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5E0B4"/>
    <a:srgbClr val="66FF66"/>
    <a:srgbClr val="4D0E7C"/>
    <a:srgbClr val="FF9933"/>
    <a:srgbClr val="FFCC66"/>
    <a:srgbClr val="FF7C8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9" autoAdjust="0"/>
    <p:restoredTop sz="94660"/>
  </p:normalViewPr>
  <p:slideViewPr>
    <p:cSldViewPr>
      <p:cViewPr varScale="1">
        <p:scale>
          <a:sx n="144" d="100"/>
          <a:sy n="144" d="100"/>
        </p:scale>
        <p:origin x="-95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27/03/2025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27/03/2025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27/03/2025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27/03/2025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27/03/2025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27/03/2025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27/03/2025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27/03/2025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27/03/2025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27/03/2025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27/03/2025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55999-87E7-4646-BE91-91594D40D108}" type="datetimeFigureOut">
              <a:rPr lang="es-ES" smtClean="0"/>
              <a:pPr/>
              <a:t>27/03/2025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395536" y="1203598"/>
            <a:ext cx="8352928" cy="26642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3789" y="1348703"/>
            <a:ext cx="1945095" cy="191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21190" y="1348703"/>
            <a:ext cx="1945095" cy="191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79406" y="1347614"/>
            <a:ext cx="1945095" cy="191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 descr="J:\Codigo\C++\ClimbToTheTop\Art\StageElements\Tre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7929" y="1908884"/>
            <a:ext cx="789384" cy="1347215"/>
          </a:xfrm>
          <a:prstGeom prst="rect">
            <a:avLst/>
          </a:prstGeom>
          <a:noFill/>
        </p:spPr>
      </p:pic>
      <p:sp>
        <p:nvSpPr>
          <p:cNvPr id="21" name="20 Flecha derecha"/>
          <p:cNvSpPr/>
          <p:nvPr/>
        </p:nvSpPr>
        <p:spPr>
          <a:xfrm>
            <a:off x="1511503" y="2458043"/>
            <a:ext cx="860223" cy="395144"/>
          </a:xfrm>
          <a:prstGeom prst="rightArrow">
            <a:avLst>
              <a:gd name="adj1" fmla="val 32813"/>
              <a:gd name="adj2" fmla="val 73585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s-ES"/>
          </a:p>
        </p:txBody>
      </p:sp>
      <p:sp>
        <p:nvSpPr>
          <p:cNvPr id="23" name="22 Rectángulo"/>
          <p:cNvSpPr/>
          <p:nvPr/>
        </p:nvSpPr>
        <p:spPr>
          <a:xfrm>
            <a:off x="2557463" y="3285296"/>
            <a:ext cx="1935957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l-GR" sz="2400" b="1" smtClean="0">
                <a:solidFill>
                  <a:schemeClr val="bg1"/>
                </a:solidFill>
              </a:rPr>
              <a:t>α</a:t>
            </a:r>
            <a:endParaRPr lang="es-ES" sz="2400" b="1">
              <a:solidFill>
                <a:schemeClr val="bg1"/>
              </a:solidFill>
            </a:endParaRPr>
          </a:p>
        </p:txBody>
      </p:sp>
      <p:sp>
        <p:nvSpPr>
          <p:cNvPr id="27" name="26 Rectángulo"/>
          <p:cNvSpPr/>
          <p:nvPr/>
        </p:nvSpPr>
        <p:spPr>
          <a:xfrm>
            <a:off x="4616775" y="3302399"/>
            <a:ext cx="1935957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s-ES" sz="2400" b="1" smtClean="0">
                <a:solidFill>
                  <a:schemeClr val="bg1"/>
                </a:solidFill>
              </a:rPr>
              <a:t>+</a:t>
            </a:r>
            <a:endParaRPr lang="es-ES" sz="2000" b="1">
              <a:solidFill>
                <a:schemeClr val="bg1"/>
              </a:solidFill>
            </a:endParaRPr>
          </a:p>
        </p:txBody>
      </p:sp>
      <p:sp>
        <p:nvSpPr>
          <p:cNvPr id="28" name="27 Rectángulo"/>
          <p:cNvSpPr/>
          <p:nvPr/>
        </p:nvSpPr>
        <p:spPr>
          <a:xfrm>
            <a:off x="6663634" y="3307646"/>
            <a:ext cx="1935957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s-ES" sz="2400" b="1" smtClean="0">
                <a:solidFill>
                  <a:schemeClr val="bg1"/>
                </a:solidFill>
              </a:rPr>
              <a:t>–</a:t>
            </a:r>
            <a:endParaRPr lang="es-ES" sz="2000" b="1">
              <a:solidFill>
                <a:schemeClr val="bg1"/>
              </a:solidFill>
            </a:endParaRPr>
          </a:p>
        </p:txBody>
      </p:sp>
      <p:sp>
        <p:nvSpPr>
          <p:cNvPr id="11" name="10 Elipse"/>
          <p:cNvSpPr/>
          <p:nvPr/>
        </p:nvSpPr>
        <p:spPr>
          <a:xfrm>
            <a:off x="3347864" y="3363838"/>
            <a:ext cx="360040" cy="36004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Elipse"/>
          <p:cNvSpPr/>
          <p:nvPr/>
        </p:nvSpPr>
        <p:spPr>
          <a:xfrm>
            <a:off x="5403156" y="3360043"/>
            <a:ext cx="360040" cy="36004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Elipse"/>
          <p:cNvSpPr/>
          <p:nvPr/>
        </p:nvSpPr>
        <p:spPr>
          <a:xfrm>
            <a:off x="7452320" y="3363838"/>
            <a:ext cx="360040" cy="36004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2555776" y="1347614"/>
            <a:ext cx="3744416" cy="25202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5" name="Picture 2" descr="J:\Codigo\C++\Vircon32\Documentacion\Especificaciones\Imagenes\Sonido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4637" y="1757362"/>
            <a:ext cx="3227826" cy="1150145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</p:pic>
      <p:cxnSp>
        <p:nvCxnSpPr>
          <p:cNvPr id="40" name="39 Conector recto"/>
          <p:cNvCxnSpPr/>
          <p:nvPr/>
        </p:nvCxnSpPr>
        <p:spPr>
          <a:xfrm flipH="1">
            <a:off x="3419872" y="1628775"/>
            <a:ext cx="1984" cy="1951087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/>
          <p:nvPr/>
        </p:nvCxnSpPr>
        <p:spPr>
          <a:xfrm flipH="1">
            <a:off x="5076056" y="1614487"/>
            <a:ext cx="3150" cy="1965375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 de flecha"/>
          <p:cNvCxnSpPr/>
          <p:nvPr/>
        </p:nvCxnSpPr>
        <p:spPr>
          <a:xfrm>
            <a:off x="2821781" y="3114675"/>
            <a:ext cx="557213" cy="0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/>
          <p:nvPr/>
        </p:nvCxnSpPr>
        <p:spPr>
          <a:xfrm>
            <a:off x="3479007" y="3121819"/>
            <a:ext cx="1525041" cy="0"/>
          </a:xfrm>
          <a:prstGeom prst="straightConnector1">
            <a:avLst/>
          </a:prstGeom>
          <a:ln w="57150">
            <a:solidFill>
              <a:srgbClr val="FF7C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 de flecha"/>
          <p:cNvCxnSpPr/>
          <p:nvPr/>
        </p:nvCxnSpPr>
        <p:spPr>
          <a:xfrm flipH="1">
            <a:off x="3471863" y="3363838"/>
            <a:ext cx="1535906" cy="0"/>
          </a:xfrm>
          <a:prstGeom prst="straightConnector1">
            <a:avLst/>
          </a:prstGeom>
          <a:ln w="57150">
            <a:solidFill>
              <a:srgbClr val="FF7C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>
            <a:off x="5143500" y="3114675"/>
            <a:ext cx="914400" cy="0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57 Rectángulo"/>
          <p:cNvSpPr/>
          <p:nvPr/>
        </p:nvSpPr>
        <p:spPr>
          <a:xfrm>
            <a:off x="2843808" y="555526"/>
            <a:ext cx="3744416" cy="38164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64 Rectángulo"/>
          <p:cNvSpPr/>
          <p:nvPr/>
        </p:nvSpPr>
        <p:spPr>
          <a:xfrm>
            <a:off x="2843808" y="2499742"/>
            <a:ext cx="3744416" cy="187220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48 Forma libre"/>
          <p:cNvSpPr/>
          <p:nvPr/>
        </p:nvSpPr>
        <p:spPr>
          <a:xfrm>
            <a:off x="3204949" y="1596442"/>
            <a:ext cx="3023235" cy="434340"/>
          </a:xfrm>
          <a:custGeom>
            <a:avLst/>
            <a:gdLst>
              <a:gd name="connsiteX0" fmla="*/ 0 w 4030980"/>
              <a:gd name="connsiteY0" fmla="*/ 579120 h 579120"/>
              <a:gd name="connsiteX1" fmla="*/ 0 w 4030980"/>
              <a:gd name="connsiteY1" fmla="*/ 0 h 579120"/>
              <a:gd name="connsiteX2" fmla="*/ 594360 w 4030980"/>
              <a:gd name="connsiteY2" fmla="*/ 0 h 579120"/>
              <a:gd name="connsiteX3" fmla="*/ 594360 w 4030980"/>
              <a:gd name="connsiteY3" fmla="*/ 327660 h 579120"/>
              <a:gd name="connsiteX4" fmla="*/ 3444240 w 4030980"/>
              <a:gd name="connsiteY4" fmla="*/ 327660 h 579120"/>
              <a:gd name="connsiteX5" fmla="*/ 3444240 w 4030980"/>
              <a:gd name="connsiteY5" fmla="*/ 0 h 579120"/>
              <a:gd name="connsiteX6" fmla="*/ 4030980 w 4030980"/>
              <a:gd name="connsiteY6" fmla="*/ 0 h 579120"/>
              <a:gd name="connsiteX7" fmla="*/ 4030980 w 4030980"/>
              <a:gd name="connsiteY7" fmla="*/ 579120 h 579120"/>
              <a:gd name="connsiteX8" fmla="*/ 0 w 4030980"/>
              <a:gd name="connsiteY8" fmla="*/ 57912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30980" h="579120">
                <a:moveTo>
                  <a:pt x="0" y="579120"/>
                </a:moveTo>
                <a:lnTo>
                  <a:pt x="0" y="0"/>
                </a:lnTo>
                <a:lnTo>
                  <a:pt x="594360" y="0"/>
                </a:lnTo>
                <a:lnTo>
                  <a:pt x="594360" y="327660"/>
                </a:lnTo>
                <a:lnTo>
                  <a:pt x="3444240" y="327660"/>
                </a:lnTo>
                <a:lnTo>
                  <a:pt x="3444240" y="0"/>
                </a:lnTo>
                <a:lnTo>
                  <a:pt x="4030980" y="0"/>
                </a:lnTo>
                <a:lnTo>
                  <a:pt x="4030980" y="579120"/>
                </a:lnTo>
                <a:lnTo>
                  <a:pt x="0" y="57912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s-ES"/>
          </a:p>
        </p:txBody>
      </p:sp>
      <p:sp>
        <p:nvSpPr>
          <p:cNvPr id="24" name="23 Rectángulo"/>
          <p:cNvSpPr/>
          <p:nvPr/>
        </p:nvSpPr>
        <p:spPr>
          <a:xfrm>
            <a:off x="3743908" y="1841761"/>
            <a:ext cx="189021" cy="810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s-ES"/>
          </a:p>
        </p:txBody>
      </p:sp>
      <p:sp>
        <p:nvSpPr>
          <p:cNvPr id="25" name="24 Rectángulo"/>
          <p:cNvSpPr/>
          <p:nvPr/>
        </p:nvSpPr>
        <p:spPr>
          <a:xfrm>
            <a:off x="5499103" y="1841761"/>
            <a:ext cx="189021" cy="810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s-ES"/>
          </a:p>
        </p:txBody>
      </p:sp>
      <p:grpSp>
        <p:nvGrpSpPr>
          <p:cNvPr id="2" name="68 Grupo"/>
          <p:cNvGrpSpPr/>
          <p:nvPr/>
        </p:nvGrpSpPr>
        <p:grpSpPr>
          <a:xfrm>
            <a:off x="3824917" y="1463719"/>
            <a:ext cx="1782198" cy="378042"/>
            <a:chOff x="6971420" y="2276872"/>
            <a:chExt cx="2376264" cy="504056"/>
          </a:xfrm>
        </p:grpSpPr>
        <p:sp>
          <p:nvSpPr>
            <p:cNvPr id="21" name="20 Rectángulo"/>
            <p:cNvSpPr/>
            <p:nvPr/>
          </p:nvSpPr>
          <p:spPr>
            <a:xfrm>
              <a:off x="6971420" y="2348880"/>
              <a:ext cx="2376264" cy="25202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21 Elipse"/>
            <p:cNvSpPr/>
            <p:nvPr/>
          </p:nvSpPr>
          <p:spPr>
            <a:xfrm>
              <a:off x="7997534" y="2456892"/>
              <a:ext cx="324036" cy="32403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" name="25 Rectángulo"/>
            <p:cNvSpPr/>
            <p:nvPr/>
          </p:nvSpPr>
          <p:spPr>
            <a:xfrm>
              <a:off x="6971420" y="2276872"/>
              <a:ext cx="569883" cy="7200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" name="26 Rectángulo"/>
            <p:cNvSpPr/>
            <p:nvPr/>
          </p:nvSpPr>
          <p:spPr>
            <a:xfrm>
              <a:off x="8777801" y="2276872"/>
              <a:ext cx="569883" cy="7200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" name="73 Grupo"/>
          <p:cNvGrpSpPr/>
          <p:nvPr/>
        </p:nvGrpSpPr>
        <p:grpSpPr>
          <a:xfrm>
            <a:off x="4140460" y="1706746"/>
            <a:ext cx="189021" cy="135015"/>
            <a:chOff x="5039092" y="1735601"/>
            <a:chExt cx="252028" cy="180020"/>
          </a:xfrm>
        </p:grpSpPr>
        <p:sp>
          <p:nvSpPr>
            <p:cNvPr id="38" name="37 Rectángulo redondeado"/>
            <p:cNvSpPr/>
            <p:nvPr/>
          </p:nvSpPr>
          <p:spPr>
            <a:xfrm>
              <a:off x="5039092" y="1869902"/>
              <a:ext cx="252028" cy="4571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" name="38 Rectángulo redondeado"/>
            <p:cNvSpPr/>
            <p:nvPr/>
          </p:nvSpPr>
          <p:spPr>
            <a:xfrm>
              <a:off x="5039092" y="1735601"/>
              <a:ext cx="252028" cy="4571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39 Rectángulo redondeado"/>
            <p:cNvSpPr/>
            <p:nvPr/>
          </p:nvSpPr>
          <p:spPr>
            <a:xfrm>
              <a:off x="5039092" y="1824183"/>
              <a:ext cx="252028" cy="4571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" name="40 Rectángulo redondeado"/>
            <p:cNvSpPr/>
            <p:nvPr/>
          </p:nvSpPr>
          <p:spPr>
            <a:xfrm>
              <a:off x="5039092" y="1778464"/>
              <a:ext cx="252028" cy="4571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" name="74 Grupo"/>
          <p:cNvGrpSpPr/>
          <p:nvPr/>
        </p:nvGrpSpPr>
        <p:grpSpPr>
          <a:xfrm>
            <a:off x="5112568" y="1706746"/>
            <a:ext cx="189021" cy="135015"/>
            <a:chOff x="6335236" y="1735601"/>
            <a:chExt cx="252028" cy="180020"/>
          </a:xfrm>
        </p:grpSpPr>
        <p:sp>
          <p:nvSpPr>
            <p:cNvPr id="42" name="41 Rectángulo redondeado"/>
            <p:cNvSpPr/>
            <p:nvPr/>
          </p:nvSpPr>
          <p:spPr>
            <a:xfrm>
              <a:off x="6335236" y="1869902"/>
              <a:ext cx="252028" cy="4571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" name="42 Rectángulo redondeado"/>
            <p:cNvSpPr/>
            <p:nvPr/>
          </p:nvSpPr>
          <p:spPr>
            <a:xfrm>
              <a:off x="6335236" y="1735601"/>
              <a:ext cx="252028" cy="4571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4" name="43 Rectángulo redondeado"/>
            <p:cNvSpPr/>
            <p:nvPr/>
          </p:nvSpPr>
          <p:spPr>
            <a:xfrm>
              <a:off x="6335236" y="1824183"/>
              <a:ext cx="252028" cy="4571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5" name="44 Rectángulo redondeado"/>
            <p:cNvSpPr/>
            <p:nvPr/>
          </p:nvSpPr>
          <p:spPr>
            <a:xfrm>
              <a:off x="6335236" y="1778464"/>
              <a:ext cx="252028" cy="4571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0" name="49 Forma libre"/>
          <p:cNvSpPr/>
          <p:nvPr/>
        </p:nvSpPr>
        <p:spPr>
          <a:xfrm>
            <a:off x="3204949" y="3340278"/>
            <a:ext cx="3023235" cy="434340"/>
          </a:xfrm>
          <a:custGeom>
            <a:avLst/>
            <a:gdLst>
              <a:gd name="connsiteX0" fmla="*/ 0 w 4030980"/>
              <a:gd name="connsiteY0" fmla="*/ 579120 h 579120"/>
              <a:gd name="connsiteX1" fmla="*/ 0 w 4030980"/>
              <a:gd name="connsiteY1" fmla="*/ 0 h 579120"/>
              <a:gd name="connsiteX2" fmla="*/ 594360 w 4030980"/>
              <a:gd name="connsiteY2" fmla="*/ 0 h 579120"/>
              <a:gd name="connsiteX3" fmla="*/ 594360 w 4030980"/>
              <a:gd name="connsiteY3" fmla="*/ 327660 h 579120"/>
              <a:gd name="connsiteX4" fmla="*/ 3444240 w 4030980"/>
              <a:gd name="connsiteY4" fmla="*/ 327660 h 579120"/>
              <a:gd name="connsiteX5" fmla="*/ 3444240 w 4030980"/>
              <a:gd name="connsiteY5" fmla="*/ 0 h 579120"/>
              <a:gd name="connsiteX6" fmla="*/ 4030980 w 4030980"/>
              <a:gd name="connsiteY6" fmla="*/ 0 h 579120"/>
              <a:gd name="connsiteX7" fmla="*/ 4030980 w 4030980"/>
              <a:gd name="connsiteY7" fmla="*/ 579120 h 579120"/>
              <a:gd name="connsiteX8" fmla="*/ 0 w 4030980"/>
              <a:gd name="connsiteY8" fmla="*/ 57912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30980" h="579120">
                <a:moveTo>
                  <a:pt x="0" y="579120"/>
                </a:moveTo>
                <a:lnTo>
                  <a:pt x="0" y="0"/>
                </a:lnTo>
                <a:lnTo>
                  <a:pt x="594360" y="0"/>
                </a:lnTo>
                <a:lnTo>
                  <a:pt x="594360" y="327660"/>
                </a:lnTo>
                <a:lnTo>
                  <a:pt x="3444240" y="327660"/>
                </a:lnTo>
                <a:lnTo>
                  <a:pt x="3444240" y="0"/>
                </a:lnTo>
                <a:lnTo>
                  <a:pt x="4030980" y="0"/>
                </a:lnTo>
                <a:lnTo>
                  <a:pt x="4030980" y="579120"/>
                </a:lnTo>
                <a:lnTo>
                  <a:pt x="0" y="57912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s-ES"/>
          </a:p>
        </p:txBody>
      </p:sp>
      <p:sp>
        <p:nvSpPr>
          <p:cNvPr id="53" name="52 Rectángulo"/>
          <p:cNvSpPr/>
          <p:nvPr/>
        </p:nvSpPr>
        <p:spPr>
          <a:xfrm>
            <a:off x="3743908" y="3585597"/>
            <a:ext cx="189021" cy="81009"/>
          </a:xfrm>
          <a:prstGeom prst="rect">
            <a:avLst/>
          </a:prstGeom>
          <a:solidFill>
            <a:srgbClr val="00B050"/>
          </a:solidFill>
          <a:ln>
            <a:solidFill>
              <a:srgbClr val="66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s-ES"/>
          </a:p>
        </p:txBody>
      </p:sp>
      <p:sp>
        <p:nvSpPr>
          <p:cNvPr id="54" name="53 Rectángulo"/>
          <p:cNvSpPr/>
          <p:nvPr/>
        </p:nvSpPr>
        <p:spPr>
          <a:xfrm>
            <a:off x="5499103" y="3585597"/>
            <a:ext cx="189021" cy="810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s-ES"/>
          </a:p>
        </p:txBody>
      </p:sp>
      <p:grpSp>
        <p:nvGrpSpPr>
          <p:cNvPr id="5" name="64 Grupo"/>
          <p:cNvGrpSpPr/>
          <p:nvPr/>
        </p:nvGrpSpPr>
        <p:grpSpPr>
          <a:xfrm rot="21067257">
            <a:off x="3824917" y="3207555"/>
            <a:ext cx="1782198" cy="378042"/>
            <a:chOff x="6971420" y="3897052"/>
            <a:chExt cx="2376264" cy="504056"/>
          </a:xfrm>
        </p:grpSpPr>
        <p:sp>
          <p:nvSpPr>
            <p:cNvPr id="51" name="50 Rectángulo"/>
            <p:cNvSpPr/>
            <p:nvPr/>
          </p:nvSpPr>
          <p:spPr>
            <a:xfrm>
              <a:off x="6971420" y="3969060"/>
              <a:ext cx="2376264" cy="25202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51 Elipse"/>
            <p:cNvSpPr/>
            <p:nvPr/>
          </p:nvSpPr>
          <p:spPr>
            <a:xfrm>
              <a:off x="7997534" y="4077072"/>
              <a:ext cx="324036" cy="32403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5" name="54 Rectángulo"/>
            <p:cNvSpPr/>
            <p:nvPr/>
          </p:nvSpPr>
          <p:spPr>
            <a:xfrm>
              <a:off x="6971420" y="3897052"/>
              <a:ext cx="569883" cy="7200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6" name="55 Rectángulo"/>
            <p:cNvSpPr/>
            <p:nvPr/>
          </p:nvSpPr>
          <p:spPr>
            <a:xfrm>
              <a:off x="8777801" y="3897052"/>
              <a:ext cx="569883" cy="7200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" name="71 Grupo"/>
          <p:cNvGrpSpPr/>
          <p:nvPr/>
        </p:nvGrpSpPr>
        <p:grpSpPr>
          <a:xfrm>
            <a:off x="4140460" y="3515919"/>
            <a:ext cx="189021" cy="69678"/>
            <a:chOff x="5039092" y="4045046"/>
            <a:chExt cx="252028" cy="92904"/>
          </a:xfrm>
        </p:grpSpPr>
        <p:sp>
          <p:nvSpPr>
            <p:cNvPr id="57" name="56 Rectángulo redondeado"/>
            <p:cNvSpPr/>
            <p:nvPr/>
          </p:nvSpPr>
          <p:spPr>
            <a:xfrm>
              <a:off x="5039092" y="4092231"/>
              <a:ext cx="252028" cy="4571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9" name="58 Rectángulo redondeado"/>
            <p:cNvSpPr/>
            <p:nvPr/>
          </p:nvSpPr>
          <p:spPr>
            <a:xfrm rot="21372651">
              <a:off x="5039092" y="4071600"/>
              <a:ext cx="252028" cy="4571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0" name="59 Rectángulo redondeado"/>
            <p:cNvSpPr/>
            <p:nvPr/>
          </p:nvSpPr>
          <p:spPr>
            <a:xfrm rot="21182231">
              <a:off x="5039092" y="4045046"/>
              <a:ext cx="252028" cy="4571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" name="72 Grupo"/>
          <p:cNvGrpSpPr/>
          <p:nvPr/>
        </p:nvGrpSpPr>
        <p:grpSpPr>
          <a:xfrm>
            <a:off x="5112520" y="3382944"/>
            <a:ext cx="190552" cy="202653"/>
            <a:chOff x="6335172" y="3867746"/>
            <a:chExt cx="254069" cy="270204"/>
          </a:xfrm>
        </p:grpSpPr>
        <p:sp>
          <p:nvSpPr>
            <p:cNvPr id="68" name="67 Rectángulo redondeado"/>
            <p:cNvSpPr/>
            <p:nvPr/>
          </p:nvSpPr>
          <p:spPr>
            <a:xfrm rot="20356524">
              <a:off x="6335172" y="3905100"/>
              <a:ext cx="252028" cy="4571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6" name="65 Rectángulo redondeado"/>
            <p:cNvSpPr/>
            <p:nvPr/>
          </p:nvSpPr>
          <p:spPr>
            <a:xfrm rot="21105511">
              <a:off x="6337212" y="4035242"/>
              <a:ext cx="252028" cy="4571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7" name="66 Rectángulo redondeado"/>
            <p:cNvSpPr/>
            <p:nvPr/>
          </p:nvSpPr>
          <p:spPr>
            <a:xfrm rot="20356524">
              <a:off x="6337213" y="3966842"/>
              <a:ext cx="252028" cy="4571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60 Rectángulo redondeado"/>
            <p:cNvSpPr/>
            <p:nvPr/>
          </p:nvSpPr>
          <p:spPr>
            <a:xfrm>
              <a:off x="6335236" y="4092231"/>
              <a:ext cx="252028" cy="4571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" name="61 Rectángulo redondeado"/>
            <p:cNvSpPr/>
            <p:nvPr/>
          </p:nvSpPr>
          <p:spPr>
            <a:xfrm rot="21105511">
              <a:off x="6335236" y="3867746"/>
              <a:ext cx="252028" cy="4571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3" name="62 Rectángulo redondeado"/>
            <p:cNvSpPr/>
            <p:nvPr/>
          </p:nvSpPr>
          <p:spPr>
            <a:xfrm>
              <a:off x="6335236" y="4014000"/>
              <a:ext cx="252028" cy="4571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4" name="63 Rectángulo redondeado"/>
            <p:cNvSpPr/>
            <p:nvPr/>
          </p:nvSpPr>
          <p:spPr>
            <a:xfrm rot="21308409">
              <a:off x="6335236" y="3937621"/>
              <a:ext cx="252028" cy="4571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6" name="75 Flecha abajo"/>
          <p:cNvSpPr/>
          <p:nvPr/>
        </p:nvSpPr>
        <p:spPr>
          <a:xfrm>
            <a:off x="3830254" y="2787774"/>
            <a:ext cx="308825" cy="444741"/>
          </a:xfrm>
          <a:prstGeom prst="downArrow">
            <a:avLst>
              <a:gd name="adj1" fmla="val 46220"/>
              <a:gd name="adj2" fmla="val 63228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4D0E7C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s-ES"/>
          </a:p>
        </p:txBody>
      </p:sp>
      <p:cxnSp>
        <p:nvCxnSpPr>
          <p:cNvPr id="77" name="76 Conector recto de flecha"/>
          <p:cNvCxnSpPr/>
          <p:nvPr/>
        </p:nvCxnSpPr>
        <p:spPr>
          <a:xfrm flipH="1" flipV="1">
            <a:off x="3830254" y="3836972"/>
            <a:ext cx="68450" cy="297033"/>
          </a:xfrm>
          <a:prstGeom prst="straightConnector1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recto de flecha"/>
          <p:cNvCxnSpPr/>
          <p:nvPr/>
        </p:nvCxnSpPr>
        <p:spPr>
          <a:xfrm flipV="1">
            <a:off x="5486318" y="3836972"/>
            <a:ext cx="66791" cy="297033"/>
          </a:xfrm>
          <a:prstGeom prst="straightConnector1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106 Conector recto de flecha"/>
          <p:cNvCxnSpPr/>
          <p:nvPr/>
        </p:nvCxnSpPr>
        <p:spPr>
          <a:xfrm flipH="1" flipV="1">
            <a:off x="5702342" y="1900594"/>
            <a:ext cx="294227" cy="293114"/>
          </a:xfrm>
          <a:prstGeom prst="straightConnector1">
            <a:avLst/>
          </a:prstGeom>
          <a:ln w="25400">
            <a:solidFill>
              <a:srgbClr val="FFC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110 Conector recto de flecha"/>
          <p:cNvCxnSpPr/>
          <p:nvPr/>
        </p:nvCxnSpPr>
        <p:spPr>
          <a:xfrm flipV="1">
            <a:off x="5220580" y="1863939"/>
            <a:ext cx="1" cy="311513"/>
          </a:xfrm>
          <a:prstGeom prst="straightConnector1">
            <a:avLst/>
          </a:prstGeom>
          <a:ln w="25400">
            <a:solidFill>
              <a:srgbClr val="FFC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117 Conector recto de flecha"/>
          <p:cNvCxnSpPr/>
          <p:nvPr/>
        </p:nvCxnSpPr>
        <p:spPr>
          <a:xfrm flipH="1">
            <a:off x="5607116" y="1414541"/>
            <a:ext cx="352139" cy="137827"/>
          </a:xfrm>
          <a:prstGeom prst="straightConnector1">
            <a:avLst/>
          </a:prstGeom>
          <a:ln w="25400">
            <a:solidFill>
              <a:srgbClr val="FFC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122 Conector recto"/>
          <p:cNvCxnSpPr/>
          <p:nvPr/>
        </p:nvCxnSpPr>
        <p:spPr>
          <a:xfrm flipH="1">
            <a:off x="5391091" y="1063502"/>
            <a:ext cx="108012" cy="400217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123 Conector recto"/>
          <p:cNvCxnSpPr/>
          <p:nvPr/>
        </p:nvCxnSpPr>
        <p:spPr>
          <a:xfrm>
            <a:off x="5499103" y="1063502"/>
            <a:ext cx="324229" cy="0"/>
          </a:xfrm>
          <a:prstGeom prst="line">
            <a:avLst/>
          </a:prstGeom>
          <a:ln w="38100" cap="rnd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124 Conector recto"/>
          <p:cNvCxnSpPr/>
          <p:nvPr/>
        </p:nvCxnSpPr>
        <p:spPr>
          <a:xfrm>
            <a:off x="3639611" y="1063502"/>
            <a:ext cx="324229" cy="0"/>
          </a:xfrm>
          <a:prstGeom prst="line">
            <a:avLst/>
          </a:prstGeom>
          <a:ln w="38100" cap="rnd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125 Conector recto"/>
          <p:cNvCxnSpPr/>
          <p:nvPr/>
        </p:nvCxnSpPr>
        <p:spPr>
          <a:xfrm>
            <a:off x="3963840" y="1063502"/>
            <a:ext cx="81009" cy="400217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87 Rectángulo redondeado"/>
          <p:cNvSpPr/>
          <p:nvPr/>
        </p:nvSpPr>
        <p:spPr>
          <a:xfrm>
            <a:off x="5824240" y="924567"/>
            <a:ext cx="279624" cy="27003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2400" b="1" smtClean="0">
                <a:solidFill>
                  <a:schemeClr val="tx1"/>
                </a:solidFill>
              </a:rPr>
              <a:t>+</a:t>
            </a:r>
            <a:endParaRPr lang="es-ES" sz="2400" b="1">
              <a:solidFill>
                <a:schemeClr val="tx1"/>
              </a:solidFill>
            </a:endParaRPr>
          </a:p>
        </p:txBody>
      </p:sp>
      <p:sp>
        <p:nvSpPr>
          <p:cNvPr id="100" name="99 Rectángulo redondeado"/>
          <p:cNvSpPr/>
          <p:nvPr/>
        </p:nvSpPr>
        <p:spPr>
          <a:xfrm>
            <a:off x="3357373" y="924567"/>
            <a:ext cx="279624" cy="27003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2400" b="1" smtClean="0">
                <a:solidFill>
                  <a:schemeClr val="tx1"/>
                </a:solidFill>
              </a:rPr>
              <a:t>–</a:t>
            </a:r>
            <a:endParaRPr lang="es-ES" sz="2400" b="1">
              <a:solidFill>
                <a:schemeClr val="tx1"/>
              </a:solidFill>
            </a:endParaRPr>
          </a:p>
        </p:txBody>
      </p:sp>
      <p:cxnSp>
        <p:nvCxnSpPr>
          <p:cNvPr id="132" name="131 Conector recto"/>
          <p:cNvCxnSpPr>
            <a:stCxn id="99" idx="2"/>
            <a:endCxn id="21" idx="0"/>
          </p:cNvCxnSpPr>
          <p:nvPr/>
        </p:nvCxnSpPr>
        <p:spPr>
          <a:xfrm flipH="1">
            <a:off x="4716016" y="1194597"/>
            <a:ext cx="1101" cy="323128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98 Rectángulo redondeado"/>
          <p:cNvSpPr/>
          <p:nvPr/>
        </p:nvSpPr>
        <p:spPr>
          <a:xfrm>
            <a:off x="4323148" y="924567"/>
            <a:ext cx="787938" cy="27003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1500" b="1" smtClean="0">
                <a:solidFill>
                  <a:schemeClr val="tx1"/>
                </a:solidFill>
              </a:rPr>
              <a:t>( O )</a:t>
            </a:r>
            <a:endParaRPr lang="es-ES" sz="1500" b="1">
              <a:solidFill>
                <a:schemeClr val="tx1"/>
              </a:solidFill>
            </a:endParaRPr>
          </a:p>
        </p:txBody>
      </p:sp>
      <p:cxnSp>
        <p:nvCxnSpPr>
          <p:cNvPr id="140" name="139 Conector recto de flecha"/>
          <p:cNvCxnSpPr/>
          <p:nvPr/>
        </p:nvCxnSpPr>
        <p:spPr>
          <a:xfrm flipV="1">
            <a:off x="4722496" y="1862822"/>
            <a:ext cx="1" cy="311513"/>
          </a:xfrm>
          <a:prstGeom prst="straightConnector1">
            <a:avLst/>
          </a:prstGeom>
          <a:ln w="25400">
            <a:solidFill>
              <a:srgbClr val="FFC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42 Conector recto de flecha"/>
          <p:cNvCxnSpPr/>
          <p:nvPr/>
        </p:nvCxnSpPr>
        <p:spPr>
          <a:xfrm flipV="1">
            <a:off x="4103270" y="2030783"/>
            <a:ext cx="154796" cy="240449"/>
          </a:xfrm>
          <a:prstGeom prst="straightConnector1">
            <a:avLst/>
          </a:prstGeom>
          <a:ln w="25400">
            <a:solidFill>
              <a:srgbClr val="FFC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8</Words>
  <Application>Microsoft Office PowerPoint</Application>
  <PresentationFormat>Presentación en pantalla (16:9)</PresentationFormat>
  <Paragraphs>6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Diapositiva 1</vt:lpstr>
      <vt:lpstr>Diapositiva 2</vt:lpstr>
      <vt:lpstr>Diapositiva 3</vt:lpstr>
    </vt:vector>
  </TitlesOfParts>
  <Company>http://www.centor.mx.gd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Centor</dc:creator>
  <cp:lastModifiedBy>Centor</cp:lastModifiedBy>
  <cp:revision>34</cp:revision>
  <dcterms:created xsi:type="dcterms:W3CDTF">2021-12-27T16:12:18Z</dcterms:created>
  <dcterms:modified xsi:type="dcterms:W3CDTF">2025-03-27T11:04:08Z</dcterms:modified>
</cp:coreProperties>
</file>