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6" r:id="rId3"/>
    <p:sldId id="258" r:id="rId4"/>
    <p:sldId id="267" r:id="rId5"/>
    <p:sldId id="272" r:id="rId6"/>
    <p:sldId id="265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3EA5-A849-481D-9314-2474C49C58C3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19C7D-83CB-4EBE-BBD0-0B06BB78E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9C7D-83CB-4EBE-BBD0-0B06BB78EAD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267494"/>
            <a:ext cx="5832648" cy="2520280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27560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Timer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27560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27560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56363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56363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62753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36096" y="62753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004048" y="190451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Cycle &amp; Frame signals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45" name="44 Conector recto de flecha"/>
          <p:cNvCxnSpPr>
            <a:stCxn id="3" idx="2"/>
          </p:cNvCxnSpPr>
          <p:nvPr/>
        </p:nvCxnSpPr>
        <p:spPr>
          <a:xfrm>
            <a:off x="6444208" y="185167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 redondeado"/>
          <p:cNvSpPr/>
          <p:nvPr/>
        </p:nvSpPr>
        <p:spPr>
          <a:xfrm>
            <a:off x="1619672" y="3147814"/>
            <a:ext cx="5832648" cy="165618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796136" y="3867894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Null Device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1979712" y="3867894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0" name="49 Rectángulo redondeado"/>
          <p:cNvSpPr/>
          <p:nvPr/>
        </p:nvSpPr>
        <p:spPr>
          <a:xfrm>
            <a:off x="3707904" y="386789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51" name="50 Conector recto de flecha"/>
          <p:cNvCxnSpPr>
            <a:stCxn id="49" idx="3"/>
            <a:endCxn id="50" idx="1"/>
          </p:cNvCxnSpPr>
          <p:nvPr/>
        </p:nvCxnSpPr>
        <p:spPr>
          <a:xfrm>
            <a:off x="3131841" y="4155926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50" idx="3"/>
            <a:endCxn id="48" idx="1"/>
          </p:cNvCxnSpPr>
          <p:nvPr/>
        </p:nvCxnSpPr>
        <p:spPr>
          <a:xfrm>
            <a:off x="5220072" y="415592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411510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419622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RNG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4196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41962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70765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70765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77155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36096" y="77155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619672" y="2787774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5796136" y="379588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RAM Chip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979712" y="379588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707904" y="379588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6" name="15 Conector recto de flecha"/>
          <p:cNvCxnSpPr>
            <a:stCxn id="14" idx="3"/>
            <a:endCxn id="15" idx="1"/>
          </p:cNvCxnSpPr>
          <p:nvPr/>
        </p:nvCxnSpPr>
        <p:spPr>
          <a:xfrm>
            <a:off x="3131841" y="408391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5" idx="3"/>
            <a:endCxn id="13" idx="1"/>
          </p:cNvCxnSpPr>
          <p:nvPr/>
        </p:nvCxnSpPr>
        <p:spPr>
          <a:xfrm>
            <a:off x="5220072" y="408391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3" idx="0"/>
          </p:cNvCxnSpPr>
          <p:nvPr/>
        </p:nvCxnSpPr>
        <p:spPr>
          <a:xfrm>
            <a:off x="6444208" y="314781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436096" y="314781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619672" y="771550"/>
            <a:ext cx="5976664" cy="352839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724128" y="1203598"/>
            <a:ext cx="1584176" cy="2808312"/>
          </a:xfrm>
          <a:prstGeom prst="roundRect">
            <a:avLst>
              <a:gd name="adj" fmla="val 8805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BIOS Chip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907704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707904" y="163564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5" name="14 Conector recto de flecha"/>
          <p:cNvCxnSpPr>
            <a:stCxn id="7" idx="3"/>
            <a:endCxn id="14" idx="1"/>
          </p:cNvCxnSpPr>
          <p:nvPr/>
        </p:nvCxnSpPr>
        <p:spPr>
          <a:xfrm>
            <a:off x="3059832" y="1923678"/>
            <a:ext cx="6480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4" idx="3"/>
            <a:endCxn id="19" idx="1"/>
          </p:cNvCxnSpPr>
          <p:nvPr/>
        </p:nvCxnSpPr>
        <p:spPr>
          <a:xfrm>
            <a:off x="5220072" y="1923678"/>
            <a:ext cx="72008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5940152" y="321982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sound)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940152" y="249974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image)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940152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(words)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067944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067944" y="32198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3" name="22 Conector recto de flecha"/>
          <p:cNvCxnSpPr>
            <a:stCxn id="18" idx="1"/>
            <a:endCxn id="20" idx="3"/>
          </p:cNvCxnSpPr>
          <p:nvPr/>
        </p:nvCxnSpPr>
        <p:spPr>
          <a:xfrm flipH="1">
            <a:off x="5220073" y="278777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7" idx="1"/>
            <a:endCxn id="21" idx="3"/>
          </p:cNvCxnSpPr>
          <p:nvPr/>
        </p:nvCxnSpPr>
        <p:spPr>
          <a:xfrm flipH="1">
            <a:off x="5220073" y="350785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D136B626-B99A-4919-8609-F0DA15C64A07}"/>
              </a:ext>
            </a:extLst>
          </p:cNvPr>
          <p:cNvSpPr/>
          <p:nvPr/>
        </p:nvSpPr>
        <p:spPr>
          <a:xfrm>
            <a:off x="816342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1D5C81C2-3A8D-4B79-84C3-767501CFBACA}"/>
              </a:ext>
            </a:extLst>
          </p:cNvPr>
          <p:cNvSpPr/>
          <p:nvPr/>
        </p:nvSpPr>
        <p:spPr>
          <a:xfrm>
            <a:off x="890337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3561981F-4785-4A09-8181-E0BC6A56A32D}"/>
              </a:ext>
            </a:extLst>
          </p:cNvPr>
          <p:cNvSpPr/>
          <p:nvPr/>
        </p:nvSpPr>
        <p:spPr>
          <a:xfrm>
            <a:off x="112495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BC1258C2-8AC5-44BE-A819-DA652F727394}"/>
              </a:ext>
            </a:extLst>
          </p:cNvPr>
          <p:cNvSpPr/>
          <p:nvPr/>
        </p:nvSpPr>
        <p:spPr>
          <a:xfrm>
            <a:off x="1359569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09FA9F8B-4F70-4843-9EAC-9A6B1124B191}"/>
              </a:ext>
            </a:extLst>
          </p:cNvPr>
          <p:cNvSpPr/>
          <p:nvPr/>
        </p:nvSpPr>
        <p:spPr>
          <a:xfrm>
            <a:off x="159418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BDE75ADB-62F6-4B06-A8C8-48FFC0734776}"/>
              </a:ext>
            </a:extLst>
          </p:cNvPr>
          <p:cNvSpPr/>
          <p:nvPr/>
        </p:nvSpPr>
        <p:spPr>
          <a:xfrm>
            <a:off x="182880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CE8D17C1-C2A2-4D3F-9B83-195AFB3C969B}"/>
              </a:ext>
            </a:extLst>
          </p:cNvPr>
          <p:cNvSpPr/>
          <p:nvPr/>
        </p:nvSpPr>
        <p:spPr>
          <a:xfrm>
            <a:off x="2063415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3BEECC94-5FF0-48DA-BCEC-E87CA93FD03A}"/>
              </a:ext>
            </a:extLst>
          </p:cNvPr>
          <p:cNvSpPr/>
          <p:nvPr/>
        </p:nvSpPr>
        <p:spPr>
          <a:xfrm>
            <a:off x="229803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5AF5D5E5-FA6F-48E1-AEEC-C2D0AFCABAD3}"/>
              </a:ext>
            </a:extLst>
          </p:cNvPr>
          <p:cNvSpPr/>
          <p:nvPr/>
        </p:nvSpPr>
        <p:spPr>
          <a:xfrm>
            <a:off x="253264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FC54B5E4-BD6D-47B2-A73F-551173B6F644}"/>
              </a:ext>
            </a:extLst>
          </p:cNvPr>
          <p:cNvSpPr/>
          <p:nvPr/>
        </p:nvSpPr>
        <p:spPr>
          <a:xfrm>
            <a:off x="2767262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A01D818C-C207-48AE-B849-41C661FD0762}"/>
              </a:ext>
            </a:extLst>
          </p:cNvPr>
          <p:cNvSpPr/>
          <p:nvPr/>
        </p:nvSpPr>
        <p:spPr>
          <a:xfrm>
            <a:off x="300187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925158CF-29ED-4A4A-B3AF-C72B5B7BB7EC}"/>
              </a:ext>
            </a:extLst>
          </p:cNvPr>
          <p:cNvSpPr/>
          <p:nvPr/>
        </p:nvSpPr>
        <p:spPr>
          <a:xfrm>
            <a:off x="323649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499E038A-214A-49F9-8103-A9A3A620F489}"/>
              </a:ext>
            </a:extLst>
          </p:cNvPr>
          <p:cNvSpPr/>
          <p:nvPr/>
        </p:nvSpPr>
        <p:spPr>
          <a:xfrm>
            <a:off x="347110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0664541E-0833-4A5E-A8EF-5A3FCF77F63E}"/>
              </a:ext>
            </a:extLst>
          </p:cNvPr>
          <p:cNvSpPr/>
          <p:nvPr/>
        </p:nvSpPr>
        <p:spPr>
          <a:xfrm>
            <a:off x="370572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9D68643-0A1E-495E-80FB-534377898035}"/>
              </a:ext>
            </a:extLst>
          </p:cNvPr>
          <p:cNvSpPr/>
          <p:nvPr/>
        </p:nvSpPr>
        <p:spPr>
          <a:xfrm>
            <a:off x="394034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E7BD9940-F968-4B8B-8CF6-01F0F9A79FC5}"/>
              </a:ext>
            </a:extLst>
          </p:cNvPr>
          <p:cNvSpPr/>
          <p:nvPr/>
        </p:nvSpPr>
        <p:spPr>
          <a:xfrm>
            <a:off x="417495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9A111A93-0EBA-486F-9846-8B244017B371}"/>
              </a:ext>
            </a:extLst>
          </p:cNvPr>
          <p:cNvSpPr/>
          <p:nvPr/>
        </p:nvSpPr>
        <p:spPr>
          <a:xfrm>
            <a:off x="440957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2EDC590C-B79B-4455-B21A-E52CD413002F}"/>
              </a:ext>
            </a:extLst>
          </p:cNvPr>
          <p:cNvSpPr/>
          <p:nvPr/>
        </p:nvSpPr>
        <p:spPr>
          <a:xfrm>
            <a:off x="4644186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FE52AF6-0715-45AA-BE61-460045DFF830}"/>
              </a:ext>
            </a:extLst>
          </p:cNvPr>
          <p:cNvSpPr/>
          <p:nvPr/>
        </p:nvSpPr>
        <p:spPr>
          <a:xfrm>
            <a:off x="487880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ABD5847F-75F1-4799-9544-668E918A0AC5}"/>
              </a:ext>
            </a:extLst>
          </p:cNvPr>
          <p:cNvSpPr/>
          <p:nvPr/>
        </p:nvSpPr>
        <p:spPr>
          <a:xfrm>
            <a:off x="5113418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8B57A71E-4CB6-4D59-94FC-2987F4485F43}"/>
              </a:ext>
            </a:extLst>
          </p:cNvPr>
          <p:cNvSpPr/>
          <p:nvPr/>
        </p:nvSpPr>
        <p:spPr>
          <a:xfrm>
            <a:off x="534803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852973DA-04D7-48FC-8EEF-735C27611E8E}"/>
              </a:ext>
            </a:extLst>
          </p:cNvPr>
          <p:cNvSpPr/>
          <p:nvPr/>
        </p:nvSpPr>
        <p:spPr>
          <a:xfrm>
            <a:off x="558264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xmlns="" id="{722DFA65-C143-4D0A-94F4-305BA1B1E318}"/>
              </a:ext>
            </a:extLst>
          </p:cNvPr>
          <p:cNvSpPr/>
          <p:nvPr/>
        </p:nvSpPr>
        <p:spPr>
          <a:xfrm>
            <a:off x="5817264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05562AE3-F2A7-4FE9-BCD7-055717A12BA2}"/>
              </a:ext>
            </a:extLst>
          </p:cNvPr>
          <p:cNvSpPr/>
          <p:nvPr/>
        </p:nvSpPr>
        <p:spPr>
          <a:xfrm>
            <a:off x="605188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xmlns="" id="{45204B18-3348-4086-8A71-A0A62EB4C662}"/>
              </a:ext>
            </a:extLst>
          </p:cNvPr>
          <p:cNvSpPr/>
          <p:nvPr/>
        </p:nvSpPr>
        <p:spPr>
          <a:xfrm>
            <a:off x="628649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xmlns="" id="{4431FD59-9C6C-4FD4-A087-B445A8EF6FDF}"/>
              </a:ext>
            </a:extLst>
          </p:cNvPr>
          <p:cNvSpPr/>
          <p:nvPr/>
        </p:nvSpPr>
        <p:spPr>
          <a:xfrm>
            <a:off x="6521111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831ABC75-3734-44DE-B678-F9A08F453CA9}"/>
              </a:ext>
            </a:extLst>
          </p:cNvPr>
          <p:cNvSpPr/>
          <p:nvPr/>
        </p:nvSpPr>
        <p:spPr>
          <a:xfrm>
            <a:off x="675572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xmlns="" id="{6747C598-6F27-48F6-8699-DE71CA8AAC56}"/>
              </a:ext>
            </a:extLst>
          </p:cNvPr>
          <p:cNvSpPr/>
          <p:nvPr/>
        </p:nvSpPr>
        <p:spPr>
          <a:xfrm>
            <a:off x="699034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C847B380-C1D4-4340-AFA5-431A25138A62}"/>
              </a:ext>
            </a:extLst>
          </p:cNvPr>
          <p:cNvSpPr/>
          <p:nvPr/>
        </p:nvSpPr>
        <p:spPr>
          <a:xfrm>
            <a:off x="722495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xmlns="" id="{E7925BD4-0E84-4AC6-9E38-CD5780EE73A7}"/>
              </a:ext>
            </a:extLst>
          </p:cNvPr>
          <p:cNvSpPr/>
          <p:nvPr/>
        </p:nvSpPr>
        <p:spPr>
          <a:xfrm>
            <a:off x="745957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2A8C2ECE-5ECC-4C5D-85C5-B01FE7E065E5}"/>
              </a:ext>
            </a:extLst>
          </p:cNvPr>
          <p:cNvSpPr/>
          <p:nvPr/>
        </p:nvSpPr>
        <p:spPr>
          <a:xfrm>
            <a:off x="769418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xmlns="" id="{39BED3B9-5161-4238-A6B4-E73C2313BF03}"/>
              </a:ext>
            </a:extLst>
          </p:cNvPr>
          <p:cNvSpPr/>
          <p:nvPr/>
        </p:nvSpPr>
        <p:spPr>
          <a:xfrm>
            <a:off x="792880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xmlns="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890328" y="2258493"/>
            <a:ext cx="7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xmlns="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4644186" y="2258492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xmlns="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890335" y="2547250"/>
            <a:ext cx="3753693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xmlns="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4644186" y="2547249"/>
            <a:ext cx="375384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xmlns="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8398027" y="2258493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xmlns="" id="{A447CBF8-295A-4EB8-BE3C-DB2C86627377}"/>
              </a:ext>
            </a:extLst>
          </p:cNvPr>
          <p:cNvSpPr txBox="1"/>
          <p:nvPr/>
        </p:nvSpPr>
        <p:spPr>
          <a:xfrm>
            <a:off x="890327" y="2611749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17A3A88F-AEAD-46DE-A3B5-BD5151511C03}"/>
              </a:ext>
            </a:extLst>
          </p:cNvPr>
          <p:cNvSpPr txBox="1"/>
          <p:nvPr/>
        </p:nvSpPr>
        <p:spPr>
          <a:xfrm>
            <a:off x="890486" y="2873573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Current year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E3051239-9AF1-42B5-B808-D697445F69F3}"/>
              </a:ext>
            </a:extLst>
          </p:cNvPr>
          <p:cNvSpPr txBox="1"/>
          <p:nvPr/>
        </p:nvSpPr>
        <p:spPr>
          <a:xfrm>
            <a:off x="6521110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900"/>
              <a:t>Least significant bits </a:t>
            </a:r>
            <a:r>
              <a:rPr lang="es-ES" sz="900">
                <a:sym typeface="Wingdings" panose="05000000000000000000" pitchFamily="2" charset="2"/>
              </a:rPr>
              <a:t></a:t>
            </a:r>
            <a:endParaRPr lang="es-ES" sz="9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630684B5-FECF-4D6E-9125-3E66582C6529}"/>
              </a:ext>
            </a:extLst>
          </p:cNvPr>
          <p:cNvSpPr txBox="1"/>
          <p:nvPr/>
        </p:nvSpPr>
        <p:spPr>
          <a:xfrm>
            <a:off x="890337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900">
                <a:sym typeface="Wingdings" panose="05000000000000000000" pitchFamily="2" charset="2"/>
              </a:rPr>
              <a:t> </a:t>
            </a:r>
            <a:r>
              <a:rPr lang="es-ES" sz="900"/>
              <a:t>Most significant bits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0C17D9FD-88A0-4C7D-974A-8AA5C997A50B}"/>
              </a:ext>
            </a:extLst>
          </p:cNvPr>
          <p:cNvSpPr txBox="1"/>
          <p:nvPr/>
        </p:nvSpPr>
        <p:spPr>
          <a:xfrm>
            <a:off x="4644028" y="2611749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39BC4A8-140F-4E0A-AAC6-205EFE14EB9D}"/>
              </a:ext>
            </a:extLst>
          </p:cNvPr>
          <p:cNvSpPr txBox="1"/>
          <p:nvPr/>
        </p:nvSpPr>
        <p:spPr>
          <a:xfrm>
            <a:off x="4644186" y="2873573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Days elapsed within the year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1403648" y="987574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1187624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251520" y="307580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FrameCounter multiple of 60?</a:t>
            </a:r>
            <a:endParaRPr lang="es-ES" sz="1200"/>
          </a:p>
        </p:txBody>
      </p:sp>
      <p:grpSp>
        <p:nvGrpSpPr>
          <p:cNvPr id="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1403648" y="3723878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4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899592" y="1707654"/>
            <a:ext cx="1296144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FrameCounter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52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291581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ElapsedDaySeconds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83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327585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8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2051720" y="307580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ElapsedDaySeconds &gt;= 86400?</a:t>
            </a:r>
            <a:endParaRPr lang="es-ES" sz="1200"/>
          </a:p>
        </p:txBody>
      </p:sp>
      <p:sp>
        <p:nvSpPr>
          <p:cNvPr id="103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615617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cxnSp>
        <p:nvCxnSpPr>
          <p:cNvPr id="107" name="78 Conector angular"/>
          <p:cNvCxnSpPr>
            <a:stCxn id="83" idx="3"/>
            <a:endCxn id="77" idx="1"/>
          </p:cNvCxnSpPr>
          <p:nvPr/>
        </p:nvCxnSpPr>
        <p:spPr>
          <a:xfrm flipV="1">
            <a:off x="3995936" y="1491630"/>
            <a:ext cx="1080120" cy="1440160"/>
          </a:xfrm>
          <a:prstGeom prst="bentConnector3">
            <a:avLst>
              <a:gd name="adj1" fmla="val 658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507605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ElapsedYearDays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7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507605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ElapsedDaySeconds</a:t>
            </a:r>
          </a:p>
          <a:p>
            <a:pPr algn="ctr"/>
            <a:r>
              <a:rPr lang="es-ES" sz="1200" smtClean="0"/>
              <a:t>=  0</a:t>
            </a:r>
            <a:endParaRPr lang="es-ES" sz="1200"/>
          </a:p>
        </p:txBody>
      </p:sp>
      <p:grpSp>
        <p:nvGrpSpPr>
          <p:cNvPr id="3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3491880" y="3723878"/>
            <a:ext cx="288032" cy="288032"/>
            <a:chOff x="7020272" y="4149080"/>
            <a:chExt cx="288032" cy="288032"/>
          </a:xfrm>
        </p:grpSpPr>
        <p:sp>
          <p:nvSpPr>
            <p:cNvPr id="80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2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87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543609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grpSp>
        <p:nvGrpSpPr>
          <p:cNvPr id="4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5652120" y="3723878"/>
            <a:ext cx="288032" cy="288032"/>
            <a:chOff x="7020272" y="4149080"/>
            <a:chExt cx="288032" cy="288032"/>
          </a:xfrm>
        </p:grpSpPr>
        <p:sp>
          <p:nvSpPr>
            <p:cNvPr id="108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2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13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4211960" y="307580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ElapsedYearDays &gt;= CurrentYearDays?</a:t>
            </a:r>
            <a:endParaRPr lang="es-ES" sz="1200"/>
          </a:p>
        </p:txBody>
      </p:sp>
      <p:sp>
        <p:nvSpPr>
          <p:cNvPr id="114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723629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ElapsedYearDays</a:t>
            </a:r>
          </a:p>
          <a:p>
            <a:pPr algn="ctr"/>
            <a:r>
              <a:rPr lang="es-ES" sz="1200" smtClean="0"/>
              <a:t>=  0</a:t>
            </a:r>
            <a:endParaRPr lang="es-ES" sz="1200"/>
          </a:p>
        </p:txBody>
      </p:sp>
      <p:sp>
        <p:nvSpPr>
          <p:cNvPr id="115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723629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CurrentYear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grpSp>
        <p:nvGrpSpPr>
          <p:cNvPr id="5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812360" y="2571750"/>
            <a:ext cx="288032" cy="288032"/>
            <a:chOff x="7020272" y="4149080"/>
            <a:chExt cx="288032" cy="288032"/>
          </a:xfrm>
        </p:grpSpPr>
        <p:sp>
          <p:nvSpPr>
            <p:cNvPr id="57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8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62" name="78 Conector angular"/>
          <p:cNvCxnSpPr>
            <a:stCxn id="87" idx="3"/>
            <a:endCxn id="114" idx="1"/>
          </p:cNvCxnSpPr>
          <p:nvPr/>
        </p:nvCxnSpPr>
        <p:spPr>
          <a:xfrm flipV="1">
            <a:off x="6156176" y="1491630"/>
            <a:ext cx="1080120" cy="1440160"/>
          </a:xfrm>
          <a:prstGeom prst="bentConnector3">
            <a:avLst>
              <a:gd name="adj1" fmla="val 6499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7" idx="2"/>
            <a:endCxn id="108" idx="0"/>
          </p:cNvCxnSpPr>
          <p:nvPr/>
        </p:nvCxnSpPr>
        <p:spPr>
          <a:xfrm>
            <a:off x="579613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79613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>
            <a:off x="363589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363589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1547664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1577282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81" name="78 Conector angular"/>
          <p:cNvCxnSpPr>
            <a:stCxn id="30" idx="3"/>
            <a:endCxn id="52" idx="1"/>
          </p:cNvCxnSpPr>
          <p:nvPr/>
        </p:nvCxnSpPr>
        <p:spPr>
          <a:xfrm flipV="1">
            <a:off x="1907704" y="1491630"/>
            <a:ext cx="1008112" cy="1440160"/>
          </a:xfrm>
          <a:prstGeom prst="bentConnector3">
            <a:avLst>
              <a:gd name="adj1" fmla="val 625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76" idx="2"/>
            <a:endCxn id="87" idx="0"/>
          </p:cNvCxnSpPr>
          <p:nvPr/>
        </p:nvCxnSpPr>
        <p:spPr>
          <a:xfrm>
            <a:off x="579613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795637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52" idx="2"/>
            <a:endCxn id="83" idx="0"/>
          </p:cNvCxnSpPr>
          <p:nvPr/>
        </p:nvCxnSpPr>
        <p:spPr>
          <a:xfrm>
            <a:off x="3635896" y="1707654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>
            <a:off x="1547664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27" idx="4"/>
            <a:endCxn id="47" idx="0"/>
          </p:cNvCxnSpPr>
          <p:nvPr/>
        </p:nvCxnSpPr>
        <p:spPr>
          <a:xfrm>
            <a:off x="1547664" y="127560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399593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132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1907704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2483768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Value64  =</a:t>
            </a:r>
          </a:p>
          <a:p>
            <a:pPr algn="ctr"/>
            <a:r>
              <a:rPr lang="es-ES" sz="1200" smtClean="0"/>
              <a:t>CurrentValue * 48271</a:t>
            </a:r>
            <a:endParaRPr lang="es-ES" sz="1200"/>
          </a:p>
        </p:txBody>
      </p:sp>
      <p:sp>
        <p:nvSpPr>
          <p:cNvPr id="98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4860032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CurrentValue  =</a:t>
            </a:r>
          </a:p>
          <a:p>
            <a:pPr algn="ctr"/>
            <a:r>
              <a:rPr lang="es-ES" sz="1200" smtClean="0"/>
              <a:t>Value64  mod  7FFFFFFFh</a:t>
            </a:r>
            <a:endParaRPr lang="es-ES" sz="1200"/>
          </a:p>
        </p:txBody>
      </p:sp>
      <p:grpSp>
        <p:nvGrpSpPr>
          <p:cNvPr id="101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236296" y="2355726"/>
            <a:ext cx="288032" cy="288032"/>
            <a:chOff x="7020272" y="4149080"/>
            <a:chExt cx="288032" cy="288032"/>
          </a:xfrm>
        </p:grpSpPr>
        <p:sp>
          <p:nvSpPr>
            <p:cNvPr id="102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03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05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1691680" y="2355726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106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105" idx="6"/>
            <a:endCxn id="93" idx="1"/>
          </p:cNvCxnSpPr>
          <p:nvPr/>
        </p:nvCxnSpPr>
        <p:spPr>
          <a:xfrm>
            <a:off x="1979712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93" idx="3"/>
            <a:endCxn id="98" idx="1"/>
          </p:cNvCxnSpPr>
          <p:nvPr/>
        </p:nvCxnSpPr>
        <p:spPr>
          <a:xfrm>
            <a:off x="4355976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98" idx="3"/>
            <a:endCxn id="102" idx="2"/>
          </p:cNvCxnSpPr>
          <p:nvPr/>
        </p:nvCxnSpPr>
        <p:spPr>
          <a:xfrm>
            <a:off x="6732240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161</Words>
  <Application>Microsoft Office PowerPoint</Application>
  <PresentationFormat>Presentación en pantalla (16:9)</PresentationFormat>
  <Paragraphs>96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45</cp:revision>
  <dcterms:created xsi:type="dcterms:W3CDTF">2022-11-20T13:29:53Z</dcterms:created>
  <dcterms:modified xsi:type="dcterms:W3CDTF">2024-01-06T18:40:30Z</dcterms:modified>
</cp:coreProperties>
</file>