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7" r:id="rId4"/>
    <p:sldId id="306" r:id="rId5"/>
    <p:sldId id="28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1020391" y="3309437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 smtClean="0"/>
              <a:t>Botón </a:t>
            </a:r>
            <a:r>
              <a:rPr lang="es-ES" dirty="0" err="1" smtClean="0"/>
              <a:t>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1020389" y="2305548"/>
            <a:ext cx="18318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Interruptor 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3208132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4651921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6716673" y="2733447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Cartucho</a:t>
            </a:r>
            <a:endParaRPr lang="es-ES" sz="16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3017581" y="2140237"/>
            <a:ext cx="2871590" cy="2347943"/>
          </a:xfrm>
          <a:prstGeom prst="roundRect">
            <a:avLst>
              <a:gd name="adj" fmla="val 83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smtClean="0">
                <a:solidFill>
                  <a:schemeClr val="accent1">
                    <a:lumMod val="75000"/>
                  </a:schemeClr>
                </a:solidFill>
              </a:rPr>
              <a:t>Consola Vircon32</a:t>
            </a:r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3810914" y="5137589"/>
            <a:ext cx="1315403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4 </a:t>
            </a:r>
            <a:r>
              <a:rPr lang="es-ES" sz="1600" smtClean="0"/>
              <a:t>Mandos</a:t>
            </a:r>
            <a:endParaRPr lang="es-ES" sz="1600"/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6716673" y="3499059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Tarjeta de memoria</a:t>
            </a:r>
            <a:endParaRPr lang="es-ES" sz="1400"/>
          </a:p>
        </p:txBody>
      </p:sp>
      <p:sp>
        <p:nvSpPr>
          <p:cNvPr id="48" name="Flecha: hacia abajo 47">
            <a:extLst>
              <a:ext uri="{FF2B5EF4-FFF2-40B4-BE49-F238E27FC236}">
                <a16:creationId xmlns="" xmlns:a16="http://schemas.microsoft.com/office/drawing/2014/main" id="{FC7F44F4-AA5E-44C3-9DE7-E03F50B2B0DD}"/>
              </a:ext>
            </a:extLst>
          </p:cNvPr>
          <p:cNvSpPr/>
          <p:nvPr/>
        </p:nvSpPr>
        <p:spPr>
          <a:xfrm rot="10800000">
            <a:off x="3548019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="" xmlns:a16="http://schemas.microsoft.com/office/drawing/2014/main" id="{1F1FF216-8BC8-4817-98B7-22033CB7DAD9}"/>
              </a:ext>
            </a:extLst>
          </p:cNvPr>
          <p:cNvSpPr/>
          <p:nvPr/>
        </p:nvSpPr>
        <p:spPr>
          <a:xfrm rot="10800000">
            <a:off x="4991808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="" xmlns:a16="http://schemas.microsoft.com/office/drawing/2014/main" id="{90AE0CC3-D921-4BC2-BB8D-0E99ECF064A0}"/>
              </a:ext>
            </a:extLst>
          </p:cNvPr>
          <p:cNvSpPr/>
          <p:nvPr/>
        </p:nvSpPr>
        <p:spPr>
          <a:xfrm rot="10800000">
            <a:off x="4245047" y="449690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="" xmlns:a16="http://schemas.microsoft.com/office/drawing/2014/main" id="{D21169A9-6253-485D-B844-D60196093334}"/>
              </a:ext>
            </a:extLst>
          </p:cNvPr>
          <p:cNvSpPr/>
          <p:nvPr/>
        </p:nvSpPr>
        <p:spPr>
          <a:xfrm rot="10800000">
            <a:off x="5889170" y="2782010"/>
            <a:ext cx="827502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1051522" y="2982615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4 Conector recto de flecha">
            <a:extLst>
              <a:ext uri="{FF2B5EF4-FFF2-40B4-BE49-F238E27FC236}">
                <a16:creationId xmlns="" xmlns:a16="http://schemas.microsoft.com/office/drawing/2014/main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051522" y="3704824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echa: a la izquierda y derecha 57">
            <a:extLst>
              <a:ext uri="{FF2B5EF4-FFF2-40B4-BE49-F238E27FC236}">
                <a16:creationId xmlns="" xmlns:a16="http://schemas.microsoft.com/office/drawing/2014/main" id="{9D5C8EB9-71D8-4351-BB6D-4C80F62C8918}"/>
              </a:ext>
            </a:extLst>
          </p:cNvPr>
          <p:cNvSpPr/>
          <p:nvPr/>
        </p:nvSpPr>
        <p:spPr>
          <a:xfrm>
            <a:off x="5889171" y="3530417"/>
            <a:ext cx="82750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2399251" y="5108884"/>
            <a:ext cx="13735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1736218" y="102726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6E0DFE7D-9BB5-437C-91D8-933A82AAFDE9}"/>
              </a:ext>
            </a:extLst>
          </p:cNvPr>
          <p:cNvSpPr txBox="1"/>
          <p:nvPr/>
        </p:nvSpPr>
        <p:spPr>
          <a:xfrm>
            <a:off x="1013421" y="3874906"/>
            <a:ext cx="19660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 externas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5989813" y="1789689"/>
            <a:ext cx="18450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1141079" y="3616145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Botón 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1141077" y="2618250"/>
            <a:ext cx="17646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Interruptor 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4785509" y="74640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6199551" y="74489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9629301" y="2811156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Cartucho</a:t>
            </a:r>
            <a:endParaRPr lang="es-ES" sz="14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2622884" y="1680990"/>
            <a:ext cx="6468953" cy="3756076"/>
          </a:xfrm>
          <a:prstGeom prst="roundRect">
            <a:avLst>
              <a:gd name="adj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4645789" y="5866342"/>
            <a:ext cx="1353530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</a:t>
            </a:r>
            <a:r>
              <a:rPr lang="es-ES" sz="1400" smtClean="0"/>
              <a:t>Mandos</a:t>
            </a:r>
            <a:endParaRPr lang="es-ES" sz="1400"/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9629301" y="3616145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Tarjeta de memoria</a:t>
            </a:r>
            <a:endParaRPr lang="es-ES" sz="1400"/>
          </a:p>
        </p:txBody>
      </p:sp>
      <p:sp>
        <p:nvSpPr>
          <p:cNvPr id="48" name="Flecha: hacia abajo 47">
            <a:extLst>
              <a:ext uri="{FF2B5EF4-FFF2-40B4-BE49-F238E27FC236}">
                <a16:creationId xmlns="" xmlns:a16="http://schemas.microsoft.com/office/drawing/2014/main" id="{FC7F44F4-AA5E-44C3-9DE7-E03F50B2B0DD}"/>
              </a:ext>
            </a:extLst>
          </p:cNvPr>
          <p:cNvSpPr/>
          <p:nvPr/>
        </p:nvSpPr>
        <p:spPr>
          <a:xfrm rot="10800000">
            <a:off x="5125396" y="1176938"/>
            <a:ext cx="400346" cy="870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="" xmlns:a16="http://schemas.microsoft.com/office/drawing/2014/main" id="{1F1FF216-8BC8-4817-98B7-22033CB7DAD9}"/>
              </a:ext>
            </a:extLst>
          </p:cNvPr>
          <p:cNvSpPr/>
          <p:nvPr/>
        </p:nvSpPr>
        <p:spPr>
          <a:xfrm rot="10800000">
            <a:off x="6539438" y="1178167"/>
            <a:ext cx="400346" cy="875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="" xmlns:a16="http://schemas.microsoft.com/office/drawing/2014/main" id="{90AE0CC3-D921-4BC2-BB8D-0E99ECF064A0}"/>
              </a:ext>
            </a:extLst>
          </p:cNvPr>
          <p:cNvSpPr/>
          <p:nvPr/>
        </p:nvSpPr>
        <p:spPr>
          <a:xfrm rot="10800000">
            <a:off x="5118048" y="5020533"/>
            <a:ext cx="400346" cy="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="" xmlns:a16="http://schemas.microsoft.com/office/drawing/2014/main" id="{D21169A9-6253-485D-B844-D60196093334}"/>
              </a:ext>
            </a:extLst>
          </p:cNvPr>
          <p:cNvSpPr/>
          <p:nvPr/>
        </p:nvSpPr>
        <p:spPr>
          <a:xfrm rot="10800000">
            <a:off x="8693763" y="2933152"/>
            <a:ext cx="935538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="" xmlns:a16="http://schemas.microsoft.com/office/drawing/2014/main" id="{9D5C8EB9-71D8-4351-BB6D-4C80F62C8918}"/>
              </a:ext>
            </a:extLst>
          </p:cNvPr>
          <p:cNvSpPr/>
          <p:nvPr/>
        </p:nvSpPr>
        <p:spPr>
          <a:xfrm>
            <a:off x="8693763" y="3732546"/>
            <a:ext cx="93553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3263317" y="5837637"/>
            <a:ext cx="14065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3340481" y="74815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6E0DFE7D-9BB5-437C-91D8-933A82AAFDE9}"/>
              </a:ext>
            </a:extLst>
          </p:cNvPr>
          <p:cNvSpPr txBox="1"/>
          <p:nvPr/>
        </p:nvSpPr>
        <p:spPr>
          <a:xfrm>
            <a:off x="1134109" y="4188328"/>
            <a:ext cx="196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</a:t>
            </a:r>
          </a:p>
          <a:p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externas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9248275" y="1888110"/>
            <a:ext cx="1486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23 Rectángulo redondeado">
            <a:extLst>
              <a:ext uri="{FF2B5EF4-FFF2-40B4-BE49-F238E27FC236}">
                <a16:creationId xmlns="" xmlns:a16="http://schemas.microsoft.com/office/drawing/2014/main" id="{339722A7-A4C5-42DD-86B0-B19AB0712672}"/>
              </a:ext>
            </a:extLst>
          </p:cNvPr>
          <p:cNvSpPr/>
          <p:nvPr/>
        </p:nvSpPr>
        <p:spPr>
          <a:xfrm>
            <a:off x="4785509" y="205472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gráfico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="" xmlns:a16="http://schemas.microsoft.com/office/drawing/2014/main" id="{2EFE8F61-F52C-4394-892E-E8E1A8A71E80}"/>
              </a:ext>
            </a:extLst>
          </p:cNvPr>
          <p:cNvSpPr/>
          <p:nvPr/>
        </p:nvSpPr>
        <p:spPr>
          <a:xfrm>
            <a:off x="6199550" y="205821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6199605" y="2813492"/>
            <a:ext cx="1080118" cy="2197166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6" name="6 Rectángulo redondeado">
            <a:extLst>
              <a:ext uri="{FF2B5EF4-FFF2-40B4-BE49-F238E27FC236}">
                <a16:creationId xmlns="" xmlns:a16="http://schemas.microsoft.com/office/drawing/2014/main" id="{5AED2532-F822-470C-B2D7-1C691A111771}"/>
              </a:ext>
            </a:extLst>
          </p:cNvPr>
          <p:cNvSpPr/>
          <p:nvPr/>
        </p:nvSpPr>
        <p:spPr>
          <a:xfrm>
            <a:off x="7613536" y="4578610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</a:t>
            </a:r>
            <a:endParaRPr lang="es-ES" sz="1400"/>
          </a:p>
        </p:txBody>
      </p:sp>
      <p:sp>
        <p:nvSpPr>
          <p:cNvPr id="38" name="23 Rectángulo redondeado">
            <a:extLst>
              <a:ext uri="{FF2B5EF4-FFF2-40B4-BE49-F238E27FC236}">
                <a16:creationId xmlns="" xmlns:a16="http://schemas.microsoft.com/office/drawing/2014/main" id="{187143E1-E0A3-4016-8474-CD5193857D0B}"/>
              </a:ext>
            </a:extLst>
          </p:cNvPr>
          <p:cNvSpPr/>
          <p:nvPr/>
        </p:nvSpPr>
        <p:spPr>
          <a:xfrm>
            <a:off x="4778158" y="4581102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entradas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7613644" y="3669103"/>
            <a:ext cx="1080119" cy="51575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tarj. memoria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="" xmlns:a16="http://schemas.microsoft.com/office/drawing/2014/main" id="{8E08F4C7-53EF-4F2F-B946-F37593AC1F26}"/>
              </a:ext>
            </a:extLst>
          </p:cNvPr>
          <p:cNvSpPr/>
          <p:nvPr/>
        </p:nvSpPr>
        <p:spPr>
          <a:xfrm>
            <a:off x="4778158" y="3479614"/>
            <a:ext cx="1080119" cy="707031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Generador números aleatorios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5" name="6 Rectángulo redondeado">
            <a:extLst>
              <a:ext uri="{FF2B5EF4-FFF2-40B4-BE49-F238E27FC236}">
                <a16:creationId xmlns="" xmlns:a16="http://schemas.microsoft.com/office/drawing/2014/main" id="{ACCA5843-AEE3-47F1-B2C3-789C23ACED5F}"/>
              </a:ext>
            </a:extLst>
          </p:cNvPr>
          <p:cNvSpPr/>
          <p:nvPr/>
        </p:nvSpPr>
        <p:spPr>
          <a:xfrm>
            <a:off x="7613536" y="2054729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="" xmlns:a16="http://schemas.microsoft.com/office/drawing/2014/main" id="{6DB621EB-C72A-4585-86DD-509F9BB19740}"/>
              </a:ext>
            </a:extLst>
          </p:cNvPr>
          <p:cNvSpPr/>
          <p:nvPr/>
        </p:nvSpPr>
        <p:spPr>
          <a:xfrm>
            <a:off x="4785565" y="2809726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Tempori-zador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7613644" y="282794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cartucho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="" xmlns:a16="http://schemas.microsoft.com/office/drawing/2014/main" id="{D79842A1-BDC5-4268-9F41-9A1D6D23C720}"/>
              </a:ext>
            </a:extLst>
          </p:cNvPr>
          <p:cNvSpPr/>
          <p:nvPr/>
        </p:nvSpPr>
        <p:spPr>
          <a:xfrm>
            <a:off x="2979853" y="2047346"/>
            <a:ext cx="1468446" cy="2965804"/>
          </a:xfrm>
          <a:prstGeom prst="roundRect">
            <a:avLst>
              <a:gd name="adj" fmla="val 830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smtClean="0">
                <a:solidFill>
                  <a:schemeClr val="accent1">
                    <a:lumMod val="75000"/>
                  </a:schemeClr>
                </a:solidFill>
              </a:rPr>
              <a:t>Lógica de control</a:t>
            </a:r>
            <a:endParaRPr lang="es-ES" sz="2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s-ES" sz="8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afecta</a:t>
            </a:r>
          </a:p>
          <a:p>
            <a:pPr algn="ctr"/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a todos los componentes</a:t>
            </a:r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4" name="124 Conector recto de flecha">
            <a:extLst>
              <a:ext uri="{FF2B5EF4-FFF2-40B4-BE49-F238E27FC236}">
                <a16:creationId xmlns="" xmlns:a16="http://schemas.microsoft.com/office/drawing/2014/main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172210" y="4011532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4 Conector recto de flecha">
            <a:extLst>
              <a:ext uri="{FF2B5EF4-FFF2-40B4-BE49-F238E27FC236}">
                <a16:creationId xmlns="" xmlns:a16="http://schemas.microsoft.com/office/drawing/2014/main" id="{62513997-4E73-4BFB-8EF8-59B7DA5B99DE}"/>
              </a:ext>
            </a:extLst>
          </p:cNvPr>
          <p:cNvCxnSpPr>
            <a:cxnSpLocks/>
          </p:cNvCxnSpPr>
          <p:nvPr/>
        </p:nvCxnSpPr>
        <p:spPr>
          <a:xfrm>
            <a:off x="1163565" y="3289323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comunicaciones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6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smtClean="0">
                <a:solidFill>
                  <a:srgbClr val="A0FFA0"/>
                </a:solidFill>
              </a:rPr>
              <a:t>Dispositivo</a:t>
            </a:r>
          </a:p>
          <a:p>
            <a:pPr algn="ctr"/>
            <a:r>
              <a:rPr lang="es-ES" sz="1900" b="1" smtClean="0">
                <a:solidFill>
                  <a:srgbClr val="A0FFA0"/>
                </a:solidFill>
              </a:rPr>
              <a:t>Maestro</a:t>
            </a:r>
            <a:endParaRPr lang="es-ES" sz="1900" b="1">
              <a:solidFill>
                <a:srgbClr val="A0FFA0"/>
              </a:solidFill>
            </a:endParaRPr>
          </a:p>
        </p:txBody>
      </p:sp>
      <p:sp>
        <p:nvSpPr>
          <p:cNvPr id="1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4483927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Dispositivo</a:t>
            </a:r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1600" b="1">
              <a:solidFill>
                <a:schemeClr val="bg1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5044331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64064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8559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588410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Dispositivo</a:t>
            </a:r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2000" b="1">
              <a:solidFill>
                <a:schemeClr val="bg1"/>
              </a:solidFill>
            </a:endParaRPr>
          </a:p>
        </p:txBody>
      </p:sp>
      <p:sp>
        <p:nvSpPr>
          <p:cNvPr id="24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6962775" y="1510718"/>
            <a:ext cx="1076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 b="1"/>
              <a:t>. . .</a:t>
            </a:r>
          </a:p>
        </p:txBody>
      </p:sp>
      <p:sp>
        <p:nvSpPr>
          <p:cNvPr id="25" name="24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803675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Dispositivo</a:t>
            </a:r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2000" b="1">
              <a:solidFill>
                <a:schemeClr val="bg1"/>
              </a:solidFill>
            </a:endParaRPr>
          </a:p>
        </p:txBody>
      </p:sp>
      <p:sp>
        <p:nvSpPr>
          <p:cNvPr id="15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3096312" y="4701473"/>
            <a:ext cx="1080118" cy="689680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900" b="1" smtClean="0">
                <a:solidFill>
                  <a:srgbClr val="A0FFA0"/>
                </a:solidFill>
              </a:rPr>
              <a:t>Maestro</a:t>
            </a:r>
            <a:endParaRPr lang="es-ES" sz="1900">
              <a:solidFill>
                <a:srgbClr val="A0FFA0"/>
              </a:solidFill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4131778" y="4418275"/>
            <a:ext cx="1084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Dirección global</a:t>
            </a:r>
            <a:endParaRPr lang="es-ES" sz="1600"/>
          </a:p>
        </p:txBody>
      </p:sp>
      <p:sp>
        <p:nvSpPr>
          <p:cNvPr id="26" name="25 Rectángulo redondeado"/>
          <p:cNvSpPr/>
          <p:nvPr/>
        </p:nvSpPr>
        <p:spPr>
          <a:xfrm>
            <a:off x="5239311" y="4760477"/>
            <a:ext cx="1574183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2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95699" y="5041262"/>
            <a:ext cx="1043612" cy="153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7983090" y="4717657"/>
            <a:ext cx="1080119" cy="647362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1600">
              <a:solidFill>
                <a:schemeClr val="bg1"/>
              </a:solidFill>
            </a:endParaRPr>
          </a:p>
        </p:txBody>
      </p:sp>
      <p:cxnSp>
        <p:nvCxnSpPr>
          <p:cNvPr id="33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813494" y="5041338"/>
            <a:ext cx="1169596" cy="145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6712454" y="4417978"/>
            <a:ext cx="13403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Dirección local esclavo</a:t>
            </a:r>
            <a:endParaRPr lang="es-ES" sz="1600"/>
          </a:p>
        </p:txBody>
      </p:sp>
      <p:sp>
        <p:nvSpPr>
          <p:cNvPr id="41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5227454" y="5340769"/>
            <a:ext cx="30992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600" smtClean="0"/>
              <a:t> Elige un esclavo</a:t>
            </a:r>
          </a:p>
          <a:p>
            <a:pPr>
              <a:buFont typeface="Arial" pitchFamily="34" charset="0"/>
              <a:buChar char="•"/>
            </a:pPr>
            <a:r>
              <a:rPr lang="es-ES" sz="1600" smtClean="0"/>
              <a:t> Traduce la dirección para él</a:t>
            </a:r>
            <a:endParaRPr lang="es-ES" sz="1600"/>
          </a:p>
        </p:txBody>
      </p: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8132002" y="15545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</a:t>
            </a:r>
            <a:r>
              <a:rPr lang="es-ES" sz="1200" smtClean="0">
                <a:solidFill>
                  <a:schemeClr val="bg1"/>
                </a:solidFill>
              </a:rPr>
              <a:t>ontrolador tarj. memoria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6884227" y="154206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</a:t>
            </a:r>
            <a:r>
              <a:rPr lang="es-ES" sz="1200" smtClean="0">
                <a:solidFill>
                  <a:schemeClr val="bg1"/>
                </a:solidFill>
              </a:rPr>
              <a:t>ontrolador </a:t>
            </a:r>
            <a:r>
              <a:rPr lang="es-ES" sz="1400" smtClean="0">
                <a:solidFill>
                  <a:schemeClr val="bg1"/>
                </a:solidFill>
              </a:rPr>
              <a:t>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</a:t>
            </a:r>
            <a:r>
              <a:rPr lang="es-ES" sz="2400" smtClean="0"/>
              <a:t>Memoria  </a:t>
            </a:r>
            <a:r>
              <a:rPr lang="es-ES" sz="2000" smtClean="0">
                <a:solidFill>
                  <a:srgbClr val="0070C0"/>
                </a:solidFill>
              </a:rPr>
              <a:t>(Direcciones</a:t>
            </a:r>
            <a:r>
              <a:rPr lang="es-ES" sz="2000">
                <a:solidFill>
                  <a:srgbClr val="0070C0"/>
                </a:solidFill>
              </a:rPr>
              <a:t>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16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543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="" xmlns:a16="http://schemas.microsoft.com/office/drawing/2014/main" id="{5AED2532-F822-470C-B2D7-1C691A111771}"/>
              </a:ext>
            </a:extLst>
          </p:cNvPr>
          <p:cNvSpPr/>
          <p:nvPr/>
        </p:nvSpPr>
        <p:spPr>
          <a:xfrm>
            <a:off x="4388569" y="155233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 </a:t>
            </a:r>
            <a:endParaRPr lang="es-ES" sz="1400"/>
          </a:p>
        </p:txBody>
      </p:sp>
      <p:sp>
        <p:nvSpPr>
          <p:cNvPr id="23" name="6 Rectángulo redondeado">
            <a:extLst>
              <a:ext uri="{FF2B5EF4-FFF2-40B4-BE49-F238E27FC236}">
                <a16:creationId xmlns="" xmlns:a16="http://schemas.microsoft.com/office/drawing/2014/main" id="{ACCA5843-AEE3-47F1-B2C3-789C23ACED5F}"/>
              </a:ext>
            </a:extLst>
          </p:cNvPr>
          <p:cNvSpPr/>
          <p:nvPr/>
        </p:nvSpPr>
        <p:spPr>
          <a:xfrm>
            <a:off x="5636344" y="155257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3 Rectángulo redondeado">
            <a:extLst>
              <a:ext uri="{FF2B5EF4-FFF2-40B4-BE49-F238E27FC236}">
                <a16:creationId xmlns="" xmlns:a16="http://schemas.microsoft.com/office/drawing/2014/main" id="{339722A7-A4C5-42DD-86B0-B19AB0712672}"/>
              </a:ext>
            </a:extLst>
          </p:cNvPr>
          <p:cNvSpPr/>
          <p:nvPr/>
        </p:nvSpPr>
        <p:spPr>
          <a:xfrm>
            <a:off x="4380445" y="165467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gráfico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="" xmlns:a16="http://schemas.microsoft.com/office/drawing/2014/main" id="{2EFE8F61-F52C-4394-892E-E8E1A8A71E80}"/>
              </a:ext>
            </a:extLst>
          </p:cNvPr>
          <p:cNvSpPr/>
          <p:nvPr/>
        </p:nvSpPr>
        <p:spPr>
          <a:xfrm>
            <a:off x="5637072" y="165816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="" xmlns:a16="http://schemas.microsoft.com/office/drawing/2014/main" id="{187143E1-E0A3-4016-8474-CD5193857D0B}"/>
              </a:ext>
            </a:extLst>
          </p:cNvPr>
          <p:cNvSpPr/>
          <p:nvPr/>
        </p:nvSpPr>
        <p:spPr>
          <a:xfrm>
            <a:off x="6881177" y="165692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</a:t>
            </a:r>
            <a:r>
              <a:rPr lang="es-ES" sz="1400" smtClean="0">
                <a:solidFill>
                  <a:schemeClr val="bg1"/>
                </a:solidFill>
              </a:rPr>
              <a:t>entradas</a:t>
            </a:r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7760527" y="35738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</a:t>
            </a:r>
            <a:r>
              <a:rPr lang="es-ES" sz="1200" smtClean="0">
                <a:solidFill>
                  <a:schemeClr val="bg1"/>
                </a:solidFill>
              </a:rPr>
              <a:t>ontrolador tarj. memoria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="" xmlns:a16="http://schemas.microsoft.com/office/drawing/2014/main" id="{8E08F4C7-53EF-4F2F-B946-F37593AC1F26}"/>
              </a:ext>
            </a:extLst>
          </p:cNvPr>
          <p:cNvSpPr/>
          <p:nvPr/>
        </p:nvSpPr>
        <p:spPr>
          <a:xfrm>
            <a:off x="4791075" y="3574864"/>
            <a:ext cx="1543049" cy="539936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Generador números aleatorios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56" name="27 Rectángulo redondeado">
            <a:extLst>
              <a:ext uri="{FF2B5EF4-FFF2-40B4-BE49-F238E27FC236}">
                <a16:creationId xmlns="" xmlns:a16="http://schemas.microsoft.com/office/drawing/2014/main" id="{6DB621EB-C72A-4585-86DD-509F9BB19740}"/>
              </a:ext>
            </a:extLst>
          </p:cNvPr>
          <p:cNvSpPr/>
          <p:nvPr/>
        </p:nvSpPr>
        <p:spPr>
          <a:xfrm>
            <a:off x="8114301" y="1657201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Tempori-zador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6503227" y="357089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</a:t>
            </a:r>
            <a:r>
              <a:rPr lang="es-ES" sz="1400" smtClean="0">
                <a:solidFill>
                  <a:schemeClr val="bg1"/>
                </a:solidFill>
              </a:rPr>
              <a:t>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Control  </a:t>
            </a:r>
            <a:r>
              <a:rPr lang="es-ES" sz="2000" smtClean="0">
                <a:solidFill>
                  <a:srgbClr val="0070C0"/>
                </a:solidFill>
              </a:rPr>
              <a:t>(Puertos E/S)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>
            <a:stCxn id="26" idx="2"/>
          </p:cNvCxnSpPr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3970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352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8292356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02553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555868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143</Words>
  <Application>Microsoft Office PowerPoint</Application>
  <PresentationFormat>Personalizado</PresentationFormat>
  <Paragraphs>73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138</cp:revision>
  <dcterms:created xsi:type="dcterms:W3CDTF">2021-01-12T09:15:43Z</dcterms:created>
  <dcterms:modified xsi:type="dcterms:W3CDTF">2023-12-11T18:03:01Z</dcterms:modified>
</cp:coreProperties>
</file>