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06" r:id="rId3"/>
    <p:sldId id="305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FF"/>
    <a:srgbClr val="0000FF"/>
    <a:srgbClr val="006600"/>
    <a:srgbClr val="64A0FF"/>
    <a:srgbClr val="E5E9EF"/>
    <a:srgbClr val="D3DAE9"/>
    <a:srgbClr val="B7DBFF"/>
    <a:srgbClr val="FFCCCC"/>
    <a:srgbClr val="CCECFF"/>
    <a:srgbClr val="A0FFA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2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3B9DF4B-0C72-4846-9560-CA4C0EF1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5B1628-0B9C-4511-8020-749CB381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4B80B3E-D487-4AED-BB83-C0CCE4C6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360251-304A-4F05-98C3-0F4C6ACE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799EFD0-FF52-4DE6-868B-77F17D2F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3056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C87140-B7D9-4FA4-A34F-FB77A366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850563DB-D0F8-4DBB-A77B-19BBDF9B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3F66AC4-DE53-4169-9771-B049F319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F1B4E51-E6DE-4608-865D-CC9B9B28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C49A7EA-BD2D-4D11-9E44-7FD8F284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677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5B32CEA0-9850-4637-812E-6A3BA3FDC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939BC441-ACB3-491E-BDDF-AAB44A6A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E5F3364-5D05-4590-944A-B62A5881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6634A9D-820F-4C3B-AD07-AAB5383B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F9F029D-3E88-4B7B-BB5B-24C24BC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2713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950D71-BF45-4BBD-819C-49E96999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61FBA74-E944-406F-826A-2C37A64F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BF5C59E-1E2B-45B4-9381-181FD109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837392A-47E5-47F6-8C55-2267B7E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DAD3A73-252F-438F-9D6E-BFF97E28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015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95F49E8-9F51-4C29-B594-41EFB07B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4212A7B-BB3F-43D7-BB50-5C778BF3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D1F1240-5664-43E2-A8B7-3D42989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2038497-9614-49CA-BFAB-997CB1B2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33C8CA2-40EC-4045-B0F5-731AF8AE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113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1A6C47D-FD4D-4D43-801F-33070050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281C82E-1633-42E6-B5C4-E8BF7CD2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BCA14AFC-7189-41E3-BA37-BCF1815C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9ABDD57-5E98-4A92-91B4-6445F283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BE8DE0D-8FE7-404D-82FA-81005C03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89226D1-4424-4713-8FA0-A7E883DD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789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02F9D12-A55E-498F-94E5-6AA1DDDC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45F8F00-0AAE-4BCC-ACE0-EF39A785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480D2540-C401-4457-A666-27A2FE07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162F695D-A642-46C8-A831-1B43A36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28899A86-5725-455F-94EE-5587484C3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71554A8D-DBE0-4421-9267-7776721E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71B657D1-4479-4DAA-A27D-75F0872E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72E44760-02D4-4C5D-83CF-6712A82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874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270498C-939A-497C-AF25-022EDE14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38BD6F06-A827-4D38-A1D9-D7BF5373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3F2DAFBA-2A4E-4070-8FD2-B6A0C9CD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3299BBA-08D4-4CE8-8C03-024C7A0A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1133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B2784211-5E54-4766-8B46-12C57FC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92520B57-CC9A-4071-8120-E857E89E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8787466D-3F3F-4F9A-B628-C2FA36CE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134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E3FDF0-D5CD-4C55-83E1-A554A3F3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9135358-973E-4F29-858A-4C757270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1FA2661-0462-4433-90DC-A1296028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9AD787B-F459-4052-B553-CF5A494D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382BE518-0B2A-4A03-AACE-B9DE17D0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A808C19-9692-46CC-B81D-3AB42159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9957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AD62FD5-B09C-4A87-8537-7356046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B3D90944-8F4E-47BC-BD69-8E893730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094847E1-7783-460E-A2B7-D41F0DC27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28A8DEFC-7F7E-47C5-85E7-E75878D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6108570B-8B55-4DD4-ADE5-4F45C007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6E94416-1E50-4C95-B4AF-F8B12D8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8988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1C4EA66B-8008-4E62-B470-D012372D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32AAA69-39C0-42B4-B0CB-603BEA36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36B4845-2F33-4E2B-820D-DFDA0715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377ABD5-FE97-43F4-9196-F24C9B97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20E76EC-D35B-45EB-B53D-F96C980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581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17 Conector recto"/>
          <p:cNvCxnSpPr/>
          <p:nvPr/>
        </p:nvCxnSpPr>
        <p:spPr>
          <a:xfrm flipV="1">
            <a:off x="0" y="838203"/>
            <a:ext cx="121920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68 Grupo"/>
          <p:cNvGrpSpPr/>
          <p:nvPr/>
        </p:nvGrpSpPr>
        <p:grpSpPr>
          <a:xfrm>
            <a:off x="0" y="838200"/>
            <a:ext cx="12192000" cy="5909209"/>
            <a:chOff x="0" y="838200"/>
            <a:chExt cx="12192000" cy="5909209"/>
          </a:xfrm>
        </p:grpSpPr>
        <p:sp>
          <p:nvSpPr>
            <p:cNvPr id="2" name="1 Rectángulo"/>
            <p:cNvSpPr/>
            <p:nvPr/>
          </p:nvSpPr>
          <p:spPr>
            <a:xfrm>
              <a:off x="0" y="933450"/>
              <a:ext cx="406717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3200">
                  <a:latin typeface="Arial Rounded MT Bold" pitchFamily="34" charset="0"/>
                </a:rPr>
                <a:t> </a:t>
              </a:r>
              <a:r>
                <a:rPr lang="es-ES" sz="4000">
                  <a:solidFill>
                    <a:srgbClr val="C00000"/>
                  </a:solidFill>
                  <a:latin typeface="Arial Rounded MT Bold" pitchFamily="34" charset="0"/>
                </a:rPr>
                <a:t>Program</a:t>
              </a:r>
            </a:p>
            <a:p>
              <a:pPr algn="ctr"/>
              <a:r>
                <a:rPr lang="es-ES" sz="3200">
                  <a:latin typeface="Arial Rounded MT Bold" pitchFamily="34" charset="0"/>
                </a:rPr>
                <a:t>ROM</a:t>
              </a:r>
              <a:endParaRPr lang="es-ES" sz="3200">
                <a:solidFill>
                  <a:srgbClr val="C00000"/>
                </a:solidFill>
                <a:latin typeface="Arial Rounded MT Bold" pitchFamily="34" charset="0"/>
              </a:endParaRPr>
            </a:p>
          </p:txBody>
        </p:sp>
        <p:cxnSp>
          <p:nvCxnSpPr>
            <p:cNvPr id="17" name="16 Conector recto"/>
            <p:cNvCxnSpPr/>
            <p:nvPr/>
          </p:nvCxnSpPr>
          <p:spPr>
            <a:xfrm>
              <a:off x="4069272" y="838200"/>
              <a:ext cx="0" cy="58862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>
              <a:off x="8123054" y="838200"/>
              <a:ext cx="0" cy="59092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33 Rectángulo"/>
            <p:cNvSpPr/>
            <p:nvPr/>
          </p:nvSpPr>
          <p:spPr>
            <a:xfrm>
              <a:off x="4057650" y="933450"/>
              <a:ext cx="406717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4000">
                  <a:solidFill>
                    <a:srgbClr val="C00000"/>
                  </a:solidFill>
                  <a:latin typeface="Arial Rounded MT Bold" pitchFamily="34" charset="0"/>
                </a:rPr>
                <a:t>Video</a:t>
              </a:r>
            </a:p>
            <a:p>
              <a:pPr algn="ctr"/>
              <a:r>
                <a:rPr lang="es-ES" sz="3200">
                  <a:latin typeface="Arial Rounded MT Bold" pitchFamily="34" charset="0"/>
                </a:rPr>
                <a:t>ROM</a:t>
              </a:r>
              <a:endParaRPr lang="es-ES" sz="3200">
                <a:solidFill>
                  <a:srgbClr val="C00000"/>
                </a:solidFill>
                <a:latin typeface="Arial Rounded MT Bold" pitchFamily="34" charset="0"/>
              </a:endParaRPr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8124825" y="933450"/>
              <a:ext cx="406717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4000">
                  <a:solidFill>
                    <a:srgbClr val="C00000"/>
                  </a:solidFill>
                  <a:latin typeface="Arial Rounded MT Bold" pitchFamily="34" charset="0"/>
                </a:rPr>
                <a:t>Audio</a:t>
              </a:r>
            </a:p>
            <a:p>
              <a:pPr algn="ctr"/>
              <a:r>
                <a:rPr lang="es-ES" sz="3200">
                  <a:latin typeface="Arial Rounded MT Bold" pitchFamily="34" charset="0"/>
                </a:rPr>
                <a:t>ROM</a:t>
              </a:r>
              <a:endParaRPr lang="es-ES" sz="3200">
                <a:solidFill>
                  <a:srgbClr val="C00000"/>
                </a:solidFill>
                <a:latin typeface="Arial Rounded MT Bold" pitchFamily="34" charset="0"/>
              </a:endParaRPr>
            </a:p>
          </p:txBody>
        </p:sp>
        <p:cxnSp>
          <p:nvCxnSpPr>
            <p:cNvPr id="39" name="38 Conector recto"/>
            <p:cNvCxnSpPr/>
            <p:nvPr/>
          </p:nvCxnSpPr>
          <p:spPr>
            <a:xfrm flipV="1">
              <a:off x="0" y="2219328"/>
              <a:ext cx="12192000" cy="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66 Grupo"/>
          <p:cNvGrpSpPr/>
          <p:nvPr/>
        </p:nvGrpSpPr>
        <p:grpSpPr>
          <a:xfrm>
            <a:off x="4076701" y="2540863"/>
            <a:ext cx="4057650" cy="3693669"/>
            <a:chOff x="4076701" y="2540863"/>
            <a:chExt cx="4057650" cy="3693669"/>
          </a:xfrm>
        </p:grpSpPr>
        <p:sp>
          <p:nvSpPr>
            <p:cNvPr id="40" name="39 Rectángulo"/>
            <p:cNvSpPr/>
            <p:nvPr/>
          </p:nvSpPr>
          <p:spPr>
            <a:xfrm>
              <a:off x="4076701" y="2540863"/>
              <a:ext cx="405765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800">
                  <a:latin typeface="Arial Rounded MT Bold" pitchFamily="34" charset="0"/>
                </a:rPr>
                <a:t>List of</a:t>
              </a:r>
              <a:br>
                <a:rPr lang="es-ES" sz="2800">
                  <a:latin typeface="Arial Rounded MT Bold" pitchFamily="34" charset="0"/>
                </a:rPr>
              </a:br>
              <a:r>
                <a:rPr lang="es-ES" sz="2800">
                  <a:latin typeface="Arial Rounded MT Bold" pitchFamily="34" charset="0"/>
                </a:rPr>
                <a:t>images</a:t>
              </a:r>
            </a:p>
          </p:txBody>
        </p:sp>
        <p:pic>
          <p:nvPicPr>
            <p:cNvPr id="42" name="Picture 4" descr="J:\Codigo\C++\Vircon32\Software\TestPrograms\Test-BlendingModes\Texture-Roo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1862" y="4084581"/>
              <a:ext cx="1224694" cy="160829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</p:pic>
        <p:pic>
          <p:nvPicPr>
            <p:cNvPr id="43" name="Picture 3" descr="J:\Codigo\C++\Vircon32\Documentacion\Especificaciones\Imagenes\Texture-Bric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65623" y="4082459"/>
              <a:ext cx="1180394" cy="16090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</p:pic>
        <p:sp>
          <p:nvSpPr>
            <p:cNvPr id="44" name="43 Rectángulo"/>
            <p:cNvSpPr/>
            <p:nvPr/>
          </p:nvSpPr>
          <p:spPr>
            <a:xfrm>
              <a:off x="4276442" y="5698248"/>
              <a:ext cx="1246909" cy="52322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sz="2800">
                  <a:latin typeface="Arial Rounded MT Bold" pitchFamily="34" charset="0"/>
                </a:rPr>
                <a:t>0</a:t>
              </a:r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5643424" y="5698248"/>
              <a:ext cx="1219199" cy="52322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sz="2800">
                  <a:latin typeface="Arial Rounded MT Bold" pitchFamily="34" charset="0"/>
                </a:rPr>
                <a:t>1</a:t>
              </a:r>
            </a:p>
          </p:txBody>
        </p:sp>
        <p:sp>
          <p:nvSpPr>
            <p:cNvPr id="48" name="47 Rectángulo"/>
            <p:cNvSpPr/>
            <p:nvPr/>
          </p:nvSpPr>
          <p:spPr>
            <a:xfrm>
              <a:off x="6982689" y="4063987"/>
              <a:ext cx="960584" cy="2170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5400"/>
                <a:t>…</a:t>
              </a:r>
            </a:p>
          </p:txBody>
        </p:sp>
      </p:grpSp>
      <p:grpSp>
        <p:nvGrpSpPr>
          <p:cNvPr id="7" name="67 Grupo"/>
          <p:cNvGrpSpPr/>
          <p:nvPr/>
        </p:nvGrpSpPr>
        <p:grpSpPr>
          <a:xfrm>
            <a:off x="8134350" y="2540863"/>
            <a:ext cx="4057650" cy="3693669"/>
            <a:chOff x="8134350" y="2540863"/>
            <a:chExt cx="4057650" cy="3693669"/>
          </a:xfrm>
        </p:grpSpPr>
        <p:sp>
          <p:nvSpPr>
            <p:cNvPr id="41" name="40 Rectángulo"/>
            <p:cNvSpPr/>
            <p:nvPr/>
          </p:nvSpPr>
          <p:spPr>
            <a:xfrm>
              <a:off x="8134350" y="2540863"/>
              <a:ext cx="405765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800">
                  <a:latin typeface="Arial Rounded MT Bold" pitchFamily="34" charset="0"/>
                </a:rPr>
                <a:t>List of</a:t>
              </a:r>
              <a:br>
                <a:rPr lang="es-ES" sz="2800">
                  <a:latin typeface="Arial Rounded MT Bold" pitchFamily="34" charset="0"/>
                </a:rPr>
              </a:br>
              <a:r>
                <a:rPr lang="es-ES" sz="2800">
                  <a:latin typeface="Arial Rounded MT Bold" pitchFamily="34" charset="0"/>
                </a:rPr>
                <a:t>sounds</a:t>
              </a:r>
            </a:p>
          </p:txBody>
        </p:sp>
        <p:sp>
          <p:nvSpPr>
            <p:cNvPr id="51" name="50 Rectángulo"/>
            <p:cNvSpPr/>
            <p:nvPr/>
          </p:nvSpPr>
          <p:spPr>
            <a:xfrm>
              <a:off x="8312733" y="5698248"/>
              <a:ext cx="1246909" cy="52322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sz="2800">
                  <a:latin typeface="Arial Rounded MT Bold" pitchFamily="34" charset="0"/>
                </a:rPr>
                <a:t>0</a:t>
              </a:r>
            </a:p>
          </p:txBody>
        </p:sp>
        <p:sp>
          <p:nvSpPr>
            <p:cNvPr id="52" name="51 Rectángulo"/>
            <p:cNvSpPr/>
            <p:nvPr/>
          </p:nvSpPr>
          <p:spPr>
            <a:xfrm>
              <a:off x="9679715" y="5698248"/>
              <a:ext cx="1219199" cy="52322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sz="2800">
                  <a:latin typeface="Arial Rounded MT Bold" pitchFamily="34" charset="0"/>
                </a:rPr>
                <a:t>1</a:t>
              </a:r>
            </a:p>
          </p:txBody>
        </p:sp>
        <p:sp>
          <p:nvSpPr>
            <p:cNvPr id="53" name="52 Rectángulo"/>
            <p:cNvSpPr/>
            <p:nvPr/>
          </p:nvSpPr>
          <p:spPr>
            <a:xfrm>
              <a:off x="11018980" y="4063987"/>
              <a:ext cx="960584" cy="2170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5400"/>
                <a:t>…</a:t>
              </a:r>
            </a:p>
          </p:txBody>
        </p:sp>
        <p:pic>
          <p:nvPicPr>
            <p:cNvPr id="2050" name="Picture 2" descr="J:\Codigo\C++\Vircon32\Documentacion\Especificaciones\Imagenes\Sonido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98182" y="4072481"/>
              <a:ext cx="1182254" cy="16201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</p:pic>
        <p:pic>
          <p:nvPicPr>
            <p:cNvPr id="2051" name="Picture 3" descr="J:\Codigo\C++\Vircon32\Documentacion\Especificaciones\Imagenes\Sonido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331200" y="4086088"/>
              <a:ext cx="1209964" cy="160349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</p:pic>
      </p:grpSp>
      <p:grpSp>
        <p:nvGrpSpPr>
          <p:cNvPr id="8" name="65 Grupo"/>
          <p:cNvGrpSpPr/>
          <p:nvPr/>
        </p:nvGrpSpPr>
        <p:grpSpPr>
          <a:xfrm>
            <a:off x="0" y="2550099"/>
            <a:ext cx="4076701" cy="3786048"/>
            <a:chOff x="0" y="2550099"/>
            <a:chExt cx="4076701" cy="3786048"/>
          </a:xfrm>
        </p:grpSpPr>
        <p:sp>
          <p:nvSpPr>
            <p:cNvPr id="6" name="5 Rectángulo"/>
            <p:cNvSpPr/>
            <p:nvPr/>
          </p:nvSpPr>
          <p:spPr>
            <a:xfrm>
              <a:off x="0" y="2550099"/>
              <a:ext cx="407670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800">
                  <a:latin typeface="Arial Rounded MT Bold" pitchFamily="34" charset="0"/>
                </a:rPr>
                <a:t>Instructions</a:t>
              </a:r>
            </a:p>
            <a:p>
              <a:pPr algn="ctr"/>
              <a:r>
                <a:rPr lang="es-ES" sz="2800">
                  <a:latin typeface="Arial Rounded MT Bold" pitchFamily="34" charset="0"/>
                </a:rPr>
                <a:t>+ Data</a:t>
              </a:r>
            </a:p>
          </p:txBody>
        </p:sp>
        <p:pic>
          <p:nvPicPr>
            <p:cNvPr id="54" name="53 Imagen" descr="Codigo ASM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153" y="4010024"/>
              <a:ext cx="1902694" cy="231688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55" name="54 Recortar rectángulo de esquina sencilla"/>
            <p:cNvSpPr/>
            <p:nvPr/>
          </p:nvSpPr>
          <p:spPr>
            <a:xfrm>
              <a:off x="2604657" y="3999345"/>
              <a:ext cx="886691" cy="1062182"/>
            </a:xfrm>
            <a:prstGeom prst="snip1Rect">
              <a:avLst>
                <a:gd name="adj" fmla="val 29167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55 Recortar rectángulo de esquina sencilla"/>
            <p:cNvSpPr/>
            <p:nvPr/>
          </p:nvSpPr>
          <p:spPr>
            <a:xfrm>
              <a:off x="2604657" y="5273965"/>
              <a:ext cx="886691" cy="1062182"/>
            </a:xfrm>
            <a:prstGeom prst="snip1Rect">
              <a:avLst>
                <a:gd name="adj" fmla="val 29167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8" name="57 Conector recto"/>
            <p:cNvCxnSpPr/>
            <p:nvPr/>
          </p:nvCxnSpPr>
          <p:spPr>
            <a:xfrm flipH="1">
              <a:off x="3226594" y="4257675"/>
              <a:ext cx="2690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/>
            <p:nvPr/>
          </p:nvCxnSpPr>
          <p:spPr>
            <a:xfrm flipV="1">
              <a:off x="3226594" y="4000500"/>
              <a:ext cx="0" cy="2643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/>
            <p:nvPr/>
          </p:nvCxnSpPr>
          <p:spPr>
            <a:xfrm flipH="1">
              <a:off x="3226594" y="5531644"/>
              <a:ext cx="2690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/>
            <p:nvPr/>
          </p:nvCxnSpPr>
          <p:spPr>
            <a:xfrm flipV="1">
              <a:off x="3226594" y="5274469"/>
              <a:ext cx="0" cy="2643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J:\Codigo\C++\Vircon32\Documentacion\Especificaciones\Imagenes\File icons - C sour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5976" y="2804922"/>
            <a:ext cx="1095375" cy="1095375"/>
          </a:xfrm>
          <a:prstGeom prst="rect">
            <a:avLst/>
          </a:prstGeom>
          <a:noFill/>
        </p:spPr>
      </p:pic>
      <p:grpSp>
        <p:nvGrpSpPr>
          <p:cNvPr id="3" name="61 Grupo"/>
          <p:cNvGrpSpPr/>
          <p:nvPr/>
        </p:nvGrpSpPr>
        <p:grpSpPr>
          <a:xfrm>
            <a:off x="3647551" y="2776348"/>
            <a:ext cx="2898777" cy="1152526"/>
            <a:chOff x="1533525" y="2012950"/>
            <a:chExt cx="2898777" cy="1152526"/>
          </a:xfrm>
        </p:grpSpPr>
        <p:pic>
          <p:nvPicPr>
            <p:cNvPr id="1029" name="Picture 5" descr="J:\Codigo\C++\Vircon32\Documentacion\Especificaciones\Imagenes\File icons - ASM sourc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79776" y="2012950"/>
              <a:ext cx="1152526" cy="1152526"/>
            </a:xfrm>
            <a:prstGeom prst="rect">
              <a:avLst/>
            </a:prstGeom>
            <a:noFill/>
          </p:spPr>
        </p:pic>
        <p:cxnSp>
          <p:nvCxnSpPr>
            <p:cNvPr id="15" name="14 Conector recto de flecha"/>
            <p:cNvCxnSpPr/>
            <p:nvPr/>
          </p:nvCxnSpPr>
          <p:spPr>
            <a:xfrm>
              <a:off x="1609725" y="2770758"/>
              <a:ext cx="1543050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29 Rectángulo"/>
            <p:cNvSpPr/>
            <p:nvPr/>
          </p:nvSpPr>
          <p:spPr>
            <a:xfrm>
              <a:off x="1533525" y="2148959"/>
              <a:ext cx="149542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/>
                <a:t>compile.exe</a:t>
              </a:r>
            </a:p>
          </p:txBody>
        </p:sp>
      </p:grpSp>
      <p:grpSp>
        <p:nvGrpSpPr>
          <p:cNvPr id="4" name="62 Grupo"/>
          <p:cNvGrpSpPr/>
          <p:nvPr/>
        </p:nvGrpSpPr>
        <p:grpSpPr>
          <a:xfrm>
            <a:off x="6638400" y="2825560"/>
            <a:ext cx="3105150" cy="1158776"/>
            <a:chOff x="4524374" y="2062162"/>
            <a:chExt cx="3105150" cy="1158776"/>
          </a:xfrm>
        </p:grpSpPr>
        <p:pic>
          <p:nvPicPr>
            <p:cNvPr id="1031" name="Picture 7" descr="J:\Codigo\C++\Vircon32\Documentacion\Especificaciones\Imagenes\File icons - Binary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3013" y="2062162"/>
              <a:ext cx="1106487" cy="1106487"/>
            </a:xfrm>
            <a:prstGeom prst="rect">
              <a:avLst/>
            </a:prstGeom>
            <a:noFill/>
          </p:spPr>
        </p:pic>
        <p:sp>
          <p:nvSpPr>
            <p:cNvPr id="34" name="33 Rectángulo"/>
            <p:cNvSpPr/>
            <p:nvPr/>
          </p:nvSpPr>
          <p:spPr>
            <a:xfrm>
              <a:off x="6943725" y="2882384"/>
              <a:ext cx="685799" cy="338554"/>
            </a:xfrm>
            <a:prstGeom prst="rect">
              <a:avLst/>
            </a:prstGeom>
            <a:solidFill>
              <a:srgbClr val="C6F7BF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s-ES" sz="1600" b="1">
                  <a:solidFill>
                    <a:schemeClr val="accent6">
                      <a:lumMod val="50000"/>
                    </a:schemeClr>
                  </a:solidFill>
                </a:rPr>
                <a:t>VBIN</a:t>
              </a:r>
            </a:p>
          </p:txBody>
        </p:sp>
        <p:cxnSp>
          <p:nvCxnSpPr>
            <p:cNvPr id="35" name="34 Conector recto de flecha"/>
            <p:cNvCxnSpPr/>
            <p:nvPr/>
          </p:nvCxnSpPr>
          <p:spPr>
            <a:xfrm>
              <a:off x="4600575" y="2770758"/>
              <a:ext cx="1543050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35 Rectángulo"/>
            <p:cNvSpPr/>
            <p:nvPr/>
          </p:nvSpPr>
          <p:spPr>
            <a:xfrm>
              <a:off x="4524374" y="2148959"/>
              <a:ext cx="16478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/>
                <a:t>assemble.exe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J:\Codigo\C++\Vircon32\Documentacion\Especificaciones\Imagenes\File icons - C sour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" y="2041524"/>
            <a:ext cx="1095375" cy="1095375"/>
          </a:xfrm>
          <a:prstGeom prst="rect">
            <a:avLst/>
          </a:prstGeom>
          <a:noFill/>
        </p:spPr>
      </p:pic>
      <p:grpSp>
        <p:nvGrpSpPr>
          <p:cNvPr id="2" name="65 Grupo"/>
          <p:cNvGrpSpPr/>
          <p:nvPr/>
        </p:nvGrpSpPr>
        <p:grpSpPr>
          <a:xfrm>
            <a:off x="504825" y="3400425"/>
            <a:ext cx="7134225" cy="3059013"/>
            <a:chOff x="504825" y="3400425"/>
            <a:chExt cx="7134225" cy="3059013"/>
          </a:xfrm>
        </p:grpSpPr>
        <p:cxnSp>
          <p:nvCxnSpPr>
            <p:cNvPr id="22" name="21 Conector recto"/>
            <p:cNvCxnSpPr/>
            <p:nvPr/>
          </p:nvCxnSpPr>
          <p:spPr>
            <a:xfrm>
              <a:off x="514350" y="5010150"/>
              <a:ext cx="71247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>
              <a:off x="504825" y="3400425"/>
              <a:ext cx="713422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 descr="J:\Codigo\C++\Vircon32\Documentacion\Especificaciones\Imagenes\File icons - Soun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7075" y="5235575"/>
              <a:ext cx="1181100" cy="1181100"/>
            </a:xfrm>
            <a:prstGeom prst="rect">
              <a:avLst/>
            </a:prstGeom>
            <a:noFill/>
          </p:spPr>
        </p:pic>
        <p:pic>
          <p:nvPicPr>
            <p:cNvPr id="1030" name="Picture 6" descr="J:\Codigo\C++\Vircon32\Documentacion\Especificaciones\Imagenes\File icons - Imag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9775" y="3600449"/>
              <a:ext cx="1171576" cy="1171576"/>
            </a:xfrm>
            <a:prstGeom prst="rect">
              <a:avLst/>
            </a:prstGeom>
            <a:noFill/>
          </p:spPr>
        </p:pic>
        <p:sp>
          <p:nvSpPr>
            <p:cNvPr id="14" name="13 Rectángulo"/>
            <p:cNvSpPr/>
            <p:nvPr/>
          </p:nvSpPr>
          <p:spPr>
            <a:xfrm>
              <a:off x="4019551" y="6120884"/>
              <a:ext cx="600074" cy="33855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s-ES" sz="1600" b="1"/>
                <a:t>WAV</a:t>
              </a:r>
            </a:p>
          </p:txBody>
        </p:sp>
        <p:sp>
          <p:nvSpPr>
            <p:cNvPr id="31" name="30 Rectángulo"/>
            <p:cNvSpPr/>
            <p:nvPr/>
          </p:nvSpPr>
          <p:spPr>
            <a:xfrm>
              <a:off x="4019551" y="4482584"/>
              <a:ext cx="600074" cy="33855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s-ES" sz="1600" b="1"/>
                <a:t>PNG</a:t>
              </a:r>
            </a:p>
          </p:txBody>
        </p:sp>
      </p:grpSp>
      <p:grpSp>
        <p:nvGrpSpPr>
          <p:cNvPr id="3" name="61 Grupo"/>
          <p:cNvGrpSpPr/>
          <p:nvPr/>
        </p:nvGrpSpPr>
        <p:grpSpPr>
          <a:xfrm>
            <a:off x="1533525" y="2012950"/>
            <a:ext cx="2898777" cy="1152526"/>
            <a:chOff x="1533525" y="2012950"/>
            <a:chExt cx="2898777" cy="1152526"/>
          </a:xfrm>
        </p:grpSpPr>
        <p:pic>
          <p:nvPicPr>
            <p:cNvPr id="1029" name="Picture 5" descr="J:\Codigo\C++\Vircon32\Documentacion\Especificaciones\Imagenes\File icons - ASM source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79776" y="2012950"/>
              <a:ext cx="1152526" cy="1152526"/>
            </a:xfrm>
            <a:prstGeom prst="rect">
              <a:avLst/>
            </a:prstGeom>
            <a:noFill/>
          </p:spPr>
        </p:pic>
        <p:cxnSp>
          <p:nvCxnSpPr>
            <p:cNvPr id="15" name="14 Conector recto de flecha"/>
            <p:cNvCxnSpPr/>
            <p:nvPr/>
          </p:nvCxnSpPr>
          <p:spPr>
            <a:xfrm>
              <a:off x="1609725" y="2770758"/>
              <a:ext cx="1543050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29 Rectángulo"/>
            <p:cNvSpPr/>
            <p:nvPr/>
          </p:nvSpPr>
          <p:spPr>
            <a:xfrm>
              <a:off x="1533525" y="2148959"/>
              <a:ext cx="149542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/>
                <a:t>compile.exe</a:t>
              </a:r>
            </a:p>
          </p:txBody>
        </p:sp>
      </p:grpSp>
      <p:grpSp>
        <p:nvGrpSpPr>
          <p:cNvPr id="4" name="62 Grupo"/>
          <p:cNvGrpSpPr/>
          <p:nvPr/>
        </p:nvGrpSpPr>
        <p:grpSpPr>
          <a:xfrm>
            <a:off x="4524374" y="2062162"/>
            <a:ext cx="3105150" cy="1158776"/>
            <a:chOff x="4524374" y="2062162"/>
            <a:chExt cx="3105150" cy="1158776"/>
          </a:xfrm>
        </p:grpSpPr>
        <p:pic>
          <p:nvPicPr>
            <p:cNvPr id="1031" name="Picture 7" descr="J:\Codigo\C++\Vircon32\Documentacion\Especificaciones\Imagenes\File icons - Binary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3013" y="2062162"/>
              <a:ext cx="1106487" cy="1106487"/>
            </a:xfrm>
            <a:prstGeom prst="rect">
              <a:avLst/>
            </a:prstGeom>
            <a:noFill/>
          </p:spPr>
        </p:pic>
        <p:sp>
          <p:nvSpPr>
            <p:cNvPr id="34" name="33 Rectángulo"/>
            <p:cNvSpPr/>
            <p:nvPr/>
          </p:nvSpPr>
          <p:spPr>
            <a:xfrm>
              <a:off x="6943725" y="2882384"/>
              <a:ext cx="685799" cy="338554"/>
            </a:xfrm>
            <a:prstGeom prst="rect">
              <a:avLst/>
            </a:prstGeom>
            <a:solidFill>
              <a:srgbClr val="C6F7BF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s-ES" sz="1600" b="1">
                  <a:solidFill>
                    <a:schemeClr val="accent6">
                      <a:lumMod val="50000"/>
                    </a:schemeClr>
                  </a:solidFill>
                </a:rPr>
                <a:t>VBIN</a:t>
              </a:r>
            </a:p>
          </p:txBody>
        </p:sp>
        <p:cxnSp>
          <p:nvCxnSpPr>
            <p:cNvPr id="35" name="34 Conector recto de flecha"/>
            <p:cNvCxnSpPr/>
            <p:nvPr/>
          </p:nvCxnSpPr>
          <p:spPr>
            <a:xfrm>
              <a:off x="4600575" y="2770758"/>
              <a:ext cx="1543050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35 Rectángulo"/>
            <p:cNvSpPr/>
            <p:nvPr/>
          </p:nvSpPr>
          <p:spPr>
            <a:xfrm>
              <a:off x="4524374" y="2148959"/>
              <a:ext cx="16478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/>
                <a:t>assemble.exe</a:t>
              </a:r>
            </a:p>
          </p:txBody>
        </p:sp>
      </p:grpSp>
      <p:grpSp>
        <p:nvGrpSpPr>
          <p:cNvPr id="5" name="64 Grupo"/>
          <p:cNvGrpSpPr/>
          <p:nvPr/>
        </p:nvGrpSpPr>
        <p:grpSpPr>
          <a:xfrm>
            <a:off x="4467225" y="3724276"/>
            <a:ext cx="3162299" cy="1115912"/>
            <a:chOff x="4467225" y="3724276"/>
            <a:chExt cx="3162299" cy="1115912"/>
          </a:xfrm>
        </p:grpSpPr>
        <p:pic>
          <p:nvPicPr>
            <p:cNvPr id="18" name="Picture 3" descr="J:\Codigo\C++\Vircon32\Documentacion\Especificaciones\Imagenes\Texture-Bricks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420002" y="3724276"/>
              <a:ext cx="907427" cy="9525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</p:pic>
        <p:sp>
          <p:nvSpPr>
            <p:cNvPr id="32" name="31 Rectángulo"/>
            <p:cNvSpPr/>
            <p:nvPr/>
          </p:nvSpPr>
          <p:spPr>
            <a:xfrm>
              <a:off x="6943725" y="4501634"/>
              <a:ext cx="685799" cy="338554"/>
            </a:xfrm>
            <a:prstGeom prst="rect">
              <a:avLst/>
            </a:prstGeom>
            <a:solidFill>
              <a:srgbClr val="C6F7BF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s-ES" sz="1600" b="1">
                  <a:solidFill>
                    <a:schemeClr val="accent6">
                      <a:lumMod val="50000"/>
                    </a:schemeClr>
                  </a:solidFill>
                </a:rPr>
                <a:t>VTEX</a:t>
              </a:r>
            </a:p>
          </p:txBody>
        </p:sp>
        <p:cxnSp>
          <p:nvCxnSpPr>
            <p:cNvPr id="38" name="37 Conector recto de flecha"/>
            <p:cNvCxnSpPr/>
            <p:nvPr/>
          </p:nvCxnSpPr>
          <p:spPr>
            <a:xfrm>
              <a:off x="4829175" y="4428108"/>
              <a:ext cx="1343025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Rectángulo"/>
            <p:cNvSpPr/>
            <p:nvPr/>
          </p:nvSpPr>
          <p:spPr>
            <a:xfrm>
              <a:off x="4467225" y="3806309"/>
              <a:ext cx="18002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/>
                <a:t>png2vircon.exe</a:t>
              </a:r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4419600" y="5327060"/>
            <a:ext cx="3209924" cy="1113328"/>
            <a:chOff x="4419600" y="5327060"/>
            <a:chExt cx="3209924" cy="1113328"/>
          </a:xfrm>
        </p:grpSpPr>
        <p:pic>
          <p:nvPicPr>
            <p:cNvPr id="19" name="Picture 2" descr="J:\Codigo\C++\Vircon32\Documentacion\Especificaciones\Imagenes\Sonido2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406275" y="5327060"/>
              <a:ext cx="927975" cy="9669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</p:pic>
        <p:sp>
          <p:nvSpPr>
            <p:cNvPr id="33" name="32 Rectángulo"/>
            <p:cNvSpPr/>
            <p:nvPr/>
          </p:nvSpPr>
          <p:spPr>
            <a:xfrm>
              <a:off x="6943725" y="6101834"/>
              <a:ext cx="685799" cy="338554"/>
            </a:xfrm>
            <a:prstGeom prst="rect">
              <a:avLst/>
            </a:prstGeom>
            <a:solidFill>
              <a:srgbClr val="C6F7BF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s-ES" sz="1600" b="1">
                  <a:solidFill>
                    <a:schemeClr val="accent6">
                      <a:lumMod val="50000"/>
                    </a:schemeClr>
                  </a:solidFill>
                </a:rPr>
                <a:t>VSND</a:t>
              </a:r>
            </a:p>
          </p:txBody>
        </p:sp>
        <p:cxnSp>
          <p:nvCxnSpPr>
            <p:cNvPr id="40" name="39 Conector recto de flecha"/>
            <p:cNvCxnSpPr/>
            <p:nvPr/>
          </p:nvCxnSpPr>
          <p:spPr>
            <a:xfrm>
              <a:off x="4819650" y="6047358"/>
              <a:ext cx="1352550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40 Rectángulo"/>
            <p:cNvSpPr/>
            <p:nvPr/>
          </p:nvSpPr>
          <p:spPr>
            <a:xfrm>
              <a:off x="4419600" y="5425559"/>
              <a:ext cx="18764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/>
                <a:t>wav2vircon.exe</a:t>
              </a:r>
            </a:p>
          </p:txBody>
        </p:sp>
      </p:grpSp>
      <p:grpSp>
        <p:nvGrpSpPr>
          <p:cNvPr id="7" name="68 Grupo"/>
          <p:cNvGrpSpPr/>
          <p:nvPr/>
        </p:nvGrpSpPr>
        <p:grpSpPr>
          <a:xfrm>
            <a:off x="504825" y="307975"/>
            <a:ext cx="7096125" cy="1873250"/>
            <a:chOff x="504825" y="307975"/>
            <a:chExt cx="7096125" cy="1873250"/>
          </a:xfrm>
        </p:grpSpPr>
        <p:pic>
          <p:nvPicPr>
            <p:cNvPr id="1032" name="Picture 8" descr="J:\Codigo\C++\Vircon32\Documentacion\Especificaciones\Imagenes\File icons - Document.png"/>
            <p:cNvPicPr>
              <a:picLocks noChangeAspect="1" noChangeArrowheads="1"/>
            </p:cNvPicPr>
            <p:nvPr/>
          </p:nvPicPr>
          <p:blipFill>
            <a:blip r:embed="rId9" cstate="print">
              <a:lum bright="-30000" contrast="40000"/>
            </a:blip>
            <a:srcRect/>
            <a:stretch>
              <a:fillRect/>
            </a:stretch>
          </p:blipFill>
          <p:spPr bwMode="auto">
            <a:xfrm>
              <a:off x="3276600" y="307975"/>
              <a:ext cx="1177925" cy="1177925"/>
            </a:xfrm>
            <a:prstGeom prst="rect">
              <a:avLst/>
            </a:prstGeom>
            <a:noFill/>
          </p:spPr>
        </p:pic>
        <p:cxnSp>
          <p:nvCxnSpPr>
            <p:cNvPr id="26" name="25 Conector recto"/>
            <p:cNvCxnSpPr/>
            <p:nvPr/>
          </p:nvCxnSpPr>
          <p:spPr>
            <a:xfrm>
              <a:off x="504825" y="1765300"/>
              <a:ext cx="709612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Forma"/>
            <p:cNvCxnSpPr>
              <a:stCxn id="1032" idx="3"/>
            </p:cNvCxnSpPr>
            <p:nvPr/>
          </p:nvCxnSpPr>
          <p:spPr>
            <a:xfrm>
              <a:off x="4454525" y="896938"/>
              <a:ext cx="955675" cy="1284287"/>
            </a:xfrm>
            <a:prstGeom prst="bentConnector2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67 Grupo"/>
          <p:cNvGrpSpPr/>
          <p:nvPr/>
        </p:nvGrpSpPr>
        <p:grpSpPr>
          <a:xfrm>
            <a:off x="7724775" y="2047874"/>
            <a:ext cx="3962401" cy="4572000"/>
            <a:chOff x="7724775" y="2047874"/>
            <a:chExt cx="3962401" cy="4572000"/>
          </a:xfrm>
        </p:grpSpPr>
        <p:pic>
          <p:nvPicPr>
            <p:cNvPr id="1026" name="Picture 2" descr="J:\Codigo\C++\Vircon32\Art\Logos\Logo V32 98x98 YouTube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0660064" y="3811589"/>
              <a:ext cx="1027112" cy="1027112"/>
            </a:xfrm>
            <a:prstGeom prst="rect">
              <a:avLst/>
            </a:prstGeom>
            <a:noFill/>
          </p:spPr>
        </p:pic>
        <p:sp>
          <p:nvSpPr>
            <p:cNvPr id="59" name="58 Flecha derecha"/>
            <p:cNvSpPr/>
            <p:nvPr/>
          </p:nvSpPr>
          <p:spPr>
            <a:xfrm>
              <a:off x="9001125" y="4314825"/>
              <a:ext cx="1371600" cy="352426"/>
            </a:xfrm>
            <a:prstGeom prst="rightArrow">
              <a:avLst>
                <a:gd name="adj1" fmla="val 39560"/>
                <a:gd name="adj2" fmla="val 794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59 Abrir llave"/>
            <p:cNvSpPr/>
            <p:nvPr/>
          </p:nvSpPr>
          <p:spPr>
            <a:xfrm rot="10800000">
              <a:off x="7724775" y="2047874"/>
              <a:ext cx="647700" cy="4572000"/>
            </a:xfrm>
            <a:prstGeom prst="leftBrace">
              <a:avLst>
                <a:gd name="adj1" fmla="val 45098"/>
                <a:gd name="adj2" fmla="val 50043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60 Rectángulo"/>
            <p:cNvSpPr/>
            <p:nvPr/>
          </p:nvSpPr>
          <p:spPr>
            <a:xfrm>
              <a:off x="8753475" y="3882509"/>
              <a:ext cx="18002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/>
                <a:t>packrom.exe</a:t>
              </a:r>
            </a:p>
          </p:txBody>
        </p:sp>
      </p:grpSp>
      <p:sp>
        <p:nvSpPr>
          <p:cNvPr id="42" name="41 Rectángulo"/>
          <p:cNvSpPr/>
          <p:nvPr/>
        </p:nvSpPr>
        <p:spPr>
          <a:xfrm>
            <a:off x="5610224" y="777359"/>
            <a:ext cx="25908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/>
              <a:t>(import or convert</a:t>
            </a:r>
          </a:p>
          <a:p>
            <a:r>
              <a:rPr lang="es-ES" sz="2000"/>
              <a:t> other files)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41</Words>
  <Application>Microsoft Office PowerPoint</Application>
  <PresentationFormat>Personalizado</PresentationFormat>
  <Paragraphs>31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 carracedo pais</dc:creator>
  <cp:lastModifiedBy>Centor</cp:lastModifiedBy>
  <cp:revision>135</cp:revision>
  <dcterms:created xsi:type="dcterms:W3CDTF">2021-01-12T09:15:43Z</dcterms:created>
  <dcterms:modified xsi:type="dcterms:W3CDTF">2023-01-21T08:18:08Z</dcterms:modified>
</cp:coreProperties>
</file>