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02262" y="1372471"/>
            <a:ext cx="8249156" cy="435133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z="26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include Vircon32 libraries</a:t>
            </a:r>
          </a:p>
          <a:p>
            <a:pPr>
              <a:buNone/>
            </a:pPr>
            <a:r>
              <a:rPr lang="es-ES" sz="26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"video.h"</a:t>
            </a:r>
          </a:p>
          <a:p>
            <a:pPr>
              <a:buNone/>
            </a:pPr>
            <a:endParaRPr lang="es-ES" sz="26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26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our program will begin running here</a:t>
            </a:r>
          </a:p>
          <a:p>
            <a:pPr>
              <a:buNone/>
            </a:pPr>
            <a:r>
              <a:rPr lang="es-ES" sz="2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2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es-ES" sz="2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, y = </a:t>
            </a:r>
            <a:r>
              <a:rPr lang="es-ES" sz="2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    print_at( x, y, </a:t>
            </a:r>
            <a:r>
              <a:rPr lang="es-ES" sz="2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"Hello world" 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}</a:t>
            </a:r>
            <a:endParaRPr lang="es-E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059667" y="760651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comment</a:t>
            </a:r>
            <a:endParaRPr lang="es-ES" sz="2400"/>
          </a:p>
        </p:txBody>
      </p:sp>
      <p:sp>
        <p:nvSpPr>
          <p:cNvPr id="5" name="4 Rectángulo"/>
          <p:cNvSpPr/>
          <p:nvPr/>
        </p:nvSpPr>
        <p:spPr>
          <a:xfrm>
            <a:off x="655454" y="865846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directive</a:t>
            </a:r>
            <a:endParaRPr lang="es-ES" sz="2400"/>
          </a:p>
        </p:txBody>
      </p:sp>
      <p:sp>
        <p:nvSpPr>
          <p:cNvPr id="6" name="5 Rectángulo"/>
          <p:cNvSpPr/>
          <p:nvPr/>
        </p:nvSpPr>
        <p:spPr>
          <a:xfrm>
            <a:off x="744467" y="3471483"/>
            <a:ext cx="1408014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function</a:t>
            </a:r>
            <a:endParaRPr lang="es-ES" sz="2400"/>
          </a:p>
        </p:txBody>
      </p:sp>
      <p:sp>
        <p:nvSpPr>
          <p:cNvPr id="7" name="6 Rectángulo"/>
          <p:cNvSpPr/>
          <p:nvPr/>
        </p:nvSpPr>
        <p:spPr>
          <a:xfrm>
            <a:off x="744466" y="4677196"/>
            <a:ext cx="1586039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variables</a:t>
            </a:r>
            <a:endParaRPr lang="es-ES" sz="2400"/>
          </a:p>
        </p:txBody>
      </p:sp>
      <p:cxnSp>
        <p:nvCxnSpPr>
          <p:cNvPr id="9" name="8 Conector recto"/>
          <p:cNvCxnSpPr>
            <a:endCxn id="5" idx="2"/>
          </p:cNvCxnSpPr>
          <p:nvPr/>
        </p:nvCxnSpPr>
        <p:spPr>
          <a:xfrm flipH="1" flipV="1">
            <a:off x="1573900" y="1165251"/>
            <a:ext cx="1072196" cy="8901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4" idx="2"/>
          </p:cNvCxnSpPr>
          <p:nvPr/>
        </p:nvCxnSpPr>
        <p:spPr>
          <a:xfrm flipV="1">
            <a:off x="8423809" y="1060056"/>
            <a:ext cx="554304" cy="18045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2152481" y="3584772"/>
            <a:ext cx="558351" cy="404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2330506" y="4474896"/>
            <a:ext cx="995321" cy="3884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439114" y="6117578"/>
            <a:ext cx="1586039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statement</a:t>
            </a:r>
            <a:endParaRPr lang="es-ES" sz="2400"/>
          </a:p>
        </p:txBody>
      </p:sp>
      <p:sp>
        <p:nvSpPr>
          <p:cNvPr id="17" name="16 Rectángulo"/>
          <p:cNvSpPr/>
          <p:nvPr/>
        </p:nvSpPr>
        <p:spPr>
          <a:xfrm>
            <a:off x="6991517" y="6109486"/>
            <a:ext cx="1586039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text string</a:t>
            </a:r>
            <a:endParaRPr lang="es-ES" sz="2400"/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4094570" y="5243639"/>
            <a:ext cx="388418" cy="8739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7" idx="0"/>
          </p:cNvCxnSpPr>
          <p:nvPr/>
        </p:nvCxnSpPr>
        <p:spPr>
          <a:xfrm flipH="1" flipV="1">
            <a:off x="7671250" y="5162719"/>
            <a:ext cx="113287" cy="9467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0220" y="2044109"/>
            <a:ext cx="8589024" cy="260881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Average(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Value1,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Value2 )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TotalSum = Value1 + Value2;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TotalSum / </a:t>
            </a:r>
            <a:r>
              <a:rPr lang="es-E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}</a:t>
            </a:r>
            <a:endParaRPr lang="es-E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403335" y="946765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return type</a:t>
            </a:r>
            <a:endParaRPr lang="es-ES" sz="2400"/>
          </a:p>
        </p:txBody>
      </p:sp>
      <p:sp>
        <p:nvSpPr>
          <p:cNvPr id="6" name="5 Rectángulo"/>
          <p:cNvSpPr/>
          <p:nvPr/>
        </p:nvSpPr>
        <p:spPr>
          <a:xfrm>
            <a:off x="712099" y="1942087"/>
            <a:ext cx="1569855" cy="671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function</a:t>
            </a:r>
          </a:p>
          <a:p>
            <a:pPr algn="ctr"/>
            <a:r>
              <a:rPr lang="es-ES" sz="2400" smtClean="0"/>
              <a:t>prototype</a:t>
            </a:r>
            <a:endParaRPr lang="es-ES" sz="2400"/>
          </a:p>
        </p:txBody>
      </p:sp>
      <p:sp>
        <p:nvSpPr>
          <p:cNvPr id="7" name="6 Rectángulo"/>
          <p:cNvSpPr/>
          <p:nvPr/>
        </p:nvSpPr>
        <p:spPr>
          <a:xfrm>
            <a:off x="704008" y="3269181"/>
            <a:ext cx="1521301" cy="671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function body</a:t>
            </a:r>
            <a:endParaRPr lang="es-ES" sz="2400"/>
          </a:p>
        </p:txBody>
      </p:sp>
      <p:cxnSp>
        <p:nvCxnSpPr>
          <p:cNvPr id="9" name="8 Conector recto"/>
          <p:cNvCxnSpPr>
            <a:endCxn id="5" idx="2"/>
          </p:cNvCxnSpPr>
          <p:nvPr/>
        </p:nvCxnSpPr>
        <p:spPr>
          <a:xfrm flipH="1" flipV="1">
            <a:off x="3321781" y="1246170"/>
            <a:ext cx="246807" cy="8739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849664" y="4288778"/>
            <a:ext cx="1351370" cy="68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local</a:t>
            </a:r>
          </a:p>
          <a:p>
            <a:pPr algn="ctr"/>
            <a:r>
              <a:rPr lang="es-ES" sz="2400" smtClean="0"/>
              <a:t>variable</a:t>
            </a:r>
            <a:endParaRPr lang="es-ES" sz="2400"/>
          </a:p>
        </p:txBody>
      </p:sp>
      <p:sp>
        <p:nvSpPr>
          <p:cNvPr id="17" name="16 Rectángulo"/>
          <p:cNvSpPr/>
          <p:nvPr/>
        </p:nvSpPr>
        <p:spPr>
          <a:xfrm>
            <a:off x="5186996" y="5267913"/>
            <a:ext cx="2152480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returned value</a:t>
            </a:r>
            <a:endParaRPr lang="es-ES" sz="2400"/>
          </a:p>
        </p:txBody>
      </p:sp>
      <p:cxnSp>
        <p:nvCxnSpPr>
          <p:cNvPr id="18" name="17 Conector recto"/>
          <p:cNvCxnSpPr>
            <a:stCxn id="16" idx="3"/>
          </p:cNvCxnSpPr>
          <p:nvPr/>
        </p:nvCxnSpPr>
        <p:spPr>
          <a:xfrm flipV="1">
            <a:off x="2201034" y="3261089"/>
            <a:ext cx="1497027" cy="137160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7" idx="0"/>
          </p:cNvCxnSpPr>
          <p:nvPr/>
        </p:nvCxnSpPr>
        <p:spPr>
          <a:xfrm flipV="1">
            <a:off x="6263236" y="4426343"/>
            <a:ext cx="97104" cy="84157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2961685" y="2508530"/>
            <a:ext cx="8569466" cy="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Abrir llave"/>
          <p:cNvSpPr/>
          <p:nvPr/>
        </p:nvSpPr>
        <p:spPr>
          <a:xfrm>
            <a:off x="2419519" y="2654187"/>
            <a:ext cx="364142" cy="1869261"/>
          </a:xfrm>
          <a:prstGeom prst="lef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Abrir llave"/>
          <p:cNvSpPr/>
          <p:nvPr/>
        </p:nvSpPr>
        <p:spPr>
          <a:xfrm>
            <a:off x="2492348" y="1966364"/>
            <a:ext cx="250853" cy="574534"/>
          </a:xfrm>
          <a:prstGeom prst="lef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5874817" y="954857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arguments</a:t>
            </a:r>
            <a:endParaRPr lang="es-ES" sz="2400"/>
          </a:p>
        </p:txBody>
      </p:sp>
      <p:sp>
        <p:nvSpPr>
          <p:cNvPr id="30" name="29 Rectángulo"/>
          <p:cNvSpPr/>
          <p:nvPr/>
        </p:nvSpPr>
        <p:spPr>
          <a:xfrm>
            <a:off x="4491080" y="954856"/>
            <a:ext cx="1140977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name</a:t>
            </a:r>
            <a:endParaRPr lang="es-ES" sz="2400"/>
          </a:p>
        </p:txBody>
      </p:sp>
      <p:cxnSp>
        <p:nvCxnSpPr>
          <p:cNvPr id="31" name="30 Conector recto"/>
          <p:cNvCxnSpPr/>
          <p:nvPr/>
        </p:nvCxnSpPr>
        <p:spPr>
          <a:xfrm flipV="1">
            <a:off x="4903774" y="1246173"/>
            <a:ext cx="169932" cy="8496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6514089" y="1254265"/>
            <a:ext cx="169932" cy="8496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2281954" y="5114165"/>
            <a:ext cx="1869260" cy="68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sequence of statements</a:t>
            </a:r>
            <a:endParaRPr lang="es-ES" sz="2400"/>
          </a:p>
        </p:txBody>
      </p:sp>
      <p:cxnSp>
        <p:nvCxnSpPr>
          <p:cNvPr id="42" name="41 Conector recto"/>
          <p:cNvCxnSpPr/>
          <p:nvPr/>
        </p:nvCxnSpPr>
        <p:spPr>
          <a:xfrm flipV="1">
            <a:off x="3010237" y="3487667"/>
            <a:ext cx="841572" cy="160222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flipV="1">
            <a:off x="3018329" y="3973188"/>
            <a:ext cx="865848" cy="111670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Abrir llave"/>
          <p:cNvSpPr/>
          <p:nvPr/>
        </p:nvSpPr>
        <p:spPr>
          <a:xfrm rot="16200000">
            <a:off x="6214685" y="2985961"/>
            <a:ext cx="258945" cy="2346688"/>
          </a:xfrm>
          <a:prstGeom prst="lef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0220" y="2044109"/>
            <a:ext cx="6072399" cy="107132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Result = min( Input1, Input2 )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s-E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3000 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s-E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0.3814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* pi;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18925" y="3673781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operators</a:t>
            </a:r>
            <a:endParaRPr lang="es-ES" sz="2400"/>
          </a:p>
        </p:txBody>
      </p:sp>
      <p:sp>
        <p:nvSpPr>
          <p:cNvPr id="17" name="16 Rectángulo"/>
          <p:cNvSpPr/>
          <p:nvPr/>
        </p:nvSpPr>
        <p:spPr>
          <a:xfrm>
            <a:off x="5049431" y="3657598"/>
            <a:ext cx="2014916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literal values</a:t>
            </a:r>
            <a:endParaRPr lang="es-ES" sz="2400"/>
          </a:p>
        </p:txBody>
      </p:sp>
      <p:sp>
        <p:nvSpPr>
          <p:cNvPr id="29" name="28 Rectángulo"/>
          <p:cNvSpPr/>
          <p:nvPr/>
        </p:nvSpPr>
        <p:spPr>
          <a:xfrm>
            <a:off x="3762797" y="1035776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function call</a:t>
            </a:r>
            <a:endParaRPr lang="es-ES" sz="2400"/>
          </a:p>
        </p:txBody>
      </p:sp>
      <p:sp>
        <p:nvSpPr>
          <p:cNvPr id="39" name="38 Rectángulo"/>
          <p:cNvSpPr/>
          <p:nvPr/>
        </p:nvSpPr>
        <p:spPr>
          <a:xfrm>
            <a:off x="8043484" y="3447205"/>
            <a:ext cx="1869260" cy="68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end of statement</a:t>
            </a:r>
            <a:endParaRPr lang="es-ES" sz="2400"/>
          </a:p>
        </p:txBody>
      </p:sp>
      <p:sp>
        <p:nvSpPr>
          <p:cNvPr id="21" name="20 Rectángulo"/>
          <p:cNvSpPr/>
          <p:nvPr/>
        </p:nvSpPr>
        <p:spPr>
          <a:xfrm>
            <a:off x="6109487" y="1019594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variables</a:t>
            </a:r>
            <a:endParaRPr lang="es-ES" sz="2400"/>
          </a:p>
        </p:txBody>
      </p:sp>
      <p:cxnSp>
        <p:nvCxnSpPr>
          <p:cNvPr id="22" name="21 Conector recto"/>
          <p:cNvCxnSpPr/>
          <p:nvPr/>
        </p:nvCxnSpPr>
        <p:spPr>
          <a:xfrm flipV="1">
            <a:off x="6408892" y="1327094"/>
            <a:ext cx="210393" cy="80111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H="1" flipV="1">
            <a:off x="5057522" y="1351370"/>
            <a:ext cx="226578" cy="75255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 flipV="1">
            <a:off x="5656334" y="3010237"/>
            <a:ext cx="121379" cy="6311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3212538" y="2961685"/>
            <a:ext cx="121381" cy="70400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flipH="1" flipV="1">
            <a:off x="7339476" y="2807937"/>
            <a:ext cx="728283" cy="6554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115</Words>
  <Application>Microsoft Office PowerPoint</Application>
  <PresentationFormat>Personalizado</PresentationFormat>
  <Paragraphs>37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134</cp:revision>
  <dcterms:created xsi:type="dcterms:W3CDTF">2021-01-12T09:15:43Z</dcterms:created>
  <dcterms:modified xsi:type="dcterms:W3CDTF">2023-01-21T07:24:21Z</dcterms:modified>
</cp:coreProperties>
</file>