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08" r:id="rId3"/>
    <p:sldId id="30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00FF"/>
    <a:srgbClr val="0000FF"/>
    <a:srgbClr val="006600"/>
    <a:srgbClr val="64A0FF"/>
    <a:srgbClr val="E5E9EF"/>
    <a:srgbClr val="D3DAE9"/>
    <a:srgbClr val="B7DBFF"/>
    <a:srgbClr val="FFCCCC"/>
    <a:srgbClr val="CCECFF"/>
    <a:srgbClr val="A0FF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2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26/11/2023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02262" y="1372471"/>
            <a:ext cx="8249156" cy="4351338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incluir librerias de Vircon32</a:t>
            </a:r>
            <a:endParaRPr lang="es-ES" sz="260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2600" smtClean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#include "video.h"</a:t>
            </a:r>
          </a:p>
          <a:p>
            <a:pPr>
              <a:buNone/>
            </a:pPr>
            <a:endParaRPr lang="es-ES" sz="260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s-ES" sz="260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el programa empieza a ejecutarse aqui</a:t>
            </a:r>
            <a:endParaRPr lang="es-ES" sz="260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s-ES" sz="2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 main()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z="260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 x = </a:t>
            </a:r>
            <a:r>
              <a:rPr lang="es-ES" sz="2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50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, y = </a:t>
            </a:r>
            <a:r>
              <a:rPr lang="es-ES" sz="260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100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    print_at( x, y, </a:t>
            </a:r>
            <a:r>
              <a:rPr lang="es-ES" sz="2600" smtClean="0">
                <a:solidFill>
                  <a:srgbClr val="FF00FF"/>
                </a:solidFill>
                <a:latin typeface="Consolas" pitchFamily="49" charset="0"/>
                <a:cs typeface="Consolas" pitchFamily="49" charset="0"/>
              </a:rPr>
              <a:t>"Hello world" </a:t>
            </a:r>
            <a:r>
              <a:rPr lang="es-ES" sz="26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s-ES" sz="2600" smtClean="0">
                <a:latin typeface="Consolas" pitchFamily="49" charset="0"/>
                <a:cs typeface="Consolas" pitchFamily="49" charset="0"/>
              </a:rPr>
              <a:t>}</a:t>
            </a:r>
            <a:endParaRPr lang="es-ES" sz="26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35836" y="760651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comentario</a:t>
            </a:r>
            <a:endParaRPr lang="es-ES" sz="2400"/>
          </a:p>
        </p:txBody>
      </p:sp>
      <p:sp>
        <p:nvSpPr>
          <p:cNvPr id="5" name="4 Rectángulo"/>
          <p:cNvSpPr/>
          <p:nvPr/>
        </p:nvSpPr>
        <p:spPr>
          <a:xfrm>
            <a:off x="655454" y="865846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directiva</a:t>
            </a:r>
            <a:endParaRPr lang="es-ES" sz="2400"/>
          </a:p>
        </p:txBody>
      </p:sp>
      <p:sp>
        <p:nvSpPr>
          <p:cNvPr id="6" name="5 Rectángulo"/>
          <p:cNvSpPr/>
          <p:nvPr/>
        </p:nvSpPr>
        <p:spPr>
          <a:xfrm>
            <a:off x="744467" y="3471483"/>
            <a:ext cx="1408014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función</a:t>
            </a:r>
            <a:endParaRPr lang="es-ES" sz="2400"/>
          </a:p>
        </p:txBody>
      </p:sp>
      <p:sp>
        <p:nvSpPr>
          <p:cNvPr id="7" name="6 Rectángulo"/>
          <p:cNvSpPr/>
          <p:nvPr/>
        </p:nvSpPr>
        <p:spPr>
          <a:xfrm>
            <a:off x="744466" y="4677196"/>
            <a:ext cx="1586039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variables</a:t>
            </a:r>
            <a:endParaRPr lang="es-ES" sz="2400"/>
          </a:p>
        </p:txBody>
      </p:sp>
      <p:cxnSp>
        <p:nvCxnSpPr>
          <p:cNvPr id="9" name="8 Conector recto"/>
          <p:cNvCxnSpPr>
            <a:endCxn id="5" idx="2"/>
          </p:cNvCxnSpPr>
          <p:nvPr/>
        </p:nvCxnSpPr>
        <p:spPr>
          <a:xfrm flipH="1" flipV="1">
            <a:off x="1573900" y="1165251"/>
            <a:ext cx="1072196" cy="89012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>
            <a:endCxn id="4" idx="2"/>
          </p:cNvCxnSpPr>
          <p:nvPr/>
        </p:nvCxnSpPr>
        <p:spPr>
          <a:xfrm flipV="1">
            <a:off x="8599978" y="1060056"/>
            <a:ext cx="554304" cy="180452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V="1">
            <a:off x="2152481" y="3584772"/>
            <a:ext cx="558351" cy="4046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flipV="1">
            <a:off x="2330506" y="4474896"/>
            <a:ext cx="995321" cy="38841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389152" y="6117578"/>
            <a:ext cx="1694576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ins</a:t>
            </a:r>
            <a:r>
              <a:rPr lang="es-ES" sz="2400" smtClean="0"/>
              <a:t>trucción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6669247" y="6109486"/>
            <a:ext cx="2357307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cadena de texto</a:t>
            </a:r>
            <a:endParaRPr lang="es-ES" sz="2400"/>
          </a:p>
        </p:txBody>
      </p:sp>
      <p:cxnSp>
        <p:nvCxnSpPr>
          <p:cNvPr id="18" name="17 Conector recto"/>
          <p:cNvCxnSpPr/>
          <p:nvPr/>
        </p:nvCxnSpPr>
        <p:spPr>
          <a:xfrm flipV="1">
            <a:off x="4094570" y="5243639"/>
            <a:ext cx="388418" cy="87394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7" idx="0"/>
          </p:cNvCxnSpPr>
          <p:nvPr/>
        </p:nvCxnSpPr>
        <p:spPr>
          <a:xfrm flipH="1" flipV="1">
            <a:off x="7671253" y="5162720"/>
            <a:ext cx="176648" cy="946766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0220" y="2044109"/>
            <a:ext cx="8589024" cy="2608810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Average(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Value1,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Value2 )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TotalSum = Value1 + Value2;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s-ES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TotalSum /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}</a:t>
            </a:r>
            <a:endParaRPr lang="es-E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348918" y="946765"/>
            <a:ext cx="1921078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tipo devuelto</a:t>
            </a:r>
            <a:endParaRPr lang="es-ES" sz="2400"/>
          </a:p>
        </p:txBody>
      </p:sp>
      <p:sp>
        <p:nvSpPr>
          <p:cNvPr id="6" name="5 Rectángulo"/>
          <p:cNvSpPr/>
          <p:nvPr/>
        </p:nvSpPr>
        <p:spPr>
          <a:xfrm>
            <a:off x="712099" y="1812023"/>
            <a:ext cx="1569855" cy="1140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prototipo de la función</a:t>
            </a:r>
            <a:endParaRPr lang="es-ES" sz="2400"/>
          </a:p>
        </p:txBody>
      </p:sp>
      <p:sp>
        <p:nvSpPr>
          <p:cNvPr id="7" name="6 Rectángulo"/>
          <p:cNvSpPr/>
          <p:nvPr/>
        </p:nvSpPr>
        <p:spPr>
          <a:xfrm>
            <a:off x="713064" y="3269181"/>
            <a:ext cx="1560353" cy="715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cuerpo de la función</a:t>
            </a:r>
            <a:endParaRPr lang="es-ES" sz="2400"/>
          </a:p>
        </p:txBody>
      </p:sp>
      <p:cxnSp>
        <p:nvCxnSpPr>
          <p:cNvPr id="9" name="8 Conector recto"/>
          <p:cNvCxnSpPr>
            <a:endCxn id="5" idx="2"/>
          </p:cNvCxnSpPr>
          <p:nvPr/>
        </p:nvCxnSpPr>
        <p:spPr>
          <a:xfrm flipH="1" flipV="1">
            <a:off x="3309457" y="1246170"/>
            <a:ext cx="259134" cy="87394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849664" y="4288778"/>
            <a:ext cx="1351370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variable local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5186996" y="5267913"/>
            <a:ext cx="2152480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valor devuelto</a:t>
            </a:r>
            <a:endParaRPr lang="es-ES" sz="2400"/>
          </a:p>
        </p:txBody>
      </p:sp>
      <p:cxnSp>
        <p:nvCxnSpPr>
          <p:cNvPr id="18" name="17 Conector recto"/>
          <p:cNvCxnSpPr>
            <a:stCxn id="16" idx="3"/>
          </p:cNvCxnSpPr>
          <p:nvPr/>
        </p:nvCxnSpPr>
        <p:spPr>
          <a:xfrm flipV="1">
            <a:off x="2201034" y="3261089"/>
            <a:ext cx="1497027" cy="13716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7" idx="0"/>
          </p:cNvCxnSpPr>
          <p:nvPr/>
        </p:nvCxnSpPr>
        <p:spPr>
          <a:xfrm flipV="1">
            <a:off x="6263236" y="4426343"/>
            <a:ext cx="97104" cy="84157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2961685" y="2508530"/>
            <a:ext cx="8569466" cy="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Abrir llave"/>
          <p:cNvSpPr/>
          <p:nvPr/>
        </p:nvSpPr>
        <p:spPr>
          <a:xfrm>
            <a:off x="2449585" y="2634143"/>
            <a:ext cx="334076" cy="1889305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Abrir llave"/>
          <p:cNvSpPr/>
          <p:nvPr/>
        </p:nvSpPr>
        <p:spPr>
          <a:xfrm>
            <a:off x="2492348" y="1966364"/>
            <a:ext cx="250853" cy="574534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Rectángulo"/>
          <p:cNvSpPr/>
          <p:nvPr/>
        </p:nvSpPr>
        <p:spPr>
          <a:xfrm>
            <a:off x="5891595" y="946468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argumentos</a:t>
            </a:r>
            <a:endParaRPr lang="es-ES" sz="2400"/>
          </a:p>
        </p:txBody>
      </p:sp>
      <p:sp>
        <p:nvSpPr>
          <p:cNvPr id="30" name="29 Rectángulo"/>
          <p:cNvSpPr/>
          <p:nvPr/>
        </p:nvSpPr>
        <p:spPr>
          <a:xfrm>
            <a:off x="4474302" y="946467"/>
            <a:ext cx="1246990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nombre</a:t>
            </a:r>
            <a:endParaRPr lang="es-ES" sz="2400"/>
          </a:p>
        </p:txBody>
      </p:sp>
      <p:cxnSp>
        <p:nvCxnSpPr>
          <p:cNvPr id="31" name="30 Conector recto"/>
          <p:cNvCxnSpPr/>
          <p:nvPr/>
        </p:nvCxnSpPr>
        <p:spPr>
          <a:xfrm flipV="1">
            <a:off x="4903774" y="1246173"/>
            <a:ext cx="169932" cy="8496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6514089" y="1254265"/>
            <a:ext cx="169932" cy="849663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2416177" y="5114165"/>
            <a:ext cx="1962875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secuencia de instrucciones</a:t>
            </a:r>
            <a:endParaRPr lang="es-ES" sz="2400"/>
          </a:p>
        </p:txBody>
      </p:sp>
      <p:cxnSp>
        <p:nvCxnSpPr>
          <p:cNvPr id="42" name="41 Conector recto"/>
          <p:cNvCxnSpPr/>
          <p:nvPr/>
        </p:nvCxnSpPr>
        <p:spPr>
          <a:xfrm flipV="1">
            <a:off x="3010237" y="3487667"/>
            <a:ext cx="841572" cy="1602222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 flipV="1">
            <a:off x="3018329" y="3973188"/>
            <a:ext cx="865848" cy="111670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Abrir llave"/>
          <p:cNvSpPr/>
          <p:nvPr/>
        </p:nvSpPr>
        <p:spPr>
          <a:xfrm rot="16200000">
            <a:off x="6214685" y="2985961"/>
            <a:ext cx="258945" cy="2346688"/>
          </a:xfrm>
          <a:prstGeom prst="leftBrace">
            <a:avLst>
              <a:gd name="adj1" fmla="val 41666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950220" y="2044109"/>
            <a:ext cx="6072399" cy="1071325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Result = min( Input1, Input2 )</a:t>
            </a:r>
          </a:p>
          <a:p>
            <a:pPr>
              <a:buNone/>
            </a:pPr>
            <a:r>
              <a:rPr lang="es-ES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3000 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- </a:t>
            </a:r>
            <a:r>
              <a:rPr lang="es-ES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0.3814</a:t>
            </a:r>
            <a:r>
              <a:rPr lang="es-ES" smtClean="0">
                <a:latin typeface="Consolas" pitchFamily="49" charset="0"/>
                <a:cs typeface="Consolas" pitchFamily="49" charset="0"/>
              </a:rPr>
              <a:t> * pi;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718925" y="3673781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operadores</a:t>
            </a:r>
            <a:endParaRPr lang="es-ES" sz="2400"/>
          </a:p>
        </p:txBody>
      </p:sp>
      <p:sp>
        <p:nvSpPr>
          <p:cNvPr id="17" name="16 Rectángulo"/>
          <p:cNvSpPr/>
          <p:nvPr/>
        </p:nvSpPr>
        <p:spPr>
          <a:xfrm>
            <a:off x="5049431" y="3657598"/>
            <a:ext cx="2257380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valores literales</a:t>
            </a:r>
            <a:endParaRPr lang="es-ES" sz="2400"/>
          </a:p>
        </p:txBody>
      </p:sp>
      <p:sp>
        <p:nvSpPr>
          <p:cNvPr id="29" name="28 Rectángulo"/>
          <p:cNvSpPr/>
          <p:nvPr/>
        </p:nvSpPr>
        <p:spPr>
          <a:xfrm>
            <a:off x="3078760" y="1035776"/>
            <a:ext cx="2520929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llamada a función</a:t>
            </a:r>
            <a:endParaRPr lang="es-ES" sz="2400"/>
          </a:p>
        </p:txBody>
      </p:sp>
      <p:sp>
        <p:nvSpPr>
          <p:cNvPr id="39" name="38 Rectángulo"/>
          <p:cNvSpPr/>
          <p:nvPr/>
        </p:nvSpPr>
        <p:spPr>
          <a:xfrm>
            <a:off x="8043484" y="3447205"/>
            <a:ext cx="1869260" cy="687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fin de la instrucción</a:t>
            </a:r>
            <a:endParaRPr lang="es-ES" sz="2400"/>
          </a:p>
        </p:txBody>
      </p:sp>
      <p:sp>
        <p:nvSpPr>
          <p:cNvPr id="21" name="20 Rectángulo"/>
          <p:cNvSpPr/>
          <p:nvPr/>
        </p:nvSpPr>
        <p:spPr>
          <a:xfrm>
            <a:off x="6109487" y="1019594"/>
            <a:ext cx="1836892" cy="29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smtClean="0"/>
              <a:t>variables</a:t>
            </a:r>
            <a:endParaRPr lang="es-ES" sz="2400"/>
          </a:p>
        </p:txBody>
      </p:sp>
      <p:cxnSp>
        <p:nvCxnSpPr>
          <p:cNvPr id="22" name="21 Conector recto"/>
          <p:cNvCxnSpPr/>
          <p:nvPr/>
        </p:nvCxnSpPr>
        <p:spPr>
          <a:xfrm flipV="1">
            <a:off x="6408892" y="1327094"/>
            <a:ext cx="210393" cy="801111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H="1" flipV="1">
            <a:off x="5057522" y="1351370"/>
            <a:ext cx="226578" cy="75255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H="1" flipV="1">
            <a:off x="5656334" y="3010237"/>
            <a:ext cx="121379" cy="631179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3212538" y="2961685"/>
            <a:ext cx="121381" cy="704007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 flipH="1" flipV="1">
            <a:off x="7339476" y="2807937"/>
            <a:ext cx="728283" cy="655454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123</Words>
  <Application>Microsoft Office PowerPoint</Application>
  <PresentationFormat>Personalizado</PresentationFormat>
  <Paragraphs>35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135</cp:revision>
  <dcterms:created xsi:type="dcterms:W3CDTF">2021-01-12T09:15:43Z</dcterms:created>
  <dcterms:modified xsi:type="dcterms:W3CDTF">2023-11-26T10:49:22Z</dcterms:modified>
</cp:coreProperties>
</file>