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6" r:id="rId3"/>
    <p:sldId id="305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FF"/>
    <a:srgbClr val="0000FF"/>
    <a:srgbClr val="006600"/>
    <a:srgbClr val="64A0FF"/>
    <a:srgbClr val="E5E9EF"/>
    <a:srgbClr val="D3DAE9"/>
    <a:srgbClr val="B7DBFF"/>
    <a:srgbClr val="FFCCCC"/>
    <a:srgbClr val="CCECFF"/>
    <a:srgbClr val="A0FF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17 Conector recto"/>
          <p:cNvCxnSpPr/>
          <p:nvPr/>
        </p:nvCxnSpPr>
        <p:spPr>
          <a:xfrm flipV="1">
            <a:off x="0" y="838203"/>
            <a:ext cx="1219200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68 Grupo"/>
          <p:cNvGrpSpPr/>
          <p:nvPr/>
        </p:nvGrpSpPr>
        <p:grpSpPr>
          <a:xfrm>
            <a:off x="0" y="838200"/>
            <a:ext cx="12192000" cy="5909209"/>
            <a:chOff x="0" y="838200"/>
            <a:chExt cx="12192000" cy="5909209"/>
          </a:xfrm>
        </p:grpSpPr>
        <p:sp>
          <p:nvSpPr>
            <p:cNvPr id="2" name="1 Rectángulo"/>
            <p:cNvSpPr/>
            <p:nvPr/>
          </p:nvSpPr>
          <p:spPr>
            <a:xfrm>
              <a:off x="0" y="933450"/>
              <a:ext cx="40671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200" smtClean="0">
                  <a:latin typeface="Arial Rounded MT Bold" pitchFamily="34" charset="0"/>
                </a:rPr>
                <a:t> ROM de</a:t>
              </a:r>
            </a:p>
            <a:p>
              <a:pPr algn="ctr"/>
              <a:r>
                <a:rPr lang="es-ES" sz="4000" smtClean="0">
                  <a:solidFill>
                    <a:srgbClr val="C00000"/>
                  </a:solidFill>
                  <a:latin typeface="Arial Rounded MT Bold" pitchFamily="34" charset="0"/>
                </a:rPr>
                <a:t>Programa</a:t>
              </a:r>
            </a:p>
          </p:txBody>
        </p:sp>
        <p:cxnSp>
          <p:nvCxnSpPr>
            <p:cNvPr id="17" name="16 Conector recto"/>
            <p:cNvCxnSpPr/>
            <p:nvPr/>
          </p:nvCxnSpPr>
          <p:spPr>
            <a:xfrm>
              <a:off x="4069272" y="838200"/>
              <a:ext cx="0" cy="58862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8123054" y="838200"/>
              <a:ext cx="0" cy="59092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33 Rectángulo"/>
            <p:cNvSpPr/>
            <p:nvPr/>
          </p:nvSpPr>
          <p:spPr>
            <a:xfrm>
              <a:off x="4057650" y="933450"/>
              <a:ext cx="40671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200" smtClean="0">
                  <a:latin typeface="Arial Rounded MT Bold" pitchFamily="34" charset="0"/>
                </a:rPr>
                <a:t>ROM de</a:t>
              </a:r>
            </a:p>
            <a:p>
              <a:pPr algn="ctr"/>
              <a:r>
                <a:rPr lang="es-ES" sz="4000" smtClean="0">
                  <a:solidFill>
                    <a:srgbClr val="C00000"/>
                  </a:solidFill>
                  <a:latin typeface="Arial Rounded MT Bold" pitchFamily="34" charset="0"/>
                </a:rPr>
                <a:t>Video</a:t>
              </a:r>
            </a:p>
          </p:txBody>
        </p:sp>
        <p:sp>
          <p:nvSpPr>
            <p:cNvPr id="38" name="37 Rectángulo"/>
            <p:cNvSpPr/>
            <p:nvPr/>
          </p:nvSpPr>
          <p:spPr>
            <a:xfrm>
              <a:off x="8124825" y="933450"/>
              <a:ext cx="406717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3200" smtClean="0">
                  <a:latin typeface="Arial Rounded MT Bold" pitchFamily="34" charset="0"/>
                </a:rPr>
                <a:t>ROM de</a:t>
              </a:r>
            </a:p>
            <a:p>
              <a:pPr algn="ctr"/>
              <a:r>
                <a:rPr lang="es-ES" sz="4000" smtClean="0">
                  <a:solidFill>
                    <a:srgbClr val="C00000"/>
                  </a:solidFill>
                  <a:latin typeface="Arial Rounded MT Bold" pitchFamily="34" charset="0"/>
                </a:rPr>
                <a:t>Audio</a:t>
              </a:r>
            </a:p>
          </p:txBody>
        </p:sp>
        <p:cxnSp>
          <p:nvCxnSpPr>
            <p:cNvPr id="39" name="38 Conector recto"/>
            <p:cNvCxnSpPr/>
            <p:nvPr/>
          </p:nvCxnSpPr>
          <p:spPr>
            <a:xfrm flipV="1">
              <a:off x="0" y="2219328"/>
              <a:ext cx="12192000" cy="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66 Grupo"/>
          <p:cNvGrpSpPr/>
          <p:nvPr/>
        </p:nvGrpSpPr>
        <p:grpSpPr>
          <a:xfrm>
            <a:off x="4076701" y="2540863"/>
            <a:ext cx="4057650" cy="3693669"/>
            <a:chOff x="4076701" y="2540863"/>
            <a:chExt cx="4057650" cy="3693669"/>
          </a:xfrm>
        </p:grpSpPr>
        <p:sp>
          <p:nvSpPr>
            <p:cNvPr id="40" name="39 Rectángulo"/>
            <p:cNvSpPr/>
            <p:nvPr/>
          </p:nvSpPr>
          <p:spPr>
            <a:xfrm>
              <a:off x="4076701" y="2540863"/>
              <a:ext cx="40576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Lista de</a:t>
              </a:r>
              <a:br>
                <a:rPr lang="es-ES" sz="2800" smtClean="0">
                  <a:latin typeface="Arial Rounded MT Bold" pitchFamily="34" charset="0"/>
                </a:rPr>
              </a:br>
              <a:r>
                <a:rPr lang="es-ES" sz="2800" smtClean="0">
                  <a:latin typeface="Arial Rounded MT Bold" pitchFamily="34" charset="0"/>
                </a:rPr>
                <a:t>imágenes</a:t>
              </a:r>
            </a:p>
          </p:txBody>
        </p:sp>
        <p:pic>
          <p:nvPicPr>
            <p:cNvPr id="42" name="Picture 4" descr="J:\Codigo\C++\Vircon32\Software\TestPrograms\Test-BlendingModes\Texture-Room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1862" y="4084581"/>
              <a:ext cx="1224694" cy="16082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pic>
          <p:nvPicPr>
            <p:cNvPr id="43" name="Picture 3" descr="J:\Codigo\C++\Vircon32\Documentacion\Especificaciones\Imagenes\Texture-Brick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65623" y="4082459"/>
              <a:ext cx="1180394" cy="16090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44" name="43 Rectángulo"/>
            <p:cNvSpPr/>
            <p:nvPr/>
          </p:nvSpPr>
          <p:spPr>
            <a:xfrm>
              <a:off x="4276442" y="5698248"/>
              <a:ext cx="1246909" cy="5232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0</a:t>
              </a:r>
            </a:p>
          </p:txBody>
        </p:sp>
        <p:sp>
          <p:nvSpPr>
            <p:cNvPr id="46" name="45 Rectángulo"/>
            <p:cNvSpPr/>
            <p:nvPr/>
          </p:nvSpPr>
          <p:spPr>
            <a:xfrm>
              <a:off x="5643424" y="5698248"/>
              <a:ext cx="1219199" cy="5232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1</a:t>
              </a:r>
            </a:p>
          </p:txBody>
        </p:sp>
        <p:sp>
          <p:nvSpPr>
            <p:cNvPr id="48" name="47 Rectángulo"/>
            <p:cNvSpPr/>
            <p:nvPr/>
          </p:nvSpPr>
          <p:spPr>
            <a:xfrm>
              <a:off x="6982689" y="4063987"/>
              <a:ext cx="960584" cy="2170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400" smtClean="0"/>
                <a:t>…</a:t>
              </a:r>
              <a:endParaRPr lang="es-ES" sz="5400"/>
            </a:p>
          </p:txBody>
        </p:sp>
      </p:grpSp>
      <p:grpSp>
        <p:nvGrpSpPr>
          <p:cNvPr id="7" name="67 Grupo"/>
          <p:cNvGrpSpPr/>
          <p:nvPr/>
        </p:nvGrpSpPr>
        <p:grpSpPr>
          <a:xfrm>
            <a:off x="8134350" y="2540863"/>
            <a:ext cx="4057650" cy="3693669"/>
            <a:chOff x="8134350" y="2540863"/>
            <a:chExt cx="4057650" cy="3693669"/>
          </a:xfrm>
        </p:grpSpPr>
        <p:sp>
          <p:nvSpPr>
            <p:cNvPr id="41" name="40 Rectángulo"/>
            <p:cNvSpPr/>
            <p:nvPr/>
          </p:nvSpPr>
          <p:spPr>
            <a:xfrm>
              <a:off x="8134350" y="2540863"/>
              <a:ext cx="405765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Lista de</a:t>
              </a:r>
              <a:br>
                <a:rPr lang="es-ES" sz="2800" smtClean="0">
                  <a:latin typeface="Arial Rounded MT Bold" pitchFamily="34" charset="0"/>
                </a:rPr>
              </a:br>
              <a:r>
                <a:rPr lang="es-ES" sz="2800" smtClean="0">
                  <a:latin typeface="Arial Rounded MT Bold" pitchFamily="34" charset="0"/>
                </a:rPr>
                <a:t>sonidos</a:t>
              </a:r>
            </a:p>
          </p:txBody>
        </p:sp>
        <p:sp>
          <p:nvSpPr>
            <p:cNvPr id="51" name="50 Rectángulo"/>
            <p:cNvSpPr/>
            <p:nvPr/>
          </p:nvSpPr>
          <p:spPr>
            <a:xfrm>
              <a:off x="8312733" y="5698248"/>
              <a:ext cx="1246909" cy="5232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0</a:t>
              </a:r>
            </a:p>
          </p:txBody>
        </p:sp>
        <p:sp>
          <p:nvSpPr>
            <p:cNvPr id="52" name="51 Rectángulo"/>
            <p:cNvSpPr/>
            <p:nvPr/>
          </p:nvSpPr>
          <p:spPr>
            <a:xfrm>
              <a:off x="9679715" y="5698248"/>
              <a:ext cx="1219199" cy="52322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1</a:t>
              </a:r>
            </a:p>
          </p:txBody>
        </p:sp>
        <p:sp>
          <p:nvSpPr>
            <p:cNvPr id="53" name="52 Rectángulo"/>
            <p:cNvSpPr/>
            <p:nvPr/>
          </p:nvSpPr>
          <p:spPr>
            <a:xfrm>
              <a:off x="11018980" y="4063987"/>
              <a:ext cx="960584" cy="2170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5400" smtClean="0"/>
                <a:t>…</a:t>
              </a:r>
              <a:endParaRPr lang="es-ES" sz="5400"/>
            </a:p>
          </p:txBody>
        </p:sp>
        <p:pic>
          <p:nvPicPr>
            <p:cNvPr id="2050" name="Picture 2" descr="J:\Codigo\C++\Vircon32\Documentacion\Especificaciones\Imagenes\Sonido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698182" y="4072481"/>
              <a:ext cx="1182254" cy="162013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pic>
          <p:nvPicPr>
            <p:cNvPr id="2051" name="Picture 3" descr="J:\Codigo\C++\Vircon32\Documentacion\Especificaciones\Imagenes\Sonido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31200" y="4086088"/>
              <a:ext cx="1209964" cy="1603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</p:grpSp>
      <p:grpSp>
        <p:nvGrpSpPr>
          <p:cNvPr id="8" name="65 Grupo"/>
          <p:cNvGrpSpPr/>
          <p:nvPr/>
        </p:nvGrpSpPr>
        <p:grpSpPr>
          <a:xfrm>
            <a:off x="0" y="2550099"/>
            <a:ext cx="4076701" cy="3786048"/>
            <a:chOff x="0" y="2550099"/>
            <a:chExt cx="4076701" cy="3786048"/>
          </a:xfrm>
        </p:grpSpPr>
        <p:sp>
          <p:nvSpPr>
            <p:cNvPr id="6" name="5 Rectángulo"/>
            <p:cNvSpPr/>
            <p:nvPr/>
          </p:nvSpPr>
          <p:spPr>
            <a:xfrm>
              <a:off x="0" y="2550099"/>
              <a:ext cx="407670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Instrucciones</a:t>
              </a:r>
            </a:p>
            <a:p>
              <a:pPr algn="ctr"/>
              <a:r>
                <a:rPr lang="es-ES" sz="2800" smtClean="0">
                  <a:latin typeface="Arial Rounded MT Bold" pitchFamily="34" charset="0"/>
                </a:rPr>
                <a:t>+ Datos</a:t>
              </a:r>
            </a:p>
          </p:txBody>
        </p:sp>
        <p:pic>
          <p:nvPicPr>
            <p:cNvPr id="54" name="53 Imagen" descr="Codigo ASM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153" y="4010024"/>
              <a:ext cx="1902694" cy="231688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5" name="54 Recortar rectángulo de esquina sencilla"/>
            <p:cNvSpPr/>
            <p:nvPr/>
          </p:nvSpPr>
          <p:spPr>
            <a:xfrm>
              <a:off x="2604657" y="3999345"/>
              <a:ext cx="886691" cy="1062182"/>
            </a:xfrm>
            <a:prstGeom prst="snip1Rect">
              <a:avLst>
                <a:gd name="adj" fmla="val 29167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Recortar rectángulo de esquina sencilla"/>
            <p:cNvSpPr/>
            <p:nvPr/>
          </p:nvSpPr>
          <p:spPr>
            <a:xfrm>
              <a:off x="2604657" y="5273965"/>
              <a:ext cx="886691" cy="1062182"/>
            </a:xfrm>
            <a:prstGeom prst="snip1Rect">
              <a:avLst>
                <a:gd name="adj" fmla="val 29167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58" name="57 Conector recto"/>
            <p:cNvCxnSpPr/>
            <p:nvPr/>
          </p:nvCxnSpPr>
          <p:spPr>
            <a:xfrm flipH="1">
              <a:off x="3226594" y="4257675"/>
              <a:ext cx="269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 flipV="1">
              <a:off x="3226594" y="4000500"/>
              <a:ext cx="0" cy="2643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63 Conector recto"/>
            <p:cNvCxnSpPr/>
            <p:nvPr/>
          </p:nvCxnSpPr>
          <p:spPr>
            <a:xfrm flipH="1">
              <a:off x="3226594" y="5531644"/>
              <a:ext cx="269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64 Conector recto"/>
            <p:cNvCxnSpPr/>
            <p:nvPr/>
          </p:nvCxnSpPr>
          <p:spPr>
            <a:xfrm flipV="1">
              <a:off x="3226594" y="5274469"/>
              <a:ext cx="0" cy="2643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:\Codigo\C++\Vircon32\Documentacion\Especificaciones\Imagenes\File icons - C sour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5976" y="2804922"/>
            <a:ext cx="1095375" cy="1095375"/>
          </a:xfrm>
          <a:prstGeom prst="rect">
            <a:avLst/>
          </a:prstGeom>
          <a:noFill/>
        </p:spPr>
      </p:pic>
      <p:grpSp>
        <p:nvGrpSpPr>
          <p:cNvPr id="3" name="61 Grupo"/>
          <p:cNvGrpSpPr/>
          <p:nvPr/>
        </p:nvGrpSpPr>
        <p:grpSpPr>
          <a:xfrm>
            <a:off x="3647551" y="2776348"/>
            <a:ext cx="2898777" cy="1152526"/>
            <a:chOff x="1533525" y="2012950"/>
            <a:chExt cx="2898777" cy="1152526"/>
          </a:xfrm>
        </p:grpSpPr>
        <p:pic>
          <p:nvPicPr>
            <p:cNvPr id="1029" name="Picture 5" descr="J:\Codigo\C++\Vircon32\Documentacion\Especificaciones\Imagenes\File icons - ASM sourc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9776" y="2012950"/>
              <a:ext cx="1152526" cy="1152526"/>
            </a:xfrm>
            <a:prstGeom prst="rect">
              <a:avLst/>
            </a:prstGeom>
            <a:noFill/>
          </p:spPr>
        </p:pic>
        <p:cxnSp>
          <p:nvCxnSpPr>
            <p:cNvPr id="15" name="14 Conector recto de flecha"/>
            <p:cNvCxnSpPr/>
            <p:nvPr/>
          </p:nvCxnSpPr>
          <p:spPr>
            <a:xfrm>
              <a:off x="1609725" y="2770758"/>
              <a:ext cx="15430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Rectángulo"/>
            <p:cNvSpPr/>
            <p:nvPr/>
          </p:nvSpPr>
          <p:spPr>
            <a:xfrm>
              <a:off x="1533525" y="2148959"/>
              <a:ext cx="14954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compile.exe</a:t>
              </a:r>
            </a:p>
          </p:txBody>
        </p:sp>
      </p:grpSp>
      <p:grpSp>
        <p:nvGrpSpPr>
          <p:cNvPr id="4" name="62 Grupo"/>
          <p:cNvGrpSpPr/>
          <p:nvPr/>
        </p:nvGrpSpPr>
        <p:grpSpPr>
          <a:xfrm>
            <a:off x="6638400" y="2825560"/>
            <a:ext cx="3105150" cy="1158776"/>
            <a:chOff x="4524374" y="2062162"/>
            <a:chExt cx="3105150" cy="1158776"/>
          </a:xfrm>
        </p:grpSpPr>
        <p:pic>
          <p:nvPicPr>
            <p:cNvPr id="1031" name="Picture 7" descr="J:\Codigo\C++\Vircon32\Documentacion\Especificaciones\Imagenes\File icons - Binar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3013" y="2062162"/>
              <a:ext cx="1106487" cy="1106487"/>
            </a:xfrm>
            <a:prstGeom prst="rect">
              <a:avLst/>
            </a:prstGeom>
            <a:noFill/>
          </p:spPr>
        </p:pic>
        <p:sp>
          <p:nvSpPr>
            <p:cNvPr id="34" name="33 Rectángulo"/>
            <p:cNvSpPr/>
            <p:nvPr/>
          </p:nvSpPr>
          <p:spPr>
            <a:xfrm>
              <a:off x="6943725" y="288238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VBIN</a:t>
              </a: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4600575" y="2770758"/>
              <a:ext cx="15430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Rectángulo"/>
            <p:cNvSpPr/>
            <p:nvPr/>
          </p:nvSpPr>
          <p:spPr>
            <a:xfrm>
              <a:off x="4524374" y="2148959"/>
              <a:ext cx="16478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assemble.exe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:\Codigo\C++\Vircon32\Documentacion\Especificaciones\Imagenes\File icons - C sour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" y="2041524"/>
            <a:ext cx="1095375" cy="1095375"/>
          </a:xfrm>
          <a:prstGeom prst="rect">
            <a:avLst/>
          </a:prstGeom>
          <a:noFill/>
        </p:spPr>
      </p:pic>
      <p:grpSp>
        <p:nvGrpSpPr>
          <p:cNvPr id="2" name="65 Grupo"/>
          <p:cNvGrpSpPr/>
          <p:nvPr/>
        </p:nvGrpSpPr>
        <p:grpSpPr>
          <a:xfrm>
            <a:off x="504825" y="3400425"/>
            <a:ext cx="7134225" cy="3059013"/>
            <a:chOff x="504825" y="3400425"/>
            <a:chExt cx="7134225" cy="3059013"/>
          </a:xfrm>
        </p:grpSpPr>
        <p:cxnSp>
          <p:nvCxnSpPr>
            <p:cNvPr id="22" name="21 Conector recto"/>
            <p:cNvCxnSpPr/>
            <p:nvPr/>
          </p:nvCxnSpPr>
          <p:spPr>
            <a:xfrm>
              <a:off x="514350" y="5010150"/>
              <a:ext cx="71247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504825" y="3400425"/>
              <a:ext cx="713422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 descr="J:\Codigo\C++\Vircon32\Documentacion\Especificaciones\Imagenes\File icons - Sou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7075" y="5235575"/>
              <a:ext cx="1181100" cy="1181100"/>
            </a:xfrm>
            <a:prstGeom prst="rect">
              <a:avLst/>
            </a:prstGeom>
            <a:noFill/>
          </p:spPr>
        </p:pic>
        <p:pic>
          <p:nvPicPr>
            <p:cNvPr id="1030" name="Picture 6" descr="J:\Codigo\C++\Vircon32\Documentacion\Especificaciones\Imagenes\File icons - Imag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9775" y="3600449"/>
              <a:ext cx="1171576" cy="1171576"/>
            </a:xfrm>
            <a:prstGeom prst="rect">
              <a:avLst/>
            </a:prstGeom>
            <a:noFill/>
          </p:spPr>
        </p:pic>
        <p:sp>
          <p:nvSpPr>
            <p:cNvPr id="14" name="13 Rectángulo"/>
            <p:cNvSpPr/>
            <p:nvPr/>
          </p:nvSpPr>
          <p:spPr>
            <a:xfrm>
              <a:off x="4019551" y="6120884"/>
              <a:ext cx="600074" cy="33855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/>
                <a:t>WAV</a:t>
              </a:r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4019551" y="4482584"/>
              <a:ext cx="600074" cy="33855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/>
                <a:t>PNG</a:t>
              </a:r>
            </a:p>
          </p:txBody>
        </p:sp>
      </p:grpSp>
      <p:grpSp>
        <p:nvGrpSpPr>
          <p:cNvPr id="3" name="61 Grupo"/>
          <p:cNvGrpSpPr/>
          <p:nvPr/>
        </p:nvGrpSpPr>
        <p:grpSpPr>
          <a:xfrm>
            <a:off x="1533525" y="2012950"/>
            <a:ext cx="2898777" cy="1152526"/>
            <a:chOff x="1533525" y="2012950"/>
            <a:chExt cx="2898777" cy="1152526"/>
          </a:xfrm>
        </p:grpSpPr>
        <p:pic>
          <p:nvPicPr>
            <p:cNvPr id="1029" name="Picture 5" descr="J:\Codigo\C++\Vircon32\Documentacion\Especificaciones\Imagenes\File icons - ASM sourc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79776" y="2012950"/>
              <a:ext cx="1152526" cy="1152526"/>
            </a:xfrm>
            <a:prstGeom prst="rect">
              <a:avLst/>
            </a:prstGeom>
            <a:noFill/>
          </p:spPr>
        </p:pic>
        <p:cxnSp>
          <p:nvCxnSpPr>
            <p:cNvPr id="15" name="14 Conector recto de flecha"/>
            <p:cNvCxnSpPr/>
            <p:nvPr/>
          </p:nvCxnSpPr>
          <p:spPr>
            <a:xfrm>
              <a:off x="1609725" y="2770758"/>
              <a:ext cx="15430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Rectángulo"/>
            <p:cNvSpPr/>
            <p:nvPr/>
          </p:nvSpPr>
          <p:spPr>
            <a:xfrm>
              <a:off x="1533525" y="2148959"/>
              <a:ext cx="14954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compile.exe</a:t>
              </a:r>
            </a:p>
          </p:txBody>
        </p:sp>
      </p:grpSp>
      <p:grpSp>
        <p:nvGrpSpPr>
          <p:cNvPr id="4" name="62 Grupo"/>
          <p:cNvGrpSpPr/>
          <p:nvPr/>
        </p:nvGrpSpPr>
        <p:grpSpPr>
          <a:xfrm>
            <a:off x="4524374" y="2062162"/>
            <a:ext cx="3105150" cy="1158776"/>
            <a:chOff x="4524374" y="2062162"/>
            <a:chExt cx="3105150" cy="1158776"/>
          </a:xfrm>
        </p:grpSpPr>
        <p:pic>
          <p:nvPicPr>
            <p:cNvPr id="1031" name="Picture 7" descr="J:\Codigo\C++\Vircon32\Documentacion\Especificaciones\Imagenes\File icons - Binary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3013" y="2062162"/>
              <a:ext cx="1106487" cy="1106487"/>
            </a:xfrm>
            <a:prstGeom prst="rect">
              <a:avLst/>
            </a:prstGeom>
            <a:noFill/>
          </p:spPr>
        </p:pic>
        <p:sp>
          <p:nvSpPr>
            <p:cNvPr id="34" name="33 Rectángulo"/>
            <p:cNvSpPr/>
            <p:nvPr/>
          </p:nvSpPr>
          <p:spPr>
            <a:xfrm>
              <a:off x="6943725" y="288238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VBIN</a:t>
              </a: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4600575" y="2770758"/>
              <a:ext cx="15430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Rectángulo"/>
            <p:cNvSpPr/>
            <p:nvPr/>
          </p:nvSpPr>
          <p:spPr>
            <a:xfrm>
              <a:off x="4524374" y="2148959"/>
              <a:ext cx="16478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assemble.exe</a:t>
              </a:r>
            </a:p>
          </p:txBody>
        </p:sp>
      </p:grpSp>
      <p:grpSp>
        <p:nvGrpSpPr>
          <p:cNvPr id="5" name="64 Grupo"/>
          <p:cNvGrpSpPr/>
          <p:nvPr/>
        </p:nvGrpSpPr>
        <p:grpSpPr>
          <a:xfrm>
            <a:off x="4467225" y="3724276"/>
            <a:ext cx="3162299" cy="1115912"/>
            <a:chOff x="4467225" y="3724276"/>
            <a:chExt cx="3162299" cy="1115912"/>
          </a:xfrm>
        </p:grpSpPr>
        <p:pic>
          <p:nvPicPr>
            <p:cNvPr id="18" name="Picture 3" descr="J:\Codigo\C++\Vircon32\Documentacion\Especificaciones\Imagenes\Texture-Bricks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20002" y="3724276"/>
              <a:ext cx="907427" cy="952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32" name="31 Rectángulo"/>
            <p:cNvSpPr/>
            <p:nvPr/>
          </p:nvSpPr>
          <p:spPr>
            <a:xfrm>
              <a:off x="6943725" y="450163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VTEX</a:t>
              </a:r>
            </a:p>
          </p:txBody>
        </p:sp>
        <p:cxnSp>
          <p:nvCxnSpPr>
            <p:cNvPr id="38" name="37 Conector recto de flecha"/>
            <p:cNvCxnSpPr/>
            <p:nvPr/>
          </p:nvCxnSpPr>
          <p:spPr>
            <a:xfrm>
              <a:off x="4829175" y="4428108"/>
              <a:ext cx="1343025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Rectángulo"/>
            <p:cNvSpPr/>
            <p:nvPr/>
          </p:nvSpPr>
          <p:spPr>
            <a:xfrm>
              <a:off x="4467225" y="3806309"/>
              <a:ext cx="18002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png2vircon.exe</a:t>
              </a:r>
            </a:p>
          </p:txBody>
        </p:sp>
      </p:grpSp>
      <p:grpSp>
        <p:nvGrpSpPr>
          <p:cNvPr id="6" name="66 Grupo"/>
          <p:cNvGrpSpPr/>
          <p:nvPr/>
        </p:nvGrpSpPr>
        <p:grpSpPr>
          <a:xfrm>
            <a:off x="4419600" y="5327060"/>
            <a:ext cx="3209924" cy="1113328"/>
            <a:chOff x="4419600" y="5327060"/>
            <a:chExt cx="3209924" cy="1113328"/>
          </a:xfrm>
        </p:grpSpPr>
        <p:pic>
          <p:nvPicPr>
            <p:cNvPr id="19" name="Picture 2" descr="J:\Codigo\C++\Vircon32\Documentacion\Especificaciones\Imagenes\Sonido2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406275" y="5327060"/>
              <a:ext cx="927975" cy="9669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sp>
          <p:nvSpPr>
            <p:cNvPr id="33" name="32 Rectángulo"/>
            <p:cNvSpPr/>
            <p:nvPr/>
          </p:nvSpPr>
          <p:spPr>
            <a:xfrm>
              <a:off x="6943725" y="610183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VSND</a:t>
              </a:r>
            </a:p>
          </p:txBody>
        </p:sp>
        <p:cxnSp>
          <p:nvCxnSpPr>
            <p:cNvPr id="40" name="39 Conector recto de flecha"/>
            <p:cNvCxnSpPr/>
            <p:nvPr/>
          </p:nvCxnSpPr>
          <p:spPr>
            <a:xfrm>
              <a:off x="4819650" y="6047358"/>
              <a:ext cx="13525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Rectángulo"/>
            <p:cNvSpPr/>
            <p:nvPr/>
          </p:nvSpPr>
          <p:spPr>
            <a:xfrm>
              <a:off x="4419600" y="5425559"/>
              <a:ext cx="18764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wav2vircon.exe</a:t>
              </a:r>
            </a:p>
          </p:txBody>
        </p:sp>
      </p:grpSp>
      <p:grpSp>
        <p:nvGrpSpPr>
          <p:cNvPr id="7" name="68 Grupo"/>
          <p:cNvGrpSpPr/>
          <p:nvPr/>
        </p:nvGrpSpPr>
        <p:grpSpPr>
          <a:xfrm>
            <a:off x="504825" y="307975"/>
            <a:ext cx="7096125" cy="1873250"/>
            <a:chOff x="504825" y="307975"/>
            <a:chExt cx="7096125" cy="1873250"/>
          </a:xfrm>
        </p:grpSpPr>
        <p:pic>
          <p:nvPicPr>
            <p:cNvPr id="1032" name="Picture 8" descr="J:\Codigo\C++\Vircon32\Documentacion\Especificaciones\Imagenes\File icons - Document.png"/>
            <p:cNvPicPr>
              <a:picLocks noChangeAspect="1" noChangeArrowheads="1"/>
            </p:cNvPicPr>
            <p:nvPr/>
          </p:nvPicPr>
          <p:blipFill>
            <a:blip r:embed="rId9" cstate="print">
              <a:lum bright="-30000" contrast="40000"/>
            </a:blip>
            <a:srcRect/>
            <a:stretch>
              <a:fillRect/>
            </a:stretch>
          </p:blipFill>
          <p:spPr bwMode="auto">
            <a:xfrm>
              <a:off x="3276600" y="307975"/>
              <a:ext cx="1177925" cy="1177925"/>
            </a:xfrm>
            <a:prstGeom prst="rect">
              <a:avLst/>
            </a:prstGeom>
            <a:noFill/>
          </p:spPr>
        </p:pic>
        <p:cxnSp>
          <p:nvCxnSpPr>
            <p:cNvPr id="26" name="25 Conector recto"/>
            <p:cNvCxnSpPr/>
            <p:nvPr/>
          </p:nvCxnSpPr>
          <p:spPr>
            <a:xfrm>
              <a:off x="504825" y="1765300"/>
              <a:ext cx="7096125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44 Forma"/>
            <p:cNvCxnSpPr>
              <a:stCxn id="1032" idx="3"/>
            </p:cNvCxnSpPr>
            <p:nvPr/>
          </p:nvCxnSpPr>
          <p:spPr>
            <a:xfrm>
              <a:off x="4454525" y="896938"/>
              <a:ext cx="955675" cy="1284287"/>
            </a:xfrm>
            <a:prstGeom prst="bentConnector2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67 Grupo"/>
          <p:cNvGrpSpPr/>
          <p:nvPr/>
        </p:nvGrpSpPr>
        <p:grpSpPr>
          <a:xfrm>
            <a:off x="7724775" y="2047874"/>
            <a:ext cx="3962401" cy="4572000"/>
            <a:chOff x="7724775" y="2047874"/>
            <a:chExt cx="3962401" cy="4572000"/>
          </a:xfrm>
        </p:grpSpPr>
        <p:pic>
          <p:nvPicPr>
            <p:cNvPr id="1026" name="Picture 2" descr="J:\Codigo\C++\Vircon32\Art\Logos\Logo V32 98x98 YouTube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0660064" y="3811589"/>
              <a:ext cx="1027112" cy="1027112"/>
            </a:xfrm>
            <a:prstGeom prst="rect">
              <a:avLst/>
            </a:prstGeom>
            <a:noFill/>
          </p:spPr>
        </p:pic>
        <p:sp>
          <p:nvSpPr>
            <p:cNvPr id="59" name="58 Flecha derecha"/>
            <p:cNvSpPr/>
            <p:nvPr/>
          </p:nvSpPr>
          <p:spPr>
            <a:xfrm>
              <a:off x="9001125" y="4314825"/>
              <a:ext cx="1371600" cy="352426"/>
            </a:xfrm>
            <a:prstGeom prst="rightArrow">
              <a:avLst>
                <a:gd name="adj1" fmla="val 39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59 Abrir llave"/>
            <p:cNvSpPr/>
            <p:nvPr/>
          </p:nvSpPr>
          <p:spPr>
            <a:xfrm rot="10800000">
              <a:off x="7724775" y="2047874"/>
              <a:ext cx="647700" cy="4572000"/>
            </a:xfrm>
            <a:prstGeom prst="leftBrace">
              <a:avLst>
                <a:gd name="adj1" fmla="val 45098"/>
                <a:gd name="adj2" fmla="val 50043"/>
              </a:avLst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8753475" y="3882509"/>
              <a:ext cx="18002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packrom.exe</a:t>
              </a:r>
            </a:p>
          </p:txBody>
        </p:sp>
      </p:grpSp>
      <p:sp>
        <p:nvSpPr>
          <p:cNvPr id="42" name="41 Rectángulo"/>
          <p:cNvSpPr/>
          <p:nvPr/>
        </p:nvSpPr>
        <p:spPr>
          <a:xfrm>
            <a:off x="5610224" y="777359"/>
            <a:ext cx="2590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/>
              <a:t>(</a:t>
            </a:r>
            <a:r>
              <a:rPr lang="es-ES" sz="2000" smtClean="0"/>
              <a:t>importar ó convertir</a:t>
            </a:r>
            <a:endParaRPr lang="es-ES" sz="2000"/>
          </a:p>
          <a:p>
            <a:r>
              <a:rPr lang="es-ES" sz="2000"/>
              <a:t> </a:t>
            </a:r>
            <a:r>
              <a:rPr lang="es-ES" sz="2000" smtClean="0"/>
              <a:t>otros archivos)</a:t>
            </a:r>
            <a:endParaRPr lang="es-ES" sz="2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44</Words>
  <Application>Microsoft Office PowerPoint</Application>
  <PresentationFormat>Personalizado</PresentationFormat>
  <Paragraphs>31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136</cp:revision>
  <dcterms:created xsi:type="dcterms:W3CDTF">2021-01-12T09:15:43Z</dcterms:created>
  <dcterms:modified xsi:type="dcterms:W3CDTF">2023-11-26T11:23:19Z</dcterms:modified>
</cp:coreProperties>
</file>