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5976" y="2804922"/>
            <a:ext cx="1095375" cy="1095375"/>
          </a:xfrm>
          <a:prstGeom prst="rect">
            <a:avLst/>
          </a:prstGeom>
          <a:noFill/>
        </p:spPr>
      </p:pic>
      <p:grpSp>
        <p:nvGrpSpPr>
          <p:cNvPr id="3" name="61 Grupo"/>
          <p:cNvGrpSpPr/>
          <p:nvPr/>
        </p:nvGrpSpPr>
        <p:grpSpPr>
          <a:xfrm>
            <a:off x="3647551" y="2776348"/>
            <a:ext cx="2898777" cy="1152526"/>
            <a:chOff x="1533525" y="2012950"/>
            <a:chExt cx="2898777" cy="1152526"/>
          </a:xfrm>
        </p:grpSpPr>
        <p:pic>
          <p:nvPicPr>
            <p:cNvPr id="1029" name="Picture 5" descr="J:\Codigo\C++\Vircon32\Documentacion\Especificaciones\Imagenes\File icons - ASM sourc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9776" y="2012950"/>
              <a:ext cx="1152526" cy="1152526"/>
            </a:xfrm>
            <a:prstGeom prst="rect">
              <a:avLst/>
            </a:prstGeom>
            <a:noFill/>
          </p:spPr>
        </p:pic>
        <p:cxnSp>
          <p:nvCxnSpPr>
            <p:cNvPr id="15" name="14 Conector recto de flecha"/>
            <p:cNvCxnSpPr/>
            <p:nvPr/>
          </p:nvCxnSpPr>
          <p:spPr>
            <a:xfrm>
              <a:off x="160972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533525" y="2148959"/>
              <a:ext cx="149542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compile.exe</a:t>
              </a:r>
            </a:p>
          </p:txBody>
        </p:sp>
      </p:grpSp>
      <p:grpSp>
        <p:nvGrpSpPr>
          <p:cNvPr id="4" name="62 Grupo"/>
          <p:cNvGrpSpPr/>
          <p:nvPr/>
        </p:nvGrpSpPr>
        <p:grpSpPr>
          <a:xfrm>
            <a:off x="6638400" y="2825560"/>
            <a:ext cx="3105150" cy="1158776"/>
            <a:chOff x="4524374" y="2062162"/>
            <a:chExt cx="3105150" cy="1158776"/>
          </a:xfrm>
        </p:grpSpPr>
        <p:pic>
          <p:nvPicPr>
            <p:cNvPr id="1031" name="Picture 7" descr="J:\Codigo\C++\Vircon32\Documentacion\Especificaciones\Imagenes\File icons - Binary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3013" y="2062162"/>
              <a:ext cx="1106487" cy="1106487"/>
            </a:xfrm>
            <a:prstGeom prst="rect">
              <a:avLst/>
            </a:prstGeom>
            <a:noFill/>
          </p:spPr>
        </p:pic>
        <p:sp>
          <p:nvSpPr>
            <p:cNvPr id="34" name="33 Rectángulo"/>
            <p:cNvSpPr/>
            <p:nvPr/>
          </p:nvSpPr>
          <p:spPr>
            <a:xfrm>
              <a:off x="6943725" y="2882384"/>
              <a:ext cx="685799" cy="338554"/>
            </a:xfrm>
            <a:prstGeom prst="rect">
              <a:avLst/>
            </a:prstGeom>
            <a:solidFill>
              <a:srgbClr val="C6F7BF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s-ES" sz="1600" b="1">
                  <a:solidFill>
                    <a:schemeClr val="accent6">
                      <a:lumMod val="50000"/>
                    </a:schemeClr>
                  </a:solidFill>
                </a:rPr>
                <a:t>VBIN</a:t>
              </a:r>
            </a:p>
          </p:txBody>
        </p:sp>
        <p:cxnSp>
          <p:nvCxnSpPr>
            <p:cNvPr id="35" name="34 Conector recto de flecha"/>
            <p:cNvCxnSpPr/>
            <p:nvPr/>
          </p:nvCxnSpPr>
          <p:spPr>
            <a:xfrm>
              <a:off x="4600575" y="2770758"/>
              <a:ext cx="1543050" cy="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35 Rectángulo"/>
            <p:cNvSpPr/>
            <p:nvPr/>
          </p:nvSpPr>
          <p:spPr>
            <a:xfrm>
              <a:off x="4524374" y="2148959"/>
              <a:ext cx="164782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/>
                <a:t>assemble.exe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074" y="1820691"/>
            <a:ext cx="1095375" cy="1095375"/>
          </a:xfrm>
          <a:prstGeom prst="rect">
            <a:avLst/>
          </a:prstGeom>
          <a:noFill/>
        </p:spPr>
      </p:pic>
      <p:pic>
        <p:nvPicPr>
          <p:cNvPr id="1031" name="Picture 7" descr="J:\Codigo\C++\Vircon32\Documentacion\Especificaciones\Imagenes\File icons - Binar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6194" y="2589581"/>
            <a:ext cx="1106487" cy="1106487"/>
          </a:xfrm>
          <a:prstGeom prst="rect">
            <a:avLst/>
          </a:prstGeom>
          <a:noFill/>
        </p:spPr>
      </p:pic>
      <p:cxnSp>
        <p:nvCxnSpPr>
          <p:cNvPr id="35" name="34 Conector recto de flecha"/>
          <p:cNvCxnSpPr/>
          <p:nvPr/>
        </p:nvCxnSpPr>
        <p:spPr>
          <a:xfrm>
            <a:off x="8672585" y="3154632"/>
            <a:ext cx="932809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2267736" y="2014735"/>
            <a:ext cx="16478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#include</a:t>
            </a:r>
            <a:endParaRPr lang="es-ES" sz="2000"/>
          </a:p>
        </p:txBody>
      </p:sp>
      <p:cxnSp>
        <p:nvCxnSpPr>
          <p:cNvPr id="38" name="37 Conector recto de flecha"/>
          <p:cNvCxnSpPr/>
          <p:nvPr/>
        </p:nvCxnSpPr>
        <p:spPr>
          <a:xfrm>
            <a:off x="4927435" y="4045476"/>
            <a:ext cx="134302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4599040" y="3398511"/>
            <a:ext cx="180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compilador</a:t>
            </a:r>
            <a:endParaRPr lang="es-ES" sz="2000"/>
          </a:p>
        </p:txBody>
      </p:sp>
      <p:sp>
        <p:nvSpPr>
          <p:cNvPr id="60" name="59 Abrir llave"/>
          <p:cNvSpPr/>
          <p:nvPr/>
        </p:nvSpPr>
        <p:spPr>
          <a:xfrm rot="10800000">
            <a:off x="7498272" y="1535184"/>
            <a:ext cx="647700" cy="3238151"/>
          </a:xfrm>
          <a:prstGeom prst="leftBrace">
            <a:avLst>
              <a:gd name="adj1" fmla="val 45098"/>
              <a:gd name="adj2" fmla="val 50043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Rectángulo"/>
          <p:cNvSpPr/>
          <p:nvPr/>
        </p:nvSpPr>
        <p:spPr>
          <a:xfrm>
            <a:off x="8166245" y="2531491"/>
            <a:ext cx="180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enlazador</a:t>
            </a:r>
            <a:endParaRPr lang="es-ES" sz="2000"/>
          </a:p>
        </p:txBody>
      </p:sp>
      <p:pic>
        <p:nvPicPr>
          <p:cNvPr id="10" name="Picture 3" descr="J:\Codigo\C++\Vircon32\Documentacion\Especificaciones ingles\Imagenes\File icons - C heade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006" y="2648760"/>
            <a:ext cx="1101196" cy="1101196"/>
          </a:xfrm>
          <a:prstGeom prst="rect">
            <a:avLst/>
          </a:prstGeom>
          <a:noFill/>
        </p:spPr>
      </p:pic>
      <p:sp>
        <p:nvSpPr>
          <p:cNvPr id="44" name="43 Rectángulo"/>
          <p:cNvSpPr/>
          <p:nvPr/>
        </p:nvSpPr>
        <p:spPr>
          <a:xfrm>
            <a:off x="1097491" y="3864876"/>
            <a:ext cx="1800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Cabecera común</a:t>
            </a:r>
            <a:endParaRPr lang="es-ES" sz="2000"/>
          </a:p>
        </p:txBody>
      </p:sp>
      <p:pic>
        <p:nvPicPr>
          <p:cNvPr id="46" name="Picture 4" descr="J:\Codigo\C++\Vircon32\Documentacion\Especificaciones\Imagenes\File icons - C sourc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0074" y="3310048"/>
            <a:ext cx="1095375" cy="1095375"/>
          </a:xfrm>
          <a:prstGeom prst="rect">
            <a:avLst/>
          </a:prstGeom>
          <a:noFill/>
        </p:spPr>
      </p:pic>
      <p:sp>
        <p:nvSpPr>
          <p:cNvPr id="47" name="46 Rectángulo"/>
          <p:cNvSpPr/>
          <p:nvPr/>
        </p:nvSpPr>
        <p:spPr>
          <a:xfrm>
            <a:off x="3465362" y="4542909"/>
            <a:ext cx="1800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Archivos</a:t>
            </a:r>
            <a:br>
              <a:rPr lang="es-ES" sz="2000" smtClean="0"/>
            </a:br>
            <a:r>
              <a:rPr lang="es-ES" sz="2000" smtClean="0"/>
              <a:t>fuente</a:t>
            </a:r>
            <a:endParaRPr lang="es-ES" sz="2000"/>
          </a:p>
        </p:txBody>
      </p:sp>
      <p:pic>
        <p:nvPicPr>
          <p:cNvPr id="48" name="Picture 2" descr="J:\Codigo\C++\Vircon32\Documentacion\Especificaciones ingles\Imagenes\File icons - Objec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6791" y="1815371"/>
            <a:ext cx="1146174" cy="1146174"/>
          </a:xfrm>
          <a:prstGeom prst="rect">
            <a:avLst/>
          </a:prstGeom>
          <a:noFill/>
        </p:spPr>
      </p:pic>
      <p:sp>
        <p:nvSpPr>
          <p:cNvPr id="49" name="48 Rectángulo"/>
          <p:cNvSpPr/>
          <p:nvPr/>
        </p:nvSpPr>
        <p:spPr>
          <a:xfrm>
            <a:off x="5940114" y="4542909"/>
            <a:ext cx="1800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Archivos</a:t>
            </a:r>
            <a:br>
              <a:rPr lang="es-ES" sz="2000" smtClean="0"/>
            </a:br>
            <a:r>
              <a:rPr lang="es-ES" sz="2000" smtClean="0"/>
              <a:t>objeto</a:t>
            </a:r>
            <a:endParaRPr lang="es-ES" sz="2000"/>
          </a:p>
        </p:txBody>
      </p:sp>
      <p:cxnSp>
        <p:nvCxnSpPr>
          <p:cNvPr id="50" name="49 Conector recto de flecha"/>
          <p:cNvCxnSpPr/>
          <p:nvPr/>
        </p:nvCxnSpPr>
        <p:spPr>
          <a:xfrm flipV="1">
            <a:off x="2701255" y="2583809"/>
            <a:ext cx="830510" cy="444617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>
            <a:off x="2743200" y="3288484"/>
            <a:ext cx="771787" cy="436228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>
            <a:off x="4927435" y="2560624"/>
            <a:ext cx="1343025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61 Rectángulo"/>
          <p:cNvSpPr/>
          <p:nvPr/>
        </p:nvSpPr>
        <p:spPr>
          <a:xfrm>
            <a:off x="4599040" y="1913659"/>
            <a:ext cx="1800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compilador</a:t>
            </a:r>
            <a:endParaRPr lang="es-ES" sz="2000"/>
          </a:p>
        </p:txBody>
      </p:sp>
      <p:pic>
        <p:nvPicPr>
          <p:cNvPr id="63" name="Picture 2" descr="J:\Codigo\C++\Vircon32\Documentacion\Especificaciones ingles\Imagenes\File icons - Object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96791" y="3308612"/>
            <a:ext cx="1146174" cy="1146174"/>
          </a:xfrm>
          <a:prstGeom prst="rect">
            <a:avLst/>
          </a:prstGeom>
          <a:noFill/>
        </p:spPr>
      </p:pic>
      <p:sp>
        <p:nvSpPr>
          <p:cNvPr id="65" name="64 Rectángulo"/>
          <p:cNvSpPr/>
          <p:nvPr/>
        </p:nvSpPr>
        <p:spPr>
          <a:xfrm>
            <a:off x="9488657" y="3628509"/>
            <a:ext cx="18002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/>
              <a:t>Binario ejecutable</a:t>
            </a:r>
            <a:endParaRPr lang="es-ES" sz="2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</Words>
  <Application>Microsoft Office PowerPoint</Application>
  <PresentationFormat>Personalizado</PresentationFormat>
  <Paragraphs>11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138</cp:revision>
  <dcterms:created xsi:type="dcterms:W3CDTF">2021-01-12T09:15:43Z</dcterms:created>
  <dcterms:modified xsi:type="dcterms:W3CDTF">2023-11-26T11:25:17Z</dcterms:modified>
</cp:coreProperties>
</file>