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3051954" y="115311"/>
            <a:ext cx="0" cy="4928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092291" y="132507"/>
            <a:ext cx="0" cy="4928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22 Grupo"/>
          <p:cNvGrpSpPr/>
          <p:nvPr/>
        </p:nvGrpSpPr>
        <p:grpSpPr>
          <a:xfrm>
            <a:off x="0" y="144647"/>
            <a:ext cx="3050697" cy="4505724"/>
            <a:chOff x="0" y="192863"/>
            <a:chExt cx="4067596" cy="6007631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92863"/>
              <a:ext cx="4067596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100" b="1">
                  <a:solidFill>
                    <a:srgbClr val="C00000"/>
                  </a:solidFill>
                </a:rPr>
                <a:t>Physical </a:t>
              </a:r>
              <a:r>
                <a:rPr lang="es-ES" sz="2100" b="1"/>
                <a:t>machine</a:t>
              </a:r>
            </a:p>
            <a:p>
              <a:pPr algn="ctr"/>
              <a:r>
                <a:rPr lang="es-ES" sz="1500"/>
                <a:t>An already existing console</a:t>
              </a:r>
              <a:endParaRPr lang="es-ES" sz="150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3875" y="5154054"/>
              <a:ext cx="3009900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500"/>
                <a:t>How it works, and what it can do, are given by</a:t>
              </a:r>
            </a:p>
            <a:p>
              <a:pPr algn="ctr"/>
              <a:r>
                <a:rPr lang="es-ES" sz="1500" b="1"/>
                <a:t>its components</a:t>
              </a:r>
              <a:endParaRPr lang="es-ES" sz="1500" b="1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853" y="1578539"/>
              <a:ext cx="2743200" cy="300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21 Grupo"/>
          <p:cNvGrpSpPr/>
          <p:nvPr/>
        </p:nvGrpSpPr>
        <p:grpSpPr>
          <a:xfrm>
            <a:off x="3052119" y="144648"/>
            <a:ext cx="3036673" cy="4485664"/>
            <a:chOff x="4069492" y="192863"/>
            <a:chExt cx="4048897" cy="5980886"/>
          </a:xfrm>
        </p:grpSpPr>
        <p:sp>
          <p:nvSpPr>
            <p:cNvPr id="10" name="9 CuadroTexto"/>
            <p:cNvSpPr txBox="1"/>
            <p:nvPr/>
          </p:nvSpPr>
          <p:spPr>
            <a:xfrm>
              <a:off x="4069492" y="192863"/>
              <a:ext cx="4048897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100" b="1">
                  <a:solidFill>
                    <a:schemeClr val="accent5">
                      <a:lumMod val="75000"/>
                    </a:schemeClr>
                  </a:solidFill>
                </a:rPr>
                <a:t>Emulated </a:t>
              </a:r>
              <a:r>
                <a:rPr lang="es-ES" sz="2100" b="1"/>
                <a:t>machine</a:t>
              </a:r>
            </a:p>
            <a:p>
              <a:pPr algn="ctr"/>
              <a:r>
                <a:rPr lang="es-ES" sz="1500"/>
                <a:t>A program that imitates a console</a:t>
              </a:r>
              <a:endParaRPr lang="es-ES" sz="150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4400549" y="5435085"/>
              <a:ext cx="337185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500"/>
                <a:t>How it works is given by the </a:t>
              </a:r>
            </a:p>
            <a:p>
              <a:pPr algn="ctr"/>
              <a:r>
                <a:rPr lang="es-ES" sz="1500" b="1"/>
                <a:t>the original machine</a:t>
              </a:r>
              <a:endParaRPr lang="es-ES" sz="1500" b="1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5721" y="1495765"/>
              <a:ext cx="1555051" cy="170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16 Flecha derecha"/>
            <p:cNvSpPr/>
            <p:nvPr/>
          </p:nvSpPr>
          <p:spPr>
            <a:xfrm rot="3344360">
              <a:off x="6037168" y="2876052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7" descr="J:\Codigo\C++\Vircon32\Documentacion\Especificaciones\Imagenes\Snes9x - Mega Man 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8768" y="3377755"/>
              <a:ext cx="2055376" cy="1675505"/>
            </a:xfrm>
            <a:prstGeom prst="rect">
              <a:avLst/>
            </a:prstGeom>
            <a:noFill/>
          </p:spPr>
        </p:pic>
      </p:grpSp>
      <p:grpSp>
        <p:nvGrpSpPr>
          <p:cNvPr id="5" name="20 Grupo"/>
          <p:cNvGrpSpPr/>
          <p:nvPr/>
        </p:nvGrpSpPr>
        <p:grpSpPr>
          <a:xfrm>
            <a:off x="6093303" y="141559"/>
            <a:ext cx="3050697" cy="4489827"/>
            <a:chOff x="8124404" y="188745"/>
            <a:chExt cx="4067596" cy="5986435"/>
          </a:xfrm>
        </p:grpSpPr>
        <p:sp>
          <p:nvSpPr>
            <p:cNvPr id="9" name="8 CuadroTexto"/>
            <p:cNvSpPr txBox="1"/>
            <p:nvPr/>
          </p:nvSpPr>
          <p:spPr>
            <a:xfrm>
              <a:off x="8124404" y="188745"/>
              <a:ext cx="4067596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100" b="1">
                  <a:solidFill>
                    <a:srgbClr val="00B050"/>
                  </a:solidFill>
                </a:rPr>
                <a:t>Made up </a:t>
              </a:r>
              <a:r>
                <a:rPr lang="es-ES" sz="2100" b="1"/>
                <a:t>machine</a:t>
              </a:r>
            </a:p>
            <a:p>
              <a:pPr algn="ctr"/>
              <a:r>
                <a:rPr lang="es-ES" sz="1500"/>
                <a:t>A new console created from scratch</a:t>
              </a:r>
              <a:endParaRPr lang="es-ES" sz="150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8620124" y="5436516"/>
              <a:ext cx="309562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500"/>
                <a:t>How it works is given by </a:t>
              </a:r>
              <a:br>
                <a:rPr lang="es-ES" sz="1500"/>
              </a:br>
              <a:r>
                <a:rPr lang="es-ES" sz="1500" b="1"/>
                <a:t>its design documents</a:t>
              </a:r>
              <a:endParaRPr lang="es-ES" sz="1500" b="1"/>
            </a:p>
          </p:txBody>
        </p:sp>
        <p:pic>
          <p:nvPicPr>
            <p:cNvPr id="1027" name="Picture 3" descr="J:\Codigo\C++\Vircon32\Documentacion\Especificaciones\Imagenes\Chip-8 Specification page 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35017" y="1610316"/>
              <a:ext cx="1295376" cy="167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28" name="Picture 4" descr="J:\Codigo\C++\Vircon32\Documentacion\Especificaciones\Imagenes\Chip-8 Specification page 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31548" y="1345240"/>
              <a:ext cx="1295375" cy="1669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9" name="18 Imagen" descr="CTTT window screensho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025" y="3457261"/>
              <a:ext cx="2621820" cy="1562540"/>
            </a:xfrm>
            <a:prstGeom prst="rect">
              <a:avLst/>
            </a:prstGeom>
          </p:spPr>
        </p:pic>
        <p:sp>
          <p:nvSpPr>
            <p:cNvPr id="20" name="19 Flecha derecha"/>
            <p:cNvSpPr/>
            <p:nvPr/>
          </p:nvSpPr>
          <p:spPr>
            <a:xfrm rot="3344360">
              <a:off x="10381242" y="2871331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Presentación en pantalla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</cp:revision>
  <dcterms:created xsi:type="dcterms:W3CDTF">2022-11-20T13:29:53Z</dcterms:created>
  <dcterms:modified xsi:type="dcterms:W3CDTF">2022-11-20T13:31:57Z</dcterms:modified>
</cp:coreProperties>
</file>