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A0A0"/>
    <a:srgbClr val="CCCCFF"/>
    <a:srgbClr val="A0FFA0"/>
    <a:srgbClr val="FFCCCC"/>
    <a:srgbClr val="FFFF66"/>
    <a:srgbClr val="64A0FF"/>
    <a:srgbClr val="FF8181"/>
    <a:srgbClr val="B7DBFF"/>
    <a:srgbClr val="8C8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="" xmlns:a16="http://schemas.microsoft.com/office/drawing/2014/main" id="{73A11322-BD7B-4952-9DD1-128E56555842}"/>
              </a:ext>
            </a:extLst>
          </p:cNvPr>
          <p:cNvSpPr/>
          <p:nvPr/>
        </p:nvSpPr>
        <p:spPr>
          <a:xfrm>
            <a:off x="10884559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="" xmlns:a16="http://schemas.microsoft.com/office/drawing/2014/main" id="{C53C5C9A-E5EB-4DA5-8C17-F97FBBF37148}"/>
              </a:ext>
            </a:extLst>
          </p:cNvPr>
          <p:cNvSpPr/>
          <p:nvPr/>
        </p:nvSpPr>
        <p:spPr>
          <a:xfrm>
            <a:off x="1187116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="" xmlns:a16="http://schemas.microsoft.com/office/drawing/2014/main" id="{0F2EAB25-4CC2-4633-AB8F-8DB1CCE2D6E8}"/>
              </a:ext>
            </a:extLst>
          </p:cNvPr>
          <p:cNvSpPr/>
          <p:nvPr/>
        </p:nvSpPr>
        <p:spPr>
          <a:xfrm>
            <a:off x="1499937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="" xmlns:a16="http://schemas.microsoft.com/office/drawing/2014/main" id="{8408589A-C568-45CE-8FE2-359FEF996A5B}"/>
              </a:ext>
            </a:extLst>
          </p:cNvPr>
          <p:cNvSpPr/>
          <p:nvPr/>
        </p:nvSpPr>
        <p:spPr>
          <a:xfrm>
            <a:off x="1812758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="" xmlns:a16="http://schemas.microsoft.com/office/drawing/2014/main" id="{A49ADF89-E9B5-4F79-A008-E954C111F442}"/>
              </a:ext>
            </a:extLst>
          </p:cNvPr>
          <p:cNvSpPr/>
          <p:nvPr/>
        </p:nvSpPr>
        <p:spPr>
          <a:xfrm>
            <a:off x="2125578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="" xmlns:a16="http://schemas.microsoft.com/office/drawing/2014/main" id="{77FC50C9-9615-4656-B857-8741C629A335}"/>
              </a:ext>
            </a:extLst>
          </p:cNvPr>
          <p:cNvSpPr/>
          <p:nvPr/>
        </p:nvSpPr>
        <p:spPr>
          <a:xfrm>
            <a:off x="2438399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="" xmlns:a16="http://schemas.microsoft.com/office/drawing/2014/main" id="{7B76901C-3641-43B1-91FD-7E1EB9CF8B4C}"/>
              </a:ext>
            </a:extLst>
          </p:cNvPr>
          <p:cNvSpPr/>
          <p:nvPr/>
        </p:nvSpPr>
        <p:spPr>
          <a:xfrm>
            <a:off x="2751220" y="1235243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E8883506-0AEB-48CD-86B3-650E1B735A04}"/>
              </a:ext>
            </a:extLst>
          </p:cNvPr>
          <p:cNvSpPr/>
          <p:nvPr/>
        </p:nvSpPr>
        <p:spPr>
          <a:xfrm>
            <a:off x="3064041" y="1235243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="" xmlns:a16="http://schemas.microsoft.com/office/drawing/2014/main" id="{3647FA28-8B9B-4523-9A28-2C419E6BD457}"/>
              </a:ext>
            </a:extLst>
          </p:cNvPr>
          <p:cNvSpPr/>
          <p:nvPr/>
        </p:nvSpPr>
        <p:spPr>
          <a:xfrm>
            <a:off x="3376861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24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="" xmlns:a16="http://schemas.microsoft.com/office/drawing/2014/main" id="{AC9C5108-0819-4498-8FA9-53C5473E8D27}"/>
              </a:ext>
            </a:extLst>
          </p:cNvPr>
          <p:cNvSpPr/>
          <p:nvPr/>
        </p:nvSpPr>
        <p:spPr>
          <a:xfrm>
            <a:off x="3689682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="" xmlns:a16="http://schemas.microsoft.com/office/drawing/2014/main" id="{06EB9E5F-EAA4-4250-98C4-2A775787C77C}"/>
              </a:ext>
            </a:extLst>
          </p:cNvPr>
          <p:cNvSpPr/>
          <p:nvPr/>
        </p:nvSpPr>
        <p:spPr>
          <a:xfrm>
            <a:off x="4002503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="" xmlns:a16="http://schemas.microsoft.com/office/drawing/2014/main" id="{91E5A6FD-A6CE-477D-AC67-309F3D79896E}"/>
              </a:ext>
            </a:extLst>
          </p:cNvPr>
          <p:cNvSpPr/>
          <p:nvPr/>
        </p:nvSpPr>
        <p:spPr>
          <a:xfrm>
            <a:off x="4315324" y="1235243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="" xmlns:a16="http://schemas.microsoft.com/office/drawing/2014/main" id="{66BC7115-24DA-4563-9B74-FE2D1F2541B9}"/>
              </a:ext>
            </a:extLst>
          </p:cNvPr>
          <p:cNvSpPr/>
          <p:nvPr/>
        </p:nvSpPr>
        <p:spPr>
          <a:xfrm>
            <a:off x="4628144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="" xmlns:a16="http://schemas.microsoft.com/office/drawing/2014/main" id="{D4D6122B-29C3-4E64-A495-591E6D313C6D}"/>
              </a:ext>
            </a:extLst>
          </p:cNvPr>
          <p:cNvSpPr/>
          <p:nvPr/>
        </p:nvSpPr>
        <p:spPr>
          <a:xfrm>
            <a:off x="4940965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="" xmlns:a16="http://schemas.microsoft.com/office/drawing/2014/main" id="{A0C5C6CD-42AB-4827-8F03-2D716DB4068E}"/>
              </a:ext>
            </a:extLst>
          </p:cNvPr>
          <p:cNvSpPr/>
          <p:nvPr/>
        </p:nvSpPr>
        <p:spPr>
          <a:xfrm>
            <a:off x="5253786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="" xmlns:a16="http://schemas.microsoft.com/office/drawing/2014/main" id="{998369E3-C0D1-4062-B22B-FC1E030F1EC0}"/>
              </a:ext>
            </a:extLst>
          </p:cNvPr>
          <p:cNvSpPr/>
          <p:nvPr/>
        </p:nvSpPr>
        <p:spPr>
          <a:xfrm>
            <a:off x="5566607" y="1235243"/>
            <a:ext cx="312821" cy="3128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="" xmlns:a16="http://schemas.microsoft.com/office/drawing/2014/main" id="{8C8A129F-CE3A-42F7-989D-57705327C731}"/>
              </a:ext>
            </a:extLst>
          </p:cNvPr>
          <p:cNvSpPr/>
          <p:nvPr/>
        </p:nvSpPr>
        <p:spPr>
          <a:xfrm>
            <a:off x="5879427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="" xmlns:a16="http://schemas.microsoft.com/office/drawing/2014/main" id="{31118911-2DA9-4629-8126-3B0790309E88}"/>
              </a:ext>
            </a:extLst>
          </p:cNvPr>
          <p:cNvSpPr/>
          <p:nvPr/>
        </p:nvSpPr>
        <p:spPr>
          <a:xfrm>
            <a:off x="6192248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="" xmlns:a16="http://schemas.microsoft.com/office/drawing/2014/main" id="{C298D969-0C75-4420-91F8-6F6DA98C4834}"/>
              </a:ext>
            </a:extLst>
          </p:cNvPr>
          <p:cNvSpPr/>
          <p:nvPr/>
        </p:nvSpPr>
        <p:spPr>
          <a:xfrm>
            <a:off x="6505069" y="1235243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="" xmlns:a16="http://schemas.microsoft.com/office/drawing/2014/main" id="{24A63E33-0EB4-406C-948A-7DCB4F602629}"/>
              </a:ext>
            </a:extLst>
          </p:cNvPr>
          <p:cNvSpPr/>
          <p:nvPr/>
        </p:nvSpPr>
        <p:spPr>
          <a:xfrm>
            <a:off x="6817890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="" xmlns:a16="http://schemas.microsoft.com/office/drawing/2014/main" id="{0AD256CC-2326-4D3A-A4F3-9009626585EF}"/>
              </a:ext>
            </a:extLst>
          </p:cNvPr>
          <p:cNvSpPr/>
          <p:nvPr/>
        </p:nvSpPr>
        <p:spPr>
          <a:xfrm>
            <a:off x="7130710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="" xmlns:a16="http://schemas.microsoft.com/office/drawing/2014/main" id="{A54D63F3-7726-43D7-A4B5-73CAFA9AC152}"/>
              </a:ext>
            </a:extLst>
          </p:cNvPr>
          <p:cNvSpPr/>
          <p:nvPr/>
        </p:nvSpPr>
        <p:spPr>
          <a:xfrm>
            <a:off x="7443531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="" xmlns:a16="http://schemas.microsoft.com/office/drawing/2014/main" id="{DD73C27A-9EDC-4EE2-B6F0-265E687B828F}"/>
              </a:ext>
            </a:extLst>
          </p:cNvPr>
          <p:cNvSpPr/>
          <p:nvPr/>
        </p:nvSpPr>
        <p:spPr>
          <a:xfrm>
            <a:off x="7756352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="" xmlns:a16="http://schemas.microsoft.com/office/drawing/2014/main" id="{1C8F1824-E26A-43B2-95AD-4E622E969AFF}"/>
              </a:ext>
            </a:extLst>
          </p:cNvPr>
          <p:cNvSpPr/>
          <p:nvPr/>
        </p:nvSpPr>
        <p:spPr>
          <a:xfrm>
            <a:off x="8069173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="" xmlns:a16="http://schemas.microsoft.com/office/drawing/2014/main" id="{C5A90D2C-3ED6-46E2-B67D-D6035BC950AA}"/>
              </a:ext>
            </a:extLst>
          </p:cNvPr>
          <p:cNvSpPr/>
          <p:nvPr/>
        </p:nvSpPr>
        <p:spPr>
          <a:xfrm>
            <a:off x="8381993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="" xmlns:a16="http://schemas.microsoft.com/office/drawing/2014/main" id="{550271C9-0EC5-4ECC-B991-68E83A3F3C6A}"/>
              </a:ext>
            </a:extLst>
          </p:cNvPr>
          <p:cNvSpPr/>
          <p:nvPr/>
        </p:nvSpPr>
        <p:spPr>
          <a:xfrm>
            <a:off x="8694814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="" xmlns:a16="http://schemas.microsoft.com/office/drawing/2014/main" id="{D0AE3233-DF2D-48B7-8323-62F5C33D99C3}"/>
              </a:ext>
            </a:extLst>
          </p:cNvPr>
          <p:cNvSpPr/>
          <p:nvPr/>
        </p:nvSpPr>
        <p:spPr>
          <a:xfrm>
            <a:off x="9007635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="" xmlns:a16="http://schemas.microsoft.com/office/drawing/2014/main" id="{F12E477C-2CC6-4555-8235-719CBE3B0175}"/>
              </a:ext>
            </a:extLst>
          </p:cNvPr>
          <p:cNvSpPr/>
          <p:nvPr/>
        </p:nvSpPr>
        <p:spPr>
          <a:xfrm>
            <a:off x="9320456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="" xmlns:a16="http://schemas.microsoft.com/office/drawing/2014/main" id="{24E5F539-7A09-4F5B-95D8-8BDB50EF13FE}"/>
              </a:ext>
            </a:extLst>
          </p:cNvPr>
          <p:cNvSpPr/>
          <p:nvPr/>
        </p:nvSpPr>
        <p:spPr>
          <a:xfrm>
            <a:off x="9633276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="" xmlns:a16="http://schemas.microsoft.com/office/drawing/2014/main" id="{9CAC6246-ADC5-45A2-BCC1-DD852C7B11B7}"/>
              </a:ext>
            </a:extLst>
          </p:cNvPr>
          <p:cNvSpPr/>
          <p:nvPr/>
        </p:nvSpPr>
        <p:spPr>
          <a:xfrm>
            <a:off x="9946097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="" xmlns:a16="http://schemas.microsoft.com/office/drawing/2014/main" id="{ECB51BA8-E69A-47F5-BD56-0A327E561C4C}"/>
              </a:ext>
            </a:extLst>
          </p:cNvPr>
          <p:cNvSpPr/>
          <p:nvPr/>
        </p:nvSpPr>
        <p:spPr>
          <a:xfrm>
            <a:off x="10258918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="" xmlns:a16="http://schemas.microsoft.com/office/drawing/2014/main" id="{CEE39723-92D4-4422-990B-7B4260A35505}"/>
              </a:ext>
            </a:extLst>
          </p:cNvPr>
          <p:cNvSpPr/>
          <p:nvPr/>
        </p:nvSpPr>
        <p:spPr>
          <a:xfrm>
            <a:off x="10571739" y="1235243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02" name="Conector recto 101">
            <a:extLst>
              <a:ext uri="{FF2B5EF4-FFF2-40B4-BE49-F238E27FC236}">
                <a16:creationId xmlns="" xmlns:a16="http://schemas.microsoft.com/office/drawing/2014/main" id="{86EF041D-DE48-4F5C-8744-8CBF0EB20DE0}"/>
              </a:ext>
            </a:extLst>
          </p:cNvPr>
          <p:cNvCxnSpPr>
            <a:cxnSpLocks/>
          </p:cNvCxnSpPr>
          <p:nvPr/>
        </p:nvCxnSpPr>
        <p:spPr>
          <a:xfrm>
            <a:off x="3064040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="" xmlns:a16="http://schemas.microsoft.com/office/drawing/2014/main" id="{47E268D3-FA3C-4E68-9B0F-630F0330FE61}"/>
              </a:ext>
            </a:extLst>
          </p:cNvPr>
          <p:cNvCxnSpPr>
            <a:cxnSpLocks/>
          </p:cNvCxnSpPr>
          <p:nvPr/>
        </p:nvCxnSpPr>
        <p:spPr>
          <a:xfrm flipH="1">
            <a:off x="1187104" y="1540045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103">
            <a:extLst>
              <a:ext uri="{FF2B5EF4-FFF2-40B4-BE49-F238E27FC236}">
                <a16:creationId xmlns="" xmlns:a16="http://schemas.microsoft.com/office/drawing/2014/main" id="{66505EBE-DF94-4D46-A617-9B02F34E7864}"/>
              </a:ext>
            </a:extLst>
          </p:cNvPr>
          <p:cNvCxnSpPr>
            <a:cxnSpLocks/>
          </p:cNvCxnSpPr>
          <p:nvPr/>
        </p:nvCxnSpPr>
        <p:spPr>
          <a:xfrm flipH="1">
            <a:off x="3376832" y="1540045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="" xmlns:a16="http://schemas.microsoft.com/office/drawing/2014/main" id="{6A324006-7BFE-46BD-A68C-9DC10B2E9CA9}"/>
              </a:ext>
            </a:extLst>
          </p:cNvPr>
          <p:cNvCxnSpPr>
            <a:cxnSpLocks/>
          </p:cNvCxnSpPr>
          <p:nvPr/>
        </p:nvCxnSpPr>
        <p:spPr>
          <a:xfrm>
            <a:off x="4628143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="" xmlns:a16="http://schemas.microsoft.com/office/drawing/2014/main" id="{9058EBC3-42C3-4B5A-BBBB-C1E1B37F6D1A}"/>
              </a:ext>
            </a:extLst>
          </p:cNvPr>
          <p:cNvCxnSpPr>
            <a:cxnSpLocks/>
          </p:cNvCxnSpPr>
          <p:nvPr/>
        </p:nvCxnSpPr>
        <p:spPr>
          <a:xfrm>
            <a:off x="5879426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="" xmlns:a16="http://schemas.microsoft.com/office/drawing/2014/main" id="{B2AE8D7F-112B-4A1B-B6A2-3D4847277991}"/>
              </a:ext>
            </a:extLst>
          </p:cNvPr>
          <p:cNvCxnSpPr>
            <a:cxnSpLocks/>
          </p:cNvCxnSpPr>
          <p:nvPr/>
        </p:nvCxnSpPr>
        <p:spPr>
          <a:xfrm>
            <a:off x="6817885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="" xmlns:a16="http://schemas.microsoft.com/office/drawing/2014/main" id="{D6EA153A-F288-498B-A862-027BC2639F72}"/>
              </a:ext>
            </a:extLst>
          </p:cNvPr>
          <p:cNvCxnSpPr/>
          <p:nvPr/>
        </p:nvCxnSpPr>
        <p:spPr>
          <a:xfrm>
            <a:off x="1187113" y="1925054"/>
            <a:ext cx="1876927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="" xmlns:a16="http://schemas.microsoft.com/office/drawing/2014/main" id="{AB6AEAA7-B3DE-4392-84C0-F7BF95A97831}"/>
              </a:ext>
            </a:extLst>
          </p:cNvPr>
          <p:cNvCxnSpPr>
            <a:cxnSpLocks/>
          </p:cNvCxnSpPr>
          <p:nvPr/>
        </p:nvCxnSpPr>
        <p:spPr>
          <a:xfrm>
            <a:off x="3376858" y="1925053"/>
            <a:ext cx="125128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cto de flecha 111">
            <a:extLst>
              <a:ext uri="{FF2B5EF4-FFF2-40B4-BE49-F238E27FC236}">
                <a16:creationId xmlns="" xmlns:a16="http://schemas.microsoft.com/office/drawing/2014/main" id="{F6ACDBDC-20EE-439D-9563-BF774C7421DA}"/>
              </a:ext>
            </a:extLst>
          </p:cNvPr>
          <p:cNvCxnSpPr>
            <a:cxnSpLocks/>
          </p:cNvCxnSpPr>
          <p:nvPr/>
        </p:nvCxnSpPr>
        <p:spPr>
          <a:xfrm>
            <a:off x="3064037" y="1925053"/>
            <a:ext cx="31282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="" xmlns:a16="http://schemas.microsoft.com/office/drawing/2014/main" id="{7083838C-726B-4982-AAC8-A11C3B433205}"/>
              </a:ext>
            </a:extLst>
          </p:cNvPr>
          <p:cNvCxnSpPr>
            <a:cxnSpLocks/>
          </p:cNvCxnSpPr>
          <p:nvPr/>
        </p:nvCxnSpPr>
        <p:spPr>
          <a:xfrm>
            <a:off x="4628141" y="1925053"/>
            <a:ext cx="125128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="" xmlns:a16="http://schemas.microsoft.com/office/drawing/2014/main" id="{3664F721-26A1-4880-8555-BB97AB35D9FB}"/>
              </a:ext>
            </a:extLst>
          </p:cNvPr>
          <p:cNvCxnSpPr>
            <a:cxnSpLocks/>
          </p:cNvCxnSpPr>
          <p:nvPr/>
        </p:nvCxnSpPr>
        <p:spPr>
          <a:xfrm>
            <a:off x="5879426" y="1925053"/>
            <a:ext cx="938459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="" xmlns:a16="http://schemas.microsoft.com/office/drawing/2014/main" id="{6C52B2C0-BB73-45F4-B1B0-022466ABDA68}"/>
              </a:ext>
            </a:extLst>
          </p:cNvPr>
          <p:cNvCxnSpPr>
            <a:cxnSpLocks/>
          </p:cNvCxnSpPr>
          <p:nvPr/>
        </p:nvCxnSpPr>
        <p:spPr>
          <a:xfrm>
            <a:off x="6817885" y="1925053"/>
            <a:ext cx="4379484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="" xmlns:a16="http://schemas.microsoft.com/office/drawing/2014/main" id="{7F0BCCC8-CF54-477C-A0E9-0EADB48ACAED}"/>
              </a:ext>
            </a:extLst>
          </p:cNvPr>
          <p:cNvCxnSpPr>
            <a:cxnSpLocks/>
          </p:cNvCxnSpPr>
          <p:nvPr/>
        </p:nvCxnSpPr>
        <p:spPr>
          <a:xfrm>
            <a:off x="11197369" y="154004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="" xmlns:a16="http://schemas.microsoft.com/office/drawing/2014/main" id="{C055A25B-9E72-4CC3-9DBF-D79064A76E9A}"/>
              </a:ext>
            </a:extLst>
          </p:cNvPr>
          <p:cNvSpPr txBox="1"/>
          <p:nvPr/>
        </p:nvSpPr>
        <p:spPr>
          <a:xfrm>
            <a:off x="1187104" y="2057220"/>
            <a:ext cx="1876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6 bits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="" xmlns:a16="http://schemas.microsoft.com/office/drawing/2014/main" id="{8EE11C23-74C4-4FD5-9310-80C4C2FA101C}"/>
              </a:ext>
            </a:extLst>
          </p:cNvPr>
          <p:cNvSpPr txBox="1"/>
          <p:nvPr/>
        </p:nvSpPr>
        <p:spPr>
          <a:xfrm>
            <a:off x="3376832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4 bits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="" xmlns:a16="http://schemas.microsoft.com/office/drawing/2014/main" id="{015E0DE8-C7F9-4FCF-AF48-E2682799DDCD}"/>
              </a:ext>
            </a:extLst>
          </p:cNvPr>
          <p:cNvSpPr txBox="1"/>
          <p:nvPr/>
        </p:nvSpPr>
        <p:spPr>
          <a:xfrm>
            <a:off x="4628105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4 bits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="" xmlns:a16="http://schemas.microsoft.com/office/drawing/2014/main" id="{991AA4AD-6A8B-40C6-B000-0139C9367DAF}"/>
              </a:ext>
            </a:extLst>
          </p:cNvPr>
          <p:cNvSpPr txBox="1"/>
          <p:nvPr/>
        </p:nvSpPr>
        <p:spPr>
          <a:xfrm>
            <a:off x="5879381" y="2037346"/>
            <a:ext cx="93845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="" xmlns:a16="http://schemas.microsoft.com/office/drawing/2014/main" id="{F45070FF-26DA-408B-A13F-3670BB778833}"/>
              </a:ext>
            </a:extLst>
          </p:cNvPr>
          <p:cNvSpPr txBox="1"/>
          <p:nvPr/>
        </p:nvSpPr>
        <p:spPr>
          <a:xfrm>
            <a:off x="6817834" y="2037346"/>
            <a:ext cx="437953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14 bits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="" xmlns:a16="http://schemas.microsoft.com/office/drawing/2014/main" id="{EE943D83-DACD-4434-B6BE-80819EC8D2A2}"/>
              </a:ext>
            </a:extLst>
          </p:cNvPr>
          <p:cNvSpPr txBox="1"/>
          <p:nvPr/>
        </p:nvSpPr>
        <p:spPr>
          <a:xfrm>
            <a:off x="2590746" y="2037346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 bit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="" xmlns:a16="http://schemas.microsoft.com/office/drawing/2014/main" id="{4F79BADF-8B36-475E-AD42-510A24A59FBE}"/>
              </a:ext>
            </a:extLst>
          </p:cNvPr>
          <p:cNvSpPr txBox="1"/>
          <p:nvPr/>
        </p:nvSpPr>
        <p:spPr>
          <a:xfrm>
            <a:off x="1187315" y="2406318"/>
            <a:ext cx="18769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Opcode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="" xmlns:a16="http://schemas.microsoft.com/office/drawing/2014/main" id="{C9BBCD3A-4FBF-44D5-90CE-8FBB5A1C5714}"/>
              </a:ext>
            </a:extLst>
          </p:cNvPr>
          <p:cNvSpPr txBox="1"/>
          <p:nvPr/>
        </p:nvSpPr>
        <p:spPr>
          <a:xfrm>
            <a:off x="3392663" y="2374234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Register 1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="" xmlns:a16="http://schemas.microsoft.com/office/drawing/2014/main" id="{A4B769A3-1D71-4C9C-B62B-4D34193F966B}"/>
              </a:ext>
            </a:extLst>
          </p:cNvPr>
          <p:cNvSpPr txBox="1"/>
          <p:nvPr/>
        </p:nvSpPr>
        <p:spPr>
          <a:xfrm>
            <a:off x="4652108" y="2374234"/>
            <a:ext cx="125129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Register 2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="" xmlns:a16="http://schemas.microsoft.com/office/drawing/2014/main" id="{438AEC21-FE7C-41F7-8FF8-1DF60DDD3D3F}"/>
              </a:ext>
            </a:extLst>
          </p:cNvPr>
          <p:cNvSpPr txBox="1"/>
          <p:nvPr/>
        </p:nvSpPr>
        <p:spPr>
          <a:xfrm>
            <a:off x="5394133" y="3002752"/>
            <a:ext cx="190894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Addressing mode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="" xmlns:a16="http://schemas.microsoft.com/office/drawing/2014/main" id="{4751CD82-B19E-4F57-B70B-04448F1E4DFE}"/>
              </a:ext>
            </a:extLst>
          </p:cNvPr>
          <p:cNvSpPr txBox="1"/>
          <p:nvPr/>
        </p:nvSpPr>
        <p:spPr>
          <a:xfrm>
            <a:off x="6825901" y="2374234"/>
            <a:ext cx="43714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Port number</a:t>
            </a:r>
          </a:p>
        </p:txBody>
      </p:sp>
      <p:cxnSp>
        <p:nvCxnSpPr>
          <p:cNvPr id="148" name="Conector recto de flecha 147">
            <a:extLst>
              <a:ext uri="{FF2B5EF4-FFF2-40B4-BE49-F238E27FC236}">
                <a16:creationId xmlns="" xmlns:a16="http://schemas.microsoft.com/office/drawing/2014/main" id="{A652BF30-FED7-43AB-9F84-048905F66CD7}"/>
              </a:ext>
            </a:extLst>
          </p:cNvPr>
          <p:cNvCxnSpPr>
            <a:cxnSpLocks/>
            <a:stCxn id="145" idx="0"/>
            <a:endCxn id="124" idx="2"/>
          </p:cNvCxnSpPr>
          <p:nvPr/>
        </p:nvCxnSpPr>
        <p:spPr>
          <a:xfrm flipV="1">
            <a:off x="6348608" y="2406678"/>
            <a:ext cx="0" cy="5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="" xmlns:a16="http://schemas.microsoft.com/office/drawing/2014/main" id="{038A1AFE-092F-4490-ACEC-E9A589D7E562}"/>
              </a:ext>
            </a:extLst>
          </p:cNvPr>
          <p:cNvSpPr txBox="1"/>
          <p:nvPr/>
        </p:nvSpPr>
        <p:spPr>
          <a:xfrm>
            <a:off x="1965087" y="3002752"/>
            <a:ext cx="250260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Uses immediate value</a:t>
            </a:r>
          </a:p>
        </p:txBody>
      </p:sp>
      <p:cxnSp>
        <p:nvCxnSpPr>
          <p:cNvPr id="150" name="Conector recto de flecha 149">
            <a:extLst>
              <a:ext uri="{FF2B5EF4-FFF2-40B4-BE49-F238E27FC236}">
                <a16:creationId xmlns="" xmlns:a16="http://schemas.microsoft.com/office/drawing/2014/main" id="{381A71BA-8E7E-4EE6-9269-15B7E3A813EB}"/>
              </a:ext>
            </a:extLst>
          </p:cNvPr>
          <p:cNvCxnSpPr>
            <a:cxnSpLocks/>
            <a:stCxn id="149" idx="0"/>
            <a:endCxn id="126" idx="2"/>
          </p:cNvCxnSpPr>
          <p:nvPr/>
        </p:nvCxnSpPr>
        <p:spPr>
          <a:xfrm flipV="1">
            <a:off x="3216391" y="2406678"/>
            <a:ext cx="0" cy="596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uadroTexto 152">
            <a:extLst>
              <a:ext uri="{FF2B5EF4-FFF2-40B4-BE49-F238E27FC236}">
                <a16:creationId xmlns="" xmlns:a16="http://schemas.microsoft.com/office/drawing/2014/main" id="{842F7379-7927-4A04-9F04-A65F65E85B4B}"/>
              </a:ext>
            </a:extLst>
          </p:cNvPr>
          <p:cNvSpPr txBox="1"/>
          <p:nvPr/>
        </p:nvSpPr>
        <p:spPr>
          <a:xfrm>
            <a:off x="8694814" y="870011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4" name="CuadroTexto 153">
            <a:extLst>
              <a:ext uri="{FF2B5EF4-FFF2-40B4-BE49-F238E27FC236}">
                <a16:creationId xmlns="" xmlns:a16="http://schemas.microsoft.com/office/drawing/2014/main" id="{0DC557E3-0D74-4B92-85AD-ACB09F131005}"/>
              </a:ext>
            </a:extLst>
          </p:cNvPr>
          <p:cNvSpPr txBox="1"/>
          <p:nvPr/>
        </p:nvSpPr>
        <p:spPr>
          <a:xfrm>
            <a:off x="1187116" y="870011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="" xmlns:a16="http://schemas.microsoft.com/office/drawing/2014/main" id="{67EB5223-ACA0-4E87-A173-373E523C7D3A}"/>
              </a:ext>
            </a:extLst>
          </p:cNvPr>
          <p:cNvSpPr/>
          <p:nvPr/>
        </p:nvSpPr>
        <p:spPr>
          <a:xfrm>
            <a:off x="10884559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="" xmlns:a16="http://schemas.microsoft.com/office/drawing/2014/main" id="{FA0B435B-0B70-44E0-82F0-9E4273247D5F}"/>
              </a:ext>
            </a:extLst>
          </p:cNvPr>
          <p:cNvSpPr/>
          <p:nvPr/>
        </p:nvSpPr>
        <p:spPr>
          <a:xfrm>
            <a:off x="1187116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31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="" xmlns:a16="http://schemas.microsoft.com/office/drawing/2014/main" id="{7B02F6AC-6E84-4A64-917E-13FEB72414FF}"/>
              </a:ext>
            </a:extLst>
          </p:cNvPr>
          <p:cNvSpPr/>
          <p:nvPr/>
        </p:nvSpPr>
        <p:spPr>
          <a:xfrm>
            <a:off x="1499937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30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="" xmlns:a16="http://schemas.microsoft.com/office/drawing/2014/main" id="{02C91B38-0BF3-4F06-870C-006DD364C3B8}"/>
              </a:ext>
            </a:extLst>
          </p:cNvPr>
          <p:cNvSpPr/>
          <p:nvPr/>
        </p:nvSpPr>
        <p:spPr>
          <a:xfrm>
            <a:off x="1812758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29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="" xmlns:a16="http://schemas.microsoft.com/office/drawing/2014/main" id="{EAA1FF42-EF35-4AAB-9F30-F152B4309EDD}"/>
              </a:ext>
            </a:extLst>
          </p:cNvPr>
          <p:cNvSpPr/>
          <p:nvPr/>
        </p:nvSpPr>
        <p:spPr>
          <a:xfrm>
            <a:off x="2125578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28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="" xmlns:a16="http://schemas.microsoft.com/office/drawing/2014/main" id="{29BA0FB6-87EE-4A6C-AD2D-40584421DBDA}"/>
              </a:ext>
            </a:extLst>
          </p:cNvPr>
          <p:cNvSpPr/>
          <p:nvPr/>
        </p:nvSpPr>
        <p:spPr>
          <a:xfrm>
            <a:off x="2438399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27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="" xmlns:a16="http://schemas.microsoft.com/office/drawing/2014/main" id="{6D2F09FD-84DC-4E98-A79E-76B38AD24F83}"/>
              </a:ext>
            </a:extLst>
          </p:cNvPr>
          <p:cNvSpPr/>
          <p:nvPr/>
        </p:nvSpPr>
        <p:spPr>
          <a:xfrm>
            <a:off x="2751220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26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="" xmlns:a16="http://schemas.microsoft.com/office/drawing/2014/main" id="{C4A7B348-90DB-45FF-89C2-F22538BE97B2}"/>
              </a:ext>
            </a:extLst>
          </p:cNvPr>
          <p:cNvSpPr/>
          <p:nvPr/>
        </p:nvSpPr>
        <p:spPr>
          <a:xfrm>
            <a:off x="3064041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25</a:t>
            </a:r>
          </a:p>
        </p:txBody>
      </p:sp>
      <p:sp>
        <p:nvSpPr>
          <p:cNvPr id="80" name="Rectángulo 79">
            <a:extLst>
              <a:ext uri="{FF2B5EF4-FFF2-40B4-BE49-F238E27FC236}">
                <a16:creationId xmlns="" xmlns:a16="http://schemas.microsoft.com/office/drawing/2014/main" id="{8B8A4077-DC12-4DAE-B936-6FA590DB9438}"/>
              </a:ext>
            </a:extLst>
          </p:cNvPr>
          <p:cNvSpPr/>
          <p:nvPr/>
        </p:nvSpPr>
        <p:spPr>
          <a:xfrm>
            <a:off x="3376861" y="4451689"/>
            <a:ext cx="312821" cy="3128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solidFill>
                  <a:schemeClr val="bg1"/>
                </a:solidFill>
                <a:latin typeface="Arial Narrow" pitchFamily="34" charset="0"/>
              </a:rPr>
              <a:t>24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="" xmlns:a16="http://schemas.microsoft.com/office/drawing/2014/main" id="{752BF71D-36E9-4327-8F03-85ABBBE5FB53}"/>
              </a:ext>
            </a:extLst>
          </p:cNvPr>
          <p:cNvSpPr/>
          <p:nvPr/>
        </p:nvSpPr>
        <p:spPr>
          <a:xfrm>
            <a:off x="3689682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="" xmlns:a16="http://schemas.microsoft.com/office/drawing/2014/main" id="{C4593EB1-E629-4A66-8B5E-F9F8A5FA8DBD}"/>
              </a:ext>
            </a:extLst>
          </p:cNvPr>
          <p:cNvSpPr/>
          <p:nvPr/>
        </p:nvSpPr>
        <p:spPr>
          <a:xfrm>
            <a:off x="4002503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="" xmlns:a16="http://schemas.microsoft.com/office/drawing/2014/main" id="{3213A3A1-18B1-4C75-AA59-7B90A4ABB276}"/>
              </a:ext>
            </a:extLst>
          </p:cNvPr>
          <p:cNvSpPr/>
          <p:nvPr/>
        </p:nvSpPr>
        <p:spPr>
          <a:xfrm>
            <a:off x="4315324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="" xmlns:a16="http://schemas.microsoft.com/office/drawing/2014/main" id="{6A46BFEB-D9DB-48F7-9B34-6AEDD9B9D747}"/>
              </a:ext>
            </a:extLst>
          </p:cNvPr>
          <p:cNvSpPr/>
          <p:nvPr/>
        </p:nvSpPr>
        <p:spPr>
          <a:xfrm>
            <a:off x="4628144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="" xmlns:a16="http://schemas.microsoft.com/office/drawing/2014/main" id="{A007A219-EAC2-450D-85A0-C07D743F45CE}"/>
              </a:ext>
            </a:extLst>
          </p:cNvPr>
          <p:cNvSpPr/>
          <p:nvPr/>
        </p:nvSpPr>
        <p:spPr>
          <a:xfrm>
            <a:off x="4940965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="" xmlns:a16="http://schemas.microsoft.com/office/drawing/2014/main" id="{2AC7EC60-FAD4-4DDE-8EDD-063482A1A274}"/>
              </a:ext>
            </a:extLst>
          </p:cNvPr>
          <p:cNvSpPr/>
          <p:nvPr/>
        </p:nvSpPr>
        <p:spPr>
          <a:xfrm>
            <a:off x="5253786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="" xmlns:a16="http://schemas.microsoft.com/office/drawing/2014/main" id="{5BFC7356-1A84-4CE4-844D-E1AF2BCF4815}"/>
              </a:ext>
            </a:extLst>
          </p:cNvPr>
          <p:cNvSpPr/>
          <p:nvPr/>
        </p:nvSpPr>
        <p:spPr>
          <a:xfrm>
            <a:off x="5566607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="" xmlns:a16="http://schemas.microsoft.com/office/drawing/2014/main" id="{7D95FFFE-35C2-4212-BE46-91577A75608F}"/>
              </a:ext>
            </a:extLst>
          </p:cNvPr>
          <p:cNvSpPr/>
          <p:nvPr/>
        </p:nvSpPr>
        <p:spPr>
          <a:xfrm>
            <a:off x="5879427" y="4451689"/>
            <a:ext cx="312821" cy="31282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="" xmlns:a16="http://schemas.microsoft.com/office/drawing/2014/main" id="{3861101E-021E-4637-A326-9260732D78BA}"/>
              </a:ext>
            </a:extLst>
          </p:cNvPr>
          <p:cNvSpPr/>
          <p:nvPr/>
        </p:nvSpPr>
        <p:spPr>
          <a:xfrm>
            <a:off x="6192248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="" xmlns:a16="http://schemas.microsoft.com/office/drawing/2014/main" id="{C2F68246-2621-4F57-914E-A8D1B13EC5F4}"/>
              </a:ext>
            </a:extLst>
          </p:cNvPr>
          <p:cNvSpPr/>
          <p:nvPr/>
        </p:nvSpPr>
        <p:spPr>
          <a:xfrm>
            <a:off x="6505069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="" xmlns:a16="http://schemas.microsoft.com/office/drawing/2014/main" id="{C2F139AC-4B77-45E8-8CC4-315A2C311826}"/>
              </a:ext>
            </a:extLst>
          </p:cNvPr>
          <p:cNvSpPr/>
          <p:nvPr/>
        </p:nvSpPr>
        <p:spPr>
          <a:xfrm>
            <a:off x="6817890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="" xmlns:a16="http://schemas.microsoft.com/office/drawing/2014/main" id="{D83996FC-5C3D-43A3-B233-9917C239AB66}"/>
              </a:ext>
            </a:extLst>
          </p:cNvPr>
          <p:cNvSpPr/>
          <p:nvPr/>
        </p:nvSpPr>
        <p:spPr>
          <a:xfrm>
            <a:off x="7130710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="" xmlns:a16="http://schemas.microsoft.com/office/drawing/2014/main" id="{2F7CACD6-754F-4C6A-B754-20207D468495}"/>
              </a:ext>
            </a:extLst>
          </p:cNvPr>
          <p:cNvSpPr/>
          <p:nvPr/>
        </p:nvSpPr>
        <p:spPr>
          <a:xfrm>
            <a:off x="7443531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="" xmlns:a16="http://schemas.microsoft.com/office/drawing/2014/main" id="{AB3FB92B-78FD-43CA-ABE8-0F0511822C2C}"/>
              </a:ext>
            </a:extLst>
          </p:cNvPr>
          <p:cNvSpPr/>
          <p:nvPr/>
        </p:nvSpPr>
        <p:spPr>
          <a:xfrm>
            <a:off x="7756352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="" xmlns:a16="http://schemas.microsoft.com/office/drawing/2014/main" id="{529E6156-1DB1-4C6C-9ADF-EEA69DA63625}"/>
              </a:ext>
            </a:extLst>
          </p:cNvPr>
          <p:cNvSpPr/>
          <p:nvPr/>
        </p:nvSpPr>
        <p:spPr>
          <a:xfrm>
            <a:off x="8069173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="" xmlns:a16="http://schemas.microsoft.com/office/drawing/2014/main" id="{FE018161-3DEF-4106-AB95-133ECD29F546}"/>
              </a:ext>
            </a:extLst>
          </p:cNvPr>
          <p:cNvSpPr/>
          <p:nvPr/>
        </p:nvSpPr>
        <p:spPr>
          <a:xfrm>
            <a:off x="8381993" y="4451689"/>
            <a:ext cx="312821" cy="3128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="" xmlns:a16="http://schemas.microsoft.com/office/drawing/2014/main" id="{7A117237-2018-4265-963F-83EA78A47F55}"/>
              </a:ext>
            </a:extLst>
          </p:cNvPr>
          <p:cNvSpPr/>
          <p:nvPr/>
        </p:nvSpPr>
        <p:spPr>
          <a:xfrm>
            <a:off x="8694814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="" xmlns:a16="http://schemas.microsoft.com/office/drawing/2014/main" id="{4953101E-CFB9-4546-A90A-3EC9DBCABA54}"/>
              </a:ext>
            </a:extLst>
          </p:cNvPr>
          <p:cNvSpPr/>
          <p:nvPr/>
        </p:nvSpPr>
        <p:spPr>
          <a:xfrm>
            <a:off x="9007635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="" xmlns:a16="http://schemas.microsoft.com/office/drawing/2014/main" id="{5ADC9C01-01FA-4A4D-A255-661A9D954E90}"/>
              </a:ext>
            </a:extLst>
          </p:cNvPr>
          <p:cNvSpPr/>
          <p:nvPr/>
        </p:nvSpPr>
        <p:spPr>
          <a:xfrm>
            <a:off x="9320456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="" xmlns:a16="http://schemas.microsoft.com/office/drawing/2014/main" id="{85E3D79C-8BC9-42C8-9FEF-2502E6AA15F6}"/>
              </a:ext>
            </a:extLst>
          </p:cNvPr>
          <p:cNvSpPr/>
          <p:nvPr/>
        </p:nvSpPr>
        <p:spPr>
          <a:xfrm>
            <a:off x="9633276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="" xmlns:a16="http://schemas.microsoft.com/office/drawing/2014/main" id="{B1F25F87-91B8-4DBA-8F4F-D1FCC6F48820}"/>
              </a:ext>
            </a:extLst>
          </p:cNvPr>
          <p:cNvSpPr/>
          <p:nvPr/>
        </p:nvSpPr>
        <p:spPr>
          <a:xfrm>
            <a:off x="9946097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="" xmlns:a16="http://schemas.microsoft.com/office/drawing/2014/main" id="{554A8A0C-04C9-4B13-B680-ED2C530FDF0B}"/>
              </a:ext>
            </a:extLst>
          </p:cNvPr>
          <p:cNvSpPr/>
          <p:nvPr/>
        </p:nvSpPr>
        <p:spPr>
          <a:xfrm>
            <a:off x="10258918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="" xmlns:a16="http://schemas.microsoft.com/office/drawing/2014/main" id="{A5FEB0EE-2054-45AE-9EE1-4B825B18E553}"/>
              </a:ext>
            </a:extLst>
          </p:cNvPr>
          <p:cNvSpPr/>
          <p:nvPr/>
        </p:nvSpPr>
        <p:spPr>
          <a:xfrm>
            <a:off x="10571739" y="4451689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33" name="Conector recto 132">
            <a:extLst>
              <a:ext uri="{FF2B5EF4-FFF2-40B4-BE49-F238E27FC236}">
                <a16:creationId xmlns="" xmlns:a16="http://schemas.microsoft.com/office/drawing/2014/main" id="{9728A080-C08B-4B7D-BC7E-0460FFF11793}"/>
              </a:ext>
            </a:extLst>
          </p:cNvPr>
          <p:cNvCxnSpPr>
            <a:cxnSpLocks/>
          </p:cNvCxnSpPr>
          <p:nvPr/>
        </p:nvCxnSpPr>
        <p:spPr>
          <a:xfrm flipH="1">
            <a:off x="1187104" y="4756491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="" xmlns:a16="http://schemas.microsoft.com/office/drawing/2014/main" id="{4F1DD940-15C4-4EAF-A125-A6D6CDAE609B}"/>
              </a:ext>
            </a:extLst>
          </p:cNvPr>
          <p:cNvCxnSpPr>
            <a:cxnSpLocks/>
          </p:cNvCxnSpPr>
          <p:nvPr/>
        </p:nvCxnSpPr>
        <p:spPr>
          <a:xfrm>
            <a:off x="3689654" y="4756490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="" xmlns:a16="http://schemas.microsoft.com/office/drawing/2014/main" id="{155A2527-4D8D-4EEE-8118-B9FF765DF795}"/>
              </a:ext>
            </a:extLst>
          </p:cNvPr>
          <p:cNvCxnSpPr>
            <a:cxnSpLocks/>
          </p:cNvCxnSpPr>
          <p:nvPr/>
        </p:nvCxnSpPr>
        <p:spPr>
          <a:xfrm>
            <a:off x="6192248" y="4756490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cto 135">
            <a:extLst>
              <a:ext uri="{FF2B5EF4-FFF2-40B4-BE49-F238E27FC236}">
                <a16:creationId xmlns="" xmlns:a16="http://schemas.microsoft.com/office/drawing/2014/main" id="{BD625254-F11A-4485-AE92-3EA55D6A3E6B}"/>
              </a:ext>
            </a:extLst>
          </p:cNvPr>
          <p:cNvCxnSpPr>
            <a:cxnSpLocks/>
          </p:cNvCxnSpPr>
          <p:nvPr/>
        </p:nvCxnSpPr>
        <p:spPr>
          <a:xfrm>
            <a:off x="8694814" y="475648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="" xmlns:a16="http://schemas.microsoft.com/office/drawing/2014/main" id="{843F44FB-27B4-465F-B211-0C94290D22DD}"/>
              </a:ext>
            </a:extLst>
          </p:cNvPr>
          <p:cNvCxnSpPr>
            <a:cxnSpLocks/>
          </p:cNvCxnSpPr>
          <p:nvPr/>
        </p:nvCxnSpPr>
        <p:spPr>
          <a:xfrm flipV="1">
            <a:off x="1187113" y="5141499"/>
            <a:ext cx="250254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de flecha 137">
            <a:extLst>
              <a:ext uri="{FF2B5EF4-FFF2-40B4-BE49-F238E27FC236}">
                <a16:creationId xmlns="" xmlns:a16="http://schemas.microsoft.com/office/drawing/2014/main" id="{2DEDEAE2-FC0A-4D54-99AD-9DE2C5AA17BD}"/>
              </a:ext>
            </a:extLst>
          </p:cNvPr>
          <p:cNvCxnSpPr>
            <a:cxnSpLocks/>
          </p:cNvCxnSpPr>
          <p:nvPr/>
        </p:nvCxnSpPr>
        <p:spPr>
          <a:xfrm>
            <a:off x="3697675" y="5141499"/>
            <a:ext cx="2494573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="" xmlns:a16="http://schemas.microsoft.com/office/drawing/2014/main" id="{998EC291-D70D-4EFC-8A75-731BC842D4E6}"/>
              </a:ext>
            </a:extLst>
          </p:cNvPr>
          <p:cNvCxnSpPr>
            <a:cxnSpLocks/>
          </p:cNvCxnSpPr>
          <p:nvPr/>
        </p:nvCxnSpPr>
        <p:spPr>
          <a:xfrm>
            <a:off x="6192248" y="5141499"/>
            <a:ext cx="250256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de flecha 139">
            <a:extLst>
              <a:ext uri="{FF2B5EF4-FFF2-40B4-BE49-F238E27FC236}">
                <a16:creationId xmlns="" xmlns:a16="http://schemas.microsoft.com/office/drawing/2014/main" id="{4AF2E7B1-F24E-46BE-AC95-933F62E774B5}"/>
              </a:ext>
            </a:extLst>
          </p:cNvPr>
          <p:cNvCxnSpPr>
            <a:cxnSpLocks/>
          </p:cNvCxnSpPr>
          <p:nvPr/>
        </p:nvCxnSpPr>
        <p:spPr>
          <a:xfrm>
            <a:off x="8694814" y="5141499"/>
            <a:ext cx="250255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="" xmlns:a16="http://schemas.microsoft.com/office/drawing/2014/main" id="{EBB8B0FF-9D51-4A12-BC21-792112FDDAAE}"/>
              </a:ext>
            </a:extLst>
          </p:cNvPr>
          <p:cNvCxnSpPr>
            <a:cxnSpLocks/>
          </p:cNvCxnSpPr>
          <p:nvPr/>
        </p:nvCxnSpPr>
        <p:spPr>
          <a:xfrm>
            <a:off x="11197369" y="4756491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>
            <a:extLst>
              <a:ext uri="{FF2B5EF4-FFF2-40B4-BE49-F238E27FC236}">
                <a16:creationId xmlns="" xmlns:a16="http://schemas.microsoft.com/office/drawing/2014/main" id="{9668C58C-D78E-4D25-8355-158E8981188F}"/>
              </a:ext>
            </a:extLst>
          </p:cNvPr>
          <p:cNvSpPr txBox="1"/>
          <p:nvPr/>
        </p:nvSpPr>
        <p:spPr>
          <a:xfrm>
            <a:off x="1187103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3  (MSB)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="" xmlns:a16="http://schemas.microsoft.com/office/drawing/2014/main" id="{1F1C181A-0D8B-4F37-8944-6D716FB908D6}"/>
              </a:ext>
            </a:extLst>
          </p:cNvPr>
          <p:cNvSpPr txBox="1"/>
          <p:nvPr/>
        </p:nvSpPr>
        <p:spPr>
          <a:xfrm>
            <a:off x="8694814" y="4086457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5" name="CuadroTexto 154">
            <a:extLst>
              <a:ext uri="{FF2B5EF4-FFF2-40B4-BE49-F238E27FC236}">
                <a16:creationId xmlns="" xmlns:a16="http://schemas.microsoft.com/office/drawing/2014/main" id="{07EEBB75-5FEB-4660-93E0-682F85271EC6}"/>
              </a:ext>
            </a:extLst>
          </p:cNvPr>
          <p:cNvSpPr txBox="1"/>
          <p:nvPr/>
        </p:nvSpPr>
        <p:spPr>
          <a:xfrm>
            <a:off x="1187116" y="4086457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156" name="CuadroTexto 155">
            <a:extLst>
              <a:ext uri="{FF2B5EF4-FFF2-40B4-BE49-F238E27FC236}">
                <a16:creationId xmlns="" xmlns:a16="http://schemas.microsoft.com/office/drawing/2014/main" id="{2594D48D-3FEC-4D47-ADA9-851FB6BC5DF9}"/>
              </a:ext>
            </a:extLst>
          </p:cNvPr>
          <p:cNvSpPr txBox="1"/>
          <p:nvPr/>
        </p:nvSpPr>
        <p:spPr>
          <a:xfrm>
            <a:off x="3697403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2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="" xmlns:a16="http://schemas.microsoft.com/office/drawing/2014/main" id="{1A45595B-0F85-4F39-BEB4-B08E617F365D}"/>
              </a:ext>
            </a:extLst>
          </p:cNvPr>
          <p:cNvSpPr txBox="1"/>
          <p:nvPr/>
        </p:nvSpPr>
        <p:spPr>
          <a:xfrm>
            <a:off x="6192037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1</a:t>
            </a:r>
          </a:p>
        </p:txBody>
      </p:sp>
      <p:sp>
        <p:nvSpPr>
          <p:cNvPr id="160" name="CuadroTexto 159">
            <a:extLst>
              <a:ext uri="{FF2B5EF4-FFF2-40B4-BE49-F238E27FC236}">
                <a16:creationId xmlns="" xmlns:a16="http://schemas.microsoft.com/office/drawing/2014/main" id="{1DC87A09-1AD9-4E28-9B4D-410F0BF33507}"/>
              </a:ext>
            </a:extLst>
          </p:cNvPr>
          <p:cNvSpPr txBox="1"/>
          <p:nvPr/>
        </p:nvSpPr>
        <p:spPr>
          <a:xfrm>
            <a:off x="8694603" y="5273666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Byte 0  (LSB)</a:t>
            </a:r>
          </a:p>
        </p:txBody>
      </p:sp>
    </p:spTree>
    <p:extLst>
      <p:ext uri="{BB962C8B-B14F-4D97-AF65-F5344CB8AC3E}">
        <p14:creationId xmlns="" xmlns:p14="http://schemas.microsoft.com/office/powerpoint/2010/main" val="3350800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 36">
            <a:extLst>
              <a:ext uri="{FF2B5EF4-FFF2-40B4-BE49-F238E27FC236}">
                <a16:creationId xmlns="" xmlns:a16="http://schemas.microsoft.com/office/drawing/2014/main" id="{73A11322-BD7B-4952-9DD1-128E56555842}"/>
              </a:ext>
            </a:extLst>
          </p:cNvPr>
          <p:cNvSpPr/>
          <p:nvPr/>
        </p:nvSpPr>
        <p:spPr>
          <a:xfrm>
            <a:off x="10884559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="" xmlns:a16="http://schemas.microsoft.com/office/drawing/2014/main" id="{C53C5C9A-E5EB-4DA5-8C17-F97FBBF37148}"/>
              </a:ext>
            </a:extLst>
          </p:cNvPr>
          <p:cNvSpPr/>
          <p:nvPr/>
        </p:nvSpPr>
        <p:spPr>
          <a:xfrm>
            <a:off x="1187116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31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="" xmlns:a16="http://schemas.microsoft.com/office/drawing/2014/main" id="{0F2EAB25-4CC2-4633-AB8F-8DB1CCE2D6E8}"/>
              </a:ext>
            </a:extLst>
          </p:cNvPr>
          <p:cNvSpPr/>
          <p:nvPr/>
        </p:nvSpPr>
        <p:spPr>
          <a:xfrm>
            <a:off x="1499937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30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="" xmlns:a16="http://schemas.microsoft.com/office/drawing/2014/main" id="{8408589A-C568-45CE-8FE2-359FEF996A5B}"/>
              </a:ext>
            </a:extLst>
          </p:cNvPr>
          <p:cNvSpPr/>
          <p:nvPr/>
        </p:nvSpPr>
        <p:spPr>
          <a:xfrm>
            <a:off x="1812758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29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="" xmlns:a16="http://schemas.microsoft.com/office/drawing/2014/main" id="{A49ADF89-E9B5-4F79-A008-E954C111F442}"/>
              </a:ext>
            </a:extLst>
          </p:cNvPr>
          <p:cNvSpPr/>
          <p:nvPr/>
        </p:nvSpPr>
        <p:spPr>
          <a:xfrm>
            <a:off x="2125578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28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="" xmlns:a16="http://schemas.microsoft.com/office/drawing/2014/main" id="{77FC50C9-9615-4656-B857-8741C629A335}"/>
              </a:ext>
            </a:extLst>
          </p:cNvPr>
          <p:cNvSpPr/>
          <p:nvPr/>
        </p:nvSpPr>
        <p:spPr>
          <a:xfrm>
            <a:off x="2438399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27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="" xmlns:a16="http://schemas.microsoft.com/office/drawing/2014/main" id="{7B76901C-3641-43B1-91FD-7E1EB9CF8B4C}"/>
              </a:ext>
            </a:extLst>
          </p:cNvPr>
          <p:cNvSpPr/>
          <p:nvPr/>
        </p:nvSpPr>
        <p:spPr>
          <a:xfrm>
            <a:off x="2751220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26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="" xmlns:a16="http://schemas.microsoft.com/office/drawing/2014/main" id="{E8883506-0AEB-48CD-86B3-650E1B735A04}"/>
              </a:ext>
            </a:extLst>
          </p:cNvPr>
          <p:cNvSpPr/>
          <p:nvPr/>
        </p:nvSpPr>
        <p:spPr>
          <a:xfrm>
            <a:off x="3064041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25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="" xmlns:a16="http://schemas.microsoft.com/office/drawing/2014/main" id="{3647FA28-8B9B-4523-9A28-2C419E6BD457}"/>
              </a:ext>
            </a:extLst>
          </p:cNvPr>
          <p:cNvSpPr/>
          <p:nvPr/>
        </p:nvSpPr>
        <p:spPr>
          <a:xfrm>
            <a:off x="3376861" y="954504"/>
            <a:ext cx="312821" cy="3128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24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="" xmlns:a16="http://schemas.microsoft.com/office/drawing/2014/main" id="{AC9C5108-0819-4498-8FA9-53C5473E8D27}"/>
              </a:ext>
            </a:extLst>
          </p:cNvPr>
          <p:cNvSpPr/>
          <p:nvPr/>
        </p:nvSpPr>
        <p:spPr>
          <a:xfrm>
            <a:off x="3689682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23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="" xmlns:a16="http://schemas.microsoft.com/office/drawing/2014/main" id="{06EB9E5F-EAA4-4250-98C4-2A775787C77C}"/>
              </a:ext>
            </a:extLst>
          </p:cNvPr>
          <p:cNvSpPr/>
          <p:nvPr/>
        </p:nvSpPr>
        <p:spPr>
          <a:xfrm>
            <a:off x="4002503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22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="" xmlns:a16="http://schemas.microsoft.com/office/drawing/2014/main" id="{91E5A6FD-A6CE-477D-AC67-309F3D79896E}"/>
              </a:ext>
            </a:extLst>
          </p:cNvPr>
          <p:cNvSpPr/>
          <p:nvPr/>
        </p:nvSpPr>
        <p:spPr>
          <a:xfrm>
            <a:off x="4315324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21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="" xmlns:a16="http://schemas.microsoft.com/office/drawing/2014/main" id="{66BC7115-24DA-4563-9B74-FE2D1F2541B9}"/>
              </a:ext>
            </a:extLst>
          </p:cNvPr>
          <p:cNvSpPr/>
          <p:nvPr/>
        </p:nvSpPr>
        <p:spPr>
          <a:xfrm>
            <a:off x="4628144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20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="" xmlns:a16="http://schemas.microsoft.com/office/drawing/2014/main" id="{D4D6122B-29C3-4E64-A495-591E6D313C6D}"/>
              </a:ext>
            </a:extLst>
          </p:cNvPr>
          <p:cNvSpPr/>
          <p:nvPr/>
        </p:nvSpPr>
        <p:spPr>
          <a:xfrm>
            <a:off x="4940965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19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="" xmlns:a16="http://schemas.microsoft.com/office/drawing/2014/main" id="{A0C5C6CD-42AB-4827-8F03-2D716DB4068E}"/>
              </a:ext>
            </a:extLst>
          </p:cNvPr>
          <p:cNvSpPr/>
          <p:nvPr/>
        </p:nvSpPr>
        <p:spPr>
          <a:xfrm>
            <a:off x="5253786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18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="" xmlns:a16="http://schemas.microsoft.com/office/drawing/2014/main" id="{998369E3-C0D1-4062-B22B-FC1E030F1EC0}"/>
              </a:ext>
            </a:extLst>
          </p:cNvPr>
          <p:cNvSpPr/>
          <p:nvPr/>
        </p:nvSpPr>
        <p:spPr>
          <a:xfrm>
            <a:off x="5566607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17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="" xmlns:a16="http://schemas.microsoft.com/office/drawing/2014/main" id="{8C8A129F-CE3A-42F7-989D-57705327C731}"/>
              </a:ext>
            </a:extLst>
          </p:cNvPr>
          <p:cNvSpPr/>
          <p:nvPr/>
        </p:nvSpPr>
        <p:spPr>
          <a:xfrm>
            <a:off x="5879427" y="954504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16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="" xmlns:a16="http://schemas.microsoft.com/office/drawing/2014/main" id="{31118911-2DA9-4629-8126-3B0790309E88}"/>
              </a:ext>
            </a:extLst>
          </p:cNvPr>
          <p:cNvSpPr/>
          <p:nvPr/>
        </p:nvSpPr>
        <p:spPr>
          <a:xfrm>
            <a:off x="6192248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15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="" xmlns:a16="http://schemas.microsoft.com/office/drawing/2014/main" id="{C298D969-0C75-4420-91F8-6F6DA98C4834}"/>
              </a:ext>
            </a:extLst>
          </p:cNvPr>
          <p:cNvSpPr/>
          <p:nvPr/>
        </p:nvSpPr>
        <p:spPr>
          <a:xfrm>
            <a:off x="6505069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14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="" xmlns:a16="http://schemas.microsoft.com/office/drawing/2014/main" id="{24A63E33-0EB4-406C-948A-7DCB4F602629}"/>
              </a:ext>
            </a:extLst>
          </p:cNvPr>
          <p:cNvSpPr/>
          <p:nvPr/>
        </p:nvSpPr>
        <p:spPr>
          <a:xfrm>
            <a:off x="6817890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13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="" xmlns:a16="http://schemas.microsoft.com/office/drawing/2014/main" id="{0AD256CC-2326-4D3A-A4F3-9009626585EF}"/>
              </a:ext>
            </a:extLst>
          </p:cNvPr>
          <p:cNvSpPr/>
          <p:nvPr/>
        </p:nvSpPr>
        <p:spPr>
          <a:xfrm>
            <a:off x="7130710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12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="" xmlns:a16="http://schemas.microsoft.com/office/drawing/2014/main" id="{A54D63F3-7726-43D7-A4B5-73CAFA9AC152}"/>
              </a:ext>
            </a:extLst>
          </p:cNvPr>
          <p:cNvSpPr/>
          <p:nvPr/>
        </p:nvSpPr>
        <p:spPr>
          <a:xfrm>
            <a:off x="7443531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11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="" xmlns:a16="http://schemas.microsoft.com/office/drawing/2014/main" id="{DD73C27A-9EDC-4EE2-B6F0-265E687B828F}"/>
              </a:ext>
            </a:extLst>
          </p:cNvPr>
          <p:cNvSpPr/>
          <p:nvPr/>
        </p:nvSpPr>
        <p:spPr>
          <a:xfrm>
            <a:off x="7756352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10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="" xmlns:a16="http://schemas.microsoft.com/office/drawing/2014/main" id="{1C8F1824-E26A-43B2-95AD-4E622E969AFF}"/>
              </a:ext>
            </a:extLst>
          </p:cNvPr>
          <p:cNvSpPr/>
          <p:nvPr/>
        </p:nvSpPr>
        <p:spPr>
          <a:xfrm>
            <a:off x="8069173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09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="" xmlns:a16="http://schemas.microsoft.com/office/drawing/2014/main" id="{C5A90D2C-3ED6-46E2-B67D-D6035BC950AA}"/>
              </a:ext>
            </a:extLst>
          </p:cNvPr>
          <p:cNvSpPr/>
          <p:nvPr/>
        </p:nvSpPr>
        <p:spPr>
          <a:xfrm>
            <a:off x="8381993" y="954504"/>
            <a:ext cx="312821" cy="312821"/>
          </a:xfrm>
          <a:prstGeom prst="rect">
            <a:avLst/>
          </a:prstGeom>
          <a:solidFill>
            <a:srgbClr val="A0FF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  <a:cs typeface="Arial" pitchFamily="34" charset="0"/>
              </a:rPr>
              <a:t>08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="" xmlns:a16="http://schemas.microsoft.com/office/drawing/2014/main" id="{550271C9-0EC5-4ECC-B991-68E83A3F3C6A}"/>
              </a:ext>
            </a:extLst>
          </p:cNvPr>
          <p:cNvSpPr/>
          <p:nvPr/>
        </p:nvSpPr>
        <p:spPr>
          <a:xfrm>
            <a:off x="8694814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="" xmlns:a16="http://schemas.microsoft.com/office/drawing/2014/main" id="{D0AE3233-DF2D-48B7-8323-62F5C33D99C3}"/>
              </a:ext>
            </a:extLst>
          </p:cNvPr>
          <p:cNvSpPr/>
          <p:nvPr/>
        </p:nvSpPr>
        <p:spPr>
          <a:xfrm>
            <a:off x="9007635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="" xmlns:a16="http://schemas.microsoft.com/office/drawing/2014/main" id="{F12E477C-2CC6-4555-8235-719CBE3B0175}"/>
              </a:ext>
            </a:extLst>
          </p:cNvPr>
          <p:cNvSpPr/>
          <p:nvPr/>
        </p:nvSpPr>
        <p:spPr>
          <a:xfrm>
            <a:off x="9320456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="" xmlns:a16="http://schemas.microsoft.com/office/drawing/2014/main" id="{24E5F539-7A09-4F5B-95D8-8BDB50EF13FE}"/>
              </a:ext>
            </a:extLst>
          </p:cNvPr>
          <p:cNvSpPr/>
          <p:nvPr/>
        </p:nvSpPr>
        <p:spPr>
          <a:xfrm>
            <a:off x="9633276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="" xmlns:a16="http://schemas.microsoft.com/office/drawing/2014/main" id="{9CAC6246-ADC5-45A2-BCC1-DD852C7B11B7}"/>
              </a:ext>
            </a:extLst>
          </p:cNvPr>
          <p:cNvSpPr/>
          <p:nvPr/>
        </p:nvSpPr>
        <p:spPr>
          <a:xfrm>
            <a:off x="9946097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="" xmlns:a16="http://schemas.microsoft.com/office/drawing/2014/main" id="{ECB51BA8-E69A-47F5-BD56-0A327E561C4C}"/>
              </a:ext>
            </a:extLst>
          </p:cNvPr>
          <p:cNvSpPr/>
          <p:nvPr/>
        </p:nvSpPr>
        <p:spPr>
          <a:xfrm>
            <a:off x="10258918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="" xmlns:a16="http://schemas.microsoft.com/office/drawing/2014/main" id="{CEE39723-92D4-4422-990B-7B4260A35505}"/>
              </a:ext>
            </a:extLst>
          </p:cNvPr>
          <p:cNvSpPr/>
          <p:nvPr/>
        </p:nvSpPr>
        <p:spPr>
          <a:xfrm>
            <a:off x="10571739" y="954504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03" name="Conector recto 102">
            <a:extLst>
              <a:ext uri="{FF2B5EF4-FFF2-40B4-BE49-F238E27FC236}">
                <a16:creationId xmlns="" xmlns:a16="http://schemas.microsoft.com/office/drawing/2014/main" id="{47E268D3-FA3C-4E68-9B0F-630F0330FE61}"/>
              </a:ext>
            </a:extLst>
          </p:cNvPr>
          <p:cNvCxnSpPr>
            <a:cxnSpLocks/>
          </p:cNvCxnSpPr>
          <p:nvPr/>
        </p:nvCxnSpPr>
        <p:spPr>
          <a:xfrm flipH="1">
            <a:off x="1187104" y="1259306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="" xmlns:a16="http://schemas.microsoft.com/office/drawing/2014/main" id="{6A324006-7BFE-46BD-A68C-9DC10B2E9CA9}"/>
              </a:ext>
            </a:extLst>
          </p:cNvPr>
          <p:cNvCxnSpPr>
            <a:cxnSpLocks/>
          </p:cNvCxnSpPr>
          <p:nvPr/>
        </p:nvCxnSpPr>
        <p:spPr>
          <a:xfrm>
            <a:off x="3689654" y="125930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105">
            <a:extLst>
              <a:ext uri="{FF2B5EF4-FFF2-40B4-BE49-F238E27FC236}">
                <a16:creationId xmlns="" xmlns:a16="http://schemas.microsoft.com/office/drawing/2014/main" id="{9058EBC3-42C3-4B5A-BBBB-C1E1B37F6D1A}"/>
              </a:ext>
            </a:extLst>
          </p:cNvPr>
          <p:cNvCxnSpPr>
            <a:cxnSpLocks/>
          </p:cNvCxnSpPr>
          <p:nvPr/>
        </p:nvCxnSpPr>
        <p:spPr>
          <a:xfrm>
            <a:off x="6192248" y="1259305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="" xmlns:a16="http://schemas.microsoft.com/office/drawing/2014/main" id="{B2AE8D7F-112B-4A1B-B6A2-3D4847277991}"/>
              </a:ext>
            </a:extLst>
          </p:cNvPr>
          <p:cNvCxnSpPr>
            <a:cxnSpLocks/>
          </p:cNvCxnSpPr>
          <p:nvPr/>
        </p:nvCxnSpPr>
        <p:spPr>
          <a:xfrm>
            <a:off x="8694814" y="1259304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>
            <a:extLst>
              <a:ext uri="{FF2B5EF4-FFF2-40B4-BE49-F238E27FC236}">
                <a16:creationId xmlns="" xmlns:a16="http://schemas.microsoft.com/office/drawing/2014/main" id="{D6EA153A-F288-498B-A862-027BC2639F72}"/>
              </a:ext>
            </a:extLst>
          </p:cNvPr>
          <p:cNvCxnSpPr>
            <a:cxnSpLocks/>
          </p:cNvCxnSpPr>
          <p:nvPr/>
        </p:nvCxnSpPr>
        <p:spPr>
          <a:xfrm flipV="1">
            <a:off x="1187113" y="1644314"/>
            <a:ext cx="2502541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="" xmlns:a16="http://schemas.microsoft.com/office/drawing/2014/main" id="{7083838C-726B-4982-AAC8-A11C3B433205}"/>
              </a:ext>
            </a:extLst>
          </p:cNvPr>
          <p:cNvCxnSpPr>
            <a:cxnSpLocks/>
          </p:cNvCxnSpPr>
          <p:nvPr/>
        </p:nvCxnSpPr>
        <p:spPr>
          <a:xfrm>
            <a:off x="3697675" y="1644314"/>
            <a:ext cx="2494573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="" xmlns:a16="http://schemas.microsoft.com/office/drawing/2014/main" id="{3664F721-26A1-4880-8555-BB97AB35D9FB}"/>
              </a:ext>
            </a:extLst>
          </p:cNvPr>
          <p:cNvCxnSpPr>
            <a:cxnSpLocks/>
          </p:cNvCxnSpPr>
          <p:nvPr/>
        </p:nvCxnSpPr>
        <p:spPr>
          <a:xfrm>
            <a:off x="6192248" y="1644314"/>
            <a:ext cx="2502566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de flecha 117">
            <a:extLst>
              <a:ext uri="{FF2B5EF4-FFF2-40B4-BE49-F238E27FC236}">
                <a16:creationId xmlns="" xmlns:a16="http://schemas.microsoft.com/office/drawing/2014/main" id="{6C52B2C0-BB73-45F4-B1B0-022466ABDA68}"/>
              </a:ext>
            </a:extLst>
          </p:cNvPr>
          <p:cNvCxnSpPr>
            <a:cxnSpLocks/>
          </p:cNvCxnSpPr>
          <p:nvPr/>
        </p:nvCxnSpPr>
        <p:spPr>
          <a:xfrm>
            <a:off x="8694814" y="1644314"/>
            <a:ext cx="2502555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="" xmlns:a16="http://schemas.microsoft.com/office/drawing/2014/main" id="{7F0BCCC8-CF54-477C-A0E9-0EADB48ACAED}"/>
              </a:ext>
            </a:extLst>
          </p:cNvPr>
          <p:cNvCxnSpPr>
            <a:cxnSpLocks/>
          </p:cNvCxnSpPr>
          <p:nvPr/>
        </p:nvCxnSpPr>
        <p:spPr>
          <a:xfrm>
            <a:off x="11197369" y="1259306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="" xmlns:a16="http://schemas.microsoft.com/office/drawing/2014/main" id="{C055A25B-9E72-4CC3-9DBF-D79064A76E9A}"/>
              </a:ext>
            </a:extLst>
          </p:cNvPr>
          <p:cNvSpPr txBox="1"/>
          <p:nvPr/>
        </p:nvSpPr>
        <p:spPr>
          <a:xfrm>
            <a:off x="1187103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="" xmlns:a16="http://schemas.microsoft.com/office/drawing/2014/main" id="{4F79BADF-8B36-475E-AD42-510A24A59FBE}"/>
              </a:ext>
            </a:extLst>
          </p:cNvPr>
          <p:cNvSpPr txBox="1"/>
          <p:nvPr/>
        </p:nvSpPr>
        <p:spPr>
          <a:xfrm>
            <a:off x="1187314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chemeClr val="bg2">
                    <a:lumMod val="50000"/>
                  </a:schemeClr>
                </a:solidFill>
              </a:rPr>
              <a:t>Alpha </a:t>
            </a:r>
            <a:r>
              <a:rPr lang="es-ES">
                <a:solidFill>
                  <a:schemeClr val="bg2">
                    <a:lumMod val="50000"/>
                  </a:schemeClr>
                </a:solidFill>
              </a:rPr>
              <a:t>component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="" xmlns:a16="http://schemas.microsoft.com/office/drawing/2014/main" id="{842F7379-7927-4A04-9F04-A65F65E85B4B}"/>
              </a:ext>
            </a:extLst>
          </p:cNvPr>
          <p:cNvSpPr txBox="1"/>
          <p:nvPr/>
        </p:nvSpPr>
        <p:spPr>
          <a:xfrm>
            <a:off x="8694814" y="589272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54" name="CuadroTexto 153">
            <a:extLst>
              <a:ext uri="{FF2B5EF4-FFF2-40B4-BE49-F238E27FC236}">
                <a16:creationId xmlns="" xmlns:a16="http://schemas.microsoft.com/office/drawing/2014/main" id="{0DC557E3-0D74-4B92-85AD-ACB09F131005}"/>
              </a:ext>
            </a:extLst>
          </p:cNvPr>
          <p:cNvSpPr txBox="1"/>
          <p:nvPr/>
        </p:nvSpPr>
        <p:spPr>
          <a:xfrm>
            <a:off x="1187116" y="589272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="" xmlns:a16="http://schemas.microsoft.com/office/drawing/2014/main" id="{EC7EB5A0-9EB7-4580-9947-4C081C7CD389}"/>
              </a:ext>
            </a:extLst>
          </p:cNvPr>
          <p:cNvSpPr txBox="1"/>
          <p:nvPr/>
        </p:nvSpPr>
        <p:spPr>
          <a:xfrm>
            <a:off x="3697403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="" xmlns:a16="http://schemas.microsoft.com/office/drawing/2014/main" id="{A70D8229-F7B4-4F05-8DA8-A1F172A77638}"/>
              </a:ext>
            </a:extLst>
          </p:cNvPr>
          <p:cNvSpPr txBox="1"/>
          <p:nvPr/>
        </p:nvSpPr>
        <p:spPr>
          <a:xfrm>
            <a:off x="3697614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70C0"/>
                </a:solidFill>
              </a:rPr>
              <a:t>Blue </a:t>
            </a:r>
            <a:r>
              <a:rPr lang="es-ES">
                <a:solidFill>
                  <a:srgbClr val="0070C0"/>
                </a:solidFill>
              </a:rPr>
              <a:t>component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="" xmlns:a16="http://schemas.microsoft.com/office/drawing/2014/main" id="{2F7FB464-302F-4CF5-A06A-A3792F16F161}"/>
              </a:ext>
            </a:extLst>
          </p:cNvPr>
          <p:cNvSpPr txBox="1"/>
          <p:nvPr/>
        </p:nvSpPr>
        <p:spPr>
          <a:xfrm>
            <a:off x="6192037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="" xmlns:a16="http://schemas.microsoft.com/office/drawing/2014/main" id="{324B035A-4BFC-42E2-AF97-B3915E794013}"/>
              </a:ext>
            </a:extLst>
          </p:cNvPr>
          <p:cNvSpPr txBox="1"/>
          <p:nvPr/>
        </p:nvSpPr>
        <p:spPr>
          <a:xfrm>
            <a:off x="6192248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B050"/>
                </a:solidFill>
              </a:rPr>
              <a:t>Green </a:t>
            </a:r>
            <a:r>
              <a:rPr lang="es-ES">
                <a:solidFill>
                  <a:srgbClr val="00B050"/>
                </a:solidFill>
              </a:rPr>
              <a:t>component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="" xmlns:a16="http://schemas.microsoft.com/office/drawing/2014/main" id="{71BDD27D-305D-494F-94A9-7A84BB5B4173}"/>
              </a:ext>
            </a:extLst>
          </p:cNvPr>
          <p:cNvSpPr txBox="1"/>
          <p:nvPr/>
        </p:nvSpPr>
        <p:spPr>
          <a:xfrm>
            <a:off x="8694603" y="1776481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="" xmlns:a16="http://schemas.microsoft.com/office/drawing/2014/main" id="{FBB4F18B-E462-40E8-9747-7C455266C069}"/>
              </a:ext>
            </a:extLst>
          </p:cNvPr>
          <p:cNvSpPr txBox="1"/>
          <p:nvPr/>
        </p:nvSpPr>
        <p:spPr>
          <a:xfrm>
            <a:off x="8694814" y="2125579"/>
            <a:ext cx="25105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Red </a:t>
            </a:r>
            <a:r>
              <a:rPr lang="es-ES">
                <a:solidFill>
                  <a:srgbClr val="FF0000"/>
                </a:solidFill>
              </a:rPr>
              <a:t>component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="" xmlns:a16="http://schemas.microsoft.com/office/drawing/2014/main" id="{D136B626-B99A-4919-8609-F0DA15C64A07}"/>
              </a:ext>
            </a:extLst>
          </p:cNvPr>
          <p:cNvSpPr/>
          <p:nvPr/>
        </p:nvSpPr>
        <p:spPr>
          <a:xfrm>
            <a:off x="10884559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="" xmlns:a16="http://schemas.microsoft.com/office/drawing/2014/main" id="{1D5C81C2-3A8D-4B79-84C3-767501CFBACA}"/>
              </a:ext>
            </a:extLst>
          </p:cNvPr>
          <p:cNvSpPr/>
          <p:nvPr/>
        </p:nvSpPr>
        <p:spPr>
          <a:xfrm>
            <a:off x="1187116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="" xmlns:a16="http://schemas.microsoft.com/office/drawing/2014/main" id="{3561981F-4785-4A09-8181-E0BC6A56A32D}"/>
              </a:ext>
            </a:extLst>
          </p:cNvPr>
          <p:cNvSpPr/>
          <p:nvPr/>
        </p:nvSpPr>
        <p:spPr>
          <a:xfrm>
            <a:off x="1499937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="" xmlns:a16="http://schemas.microsoft.com/office/drawing/2014/main" id="{BC1258C2-8AC5-44BE-A819-DA652F727394}"/>
              </a:ext>
            </a:extLst>
          </p:cNvPr>
          <p:cNvSpPr/>
          <p:nvPr/>
        </p:nvSpPr>
        <p:spPr>
          <a:xfrm>
            <a:off x="1812758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="" xmlns:a16="http://schemas.microsoft.com/office/drawing/2014/main" id="{09FA9F8B-4F70-4843-9EAC-9A6B1124B191}"/>
              </a:ext>
            </a:extLst>
          </p:cNvPr>
          <p:cNvSpPr/>
          <p:nvPr/>
        </p:nvSpPr>
        <p:spPr>
          <a:xfrm>
            <a:off x="2125578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="" xmlns:a16="http://schemas.microsoft.com/office/drawing/2014/main" id="{BDE75ADB-62F6-4B06-A8C8-48FFC0734776}"/>
              </a:ext>
            </a:extLst>
          </p:cNvPr>
          <p:cNvSpPr/>
          <p:nvPr/>
        </p:nvSpPr>
        <p:spPr>
          <a:xfrm>
            <a:off x="2438399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="" xmlns:a16="http://schemas.microsoft.com/office/drawing/2014/main" id="{CE8D17C1-C2A2-4D3F-9B83-195AFB3C969B}"/>
              </a:ext>
            </a:extLst>
          </p:cNvPr>
          <p:cNvSpPr/>
          <p:nvPr/>
        </p:nvSpPr>
        <p:spPr>
          <a:xfrm>
            <a:off x="2751220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="" xmlns:a16="http://schemas.microsoft.com/office/drawing/2014/main" id="{3BEECC94-5FF0-48DA-BCEC-E87CA93FD03A}"/>
              </a:ext>
            </a:extLst>
          </p:cNvPr>
          <p:cNvSpPr/>
          <p:nvPr/>
        </p:nvSpPr>
        <p:spPr>
          <a:xfrm>
            <a:off x="3064041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="" xmlns:a16="http://schemas.microsoft.com/office/drawing/2014/main" id="{5AF5D5E5-FA6F-48E1-AEEC-C2D0AFCABAD3}"/>
              </a:ext>
            </a:extLst>
          </p:cNvPr>
          <p:cNvSpPr/>
          <p:nvPr/>
        </p:nvSpPr>
        <p:spPr>
          <a:xfrm>
            <a:off x="3376861" y="4058287"/>
            <a:ext cx="312821" cy="312821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24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="" xmlns:a16="http://schemas.microsoft.com/office/drawing/2014/main" id="{FC54B5E4-BD6D-47B2-A73F-551173B6F644}"/>
              </a:ext>
            </a:extLst>
          </p:cNvPr>
          <p:cNvSpPr/>
          <p:nvPr/>
        </p:nvSpPr>
        <p:spPr>
          <a:xfrm>
            <a:off x="3689682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23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="" xmlns:a16="http://schemas.microsoft.com/office/drawing/2014/main" id="{A01D818C-C207-48AE-B849-41C661FD0762}"/>
              </a:ext>
            </a:extLst>
          </p:cNvPr>
          <p:cNvSpPr/>
          <p:nvPr/>
        </p:nvSpPr>
        <p:spPr>
          <a:xfrm>
            <a:off x="4002503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22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="" xmlns:a16="http://schemas.microsoft.com/office/drawing/2014/main" id="{925158CF-29ED-4A4A-B3AF-C72B5B7BB7EC}"/>
              </a:ext>
            </a:extLst>
          </p:cNvPr>
          <p:cNvSpPr/>
          <p:nvPr/>
        </p:nvSpPr>
        <p:spPr>
          <a:xfrm>
            <a:off x="4315324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21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="" xmlns:a16="http://schemas.microsoft.com/office/drawing/2014/main" id="{499E038A-214A-49F9-8103-A9A3A620F489}"/>
              </a:ext>
            </a:extLst>
          </p:cNvPr>
          <p:cNvSpPr/>
          <p:nvPr/>
        </p:nvSpPr>
        <p:spPr>
          <a:xfrm>
            <a:off x="4628144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="" xmlns:a16="http://schemas.microsoft.com/office/drawing/2014/main" id="{0664541E-0833-4A5E-A8EF-5A3FCF77F63E}"/>
              </a:ext>
            </a:extLst>
          </p:cNvPr>
          <p:cNvSpPr/>
          <p:nvPr/>
        </p:nvSpPr>
        <p:spPr>
          <a:xfrm>
            <a:off x="4940965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19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="" xmlns:a16="http://schemas.microsoft.com/office/drawing/2014/main" id="{79D68643-0A1E-495E-80FB-534377898035}"/>
              </a:ext>
            </a:extLst>
          </p:cNvPr>
          <p:cNvSpPr/>
          <p:nvPr/>
        </p:nvSpPr>
        <p:spPr>
          <a:xfrm>
            <a:off x="5253786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18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="" xmlns:a16="http://schemas.microsoft.com/office/drawing/2014/main" id="{E7BD9940-F968-4B8B-8CF6-01F0F9A79FC5}"/>
              </a:ext>
            </a:extLst>
          </p:cNvPr>
          <p:cNvSpPr/>
          <p:nvPr/>
        </p:nvSpPr>
        <p:spPr>
          <a:xfrm>
            <a:off x="5566607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17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="" xmlns:a16="http://schemas.microsoft.com/office/drawing/2014/main" id="{9A111A93-0EBA-486F-9846-8B244017B371}"/>
              </a:ext>
            </a:extLst>
          </p:cNvPr>
          <p:cNvSpPr/>
          <p:nvPr/>
        </p:nvSpPr>
        <p:spPr>
          <a:xfrm>
            <a:off x="5879427" y="4058287"/>
            <a:ext cx="312821" cy="312821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16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="" xmlns:a16="http://schemas.microsoft.com/office/drawing/2014/main" id="{2EDC590C-B79B-4455-B21A-E52CD413002F}"/>
              </a:ext>
            </a:extLst>
          </p:cNvPr>
          <p:cNvSpPr/>
          <p:nvPr/>
        </p:nvSpPr>
        <p:spPr>
          <a:xfrm>
            <a:off x="6192248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15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="" xmlns:a16="http://schemas.microsoft.com/office/drawing/2014/main" id="{BFE52AF6-0715-45AA-BE61-460045DFF830}"/>
              </a:ext>
            </a:extLst>
          </p:cNvPr>
          <p:cNvSpPr/>
          <p:nvPr/>
        </p:nvSpPr>
        <p:spPr>
          <a:xfrm>
            <a:off x="6505069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14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="" xmlns:a16="http://schemas.microsoft.com/office/drawing/2014/main" id="{ABD5847F-75F1-4799-9544-668E918A0AC5}"/>
              </a:ext>
            </a:extLst>
          </p:cNvPr>
          <p:cNvSpPr/>
          <p:nvPr/>
        </p:nvSpPr>
        <p:spPr>
          <a:xfrm>
            <a:off x="6817890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="" xmlns:a16="http://schemas.microsoft.com/office/drawing/2014/main" id="{8B57A71E-4CB6-4D59-94FC-2987F4485F43}"/>
              </a:ext>
            </a:extLst>
          </p:cNvPr>
          <p:cNvSpPr/>
          <p:nvPr/>
        </p:nvSpPr>
        <p:spPr>
          <a:xfrm>
            <a:off x="7130710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="" xmlns:a16="http://schemas.microsoft.com/office/drawing/2014/main" id="{852973DA-04D7-48FC-8EEF-735C27611E8E}"/>
              </a:ext>
            </a:extLst>
          </p:cNvPr>
          <p:cNvSpPr/>
          <p:nvPr/>
        </p:nvSpPr>
        <p:spPr>
          <a:xfrm>
            <a:off x="7443531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="" xmlns:a16="http://schemas.microsoft.com/office/drawing/2014/main" id="{722DFA65-C143-4D0A-94F4-305BA1B1E318}"/>
              </a:ext>
            </a:extLst>
          </p:cNvPr>
          <p:cNvSpPr/>
          <p:nvPr/>
        </p:nvSpPr>
        <p:spPr>
          <a:xfrm>
            <a:off x="7756352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="" xmlns:a16="http://schemas.microsoft.com/office/drawing/2014/main" id="{05562AE3-F2A7-4FE9-BCD7-055717A12BA2}"/>
              </a:ext>
            </a:extLst>
          </p:cNvPr>
          <p:cNvSpPr/>
          <p:nvPr/>
        </p:nvSpPr>
        <p:spPr>
          <a:xfrm>
            <a:off x="8069173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="" xmlns:a16="http://schemas.microsoft.com/office/drawing/2014/main" id="{45204B18-3348-4086-8A71-A0A62EB4C662}"/>
              </a:ext>
            </a:extLst>
          </p:cNvPr>
          <p:cNvSpPr/>
          <p:nvPr/>
        </p:nvSpPr>
        <p:spPr>
          <a:xfrm>
            <a:off x="8381993" y="4058287"/>
            <a:ext cx="312821" cy="312821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="" xmlns:a16="http://schemas.microsoft.com/office/drawing/2014/main" id="{4431FD59-9C6C-4FD4-A087-B445A8EF6FDF}"/>
              </a:ext>
            </a:extLst>
          </p:cNvPr>
          <p:cNvSpPr/>
          <p:nvPr/>
        </p:nvSpPr>
        <p:spPr>
          <a:xfrm>
            <a:off x="8694814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="" xmlns:a16="http://schemas.microsoft.com/office/drawing/2014/main" id="{831ABC75-3734-44DE-B678-F9A08F453CA9}"/>
              </a:ext>
            </a:extLst>
          </p:cNvPr>
          <p:cNvSpPr/>
          <p:nvPr/>
        </p:nvSpPr>
        <p:spPr>
          <a:xfrm>
            <a:off x="9007635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="" xmlns:a16="http://schemas.microsoft.com/office/drawing/2014/main" id="{6747C598-6F27-48F6-8699-DE71CA8AAC56}"/>
              </a:ext>
            </a:extLst>
          </p:cNvPr>
          <p:cNvSpPr/>
          <p:nvPr/>
        </p:nvSpPr>
        <p:spPr>
          <a:xfrm>
            <a:off x="9320456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="" xmlns:a16="http://schemas.microsoft.com/office/drawing/2014/main" id="{C847B380-C1D4-4340-AFA5-431A25138A62}"/>
              </a:ext>
            </a:extLst>
          </p:cNvPr>
          <p:cNvSpPr/>
          <p:nvPr/>
        </p:nvSpPr>
        <p:spPr>
          <a:xfrm>
            <a:off x="9633276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="" xmlns:a16="http://schemas.microsoft.com/office/drawing/2014/main" id="{E7925BD4-0E84-4AC6-9E38-CD5780EE73A7}"/>
              </a:ext>
            </a:extLst>
          </p:cNvPr>
          <p:cNvSpPr/>
          <p:nvPr/>
        </p:nvSpPr>
        <p:spPr>
          <a:xfrm>
            <a:off x="9946097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="" xmlns:a16="http://schemas.microsoft.com/office/drawing/2014/main" id="{2A8C2ECE-5ECC-4C5D-85C5-B01FE7E065E5}"/>
              </a:ext>
            </a:extLst>
          </p:cNvPr>
          <p:cNvSpPr/>
          <p:nvPr/>
        </p:nvSpPr>
        <p:spPr>
          <a:xfrm>
            <a:off x="10258918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="" xmlns:a16="http://schemas.microsoft.com/office/drawing/2014/main" id="{39BED3B9-5161-4238-A6B4-E73C2313BF03}"/>
              </a:ext>
            </a:extLst>
          </p:cNvPr>
          <p:cNvSpPr/>
          <p:nvPr/>
        </p:nvSpPr>
        <p:spPr>
          <a:xfrm>
            <a:off x="10571739" y="4058287"/>
            <a:ext cx="312821" cy="312821"/>
          </a:xfrm>
          <a:prstGeom prst="rect">
            <a:avLst/>
          </a:prstGeom>
          <a:solidFill>
            <a:srgbClr val="B7DB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="" xmlns:a16="http://schemas.microsoft.com/office/drawing/2014/main" id="{7E9F22F7-742E-4F2E-ABEF-67ECBC1C0BB1}"/>
              </a:ext>
            </a:extLst>
          </p:cNvPr>
          <p:cNvCxnSpPr>
            <a:cxnSpLocks/>
          </p:cNvCxnSpPr>
          <p:nvPr/>
        </p:nvCxnSpPr>
        <p:spPr>
          <a:xfrm flipH="1">
            <a:off x="1187104" y="4363089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="" xmlns:a16="http://schemas.microsoft.com/office/drawing/2014/main" id="{ADE4CF5E-7706-4075-9EBC-713026A07A99}"/>
              </a:ext>
            </a:extLst>
          </p:cNvPr>
          <p:cNvCxnSpPr>
            <a:cxnSpLocks/>
          </p:cNvCxnSpPr>
          <p:nvPr/>
        </p:nvCxnSpPr>
        <p:spPr>
          <a:xfrm>
            <a:off x="6192248" y="4363088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="" xmlns:a16="http://schemas.microsoft.com/office/drawing/2014/main" id="{E462C51E-1902-4E27-A25A-6B3B8509589C}"/>
              </a:ext>
            </a:extLst>
          </p:cNvPr>
          <p:cNvCxnSpPr>
            <a:cxnSpLocks/>
          </p:cNvCxnSpPr>
          <p:nvPr/>
        </p:nvCxnSpPr>
        <p:spPr>
          <a:xfrm flipV="1">
            <a:off x="1187113" y="4748098"/>
            <a:ext cx="5004924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="" xmlns:a16="http://schemas.microsoft.com/office/drawing/2014/main" id="{2EEE090E-2E31-4BF1-976D-E3FD7FD7BB67}"/>
              </a:ext>
            </a:extLst>
          </p:cNvPr>
          <p:cNvCxnSpPr>
            <a:cxnSpLocks/>
          </p:cNvCxnSpPr>
          <p:nvPr/>
        </p:nvCxnSpPr>
        <p:spPr>
          <a:xfrm>
            <a:off x="6192248" y="4748097"/>
            <a:ext cx="500512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="" xmlns:a16="http://schemas.microsoft.com/office/drawing/2014/main" id="{72A94A24-0428-400E-8F53-1E6C7C368BFC}"/>
              </a:ext>
            </a:extLst>
          </p:cNvPr>
          <p:cNvCxnSpPr>
            <a:cxnSpLocks/>
          </p:cNvCxnSpPr>
          <p:nvPr/>
        </p:nvCxnSpPr>
        <p:spPr>
          <a:xfrm>
            <a:off x="11197369" y="436308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="" xmlns:a16="http://schemas.microsoft.com/office/drawing/2014/main" id="{A447CBF8-295A-4EB8-BE3C-DB2C86627377}"/>
              </a:ext>
            </a:extLst>
          </p:cNvPr>
          <p:cNvSpPr txBox="1"/>
          <p:nvPr/>
        </p:nvSpPr>
        <p:spPr>
          <a:xfrm>
            <a:off x="1187103" y="4880264"/>
            <a:ext cx="50047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="" xmlns:a16="http://schemas.microsoft.com/office/drawing/2014/main" id="{17A3A88F-AEAD-46DE-A3B5-BD5151511C03}"/>
              </a:ext>
            </a:extLst>
          </p:cNvPr>
          <p:cNvSpPr txBox="1"/>
          <p:nvPr/>
        </p:nvSpPr>
        <p:spPr>
          <a:xfrm>
            <a:off x="1187314" y="5229362"/>
            <a:ext cx="500470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Right sample</a:t>
            </a:r>
          </a:p>
        </p:txBody>
      </p:sp>
      <p:sp>
        <p:nvSpPr>
          <p:cNvPr id="165" name="CuadroTexto 164">
            <a:extLst>
              <a:ext uri="{FF2B5EF4-FFF2-40B4-BE49-F238E27FC236}">
                <a16:creationId xmlns="" xmlns:a16="http://schemas.microsoft.com/office/drawing/2014/main" id="{E3051239-9AF1-42B5-B808-D697445F69F3}"/>
              </a:ext>
            </a:extLst>
          </p:cNvPr>
          <p:cNvSpPr txBox="1"/>
          <p:nvPr/>
        </p:nvSpPr>
        <p:spPr>
          <a:xfrm>
            <a:off x="8694814" y="369305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166" name="CuadroTexto 165">
            <a:extLst>
              <a:ext uri="{FF2B5EF4-FFF2-40B4-BE49-F238E27FC236}">
                <a16:creationId xmlns="" xmlns:a16="http://schemas.microsoft.com/office/drawing/2014/main" id="{630684B5-FECF-4D6E-9125-3E66582C6529}"/>
              </a:ext>
            </a:extLst>
          </p:cNvPr>
          <p:cNvSpPr txBox="1"/>
          <p:nvPr/>
        </p:nvSpPr>
        <p:spPr>
          <a:xfrm>
            <a:off x="1187116" y="369305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="" xmlns:a16="http://schemas.microsoft.com/office/drawing/2014/main" id="{0C17D9FD-88A0-4C7D-974A-8AA5C997A50B}"/>
              </a:ext>
            </a:extLst>
          </p:cNvPr>
          <p:cNvSpPr txBox="1"/>
          <p:nvPr/>
        </p:nvSpPr>
        <p:spPr>
          <a:xfrm>
            <a:off x="6192037" y="4880264"/>
            <a:ext cx="50047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="" xmlns:a16="http://schemas.microsoft.com/office/drawing/2014/main" id="{439BC4A8-140F-4E0A-AAC6-205EFE14EB9D}"/>
              </a:ext>
            </a:extLst>
          </p:cNvPr>
          <p:cNvSpPr txBox="1"/>
          <p:nvPr/>
        </p:nvSpPr>
        <p:spPr>
          <a:xfrm>
            <a:off x="6192248" y="5229362"/>
            <a:ext cx="50047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0070C0"/>
                </a:solidFill>
              </a:rPr>
              <a:t>Left sample</a:t>
            </a:r>
          </a:p>
        </p:txBody>
      </p:sp>
    </p:spTree>
    <p:extLst>
      <p:ext uri="{BB962C8B-B14F-4D97-AF65-F5344CB8AC3E}">
        <p14:creationId xmlns="" xmlns:p14="http://schemas.microsoft.com/office/powerpoint/2010/main" val="237640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ángulo 158">
            <a:extLst>
              <a:ext uri="{FF2B5EF4-FFF2-40B4-BE49-F238E27FC236}">
                <a16:creationId xmlns="" xmlns:a16="http://schemas.microsoft.com/office/drawing/2014/main" id="{66DAE5FD-FF54-4A17-88E1-B27DA9EBD6E5}"/>
              </a:ext>
            </a:extLst>
          </p:cNvPr>
          <p:cNvSpPr/>
          <p:nvPr/>
        </p:nvSpPr>
        <p:spPr>
          <a:xfrm>
            <a:off x="917472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13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="" xmlns:a16="http://schemas.microsoft.com/office/drawing/2014/main" id="{7A49526C-72B2-49C0-838A-9C2FBCBA62C7}"/>
              </a:ext>
            </a:extLst>
          </p:cNvPr>
          <p:cNvSpPr/>
          <p:nvPr/>
        </p:nvSpPr>
        <p:spPr>
          <a:xfrm>
            <a:off x="1230293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12</a:t>
            </a:r>
          </a:p>
        </p:txBody>
      </p:sp>
      <p:sp>
        <p:nvSpPr>
          <p:cNvPr id="162" name="Rectángulo 161">
            <a:extLst>
              <a:ext uri="{FF2B5EF4-FFF2-40B4-BE49-F238E27FC236}">
                <a16:creationId xmlns="" xmlns:a16="http://schemas.microsoft.com/office/drawing/2014/main" id="{8BCA4A8C-802C-4C31-BE15-EAC2198956B0}"/>
              </a:ext>
            </a:extLst>
          </p:cNvPr>
          <p:cNvSpPr/>
          <p:nvPr/>
        </p:nvSpPr>
        <p:spPr>
          <a:xfrm>
            <a:off x="1543114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11</a:t>
            </a:r>
          </a:p>
        </p:txBody>
      </p:sp>
      <p:sp>
        <p:nvSpPr>
          <p:cNvPr id="163" name="Rectángulo 162">
            <a:extLst>
              <a:ext uri="{FF2B5EF4-FFF2-40B4-BE49-F238E27FC236}">
                <a16:creationId xmlns="" xmlns:a16="http://schemas.microsoft.com/office/drawing/2014/main" id="{DB8F882F-8972-41F5-B084-FDA3BBA07866}"/>
              </a:ext>
            </a:extLst>
          </p:cNvPr>
          <p:cNvSpPr/>
          <p:nvPr/>
        </p:nvSpPr>
        <p:spPr>
          <a:xfrm>
            <a:off x="1855934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10</a:t>
            </a:r>
          </a:p>
        </p:txBody>
      </p:sp>
      <p:sp>
        <p:nvSpPr>
          <p:cNvPr id="164" name="Rectángulo 163">
            <a:extLst>
              <a:ext uri="{FF2B5EF4-FFF2-40B4-BE49-F238E27FC236}">
                <a16:creationId xmlns="" xmlns:a16="http://schemas.microsoft.com/office/drawing/2014/main" id="{99AD3D07-35A7-4098-9A37-845649BF9757}"/>
              </a:ext>
            </a:extLst>
          </p:cNvPr>
          <p:cNvSpPr/>
          <p:nvPr/>
        </p:nvSpPr>
        <p:spPr>
          <a:xfrm>
            <a:off x="2168755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09</a:t>
            </a:r>
          </a:p>
        </p:txBody>
      </p:sp>
      <p:sp>
        <p:nvSpPr>
          <p:cNvPr id="165" name="Rectángulo 164">
            <a:extLst>
              <a:ext uri="{FF2B5EF4-FFF2-40B4-BE49-F238E27FC236}">
                <a16:creationId xmlns="" xmlns:a16="http://schemas.microsoft.com/office/drawing/2014/main" id="{B4D65B61-76A3-4C63-AF5F-37FEBFBEE965}"/>
              </a:ext>
            </a:extLst>
          </p:cNvPr>
          <p:cNvSpPr/>
          <p:nvPr/>
        </p:nvSpPr>
        <p:spPr>
          <a:xfrm>
            <a:off x="2481576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08</a:t>
            </a:r>
          </a:p>
        </p:txBody>
      </p:sp>
      <p:sp>
        <p:nvSpPr>
          <p:cNvPr id="166" name="Rectángulo 165">
            <a:extLst>
              <a:ext uri="{FF2B5EF4-FFF2-40B4-BE49-F238E27FC236}">
                <a16:creationId xmlns="" xmlns:a16="http://schemas.microsoft.com/office/drawing/2014/main" id="{191F3A7F-A805-4CAB-97CA-040F76E3683F}"/>
              </a:ext>
            </a:extLst>
          </p:cNvPr>
          <p:cNvSpPr/>
          <p:nvPr/>
        </p:nvSpPr>
        <p:spPr>
          <a:xfrm>
            <a:off x="2794397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07</a:t>
            </a:r>
          </a:p>
        </p:txBody>
      </p:sp>
      <p:sp>
        <p:nvSpPr>
          <p:cNvPr id="167" name="Rectángulo 166">
            <a:extLst>
              <a:ext uri="{FF2B5EF4-FFF2-40B4-BE49-F238E27FC236}">
                <a16:creationId xmlns="" xmlns:a16="http://schemas.microsoft.com/office/drawing/2014/main" id="{33616F36-1ECC-4FF0-9532-25827C40B420}"/>
              </a:ext>
            </a:extLst>
          </p:cNvPr>
          <p:cNvSpPr/>
          <p:nvPr/>
        </p:nvSpPr>
        <p:spPr>
          <a:xfrm>
            <a:off x="3107217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06</a:t>
            </a:r>
          </a:p>
        </p:txBody>
      </p:sp>
      <p:sp>
        <p:nvSpPr>
          <p:cNvPr id="168" name="Rectángulo 167">
            <a:extLst>
              <a:ext uri="{FF2B5EF4-FFF2-40B4-BE49-F238E27FC236}">
                <a16:creationId xmlns="" xmlns:a16="http://schemas.microsoft.com/office/drawing/2014/main" id="{539EDBDD-BF0D-4A72-91AD-AC8C2C797082}"/>
              </a:ext>
            </a:extLst>
          </p:cNvPr>
          <p:cNvSpPr/>
          <p:nvPr/>
        </p:nvSpPr>
        <p:spPr>
          <a:xfrm>
            <a:off x="3420038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05</a:t>
            </a:r>
          </a:p>
        </p:txBody>
      </p:sp>
      <p:sp>
        <p:nvSpPr>
          <p:cNvPr id="169" name="Rectángulo 168">
            <a:extLst>
              <a:ext uri="{FF2B5EF4-FFF2-40B4-BE49-F238E27FC236}">
                <a16:creationId xmlns="" xmlns:a16="http://schemas.microsoft.com/office/drawing/2014/main" id="{898C3BB6-8EEE-435E-B0A0-E1828D742ACE}"/>
              </a:ext>
            </a:extLst>
          </p:cNvPr>
          <p:cNvSpPr/>
          <p:nvPr/>
        </p:nvSpPr>
        <p:spPr>
          <a:xfrm>
            <a:off x="3732859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04</a:t>
            </a:r>
          </a:p>
        </p:txBody>
      </p:sp>
      <p:sp>
        <p:nvSpPr>
          <p:cNvPr id="170" name="Rectángulo 169">
            <a:extLst>
              <a:ext uri="{FF2B5EF4-FFF2-40B4-BE49-F238E27FC236}">
                <a16:creationId xmlns="" xmlns:a16="http://schemas.microsoft.com/office/drawing/2014/main" id="{8B64012E-8B4D-4713-94BD-0423A9B8D52A}"/>
              </a:ext>
            </a:extLst>
          </p:cNvPr>
          <p:cNvSpPr/>
          <p:nvPr/>
        </p:nvSpPr>
        <p:spPr>
          <a:xfrm>
            <a:off x="4045680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03</a:t>
            </a:r>
          </a:p>
        </p:txBody>
      </p:sp>
      <p:sp>
        <p:nvSpPr>
          <p:cNvPr id="171" name="Rectángulo 170">
            <a:extLst>
              <a:ext uri="{FF2B5EF4-FFF2-40B4-BE49-F238E27FC236}">
                <a16:creationId xmlns="" xmlns:a16="http://schemas.microsoft.com/office/drawing/2014/main" id="{DDADC474-895C-4662-9682-B1E575777BCC}"/>
              </a:ext>
            </a:extLst>
          </p:cNvPr>
          <p:cNvSpPr/>
          <p:nvPr/>
        </p:nvSpPr>
        <p:spPr>
          <a:xfrm>
            <a:off x="4358500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172" name="Rectángulo 171">
            <a:extLst>
              <a:ext uri="{FF2B5EF4-FFF2-40B4-BE49-F238E27FC236}">
                <a16:creationId xmlns="" xmlns:a16="http://schemas.microsoft.com/office/drawing/2014/main" id="{F543A603-1DD0-4C77-9E6C-E18A3B963F1C}"/>
              </a:ext>
            </a:extLst>
          </p:cNvPr>
          <p:cNvSpPr/>
          <p:nvPr/>
        </p:nvSpPr>
        <p:spPr>
          <a:xfrm>
            <a:off x="4671321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sp>
        <p:nvSpPr>
          <p:cNvPr id="173" name="Rectángulo 172">
            <a:extLst>
              <a:ext uri="{FF2B5EF4-FFF2-40B4-BE49-F238E27FC236}">
                <a16:creationId xmlns="" xmlns:a16="http://schemas.microsoft.com/office/drawing/2014/main" id="{0BC68162-03FA-4EDF-B7E3-669B91F81D5D}"/>
              </a:ext>
            </a:extLst>
          </p:cNvPr>
          <p:cNvSpPr/>
          <p:nvPr/>
        </p:nvSpPr>
        <p:spPr>
          <a:xfrm>
            <a:off x="4984142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cxnSp>
        <p:nvCxnSpPr>
          <p:cNvPr id="191" name="Conector recto 190">
            <a:extLst>
              <a:ext uri="{FF2B5EF4-FFF2-40B4-BE49-F238E27FC236}">
                <a16:creationId xmlns="" xmlns:a16="http://schemas.microsoft.com/office/drawing/2014/main" id="{ACFA401B-45E3-4098-B36B-2BC3B2A5CD85}"/>
              </a:ext>
            </a:extLst>
          </p:cNvPr>
          <p:cNvCxnSpPr>
            <a:cxnSpLocks/>
          </p:cNvCxnSpPr>
          <p:nvPr/>
        </p:nvCxnSpPr>
        <p:spPr>
          <a:xfrm>
            <a:off x="1855926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>
            <a:extLst>
              <a:ext uri="{FF2B5EF4-FFF2-40B4-BE49-F238E27FC236}">
                <a16:creationId xmlns="" xmlns:a16="http://schemas.microsoft.com/office/drawing/2014/main" id="{BC3B3434-928A-4C21-99CF-D18880D6F7FF}"/>
              </a:ext>
            </a:extLst>
          </p:cNvPr>
          <p:cNvCxnSpPr>
            <a:cxnSpLocks/>
          </p:cNvCxnSpPr>
          <p:nvPr/>
        </p:nvCxnSpPr>
        <p:spPr>
          <a:xfrm flipH="1">
            <a:off x="917460" y="2931699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192">
            <a:extLst>
              <a:ext uri="{FF2B5EF4-FFF2-40B4-BE49-F238E27FC236}">
                <a16:creationId xmlns="" xmlns:a16="http://schemas.microsoft.com/office/drawing/2014/main" id="{2BC1A433-6F96-430B-A30F-0C567F2C03AB}"/>
              </a:ext>
            </a:extLst>
          </p:cNvPr>
          <p:cNvCxnSpPr>
            <a:cxnSpLocks/>
          </p:cNvCxnSpPr>
          <p:nvPr/>
        </p:nvCxnSpPr>
        <p:spPr>
          <a:xfrm flipH="1">
            <a:off x="2794213" y="2931699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cto de flecha 193">
            <a:extLst>
              <a:ext uri="{FF2B5EF4-FFF2-40B4-BE49-F238E27FC236}">
                <a16:creationId xmlns="" xmlns:a16="http://schemas.microsoft.com/office/drawing/2014/main" id="{4837886A-ED2C-4777-B747-356B3BD8B3F1}"/>
              </a:ext>
            </a:extLst>
          </p:cNvPr>
          <p:cNvCxnSpPr>
            <a:cxnSpLocks/>
          </p:cNvCxnSpPr>
          <p:nvPr/>
        </p:nvCxnSpPr>
        <p:spPr>
          <a:xfrm flipV="1">
            <a:off x="917469" y="3316708"/>
            <a:ext cx="938126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94">
            <a:extLst>
              <a:ext uri="{FF2B5EF4-FFF2-40B4-BE49-F238E27FC236}">
                <a16:creationId xmlns="" xmlns:a16="http://schemas.microsoft.com/office/drawing/2014/main" id="{B85211E4-ECBB-467B-9129-D4E2AAF5D06E}"/>
              </a:ext>
            </a:extLst>
          </p:cNvPr>
          <p:cNvCxnSpPr>
            <a:cxnSpLocks/>
          </p:cNvCxnSpPr>
          <p:nvPr/>
        </p:nvCxnSpPr>
        <p:spPr>
          <a:xfrm>
            <a:off x="1871883" y="3316707"/>
            <a:ext cx="92233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cto de flecha 195">
            <a:extLst>
              <a:ext uri="{FF2B5EF4-FFF2-40B4-BE49-F238E27FC236}">
                <a16:creationId xmlns="" xmlns:a16="http://schemas.microsoft.com/office/drawing/2014/main" id="{203E03DA-A0C9-4B31-9E79-CF81ABD05778}"/>
              </a:ext>
            </a:extLst>
          </p:cNvPr>
          <p:cNvCxnSpPr>
            <a:cxnSpLocks/>
          </p:cNvCxnSpPr>
          <p:nvPr/>
        </p:nvCxnSpPr>
        <p:spPr>
          <a:xfrm>
            <a:off x="2794213" y="3316707"/>
            <a:ext cx="2502750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cto 196">
            <a:extLst>
              <a:ext uri="{FF2B5EF4-FFF2-40B4-BE49-F238E27FC236}">
                <a16:creationId xmlns="" xmlns:a16="http://schemas.microsoft.com/office/drawing/2014/main" id="{D38D2157-4FB2-4EB6-B6DA-7D9A2BAC2A62}"/>
              </a:ext>
            </a:extLst>
          </p:cNvPr>
          <p:cNvCxnSpPr>
            <a:cxnSpLocks/>
          </p:cNvCxnSpPr>
          <p:nvPr/>
        </p:nvCxnSpPr>
        <p:spPr>
          <a:xfrm>
            <a:off x="5296963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uadroTexto 197">
            <a:extLst>
              <a:ext uri="{FF2B5EF4-FFF2-40B4-BE49-F238E27FC236}">
                <a16:creationId xmlns="" xmlns:a16="http://schemas.microsoft.com/office/drawing/2014/main" id="{82E5DF1D-4687-43F5-9A6D-93D04223D3ED}"/>
              </a:ext>
            </a:extLst>
          </p:cNvPr>
          <p:cNvSpPr txBox="1"/>
          <p:nvPr/>
        </p:nvSpPr>
        <p:spPr>
          <a:xfrm>
            <a:off x="917460" y="3448874"/>
            <a:ext cx="9381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199" name="CuadroTexto 198">
            <a:extLst>
              <a:ext uri="{FF2B5EF4-FFF2-40B4-BE49-F238E27FC236}">
                <a16:creationId xmlns="" xmlns:a16="http://schemas.microsoft.com/office/drawing/2014/main" id="{7DF4F336-F49B-40B3-B015-D816887DAB41}"/>
              </a:ext>
            </a:extLst>
          </p:cNvPr>
          <p:cNvSpPr txBox="1"/>
          <p:nvPr/>
        </p:nvSpPr>
        <p:spPr>
          <a:xfrm>
            <a:off x="2794058" y="3429000"/>
            <a:ext cx="25027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8 bits</a:t>
            </a:r>
          </a:p>
        </p:txBody>
      </p:sp>
      <p:sp>
        <p:nvSpPr>
          <p:cNvPr id="200" name="CuadroTexto 199">
            <a:extLst>
              <a:ext uri="{FF2B5EF4-FFF2-40B4-BE49-F238E27FC236}">
                <a16:creationId xmlns="" xmlns:a16="http://schemas.microsoft.com/office/drawing/2014/main" id="{866AB857-EE38-48E3-AC79-F8387A93F654}"/>
              </a:ext>
            </a:extLst>
          </p:cNvPr>
          <p:cNvSpPr txBox="1"/>
          <p:nvPr/>
        </p:nvSpPr>
        <p:spPr>
          <a:xfrm>
            <a:off x="789124" y="3797972"/>
            <a:ext cx="9220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Unused</a:t>
            </a:r>
          </a:p>
        </p:txBody>
      </p:sp>
      <p:sp>
        <p:nvSpPr>
          <p:cNvPr id="201" name="CuadroTexto 200">
            <a:extLst>
              <a:ext uri="{FF2B5EF4-FFF2-40B4-BE49-F238E27FC236}">
                <a16:creationId xmlns="" xmlns:a16="http://schemas.microsoft.com/office/drawing/2014/main" id="{E6FC10D6-4156-423D-A07B-F7D6E80E5A96}"/>
              </a:ext>
            </a:extLst>
          </p:cNvPr>
          <p:cNvSpPr txBox="1"/>
          <p:nvPr/>
        </p:nvSpPr>
        <p:spPr>
          <a:xfrm>
            <a:off x="3222230" y="3794818"/>
            <a:ext cx="302199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Device local address</a:t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/>
              <a:t>(allows 256 ports per device)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202" name="CuadroTexto 201">
            <a:extLst>
              <a:ext uri="{FF2B5EF4-FFF2-40B4-BE49-F238E27FC236}">
                <a16:creationId xmlns="" xmlns:a16="http://schemas.microsoft.com/office/drawing/2014/main" id="{77965913-4E90-48BC-A65F-8F75468D65DB}"/>
              </a:ext>
            </a:extLst>
          </p:cNvPr>
          <p:cNvSpPr txBox="1"/>
          <p:nvPr/>
        </p:nvSpPr>
        <p:spPr>
          <a:xfrm>
            <a:off x="987135" y="3800588"/>
            <a:ext cx="27555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Device ID</a:t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/>
              <a:t>(allows 8 devices)</a:t>
            </a:r>
            <a:endParaRPr lang="es-ES"/>
          </a:p>
        </p:txBody>
      </p:sp>
      <p:sp>
        <p:nvSpPr>
          <p:cNvPr id="203" name="CuadroTexto 202">
            <a:extLst>
              <a:ext uri="{FF2B5EF4-FFF2-40B4-BE49-F238E27FC236}">
                <a16:creationId xmlns="" xmlns:a16="http://schemas.microsoft.com/office/drawing/2014/main" id="{146B3D10-8664-424F-99D1-AFF1A7F4CDD0}"/>
              </a:ext>
            </a:extLst>
          </p:cNvPr>
          <p:cNvSpPr txBox="1"/>
          <p:nvPr/>
        </p:nvSpPr>
        <p:spPr>
          <a:xfrm>
            <a:off x="3315766" y="2261665"/>
            <a:ext cx="19810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204" name="CuadroTexto 203">
            <a:extLst>
              <a:ext uri="{FF2B5EF4-FFF2-40B4-BE49-F238E27FC236}">
                <a16:creationId xmlns="" xmlns:a16="http://schemas.microsoft.com/office/drawing/2014/main" id="{8CDE21EF-88EB-48D0-BF5C-62D920816AB2}"/>
              </a:ext>
            </a:extLst>
          </p:cNvPr>
          <p:cNvSpPr txBox="1"/>
          <p:nvPr/>
        </p:nvSpPr>
        <p:spPr>
          <a:xfrm>
            <a:off x="917472" y="226166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205" name="CuadroTexto 204">
            <a:extLst>
              <a:ext uri="{FF2B5EF4-FFF2-40B4-BE49-F238E27FC236}">
                <a16:creationId xmlns="" xmlns:a16="http://schemas.microsoft.com/office/drawing/2014/main" id="{E57E9024-2B6B-4733-A9BE-1F1052C62140}"/>
              </a:ext>
            </a:extLst>
          </p:cNvPr>
          <p:cNvSpPr txBox="1"/>
          <p:nvPr/>
        </p:nvSpPr>
        <p:spPr>
          <a:xfrm>
            <a:off x="1847698" y="3448874"/>
            <a:ext cx="9381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3 bits</a:t>
            </a:r>
          </a:p>
        </p:txBody>
      </p:sp>
      <p:sp>
        <p:nvSpPr>
          <p:cNvPr id="235" name="Rectángulo 234">
            <a:extLst>
              <a:ext uri="{FF2B5EF4-FFF2-40B4-BE49-F238E27FC236}">
                <a16:creationId xmlns="" xmlns:a16="http://schemas.microsoft.com/office/drawing/2014/main" id="{15F3048C-696F-4133-B486-94CE69227F84}"/>
              </a:ext>
            </a:extLst>
          </p:cNvPr>
          <p:cNvSpPr/>
          <p:nvPr/>
        </p:nvSpPr>
        <p:spPr>
          <a:xfrm>
            <a:off x="6711673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31</a:t>
            </a:r>
          </a:p>
        </p:txBody>
      </p:sp>
      <p:sp>
        <p:nvSpPr>
          <p:cNvPr id="236" name="Rectángulo 235">
            <a:extLst>
              <a:ext uri="{FF2B5EF4-FFF2-40B4-BE49-F238E27FC236}">
                <a16:creationId xmlns="" xmlns:a16="http://schemas.microsoft.com/office/drawing/2014/main" id="{48131414-6E37-486A-8685-78029A3E5420}"/>
              </a:ext>
            </a:extLst>
          </p:cNvPr>
          <p:cNvSpPr/>
          <p:nvPr/>
        </p:nvSpPr>
        <p:spPr>
          <a:xfrm>
            <a:off x="7024494" y="2626897"/>
            <a:ext cx="312821" cy="312821"/>
          </a:xfrm>
          <a:prstGeom prst="rect">
            <a:avLst/>
          </a:prstGeom>
          <a:solidFill>
            <a:srgbClr val="FF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30</a:t>
            </a:r>
          </a:p>
        </p:txBody>
      </p:sp>
      <p:sp>
        <p:nvSpPr>
          <p:cNvPr id="237" name="Rectángulo 236">
            <a:extLst>
              <a:ext uri="{FF2B5EF4-FFF2-40B4-BE49-F238E27FC236}">
                <a16:creationId xmlns="" xmlns:a16="http://schemas.microsoft.com/office/drawing/2014/main" id="{FFD46F1C-8212-4947-857F-D13E173AEBA1}"/>
              </a:ext>
            </a:extLst>
          </p:cNvPr>
          <p:cNvSpPr/>
          <p:nvPr/>
        </p:nvSpPr>
        <p:spPr>
          <a:xfrm>
            <a:off x="7337315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29</a:t>
            </a:r>
          </a:p>
        </p:txBody>
      </p:sp>
      <p:sp>
        <p:nvSpPr>
          <p:cNvPr id="238" name="Rectángulo 237">
            <a:extLst>
              <a:ext uri="{FF2B5EF4-FFF2-40B4-BE49-F238E27FC236}">
                <a16:creationId xmlns="" xmlns:a16="http://schemas.microsoft.com/office/drawing/2014/main" id="{4633BE5F-8E47-472A-9ED4-458748AD1ED6}"/>
              </a:ext>
            </a:extLst>
          </p:cNvPr>
          <p:cNvSpPr/>
          <p:nvPr/>
        </p:nvSpPr>
        <p:spPr>
          <a:xfrm>
            <a:off x="7650135" y="2626897"/>
            <a:ext cx="312821" cy="312821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28</a:t>
            </a:r>
          </a:p>
        </p:txBody>
      </p:sp>
      <p:sp>
        <p:nvSpPr>
          <p:cNvPr id="239" name="Rectángulo 238">
            <a:extLst>
              <a:ext uri="{FF2B5EF4-FFF2-40B4-BE49-F238E27FC236}">
                <a16:creationId xmlns="" xmlns:a16="http://schemas.microsoft.com/office/drawing/2014/main" id="{B99DAF21-7A3E-4F58-9E56-1A4D210FC9B4}"/>
              </a:ext>
            </a:extLst>
          </p:cNvPr>
          <p:cNvSpPr/>
          <p:nvPr/>
        </p:nvSpPr>
        <p:spPr>
          <a:xfrm>
            <a:off x="7962956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27</a:t>
            </a:r>
          </a:p>
        </p:txBody>
      </p:sp>
      <p:sp>
        <p:nvSpPr>
          <p:cNvPr id="240" name="Rectángulo 239">
            <a:extLst>
              <a:ext uri="{FF2B5EF4-FFF2-40B4-BE49-F238E27FC236}">
                <a16:creationId xmlns="" xmlns:a16="http://schemas.microsoft.com/office/drawing/2014/main" id="{556A174E-DBF1-4EB7-B670-A5C0DFAD7A83}"/>
              </a:ext>
            </a:extLst>
          </p:cNvPr>
          <p:cNvSpPr/>
          <p:nvPr/>
        </p:nvSpPr>
        <p:spPr>
          <a:xfrm>
            <a:off x="8275777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26</a:t>
            </a:r>
          </a:p>
        </p:txBody>
      </p:sp>
      <p:sp>
        <p:nvSpPr>
          <p:cNvPr id="241" name="Rectángulo 240">
            <a:extLst>
              <a:ext uri="{FF2B5EF4-FFF2-40B4-BE49-F238E27FC236}">
                <a16:creationId xmlns="" xmlns:a16="http://schemas.microsoft.com/office/drawing/2014/main" id="{9DCBC382-B5D6-4A36-8273-A0388CDA1A19}"/>
              </a:ext>
            </a:extLst>
          </p:cNvPr>
          <p:cNvSpPr/>
          <p:nvPr/>
        </p:nvSpPr>
        <p:spPr>
          <a:xfrm>
            <a:off x="8588598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25</a:t>
            </a:r>
          </a:p>
        </p:txBody>
      </p:sp>
      <p:sp>
        <p:nvSpPr>
          <p:cNvPr id="246" name="Rectángulo 245">
            <a:extLst>
              <a:ext uri="{FF2B5EF4-FFF2-40B4-BE49-F238E27FC236}">
                <a16:creationId xmlns="" xmlns:a16="http://schemas.microsoft.com/office/drawing/2014/main" id="{DAC039BF-0B99-434E-BA7B-AD81F5CFF56A}"/>
              </a:ext>
            </a:extLst>
          </p:cNvPr>
          <p:cNvSpPr/>
          <p:nvPr/>
        </p:nvSpPr>
        <p:spPr>
          <a:xfrm>
            <a:off x="10152701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02</a:t>
            </a:r>
          </a:p>
        </p:txBody>
      </p:sp>
      <p:sp>
        <p:nvSpPr>
          <p:cNvPr id="247" name="Rectángulo 246">
            <a:extLst>
              <a:ext uri="{FF2B5EF4-FFF2-40B4-BE49-F238E27FC236}">
                <a16:creationId xmlns="" xmlns:a16="http://schemas.microsoft.com/office/drawing/2014/main" id="{20138294-9F5C-4AC2-A06F-7F0C30705053}"/>
              </a:ext>
            </a:extLst>
          </p:cNvPr>
          <p:cNvSpPr/>
          <p:nvPr/>
        </p:nvSpPr>
        <p:spPr>
          <a:xfrm>
            <a:off x="10465522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01</a:t>
            </a:r>
          </a:p>
        </p:txBody>
      </p:sp>
      <p:sp>
        <p:nvSpPr>
          <p:cNvPr id="248" name="Rectángulo 247">
            <a:extLst>
              <a:ext uri="{FF2B5EF4-FFF2-40B4-BE49-F238E27FC236}">
                <a16:creationId xmlns="" xmlns:a16="http://schemas.microsoft.com/office/drawing/2014/main" id="{3CD9AE40-7B62-4F85-ACDF-F55A2FB8B3D0}"/>
              </a:ext>
            </a:extLst>
          </p:cNvPr>
          <p:cNvSpPr/>
          <p:nvPr/>
        </p:nvSpPr>
        <p:spPr>
          <a:xfrm>
            <a:off x="10778343" y="2626897"/>
            <a:ext cx="312821" cy="312821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>
                <a:latin typeface="Arial Narrow" pitchFamily="34" charset="0"/>
              </a:rPr>
              <a:t>00</a:t>
            </a:r>
          </a:p>
        </p:txBody>
      </p:sp>
      <p:cxnSp>
        <p:nvCxnSpPr>
          <p:cNvPr id="249" name="Conector recto 248">
            <a:extLst>
              <a:ext uri="{FF2B5EF4-FFF2-40B4-BE49-F238E27FC236}">
                <a16:creationId xmlns="" xmlns:a16="http://schemas.microsoft.com/office/drawing/2014/main" id="{72CB65F1-B25F-454A-B4C2-86F349FA771C}"/>
              </a:ext>
            </a:extLst>
          </p:cNvPr>
          <p:cNvCxnSpPr>
            <a:cxnSpLocks/>
          </p:cNvCxnSpPr>
          <p:nvPr/>
        </p:nvCxnSpPr>
        <p:spPr>
          <a:xfrm>
            <a:off x="7337315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recto 249">
            <a:extLst>
              <a:ext uri="{FF2B5EF4-FFF2-40B4-BE49-F238E27FC236}">
                <a16:creationId xmlns="" xmlns:a16="http://schemas.microsoft.com/office/drawing/2014/main" id="{28ABD711-7F1E-4072-B124-75305334F5CC}"/>
              </a:ext>
            </a:extLst>
          </p:cNvPr>
          <p:cNvCxnSpPr>
            <a:cxnSpLocks/>
          </p:cNvCxnSpPr>
          <p:nvPr/>
        </p:nvCxnSpPr>
        <p:spPr>
          <a:xfrm flipH="1">
            <a:off x="6711661" y="2931699"/>
            <a:ext cx="9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cto 250">
            <a:extLst>
              <a:ext uri="{FF2B5EF4-FFF2-40B4-BE49-F238E27FC236}">
                <a16:creationId xmlns="" xmlns:a16="http://schemas.microsoft.com/office/drawing/2014/main" id="{1DC7D223-6431-4B84-8737-D4FD3690DEAD}"/>
              </a:ext>
            </a:extLst>
          </p:cNvPr>
          <p:cNvCxnSpPr>
            <a:cxnSpLocks/>
          </p:cNvCxnSpPr>
          <p:nvPr/>
        </p:nvCxnSpPr>
        <p:spPr>
          <a:xfrm flipH="1">
            <a:off x="7962602" y="2931699"/>
            <a:ext cx="28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cto de flecha 251">
            <a:extLst>
              <a:ext uri="{FF2B5EF4-FFF2-40B4-BE49-F238E27FC236}">
                <a16:creationId xmlns="" xmlns:a16="http://schemas.microsoft.com/office/drawing/2014/main" id="{4DC3CA7D-5076-45DB-B2E9-AFF630AD58B8}"/>
              </a:ext>
            </a:extLst>
          </p:cNvPr>
          <p:cNvCxnSpPr>
            <a:cxnSpLocks/>
          </p:cNvCxnSpPr>
          <p:nvPr/>
        </p:nvCxnSpPr>
        <p:spPr>
          <a:xfrm flipV="1">
            <a:off x="6711670" y="3316707"/>
            <a:ext cx="624964" cy="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cto de flecha 252">
            <a:extLst>
              <a:ext uri="{FF2B5EF4-FFF2-40B4-BE49-F238E27FC236}">
                <a16:creationId xmlns="" xmlns:a16="http://schemas.microsoft.com/office/drawing/2014/main" id="{8C817A1C-DB34-482B-B644-75C252360552}"/>
              </a:ext>
            </a:extLst>
          </p:cNvPr>
          <p:cNvCxnSpPr>
            <a:cxnSpLocks/>
          </p:cNvCxnSpPr>
          <p:nvPr/>
        </p:nvCxnSpPr>
        <p:spPr>
          <a:xfrm>
            <a:off x="7336634" y="3316707"/>
            <a:ext cx="62596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="" xmlns:a16="http://schemas.microsoft.com/office/drawing/2014/main" id="{0AC453DA-C343-4048-A20B-28C907AF3CF3}"/>
              </a:ext>
            </a:extLst>
          </p:cNvPr>
          <p:cNvCxnSpPr>
            <a:cxnSpLocks/>
          </p:cNvCxnSpPr>
          <p:nvPr/>
        </p:nvCxnSpPr>
        <p:spPr>
          <a:xfrm>
            <a:off x="7962602" y="3316707"/>
            <a:ext cx="3128562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cto 254">
            <a:extLst>
              <a:ext uri="{FF2B5EF4-FFF2-40B4-BE49-F238E27FC236}">
                <a16:creationId xmlns="" xmlns:a16="http://schemas.microsoft.com/office/drawing/2014/main" id="{5020BECE-2D84-4E79-A5B0-B33C31365551}"/>
              </a:ext>
            </a:extLst>
          </p:cNvPr>
          <p:cNvCxnSpPr>
            <a:cxnSpLocks/>
          </p:cNvCxnSpPr>
          <p:nvPr/>
        </p:nvCxnSpPr>
        <p:spPr>
          <a:xfrm>
            <a:off x="11091164" y="2931699"/>
            <a:ext cx="0" cy="497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CuadroTexto 255">
            <a:extLst>
              <a:ext uri="{FF2B5EF4-FFF2-40B4-BE49-F238E27FC236}">
                <a16:creationId xmlns="" xmlns:a16="http://schemas.microsoft.com/office/drawing/2014/main" id="{5446DEC8-DF96-46E0-AEFD-979BA6373480}"/>
              </a:ext>
            </a:extLst>
          </p:cNvPr>
          <p:cNvSpPr txBox="1"/>
          <p:nvPr/>
        </p:nvSpPr>
        <p:spPr>
          <a:xfrm>
            <a:off x="6578247" y="3448874"/>
            <a:ext cx="7262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2 bits</a:t>
            </a:r>
          </a:p>
        </p:txBody>
      </p:sp>
      <p:sp>
        <p:nvSpPr>
          <p:cNvPr id="257" name="CuadroTexto 256">
            <a:extLst>
              <a:ext uri="{FF2B5EF4-FFF2-40B4-BE49-F238E27FC236}">
                <a16:creationId xmlns="" xmlns:a16="http://schemas.microsoft.com/office/drawing/2014/main" id="{9CB138FC-979D-4643-A683-DB58A958C225}"/>
              </a:ext>
            </a:extLst>
          </p:cNvPr>
          <p:cNvSpPr txBox="1"/>
          <p:nvPr/>
        </p:nvSpPr>
        <p:spPr>
          <a:xfrm>
            <a:off x="8077564" y="3429000"/>
            <a:ext cx="301555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28 bits</a:t>
            </a:r>
          </a:p>
        </p:txBody>
      </p:sp>
      <p:sp>
        <p:nvSpPr>
          <p:cNvPr id="258" name="CuadroTexto 257">
            <a:extLst>
              <a:ext uri="{FF2B5EF4-FFF2-40B4-BE49-F238E27FC236}">
                <a16:creationId xmlns="" xmlns:a16="http://schemas.microsoft.com/office/drawing/2014/main" id="{5CA295E2-BF44-425E-8FD4-2A1D6B30CFCD}"/>
              </a:ext>
            </a:extLst>
          </p:cNvPr>
          <p:cNvSpPr txBox="1"/>
          <p:nvPr/>
        </p:nvSpPr>
        <p:spPr>
          <a:xfrm>
            <a:off x="6382800" y="3797972"/>
            <a:ext cx="9220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Unused</a:t>
            </a:r>
          </a:p>
        </p:txBody>
      </p:sp>
      <p:sp>
        <p:nvSpPr>
          <p:cNvPr id="259" name="CuadroTexto 258">
            <a:extLst>
              <a:ext uri="{FF2B5EF4-FFF2-40B4-BE49-F238E27FC236}">
                <a16:creationId xmlns="" xmlns:a16="http://schemas.microsoft.com/office/drawing/2014/main" id="{C5312029-C805-4270-B34D-C75B0A04B115}"/>
              </a:ext>
            </a:extLst>
          </p:cNvPr>
          <p:cNvSpPr txBox="1"/>
          <p:nvPr/>
        </p:nvSpPr>
        <p:spPr>
          <a:xfrm>
            <a:off x="8847542" y="3794818"/>
            <a:ext cx="302199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>
                <a:solidFill>
                  <a:srgbClr val="FF0000"/>
                </a:solidFill>
              </a:rPr>
              <a:t>Device local address</a:t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/>
              <a:t>(allows 256 MWords per device)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260" name="CuadroTexto 259">
            <a:extLst>
              <a:ext uri="{FF2B5EF4-FFF2-40B4-BE49-F238E27FC236}">
                <a16:creationId xmlns="" xmlns:a16="http://schemas.microsoft.com/office/drawing/2014/main" id="{7C1451B1-0EE2-48E7-A5C7-E589BB8EF3A3}"/>
              </a:ext>
            </a:extLst>
          </p:cNvPr>
          <p:cNvSpPr txBox="1"/>
          <p:nvPr/>
        </p:nvSpPr>
        <p:spPr>
          <a:xfrm>
            <a:off x="6599302" y="3800588"/>
            <a:ext cx="2755501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>
                <a:solidFill>
                  <a:srgbClr val="FF0000"/>
                </a:solidFill>
              </a:rPr>
              <a:t>Device ID</a:t>
            </a:r>
            <a:br>
              <a:rPr lang="es-ES">
                <a:solidFill>
                  <a:srgbClr val="FF0000"/>
                </a:solidFill>
              </a:rPr>
            </a:br>
            <a:r>
              <a:rPr lang="es-ES" sz="1600"/>
              <a:t>(allows 4 devices)</a:t>
            </a:r>
            <a:endParaRPr lang="es-ES"/>
          </a:p>
        </p:txBody>
      </p:sp>
      <p:sp>
        <p:nvSpPr>
          <p:cNvPr id="261" name="CuadroTexto 260">
            <a:extLst>
              <a:ext uri="{FF2B5EF4-FFF2-40B4-BE49-F238E27FC236}">
                <a16:creationId xmlns="" xmlns:a16="http://schemas.microsoft.com/office/drawing/2014/main" id="{37D45A3A-D8F3-456A-A646-0CC35498C5F7}"/>
              </a:ext>
            </a:extLst>
          </p:cNvPr>
          <p:cNvSpPr txBox="1"/>
          <p:nvPr/>
        </p:nvSpPr>
        <p:spPr>
          <a:xfrm>
            <a:off x="9109967" y="2261665"/>
            <a:ext cx="198101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1200"/>
              <a:t>Least significant bits </a:t>
            </a:r>
            <a:r>
              <a:rPr lang="es-ES" sz="1200">
                <a:sym typeface="Wingdings" panose="05000000000000000000" pitchFamily="2" charset="2"/>
              </a:rPr>
              <a:t></a:t>
            </a:r>
            <a:endParaRPr lang="es-ES" sz="1200"/>
          </a:p>
        </p:txBody>
      </p:sp>
      <p:sp>
        <p:nvSpPr>
          <p:cNvPr id="262" name="CuadroTexto 261">
            <a:extLst>
              <a:ext uri="{FF2B5EF4-FFF2-40B4-BE49-F238E27FC236}">
                <a16:creationId xmlns="" xmlns:a16="http://schemas.microsoft.com/office/drawing/2014/main" id="{C47A571C-20DB-4A23-B79B-B599C54D91D9}"/>
              </a:ext>
            </a:extLst>
          </p:cNvPr>
          <p:cNvSpPr txBox="1"/>
          <p:nvPr/>
        </p:nvSpPr>
        <p:spPr>
          <a:xfrm>
            <a:off x="6711673" y="2261665"/>
            <a:ext cx="250256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1200">
                <a:sym typeface="Wingdings" panose="05000000000000000000" pitchFamily="2" charset="2"/>
              </a:rPr>
              <a:t> </a:t>
            </a:r>
            <a:r>
              <a:rPr lang="es-ES" sz="1200"/>
              <a:t>Most significant bits</a:t>
            </a:r>
          </a:p>
        </p:txBody>
      </p:sp>
      <p:sp>
        <p:nvSpPr>
          <p:cNvPr id="263" name="CuadroTexto 262">
            <a:extLst>
              <a:ext uri="{FF2B5EF4-FFF2-40B4-BE49-F238E27FC236}">
                <a16:creationId xmlns="" xmlns:a16="http://schemas.microsoft.com/office/drawing/2014/main" id="{D6DBEA7F-A29A-4F41-ADE9-7547E88CE3E9}"/>
              </a:ext>
            </a:extLst>
          </p:cNvPr>
          <p:cNvSpPr txBox="1"/>
          <p:nvPr/>
        </p:nvSpPr>
        <p:spPr>
          <a:xfrm>
            <a:off x="7280479" y="3448874"/>
            <a:ext cx="7943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2 bits</a:t>
            </a:r>
          </a:p>
        </p:txBody>
      </p:sp>
      <p:sp>
        <p:nvSpPr>
          <p:cNvPr id="264" name="CuadroTexto 263">
            <a:extLst>
              <a:ext uri="{FF2B5EF4-FFF2-40B4-BE49-F238E27FC236}">
                <a16:creationId xmlns="" xmlns:a16="http://schemas.microsoft.com/office/drawing/2014/main" id="{39EACC52-8C22-4FAF-9538-44645E22CE74}"/>
              </a:ext>
            </a:extLst>
          </p:cNvPr>
          <p:cNvSpPr txBox="1"/>
          <p:nvPr/>
        </p:nvSpPr>
        <p:spPr>
          <a:xfrm>
            <a:off x="8901414" y="2570386"/>
            <a:ext cx="12509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/>
              <a:t>. . . . . . . . .</a:t>
            </a:r>
          </a:p>
        </p:txBody>
      </p:sp>
    </p:spTree>
    <p:extLst>
      <p:ext uri="{BB962C8B-B14F-4D97-AF65-F5344CB8AC3E}">
        <p14:creationId xmlns="" xmlns:p14="http://schemas.microsoft.com/office/powerpoint/2010/main" val="12233271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295</Words>
  <Application>Microsoft Office PowerPoint</Application>
  <PresentationFormat>Personalizado</PresentationFormat>
  <Paragraphs>205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40</cp:revision>
  <dcterms:created xsi:type="dcterms:W3CDTF">2021-01-12T09:15:43Z</dcterms:created>
  <dcterms:modified xsi:type="dcterms:W3CDTF">2023-11-26T09:43:46Z</dcterms:modified>
</cp:coreProperties>
</file>