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6" r:id="rId3"/>
    <p:sldId id="258" r:id="rId4"/>
    <p:sldId id="267" r:id="rId5"/>
    <p:sldId id="272" r:id="rId6"/>
    <p:sldId id="265" r:id="rId7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26" y="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13EA5-A849-481D-9314-2474C49C58C3}" type="datetimeFigureOut">
              <a:rPr lang="es-ES" smtClean="0"/>
              <a:pPr/>
              <a:t>26/12/2022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19C7D-83CB-4EBE-BBD0-0B06BB78EAD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9C7D-83CB-4EBE-BBD0-0B06BB78EAD1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26/12/2022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26/12/2022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26/12/2022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26/12/2022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26/12/2022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26/12/2022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26/12/2022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26/12/2022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26/12/2022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26/12/2022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26/12/2022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487E-E677-4519-9D9B-00832401FE8D}" type="datetimeFigureOut">
              <a:rPr lang="es-ES" smtClean="0"/>
              <a:pPr/>
              <a:t>26/12/2022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1619672" y="267494"/>
            <a:ext cx="5832648" cy="2520280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Console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5796136" y="1275606"/>
            <a:ext cx="1296144" cy="576064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>
                <a:solidFill>
                  <a:srgbClr val="C00000"/>
                </a:solidFill>
              </a:rPr>
              <a:t>Timer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1979712" y="1275606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3707904" y="1275606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/>
              <a:t>Control Bus</a:t>
            </a:r>
            <a:endParaRPr lang="es-ES" sz="1600" b="1"/>
          </a:p>
        </p:txBody>
      </p:sp>
      <p:cxnSp>
        <p:nvCxnSpPr>
          <p:cNvPr id="6" name="5 Conector recto de flecha"/>
          <p:cNvCxnSpPr>
            <a:stCxn id="4" idx="3"/>
            <a:endCxn id="5" idx="1"/>
          </p:cNvCxnSpPr>
          <p:nvPr/>
        </p:nvCxnSpPr>
        <p:spPr>
          <a:xfrm>
            <a:off x="3131841" y="1563638"/>
            <a:ext cx="5760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5" idx="3"/>
            <a:endCxn id="3" idx="1"/>
          </p:cNvCxnSpPr>
          <p:nvPr/>
        </p:nvCxnSpPr>
        <p:spPr>
          <a:xfrm>
            <a:off x="5220072" y="1563638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endCxn id="3" idx="0"/>
          </p:cNvCxnSpPr>
          <p:nvPr/>
        </p:nvCxnSpPr>
        <p:spPr>
          <a:xfrm>
            <a:off x="6444208" y="627534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5436096" y="627534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Control signals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5004048" y="190451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Cycle &amp; Frame signals</a:t>
            </a:r>
            <a:endParaRPr lang="es-ES" sz="1400" b="1">
              <a:solidFill>
                <a:srgbClr val="7030A0"/>
              </a:solidFill>
            </a:endParaRPr>
          </a:p>
        </p:txBody>
      </p:sp>
      <p:cxnSp>
        <p:nvCxnSpPr>
          <p:cNvPr id="45" name="44 Conector recto de flecha"/>
          <p:cNvCxnSpPr>
            <a:stCxn id="3" idx="2"/>
          </p:cNvCxnSpPr>
          <p:nvPr/>
        </p:nvCxnSpPr>
        <p:spPr>
          <a:xfrm>
            <a:off x="6444208" y="1851670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Rectángulo redondeado"/>
          <p:cNvSpPr/>
          <p:nvPr/>
        </p:nvSpPr>
        <p:spPr>
          <a:xfrm>
            <a:off x="1619672" y="3147814"/>
            <a:ext cx="5832648" cy="1656184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Console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48" name="47 Rectángulo redondeado"/>
          <p:cNvSpPr/>
          <p:nvPr/>
        </p:nvSpPr>
        <p:spPr>
          <a:xfrm>
            <a:off x="5796136" y="3867894"/>
            <a:ext cx="1296144" cy="576064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>
                <a:solidFill>
                  <a:srgbClr val="C00000"/>
                </a:solidFill>
              </a:rPr>
              <a:t>Null Device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49" name="48 Rectángulo redondeado"/>
          <p:cNvSpPr/>
          <p:nvPr/>
        </p:nvSpPr>
        <p:spPr>
          <a:xfrm>
            <a:off x="1979712" y="3867894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50" name="49 Rectángulo redondeado"/>
          <p:cNvSpPr/>
          <p:nvPr/>
        </p:nvSpPr>
        <p:spPr>
          <a:xfrm>
            <a:off x="3707904" y="3867894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/>
              <a:t>Control Bus</a:t>
            </a:r>
            <a:endParaRPr lang="es-ES" sz="1600" b="1"/>
          </a:p>
        </p:txBody>
      </p:sp>
      <p:cxnSp>
        <p:nvCxnSpPr>
          <p:cNvPr id="51" name="50 Conector recto de flecha"/>
          <p:cNvCxnSpPr>
            <a:stCxn id="49" idx="3"/>
            <a:endCxn id="50" idx="1"/>
          </p:cNvCxnSpPr>
          <p:nvPr/>
        </p:nvCxnSpPr>
        <p:spPr>
          <a:xfrm>
            <a:off x="3131841" y="4155926"/>
            <a:ext cx="5760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>
            <a:stCxn id="50" idx="3"/>
            <a:endCxn id="48" idx="1"/>
          </p:cNvCxnSpPr>
          <p:nvPr/>
        </p:nvCxnSpPr>
        <p:spPr>
          <a:xfrm>
            <a:off x="5220072" y="4155926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1619672" y="411510"/>
            <a:ext cx="5832648" cy="1944216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Console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5796136" y="1419622"/>
            <a:ext cx="1296144" cy="576064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>
                <a:solidFill>
                  <a:srgbClr val="C00000"/>
                </a:solidFill>
              </a:rPr>
              <a:t>RNG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1979712" y="1419622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3707904" y="1419622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/>
              <a:t>Control Bus</a:t>
            </a:r>
            <a:endParaRPr lang="es-ES" sz="1600" b="1"/>
          </a:p>
        </p:txBody>
      </p:sp>
      <p:cxnSp>
        <p:nvCxnSpPr>
          <p:cNvPr id="6" name="5 Conector recto de flecha"/>
          <p:cNvCxnSpPr>
            <a:stCxn id="4" idx="3"/>
            <a:endCxn id="5" idx="1"/>
          </p:cNvCxnSpPr>
          <p:nvPr/>
        </p:nvCxnSpPr>
        <p:spPr>
          <a:xfrm>
            <a:off x="3131841" y="1707654"/>
            <a:ext cx="5760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5" idx="3"/>
            <a:endCxn id="3" idx="1"/>
          </p:cNvCxnSpPr>
          <p:nvPr/>
        </p:nvCxnSpPr>
        <p:spPr>
          <a:xfrm>
            <a:off x="5220072" y="1707654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endCxn id="3" idx="0"/>
          </p:cNvCxnSpPr>
          <p:nvPr/>
        </p:nvCxnSpPr>
        <p:spPr>
          <a:xfrm>
            <a:off x="6444208" y="771550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5436096" y="77155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Control signals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1619672" y="2787774"/>
            <a:ext cx="5832648" cy="1944216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Console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5796136" y="3795886"/>
            <a:ext cx="1296144" cy="576064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>
                <a:solidFill>
                  <a:srgbClr val="C00000"/>
                </a:solidFill>
              </a:rPr>
              <a:t>RAM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1979712" y="3795886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5" name="14 Rectángulo redondeado"/>
          <p:cNvSpPr/>
          <p:nvPr/>
        </p:nvSpPr>
        <p:spPr>
          <a:xfrm>
            <a:off x="3707904" y="3795886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/>
              <a:t>Memory Bus</a:t>
            </a:r>
            <a:endParaRPr lang="es-ES" sz="1600" b="1"/>
          </a:p>
        </p:txBody>
      </p:sp>
      <p:cxnSp>
        <p:nvCxnSpPr>
          <p:cNvPr id="16" name="15 Conector recto de flecha"/>
          <p:cNvCxnSpPr>
            <a:stCxn id="14" idx="3"/>
            <a:endCxn id="15" idx="1"/>
          </p:cNvCxnSpPr>
          <p:nvPr/>
        </p:nvCxnSpPr>
        <p:spPr>
          <a:xfrm>
            <a:off x="3131841" y="4083918"/>
            <a:ext cx="5760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15" idx="3"/>
            <a:endCxn id="13" idx="1"/>
          </p:cNvCxnSpPr>
          <p:nvPr/>
        </p:nvCxnSpPr>
        <p:spPr>
          <a:xfrm>
            <a:off x="5220072" y="4083918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endCxn id="13" idx="0"/>
          </p:cNvCxnSpPr>
          <p:nvPr/>
        </p:nvCxnSpPr>
        <p:spPr>
          <a:xfrm>
            <a:off x="6444208" y="3147814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5436096" y="3147814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Control signals</a:t>
            </a:r>
            <a:endParaRPr lang="es-ES" sz="1400" b="1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1619672" y="771550"/>
            <a:ext cx="5976664" cy="3528392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Console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5724128" y="1203598"/>
            <a:ext cx="1584176" cy="2808312"/>
          </a:xfrm>
          <a:prstGeom prst="roundRect">
            <a:avLst>
              <a:gd name="adj" fmla="val 8805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b="1" smtClean="0">
                <a:solidFill>
                  <a:srgbClr val="C00000"/>
                </a:solidFill>
              </a:rPr>
              <a:t>BIOS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1907704" y="1635646"/>
            <a:ext cx="1152128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707904" y="1635646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/>
              <a:t>Memory Bus</a:t>
            </a:r>
            <a:endParaRPr lang="es-ES" sz="1600" b="1"/>
          </a:p>
        </p:txBody>
      </p:sp>
      <p:cxnSp>
        <p:nvCxnSpPr>
          <p:cNvPr id="15" name="14 Conector recto de flecha"/>
          <p:cNvCxnSpPr>
            <a:stCxn id="7" idx="3"/>
            <a:endCxn id="14" idx="1"/>
          </p:cNvCxnSpPr>
          <p:nvPr/>
        </p:nvCxnSpPr>
        <p:spPr>
          <a:xfrm>
            <a:off x="3059832" y="1923678"/>
            <a:ext cx="648072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14" idx="3"/>
            <a:endCxn id="19" idx="1"/>
          </p:cNvCxnSpPr>
          <p:nvPr/>
        </p:nvCxnSpPr>
        <p:spPr>
          <a:xfrm>
            <a:off x="5220072" y="1923678"/>
            <a:ext cx="72008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 redondeado"/>
          <p:cNvSpPr/>
          <p:nvPr/>
        </p:nvSpPr>
        <p:spPr>
          <a:xfrm>
            <a:off x="5940152" y="3219822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FFFFC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Audio </a:t>
            </a:r>
            <a:r>
              <a:rPr lang="es-ES" sz="1200"/>
              <a:t>ROM</a:t>
            </a:r>
          </a:p>
          <a:p>
            <a:pPr algn="ctr"/>
            <a:r>
              <a:rPr lang="es-ES" sz="1100" smtClean="0">
                <a:solidFill>
                  <a:srgbClr val="FF0000"/>
                </a:solidFill>
              </a:rPr>
              <a:t>(1 sound)</a:t>
            </a:r>
            <a:endParaRPr lang="es-ES" sz="1100">
              <a:solidFill>
                <a:srgbClr val="FF0000"/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5940152" y="2499742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FFFFC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/>
              <a:t>Video ROM</a:t>
            </a:r>
          </a:p>
          <a:p>
            <a:pPr algn="ctr"/>
            <a:r>
              <a:rPr lang="es-ES" sz="1100" smtClean="0">
                <a:solidFill>
                  <a:srgbClr val="FF0000"/>
                </a:solidFill>
              </a:rPr>
              <a:t>(1 image)</a:t>
            </a:r>
            <a:endParaRPr lang="es-ES" sz="1100">
              <a:solidFill>
                <a:srgbClr val="FF0000"/>
              </a:solidFill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5940152" y="1635646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FFFFC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Program </a:t>
            </a:r>
            <a:r>
              <a:rPr lang="es-ES" sz="1200"/>
              <a:t>ROM</a:t>
            </a:r>
          </a:p>
          <a:p>
            <a:pPr algn="ctr"/>
            <a:r>
              <a:rPr lang="es-ES" sz="1100" smtClean="0">
                <a:solidFill>
                  <a:srgbClr val="FF0000"/>
                </a:solidFill>
              </a:rPr>
              <a:t>(words)</a:t>
            </a:r>
            <a:endParaRPr lang="es-ES" sz="1100">
              <a:solidFill>
                <a:srgbClr val="FF0000"/>
              </a:solidFill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4067944" y="2499742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GPU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4067944" y="3219822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SPU</a:t>
            </a:r>
            <a:endParaRPr lang="es-ES" sz="1400">
              <a:solidFill>
                <a:schemeClr val="bg1"/>
              </a:solidFill>
            </a:endParaRPr>
          </a:p>
        </p:txBody>
      </p:sp>
      <p:cxnSp>
        <p:nvCxnSpPr>
          <p:cNvPr id="23" name="22 Conector recto de flecha"/>
          <p:cNvCxnSpPr>
            <a:stCxn id="18" idx="1"/>
            <a:endCxn id="20" idx="3"/>
          </p:cNvCxnSpPr>
          <p:nvPr/>
        </p:nvCxnSpPr>
        <p:spPr>
          <a:xfrm flipH="1">
            <a:off x="5220073" y="2787774"/>
            <a:ext cx="72007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17" idx="1"/>
            <a:endCxn id="21" idx="3"/>
          </p:cNvCxnSpPr>
          <p:nvPr/>
        </p:nvCxnSpPr>
        <p:spPr>
          <a:xfrm flipH="1">
            <a:off x="5220073" y="3507854"/>
            <a:ext cx="72007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ángulo 85">
            <a:extLst>
              <a:ext uri="{FF2B5EF4-FFF2-40B4-BE49-F238E27FC236}">
                <a16:creationId xmlns="" xmlns:a16="http://schemas.microsoft.com/office/drawing/2014/main" id="{D136B626-B99A-4919-8609-F0DA15C64A07}"/>
              </a:ext>
            </a:extLst>
          </p:cNvPr>
          <p:cNvSpPr/>
          <p:nvPr/>
        </p:nvSpPr>
        <p:spPr>
          <a:xfrm>
            <a:off x="8163420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00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="" xmlns:a16="http://schemas.microsoft.com/office/drawing/2014/main" id="{1D5C81C2-3A8D-4B79-84C3-767501CFBACA}"/>
              </a:ext>
            </a:extLst>
          </p:cNvPr>
          <p:cNvSpPr/>
          <p:nvPr/>
        </p:nvSpPr>
        <p:spPr>
          <a:xfrm>
            <a:off x="890337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31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="" xmlns:a16="http://schemas.microsoft.com/office/drawing/2014/main" id="{3561981F-4785-4A09-8181-E0BC6A56A32D}"/>
              </a:ext>
            </a:extLst>
          </p:cNvPr>
          <p:cNvSpPr/>
          <p:nvPr/>
        </p:nvSpPr>
        <p:spPr>
          <a:xfrm>
            <a:off x="1124953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30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="" xmlns:a16="http://schemas.microsoft.com/office/drawing/2014/main" id="{BC1258C2-8AC5-44BE-A819-DA652F727394}"/>
              </a:ext>
            </a:extLst>
          </p:cNvPr>
          <p:cNvSpPr/>
          <p:nvPr/>
        </p:nvSpPr>
        <p:spPr>
          <a:xfrm>
            <a:off x="1359569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29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="" xmlns:a16="http://schemas.microsoft.com/office/drawing/2014/main" id="{09FA9F8B-4F70-4843-9EAC-9A6B1124B191}"/>
              </a:ext>
            </a:extLst>
          </p:cNvPr>
          <p:cNvSpPr/>
          <p:nvPr/>
        </p:nvSpPr>
        <p:spPr>
          <a:xfrm>
            <a:off x="1594184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28</a:t>
            </a:r>
          </a:p>
        </p:txBody>
      </p:sp>
      <p:sp>
        <p:nvSpPr>
          <p:cNvPr id="96" name="Rectángulo 95">
            <a:extLst>
              <a:ext uri="{FF2B5EF4-FFF2-40B4-BE49-F238E27FC236}">
                <a16:creationId xmlns="" xmlns:a16="http://schemas.microsoft.com/office/drawing/2014/main" id="{BDE75ADB-62F6-4B06-A8C8-48FFC0734776}"/>
              </a:ext>
            </a:extLst>
          </p:cNvPr>
          <p:cNvSpPr/>
          <p:nvPr/>
        </p:nvSpPr>
        <p:spPr>
          <a:xfrm>
            <a:off x="1828800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27</a:t>
            </a:r>
          </a:p>
        </p:txBody>
      </p:sp>
      <p:sp>
        <p:nvSpPr>
          <p:cNvPr id="98" name="Rectángulo 97">
            <a:extLst>
              <a:ext uri="{FF2B5EF4-FFF2-40B4-BE49-F238E27FC236}">
                <a16:creationId xmlns="" xmlns:a16="http://schemas.microsoft.com/office/drawing/2014/main" id="{CE8D17C1-C2A2-4D3F-9B83-195AFB3C969B}"/>
              </a:ext>
            </a:extLst>
          </p:cNvPr>
          <p:cNvSpPr/>
          <p:nvPr/>
        </p:nvSpPr>
        <p:spPr>
          <a:xfrm>
            <a:off x="2063415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26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="" xmlns:a16="http://schemas.microsoft.com/office/drawing/2014/main" id="{3BEECC94-5FF0-48DA-BCEC-E87CA93FD03A}"/>
              </a:ext>
            </a:extLst>
          </p:cNvPr>
          <p:cNvSpPr/>
          <p:nvPr/>
        </p:nvSpPr>
        <p:spPr>
          <a:xfrm>
            <a:off x="2298031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25</a:t>
            </a:r>
          </a:p>
        </p:txBody>
      </p:sp>
      <p:sp>
        <p:nvSpPr>
          <p:cNvPr id="101" name="Rectángulo 100">
            <a:extLst>
              <a:ext uri="{FF2B5EF4-FFF2-40B4-BE49-F238E27FC236}">
                <a16:creationId xmlns="" xmlns:a16="http://schemas.microsoft.com/office/drawing/2014/main" id="{5AF5D5E5-FA6F-48E1-AEEC-C2D0AFCABAD3}"/>
              </a:ext>
            </a:extLst>
          </p:cNvPr>
          <p:cNvSpPr/>
          <p:nvPr/>
        </p:nvSpPr>
        <p:spPr>
          <a:xfrm>
            <a:off x="2532646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24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="" xmlns:a16="http://schemas.microsoft.com/office/drawing/2014/main" id="{FC54B5E4-BD6D-47B2-A73F-551173B6F644}"/>
              </a:ext>
            </a:extLst>
          </p:cNvPr>
          <p:cNvSpPr/>
          <p:nvPr/>
        </p:nvSpPr>
        <p:spPr>
          <a:xfrm>
            <a:off x="2767262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23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="" xmlns:a16="http://schemas.microsoft.com/office/drawing/2014/main" id="{A01D818C-C207-48AE-B849-41C661FD0762}"/>
              </a:ext>
            </a:extLst>
          </p:cNvPr>
          <p:cNvSpPr/>
          <p:nvPr/>
        </p:nvSpPr>
        <p:spPr>
          <a:xfrm>
            <a:off x="3001878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22</a:t>
            </a:r>
          </a:p>
        </p:txBody>
      </p:sp>
      <p:sp>
        <p:nvSpPr>
          <p:cNvPr id="113" name="Rectángulo 112">
            <a:extLst>
              <a:ext uri="{FF2B5EF4-FFF2-40B4-BE49-F238E27FC236}">
                <a16:creationId xmlns="" xmlns:a16="http://schemas.microsoft.com/office/drawing/2014/main" id="{925158CF-29ED-4A4A-B3AF-C72B5B7BB7EC}"/>
              </a:ext>
            </a:extLst>
          </p:cNvPr>
          <p:cNvSpPr/>
          <p:nvPr/>
        </p:nvSpPr>
        <p:spPr>
          <a:xfrm>
            <a:off x="3236493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21</a:t>
            </a:r>
          </a:p>
        </p:txBody>
      </p:sp>
      <p:sp>
        <p:nvSpPr>
          <p:cNvPr id="115" name="Rectángulo 114">
            <a:extLst>
              <a:ext uri="{FF2B5EF4-FFF2-40B4-BE49-F238E27FC236}">
                <a16:creationId xmlns="" xmlns:a16="http://schemas.microsoft.com/office/drawing/2014/main" id="{499E038A-214A-49F9-8103-A9A3A620F489}"/>
              </a:ext>
            </a:extLst>
          </p:cNvPr>
          <p:cNvSpPr/>
          <p:nvPr/>
        </p:nvSpPr>
        <p:spPr>
          <a:xfrm>
            <a:off x="3471108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20</a:t>
            </a:r>
          </a:p>
        </p:txBody>
      </p:sp>
      <p:sp>
        <p:nvSpPr>
          <p:cNvPr id="117" name="Rectángulo 116">
            <a:extLst>
              <a:ext uri="{FF2B5EF4-FFF2-40B4-BE49-F238E27FC236}">
                <a16:creationId xmlns="" xmlns:a16="http://schemas.microsoft.com/office/drawing/2014/main" id="{0664541E-0833-4A5E-A8EF-5A3FCF77F63E}"/>
              </a:ext>
            </a:extLst>
          </p:cNvPr>
          <p:cNvSpPr/>
          <p:nvPr/>
        </p:nvSpPr>
        <p:spPr>
          <a:xfrm>
            <a:off x="3705724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19</a:t>
            </a:r>
          </a:p>
        </p:txBody>
      </p:sp>
      <p:sp>
        <p:nvSpPr>
          <p:cNvPr id="120" name="Rectángulo 119">
            <a:extLst>
              <a:ext uri="{FF2B5EF4-FFF2-40B4-BE49-F238E27FC236}">
                <a16:creationId xmlns="" xmlns:a16="http://schemas.microsoft.com/office/drawing/2014/main" id="{79D68643-0A1E-495E-80FB-534377898035}"/>
              </a:ext>
            </a:extLst>
          </p:cNvPr>
          <p:cNvSpPr/>
          <p:nvPr/>
        </p:nvSpPr>
        <p:spPr>
          <a:xfrm>
            <a:off x="3940340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18</a:t>
            </a:r>
          </a:p>
        </p:txBody>
      </p:sp>
      <p:sp>
        <p:nvSpPr>
          <p:cNvPr id="127" name="Rectángulo 126">
            <a:extLst>
              <a:ext uri="{FF2B5EF4-FFF2-40B4-BE49-F238E27FC236}">
                <a16:creationId xmlns="" xmlns:a16="http://schemas.microsoft.com/office/drawing/2014/main" id="{E7BD9940-F968-4B8B-8CF6-01F0F9A79FC5}"/>
              </a:ext>
            </a:extLst>
          </p:cNvPr>
          <p:cNvSpPr/>
          <p:nvPr/>
        </p:nvSpPr>
        <p:spPr>
          <a:xfrm>
            <a:off x="4174956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17</a:t>
            </a:r>
          </a:p>
        </p:txBody>
      </p:sp>
      <p:sp>
        <p:nvSpPr>
          <p:cNvPr id="128" name="Rectángulo 127">
            <a:extLst>
              <a:ext uri="{FF2B5EF4-FFF2-40B4-BE49-F238E27FC236}">
                <a16:creationId xmlns="" xmlns:a16="http://schemas.microsoft.com/office/drawing/2014/main" id="{9A111A93-0EBA-486F-9846-8B244017B371}"/>
              </a:ext>
            </a:extLst>
          </p:cNvPr>
          <p:cNvSpPr/>
          <p:nvPr/>
        </p:nvSpPr>
        <p:spPr>
          <a:xfrm>
            <a:off x="4409571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16</a:t>
            </a:r>
          </a:p>
        </p:txBody>
      </p:sp>
      <p:sp>
        <p:nvSpPr>
          <p:cNvPr id="129" name="Rectángulo 128">
            <a:extLst>
              <a:ext uri="{FF2B5EF4-FFF2-40B4-BE49-F238E27FC236}">
                <a16:creationId xmlns="" xmlns:a16="http://schemas.microsoft.com/office/drawing/2014/main" id="{2EDC590C-B79B-4455-B21A-E52CD413002F}"/>
              </a:ext>
            </a:extLst>
          </p:cNvPr>
          <p:cNvSpPr/>
          <p:nvPr/>
        </p:nvSpPr>
        <p:spPr>
          <a:xfrm>
            <a:off x="4644186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15</a:t>
            </a:r>
          </a:p>
        </p:txBody>
      </p:sp>
      <p:sp>
        <p:nvSpPr>
          <p:cNvPr id="130" name="Rectángulo 129">
            <a:extLst>
              <a:ext uri="{FF2B5EF4-FFF2-40B4-BE49-F238E27FC236}">
                <a16:creationId xmlns="" xmlns:a16="http://schemas.microsoft.com/office/drawing/2014/main" id="{BFE52AF6-0715-45AA-BE61-460045DFF830}"/>
              </a:ext>
            </a:extLst>
          </p:cNvPr>
          <p:cNvSpPr/>
          <p:nvPr/>
        </p:nvSpPr>
        <p:spPr>
          <a:xfrm>
            <a:off x="4878802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14</a:t>
            </a:r>
          </a:p>
        </p:txBody>
      </p:sp>
      <p:sp>
        <p:nvSpPr>
          <p:cNvPr id="131" name="Rectángulo 130">
            <a:extLst>
              <a:ext uri="{FF2B5EF4-FFF2-40B4-BE49-F238E27FC236}">
                <a16:creationId xmlns="" xmlns:a16="http://schemas.microsoft.com/office/drawing/2014/main" id="{ABD5847F-75F1-4799-9544-668E918A0AC5}"/>
              </a:ext>
            </a:extLst>
          </p:cNvPr>
          <p:cNvSpPr/>
          <p:nvPr/>
        </p:nvSpPr>
        <p:spPr>
          <a:xfrm>
            <a:off x="5113418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13</a:t>
            </a:r>
          </a:p>
        </p:txBody>
      </p:sp>
      <p:sp>
        <p:nvSpPr>
          <p:cNvPr id="132" name="Rectángulo 131">
            <a:extLst>
              <a:ext uri="{FF2B5EF4-FFF2-40B4-BE49-F238E27FC236}">
                <a16:creationId xmlns="" xmlns:a16="http://schemas.microsoft.com/office/drawing/2014/main" id="{8B57A71E-4CB6-4D59-94FC-2987F4485F43}"/>
              </a:ext>
            </a:extLst>
          </p:cNvPr>
          <p:cNvSpPr/>
          <p:nvPr/>
        </p:nvSpPr>
        <p:spPr>
          <a:xfrm>
            <a:off x="5348033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12</a:t>
            </a:r>
          </a:p>
        </p:txBody>
      </p:sp>
      <p:sp>
        <p:nvSpPr>
          <p:cNvPr id="133" name="Rectángulo 132">
            <a:extLst>
              <a:ext uri="{FF2B5EF4-FFF2-40B4-BE49-F238E27FC236}">
                <a16:creationId xmlns="" xmlns:a16="http://schemas.microsoft.com/office/drawing/2014/main" id="{852973DA-04D7-48FC-8EEF-735C27611E8E}"/>
              </a:ext>
            </a:extLst>
          </p:cNvPr>
          <p:cNvSpPr/>
          <p:nvPr/>
        </p:nvSpPr>
        <p:spPr>
          <a:xfrm>
            <a:off x="5582649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11</a:t>
            </a:r>
          </a:p>
        </p:txBody>
      </p:sp>
      <p:sp>
        <p:nvSpPr>
          <p:cNvPr id="134" name="Rectángulo 133">
            <a:extLst>
              <a:ext uri="{FF2B5EF4-FFF2-40B4-BE49-F238E27FC236}">
                <a16:creationId xmlns="" xmlns:a16="http://schemas.microsoft.com/office/drawing/2014/main" id="{722DFA65-C143-4D0A-94F4-305BA1B1E318}"/>
              </a:ext>
            </a:extLst>
          </p:cNvPr>
          <p:cNvSpPr/>
          <p:nvPr/>
        </p:nvSpPr>
        <p:spPr>
          <a:xfrm>
            <a:off x="5817264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10</a:t>
            </a:r>
          </a:p>
        </p:txBody>
      </p:sp>
      <p:sp>
        <p:nvSpPr>
          <p:cNvPr id="135" name="Rectángulo 134">
            <a:extLst>
              <a:ext uri="{FF2B5EF4-FFF2-40B4-BE49-F238E27FC236}">
                <a16:creationId xmlns="" xmlns:a16="http://schemas.microsoft.com/office/drawing/2014/main" id="{05562AE3-F2A7-4FE9-BCD7-055717A12BA2}"/>
              </a:ext>
            </a:extLst>
          </p:cNvPr>
          <p:cNvSpPr/>
          <p:nvPr/>
        </p:nvSpPr>
        <p:spPr>
          <a:xfrm>
            <a:off x="6051880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09</a:t>
            </a:r>
          </a:p>
        </p:txBody>
      </p:sp>
      <p:sp>
        <p:nvSpPr>
          <p:cNvPr id="136" name="Rectángulo 135">
            <a:extLst>
              <a:ext uri="{FF2B5EF4-FFF2-40B4-BE49-F238E27FC236}">
                <a16:creationId xmlns="" xmlns:a16="http://schemas.microsoft.com/office/drawing/2014/main" id="{45204B18-3348-4086-8A71-A0A62EB4C662}"/>
              </a:ext>
            </a:extLst>
          </p:cNvPr>
          <p:cNvSpPr/>
          <p:nvPr/>
        </p:nvSpPr>
        <p:spPr>
          <a:xfrm>
            <a:off x="6286495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08</a:t>
            </a:r>
          </a:p>
        </p:txBody>
      </p:sp>
      <p:sp>
        <p:nvSpPr>
          <p:cNvPr id="137" name="Rectángulo 136">
            <a:extLst>
              <a:ext uri="{FF2B5EF4-FFF2-40B4-BE49-F238E27FC236}">
                <a16:creationId xmlns="" xmlns:a16="http://schemas.microsoft.com/office/drawing/2014/main" id="{4431FD59-9C6C-4FD4-A087-B445A8EF6FDF}"/>
              </a:ext>
            </a:extLst>
          </p:cNvPr>
          <p:cNvSpPr/>
          <p:nvPr/>
        </p:nvSpPr>
        <p:spPr>
          <a:xfrm>
            <a:off x="6521111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07</a:t>
            </a:r>
          </a:p>
        </p:txBody>
      </p:sp>
      <p:sp>
        <p:nvSpPr>
          <p:cNvPr id="138" name="Rectángulo 137">
            <a:extLst>
              <a:ext uri="{FF2B5EF4-FFF2-40B4-BE49-F238E27FC236}">
                <a16:creationId xmlns="" xmlns:a16="http://schemas.microsoft.com/office/drawing/2014/main" id="{831ABC75-3734-44DE-B678-F9A08F453CA9}"/>
              </a:ext>
            </a:extLst>
          </p:cNvPr>
          <p:cNvSpPr/>
          <p:nvPr/>
        </p:nvSpPr>
        <p:spPr>
          <a:xfrm>
            <a:off x="6755727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06</a:t>
            </a:r>
          </a:p>
        </p:txBody>
      </p:sp>
      <p:sp>
        <p:nvSpPr>
          <p:cNvPr id="139" name="Rectángulo 138">
            <a:extLst>
              <a:ext uri="{FF2B5EF4-FFF2-40B4-BE49-F238E27FC236}">
                <a16:creationId xmlns="" xmlns:a16="http://schemas.microsoft.com/office/drawing/2014/main" id="{6747C598-6F27-48F6-8699-DE71CA8AAC56}"/>
              </a:ext>
            </a:extLst>
          </p:cNvPr>
          <p:cNvSpPr/>
          <p:nvPr/>
        </p:nvSpPr>
        <p:spPr>
          <a:xfrm>
            <a:off x="6990342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05</a:t>
            </a:r>
          </a:p>
        </p:txBody>
      </p:sp>
      <p:sp>
        <p:nvSpPr>
          <p:cNvPr id="140" name="Rectángulo 139">
            <a:extLst>
              <a:ext uri="{FF2B5EF4-FFF2-40B4-BE49-F238E27FC236}">
                <a16:creationId xmlns="" xmlns:a16="http://schemas.microsoft.com/office/drawing/2014/main" id="{C847B380-C1D4-4340-AFA5-431A25138A62}"/>
              </a:ext>
            </a:extLst>
          </p:cNvPr>
          <p:cNvSpPr/>
          <p:nvPr/>
        </p:nvSpPr>
        <p:spPr>
          <a:xfrm>
            <a:off x="7224957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04</a:t>
            </a:r>
          </a:p>
        </p:txBody>
      </p:sp>
      <p:sp>
        <p:nvSpPr>
          <p:cNvPr id="141" name="Rectángulo 140">
            <a:extLst>
              <a:ext uri="{FF2B5EF4-FFF2-40B4-BE49-F238E27FC236}">
                <a16:creationId xmlns="" xmlns:a16="http://schemas.microsoft.com/office/drawing/2014/main" id="{E7925BD4-0E84-4AC6-9E38-CD5780EE73A7}"/>
              </a:ext>
            </a:extLst>
          </p:cNvPr>
          <p:cNvSpPr/>
          <p:nvPr/>
        </p:nvSpPr>
        <p:spPr>
          <a:xfrm>
            <a:off x="7459573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03</a:t>
            </a:r>
          </a:p>
        </p:txBody>
      </p:sp>
      <p:sp>
        <p:nvSpPr>
          <p:cNvPr id="147" name="Rectángulo 146">
            <a:extLst>
              <a:ext uri="{FF2B5EF4-FFF2-40B4-BE49-F238E27FC236}">
                <a16:creationId xmlns="" xmlns:a16="http://schemas.microsoft.com/office/drawing/2014/main" id="{2A8C2ECE-5ECC-4C5D-85C5-B01FE7E065E5}"/>
              </a:ext>
            </a:extLst>
          </p:cNvPr>
          <p:cNvSpPr/>
          <p:nvPr/>
        </p:nvSpPr>
        <p:spPr>
          <a:xfrm>
            <a:off x="7694189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02</a:t>
            </a:r>
          </a:p>
        </p:txBody>
      </p:sp>
      <p:sp>
        <p:nvSpPr>
          <p:cNvPr id="151" name="Rectángulo 150">
            <a:extLst>
              <a:ext uri="{FF2B5EF4-FFF2-40B4-BE49-F238E27FC236}">
                <a16:creationId xmlns="" xmlns:a16="http://schemas.microsoft.com/office/drawing/2014/main" id="{39BED3B9-5161-4238-A6B4-E73C2313BF03}"/>
              </a:ext>
            </a:extLst>
          </p:cNvPr>
          <p:cNvSpPr/>
          <p:nvPr/>
        </p:nvSpPr>
        <p:spPr>
          <a:xfrm>
            <a:off x="7928805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01</a:t>
            </a:r>
          </a:p>
        </p:txBody>
      </p:sp>
      <p:cxnSp>
        <p:nvCxnSpPr>
          <p:cNvPr id="152" name="Conector recto 151">
            <a:extLst>
              <a:ext uri="{FF2B5EF4-FFF2-40B4-BE49-F238E27FC236}">
                <a16:creationId xmlns="" xmlns:a16="http://schemas.microsoft.com/office/drawing/2014/main" id="{7E9F22F7-742E-4F2E-ABEF-67ECBC1C0BB1}"/>
              </a:ext>
            </a:extLst>
          </p:cNvPr>
          <p:cNvCxnSpPr>
            <a:cxnSpLocks/>
          </p:cNvCxnSpPr>
          <p:nvPr/>
        </p:nvCxnSpPr>
        <p:spPr>
          <a:xfrm flipH="1">
            <a:off x="890328" y="2258493"/>
            <a:ext cx="7" cy="3729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>
            <a:extLst>
              <a:ext uri="{FF2B5EF4-FFF2-40B4-BE49-F238E27FC236}">
                <a16:creationId xmlns="" xmlns:a16="http://schemas.microsoft.com/office/drawing/2014/main" id="{ADE4CF5E-7706-4075-9EBC-713026A07A99}"/>
              </a:ext>
            </a:extLst>
          </p:cNvPr>
          <p:cNvCxnSpPr>
            <a:cxnSpLocks/>
          </p:cNvCxnSpPr>
          <p:nvPr/>
        </p:nvCxnSpPr>
        <p:spPr>
          <a:xfrm>
            <a:off x="4644186" y="2258492"/>
            <a:ext cx="0" cy="3729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>
            <a:extLst>
              <a:ext uri="{FF2B5EF4-FFF2-40B4-BE49-F238E27FC236}">
                <a16:creationId xmlns="" xmlns:a16="http://schemas.microsoft.com/office/drawing/2014/main" id="{E462C51E-1902-4E27-A25A-6B3B8509589C}"/>
              </a:ext>
            </a:extLst>
          </p:cNvPr>
          <p:cNvCxnSpPr>
            <a:cxnSpLocks/>
          </p:cNvCxnSpPr>
          <p:nvPr/>
        </p:nvCxnSpPr>
        <p:spPr>
          <a:xfrm flipV="1">
            <a:off x="890335" y="2547250"/>
            <a:ext cx="3753693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de flecha 159">
            <a:extLst>
              <a:ext uri="{FF2B5EF4-FFF2-40B4-BE49-F238E27FC236}">
                <a16:creationId xmlns="" xmlns:a16="http://schemas.microsoft.com/office/drawing/2014/main" id="{2EEE090E-2E31-4BF1-976D-E3FD7FD7BB67}"/>
              </a:ext>
            </a:extLst>
          </p:cNvPr>
          <p:cNvCxnSpPr>
            <a:cxnSpLocks/>
          </p:cNvCxnSpPr>
          <p:nvPr/>
        </p:nvCxnSpPr>
        <p:spPr>
          <a:xfrm>
            <a:off x="4644186" y="2547249"/>
            <a:ext cx="3753841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>
            <a:extLst>
              <a:ext uri="{FF2B5EF4-FFF2-40B4-BE49-F238E27FC236}">
                <a16:creationId xmlns="" xmlns:a16="http://schemas.microsoft.com/office/drawing/2014/main" id="{72A94A24-0428-400E-8F53-1E6C7C368BFC}"/>
              </a:ext>
            </a:extLst>
          </p:cNvPr>
          <p:cNvCxnSpPr>
            <a:cxnSpLocks/>
          </p:cNvCxnSpPr>
          <p:nvPr/>
        </p:nvCxnSpPr>
        <p:spPr>
          <a:xfrm>
            <a:off x="8398027" y="2258493"/>
            <a:ext cx="0" cy="3729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adroTexto 162">
            <a:extLst>
              <a:ext uri="{FF2B5EF4-FFF2-40B4-BE49-F238E27FC236}">
                <a16:creationId xmlns="" xmlns:a16="http://schemas.microsoft.com/office/drawing/2014/main" id="{A447CBF8-295A-4EB8-BE3C-DB2C86627377}"/>
              </a:ext>
            </a:extLst>
          </p:cNvPr>
          <p:cNvSpPr txBox="1"/>
          <p:nvPr/>
        </p:nvSpPr>
        <p:spPr>
          <a:xfrm>
            <a:off x="890327" y="2611749"/>
            <a:ext cx="375352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/>
              <a:t>16 bits</a:t>
            </a:r>
          </a:p>
        </p:txBody>
      </p:sp>
      <p:sp>
        <p:nvSpPr>
          <p:cNvPr id="164" name="CuadroTexto 163">
            <a:extLst>
              <a:ext uri="{FF2B5EF4-FFF2-40B4-BE49-F238E27FC236}">
                <a16:creationId xmlns="" xmlns:a16="http://schemas.microsoft.com/office/drawing/2014/main" id="{17A3A88F-AEAD-46DE-A3B5-BD5151511C03}"/>
              </a:ext>
            </a:extLst>
          </p:cNvPr>
          <p:cNvSpPr txBox="1"/>
          <p:nvPr/>
        </p:nvSpPr>
        <p:spPr>
          <a:xfrm>
            <a:off x="890486" y="2873573"/>
            <a:ext cx="375352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 smtClean="0">
                <a:solidFill>
                  <a:srgbClr val="FF0000"/>
                </a:solidFill>
              </a:rPr>
              <a:t>Current year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165" name="CuadroTexto 164">
            <a:extLst>
              <a:ext uri="{FF2B5EF4-FFF2-40B4-BE49-F238E27FC236}">
                <a16:creationId xmlns="" xmlns:a16="http://schemas.microsoft.com/office/drawing/2014/main" id="{E3051239-9AF1-42B5-B808-D697445F69F3}"/>
              </a:ext>
            </a:extLst>
          </p:cNvPr>
          <p:cNvSpPr txBox="1"/>
          <p:nvPr/>
        </p:nvSpPr>
        <p:spPr>
          <a:xfrm>
            <a:off x="6521110" y="1755968"/>
            <a:ext cx="1876925" cy="2077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r"/>
            <a:r>
              <a:rPr lang="es-ES" sz="900"/>
              <a:t>Least significant bits </a:t>
            </a:r>
            <a:r>
              <a:rPr lang="es-ES" sz="900">
                <a:sym typeface="Wingdings" panose="05000000000000000000" pitchFamily="2" charset="2"/>
              </a:rPr>
              <a:t></a:t>
            </a:r>
            <a:endParaRPr lang="es-ES" sz="900"/>
          </a:p>
        </p:txBody>
      </p:sp>
      <p:sp>
        <p:nvSpPr>
          <p:cNvPr id="166" name="CuadroTexto 165">
            <a:extLst>
              <a:ext uri="{FF2B5EF4-FFF2-40B4-BE49-F238E27FC236}">
                <a16:creationId xmlns="" xmlns:a16="http://schemas.microsoft.com/office/drawing/2014/main" id="{630684B5-FECF-4D6E-9125-3E66582C6529}"/>
              </a:ext>
            </a:extLst>
          </p:cNvPr>
          <p:cNvSpPr txBox="1"/>
          <p:nvPr/>
        </p:nvSpPr>
        <p:spPr>
          <a:xfrm>
            <a:off x="890337" y="1755968"/>
            <a:ext cx="1876925" cy="2077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s-ES" sz="900">
                <a:sym typeface="Wingdings" panose="05000000000000000000" pitchFamily="2" charset="2"/>
              </a:rPr>
              <a:t> </a:t>
            </a:r>
            <a:r>
              <a:rPr lang="es-ES" sz="900"/>
              <a:t>Most significant bits</a:t>
            </a:r>
          </a:p>
        </p:txBody>
      </p:sp>
      <p:sp>
        <p:nvSpPr>
          <p:cNvPr id="169" name="CuadroTexto 168">
            <a:extLst>
              <a:ext uri="{FF2B5EF4-FFF2-40B4-BE49-F238E27FC236}">
                <a16:creationId xmlns="" xmlns:a16="http://schemas.microsoft.com/office/drawing/2014/main" id="{0C17D9FD-88A0-4C7D-974A-8AA5C997A50B}"/>
              </a:ext>
            </a:extLst>
          </p:cNvPr>
          <p:cNvSpPr txBox="1"/>
          <p:nvPr/>
        </p:nvSpPr>
        <p:spPr>
          <a:xfrm>
            <a:off x="4644028" y="2611749"/>
            <a:ext cx="375352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/>
              <a:t>16 bits</a:t>
            </a:r>
          </a:p>
        </p:txBody>
      </p:sp>
      <p:sp>
        <p:nvSpPr>
          <p:cNvPr id="170" name="CuadroTexto 169">
            <a:extLst>
              <a:ext uri="{FF2B5EF4-FFF2-40B4-BE49-F238E27FC236}">
                <a16:creationId xmlns="" xmlns:a16="http://schemas.microsoft.com/office/drawing/2014/main" id="{439BC4A8-140F-4E0A-AAC6-205EFE14EB9D}"/>
              </a:ext>
            </a:extLst>
          </p:cNvPr>
          <p:cNvSpPr txBox="1"/>
          <p:nvPr/>
        </p:nvSpPr>
        <p:spPr>
          <a:xfrm>
            <a:off x="4644186" y="2873573"/>
            <a:ext cx="375352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 smtClean="0">
                <a:solidFill>
                  <a:srgbClr val="0070C0"/>
                </a:solidFill>
              </a:rPr>
              <a:t>Days elapsed within the year</a:t>
            </a:r>
            <a:endParaRPr lang="es-E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640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36 Conector">
            <a:extLst>
              <a:ext uri="{FF2B5EF4-FFF2-40B4-BE49-F238E27FC236}">
                <a16:creationId xmlns:a16="http://schemas.microsoft.com/office/drawing/2014/main" xmlns="" id="{11CC1446-9291-450E-9B53-2A15F8DBEF08}"/>
              </a:ext>
            </a:extLst>
          </p:cNvPr>
          <p:cNvSpPr/>
          <p:nvPr/>
        </p:nvSpPr>
        <p:spPr>
          <a:xfrm>
            <a:off x="1403648" y="987574"/>
            <a:ext cx="288032" cy="288032"/>
          </a:xfrm>
          <a:prstGeom prst="flowChartConnector">
            <a:avLst/>
          </a:prstGeom>
          <a:solidFill>
            <a:srgbClr val="99FF99"/>
          </a:solidFill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0" name="16 Decisión">
            <a:extLst>
              <a:ext uri="{FF2B5EF4-FFF2-40B4-BE49-F238E27FC236}">
                <a16:creationId xmlns:a16="http://schemas.microsoft.com/office/drawing/2014/main" xmlns="" id="{FD2C65EB-311B-4CBC-A411-E81D45AF1666}"/>
              </a:ext>
            </a:extLst>
          </p:cNvPr>
          <p:cNvSpPr/>
          <p:nvPr/>
        </p:nvSpPr>
        <p:spPr>
          <a:xfrm>
            <a:off x="1187624" y="2571750"/>
            <a:ext cx="720080" cy="720080"/>
          </a:xfrm>
          <a:prstGeom prst="flowChartDecision">
            <a:avLst/>
          </a:prstGeom>
          <a:solidFill>
            <a:srgbClr val="FFFF99"/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solidFill>
                <a:srgbClr val="FF9900"/>
              </a:solidFill>
            </a:endParaRPr>
          </a:p>
        </p:txBody>
      </p:sp>
      <p:sp>
        <p:nvSpPr>
          <p:cNvPr id="46" name="30 CuadroTexto">
            <a:extLst>
              <a:ext uri="{FF2B5EF4-FFF2-40B4-BE49-F238E27FC236}">
                <a16:creationId xmlns:a16="http://schemas.microsoft.com/office/drawing/2014/main" xmlns="" id="{4C0646B8-2B7E-4579-AEF8-C28BED180070}"/>
              </a:ext>
            </a:extLst>
          </p:cNvPr>
          <p:cNvSpPr txBox="1"/>
          <p:nvPr/>
        </p:nvSpPr>
        <p:spPr>
          <a:xfrm>
            <a:off x="251520" y="3075806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smtClean="0"/>
              <a:t>FrameCounter multiple of 60?</a:t>
            </a:r>
            <a:endParaRPr lang="es-ES" sz="1200"/>
          </a:p>
        </p:txBody>
      </p:sp>
      <p:grpSp>
        <p:nvGrpSpPr>
          <p:cNvPr id="2" name="19 Grupo">
            <a:extLst>
              <a:ext uri="{FF2B5EF4-FFF2-40B4-BE49-F238E27FC236}">
                <a16:creationId xmlns:a16="http://schemas.microsoft.com/office/drawing/2014/main" xmlns="" id="{72728B6F-9E0E-4855-9B6A-D98006B948B6}"/>
              </a:ext>
            </a:extLst>
          </p:cNvPr>
          <p:cNvGrpSpPr/>
          <p:nvPr/>
        </p:nvGrpSpPr>
        <p:grpSpPr>
          <a:xfrm>
            <a:off x="1403648" y="3723878"/>
            <a:ext cx="288032" cy="288032"/>
            <a:chOff x="7020272" y="4149080"/>
            <a:chExt cx="288032" cy="288032"/>
          </a:xfrm>
        </p:grpSpPr>
        <p:sp>
          <p:nvSpPr>
            <p:cNvPr id="53" name="42 Conector">
              <a:extLst>
                <a:ext uri="{FF2B5EF4-FFF2-40B4-BE49-F238E27FC236}">
                  <a16:creationId xmlns:a16="http://schemas.microsoft.com/office/drawing/2014/main" xmlns="" id="{373A1267-C09A-4344-AB04-4D134201A6BE}"/>
                </a:ext>
              </a:extLst>
            </p:cNvPr>
            <p:cNvSpPr/>
            <p:nvPr/>
          </p:nvSpPr>
          <p:spPr>
            <a:xfrm>
              <a:off x="7020272" y="4149080"/>
              <a:ext cx="288032" cy="28803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54" name="43 Conector">
              <a:extLst>
                <a:ext uri="{FF2B5EF4-FFF2-40B4-BE49-F238E27FC236}">
                  <a16:creationId xmlns:a16="http://schemas.microsoft.com/office/drawing/2014/main" xmlns="" id="{63920072-F0D4-437F-AAD7-67A75B8A9057}"/>
                </a:ext>
              </a:extLst>
            </p:cNvPr>
            <p:cNvSpPr/>
            <p:nvPr/>
          </p:nvSpPr>
          <p:spPr>
            <a:xfrm>
              <a:off x="7092280" y="4221088"/>
              <a:ext cx="144016" cy="14401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sp>
        <p:nvSpPr>
          <p:cNvPr id="47" name="20 Rectángulo redondeado">
            <a:extLst>
              <a:ext uri="{FF2B5EF4-FFF2-40B4-BE49-F238E27FC236}">
                <a16:creationId xmlns:a16="http://schemas.microsoft.com/office/drawing/2014/main" xmlns="" id="{7938FCD4-2AEB-4A9C-BFA6-FF58F425573D}"/>
              </a:ext>
            </a:extLst>
          </p:cNvPr>
          <p:cNvSpPr/>
          <p:nvPr/>
        </p:nvSpPr>
        <p:spPr>
          <a:xfrm>
            <a:off x="899592" y="1707654"/>
            <a:ext cx="1296144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FrameCounter</a:t>
            </a:r>
          </a:p>
          <a:p>
            <a:pPr algn="ctr"/>
            <a:r>
              <a:rPr lang="es-ES" sz="1200" smtClean="0"/>
              <a:t>+=  1</a:t>
            </a:r>
            <a:endParaRPr lang="es-ES" sz="1200"/>
          </a:p>
        </p:txBody>
      </p:sp>
      <p:sp>
        <p:nvSpPr>
          <p:cNvPr id="52" name="20 Rectángulo redondeado">
            <a:extLst>
              <a:ext uri="{FF2B5EF4-FFF2-40B4-BE49-F238E27FC236}">
                <a16:creationId xmlns:a16="http://schemas.microsoft.com/office/drawing/2014/main" xmlns="" id="{7938FCD4-2AEB-4A9C-BFA6-FF58F425573D}"/>
              </a:ext>
            </a:extLst>
          </p:cNvPr>
          <p:cNvSpPr/>
          <p:nvPr/>
        </p:nvSpPr>
        <p:spPr>
          <a:xfrm>
            <a:off x="2915816" y="1275606"/>
            <a:ext cx="1440160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ElapsedDaySeconds</a:t>
            </a:r>
          </a:p>
          <a:p>
            <a:pPr algn="ctr"/>
            <a:r>
              <a:rPr lang="es-ES" sz="1200" smtClean="0"/>
              <a:t>+=  1</a:t>
            </a:r>
            <a:endParaRPr lang="es-ES" sz="1200"/>
          </a:p>
        </p:txBody>
      </p:sp>
      <p:sp>
        <p:nvSpPr>
          <p:cNvPr id="83" name="16 Decisión">
            <a:extLst>
              <a:ext uri="{FF2B5EF4-FFF2-40B4-BE49-F238E27FC236}">
                <a16:creationId xmlns:a16="http://schemas.microsoft.com/office/drawing/2014/main" xmlns="" id="{FD2C65EB-311B-4CBC-A411-E81D45AF1666}"/>
              </a:ext>
            </a:extLst>
          </p:cNvPr>
          <p:cNvSpPr/>
          <p:nvPr/>
        </p:nvSpPr>
        <p:spPr>
          <a:xfrm>
            <a:off x="3275856" y="2571750"/>
            <a:ext cx="720080" cy="720080"/>
          </a:xfrm>
          <a:prstGeom prst="flowChartDecision">
            <a:avLst/>
          </a:prstGeom>
          <a:solidFill>
            <a:srgbClr val="FFFF99"/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solidFill>
                <a:srgbClr val="FF9900"/>
              </a:solidFill>
            </a:endParaRPr>
          </a:p>
        </p:txBody>
      </p:sp>
      <p:sp>
        <p:nvSpPr>
          <p:cNvPr id="86" name="30 CuadroTexto">
            <a:extLst>
              <a:ext uri="{FF2B5EF4-FFF2-40B4-BE49-F238E27FC236}">
                <a16:creationId xmlns:a16="http://schemas.microsoft.com/office/drawing/2014/main" xmlns="" id="{4C0646B8-2B7E-4579-AEF8-C28BED180070}"/>
              </a:ext>
            </a:extLst>
          </p:cNvPr>
          <p:cNvSpPr txBox="1"/>
          <p:nvPr/>
        </p:nvSpPr>
        <p:spPr>
          <a:xfrm>
            <a:off x="2051720" y="3075806"/>
            <a:ext cx="1446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smtClean="0"/>
              <a:t>ElapsedDaySeconds &gt;= 86400?</a:t>
            </a:r>
            <a:endParaRPr lang="es-ES" sz="1200"/>
          </a:p>
        </p:txBody>
      </p:sp>
      <p:sp>
        <p:nvSpPr>
          <p:cNvPr id="103" name="30 CuadroTexto">
            <a:extLst>
              <a:ext uri="{FF2B5EF4-FFF2-40B4-BE49-F238E27FC236}">
                <a16:creationId xmlns:a16="http://schemas.microsoft.com/office/drawing/2014/main" xmlns="" id="{6FAC7A1A-4EE0-4C6E-8C57-737F69FEEA58}"/>
              </a:ext>
            </a:extLst>
          </p:cNvPr>
          <p:cNvSpPr txBox="1"/>
          <p:nvPr/>
        </p:nvSpPr>
        <p:spPr>
          <a:xfrm>
            <a:off x="6156176" y="2670180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Yes</a:t>
            </a:r>
          </a:p>
        </p:txBody>
      </p:sp>
      <p:cxnSp>
        <p:nvCxnSpPr>
          <p:cNvPr id="107" name="78 Conector angular"/>
          <p:cNvCxnSpPr>
            <a:stCxn id="83" idx="3"/>
            <a:endCxn id="77" idx="1"/>
          </p:cNvCxnSpPr>
          <p:nvPr/>
        </p:nvCxnSpPr>
        <p:spPr>
          <a:xfrm flipV="1">
            <a:off x="3995936" y="1491630"/>
            <a:ext cx="1080120" cy="1440160"/>
          </a:xfrm>
          <a:prstGeom prst="bentConnector3">
            <a:avLst>
              <a:gd name="adj1" fmla="val 6587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20 Rectángulo redondeado">
            <a:extLst>
              <a:ext uri="{FF2B5EF4-FFF2-40B4-BE49-F238E27FC236}">
                <a16:creationId xmlns:a16="http://schemas.microsoft.com/office/drawing/2014/main" xmlns="" id="{7938FCD4-2AEB-4A9C-BFA6-FF58F425573D}"/>
              </a:ext>
            </a:extLst>
          </p:cNvPr>
          <p:cNvSpPr/>
          <p:nvPr/>
        </p:nvSpPr>
        <p:spPr>
          <a:xfrm>
            <a:off x="5076056" y="1707654"/>
            <a:ext cx="1440160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ElapsedYearDays</a:t>
            </a:r>
          </a:p>
          <a:p>
            <a:pPr algn="ctr"/>
            <a:r>
              <a:rPr lang="es-ES" sz="1200" smtClean="0"/>
              <a:t>+=  1</a:t>
            </a:r>
            <a:endParaRPr lang="es-ES" sz="1200"/>
          </a:p>
        </p:txBody>
      </p:sp>
      <p:sp>
        <p:nvSpPr>
          <p:cNvPr id="77" name="20 Rectángulo redondeado">
            <a:extLst>
              <a:ext uri="{FF2B5EF4-FFF2-40B4-BE49-F238E27FC236}">
                <a16:creationId xmlns:a16="http://schemas.microsoft.com/office/drawing/2014/main" xmlns="" id="{7938FCD4-2AEB-4A9C-BFA6-FF58F425573D}"/>
              </a:ext>
            </a:extLst>
          </p:cNvPr>
          <p:cNvSpPr/>
          <p:nvPr/>
        </p:nvSpPr>
        <p:spPr>
          <a:xfrm>
            <a:off x="5076056" y="1275606"/>
            <a:ext cx="1440160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ElapsedDaySeconds</a:t>
            </a:r>
          </a:p>
          <a:p>
            <a:pPr algn="ctr"/>
            <a:r>
              <a:rPr lang="es-ES" sz="1200" smtClean="0"/>
              <a:t>=  0</a:t>
            </a:r>
            <a:endParaRPr lang="es-ES" sz="1200"/>
          </a:p>
        </p:txBody>
      </p:sp>
      <p:grpSp>
        <p:nvGrpSpPr>
          <p:cNvPr id="3" name="19 Grupo">
            <a:extLst>
              <a:ext uri="{FF2B5EF4-FFF2-40B4-BE49-F238E27FC236}">
                <a16:creationId xmlns:a16="http://schemas.microsoft.com/office/drawing/2014/main" xmlns="" id="{72728B6F-9E0E-4855-9B6A-D98006B948B6}"/>
              </a:ext>
            </a:extLst>
          </p:cNvPr>
          <p:cNvGrpSpPr/>
          <p:nvPr/>
        </p:nvGrpSpPr>
        <p:grpSpPr>
          <a:xfrm>
            <a:off x="3491880" y="3723878"/>
            <a:ext cx="288032" cy="288032"/>
            <a:chOff x="7020272" y="4149080"/>
            <a:chExt cx="288032" cy="288032"/>
          </a:xfrm>
        </p:grpSpPr>
        <p:sp>
          <p:nvSpPr>
            <p:cNvPr id="80" name="42 Conector">
              <a:extLst>
                <a:ext uri="{FF2B5EF4-FFF2-40B4-BE49-F238E27FC236}">
                  <a16:creationId xmlns:a16="http://schemas.microsoft.com/office/drawing/2014/main" xmlns="" id="{373A1267-C09A-4344-AB04-4D134201A6BE}"/>
                </a:ext>
              </a:extLst>
            </p:cNvPr>
            <p:cNvSpPr/>
            <p:nvPr/>
          </p:nvSpPr>
          <p:spPr>
            <a:xfrm>
              <a:off x="7020272" y="4149080"/>
              <a:ext cx="288032" cy="28803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82" name="43 Conector">
              <a:extLst>
                <a:ext uri="{FF2B5EF4-FFF2-40B4-BE49-F238E27FC236}">
                  <a16:creationId xmlns:a16="http://schemas.microsoft.com/office/drawing/2014/main" xmlns="" id="{63920072-F0D4-437F-AAD7-67A75B8A9057}"/>
                </a:ext>
              </a:extLst>
            </p:cNvPr>
            <p:cNvSpPr/>
            <p:nvPr/>
          </p:nvSpPr>
          <p:spPr>
            <a:xfrm>
              <a:off x="7092280" y="4221088"/>
              <a:ext cx="144016" cy="14401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sp>
        <p:nvSpPr>
          <p:cNvPr id="87" name="16 Decisión">
            <a:extLst>
              <a:ext uri="{FF2B5EF4-FFF2-40B4-BE49-F238E27FC236}">
                <a16:creationId xmlns:a16="http://schemas.microsoft.com/office/drawing/2014/main" xmlns="" id="{FD2C65EB-311B-4CBC-A411-E81D45AF1666}"/>
              </a:ext>
            </a:extLst>
          </p:cNvPr>
          <p:cNvSpPr/>
          <p:nvPr/>
        </p:nvSpPr>
        <p:spPr>
          <a:xfrm>
            <a:off x="5436096" y="2571750"/>
            <a:ext cx="720080" cy="720080"/>
          </a:xfrm>
          <a:prstGeom prst="flowChartDecision">
            <a:avLst/>
          </a:prstGeom>
          <a:solidFill>
            <a:srgbClr val="FFFF99"/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solidFill>
                <a:srgbClr val="FF9900"/>
              </a:solidFill>
            </a:endParaRPr>
          </a:p>
        </p:txBody>
      </p:sp>
      <p:grpSp>
        <p:nvGrpSpPr>
          <p:cNvPr id="4" name="19 Grupo">
            <a:extLst>
              <a:ext uri="{FF2B5EF4-FFF2-40B4-BE49-F238E27FC236}">
                <a16:creationId xmlns:a16="http://schemas.microsoft.com/office/drawing/2014/main" xmlns="" id="{72728B6F-9E0E-4855-9B6A-D98006B948B6}"/>
              </a:ext>
            </a:extLst>
          </p:cNvPr>
          <p:cNvGrpSpPr/>
          <p:nvPr/>
        </p:nvGrpSpPr>
        <p:grpSpPr>
          <a:xfrm>
            <a:off x="5652120" y="3723878"/>
            <a:ext cx="288032" cy="288032"/>
            <a:chOff x="7020272" y="4149080"/>
            <a:chExt cx="288032" cy="288032"/>
          </a:xfrm>
        </p:grpSpPr>
        <p:sp>
          <p:nvSpPr>
            <p:cNvPr id="108" name="42 Conector">
              <a:extLst>
                <a:ext uri="{FF2B5EF4-FFF2-40B4-BE49-F238E27FC236}">
                  <a16:creationId xmlns:a16="http://schemas.microsoft.com/office/drawing/2014/main" xmlns="" id="{373A1267-C09A-4344-AB04-4D134201A6BE}"/>
                </a:ext>
              </a:extLst>
            </p:cNvPr>
            <p:cNvSpPr/>
            <p:nvPr/>
          </p:nvSpPr>
          <p:spPr>
            <a:xfrm>
              <a:off x="7020272" y="4149080"/>
              <a:ext cx="288032" cy="28803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112" name="43 Conector">
              <a:extLst>
                <a:ext uri="{FF2B5EF4-FFF2-40B4-BE49-F238E27FC236}">
                  <a16:creationId xmlns:a16="http://schemas.microsoft.com/office/drawing/2014/main" xmlns="" id="{63920072-F0D4-437F-AAD7-67A75B8A9057}"/>
                </a:ext>
              </a:extLst>
            </p:cNvPr>
            <p:cNvSpPr/>
            <p:nvPr/>
          </p:nvSpPr>
          <p:spPr>
            <a:xfrm>
              <a:off x="7092280" y="4221088"/>
              <a:ext cx="144016" cy="14401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sp>
        <p:nvSpPr>
          <p:cNvPr id="113" name="30 CuadroTexto">
            <a:extLst>
              <a:ext uri="{FF2B5EF4-FFF2-40B4-BE49-F238E27FC236}">
                <a16:creationId xmlns:a16="http://schemas.microsoft.com/office/drawing/2014/main" xmlns="" id="{4C0646B8-2B7E-4579-AEF8-C28BED180070}"/>
              </a:ext>
            </a:extLst>
          </p:cNvPr>
          <p:cNvSpPr txBox="1"/>
          <p:nvPr/>
        </p:nvSpPr>
        <p:spPr>
          <a:xfrm>
            <a:off x="4211960" y="3075806"/>
            <a:ext cx="1446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smtClean="0"/>
              <a:t>ElapsedYearDays &gt;= CurrentYearDays?</a:t>
            </a:r>
            <a:endParaRPr lang="es-ES" sz="1200"/>
          </a:p>
        </p:txBody>
      </p:sp>
      <p:sp>
        <p:nvSpPr>
          <p:cNvPr id="114" name="20 Rectángulo redondeado">
            <a:extLst>
              <a:ext uri="{FF2B5EF4-FFF2-40B4-BE49-F238E27FC236}">
                <a16:creationId xmlns:a16="http://schemas.microsoft.com/office/drawing/2014/main" xmlns="" id="{7938FCD4-2AEB-4A9C-BFA6-FF58F425573D}"/>
              </a:ext>
            </a:extLst>
          </p:cNvPr>
          <p:cNvSpPr/>
          <p:nvPr/>
        </p:nvSpPr>
        <p:spPr>
          <a:xfrm>
            <a:off x="7236296" y="1275606"/>
            <a:ext cx="1440160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ElapsedYearDays</a:t>
            </a:r>
          </a:p>
          <a:p>
            <a:pPr algn="ctr"/>
            <a:r>
              <a:rPr lang="es-ES" sz="1200" smtClean="0"/>
              <a:t>=  0</a:t>
            </a:r>
            <a:endParaRPr lang="es-ES" sz="1200"/>
          </a:p>
        </p:txBody>
      </p:sp>
      <p:sp>
        <p:nvSpPr>
          <p:cNvPr id="115" name="20 Rectángulo redondeado">
            <a:extLst>
              <a:ext uri="{FF2B5EF4-FFF2-40B4-BE49-F238E27FC236}">
                <a16:creationId xmlns:a16="http://schemas.microsoft.com/office/drawing/2014/main" xmlns="" id="{7938FCD4-2AEB-4A9C-BFA6-FF58F425573D}"/>
              </a:ext>
            </a:extLst>
          </p:cNvPr>
          <p:cNvSpPr/>
          <p:nvPr/>
        </p:nvSpPr>
        <p:spPr>
          <a:xfrm>
            <a:off x="7236296" y="1707654"/>
            <a:ext cx="1440160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CurrentYear</a:t>
            </a:r>
          </a:p>
          <a:p>
            <a:pPr algn="ctr"/>
            <a:r>
              <a:rPr lang="es-ES" sz="1200" smtClean="0"/>
              <a:t>+=  1</a:t>
            </a:r>
            <a:endParaRPr lang="es-ES" sz="1200"/>
          </a:p>
        </p:txBody>
      </p:sp>
      <p:grpSp>
        <p:nvGrpSpPr>
          <p:cNvPr id="5" name="19 Grupo">
            <a:extLst>
              <a:ext uri="{FF2B5EF4-FFF2-40B4-BE49-F238E27FC236}">
                <a16:creationId xmlns:a16="http://schemas.microsoft.com/office/drawing/2014/main" xmlns="" id="{72728B6F-9E0E-4855-9B6A-D98006B948B6}"/>
              </a:ext>
            </a:extLst>
          </p:cNvPr>
          <p:cNvGrpSpPr/>
          <p:nvPr/>
        </p:nvGrpSpPr>
        <p:grpSpPr>
          <a:xfrm>
            <a:off x="7812360" y="2571750"/>
            <a:ext cx="288032" cy="288032"/>
            <a:chOff x="7020272" y="4149080"/>
            <a:chExt cx="288032" cy="288032"/>
          </a:xfrm>
        </p:grpSpPr>
        <p:sp>
          <p:nvSpPr>
            <p:cNvPr id="57" name="42 Conector">
              <a:extLst>
                <a:ext uri="{FF2B5EF4-FFF2-40B4-BE49-F238E27FC236}">
                  <a16:creationId xmlns:a16="http://schemas.microsoft.com/office/drawing/2014/main" xmlns="" id="{373A1267-C09A-4344-AB04-4D134201A6BE}"/>
                </a:ext>
              </a:extLst>
            </p:cNvPr>
            <p:cNvSpPr/>
            <p:nvPr/>
          </p:nvSpPr>
          <p:spPr>
            <a:xfrm>
              <a:off x="7020272" y="4149080"/>
              <a:ext cx="288032" cy="28803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58" name="43 Conector">
              <a:extLst>
                <a:ext uri="{FF2B5EF4-FFF2-40B4-BE49-F238E27FC236}">
                  <a16:creationId xmlns:a16="http://schemas.microsoft.com/office/drawing/2014/main" xmlns="" id="{63920072-F0D4-437F-AAD7-67A75B8A9057}"/>
                </a:ext>
              </a:extLst>
            </p:cNvPr>
            <p:cNvSpPr/>
            <p:nvPr/>
          </p:nvSpPr>
          <p:spPr>
            <a:xfrm>
              <a:off x="7092280" y="4221088"/>
              <a:ext cx="144016" cy="14401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cxnSp>
        <p:nvCxnSpPr>
          <p:cNvPr id="62" name="78 Conector angular"/>
          <p:cNvCxnSpPr>
            <a:stCxn id="87" idx="3"/>
            <a:endCxn id="114" idx="1"/>
          </p:cNvCxnSpPr>
          <p:nvPr/>
        </p:nvCxnSpPr>
        <p:spPr>
          <a:xfrm flipV="1">
            <a:off x="6156176" y="1491630"/>
            <a:ext cx="1080120" cy="1440160"/>
          </a:xfrm>
          <a:prstGeom prst="bentConnector3">
            <a:avLst>
              <a:gd name="adj1" fmla="val 6499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29 Conector recto de flecha">
            <a:extLst>
              <a:ext uri="{FF2B5EF4-FFF2-40B4-BE49-F238E27FC236}">
                <a16:creationId xmlns:a16="http://schemas.microsoft.com/office/drawing/2014/main" xmlns="" id="{E051F635-5666-428C-91BF-EB77E088BD3E}"/>
              </a:ext>
            </a:extLst>
          </p:cNvPr>
          <p:cNvCxnSpPr>
            <a:cxnSpLocks/>
            <a:stCxn id="87" idx="2"/>
            <a:endCxn id="108" idx="0"/>
          </p:cNvCxnSpPr>
          <p:nvPr/>
        </p:nvCxnSpPr>
        <p:spPr>
          <a:xfrm>
            <a:off x="5796136" y="3291830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30 CuadroTexto">
            <a:extLst>
              <a:ext uri="{FF2B5EF4-FFF2-40B4-BE49-F238E27FC236}">
                <a16:creationId xmlns:a16="http://schemas.microsoft.com/office/drawing/2014/main" xmlns="" id="{5B67840B-D3E7-4642-A33C-52505043E768}"/>
              </a:ext>
            </a:extLst>
          </p:cNvPr>
          <p:cNvSpPr txBox="1"/>
          <p:nvPr/>
        </p:nvSpPr>
        <p:spPr>
          <a:xfrm>
            <a:off x="5796136" y="3291830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No</a:t>
            </a:r>
          </a:p>
        </p:txBody>
      </p:sp>
      <p:cxnSp>
        <p:nvCxnSpPr>
          <p:cNvPr id="74" name="29 Conector recto de flecha">
            <a:extLst>
              <a:ext uri="{FF2B5EF4-FFF2-40B4-BE49-F238E27FC236}">
                <a16:creationId xmlns:a16="http://schemas.microsoft.com/office/drawing/2014/main" xmlns="" id="{E051F635-5666-428C-91BF-EB77E088BD3E}"/>
              </a:ext>
            </a:extLst>
          </p:cNvPr>
          <p:cNvCxnSpPr>
            <a:cxnSpLocks/>
            <a:stCxn id="83" idx="2"/>
            <a:endCxn id="80" idx="0"/>
          </p:cNvCxnSpPr>
          <p:nvPr/>
        </p:nvCxnSpPr>
        <p:spPr>
          <a:xfrm>
            <a:off x="3635896" y="3291830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30 CuadroTexto">
            <a:extLst>
              <a:ext uri="{FF2B5EF4-FFF2-40B4-BE49-F238E27FC236}">
                <a16:creationId xmlns:a16="http://schemas.microsoft.com/office/drawing/2014/main" xmlns="" id="{5B67840B-D3E7-4642-A33C-52505043E768}"/>
              </a:ext>
            </a:extLst>
          </p:cNvPr>
          <p:cNvSpPr txBox="1"/>
          <p:nvPr/>
        </p:nvSpPr>
        <p:spPr>
          <a:xfrm>
            <a:off x="3635896" y="3291830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No</a:t>
            </a:r>
          </a:p>
        </p:txBody>
      </p:sp>
      <p:cxnSp>
        <p:nvCxnSpPr>
          <p:cNvPr id="78" name="29 Conector recto de flecha">
            <a:extLst>
              <a:ext uri="{FF2B5EF4-FFF2-40B4-BE49-F238E27FC236}">
                <a16:creationId xmlns:a16="http://schemas.microsoft.com/office/drawing/2014/main" xmlns="" id="{E051F635-5666-428C-91BF-EB77E088BD3E}"/>
              </a:ext>
            </a:extLst>
          </p:cNvPr>
          <p:cNvCxnSpPr>
            <a:cxnSpLocks/>
            <a:stCxn id="30" idx="2"/>
            <a:endCxn id="53" idx="0"/>
          </p:cNvCxnSpPr>
          <p:nvPr/>
        </p:nvCxnSpPr>
        <p:spPr>
          <a:xfrm>
            <a:off x="1547664" y="3291830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30 CuadroTexto">
            <a:extLst>
              <a:ext uri="{FF2B5EF4-FFF2-40B4-BE49-F238E27FC236}">
                <a16:creationId xmlns:a16="http://schemas.microsoft.com/office/drawing/2014/main" xmlns="" id="{5B67840B-D3E7-4642-A33C-52505043E768}"/>
              </a:ext>
            </a:extLst>
          </p:cNvPr>
          <p:cNvSpPr txBox="1"/>
          <p:nvPr/>
        </p:nvSpPr>
        <p:spPr>
          <a:xfrm>
            <a:off x="1577282" y="3291830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No</a:t>
            </a:r>
          </a:p>
        </p:txBody>
      </p:sp>
      <p:cxnSp>
        <p:nvCxnSpPr>
          <p:cNvPr id="81" name="78 Conector angular"/>
          <p:cNvCxnSpPr>
            <a:stCxn id="30" idx="3"/>
            <a:endCxn id="52" idx="1"/>
          </p:cNvCxnSpPr>
          <p:nvPr/>
        </p:nvCxnSpPr>
        <p:spPr>
          <a:xfrm flipV="1">
            <a:off x="1907704" y="1491630"/>
            <a:ext cx="1008112" cy="1440160"/>
          </a:xfrm>
          <a:prstGeom prst="bentConnector3">
            <a:avLst>
              <a:gd name="adj1" fmla="val 6259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29 Conector recto de flecha">
            <a:extLst>
              <a:ext uri="{FF2B5EF4-FFF2-40B4-BE49-F238E27FC236}">
                <a16:creationId xmlns:a16="http://schemas.microsoft.com/office/drawing/2014/main" xmlns="" id="{E051F635-5666-428C-91BF-EB77E088BD3E}"/>
              </a:ext>
            </a:extLst>
          </p:cNvPr>
          <p:cNvCxnSpPr>
            <a:cxnSpLocks/>
            <a:stCxn id="76" idx="2"/>
            <a:endCxn id="87" idx="0"/>
          </p:cNvCxnSpPr>
          <p:nvPr/>
        </p:nvCxnSpPr>
        <p:spPr>
          <a:xfrm>
            <a:off x="5796136" y="2139702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29 Conector recto de flecha">
            <a:extLst>
              <a:ext uri="{FF2B5EF4-FFF2-40B4-BE49-F238E27FC236}">
                <a16:creationId xmlns:a16="http://schemas.microsoft.com/office/drawing/2014/main" xmlns="" id="{E051F635-5666-428C-91BF-EB77E088BD3E}"/>
              </a:ext>
            </a:extLst>
          </p:cNvPr>
          <p:cNvCxnSpPr>
            <a:cxnSpLocks/>
            <a:stCxn id="115" idx="2"/>
            <a:endCxn id="57" idx="0"/>
          </p:cNvCxnSpPr>
          <p:nvPr/>
        </p:nvCxnSpPr>
        <p:spPr>
          <a:xfrm>
            <a:off x="7956376" y="2139702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29 Conector recto de flecha">
            <a:extLst>
              <a:ext uri="{FF2B5EF4-FFF2-40B4-BE49-F238E27FC236}">
                <a16:creationId xmlns:a16="http://schemas.microsoft.com/office/drawing/2014/main" xmlns="" id="{E051F635-5666-428C-91BF-EB77E088BD3E}"/>
              </a:ext>
            </a:extLst>
          </p:cNvPr>
          <p:cNvCxnSpPr>
            <a:cxnSpLocks/>
            <a:stCxn id="52" idx="2"/>
            <a:endCxn id="83" idx="0"/>
          </p:cNvCxnSpPr>
          <p:nvPr/>
        </p:nvCxnSpPr>
        <p:spPr>
          <a:xfrm>
            <a:off x="3635896" y="1707654"/>
            <a:ext cx="0" cy="8640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29 Conector recto de flecha">
            <a:extLst>
              <a:ext uri="{FF2B5EF4-FFF2-40B4-BE49-F238E27FC236}">
                <a16:creationId xmlns:a16="http://schemas.microsoft.com/office/drawing/2014/main" xmlns="" id="{E051F635-5666-428C-91BF-EB77E088BD3E}"/>
              </a:ext>
            </a:extLst>
          </p:cNvPr>
          <p:cNvCxnSpPr>
            <a:cxnSpLocks/>
            <a:stCxn id="47" idx="2"/>
            <a:endCxn id="30" idx="0"/>
          </p:cNvCxnSpPr>
          <p:nvPr/>
        </p:nvCxnSpPr>
        <p:spPr>
          <a:xfrm>
            <a:off x="1547664" y="2139702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29 Conector recto de flecha">
            <a:extLst>
              <a:ext uri="{FF2B5EF4-FFF2-40B4-BE49-F238E27FC236}">
                <a16:creationId xmlns:a16="http://schemas.microsoft.com/office/drawing/2014/main" xmlns="" id="{E051F635-5666-428C-91BF-EB77E088BD3E}"/>
              </a:ext>
            </a:extLst>
          </p:cNvPr>
          <p:cNvCxnSpPr>
            <a:cxnSpLocks/>
            <a:stCxn id="27" idx="4"/>
            <a:endCxn id="47" idx="0"/>
          </p:cNvCxnSpPr>
          <p:nvPr/>
        </p:nvCxnSpPr>
        <p:spPr>
          <a:xfrm>
            <a:off x="1547664" y="1275606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30 CuadroTexto">
            <a:extLst>
              <a:ext uri="{FF2B5EF4-FFF2-40B4-BE49-F238E27FC236}">
                <a16:creationId xmlns:a16="http://schemas.microsoft.com/office/drawing/2014/main" xmlns="" id="{6FAC7A1A-4EE0-4C6E-8C57-737F69FEEA58}"/>
              </a:ext>
            </a:extLst>
          </p:cNvPr>
          <p:cNvSpPr txBox="1"/>
          <p:nvPr/>
        </p:nvSpPr>
        <p:spPr>
          <a:xfrm>
            <a:off x="3995936" y="2670180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Yes</a:t>
            </a:r>
          </a:p>
        </p:txBody>
      </p:sp>
      <p:sp>
        <p:nvSpPr>
          <p:cNvPr id="132" name="30 CuadroTexto">
            <a:extLst>
              <a:ext uri="{FF2B5EF4-FFF2-40B4-BE49-F238E27FC236}">
                <a16:creationId xmlns:a16="http://schemas.microsoft.com/office/drawing/2014/main" xmlns="" id="{6FAC7A1A-4EE0-4C6E-8C57-737F69FEEA58}"/>
              </a:ext>
            </a:extLst>
          </p:cNvPr>
          <p:cNvSpPr txBox="1"/>
          <p:nvPr/>
        </p:nvSpPr>
        <p:spPr>
          <a:xfrm>
            <a:off x="1907704" y="2670180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Yes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20 Rectángulo redondeado">
            <a:extLst>
              <a:ext uri="{FF2B5EF4-FFF2-40B4-BE49-F238E27FC236}">
                <a16:creationId xmlns:a16="http://schemas.microsoft.com/office/drawing/2014/main" xmlns="" id="{7938FCD4-2AEB-4A9C-BFA6-FF58F425573D}"/>
              </a:ext>
            </a:extLst>
          </p:cNvPr>
          <p:cNvSpPr/>
          <p:nvPr/>
        </p:nvSpPr>
        <p:spPr>
          <a:xfrm>
            <a:off x="2483768" y="2283718"/>
            <a:ext cx="187220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Value64  </a:t>
            </a:r>
            <a:r>
              <a:rPr lang="es-ES" sz="1200" smtClean="0"/>
              <a:t>=</a:t>
            </a:r>
          </a:p>
          <a:p>
            <a:pPr algn="ctr"/>
            <a:r>
              <a:rPr lang="es-ES" sz="1200" smtClean="0"/>
              <a:t>CurrentValue </a:t>
            </a:r>
            <a:r>
              <a:rPr lang="es-ES" sz="1200" smtClean="0"/>
              <a:t>* 48271</a:t>
            </a:r>
            <a:endParaRPr lang="es-ES" sz="1200"/>
          </a:p>
        </p:txBody>
      </p:sp>
      <p:sp>
        <p:nvSpPr>
          <p:cNvPr id="98" name="20 Rectángulo redondeado">
            <a:extLst>
              <a:ext uri="{FF2B5EF4-FFF2-40B4-BE49-F238E27FC236}">
                <a16:creationId xmlns:a16="http://schemas.microsoft.com/office/drawing/2014/main" xmlns="" id="{7938FCD4-2AEB-4A9C-BFA6-FF58F425573D}"/>
              </a:ext>
            </a:extLst>
          </p:cNvPr>
          <p:cNvSpPr/>
          <p:nvPr/>
        </p:nvSpPr>
        <p:spPr>
          <a:xfrm>
            <a:off x="4860032" y="2283718"/>
            <a:ext cx="187220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CurrentValue  </a:t>
            </a:r>
            <a:r>
              <a:rPr lang="es-ES" sz="1200" smtClean="0"/>
              <a:t>=</a:t>
            </a:r>
          </a:p>
          <a:p>
            <a:pPr algn="ctr"/>
            <a:r>
              <a:rPr lang="es-ES" sz="1200" smtClean="0"/>
              <a:t>Value64  </a:t>
            </a:r>
            <a:r>
              <a:rPr lang="es-ES" sz="1200" smtClean="0"/>
              <a:t>mod  7FFFFFFFh</a:t>
            </a:r>
            <a:endParaRPr lang="es-ES" sz="1200"/>
          </a:p>
        </p:txBody>
      </p:sp>
      <p:grpSp>
        <p:nvGrpSpPr>
          <p:cNvPr id="101" name="19 Grupo">
            <a:extLst>
              <a:ext uri="{FF2B5EF4-FFF2-40B4-BE49-F238E27FC236}">
                <a16:creationId xmlns:a16="http://schemas.microsoft.com/office/drawing/2014/main" xmlns="" id="{72728B6F-9E0E-4855-9B6A-D98006B948B6}"/>
              </a:ext>
            </a:extLst>
          </p:cNvPr>
          <p:cNvGrpSpPr/>
          <p:nvPr/>
        </p:nvGrpSpPr>
        <p:grpSpPr>
          <a:xfrm>
            <a:off x="7236296" y="2355726"/>
            <a:ext cx="288032" cy="288032"/>
            <a:chOff x="7020272" y="4149080"/>
            <a:chExt cx="288032" cy="288032"/>
          </a:xfrm>
        </p:grpSpPr>
        <p:sp>
          <p:nvSpPr>
            <p:cNvPr id="102" name="42 Conector">
              <a:extLst>
                <a:ext uri="{FF2B5EF4-FFF2-40B4-BE49-F238E27FC236}">
                  <a16:creationId xmlns:a16="http://schemas.microsoft.com/office/drawing/2014/main" xmlns="" id="{373A1267-C09A-4344-AB04-4D134201A6BE}"/>
                </a:ext>
              </a:extLst>
            </p:cNvPr>
            <p:cNvSpPr/>
            <p:nvPr/>
          </p:nvSpPr>
          <p:spPr>
            <a:xfrm>
              <a:off x="7020272" y="4149080"/>
              <a:ext cx="288032" cy="28803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103" name="43 Conector">
              <a:extLst>
                <a:ext uri="{FF2B5EF4-FFF2-40B4-BE49-F238E27FC236}">
                  <a16:creationId xmlns:a16="http://schemas.microsoft.com/office/drawing/2014/main" xmlns="" id="{63920072-F0D4-437F-AAD7-67A75B8A9057}"/>
                </a:ext>
              </a:extLst>
            </p:cNvPr>
            <p:cNvSpPr/>
            <p:nvPr/>
          </p:nvSpPr>
          <p:spPr>
            <a:xfrm>
              <a:off x="7092280" y="4221088"/>
              <a:ext cx="144016" cy="14401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sp>
        <p:nvSpPr>
          <p:cNvPr id="105" name="36 Conector">
            <a:extLst>
              <a:ext uri="{FF2B5EF4-FFF2-40B4-BE49-F238E27FC236}">
                <a16:creationId xmlns:a16="http://schemas.microsoft.com/office/drawing/2014/main" xmlns="" id="{11CC1446-9291-450E-9B53-2A15F8DBEF08}"/>
              </a:ext>
            </a:extLst>
          </p:cNvPr>
          <p:cNvSpPr/>
          <p:nvPr/>
        </p:nvSpPr>
        <p:spPr>
          <a:xfrm>
            <a:off x="1691680" y="2355726"/>
            <a:ext cx="288032" cy="288032"/>
          </a:xfrm>
          <a:prstGeom prst="flowChartConnector">
            <a:avLst/>
          </a:prstGeom>
          <a:solidFill>
            <a:srgbClr val="99FF99"/>
          </a:solidFill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cxnSp>
        <p:nvCxnSpPr>
          <p:cNvPr id="106" name="29 Conector recto de flecha">
            <a:extLst>
              <a:ext uri="{FF2B5EF4-FFF2-40B4-BE49-F238E27FC236}">
                <a16:creationId xmlns:a16="http://schemas.microsoft.com/office/drawing/2014/main" xmlns="" id="{E051F635-5666-428C-91BF-EB77E088BD3E}"/>
              </a:ext>
            </a:extLst>
          </p:cNvPr>
          <p:cNvCxnSpPr>
            <a:cxnSpLocks/>
            <a:stCxn id="105" idx="6"/>
            <a:endCxn id="93" idx="1"/>
          </p:cNvCxnSpPr>
          <p:nvPr/>
        </p:nvCxnSpPr>
        <p:spPr>
          <a:xfrm>
            <a:off x="1979712" y="2499742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29 Conector recto de flecha">
            <a:extLst>
              <a:ext uri="{FF2B5EF4-FFF2-40B4-BE49-F238E27FC236}">
                <a16:creationId xmlns:a16="http://schemas.microsoft.com/office/drawing/2014/main" xmlns="" id="{E051F635-5666-428C-91BF-EB77E088BD3E}"/>
              </a:ext>
            </a:extLst>
          </p:cNvPr>
          <p:cNvCxnSpPr>
            <a:cxnSpLocks/>
            <a:stCxn id="93" idx="3"/>
            <a:endCxn id="98" idx="1"/>
          </p:cNvCxnSpPr>
          <p:nvPr/>
        </p:nvCxnSpPr>
        <p:spPr>
          <a:xfrm>
            <a:off x="4355976" y="2499742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29 Conector recto de flecha">
            <a:extLst>
              <a:ext uri="{FF2B5EF4-FFF2-40B4-BE49-F238E27FC236}">
                <a16:creationId xmlns:a16="http://schemas.microsoft.com/office/drawing/2014/main" xmlns="" id="{E051F635-5666-428C-91BF-EB77E088BD3E}"/>
              </a:ext>
            </a:extLst>
          </p:cNvPr>
          <p:cNvCxnSpPr>
            <a:cxnSpLocks/>
            <a:stCxn id="98" idx="3"/>
            <a:endCxn id="102" idx="2"/>
          </p:cNvCxnSpPr>
          <p:nvPr/>
        </p:nvCxnSpPr>
        <p:spPr>
          <a:xfrm>
            <a:off x="6732240" y="2499742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159</Words>
  <Application>Microsoft Office PowerPoint</Application>
  <PresentationFormat>Presentación en pantalla (16:9)</PresentationFormat>
  <Paragraphs>96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Centor</cp:lastModifiedBy>
  <cp:revision>44</cp:revision>
  <dcterms:created xsi:type="dcterms:W3CDTF">2022-11-20T13:29:53Z</dcterms:created>
  <dcterms:modified xsi:type="dcterms:W3CDTF">2022-12-26T13:53:23Z</dcterms:modified>
</cp:coreProperties>
</file>