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61" r:id="rId5"/>
    <p:sldId id="265" r:id="rId6"/>
    <p:sldId id="259" r:id="rId7"/>
    <p:sldId id="262" r:id="rId8"/>
    <p:sldId id="263" r:id="rId9"/>
    <p:sldId id="264" r:id="rId10"/>
    <p:sldId id="257" r:id="rId11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4660"/>
  </p:normalViewPr>
  <p:slideViewPr>
    <p:cSldViewPr>
      <p:cViewPr>
        <p:scale>
          <a:sx n="150" d="100"/>
          <a:sy n="150" d="100"/>
        </p:scale>
        <p:origin x="-606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55999-87E7-4646-BE91-91594D40D108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7092280" y="2636912"/>
            <a:ext cx="1656184" cy="1080120"/>
          </a:xfrm>
          <a:prstGeom prst="roundRect">
            <a:avLst>
              <a:gd name="adj" fmla="val 8805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ES" sz="1600" smtClean="0">
                <a:solidFill>
                  <a:srgbClr val="006600"/>
                </a:solidFill>
              </a:rPr>
              <a:t>Cartridge</a:t>
            </a:r>
            <a:endParaRPr lang="es-ES" sz="1600">
              <a:solidFill>
                <a:srgbClr val="006600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611560" y="908720"/>
            <a:ext cx="5760640" cy="3312368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Console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4499992" y="1844824"/>
            <a:ext cx="1152129" cy="432048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smtClean="0">
                <a:solidFill>
                  <a:srgbClr val="C00000"/>
                </a:solidFill>
              </a:rPr>
              <a:t>GPU</a:t>
            </a:r>
            <a:endParaRPr lang="es-ES" b="1">
              <a:solidFill>
                <a:srgbClr val="C00000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7380312" y="2780928"/>
            <a:ext cx="1080120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/>
              <a:t>Video ROM</a:t>
            </a:r>
          </a:p>
          <a:p>
            <a:pPr algn="ctr"/>
            <a:r>
              <a:rPr lang="es-ES" sz="1100">
                <a:solidFill>
                  <a:srgbClr val="006600"/>
                </a:solidFill>
              </a:rPr>
              <a:t>(images)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827584" y="1844824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cxnSp>
        <p:nvCxnSpPr>
          <p:cNvPr id="9" name="8 Conector recto de flecha"/>
          <p:cNvCxnSpPr>
            <a:stCxn id="13" idx="0"/>
            <a:endCxn id="6" idx="2"/>
          </p:cNvCxnSpPr>
          <p:nvPr/>
        </p:nvCxnSpPr>
        <p:spPr>
          <a:xfrm flipV="1">
            <a:off x="5076056" y="2276872"/>
            <a:ext cx="1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6444208" y="1556792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smtClean="0"/>
              <a:t>Video output</a:t>
            </a:r>
            <a:endParaRPr lang="es-ES" sz="1200"/>
          </a:p>
        </p:txBody>
      </p:sp>
      <p:sp>
        <p:nvSpPr>
          <p:cNvPr id="11" name="10 Rectángulo redondeado"/>
          <p:cNvSpPr/>
          <p:nvPr/>
        </p:nvSpPr>
        <p:spPr>
          <a:xfrm>
            <a:off x="7380312" y="1772816"/>
            <a:ext cx="1080120" cy="576064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Screen</a:t>
            </a:r>
            <a:endParaRPr lang="es-ES" sz="1600"/>
          </a:p>
        </p:txBody>
      </p:sp>
      <p:sp>
        <p:nvSpPr>
          <p:cNvPr id="12" name="11 Rectángulo redondeado"/>
          <p:cNvSpPr/>
          <p:nvPr/>
        </p:nvSpPr>
        <p:spPr>
          <a:xfrm>
            <a:off x="2483768" y="1772816"/>
            <a:ext cx="144016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/>
              <a:t>Control  Bus</a:t>
            </a:r>
            <a:endParaRPr lang="es-ES" sz="1600" b="1"/>
          </a:p>
        </p:txBody>
      </p:sp>
      <p:sp>
        <p:nvSpPr>
          <p:cNvPr id="13" name="12 Rectángulo redondeado"/>
          <p:cNvSpPr/>
          <p:nvPr/>
        </p:nvSpPr>
        <p:spPr>
          <a:xfrm>
            <a:off x="4499992" y="2780928"/>
            <a:ext cx="1152128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Cartridge controller</a:t>
            </a:r>
          </a:p>
        </p:txBody>
      </p:sp>
      <p:cxnSp>
        <p:nvCxnSpPr>
          <p:cNvPr id="14" name="13 Conector recto de flecha"/>
          <p:cNvCxnSpPr>
            <a:stCxn id="6" idx="3"/>
            <a:endCxn id="11" idx="1"/>
          </p:cNvCxnSpPr>
          <p:nvPr/>
        </p:nvCxnSpPr>
        <p:spPr>
          <a:xfrm>
            <a:off x="5652121" y="2060848"/>
            <a:ext cx="172819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8" idx="3"/>
            <a:endCxn id="12" idx="1"/>
          </p:cNvCxnSpPr>
          <p:nvPr/>
        </p:nvCxnSpPr>
        <p:spPr>
          <a:xfrm>
            <a:off x="1907705" y="2060848"/>
            <a:ext cx="57606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endCxn id="6" idx="0"/>
          </p:cNvCxnSpPr>
          <p:nvPr/>
        </p:nvCxnSpPr>
        <p:spPr>
          <a:xfrm>
            <a:off x="5076056" y="1124744"/>
            <a:ext cx="1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12" idx="3"/>
            <a:endCxn id="6" idx="1"/>
          </p:cNvCxnSpPr>
          <p:nvPr/>
        </p:nvCxnSpPr>
        <p:spPr>
          <a:xfrm>
            <a:off x="3923928" y="2060848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7" idx="1"/>
            <a:endCxn id="13" idx="3"/>
          </p:cNvCxnSpPr>
          <p:nvPr/>
        </p:nvCxnSpPr>
        <p:spPr>
          <a:xfrm flipH="1">
            <a:off x="5652120" y="3068960"/>
            <a:ext cx="172819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4139952" y="110558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Control signals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2411760" y="2636912"/>
            <a:ext cx="1656184" cy="1080120"/>
          </a:xfrm>
          <a:prstGeom prst="roundRect">
            <a:avLst>
              <a:gd name="adj" fmla="val 8805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ES" sz="1600" smtClean="0">
                <a:solidFill>
                  <a:srgbClr val="006600"/>
                </a:solidFill>
              </a:rPr>
              <a:t>BIOS</a:t>
            </a:r>
            <a:endParaRPr lang="es-ES" sz="1600">
              <a:solidFill>
                <a:srgbClr val="006600"/>
              </a:solidFill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2699792" y="2780928"/>
            <a:ext cx="1080120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/>
              <a:t>Video ROM</a:t>
            </a:r>
          </a:p>
          <a:p>
            <a:pPr algn="ctr"/>
            <a:r>
              <a:rPr lang="es-ES" sz="1100">
                <a:solidFill>
                  <a:srgbClr val="006600"/>
                </a:solidFill>
              </a:rPr>
              <a:t>(images)</a:t>
            </a:r>
          </a:p>
        </p:txBody>
      </p:sp>
      <p:cxnSp>
        <p:nvCxnSpPr>
          <p:cNvPr id="22" name="21 Conector recto de flecha"/>
          <p:cNvCxnSpPr/>
          <p:nvPr/>
        </p:nvCxnSpPr>
        <p:spPr>
          <a:xfrm flipV="1">
            <a:off x="3779912" y="2276872"/>
            <a:ext cx="72008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3789" y="1348703"/>
            <a:ext cx="1945095" cy="191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1190" y="1348703"/>
            <a:ext cx="1945095" cy="191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79406" y="1347614"/>
            <a:ext cx="1945095" cy="191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 descr="J:\Codigo\C++\ClimbToTheTop\Art\StageElements\Tre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7929" y="1908884"/>
            <a:ext cx="789384" cy="1347215"/>
          </a:xfrm>
          <a:prstGeom prst="rect">
            <a:avLst/>
          </a:prstGeom>
          <a:noFill/>
        </p:spPr>
      </p:pic>
      <p:sp>
        <p:nvSpPr>
          <p:cNvPr id="21" name="20 Flecha derecha"/>
          <p:cNvSpPr/>
          <p:nvPr/>
        </p:nvSpPr>
        <p:spPr>
          <a:xfrm>
            <a:off x="1511503" y="2458043"/>
            <a:ext cx="860223" cy="395144"/>
          </a:xfrm>
          <a:prstGeom prst="rightArrow">
            <a:avLst>
              <a:gd name="adj1" fmla="val 32813"/>
              <a:gd name="adj2" fmla="val 73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23" name="22 Rectángulo"/>
          <p:cNvSpPr/>
          <p:nvPr/>
        </p:nvSpPr>
        <p:spPr>
          <a:xfrm>
            <a:off x="2557463" y="3314469"/>
            <a:ext cx="1935957" cy="3924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2100" smtClean="0"/>
              <a:t>Alpha mode</a:t>
            </a:r>
            <a:endParaRPr lang="es-ES" sz="2100"/>
          </a:p>
        </p:txBody>
      </p:sp>
      <p:sp>
        <p:nvSpPr>
          <p:cNvPr id="27" name="26 Rectángulo"/>
          <p:cNvSpPr/>
          <p:nvPr/>
        </p:nvSpPr>
        <p:spPr>
          <a:xfrm>
            <a:off x="4614863" y="3314469"/>
            <a:ext cx="1935957" cy="3924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2100" smtClean="0"/>
              <a:t>Add mode</a:t>
            </a:r>
            <a:endParaRPr lang="es-ES"/>
          </a:p>
        </p:txBody>
      </p:sp>
      <p:sp>
        <p:nvSpPr>
          <p:cNvPr id="28" name="27 Rectángulo"/>
          <p:cNvSpPr/>
          <p:nvPr/>
        </p:nvSpPr>
        <p:spPr>
          <a:xfrm>
            <a:off x="6679406" y="3314469"/>
            <a:ext cx="1935957" cy="3924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2100" smtClean="0"/>
              <a:t>Subtract mode</a:t>
            </a:r>
            <a:endParaRPr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131841" y="1707654"/>
            <a:ext cx="1008112" cy="432048"/>
          </a:xfrm>
          <a:prstGeom prst="roundRect">
            <a:avLst>
              <a:gd name="adj" fmla="val 12476"/>
            </a:avLst>
          </a:prstGeom>
          <a:solidFill>
            <a:srgbClr val="FFFF99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rgbClr val="C00000"/>
                </a:solidFill>
              </a:rPr>
              <a:t>GPU control</a:t>
            </a:r>
            <a:endParaRPr lang="es-ES" sz="1200">
              <a:solidFill>
                <a:srgbClr val="C00000"/>
              </a:solidFill>
            </a:endParaRPr>
          </a:p>
        </p:txBody>
      </p:sp>
      <p:sp>
        <p:nvSpPr>
          <p:cNvPr id="16" name="15 Rectángulo redondeado"/>
          <p:cNvSpPr/>
          <p:nvPr/>
        </p:nvSpPr>
        <p:spPr>
          <a:xfrm>
            <a:off x="755576" y="1707654"/>
            <a:ext cx="1008113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7" name="16 Rectángulo redondeado"/>
          <p:cNvSpPr/>
          <p:nvPr/>
        </p:nvSpPr>
        <p:spPr>
          <a:xfrm>
            <a:off x="5004048" y="1707654"/>
            <a:ext cx="1008112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Drawing buffer</a:t>
            </a:r>
            <a:endParaRPr lang="es-ES" sz="1200"/>
          </a:p>
        </p:txBody>
      </p:sp>
      <p:sp>
        <p:nvSpPr>
          <p:cNvPr id="18" name="17 Rectángulo redondeado"/>
          <p:cNvSpPr/>
          <p:nvPr/>
        </p:nvSpPr>
        <p:spPr>
          <a:xfrm>
            <a:off x="7236296" y="1707654"/>
            <a:ext cx="1008112" cy="432048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/>
              <a:t>Screen</a:t>
            </a:r>
            <a:endParaRPr lang="es-ES" sz="1400"/>
          </a:p>
        </p:txBody>
      </p:sp>
      <p:cxnSp>
        <p:nvCxnSpPr>
          <p:cNvPr id="19" name="18 Conector recto de flecha"/>
          <p:cNvCxnSpPr>
            <a:stCxn id="17" idx="3"/>
            <a:endCxn id="18" idx="1"/>
          </p:cNvCxnSpPr>
          <p:nvPr/>
        </p:nvCxnSpPr>
        <p:spPr>
          <a:xfrm>
            <a:off x="6012160" y="1923678"/>
            <a:ext cx="122413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16" idx="3"/>
            <a:endCxn id="15" idx="1"/>
          </p:cNvCxnSpPr>
          <p:nvPr/>
        </p:nvCxnSpPr>
        <p:spPr>
          <a:xfrm>
            <a:off x="1763689" y="1923678"/>
            <a:ext cx="13681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1619672" y="141962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smtClean="0"/>
              <a:t>Command request</a:t>
            </a:r>
            <a:endParaRPr lang="es-ES" sz="1200"/>
          </a:p>
        </p:txBody>
      </p:sp>
      <p:cxnSp>
        <p:nvCxnSpPr>
          <p:cNvPr id="22" name="21 Conector recto de flecha"/>
          <p:cNvCxnSpPr>
            <a:stCxn id="15" idx="3"/>
            <a:endCxn id="17" idx="1"/>
          </p:cNvCxnSpPr>
          <p:nvPr/>
        </p:nvCxnSpPr>
        <p:spPr>
          <a:xfrm>
            <a:off x="4139955" y="1923678"/>
            <a:ext cx="86409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4139952" y="141962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smtClean="0"/>
              <a:t>Drawing functions</a:t>
            </a:r>
            <a:endParaRPr lang="es-ES" sz="1200"/>
          </a:p>
        </p:txBody>
      </p:sp>
      <p:sp>
        <p:nvSpPr>
          <p:cNvPr id="24" name="23 Rectángulo redondeado"/>
          <p:cNvSpPr/>
          <p:nvPr/>
        </p:nvSpPr>
        <p:spPr>
          <a:xfrm>
            <a:off x="3131840" y="2571750"/>
            <a:ext cx="1008112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/>
              <a:t>Video </a:t>
            </a:r>
            <a:r>
              <a:rPr lang="es-ES" sz="1200" smtClean="0"/>
              <a:t>ROMs</a:t>
            </a:r>
            <a:endParaRPr lang="es-ES" sz="1200"/>
          </a:p>
        </p:txBody>
      </p:sp>
      <p:cxnSp>
        <p:nvCxnSpPr>
          <p:cNvPr id="25" name="24 Conector recto de flecha"/>
          <p:cNvCxnSpPr>
            <a:stCxn id="24" idx="0"/>
            <a:endCxn id="15" idx="2"/>
          </p:cNvCxnSpPr>
          <p:nvPr/>
        </p:nvCxnSpPr>
        <p:spPr>
          <a:xfrm flipV="1">
            <a:off x="3635896" y="2139702"/>
            <a:ext cx="1" cy="432048"/>
          </a:xfrm>
          <a:prstGeom prst="straightConnector1">
            <a:avLst/>
          </a:prstGeom>
          <a:ln w="28575"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3707904" y="222274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smtClean="0"/>
              <a:t>Read pixels</a:t>
            </a:r>
            <a:endParaRPr lang="es-ES" sz="1200"/>
          </a:p>
        </p:txBody>
      </p:sp>
      <p:sp>
        <p:nvSpPr>
          <p:cNvPr id="27" name="26 CuadroTexto"/>
          <p:cNvSpPr txBox="1"/>
          <p:nvPr/>
        </p:nvSpPr>
        <p:spPr>
          <a:xfrm>
            <a:off x="6372200" y="1419623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smtClean="0"/>
              <a:t>Video output</a:t>
            </a:r>
            <a:endParaRPr lang="es-ES" sz="1200"/>
          </a:p>
        </p:txBody>
      </p:sp>
      <p:sp>
        <p:nvSpPr>
          <p:cNvPr id="28" name="27 Rectángulo redondeado"/>
          <p:cNvSpPr/>
          <p:nvPr/>
        </p:nvSpPr>
        <p:spPr>
          <a:xfrm>
            <a:off x="2699792" y="1275606"/>
            <a:ext cx="3600400" cy="1944216"/>
          </a:xfrm>
          <a:prstGeom prst="roundRect">
            <a:avLst>
              <a:gd name="adj" fmla="val 6424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b="1" smtClean="0">
                <a:solidFill>
                  <a:srgbClr val="FF0000"/>
                </a:solidFill>
              </a:rPr>
              <a:t>GPU</a:t>
            </a:r>
            <a:endParaRPr lang="es-E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226244" y="1272283"/>
            <a:ext cx="2758339" cy="262856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3740028" y="800663"/>
            <a:ext cx="64807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s-ES"/>
              <a:t>(0, 0)</a:t>
            </a:r>
          </a:p>
        </p:txBody>
      </p:sp>
      <p:pic>
        <p:nvPicPr>
          <p:cNvPr id="23" name="Picture 3" descr="J:\Codigo\C++\Vircon32\Documentacion\Especificaciones\Imagenes\Texture-Bric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0521" y="1833130"/>
            <a:ext cx="1522933" cy="15480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21" name="20 Flecha derecha"/>
          <p:cNvSpPr/>
          <p:nvPr/>
        </p:nvSpPr>
        <p:spPr>
          <a:xfrm>
            <a:off x="3104717" y="2468335"/>
            <a:ext cx="872687" cy="300038"/>
          </a:xfrm>
          <a:prstGeom prst="rightArrow">
            <a:avLst>
              <a:gd name="adj1" fmla="val 32665"/>
              <a:gd name="adj2" fmla="val 678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pic>
        <p:nvPicPr>
          <p:cNvPr id="22" name="Picture 3" descr="J:\Codigo\C++\Vircon32\Documentacion\Especificaciones\Imagenes\Texture-Bric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2582" y="1292556"/>
            <a:ext cx="1522933" cy="1548083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24" name="23 CuadroTexto"/>
          <p:cNvSpPr txBox="1"/>
          <p:nvPr/>
        </p:nvSpPr>
        <p:spPr>
          <a:xfrm>
            <a:off x="6320453" y="4011219"/>
            <a:ext cx="1563737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s-ES"/>
              <a:t>(1023, 1023)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1273870" y="1054734"/>
            <a:ext cx="1614361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s-ES" smtClean="0"/>
              <a:t>Image stored </a:t>
            </a:r>
            <a:r>
              <a:rPr lang="es-ES"/>
              <a:t>in the cartridge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4381838" y="785049"/>
            <a:ext cx="2615750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es-ES"/>
              <a:t>Texture </a:t>
            </a:r>
            <a:r>
              <a:rPr lang="es-ES" smtClean="0"/>
              <a:t>used by </a:t>
            </a:r>
            <a:r>
              <a:rPr lang="es-ES"/>
              <a:t>the GPU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8 Grupo"/>
          <p:cNvGrpSpPr/>
          <p:nvPr/>
        </p:nvGrpSpPr>
        <p:grpSpPr>
          <a:xfrm>
            <a:off x="2651533" y="661524"/>
            <a:ext cx="3455489" cy="1146867"/>
            <a:chOff x="3850966" y="3220630"/>
            <a:chExt cx="4607318" cy="1529155"/>
          </a:xfrm>
        </p:grpSpPr>
        <p:sp>
          <p:nvSpPr>
            <p:cNvPr id="5" name="4 Rectángulo"/>
            <p:cNvSpPr/>
            <p:nvPr/>
          </p:nvSpPr>
          <p:spPr>
            <a:xfrm>
              <a:off x="4686300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0</a:t>
              </a:r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5441156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1</a:t>
              </a:r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6196013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2</a:t>
              </a: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6950869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3</a:t>
              </a:r>
            </a:p>
          </p:txBody>
        </p:sp>
        <p:sp>
          <p:nvSpPr>
            <p:cNvPr id="41" name="CuadroTexto 19">
              <a:extLst>
                <a:ext uri="{FF2B5EF4-FFF2-40B4-BE49-F238E27FC236}">
                  <a16:creationId xmlns:a16="http://schemas.microsoft.com/office/drawing/2014/main" xmlns="" id="{B81A97C9-B44A-4DCA-962F-3BB6FD3A6362}"/>
                </a:ext>
              </a:extLst>
            </p:cNvPr>
            <p:cNvSpPr txBox="1"/>
            <p:nvPr/>
          </p:nvSpPr>
          <p:spPr>
            <a:xfrm>
              <a:off x="3850966" y="4257343"/>
              <a:ext cx="2525557" cy="4924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b="1"/>
                <a:t>selected  texture</a:t>
              </a:r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3933740" y="3325288"/>
              <a:ext cx="754856" cy="7548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-1</a:t>
              </a:r>
            </a:p>
          </p:txBody>
        </p:sp>
        <p:sp>
          <p:nvSpPr>
            <p:cNvPr id="30" name="29 Rectángulo"/>
            <p:cNvSpPr/>
            <p:nvPr/>
          </p:nvSpPr>
          <p:spPr>
            <a:xfrm>
              <a:off x="4588184" y="3220630"/>
              <a:ext cx="938676" cy="9548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7703428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...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:\Codigo\C++\Vircon32\Documentacion\Especificaciones ingles\Imagenes\Texture regions 2 english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94506" y="195486"/>
            <a:ext cx="7277100" cy="47434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5" name="4 CuadroTexto"/>
          <p:cNvSpPr txBox="1"/>
          <p:nvPr/>
        </p:nvSpPr>
        <p:spPr>
          <a:xfrm>
            <a:off x="1588491" y="339502"/>
            <a:ext cx="29835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80" smtClean="0">
                <a:latin typeface="Consolas" pitchFamily="49" charset="0"/>
                <a:cs typeface="Consolas" pitchFamily="49" charset="0"/>
              </a:rPr>
              <a:t>1) Top-Left corner</a:t>
            </a:r>
            <a:endParaRPr lang="es-ES" sz="218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084435" y="4338000"/>
            <a:ext cx="29835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80" smtClean="0">
                <a:latin typeface="Consolas" pitchFamily="49" charset="0"/>
                <a:cs typeface="Consolas" pitchFamily="49" charset="0"/>
              </a:rPr>
              <a:t>3) Reference point</a:t>
            </a:r>
            <a:endParaRPr lang="es-ES" sz="218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464000" y="4338000"/>
            <a:ext cx="3570208" cy="427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80" smtClean="0">
                <a:latin typeface="Consolas" pitchFamily="49" charset="0"/>
                <a:cs typeface="Consolas" pitchFamily="49" charset="0"/>
              </a:rPr>
              <a:t>2) Bottom-right corner</a:t>
            </a:r>
            <a:endParaRPr lang="es-ES" sz="218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31 Rectángulo redondeado"/>
          <p:cNvSpPr/>
          <p:nvPr/>
        </p:nvSpPr>
        <p:spPr>
          <a:xfrm>
            <a:off x="3807619" y="1557338"/>
            <a:ext cx="4079081" cy="2621756"/>
          </a:xfrm>
          <a:prstGeom prst="roundRect">
            <a:avLst>
              <a:gd name="adj" fmla="val 807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2" name="1 Rectángulo"/>
          <p:cNvSpPr/>
          <p:nvPr/>
        </p:nvSpPr>
        <p:spPr>
          <a:xfrm>
            <a:off x="4042171" y="1793082"/>
            <a:ext cx="3624709" cy="21748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3252936" y="1188728"/>
            <a:ext cx="64807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s-ES"/>
              <a:t>(0, 0)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7462279" y="4232226"/>
            <a:ext cx="1231665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s-ES"/>
              <a:t>(639, 359)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942976" y="2183514"/>
            <a:ext cx="792956" cy="785813"/>
          </a:xfrm>
          <a:prstGeom prst="rect">
            <a:avLst/>
          </a:prstGeom>
          <a:solidFill>
            <a:srgbClr val="C5E0B4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es-ES" sz="3000"/>
          </a:p>
        </p:txBody>
      </p:sp>
      <p:sp>
        <p:nvSpPr>
          <p:cNvPr id="31" name="30 Rectángulo"/>
          <p:cNvSpPr/>
          <p:nvPr/>
        </p:nvSpPr>
        <p:spPr>
          <a:xfrm>
            <a:off x="566567" y="1378729"/>
            <a:ext cx="1585912" cy="68480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2000">
                <a:latin typeface="Arial Rounded MT Bold" pitchFamily="34" charset="0"/>
              </a:rPr>
              <a:t>Constant</a:t>
            </a:r>
          </a:p>
          <a:p>
            <a:pPr algn="ctr"/>
            <a:r>
              <a:rPr lang="es-ES" sz="2000">
                <a:latin typeface="Arial Rounded MT Bold" pitchFamily="34" charset="0"/>
              </a:rPr>
              <a:t>color</a:t>
            </a:r>
          </a:p>
        </p:txBody>
      </p:sp>
      <p:sp>
        <p:nvSpPr>
          <p:cNvPr id="33" name="32 Flecha derecha"/>
          <p:cNvSpPr/>
          <p:nvPr/>
        </p:nvSpPr>
        <p:spPr>
          <a:xfrm>
            <a:off x="2071688" y="2390683"/>
            <a:ext cx="1428750" cy="378619"/>
          </a:xfrm>
          <a:prstGeom prst="rightArrow">
            <a:avLst>
              <a:gd name="adj1" fmla="val 30952"/>
              <a:gd name="adj2" fmla="val 111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36" name="35 Rectángulo"/>
          <p:cNvSpPr/>
          <p:nvPr/>
        </p:nvSpPr>
        <p:spPr>
          <a:xfrm>
            <a:off x="4042171" y="1793082"/>
            <a:ext cx="3624709" cy="2174825"/>
          </a:xfrm>
          <a:prstGeom prst="rect">
            <a:avLst/>
          </a:prstGeom>
          <a:solidFill>
            <a:srgbClr val="C5E0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931465" y="3135765"/>
            <a:ext cx="1977275" cy="11772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>
                <a:solidFill>
                  <a:srgbClr val="FF0000"/>
                </a:solidFill>
              </a:rPr>
              <a:t>Red</a:t>
            </a:r>
            <a:r>
              <a:rPr lang="es-ES"/>
              <a:t> = 197</a:t>
            </a:r>
          </a:p>
          <a:p>
            <a:r>
              <a:rPr lang="es-ES">
                <a:solidFill>
                  <a:srgbClr val="006600"/>
                </a:solidFill>
              </a:rPr>
              <a:t>Green</a:t>
            </a:r>
            <a:r>
              <a:rPr lang="es-ES"/>
              <a:t> = 224</a:t>
            </a:r>
          </a:p>
          <a:p>
            <a:r>
              <a:rPr lang="es-ES">
                <a:solidFill>
                  <a:srgbClr val="0000FF"/>
                </a:solidFill>
              </a:rPr>
              <a:t>Blue</a:t>
            </a:r>
            <a:r>
              <a:rPr lang="es-ES"/>
              <a:t> = 180</a:t>
            </a:r>
          </a:p>
          <a:p>
            <a:r>
              <a:rPr lang="es-ES" b="1"/>
              <a:t>Alpha</a:t>
            </a:r>
            <a:r>
              <a:rPr lang="es-ES"/>
              <a:t> = 255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24 Grupo"/>
          <p:cNvGrpSpPr/>
          <p:nvPr/>
        </p:nvGrpSpPr>
        <p:grpSpPr>
          <a:xfrm>
            <a:off x="3707607" y="1559966"/>
            <a:ext cx="3630660" cy="2180578"/>
            <a:chOff x="904876" y="3588613"/>
            <a:chExt cx="4840880" cy="2907437"/>
          </a:xfrm>
        </p:grpSpPr>
        <p:sp>
          <p:nvSpPr>
            <p:cNvPr id="26" name="25 Rectángulo"/>
            <p:cNvSpPr/>
            <p:nvPr/>
          </p:nvSpPr>
          <p:spPr>
            <a:xfrm>
              <a:off x="912811" y="3596283"/>
              <a:ext cx="4832945" cy="289976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7" name="Picture 2" descr="J:\Codigo\C++\Vircon32\Documentacion\Especificaciones\Imagenes\TextureRegio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66768" y="4276725"/>
              <a:ext cx="1033707" cy="1862733"/>
            </a:xfrm>
            <a:prstGeom prst="rect">
              <a:avLst/>
            </a:prstGeom>
            <a:noFill/>
          </p:spPr>
        </p:pic>
        <p:sp>
          <p:nvSpPr>
            <p:cNvPr id="30" name="29 Rectángulo"/>
            <p:cNvSpPr/>
            <p:nvPr/>
          </p:nvSpPr>
          <p:spPr>
            <a:xfrm>
              <a:off x="904876" y="3588613"/>
              <a:ext cx="4829175" cy="553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100">
                  <a:latin typeface="Arial Rounded MT Bold" pitchFamily="34" charset="0"/>
                </a:rPr>
                <a:t>Scale in X = 0.7, in Y = 3</a:t>
              </a:r>
            </a:p>
          </p:txBody>
        </p:sp>
      </p:grpSp>
      <p:pic>
        <p:nvPicPr>
          <p:cNvPr id="23" name="Picture 3" descr="J:\Codigo\C++\Vircon32\Documentacion\Especificaciones\Imagenes\Texture-Brick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4629" y="1866056"/>
            <a:ext cx="1522933" cy="15480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20" name="19 Rectángulo"/>
          <p:cNvSpPr/>
          <p:nvPr/>
        </p:nvSpPr>
        <p:spPr>
          <a:xfrm>
            <a:off x="1785937" y="3004737"/>
            <a:ext cx="878682" cy="4643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21" name="20 Flecha derecha"/>
          <p:cNvSpPr/>
          <p:nvPr/>
        </p:nvSpPr>
        <p:spPr>
          <a:xfrm rot="21182756">
            <a:off x="2883102" y="2910958"/>
            <a:ext cx="1917478" cy="395144"/>
          </a:xfrm>
          <a:prstGeom prst="rightArrow">
            <a:avLst>
              <a:gd name="adj1" fmla="val 32813"/>
              <a:gd name="adj2" fmla="val 73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8 Grupo"/>
          <p:cNvGrpSpPr/>
          <p:nvPr/>
        </p:nvGrpSpPr>
        <p:grpSpPr>
          <a:xfrm>
            <a:off x="3713559" y="1412729"/>
            <a:ext cx="3624709" cy="2176559"/>
            <a:chOff x="6361111" y="445363"/>
            <a:chExt cx="4832945" cy="2902079"/>
          </a:xfrm>
        </p:grpSpPr>
        <p:sp>
          <p:nvSpPr>
            <p:cNvPr id="40" name="39 Rectángulo"/>
            <p:cNvSpPr/>
            <p:nvPr/>
          </p:nvSpPr>
          <p:spPr>
            <a:xfrm>
              <a:off x="6361111" y="447675"/>
              <a:ext cx="4832945" cy="289976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1" name="Picture 2" descr="J:\Codigo\C++\Vircon32\Documentacion\Especificaciones\Imagenes\TextureRegio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9957725">
              <a:off x="8175965" y="1767147"/>
              <a:ext cx="1173271" cy="519973"/>
            </a:xfrm>
            <a:prstGeom prst="rect">
              <a:avLst/>
            </a:prstGeom>
            <a:noFill/>
          </p:spPr>
        </p:pic>
        <p:sp>
          <p:nvSpPr>
            <p:cNvPr id="42" name="41 Rectángulo"/>
            <p:cNvSpPr/>
            <p:nvPr/>
          </p:nvSpPr>
          <p:spPr>
            <a:xfrm>
              <a:off x="6362702" y="445363"/>
              <a:ext cx="4829174" cy="553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100">
                  <a:latin typeface="Arial Rounded MT Bold" pitchFamily="34" charset="0"/>
                </a:rPr>
                <a:t>Rotation = -30º</a:t>
              </a:r>
            </a:p>
          </p:txBody>
        </p:sp>
      </p:grpSp>
      <p:pic>
        <p:nvPicPr>
          <p:cNvPr id="36" name="Picture 3" descr="J:\Codigo\C++\Vircon32\Documentacion\Especificaciones\Imagenes\Texture-Brick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4629" y="1711675"/>
            <a:ext cx="1522933" cy="15480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37" name="36 Rectángulo"/>
          <p:cNvSpPr/>
          <p:nvPr/>
        </p:nvSpPr>
        <p:spPr>
          <a:xfrm>
            <a:off x="1785937" y="2850356"/>
            <a:ext cx="878682" cy="4643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38" name="37 Flecha derecha"/>
          <p:cNvSpPr/>
          <p:nvPr/>
        </p:nvSpPr>
        <p:spPr>
          <a:xfrm rot="21182756">
            <a:off x="2883102" y="2756578"/>
            <a:ext cx="1917478" cy="395144"/>
          </a:xfrm>
          <a:prstGeom prst="rightArrow">
            <a:avLst>
              <a:gd name="adj1" fmla="val 32813"/>
              <a:gd name="adj2" fmla="val 73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4 Grupo"/>
          <p:cNvGrpSpPr/>
          <p:nvPr/>
        </p:nvGrpSpPr>
        <p:grpSpPr>
          <a:xfrm>
            <a:off x="3899296" y="1382763"/>
            <a:ext cx="3624709" cy="2174825"/>
            <a:chOff x="6361111" y="3596283"/>
            <a:chExt cx="4832945" cy="2899767"/>
          </a:xfrm>
        </p:grpSpPr>
        <p:sp>
          <p:nvSpPr>
            <p:cNvPr id="26" name="25 Rectángulo"/>
            <p:cNvSpPr/>
            <p:nvPr/>
          </p:nvSpPr>
          <p:spPr>
            <a:xfrm>
              <a:off x="6361111" y="3596283"/>
              <a:ext cx="4832945" cy="289976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6" name="Picture 2" descr="J:\Codigo\C++\Vircon32\Documentacion\Especificaciones\Imagenes\TextureRegion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134350" y="4924425"/>
              <a:ext cx="1225062" cy="542925"/>
            </a:xfrm>
            <a:prstGeom prst="rect">
              <a:avLst/>
            </a:prstGeom>
            <a:noFill/>
          </p:spPr>
        </p:pic>
        <p:sp>
          <p:nvSpPr>
            <p:cNvPr id="42" name="41 Rectángulo"/>
            <p:cNvSpPr/>
            <p:nvPr/>
          </p:nvSpPr>
          <p:spPr>
            <a:xfrm>
              <a:off x="6362702" y="3598138"/>
              <a:ext cx="4829174" cy="553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100">
                  <a:latin typeface="Arial Rounded MT Bold" pitchFamily="34" charset="0"/>
                </a:rPr>
                <a:t>Remove red component</a:t>
              </a:r>
            </a:p>
          </p:txBody>
        </p:sp>
      </p:grpSp>
      <p:pic>
        <p:nvPicPr>
          <p:cNvPr id="18" name="Picture 3" descr="J:\Codigo\C++\Vircon32\Documentacion\Especificaciones\Imagenes\Texture-Brick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8936" y="1733107"/>
            <a:ext cx="1522933" cy="15480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19" name="18 Rectángulo"/>
          <p:cNvSpPr/>
          <p:nvPr/>
        </p:nvSpPr>
        <p:spPr>
          <a:xfrm>
            <a:off x="1950243" y="2871787"/>
            <a:ext cx="878682" cy="4643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20" name="19 Flecha derecha"/>
          <p:cNvSpPr/>
          <p:nvPr/>
        </p:nvSpPr>
        <p:spPr>
          <a:xfrm rot="21182756">
            <a:off x="3047409" y="2778009"/>
            <a:ext cx="1917478" cy="395144"/>
          </a:xfrm>
          <a:prstGeom prst="rightArrow">
            <a:avLst>
              <a:gd name="adj1" fmla="val 32813"/>
              <a:gd name="adj2" fmla="val 73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130</Words>
  <Application>Microsoft Office PowerPoint</Application>
  <PresentationFormat>Presentación en pantalla (16:9)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Centor</dc:creator>
  <cp:lastModifiedBy>Centor</cp:lastModifiedBy>
  <cp:revision>17</cp:revision>
  <dcterms:created xsi:type="dcterms:W3CDTF">2021-12-27T16:12:18Z</dcterms:created>
  <dcterms:modified xsi:type="dcterms:W3CDTF">2024-01-06T15:55:52Z</dcterms:modified>
</cp:coreProperties>
</file>