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6" r:id="rId3"/>
    <p:sldId id="276" r:id="rId4"/>
    <p:sldId id="259" r:id="rId5"/>
    <p:sldId id="260" r:id="rId6"/>
    <p:sldId id="266" r:id="rId7"/>
    <p:sldId id="264" r:id="rId8"/>
    <p:sldId id="270" r:id="rId9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FFE4"/>
    <a:srgbClr val="FBDBD9"/>
    <a:srgbClr val="FAD5D2"/>
    <a:srgbClr val="FAEAEA"/>
    <a:srgbClr val="EFFBF3"/>
    <a:srgbClr val="F9F1F1"/>
    <a:srgbClr val="FAF0F0"/>
    <a:srgbClr val="FFEBEB"/>
    <a:srgbClr val="EBFFF5"/>
    <a:srgbClr val="E1FFF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4660"/>
  </p:normalViewPr>
  <p:slideViewPr>
    <p:cSldViewPr>
      <p:cViewPr>
        <p:scale>
          <a:sx n="150" d="100"/>
          <a:sy n="150" d="100"/>
        </p:scale>
        <p:origin x="-60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55999-87E7-4646-BE91-91594D40D108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E2F5-0B71-4814-8791-FDD40424FF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7092280" y="2636912"/>
            <a:ext cx="1656184" cy="10801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Cartridge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11560" y="908720"/>
            <a:ext cx="5760640" cy="3312368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Console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4499992" y="1844824"/>
            <a:ext cx="1152129" cy="432048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>
                <a:solidFill>
                  <a:srgbClr val="C00000"/>
                </a:solidFill>
              </a:rPr>
              <a:t>SPU</a:t>
            </a:r>
            <a:endParaRPr lang="es-ES" b="1">
              <a:solidFill>
                <a:srgbClr val="C0000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7380312" y="2780928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Audio ROM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(sounds)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827584" y="1844824"/>
            <a:ext cx="1080121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cxnSp>
        <p:nvCxnSpPr>
          <p:cNvPr id="9" name="8 Conector recto de flecha"/>
          <p:cNvCxnSpPr>
            <a:stCxn id="13" idx="0"/>
            <a:endCxn id="6" idx="2"/>
          </p:cNvCxnSpPr>
          <p:nvPr/>
        </p:nvCxnSpPr>
        <p:spPr>
          <a:xfrm flipV="1">
            <a:off x="5076056" y="2276872"/>
            <a:ext cx="1" cy="50405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6444208" y="1556792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Audio output</a:t>
            </a:r>
            <a:endParaRPr lang="es-ES" sz="1200"/>
          </a:p>
        </p:txBody>
      </p:sp>
      <p:sp>
        <p:nvSpPr>
          <p:cNvPr id="11" name="10 Rectángulo redondeado"/>
          <p:cNvSpPr/>
          <p:nvPr/>
        </p:nvSpPr>
        <p:spPr>
          <a:xfrm>
            <a:off x="7380312" y="1772816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Speakers</a:t>
            </a:r>
            <a:endParaRPr lang="es-ES" sz="1600"/>
          </a:p>
        </p:txBody>
      </p:sp>
      <p:sp>
        <p:nvSpPr>
          <p:cNvPr id="12" name="11 Rectángulo redondeado"/>
          <p:cNvSpPr/>
          <p:nvPr/>
        </p:nvSpPr>
        <p:spPr>
          <a:xfrm>
            <a:off x="2483768" y="1772816"/>
            <a:ext cx="1440160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/>
              <a:t>Control  Bus</a:t>
            </a:r>
            <a:endParaRPr lang="es-ES" sz="1600" b="1"/>
          </a:p>
        </p:txBody>
      </p:sp>
      <p:sp>
        <p:nvSpPr>
          <p:cNvPr id="13" name="12 Rectángulo redondeado"/>
          <p:cNvSpPr/>
          <p:nvPr/>
        </p:nvSpPr>
        <p:spPr>
          <a:xfrm>
            <a:off x="4499992" y="2780928"/>
            <a:ext cx="1152128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Cartridge controller</a:t>
            </a:r>
          </a:p>
        </p:txBody>
      </p:sp>
      <p:cxnSp>
        <p:nvCxnSpPr>
          <p:cNvPr id="14" name="13 Conector recto de flecha"/>
          <p:cNvCxnSpPr>
            <a:stCxn id="6" idx="3"/>
            <a:endCxn id="11" idx="1"/>
          </p:cNvCxnSpPr>
          <p:nvPr/>
        </p:nvCxnSpPr>
        <p:spPr>
          <a:xfrm>
            <a:off x="5652121" y="2060848"/>
            <a:ext cx="172819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>
            <a:stCxn id="8" idx="3"/>
            <a:endCxn id="12" idx="1"/>
          </p:cNvCxnSpPr>
          <p:nvPr/>
        </p:nvCxnSpPr>
        <p:spPr>
          <a:xfrm>
            <a:off x="1907705" y="2060848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endCxn id="6" idx="0"/>
          </p:cNvCxnSpPr>
          <p:nvPr/>
        </p:nvCxnSpPr>
        <p:spPr>
          <a:xfrm>
            <a:off x="5076056" y="1124744"/>
            <a:ext cx="1" cy="7200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2" idx="3"/>
            <a:endCxn id="6" idx="1"/>
          </p:cNvCxnSpPr>
          <p:nvPr/>
        </p:nvCxnSpPr>
        <p:spPr>
          <a:xfrm>
            <a:off x="3923928" y="206084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stCxn id="7" idx="1"/>
            <a:endCxn id="13" idx="3"/>
          </p:cNvCxnSpPr>
          <p:nvPr/>
        </p:nvCxnSpPr>
        <p:spPr>
          <a:xfrm flipH="1">
            <a:off x="5652120" y="3068960"/>
            <a:ext cx="17281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139952" y="1105580"/>
            <a:ext cx="864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Control signals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2411760" y="2636912"/>
            <a:ext cx="1656184" cy="10801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BIOS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2699792" y="2780928"/>
            <a:ext cx="1080120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Audio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(sounds)</a:t>
            </a:r>
            <a:endParaRPr lang="es-ES" sz="1100">
              <a:solidFill>
                <a:srgbClr val="006600"/>
              </a:solidFill>
            </a:endParaRPr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3779912" y="2276872"/>
            <a:ext cx="72008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Rectángulo redondeado"/>
          <p:cNvSpPr/>
          <p:nvPr/>
        </p:nvSpPr>
        <p:spPr>
          <a:xfrm>
            <a:off x="3059833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FFFF99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C00000"/>
                </a:solidFill>
              </a:rPr>
              <a:t>SPU control</a:t>
            </a:r>
            <a:endParaRPr lang="es-ES" sz="1200">
              <a:solidFill>
                <a:srgbClr val="C00000"/>
              </a:solidFill>
            </a:endParaRPr>
          </a:p>
        </p:txBody>
      </p:sp>
      <p:sp>
        <p:nvSpPr>
          <p:cNvPr id="29" name="28 Rectángulo redondeado"/>
          <p:cNvSpPr/>
          <p:nvPr/>
        </p:nvSpPr>
        <p:spPr>
          <a:xfrm>
            <a:off x="755576" y="1707654"/>
            <a:ext cx="1008113" cy="432048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30" name="29 Rectángulo redondeado"/>
          <p:cNvSpPr/>
          <p:nvPr/>
        </p:nvSpPr>
        <p:spPr>
          <a:xfrm>
            <a:off x="4932040" y="1707654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FFFF99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C00000"/>
                </a:solidFill>
              </a:rPr>
              <a:t>Mixer</a:t>
            </a:r>
            <a:endParaRPr lang="es-ES" sz="1200">
              <a:solidFill>
                <a:srgbClr val="C00000"/>
              </a:solidFill>
            </a:endParaRPr>
          </a:p>
        </p:txBody>
      </p:sp>
      <p:sp>
        <p:nvSpPr>
          <p:cNvPr id="31" name="30 Rectángulo redondeado"/>
          <p:cNvSpPr/>
          <p:nvPr/>
        </p:nvSpPr>
        <p:spPr>
          <a:xfrm>
            <a:off x="7380312" y="2571750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Speakers</a:t>
            </a:r>
            <a:endParaRPr lang="es-ES" sz="1400"/>
          </a:p>
        </p:txBody>
      </p:sp>
      <p:cxnSp>
        <p:nvCxnSpPr>
          <p:cNvPr id="32" name="31 Conector recto de flecha"/>
          <p:cNvCxnSpPr>
            <a:stCxn id="41" idx="3"/>
            <a:endCxn id="31" idx="1"/>
          </p:cNvCxnSpPr>
          <p:nvPr/>
        </p:nvCxnSpPr>
        <p:spPr>
          <a:xfrm>
            <a:off x="5940152" y="2787774"/>
            <a:ext cx="144016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29" idx="3"/>
            <a:endCxn id="28" idx="1"/>
          </p:cNvCxnSpPr>
          <p:nvPr/>
        </p:nvCxnSpPr>
        <p:spPr>
          <a:xfrm>
            <a:off x="1763689" y="1923678"/>
            <a:ext cx="12961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1619672" y="14196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Command request</a:t>
            </a:r>
            <a:endParaRPr lang="es-ES" sz="1200"/>
          </a:p>
        </p:txBody>
      </p:sp>
      <p:cxnSp>
        <p:nvCxnSpPr>
          <p:cNvPr id="35" name="34 Conector recto de flecha"/>
          <p:cNvCxnSpPr>
            <a:stCxn id="28" idx="3"/>
            <a:endCxn id="30" idx="1"/>
          </p:cNvCxnSpPr>
          <p:nvPr/>
        </p:nvCxnSpPr>
        <p:spPr>
          <a:xfrm>
            <a:off x="4067947" y="1923678"/>
            <a:ext cx="86409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4067944" y="141962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Sound channels</a:t>
            </a:r>
            <a:endParaRPr lang="es-ES" sz="1200"/>
          </a:p>
        </p:txBody>
      </p:sp>
      <p:sp>
        <p:nvSpPr>
          <p:cNvPr id="37" name="36 Rectángulo redondeado"/>
          <p:cNvSpPr/>
          <p:nvPr/>
        </p:nvSpPr>
        <p:spPr>
          <a:xfrm>
            <a:off x="3059832" y="2571750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Audio ROMs</a:t>
            </a:r>
            <a:endParaRPr lang="es-ES" sz="1200"/>
          </a:p>
        </p:txBody>
      </p:sp>
      <p:cxnSp>
        <p:nvCxnSpPr>
          <p:cNvPr id="38" name="37 Conector recto de flecha"/>
          <p:cNvCxnSpPr>
            <a:stCxn id="37" idx="0"/>
            <a:endCxn id="28" idx="2"/>
          </p:cNvCxnSpPr>
          <p:nvPr/>
        </p:nvCxnSpPr>
        <p:spPr>
          <a:xfrm flipV="1">
            <a:off x="3563888" y="2139702"/>
            <a:ext cx="1" cy="432048"/>
          </a:xfrm>
          <a:prstGeom prst="straightConnector1">
            <a:avLst/>
          </a:prstGeom>
          <a:ln w="28575">
            <a:prstDash val="sys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3635896" y="2222744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Read samples</a:t>
            </a:r>
            <a:endParaRPr lang="es-ES" sz="1200"/>
          </a:p>
        </p:txBody>
      </p:sp>
      <p:sp>
        <p:nvSpPr>
          <p:cNvPr id="40" name="39 CuadroTexto"/>
          <p:cNvSpPr txBox="1"/>
          <p:nvPr/>
        </p:nvSpPr>
        <p:spPr>
          <a:xfrm>
            <a:off x="6516216" y="2283719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smtClean="0"/>
              <a:t>Audio output</a:t>
            </a:r>
            <a:endParaRPr lang="es-ES" sz="1200"/>
          </a:p>
        </p:txBody>
      </p:sp>
      <p:sp>
        <p:nvSpPr>
          <p:cNvPr id="41" name="40 Rectángulo redondeado"/>
          <p:cNvSpPr/>
          <p:nvPr/>
        </p:nvSpPr>
        <p:spPr>
          <a:xfrm>
            <a:off x="4932040" y="2571750"/>
            <a:ext cx="1008112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Output b</a:t>
            </a:r>
            <a:r>
              <a:rPr lang="es-ES" sz="1200" smtClean="0"/>
              <a:t>uffers</a:t>
            </a:r>
            <a:endParaRPr lang="es-ES" sz="1200" smtClean="0"/>
          </a:p>
        </p:txBody>
      </p:sp>
      <p:cxnSp>
        <p:nvCxnSpPr>
          <p:cNvPr id="42" name="41 Conector recto de flecha"/>
          <p:cNvCxnSpPr>
            <a:stCxn id="30" idx="2"/>
            <a:endCxn id="41" idx="0"/>
          </p:cNvCxnSpPr>
          <p:nvPr/>
        </p:nvCxnSpPr>
        <p:spPr>
          <a:xfrm>
            <a:off x="5436096" y="2139702"/>
            <a:ext cx="0" cy="4320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CuadroTexto"/>
          <p:cNvSpPr txBox="1"/>
          <p:nvPr/>
        </p:nvSpPr>
        <p:spPr>
          <a:xfrm>
            <a:off x="5292080" y="2222744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Store</a:t>
            </a:r>
            <a:endParaRPr lang="es-ES" sz="1200"/>
          </a:p>
        </p:txBody>
      </p:sp>
      <p:sp>
        <p:nvSpPr>
          <p:cNvPr id="44" name="43 Rectángulo redondeado"/>
          <p:cNvSpPr/>
          <p:nvPr/>
        </p:nvSpPr>
        <p:spPr>
          <a:xfrm>
            <a:off x="2699792" y="1275606"/>
            <a:ext cx="3744416" cy="1944216"/>
          </a:xfrm>
          <a:prstGeom prst="roundRect">
            <a:avLst>
              <a:gd name="adj" fmla="val 6424"/>
            </a:avLst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b="1" smtClean="0">
                <a:solidFill>
                  <a:srgbClr val="FF0000"/>
                </a:solidFill>
              </a:rPr>
              <a:t>SPU</a:t>
            </a:r>
            <a:endParaRPr lang="es-E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18 Grupo"/>
          <p:cNvGrpSpPr/>
          <p:nvPr/>
        </p:nvGrpSpPr>
        <p:grpSpPr>
          <a:xfrm>
            <a:off x="2651533" y="661524"/>
            <a:ext cx="3455489" cy="1146867"/>
            <a:chOff x="3850966" y="3220630"/>
            <a:chExt cx="4607318" cy="1529155"/>
          </a:xfrm>
        </p:grpSpPr>
        <p:sp>
          <p:nvSpPr>
            <p:cNvPr id="5" name="4 Rectángulo"/>
            <p:cNvSpPr/>
            <p:nvPr/>
          </p:nvSpPr>
          <p:spPr>
            <a:xfrm>
              <a:off x="4686300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0</a:t>
              </a:r>
            </a:p>
          </p:txBody>
        </p:sp>
        <p:sp>
          <p:nvSpPr>
            <p:cNvPr id="10" name="9 Rectángulo"/>
            <p:cNvSpPr/>
            <p:nvPr/>
          </p:nvSpPr>
          <p:spPr>
            <a:xfrm>
              <a:off x="5441156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1</a:t>
              </a:r>
            </a:p>
          </p:txBody>
        </p:sp>
        <p:sp>
          <p:nvSpPr>
            <p:cNvPr id="11" name="10 Rectángulo"/>
            <p:cNvSpPr/>
            <p:nvPr/>
          </p:nvSpPr>
          <p:spPr>
            <a:xfrm>
              <a:off x="6196013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2</a:t>
              </a:r>
            </a:p>
          </p:txBody>
        </p:sp>
        <p:sp>
          <p:nvSpPr>
            <p:cNvPr id="12" name="11 Rectángulo"/>
            <p:cNvSpPr/>
            <p:nvPr/>
          </p:nvSpPr>
          <p:spPr>
            <a:xfrm>
              <a:off x="6950869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3</a:t>
              </a:r>
            </a:p>
          </p:txBody>
        </p:sp>
        <p:sp>
          <p:nvSpPr>
            <p:cNvPr id="41" name="CuadroTexto 19">
              <a:extLst>
                <a:ext uri="{FF2B5EF4-FFF2-40B4-BE49-F238E27FC236}">
                  <a16:creationId xmlns:a16="http://schemas.microsoft.com/office/drawing/2014/main" xmlns="" id="{B81A97C9-B44A-4DCA-962F-3BB6FD3A6362}"/>
                </a:ext>
              </a:extLst>
            </p:cNvPr>
            <p:cNvSpPr txBox="1"/>
            <p:nvPr/>
          </p:nvSpPr>
          <p:spPr>
            <a:xfrm>
              <a:off x="3850966" y="4257343"/>
              <a:ext cx="2525557" cy="49244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s-ES" b="1"/>
                <a:t>selected  </a:t>
              </a:r>
              <a:r>
                <a:rPr lang="es-ES" b="1" smtClean="0"/>
                <a:t>sound</a:t>
              </a:r>
              <a:endParaRPr lang="es-ES" b="1"/>
            </a:p>
          </p:txBody>
        </p:sp>
        <p:sp>
          <p:nvSpPr>
            <p:cNvPr id="15" name="14 Rectángulo"/>
            <p:cNvSpPr/>
            <p:nvPr/>
          </p:nvSpPr>
          <p:spPr>
            <a:xfrm>
              <a:off x="3933740" y="3325288"/>
              <a:ext cx="754856" cy="75485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-1</a:t>
              </a:r>
            </a:p>
          </p:txBody>
        </p:sp>
        <p:sp>
          <p:nvSpPr>
            <p:cNvPr id="30" name="29 Rectángulo"/>
            <p:cNvSpPr/>
            <p:nvPr/>
          </p:nvSpPr>
          <p:spPr>
            <a:xfrm>
              <a:off x="4588184" y="3220630"/>
              <a:ext cx="938676" cy="95486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16 Rectángulo"/>
            <p:cNvSpPr/>
            <p:nvPr/>
          </p:nvSpPr>
          <p:spPr>
            <a:xfrm>
              <a:off x="7703428" y="3325288"/>
              <a:ext cx="754856" cy="754857"/>
            </a:xfrm>
            <a:prstGeom prst="rect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2700"/>
                <a:t>...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014412"/>
            <a:ext cx="1857376" cy="1150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34" name="33 Rectángulo"/>
          <p:cNvSpPr/>
          <p:nvPr/>
        </p:nvSpPr>
        <p:spPr>
          <a:xfrm>
            <a:off x="2613498" y="600095"/>
            <a:ext cx="187880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1600" smtClean="0">
                <a:latin typeface="Arial Rounded MT Bold" pitchFamily="34" charset="0"/>
              </a:rPr>
              <a:t>Unmodified</a:t>
            </a:r>
          </a:p>
        </p:txBody>
      </p:sp>
      <p:sp>
        <p:nvSpPr>
          <p:cNvPr id="37" name="36 Rectángulo"/>
          <p:cNvSpPr/>
          <p:nvPr/>
        </p:nvSpPr>
        <p:spPr>
          <a:xfrm>
            <a:off x="4892354" y="600095"/>
            <a:ext cx="1893094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1600" smtClean="0">
                <a:latin typeface="Arial Rounded MT Bold" pitchFamily="34" charset="0"/>
              </a:rPr>
              <a:t>Volume = 1.8</a:t>
            </a:r>
          </a:p>
        </p:txBody>
      </p:sp>
      <p:pic>
        <p:nvPicPr>
          <p:cNvPr id="24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2410" y="3236118"/>
            <a:ext cx="928688" cy="1150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19" name="18 Rectángulo"/>
          <p:cNvSpPr/>
          <p:nvPr/>
        </p:nvSpPr>
        <p:spPr>
          <a:xfrm>
            <a:off x="4878066" y="2832343"/>
            <a:ext cx="1893094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1600" smtClean="0">
                <a:latin typeface="Arial Rounded MT Bold" pitchFamily="34" charset="0"/>
              </a:rPr>
              <a:t>Speed = 2.0</a:t>
            </a:r>
          </a:p>
        </p:txBody>
      </p:sp>
      <p:pic>
        <p:nvPicPr>
          <p:cNvPr id="20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 t="22921" b="21768"/>
          <a:stretch>
            <a:fillRect/>
          </a:stretch>
        </p:blipFill>
        <p:spPr bwMode="auto">
          <a:xfrm>
            <a:off x="4899497" y="985837"/>
            <a:ext cx="1871663" cy="117871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pic>
        <p:nvPicPr>
          <p:cNvPr id="21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3236118"/>
            <a:ext cx="1857376" cy="1150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sp>
        <p:nvSpPr>
          <p:cNvPr id="22" name="21 Rectángulo"/>
          <p:cNvSpPr/>
          <p:nvPr/>
        </p:nvSpPr>
        <p:spPr>
          <a:xfrm>
            <a:off x="2613498" y="2832343"/>
            <a:ext cx="1878806" cy="31547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s-ES" sz="1600" smtClean="0">
                <a:latin typeface="Arial Rounded MT Bold" pitchFamily="34" charset="0"/>
              </a:rPr>
              <a:t>Unmodified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7" y="1757362"/>
            <a:ext cx="3227826" cy="11501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cxnSp>
        <p:nvCxnSpPr>
          <p:cNvPr id="40" name="39 Conector recto"/>
          <p:cNvCxnSpPr/>
          <p:nvPr/>
        </p:nvCxnSpPr>
        <p:spPr>
          <a:xfrm>
            <a:off x="3421856" y="1628775"/>
            <a:ext cx="0" cy="2400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44 Conector recto"/>
          <p:cNvCxnSpPr/>
          <p:nvPr/>
        </p:nvCxnSpPr>
        <p:spPr>
          <a:xfrm>
            <a:off x="5079206" y="1614487"/>
            <a:ext cx="0" cy="23860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48 Conector recto de flecha"/>
          <p:cNvCxnSpPr/>
          <p:nvPr/>
        </p:nvCxnSpPr>
        <p:spPr>
          <a:xfrm>
            <a:off x="2821781" y="3114675"/>
            <a:ext cx="557213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/>
          <p:nvPr/>
        </p:nvCxnSpPr>
        <p:spPr>
          <a:xfrm>
            <a:off x="3479007" y="3121819"/>
            <a:ext cx="1578769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/>
          <p:nvPr/>
        </p:nvCxnSpPr>
        <p:spPr>
          <a:xfrm flipH="1">
            <a:off x="3471863" y="3314700"/>
            <a:ext cx="1535906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5143500" y="3114675"/>
            <a:ext cx="9144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2262658" y="3480675"/>
            <a:ext cx="1073474" cy="31547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s-ES" sz="1600" smtClean="0"/>
              <a:t>Initially</a:t>
            </a:r>
            <a:endParaRPr lang="es-ES" sz="1600"/>
          </a:p>
        </p:txBody>
      </p:sp>
      <p:sp>
        <p:nvSpPr>
          <p:cNvPr id="27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462809" y="3457578"/>
            <a:ext cx="1523529" cy="561692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600" smtClean="0"/>
              <a:t>While loop remains enabled</a:t>
            </a:r>
            <a:endParaRPr lang="es-ES" sz="1600"/>
          </a:p>
        </p:txBody>
      </p:sp>
      <p:sp>
        <p:nvSpPr>
          <p:cNvPr id="31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5228431" y="3457578"/>
            <a:ext cx="1287785" cy="561692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s-ES" sz="1600" smtClean="0"/>
              <a:t>If loop gets disabled</a:t>
            </a:r>
            <a:endParaRPr lang="es-ES" sz="1600"/>
          </a:p>
        </p:txBody>
      </p:sp>
      <p:sp>
        <p:nvSpPr>
          <p:cNvPr id="33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2736057" y="1275606"/>
            <a:ext cx="1371600" cy="31547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600" smtClean="0"/>
              <a:t>start position</a:t>
            </a:r>
            <a:endParaRPr lang="es-ES" sz="1600"/>
          </a:p>
        </p:txBody>
      </p:sp>
      <p:sp>
        <p:nvSpPr>
          <p:cNvPr id="35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4355976" y="1275606"/>
            <a:ext cx="1433786" cy="31547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600" smtClean="0"/>
              <a:t>end position</a:t>
            </a:r>
            <a:endParaRPr lang="es-ES" sz="16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7" y="1779662"/>
            <a:ext cx="3227826" cy="11521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</p:pic>
      <p:cxnSp>
        <p:nvCxnSpPr>
          <p:cNvPr id="49" name="48 Conector recto de flecha"/>
          <p:cNvCxnSpPr/>
          <p:nvPr/>
        </p:nvCxnSpPr>
        <p:spPr>
          <a:xfrm>
            <a:off x="2771800" y="3147814"/>
            <a:ext cx="64807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/>
          <p:nvPr/>
        </p:nvCxnSpPr>
        <p:spPr>
          <a:xfrm>
            <a:off x="5076056" y="3147814"/>
            <a:ext cx="1008112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2130374" y="3234194"/>
            <a:ext cx="1289498" cy="561692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s-ES" sz="1600" smtClean="0"/>
              <a:t>Played</a:t>
            </a:r>
          </a:p>
          <a:p>
            <a:pPr algn="r"/>
            <a:r>
              <a:rPr lang="es-ES" sz="1600" smtClean="0"/>
              <a:t>before jump</a:t>
            </a:r>
            <a:endParaRPr lang="es-ES" sz="1600"/>
          </a:p>
        </p:txBody>
      </p:sp>
      <p:sp>
        <p:nvSpPr>
          <p:cNvPr id="33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2768352" y="1059582"/>
            <a:ext cx="1371600" cy="561692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600" smtClean="0"/>
              <a:t>Position before jump</a:t>
            </a:r>
            <a:endParaRPr lang="es-ES" sz="1600"/>
          </a:p>
        </p:txBody>
      </p:sp>
      <p:sp>
        <p:nvSpPr>
          <p:cNvPr id="16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4352528" y="1059582"/>
            <a:ext cx="1371600" cy="561692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600" smtClean="0"/>
              <a:t>Jump target position</a:t>
            </a:r>
            <a:endParaRPr lang="es-ES" sz="1600"/>
          </a:p>
        </p:txBody>
      </p:sp>
      <p:sp>
        <p:nvSpPr>
          <p:cNvPr id="17" name="16 Arco"/>
          <p:cNvSpPr/>
          <p:nvPr/>
        </p:nvSpPr>
        <p:spPr>
          <a:xfrm>
            <a:off x="3491880" y="2211710"/>
            <a:ext cx="1512168" cy="1512168"/>
          </a:xfrm>
          <a:prstGeom prst="arc">
            <a:avLst>
              <a:gd name="adj1" fmla="val 701322"/>
              <a:gd name="adj2" fmla="val 9977862"/>
            </a:avLst>
          </a:prstGeom>
          <a:ln w="57150"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707904" y="3048367"/>
            <a:ext cx="1073474" cy="315471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600" smtClean="0"/>
              <a:t>Skipped</a:t>
            </a:r>
            <a:endParaRPr lang="es-ES" sz="1600"/>
          </a:p>
        </p:txBody>
      </p:sp>
      <p:sp>
        <p:nvSpPr>
          <p:cNvPr id="19" name="18 Rectángulo"/>
          <p:cNvSpPr/>
          <p:nvPr/>
        </p:nvSpPr>
        <p:spPr>
          <a:xfrm>
            <a:off x="3491880" y="1779662"/>
            <a:ext cx="1512168" cy="1152128"/>
          </a:xfrm>
          <a:prstGeom prst="rect">
            <a:avLst/>
          </a:prstGeom>
          <a:solidFill>
            <a:schemeClr val="bg1">
              <a:alpha val="70000"/>
            </a:schemeClr>
          </a:solidFill>
          <a:ln w="57150">
            <a:solidFill>
              <a:srgbClr val="FFFFF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5148064" y="3219822"/>
            <a:ext cx="1289498" cy="561692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s-ES" sz="1600" smtClean="0"/>
              <a:t>Played</a:t>
            </a:r>
          </a:p>
          <a:p>
            <a:r>
              <a:rPr lang="es-ES" sz="1600" smtClean="0"/>
              <a:t>after jump</a:t>
            </a:r>
            <a:endParaRPr lang="es-ES" sz="1600"/>
          </a:p>
        </p:txBody>
      </p:sp>
      <p:cxnSp>
        <p:nvCxnSpPr>
          <p:cNvPr id="45" name="44 Conector recto"/>
          <p:cNvCxnSpPr/>
          <p:nvPr/>
        </p:nvCxnSpPr>
        <p:spPr>
          <a:xfrm flipH="1">
            <a:off x="5004048" y="1614487"/>
            <a:ext cx="3150" cy="138931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 flipH="1">
            <a:off x="3489896" y="1628775"/>
            <a:ext cx="1984" cy="137502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60 Rectángulo redondeado"/>
          <p:cNvSpPr/>
          <p:nvPr/>
        </p:nvSpPr>
        <p:spPr>
          <a:xfrm>
            <a:off x="3707904" y="1923678"/>
            <a:ext cx="3528392" cy="1872208"/>
          </a:xfrm>
          <a:prstGeom prst="roundRect">
            <a:avLst>
              <a:gd name="adj" fmla="val 762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400" b="1" smtClean="0"/>
              <a:t>Mixer</a:t>
            </a:r>
            <a:endParaRPr lang="es-ES" sz="1400" b="1"/>
          </a:p>
        </p:txBody>
      </p:sp>
      <p:sp>
        <p:nvSpPr>
          <p:cNvPr id="37" name="36 Rectángulo redondeado"/>
          <p:cNvSpPr/>
          <p:nvPr/>
        </p:nvSpPr>
        <p:spPr>
          <a:xfrm>
            <a:off x="395536" y="1059582"/>
            <a:ext cx="2880320" cy="1188132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400" b="1" smtClean="0"/>
              <a:t>Sound Channel</a:t>
            </a:r>
            <a:endParaRPr lang="es-ES" sz="1400" b="1"/>
          </a:p>
        </p:txBody>
      </p:sp>
      <p:cxnSp>
        <p:nvCxnSpPr>
          <p:cNvPr id="30" name="29 Conector recto de flecha"/>
          <p:cNvCxnSpPr>
            <a:stCxn id="53" idx="3"/>
            <a:endCxn id="72" idx="2"/>
          </p:cNvCxnSpPr>
          <p:nvPr/>
        </p:nvCxnSpPr>
        <p:spPr>
          <a:xfrm>
            <a:off x="1619672" y="1707654"/>
            <a:ext cx="64807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40 CuadroTexto"/>
          <p:cNvSpPr txBox="1"/>
          <p:nvPr/>
        </p:nvSpPr>
        <p:spPr>
          <a:xfrm>
            <a:off x="179512" y="195486"/>
            <a:ext cx="2927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Generating 1 output sample</a:t>
            </a:r>
            <a:endParaRPr lang="es-ES"/>
          </a:p>
        </p:txBody>
      </p:sp>
      <p:sp>
        <p:nvSpPr>
          <p:cNvPr id="29" name="28 Rectángulo redondeado"/>
          <p:cNvSpPr/>
          <p:nvPr/>
        </p:nvSpPr>
        <p:spPr>
          <a:xfrm>
            <a:off x="395536" y="2787774"/>
            <a:ext cx="2880320" cy="1224136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s-ES" sz="1400" b="1" smtClean="0"/>
              <a:t>Channel’s assigned Sound</a:t>
            </a:r>
            <a:endParaRPr lang="es-ES" sz="1400" b="1"/>
          </a:p>
        </p:txBody>
      </p:sp>
      <p:pic>
        <p:nvPicPr>
          <p:cNvPr id="33" name="Picture 2" descr="J:\Codigo\C++\Vircon32\Documentacion\Especificaciones\Imagenes\Sonido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3003798"/>
            <a:ext cx="2448272" cy="3600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cxnSp>
        <p:nvCxnSpPr>
          <p:cNvPr id="34" name="33 Conector recto"/>
          <p:cNvCxnSpPr/>
          <p:nvPr/>
        </p:nvCxnSpPr>
        <p:spPr>
          <a:xfrm>
            <a:off x="1115616" y="3003798"/>
            <a:ext cx="0" cy="360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683568" y="3421038"/>
            <a:ext cx="792088" cy="230832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r>
              <a:rPr lang="es-ES" sz="1050" smtClean="0"/>
              <a:t>Position </a:t>
            </a:r>
            <a:r>
              <a:rPr lang="es-ES" sz="1050" smtClean="0"/>
              <a:t>= </a:t>
            </a:r>
            <a:r>
              <a:rPr lang="es-ES" sz="1050" smtClean="0"/>
              <a:t>0</a:t>
            </a:r>
            <a:endParaRPr lang="es-ES" sz="1050"/>
          </a:p>
        </p:txBody>
      </p:sp>
      <p:sp>
        <p:nvSpPr>
          <p:cNvPr id="53" name="52 Rectángulo redondeado"/>
          <p:cNvSpPr/>
          <p:nvPr/>
        </p:nvSpPr>
        <p:spPr>
          <a:xfrm>
            <a:off x="611560" y="1491630"/>
            <a:ext cx="1008112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Picked sample</a:t>
            </a:r>
            <a:endParaRPr lang="es-ES" sz="1200"/>
          </a:p>
        </p:txBody>
      </p:sp>
      <p:cxnSp>
        <p:nvCxnSpPr>
          <p:cNvPr id="55" name="54 Conector angular"/>
          <p:cNvCxnSpPr>
            <a:stCxn id="72" idx="6"/>
            <a:endCxn id="86" idx="0"/>
          </p:cNvCxnSpPr>
          <p:nvPr/>
        </p:nvCxnSpPr>
        <p:spPr>
          <a:xfrm>
            <a:off x="2699792" y="1707654"/>
            <a:ext cx="1440160" cy="648072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1115616" y="2283718"/>
            <a:ext cx="1296144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s-ES" sz="1050" smtClean="0"/>
              <a:t>Channel’s playback position</a:t>
            </a:r>
            <a:endParaRPr lang="es-ES" sz="1050"/>
          </a:p>
        </p:txBody>
      </p:sp>
      <p:sp>
        <p:nvSpPr>
          <p:cNvPr id="60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1691680" y="3421038"/>
            <a:ext cx="1296144" cy="230832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pPr algn="r"/>
            <a:r>
              <a:rPr lang="es-ES" sz="1050" smtClean="0"/>
              <a:t>Position </a:t>
            </a:r>
            <a:r>
              <a:rPr lang="es-ES" sz="1050" smtClean="0"/>
              <a:t>= Length - 1</a:t>
            </a:r>
            <a:endParaRPr lang="es-ES" sz="1050"/>
          </a:p>
        </p:txBody>
      </p:sp>
      <p:sp>
        <p:nvSpPr>
          <p:cNvPr id="75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1907704" y="1923678"/>
            <a:ext cx="1152128" cy="230832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pPr algn="ctr"/>
            <a:r>
              <a:rPr lang="es-ES" sz="1050" smtClean="0"/>
              <a:t>Channel volume</a:t>
            </a:r>
            <a:endParaRPr lang="es-ES" sz="1050"/>
          </a:p>
        </p:txBody>
      </p:sp>
      <p:cxnSp>
        <p:nvCxnSpPr>
          <p:cNvPr id="80" name="79 Conector recto de flecha"/>
          <p:cNvCxnSpPr>
            <a:stCxn id="53" idx="2"/>
          </p:cNvCxnSpPr>
          <p:nvPr/>
        </p:nvCxnSpPr>
        <p:spPr>
          <a:xfrm>
            <a:off x="1115616" y="1923678"/>
            <a:ext cx="0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83 Conector recto de flecha"/>
          <p:cNvCxnSpPr>
            <a:endCxn id="28" idx="4"/>
          </p:cNvCxnSpPr>
          <p:nvPr/>
        </p:nvCxnSpPr>
        <p:spPr>
          <a:xfrm flipV="1">
            <a:off x="4139952" y="3507854"/>
            <a:ext cx="0" cy="7920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71 Elipse"/>
          <p:cNvSpPr/>
          <p:nvPr/>
        </p:nvSpPr>
        <p:spPr>
          <a:xfrm>
            <a:off x="2267744" y="1491630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s-ES" sz="2800" b="1" smtClean="0"/>
              <a:t>×</a:t>
            </a:r>
          </a:p>
        </p:txBody>
      </p:sp>
      <p:sp>
        <p:nvSpPr>
          <p:cNvPr id="86" name="85 Elipse"/>
          <p:cNvSpPr/>
          <p:nvPr/>
        </p:nvSpPr>
        <p:spPr>
          <a:xfrm>
            <a:off x="3923928" y="2355726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s-ES" sz="2800" b="1" smtClean="0"/>
              <a:t>×</a:t>
            </a:r>
          </a:p>
        </p:txBody>
      </p:sp>
      <p:sp>
        <p:nvSpPr>
          <p:cNvPr id="87" name="86 Elipse"/>
          <p:cNvSpPr/>
          <p:nvPr/>
        </p:nvSpPr>
        <p:spPr>
          <a:xfrm>
            <a:off x="5076056" y="2571750"/>
            <a:ext cx="576064" cy="5760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rtlCol="0" anchor="ctr"/>
          <a:lstStyle/>
          <a:p>
            <a:pPr algn="ctr"/>
            <a:r>
              <a:rPr lang="es-ES" sz="4400" b="1" smtClean="0"/>
              <a:t>+</a:t>
            </a:r>
          </a:p>
        </p:txBody>
      </p:sp>
      <p:sp>
        <p:nvSpPr>
          <p:cNvPr id="88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635896" y="2787774"/>
            <a:ext cx="1008112" cy="230832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pPr algn="ctr"/>
            <a:r>
              <a:rPr lang="es-ES" sz="1050" smtClean="0"/>
              <a:t>Global volume</a:t>
            </a:r>
            <a:endParaRPr lang="es-ES" sz="1050"/>
          </a:p>
        </p:txBody>
      </p:sp>
      <p:cxnSp>
        <p:nvCxnSpPr>
          <p:cNvPr id="89" name="88 Conector recto de flecha"/>
          <p:cNvCxnSpPr/>
          <p:nvPr/>
        </p:nvCxnSpPr>
        <p:spPr>
          <a:xfrm flipV="1">
            <a:off x="611560" y="3399842"/>
            <a:ext cx="0" cy="216024"/>
          </a:xfrm>
          <a:prstGeom prst="straightConnector1">
            <a:avLst/>
          </a:prstGeom>
          <a:ln w="1905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91 Conector recto de flecha"/>
          <p:cNvCxnSpPr/>
          <p:nvPr/>
        </p:nvCxnSpPr>
        <p:spPr>
          <a:xfrm flipV="1">
            <a:off x="3059832" y="3399842"/>
            <a:ext cx="0" cy="216024"/>
          </a:xfrm>
          <a:prstGeom prst="straightConnector1">
            <a:avLst/>
          </a:prstGeom>
          <a:ln w="19050">
            <a:solidFill>
              <a:srgbClr val="0070C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105 Rectángulo redondeado"/>
          <p:cNvSpPr/>
          <p:nvPr/>
        </p:nvSpPr>
        <p:spPr>
          <a:xfrm>
            <a:off x="7884368" y="2571750"/>
            <a:ext cx="936104" cy="576064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/>
              <a:t>Speakers</a:t>
            </a:r>
            <a:endParaRPr lang="es-ES" sz="1400"/>
          </a:p>
        </p:txBody>
      </p:sp>
      <p:cxnSp>
        <p:nvCxnSpPr>
          <p:cNvPr id="45" name="54 Conector angular"/>
          <p:cNvCxnSpPr/>
          <p:nvPr/>
        </p:nvCxnSpPr>
        <p:spPr>
          <a:xfrm>
            <a:off x="4355976" y="2499742"/>
            <a:ext cx="720080" cy="216024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4 Conector angular"/>
          <p:cNvCxnSpPr>
            <a:stCxn id="28" idx="6"/>
          </p:cNvCxnSpPr>
          <p:nvPr/>
        </p:nvCxnSpPr>
        <p:spPr>
          <a:xfrm flipV="1">
            <a:off x="4355976" y="3003798"/>
            <a:ext cx="720080" cy="288032"/>
          </a:xfrm>
          <a:prstGeom prst="bentConnector3">
            <a:avLst>
              <a:gd name="adj1" fmla="val 5000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 de flecha"/>
          <p:cNvCxnSpPr>
            <a:stCxn id="40" idx="3"/>
            <a:endCxn id="106" idx="1"/>
          </p:cNvCxnSpPr>
          <p:nvPr/>
        </p:nvCxnSpPr>
        <p:spPr>
          <a:xfrm>
            <a:off x="7020272" y="2859782"/>
            <a:ext cx="86409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5652120" y="2931790"/>
            <a:ext cx="648072" cy="553998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r>
              <a:rPr lang="es-ES" sz="1050" smtClean="0"/>
              <a:t>Final output</a:t>
            </a:r>
          </a:p>
          <a:p>
            <a:r>
              <a:rPr lang="es-ES" sz="1050" smtClean="0"/>
              <a:t>sample</a:t>
            </a:r>
            <a:endParaRPr lang="es-ES" sz="1050"/>
          </a:p>
        </p:txBody>
      </p:sp>
      <p:sp>
        <p:nvSpPr>
          <p:cNvPr id="69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4211960" y="3907527"/>
            <a:ext cx="1512168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r>
              <a:rPr lang="es-ES" sz="1050" smtClean="0"/>
              <a:t>(Produced samples from</a:t>
            </a:r>
          </a:p>
          <a:p>
            <a:r>
              <a:rPr lang="es-ES" sz="1050" smtClean="0"/>
              <a:t> other playing channels)</a:t>
            </a:r>
            <a:endParaRPr lang="es-ES" sz="1050"/>
          </a:p>
        </p:txBody>
      </p:sp>
      <p:sp>
        <p:nvSpPr>
          <p:cNvPr id="73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347864" y="1258039"/>
            <a:ext cx="1152128" cy="392415"/>
          </a:xfrm>
          <a:prstGeom prst="rect">
            <a:avLst/>
          </a:prstGeom>
          <a:noFill/>
        </p:spPr>
        <p:txBody>
          <a:bodyPr wrap="square" lIns="68580" tIns="34290" rIns="68580" bIns="34290" rtlCol="0" anchor="b">
            <a:spAutoFit/>
          </a:bodyPr>
          <a:lstStyle/>
          <a:p>
            <a:r>
              <a:rPr lang="es-ES" sz="1050" smtClean="0"/>
              <a:t>Produced</a:t>
            </a:r>
          </a:p>
          <a:p>
            <a:r>
              <a:rPr lang="es-ES" sz="1050" smtClean="0"/>
              <a:t>sample</a:t>
            </a:r>
            <a:endParaRPr lang="es-ES" sz="1050"/>
          </a:p>
        </p:txBody>
      </p:sp>
      <p:cxnSp>
        <p:nvCxnSpPr>
          <p:cNvPr id="36" name="35 Conector recto de flecha"/>
          <p:cNvCxnSpPr>
            <a:stCxn id="87" idx="6"/>
            <a:endCxn id="40" idx="1"/>
          </p:cNvCxnSpPr>
          <p:nvPr/>
        </p:nvCxnSpPr>
        <p:spPr>
          <a:xfrm>
            <a:off x="5652120" y="2859782"/>
            <a:ext cx="50405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39 Rectángulo redondeado"/>
          <p:cNvSpPr/>
          <p:nvPr/>
        </p:nvSpPr>
        <p:spPr>
          <a:xfrm>
            <a:off x="6156176" y="2643758"/>
            <a:ext cx="864096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Output buffers</a:t>
            </a:r>
            <a:endParaRPr lang="es-ES" sz="1200"/>
          </a:p>
        </p:txBody>
      </p:sp>
      <p:sp>
        <p:nvSpPr>
          <p:cNvPr id="49" name="48 CuadroTexto"/>
          <p:cNvSpPr txBox="1"/>
          <p:nvPr/>
        </p:nvSpPr>
        <p:spPr>
          <a:xfrm>
            <a:off x="7236296" y="2283718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Audio output</a:t>
            </a:r>
            <a:endParaRPr lang="es-ES" sz="1200"/>
          </a:p>
        </p:txBody>
      </p:sp>
      <p:sp>
        <p:nvSpPr>
          <p:cNvPr id="28" name="27 Elipse"/>
          <p:cNvSpPr/>
          <p:nvPr/>
        </p:nvSpPr>
        <p:spPr>
          <a:xfrm>
            <a:off x="3923928" y="3075806"/>
            <a:ext cx="432048" cy="432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s-ES" sz="2800" b="1" smtClean="0"/>
              <a:t>×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37 Rectángulo redondeado"/>
          <p:cNvSpPr/>
          <p:nvPr/>
        </p:nvSpPr>
        <p:spPr>
          <a:xfrm>
            <a:off x="1979712" y="1347614"/>
            <a:ext cx="4752528" cy="2880320"/>
          </a:xfrm>
          <a:prstGeom prst="roundRect">
            <a:avLst>
              <a:gd name="adj" fmla="val 6424"/>
            </a:avLst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2000" b="1" smtClean="0">
                <a:solidFill>
                  <a:srgbClr val="FF0000"/>
                </a:solidFill>
              </a:rPr>
              <a:t>Mixer</a:t>
            </a:r>
            <a:endParaRPr lang="es-ES" sz="2000" b="1">
              <a:solidFill>
                <a:srgbClr val="FF0000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179512" y="195486"/>
            <a:ext cx="452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mtClean="0"/>
              <a:t>Buffer ring to store and serve output samples</a:t>
            </a:r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5724128" y="2571750"/>
            <a:ext cx="648072" cy="648072"/>
          </a:xfrm>
          <a:prstGeom prst="roundRect">
            <a:avLst>
              <a:gd name="adj" fmla="val 12476"/>
            </a:avLst>
          </a:prstGeom>
          <a:solidFill>
            <a:srgbClr val="00CC99"/>
          </a:solidFill>
          <a:ln w="19050">
            <a:solidFill>
              <a:srgbClr val="0066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smtClean="0">
                <a:solidFill>
                  <a:srgbClr val="003300"/>
                </a:solidFill>
              </a:rPr>
              <a:t>Being played</a:t>
            </a:r>
            <a:endParaRPr lang="es-ES" sz="1100" b="1">
              <a:solidFill>
                <a:srgbClr val="003300"/>
              </a:solidFill>
            </a:endParaRPr>
          </a:p>
        </p:txBody>
      </p:sp>
      <p:sp>
        <p:nvSpPr>
          <p:cNvPr id="9" name="8 Rectángulo redondeado"/>
          <p:cNvSpPr/>
          <p:nvPr/>
        </p:nvSpPr>
        <p:spPr>
          <a:xfrm>
            <a:off x="4932040" y="1779662"/>
            <a:ext cx="648072" cy="648072"/>
          </a:xfrm>
          <a:prstGeom prst="roundRect">
            <a:avLst>
              <a:gd name="adj" fmla="val 12476"/>
            </a:avLst>
          </a:prstGeom>
          <a:solidFill>
            <a:srgbClr val="D9FFE8"/>
          </a:solidFill>
          <a:ln w="19050">
            <a:solidFill>
              <a:srgbClr val="00CC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>
                <a:solidFill>
                  <a:srgbClr val="00AC56"/>
                </a:solidFill>
              </a:rPr>
              <a:t>To be played</a:t>
            </a:r>
            <a:endParaRPr lang="es-ES" sz="1100">
              <a:solidFill>
                <a:srgbClr val="00AC56"/>
              </a:solidFill>
            </a:endParaRPr>
          </a:p>
        </p:txBody>
      </p:sp>
      <p:sp>
        <p:nvSpPr>
          <p:cNvPr id="10" name="9 Rectángulo redondeado"/>
          <p:cNvSpPr/>
          <p:nvPr/>
        </p:nvSpPr>
        <p:spPr>
          <a:xfrm>
            <a:off x="4932040" y="3363838"/>
            <a:ext cx="648072" cy="648072"/>
          </a:xfrm>
          <a:prstGeom prst="roundRect">
            <a:avLst>
              <a:gd name="adj" fmla="val 12476"/>
            </a:avLst>
          </a:prstGeom>
          <a:solidFill>
            <a:srgbClr val="FCE6E4"/>
          </a:solidFill>
          <a:ln w="19050">
            <a:solidFill>
              <a:srgbClr val="E26C6C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>
                <a:solidFill>
                  <a:srgbClr val="D14B4B"/>
                </a:solidFill>
              </a:rPr>
              <a:t>To be mixed</a:t>
            </a:r>
            <a:endParaRPr lang="es-ES" sz="1100">
              <a:solidFill>
                <a:srgbClr val="D14B4B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4139952" y="2571750"/>
            <a:ext cx="648072" cy="648072"/>
          </a:xfrm>
          <a:prstGeom prst="roundRect">
            <a:avLst>
              <a:gd name="adj" fmla="val 12476"/>
            </a:avLst>
          </a:prstGeom>
          <a:solidFill>
            <a:srgbClr val="FF9999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b="1" smtClean="0">
                <a:solidFill>
                  <a:srgbClr val="A80000"/>
                </a:solidFill>
              </a:rPr>
              <a:t>Being mixed</a:t>
            </a:r>
            <a:endParaRPr lang="es-ES" sz="1100" b="1">
              <a:solidFill>
                <a:srgbClr val="A80000"/>
              </a:solidFill>
            </a:endParaRPr>
          </a:p>
        </p:txBody>
      </p:sp>
      <p:sp>
        <p:nvSpPr>
          <p:cNvPr id="48" name="47 Rectángulo redondeado"/>
          <p:cNvSpPr/>
          <p:nvPr/>
        </p:nvSpPr>
        <p:spPr>
          <a:xfrm>
            <a:off x="7596336" y="2643758"/>
            <a:ext cx="936104" cy="504056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Speakers</a:t>
            </a:r>
            <a:endParaRPr lang="es-ES" sz="1200"/>
          </a:p>
        </p:txBody>
      </p:sp>
      <p:sp>
        <p:nvSpPr>
          <p:cNvPr id="51" name="50 Rectángulo redondeado"/>
          <p:cNvSpPr/>
          <p:nvPr/>
        </p:nvSpPr>
        <p:spPr>
          <a:xfrm>
            <a:off x="2411760" y="2643758"/>
            <a:ext cx="864096" cy="504056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Mixing logic</a:t>
            </a:r>
            <a:endParaRPr lang="es-ES" sz="1200"/>
          </a:p>
        </p:txBody>
      </p:sp>
      <p:sp>
        <p:nvSpPr>
          <p:cNvPr id="57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6732240" y="2211710"/>
            <a:ext cx="792088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200" smtClean="0"/>
              <a:t>Speakers</a:t>
            </a:r>
          </a:p>
          <a:p>
            <a:pPr algn="ctr"/>
            <a:r>
              <a:rPr lang="es-ES" sz="1200" smtClean="0">
                <a:solidFill>
                  <a:srgbClr val="00B050"/>
                </a:solidFill>
              </a:rPr>
              <a:t>READ </a:t>
            </a:r>
            <a:r>
              <a:rPr lang="es-ES" sz="1200" smtClean="0"/>
              <a:t> samples</a:t>
            </a:r>
            <a:endParaRPr lang="es-ES" sz="1200"/>
          </a:p>
        </p:txBody>
      </p:sp>
      <p:sp>
        <p:nvSpPr>
          <p:cNvPr id="58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275856" y="2211710"/>
            <a:ext cx="864096" cy="623248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z="1200" smtClean="0"/>
              <a:t>Mixing</a:t>
            </a:r>
          </a:p>
          <a:p>
            <a:pPr algn="ctr"/>
            <a:r>
              <a:rPr lang="es-ES" sz="1200" smtClean="0">
                <a:solidFill>
                  <a:srgbClr val="FF0000"/>
                </a:solidFill>
              </a:rPr>
              <a:t>WRITES</a:t>
            </a:r>
            <a:r>
              <a:rPr lang="es-ES" sz="1200" smtClean="0"/>
              <a:t>  samples</a:t>
            </a:r>
            <a:endParaRPr lang="es-ES" sz="1200"/>
          </a:p>
        </p:txBody>
      </p:sp>
      <p:grpSp>
        <p:nvGrpSpPr>
          <p:cNvPr id="2" name="28 Grupo"/>
          <p:cNvGrpSpPr/>
          <p:nvPr/>
        </p:nvGrpSpPr>
        <p:grpSpPr>
          <a:xfrm>
            <a:off x="4427984" y="2067694"/>
            <a:ext cx="1656184" cy="1656184"/>
            <a:chOff x="3491880" y="1923678"/>
            <a:chExt cx="1656184" cy="1656184"/>
          </a:xfrm>
        </p:grpSpPr>
        <p:sp>
          <p:nvSpPr>
            <p:cNvPr id="52" name="51 Arco"/>
            <p:cNvSpPr/>
            <p:nvPr/>
          </p:nvSpPr>
          <p:spPr>
            <a:xfrm>
              <a:off x="3491880" y="1923678"/>
              <a:ext cx="1656184" cy="1656184"/>
            </a:xfrm>
            <a:prstGeom prst="arc">
              <a:avLst>
                <a:gd name="adj1" fmla="val 1350954"/>
                <a:gd name="adj2" fmla="val 3999504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3" name="52 Arco"/>
            <p:cNvSpPr/>
            <p:nvPr/>
          </p:nvSpPr>
          <p:spPr>
            <a:xfrm>
              <a:off x="3491880" y="1923678"/>
              <a:ext cx="1656184" cy="1656184"/>
            </a:xfrm>
            <a:prstGeom prst="arc">
              <a:avLst>
                <a:gd name="adj1" fmla="val 6817126"/>
                <a:gd name="adj2" fmla="val 9396843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4" name="53 Arco"/>
            <p:cNvSpPr/>
            <p:nvPr/>
          </p:nvSpPr>
          <p:spPr>
            <a:xfrm>
              <a:off x="3491880" y="1923678"/>
              <a:ext cx="1656184" cy="1656184"/>
            </a:xfrm>
            <a:prstGeom prst="arc">
              <a:avLst>
                <a:gd name="adj1" fmla="val 12239458"/>
                <a:gd name="adj2" fmla="val 14778180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54 Arco"/>
            <p:cNvSpPr/>
            <p:nvPr/>
          </p:nvSpPr>
          <p:spPr>
            <a:xfrm>
              <a:off x="3491880" y="1923678"/>
              <a:ext cx="1656184" cy="1656184"/>
            </a:xfrm>
            <a:prstGeom prst="arc">
              <a:avLst>
                <a:gd name="adj1" fmla="val 17609553"/>
                <a:gd name="adj2" fmla="val 20215996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cxnSp>
        <p:nvCxnSpPr>
          <p:cNvPr id="56" name="55 Conector recto de flecha"/>
          <p:cNvCxnSpPr>
            <a:stCxn id="6" idx="3"/>
            <a:endCxn id="48" idx="1"/>
          </p:cNvCxnSpPr>
          <p:nvPr/>
        </p:nvCxnSpPr>
        <p:spPr>
          <a:xfrm>
            <a:off x="6372200" y="2895786"/>
            <a:ext cx="122413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 de flecha"/>
          <p:cNvCxnSpPr>
            <a:stCxn id="51" idx="3"/>
            <a:endCxn id="11" idx="1"/>
          </p:cNvCxnSpPr>
          <p:nvPr/>
        </p:nvCxnSpPr>
        <p:spPr>
          <a:xfrm>
            <a:off x="3275856" y="2895786"/>
            <a:ext cx="86409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Rectángulo"/>
          <p:cNvSpPr/>
          <p:nvPr/>
        </p:nvSpPr>
        <p:spPr>
          <a:xfrm>
            <a:off x="4860032" y="2571750"/>
            <a:ext cx="7920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b="1" smtClean="0"/>
              <a:t>Buffer Ring </a:t>
            </a:r>
            <a:endParaRPr lang="es-ES" b="1"/>
          </a:p>
        </p:txBody>
      </p:sp>
      <p:sp>
        <p:nvSpPr>
          <p:cNvPr id="21" name="20 Rectángulo redondeado"/>
          <p:cNvSpPr/>
          <p:nvPr/>
        </p:nvSpPr>
        <p:spPr>
          <a:xfrm>
            <a:off x="683568" y="2643758"/>
            <a:ext cx="936104" cy="504056"/>
          </a:xfrm>
          <a:prstGeom prst="roundRect">
            <a:avLst>
              <a:gd name="adj" fmla="val 12476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Sound channels</a:t>
            </a:r>
            <a:endParaRPr lang="es-ES" sz="1200"/>
          </a:p>
        </p:txBody>
      </p:sp>
      <p:cxnSp>
        <p:nvCxnSpPr>
          <p:cNvPr id="22" name="21 Conector recto de flecha"/>
          <p:cNvCxnSpPr>
            <a:stCxn id="21" idx="3"/>
            <a:endCxn id="51" idx="1"/>
          </p:cNvCxnSpPr>
          <p:nvPr/>
        </p:nvCxnSpPr>
        <p:spPr>
          <a:xfrm>
            <a:off x="1619672" y="2895786"/>
            <a:ext cx="792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169</Words>
  <Application>Microsoft Office PowerPoint</Application>
  <PresentationFormat>Presentación en pantalla (16:9)</PresentationFormat>
  <Paragraphs>86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100</cp:revision>
  <dcterms:created xsi:type="dcterms:W3CDTF">2021-12-27T16:12:18Z</dcterms:created>
  <dcterms:modified xsi:type="dcterms:W3CDTF">2024-01-06T15:59:37Z</dcterms:modified>
</cp:coreProperties>
</file>