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2" r:id="rId5"/>
    <p:sldId id="265" r:id="rId6"/>
    <p:sldId id="258" r:id="rId7"/>
    <p:sldId id="259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67544" y="1779662"/>
            <a:ext cx="4536504" cy="136815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mtClean="0">
                <a:solidFill>
                  <a:srgbClr val="0070C0"/>
                </a:solidFill>
              </a:rPr>
              <a:t> Console</a:t>
            </a:r>
            <a:endParaRPr lang="es-ES">
              <a:solidFill>
                <a:srgbClr val="0070C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55575" y="228371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Internal chips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2283718"/>
            <a:ext cx="1224138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smtClean="0">
                <a:solidFill>
                  <a:srgbClr val="C00000"/>
                </a:solidFill>
              </a:rPr>
              <a:t>Controller Chip</a:t>
            </a:r>
            <a:endParaRPr lang="es-ES" sz="14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868144" y="1779662"/>
            <a:ext cx="2952328" cy="1368152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500" smtClean="0">
                <a:solidFill>
                  <a:srgbClr val="006600"/>
                </a:solidFill>
              </a:rPr>
              <a:t>Removable element</a:t>
            </a:r>
            <a:endParaRPr lang="es-ES" sz="1500">
              <a:solidFill>
                <a:srgbClr val="006600"/>
              </a:solidFill>
            </a:endParaRPr>
          </a:p>
        </p:txBody>
      </p:sp>
      <p:cxnSp>
        <p:nvCxnSpPr>
          <p:cNvPr id="19" name="18 Conector recto de flecha"/>
          <p:cNvCxnSpPr>
            <a:stCxn id="13" idx="3"/>
            <a:endCxn id="44" idx="1"/>
          </p:cNvCxnSpPr>
          <p:nvPr/>
        </p:nvCxnSpPr>
        <p:spPr>
          <a:xfrm>
            <a:off x="3707906" y="2571750"/>
            <a:ext cx="57606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3"/>
            <a:endCxn id="13" idx="1"/>
          </p:cNvCxnSpPr>
          <p:nvPr/>
        </p:nvCxnSpPr>
        <p:spPr>
          <a:xfrm>
            <a:off x="190770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3" idx="3"/>
            <a:endCxn id="35" idx="1"/>
          </p:cNvCxnSpPr>
          <p:nvPr/>
        </p:nvCxnSpPr>
        <p:spPr>
          <a:xfrm>
            <a:off x="658822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 redondeado"/>
          <p:cNvSpPr/>
          <p:nvPr/>
        </p:nvSpPr>
        <p:spPr>
          <a:xfrm>
            <a:off x="7164288" y="2283718"/>
            <a:ext cx="1368152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Internal</a:t>
            </a:r>
            <a:br>
              <a:rPr lang="es-ES" sz="1400" smtClean="0">
                <a:solidFill>
                  <a:srgbClr val="006600"/>
                </a:solidFill>
              </a:rPr>
            </a:br>
            <a:r>
              <a:rPr lang="es-ES" sz="1400" smtClean="0">
                <a:solidFill>
                  <a:srgbClr val="006600"/>
                </a:solidFill>
              </a:rPr>
              <a:t>state / memory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4932040" y="177966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connection mechanism</a:t>
            </a:r>
            <a:endParaRPr lang="es-ES" sz="1200"/>
          </a:p>
        </p:txBody>
      </p:sp>
      <p:sp>
        <p:nvSpPr>
          <p:cNvPr id="44" name="43 Rectángulo redondeado"/>
          <p:cNvSpPr/>
          <p:nvPr/>
        </p:nvSpPr>
        <p:spPr>
          <a:xfrm>
            <a:off x="4283968" y="2283718"/>
            <a:ext cx="1152128" cy="576064"/>
          </a:xfrm>
          <a:prstGeom prst="roundRect">
            <a:avLst>
              <a:gd name="adj" fmla="val 35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Port /</a:t>
            </a:r>
          </a:p>
          <a:p>
            <a:pPr algn="ctr"/>
            <a:r>
              <a:rPr lang="es-ES" sz="1400" smtClean="0">
                <a:solidFill>
                  <a:schemeClr val="tx1"/>
                </a:solidFill>
              </a:rPr>
              <a:t>Slot</a:t>
            </a:r>
            <a:endParaRPr lang="es-ES" sz="1400">
              <a:solidFill>
                <a:schemeClr val="tx1"/>
              </a:solidFill>
            </a:endParaRPr>
          </a:p>
        </p:txBody>
      </p:sp>
      <p:sp>
        <p:nvSpPr>
          <p:cNvPr id="43" name="42 Llamada de flecha a la izquierda"/>
          <p:cNvSpPr/>
          <p:nvPr/>
        </p:nvSpPr>
        <p:spPr>
          <a:xfrm>
            <a:off x="5148064" y="2283718"/>
            <a:ext cx="1440160" cy="576064"/>
          </a:xfrm>
          <a:prstGeom prst="leftArrowCallout">
            <a:avLst>
              <a:gd name="adj1" fmla="val 25000"/>
              <a:gd name="adj2" fmla="val 29409"/>
              <a:gd name="adj3" fmla="val 34921"/>
              <a:gd name="adj4" fmla="val 8004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Connector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259632" y="843558"/>
            <a:ext cx="5328592" cy="338437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 rot="16200000">
            <a:off x="4716020" y="2427733"/>
            <a:ext cx="216024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Gamepad</a:t>
            </a:r>
          </a:p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</a:t>
            </a:r>
            <a:r>
              <a:rPr lang="es-ES" sz="1600" b="1" smtClean="0">
                <a:solidFill>
                  <a:srgbClr val="C00000"/>
                </a:solidFill>
              </a:rPr>
              <a:t>ontroller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619672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47864" y="249974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2771801" y="278777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endCxn id="3" idx="3"/>
          </p:cNvCxnSpPr>
          <p:nvPr/>
        </p:nvCxnSpPr>
        <p:spPr>
          <a:xfrm>
            <a:off x="5796136" y="1059582"/>
            <a:ext cx="6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0"/>
          </p:cNvCxnSpPr>
          <p:nvPr/>
        </p:nvCxnSpPr>
        <p:spPr>
          <a:xfrm flipV="1">
            <a:off x="4860032" y="2787773"/>
            <a:ext cx="576070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860032" y="104041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10" name="9 Conector recto de flecha"/>
          <p:cNvCxnSpPr>
            <a:endCxn id="11" idx="1"/>
          </p:cNvCxnSpPr>
          <p:nvPr/>
        </p:nvCxnSpPr>
        <p:spPr>
          <a:xfrm>
            <a:off x="6156176" y="1923678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7020272" y="1707654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Gamepad 1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020272" y="2283718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Gamepad 2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20272" y="2859782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Gamepad 3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7020272" y="3435846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Gamepad 4</a:t>
            </a:r>
            <a:endParaRPr lang="es-ES" sz="14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endCxn id="12" idx="1"/>
          </p:cNvCxnSpPr>
          <p:nvPr/>
        </p:nvCxnSpPr>
        <p:spPr>
          <a:xfrm>
            <a:off x="6156176" y="2499742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13" idx="1"/>
          </p:cNvCxnSpPr>
          <p:nvPr/>
        </p:nvCxnSpPr>
        <p:spPr>
          <a:xfrm>
            <a:off x="6156176" y="3075806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4" idx="1"/>
          </p:cNvCxnSpPr>
          <p:nvPr/>
        </p:nvCxnSpPr>
        <p:spPr>
          <a:xfrm>
            <a:off x="6156176" y="3651870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614325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0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180467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1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746610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2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312752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3</a:t>
            </a:r>
          </a:p>
        </p:txBody>
      </p:sp>
      <p:sp>
        <p:nvSpPr>
          <p:cNvPr id="9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491880" y="2269165"/>
            <a:ext cx="20882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b="1"/>
              <a:t>selected  </a:t>
            </a:r>
            <a:r>
              <a:rPr lang="es-ES" b="1" smtClean="0"/>
              <a:t>gamepad</a:t>
            </a:r>
            <a:endParaRPr lang="es-ES" b="1"/>
          </a:p>
        </p:txBody>
      </p:sp>
      <p:sp>
        <p:nvSpPr>
          <p:cNvPr id="11" name="10 Rectángulo"/>
          <p:cNvSpPr/>
          <p:nvPr/>
        </p:nvSpPr>
        <p:spPr>
          <a:xfrm>
            <a:off x="3540738" y="1491630"/>
            <a:ext cx="704007" cy="71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3330468" y="2284210"/>
            <a:ext cx="711774" cy="56603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31 Rectángulo"/>
          <p:cNvSpPr/>
          <p:nvPr/>
        </p:nvSpPr>
        <p:spPr>
          <a:xfrm>
            <a:off x="3344744" y="2255281"/>
            <a:ext cx="67295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ES" sz="3200">
                <a:solidFill>
                  <a:srgbClr val="FF0000"/>
                </a:solidFill>
                <a:latin typeface="Arial Rounded MT Bold" pitchFamily="34" charset="0"/>
                <a:sym typeface="Wingdings" pitchFamily="2" charset="2"/>
              </a:rPr>
              <a:t>20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903673" y="2211710"/>
            <a:ext cx="1922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State for</a:t>
            </a:r>
          </a:p>
          <a:p>
            <a:pPr algn="ctr"/>
            <a:r>
              <a:rPr lang="es-ES" sz="2000" smtClean="0">
                <a:latin typeface="Arial Rounded MT Bold" pitchFamily="34" charset="0"/>
              </a:rPr>
              <a:t>Button </a:t>
            </a:r>
            <a:r>
              <a:rPr lang="es-ES" sz="2000">
                <a:latin typeface="Arial Rounded MT Bold" pitchFamily="34" charset="0"/>
              </a:rPr>
              <a:t>‘A’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2682396" y="2570845"/>
            <a:ext cx="391105" cy="2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44 Grupo"/>
          <p:cNvGrpSpPr/>
          <p:nvPr/>
        </p:nvGrpSpPr>
        <p:grpSpPr>
          <a:xfrm>
            <a:off x="4535644" y="1806756"/>
            <a:ext cx="3276716" cy="565408"/>
            <a:chOff x="6772275" y="3455263"/>
            <a:chExt cx="4962525" cy="856300"/>
          </a:xfrm>
        </p:grpSpPr>
        <p:sp>
          <p:nvSpPr>
            <p:cNvPr id="28" name="27 Rectángulo"/>
            <p:cNvSpPr/>
            <p:nvPr/>
          </p:nvSpPr>
          <p:spPr>
            <a:xfrm>
              <a:off x="6772275" y="3455263"/>
              <a:ext cx="1409700" cy="85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>
                  <a:latin typeface="Arial Rounded MT Bold" pitchFamily="34" charset="0"/>
                </a:rPr>
                <a:t>Sign</a:t>
              </a: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+</a:t>
              </a: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8201025" y="3981450"/>
              <a:ext cx="7429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9117486" y="3683863"/>
              <a:ext cx="2617314" cy="605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>
                  <a:latin typeface="Arial Rounded MT Bold" pitchFamily="34" charset="0"/>
                </a:rPr>
                <a:t>It is pressed</a:t>
              </a:r>
              <a:endParaRPr lang="es-ES" sz="20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22" name="46 Grupo"/>
          <p:cNvGrpSpPr/>
          <p:nvPr/>
        </p:nvGrpSpPr>
        <p:grpSpPr>
          <a:xfrm>
            <a:off x="4472751" y="2731279"/>
            <a:ext cx="3627641" cy="714177"/>
            <a:chOff x="6677025" y="4855438"/>
            <a:chExt cx="5493993" cy="1081609"/>
          </a:xfrm>
        </p:grpSpPr>
        <p:sp>
          <p:nvSpPr>
            <p:cNvPr id="24" name="23 Rectángulo"/>
            <p:cNvSpPr/>
            <p:nvPr/>
          </p:nvSpPr>
          <p:spPr>
            <a:xfrm>
              <a:off x="6677025" y="4855438"/>
              <a:ext cx="1562099" cy="85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>
                  <a:latin typeface="Arial Rounded MT Bold" pitchFamily="34" charset="0"/>
                </a:rPr>
                <a:t>Value</a:t>
              </a: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20</a:t>
              </a:r>
            </a:p>
          </p:txBody>
        </p:sp>
        <p:grpSp>
          <p:nvGrpSpPr>
            <p:cNvPr id="25" name="45 Grupo"/>
            <p:cNvGrpSpPr/>
            <p:nvPr/>
          </p:nvGrpSpPr>
          <p:grpSpPr>
            <a:xfrm>
              <a:off x="8191500" y="4864966"/>
              <a:ext cx="3979518" cy="1072081"/>
              <a:chOff x="8191500" y="4864966"/>
              <a:chExt cx="3979518" cy="1072081"/>
            </a:xfrm>
          </p:grpSpPr>
          <p:cxnSp>
            <p:nvCxnSpPr>
              <p:cNvPr id="26" name="25 Conector recto de flecha"/>
              <p:cNvCxnSpPr/>
              <p:nvPr/>
            </p:nvCxnSpPr>
            <p:spPr>
              <a:xfrm>
                <a:off x="8191500" y="5391150"/>
                <a:ext cx="7429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26 Rectángulo"/>
              <p:cNvSpPr/>
              <p:nvPr/>
            </p:nvSpPr>
            <p:spPr>
              <a:xfrm>
                <a:off x="9117485" y="4864966"/>
                <a:ext cx="3053533" cy="1072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smtClean="0">
                    <a:latin typeface="Arial Rounded MT Bold" pitchFamily="34" charset="0"/>
                  </a:rPr>
                  <a:t>Kept pressed for 20 </a:t>
                </a:r>
                <a:r>
                  <a:rPr lang="es-ES" sz="2000">
                    <a:latin typeface="Arial Rounded MT Bold" pitchFamily="34" charset="0"/>
                  </a:rPr>
                  <a:t>frames</a:t>
                </a:r>
                <a:endParaRPr lang="es-ES" sz="200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23" name="22 Abrir llave"/>
          <p:cNvSpPr/>
          <p:nvPr/>
        </p:nvSpPr>
        <p:spPr>
          <a:xfrm>
            <a:off x="4296651" y="1707654"/>
            <a:ext cx="427671" cy="1754710"/>
          </a:xfrm>
          <a:prstGeom prst="leftBrace">
            <a:avLst>
              <a:gd name="adj1" fmla="val 45098"/>
              <a:gd name="adj2" fmla="val 494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5" name="34 Rectángulo"/>
          <p:cNvSpPr/>
          <p:nvPr/>
        </p:nvSpPr>
        <p:spPr>
          <a:xfrm>
            <a:off x="3114444" y="1779662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Integer</a:t>
            </a:r>
            <a:endParaRPr lang="es-ES" sz="200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971600" y="1851670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27" idx="6"/>
            <a:endCxn id="30" idx="1"/>
          </p:cNvCxnSpPr>
          <p:nvPr/>
        </p:nvCxnSpPr>
        <p:spPr>
          <a:xfrm>
            <a:off x="1259632" y="1995686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176368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1547664" y="11315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/>
              <a:t>Is </a:t>
            </a:r>
            <a:r>
              <a:rPr lang="es-ES" sz="1200" smtClean="0"/>
              <a:t>the gamepad connected ?</a:t>
            </a:r>
            <a:endParaRPr lang="es-ES" sz="1200"/>
          </a:p>
        </p:txBody>
      </p:sp>
      <p:cxnSp>
        <p:nvCxnSpPr>
          <p:cNvPr id="4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>
            <a:off x="248376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23728" y="235572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1547664" y="278777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 –3600</a:t>
            </a:r>
            <a:endParaRPr lang="es-ES" sz="1200"/>
          </a:p>
        </p:txBody>
      </p:sp>
      <p:grpSp>
        <p:nvGrpSpPr>
          <p:cNvPr id="5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1979712" y="3651870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55" name="29 Conector recto de flecha">
            <a:extLst>
              <a:ext uri="{FF2B5EF4-FFF2-40B4-BE49-F238E27FC236}">
                <a16:creationId xmlns="" xmlns:a16="http://schemas.microsoft.com/office/drawing/2014/main" id="{D6C31BC0-E444-49C8-BD7A-147BEB33D39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2123728" y="321982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320384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60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247717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61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2123728" y="235572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64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2987824" y="11315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Is the control pressed ?</a:t>
            </a:r>
            <a:endParaRPr lang="es-ES" sz="1200"/>
          </a:p>
        </p:txBody>
      </p:sp>
      <p:cxnSp>
        <p:nvCxnSpPr>
          <p:cNvPr id="6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23928" y="1995686"/>
            <a:ext cx="7266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392392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71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392392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76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464400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77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4355976" y="232610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Was the control pressed before?</a:t>
            </a:r>
            <a:endParaRPr lang="es-ES" sz="1200"/>
          </a:p>
        </p:txBody>
      </p:sp>
      <p:cxnSp>
        <p:nvCxnSpPr>
          <p:cNvPr id="79" name="78 Conector angular"/>
          <p:cNvCxnSpPr>
            <a:stCxn id="59" idx="2"/>
            <a:endCxn id="80" idx="1"/>
          </p:cNvCxnSpPr>
          <p:nvPr/>
        </p:nvCxnSpPr>
        <p:spPr>
          <a:xfrm rot="16200000" flipH="1">
            <a:off x="3707904" y="2211710"/>
            <a:ext cx="792088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4644008" y="2787774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cxnSp>
        <p:nvCxnSpPr>
          <p:cNvPr id="84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536408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5364088" y="3147814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1203598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</a:t>
            </a:r>
            <a:br>
              <a:rPr lang="es-ES" sz="1200" smtClean="0"/>
            </a:br>
            <a:r>
              <a:rPr lang="es-ES" sz="1200" smtClean="0"/>
              <a:t>State  + 1</a:t>
            </a:r>
            <a:endParaRPr lang="es-ES" sz="1200"/>
          </a:p>
        </p:txBody>
      </p:sp>
      <p:sp>
        <p:nvSpPr>
          <p:cNvPr id="88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2931790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 –1</a:t>
            </a:r>
            <a:endParaRPr lang="es-ES" sz="1200"/>
          </a:p>
        </p:txBody>
      </p:sp>
      <p:sp>
        <p:nvSpPr>
          <p:cNvPr id="89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177966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 1</a:t>
            </a:r>
            <a:endParaRPr lang="es-ES" sz="1200"/>
          </a:p>
        </p:txBody>
      </p:sp>
      <p:sp>
        <p:nvSpPr>
          <p:cNvPr id="90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350785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</a:t>
            </a:r>
            <a:br>
              <a:rPr lang="es-ES" sz="1200" smtClean="0"/>
            </a:br>
            <a:r>
              <a:rPr lang="es-ES" sz="1200" smtClean="0"/>
              <a:t>State  – 1</a:t>
            </a:r>
            <a:endParaRPr lang="es-ES" sz="1200"/>
          </a:p>
        </p:txBody>
      </p:sp>
      <p:cxnSp>
        <p:nvCxnSpPr>
          <p:cNvPr id="34" name="78 Conector angular"/>
          <p:cNvCxnSpPr>
            <a:stCxn id="80" idx="2"/>
            <a:endCxn id="90" idx="1"/>
          </p:cNvCxnSpPr>
          <p:nvPr/>
        </p:nvCxnSpPr>
        <p:spPr>
          <a:xfrm rot="16200000" flipH="1">
            <a:off x="5436096" y="3075806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78 Conector angular"/>
          <p:cNvCxnSpPr>
            <a:stCxn id="76" idx="0"/>
            <a:endCxn id="87" idx="1"/>
          </p:cNvCxnSpPr>
          <p:nvPr/>
        </p:nvCxnSpPr>
        <p:spPr>
          <a:xfrm rot="5400000" flipH="1" flipV="1">
            <a:off x="5436096" y="987574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7740352" y="2427734"/>
            <a:ext cx="288032" cy="288032"/>
            <a:chOff x="7020272" y="4149080"/>
            <a:chExt cx="288032" cy="288032"/>
          </a:xfrm>
        </p:grpSpPr>
        <p:sp>
          <p:nvSpPr>
            <p:cNvPr id="4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4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45" name="78 Conector angular"/>
          <p:cNvCxnSpPr>
            <a:stCxn id="87" idx="3"/>
            <a:endCxn id="43" idx="0"/>
          </p:cNvCxnSpPr>
          <p:nvPr/>
        </p:nvCxnSpPr>
        <p:spPr>
          <a:xfrm>
            <a:off x="7236296" y="1419622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78 Conector angular"/>
          <p:cNvCxnSpPr>
            <a:stCxn id="90" idx="3"/>
            <a:endCxn id="43" idx="4"/>
          </p:cNvCxnSpPr>
          <p:nvPr/>
        </p:nvCxnSpPr>
        <p:spPr>
          <a:xfrm flipV="1">
            <a:off x="7236296" y="2715766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9" idx="3"/>
            <a:endCxn id="43" idx="1"/>
          </p:cNvCxnSpPr>
          <p:nvPr/>
        </p:nvCxnSpPr>
        <p:spPr>
          <a:xfrm>
            <a:off x="7236296" y="1995686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8" idx="3"/>
            <a:endCxn id="43" idx="3"/>
          </p:cNvCxnSpPr>
          <p:nvPr/>
        </p:nvCxnSpPr>
        <p:spPr>
          <a:xfrm flipV="1">
            <a:off x="7236296" y="2673585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5364088" y="1158012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95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536408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99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536408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100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5364088" y="3462268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588224" y="1635646"/>
            <a:ext cx="1584176" cy="28803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187624" y="483518"/>
            <a:ext cx="4896544" cy="417646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 rot="16200000">
            <a:off x="3815917" y="2463738"/>
            <a:ext cx="2952329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Cartridge</a:t>
            </a:r>
          </a:p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controller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547663" y="1347614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843808" y="134761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9" name="8 Conector recto de flecha"/>
          <p:cNvCxnSpPr>
            <a:endCxn id="8" idx="1"/>
          </p:cNvCxnSpPr>
          <p:nvPr/>
        </p:nvCxnSpPr>
        <p:spPr>
          <a:xfrm>
            <a:off x="2267744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endCxn id="6" idx="3"/>
          </p:cNvCxnSpPr>
          <p:nvPr/>
        </p:nvCxnSpPr>
        <p:spPr>
          <a:xfrm>
            <a:off x="5292080" y="699542"/>
            <a:ext cx="2" cy="648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355976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9" idx="1"/>
          </p:cNvCxnSpPr>
          <p:nvPr/>
        </p:nvCxnSpPr>
        <p:spPr>
          <a:xfrm flipH="1">
            <a:off x="5652121" y="2427734"/>
            <a:ext cx="11521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355976" y="68037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843808" y="213970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Memory Bus</a:t>
            </a:r>
            <a:endParaRPr lang="es-ES" sz="1600" b="1"/>
          </a:p>
        </p:txBody>
      </p:sp>
      <p:cxnSp>
        <p:nvCxnSpPr>
          <p:cNvPr id="15" name="14 Conector recto de flecha"/>
          <p:cNvCxnSpPr>
            <a:endCxn id="14" idx="1"/>
          </p:cNvCxnSpPr>
          <p:nvPr/>
        </p:nvCxnSpPr>
        <p:spPr>
          <a:xfrm>
            <a:off x="2267744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355976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6804248" y="372387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804248" y="300379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6804248" y="213970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203848" y="300379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3203848" y="372387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2" name="21 Conector recto de flecha"/>
          <p:cNvCxnSpPr>
            <a:stCxn id="18" idx="1"/>
          </p:cNvCxnSpPr>
          <p:nvPr/>
        </p:nvCxnSpPr>
        <p:spPr>
          <a:xfrm flipH="1">
            <a:off x="5652120" y="329183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" idx="3"/>
          </p:cNvCxnSpPr>
          <p:nvPr/>
        </p:nvCxnSpPr>
        <p:spPr>
          <a:xfrm flipH="1">
            <a:off x="4355977" y="329183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4932040" y="329183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7" idx="1"/>
          </p:cNvCxnSpPr>
          <p:nvPr/>
        </p:nvCxnSpPr>
        <p:spPr>
          <a:xfrm flipH="1">
            <a:off x="5652120" y="401191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21" idx="3"/>
          </p:cNvCxnSpPr>
          <p:nvPr/>
        </p:nvCxnSpPr>
        <p:spPr>
          <a:xfrm flipH="1">
            <a:off x="4355977" y="401191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932040" y="401191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860032" y="343584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>
                <a:solidFill>
                  <a:schemeClr val="accent2">
                    <a:lumMod val="50000"/>
                  </a:schemeClr>
                </a:solidFill>
              </a:rPr>
              <a:t>(pass-through)</a:t>
            </a:r>
            <a:endParaRPr lang="es-ES" sz="12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372200" y="2060848"/>
            <a:ext cx="1800200" cy="1224136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Memory Card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043608" y="1196752"/>
            <a:ext cx="4896544" cy="266429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 rot="16200000">
            <a:off x="4427987" y="2420887"/>
            <a:ext cx="144016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Card </a:t>
            </a:r>
            <a:r>
              <a:rPr lang="es-ES" sz="1600" b="1" smtClean="0">
                <a:solidFill>
                  <a:srgbClr val="C00000"/>
                </a:solidFill>
              </a:rPr>
              <a:t>Controller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03647" y="2060848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2699792" y="2060848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7" name="6 Conector recto de flecha"/>
          <p:cNvCxnSpPr>
            <a:endCxn id="6" idx="1"/>
          </p:cNvCxnSpPr>
          <p:nvPr/>
        </p:nvCxnSpPr>
        <p:spPr>
          <a:xfrm>
            <a:off x="2123728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4" idx="3"/>
          </p:cNvCxnSpPr>
          <p:nvPr/>
        </p:nvCxnSpPr>
        <p:spPr>
          <a:xfrm>
            <a:off x="5148064" y="1412776"/>
            <a:ext cx="5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211960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11960" y="1393612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699792" y="285293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Memory Bus</a:t>
            </a:r>
            <a:endParaRPr lang="es-ES" sz="1600" b="1"/>
          </a:p>
        </p:txBody>
      </p:sp>
      <p:cxnSp>
        <p:nvCxnSpPr>
          <p:cNvPr id="12" name="11 Conector recto de flecha"/>
          <p:cNvCxnSpPr>
            <a:endCxn id="11" idx="1"/>
          </p:cNvCxnSpPr>
          <p:nvPr/>
        </p:nvCxnSpPr>
        <p:spPr>
          <a:xfrm>
            <a:off x="2123728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211960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6732240" y="249289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Card RAM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stCxn id="4" idx="2"/>
            <a:endCxn id="14" idx="1"/>
          </p:cNvCxnSpPr>
          <p:nvPr/>
        </p:nvCxnSpPr>
        <p:spPr>
          <a:xfrm>
            <a:off x="5508108" y="2780927"/>
            <a:ext cx="1224132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147</Words>
  <Application>Microsoft Office PowerPoint</Application>
  <PresentationFormat>Presentación en pantalla (16:9)</PresentationFormat>
  <Paragraphs>76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17</cp:revision>
  <dcterms:created xsi:type="dcterms:W3CDTF">2022-11-20T13:29:53Z</dcterms:created>
  <dcterms:modified xsi:type="dcterms:W3CDTF">2024-01-06T16:00:54Z</dcterms:modified>
</cp:coreProperties>
</file>