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7" r:id="rId4"/>
    <p:sldId id="306" r:id="rId5"/>
    <p:sldId id="286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 showScrollbar="0"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FF"/>
    <a:srgbClr val="0000FF"/>
    <a:srgbClr val="006600"/>
    <a:srgbClr val="64A0FF"/>
    <a:srgbClr val="E5E9EF"/>
    <a:srgbClr val="D3DAE9"/>
    <a:srgbClr val="B7DBFF"/>
    <a:srgbClr val="FFCCCC"/>
    <a:srgbClr val="CCECFF"/>
    <a:srgbClr val="A0FFA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Objects="1">
      <p:cViewPr varScale="1">
        <p:scale>
          <a:sx n="114" d="100"/>
          <a:sy n="114" d="100"/>
        </p:scale>
        <p:origin x="-22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3B9DF4B-0C72-4846-9560-CA4C0EF12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85B1628-0B9C-4511-8020-749CB381C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4B80B3E-D487-4AED-BB83-C0CCE4C6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C360251-304A-4F05-98C3-0F4C6ACE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799EFD0-FF52-4DE6-868B-77F17D2F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3056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DC87140-B7D9-4FA4-A34F-FB77A366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850563DB-D0F8-4DBB-A77B-19BBDF9BD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3F66AC4-DE53-4169-9771-B049F319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F1B4E51-E6DE-4608-865D-CC9B9B28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C49A7EA-BD2D-4D11-9E44-7FD8F284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6773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5B32CEA0-9850-4637-812E-6A3BA3FDC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939BC441-ACB3-491E-BDDF-AAB44A6A9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E5F3364-5D05-4590-944A-B62A5881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6634A9D-820F-4C3B-AD07-AAB5383B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F9F029D-3E88-4B7B-BB5B-24C24BC1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2713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8950D71-BF45-4BBD-819C-49E96999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61FBA74-E944-406F-826A-2C37A64F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BF5C59E-1E2B-45B4-9381-181FD109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837392A-47E5-47F6-8C55-2267B7EE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DAD3A73-252F-438F-9D6E-BFF97E28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10153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95F49E8-9F51-4C29-B594-41EFB07B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4212A7B-BB3F-43D7-BB50-5C778BF31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D1F1240-5664-43E2-A8B7-3D42989C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2038497-9614-49CA-BFAB-997CB1B2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33C8CA2-40EC-4045-B0F5-731AF8AE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1136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1A6C47D-FD4D-4D43-801F-33070050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281C82E-1633-42E6-B5C4-E8BF7CD2F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BCA14AFC-7189-41E3-BA37-BCF1815CF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C9ABDD57-5E98-4A92-91B4-6445F283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8BE8DE0D-8FE7-404D-82FA-81005C03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D89226D1-4424-4713-8FA0-A7E883DD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789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02F9D12-A55E-498F-94E5-6AA1DDDC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F45F8F00-0AAE-4BCC-ACE0-EF39A785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480D2540-C401-4457-A666-27A2FE07A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162F695D-A642-46C8-A831-1B43A3621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28899A86-5725-455F-94EE-5587484C3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71554A8D-DBE0-4421-9267-7776721E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71B657D1-4479-4DAA-A27D-75F0872E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72E44760-02D4-4C5D-83CF-6712A829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8743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270498C-939A-497C-AF25-022EDE14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38BD6F06-A827-4D38-A1D9-D7BF5373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3F2DAFBA-2A4E-4070-8FD2-B6A0C9CD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E3299BBA-08D4-4CE8-8C03-024C7A0A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1133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B2784211-5E54-4766-8B46-12C57FCB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92520B57-CC9A-4071-8120-E857E89E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8787466D-3F3F-4F9A-B628-C2FA36CE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1349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E3FDF0-D5CD-4C55-83E1-A554A3F3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9135358-973E-4F29-858A-4C7572704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F1FA2661-0462-4433-90DC-A12960285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9AD787B-F459-4052-B553-CF5A494D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382BE518-0B2A-4A03-AACE-B9DE17D0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3A808C19-9692-46CC-B81D-3AB42159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9957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AD62FD5-B09C-4A87-8537-7356046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B3D90944-8F4E-47BC-BD69-8E893730E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094847E1-7783-460E-A2B7-D41F0DC27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28A8DEFC-7F7E-47C5-85E7-E75878DF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6108570B-8B55-4DD4-ADE5-4F45C007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46E94416-1E50-4C95-B4AF-F8B12D88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68988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1C4EA66B-8008-4E62-B470-D012372D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32AAA69-39C0-42B4-B0CB-603BEA36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36B4845-2F33-4E2B-820D-DFDA07150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C5A1B-75D9-4BC9-8C41-860857045191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377ABD5-FE97-43F4-9196-F24C9B97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20E76EC-D35B-45EB-B53D-F96C980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5814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>
            <a:extLst>
              <a:ext uri="{FF2B5EF4-FFF2-40B4-BE49-F238E27FC236}">
                <a16:creationId xmlns:a16="http://schemas.microsoft.com/office/drawing/2014/main" xmlns="" id="{91083145-8B20-4DC2-B0C8-80BA773F821D}"/>
              </a:ext>
            </a:extLst>
          </p:cNvPr>
          <p:cNvSpPr txBox="1"/>
          <p:nvPr/>
        </p:nvSpPr>
        <p:spPr>
          <a:xfrm>
            <a:off x="1020391" y="3309437"/>
            <a:ext cx="17646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 smtClean="0"/>
              <a:t>Botón </a:t>
            </a:r>
            <a:r>
              <a:rPr lang="es-ES" dirty="0" err="1" smtClean="0"/>
              <a:t>Reset</a:t>
            </a:r>
            <a:endParaRPr lang="es-ES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1020389" y="2305548"/>
            <a:ext cx="18318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mtClean="0"/>
              <a:t>Interruptor On/Off</a:t>
            </a:r>
            <a:endParaRPr lang="es-ES"/>
          </a:p>
        </p:txBody>
      </p:sp>
      <p:sp>
        <p:nvSpPr>
          <p:cNvPr id="33" name="17 Rectángulo redondeado">
            <a:extLst>
              <a:ext uri="{FF2B5EF4-FFF2-40B4-BE49-F238E27FC236}">
                <a16:creationId xmlns:a16="http://schemas.microsoft.com/office/drawing/2014/main" xmlns="" id="{8F3B96F0-FFCD-4FEA-B461-D7A34C8072F4}"/>
              </a:ext>
            </a:extLst>
          </p:cNvPr>
          <p:cNvSpPr/>
          <p:nvPr/>
        </p:nvSpPr>
        <p:spPr>
          <a:xfrm>
            <a:off x="3208132" y="1060116"/>
            <a:ext cx="1080120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Pantalla</a:t>
            </a:r>
            <a:endParaRPr lang="es-ES" sz="1600"/>
          </a:p>
        </p:txBody>
      </p:sp>
      <p:sp>
        <p:nvSpPr>
          <p:cNvPr id="43" name="29 Rectángulo redondeado">
            <a:extLst>
              <a:ext uri="{FF2B5EF4-FFF2-40B4-BE49-F238E27FC236}">
                <a16:creationId xmlns:a16="http://schemas.microsoft.com/office/drawing/2014/main" xmlns="" id="{4FAB1564-3349-46FD-B549-B071A89FF9A1}"/>
              </a:ext>
            </a:extLst>
          </p:cNvPr>
          <p:cNvSpPr/>
          <p:nvPr/>
        </p:nvSpPr>
        <p:spPr>
          <a:xfrm>
            <a:off x="4651921" y="1060116"/>
            <a:ext cx="1080120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Altavoces</a:t>
            </a:r>
            <a:endParaRPr lang="es-ES" sz="1600"/>
          </a:p>
        </p:txBody>
      </p:sp>
      <p:sp>
        <p:nvSpPr>
          <p:cNvPr id="44" name="24 Rectángulo redondeado">
            <a:extLst>
              <a:ext uri="{FF2B5EF4-FFF2-40B4-BE49-F238E27FC236}">
                <a16:creationId xmlns:a16="http://schemas.microsoft.com/office/drawing/2014/main" xmlns="" id="{9BC53101-F1E5-4084-8AE2-31419AEFF918}"/>
              </a:ext>
            </a:extLst>
          </p:cNvPr>
          <p:cNvSpPr/>
          <p:nvPr/>
        </p:nvSpPr>
        <p:spPr>
          <a:xfrm>
            <a:off x="6716673" y="2733447"/>
            <a:ext cx="1080120" cy="43204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Cartucho</a:t>
            </a:r>
            <a:endParaRPr lang="es-ES" sz="1600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xmlns="" id="{49F1DBF7-AD08-4AFA-85B8-84F292D2C132}"/>
              </a:ext>
            </a:extLst>
          </p:cNvPr>
          <p:cNvSpPr/>
          <p:nvPr/>
        </p:nvSpPr>
        <p:spPr>
          <a:xfrm>
            <a:off x="3017581" y="2140237"/>
            <a:ext cx="2871590" cy="2347943"/>
          </a:xfrm>
          <a:prstGeom prst="roundRect">
            <a:avLst>
              <a:gd name="adj" fmla="val 83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smtClean="0">
                <a:solidFill>
                  <a:schemeClr val="accent1">
                    <a:lumMod val="75000"/>
                  </a:schemeClr>
                </a:solidFill>
              </a:rPr>
              <a:t>Consola Vircon32</a:t>
            </a:r>
            <a:endParaRPr lang="es-ES" sz="3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24 Rectángulo redondeado">
            <a:extLst>
              <a:ext uri="{FF2B5EF4-FFF2-40B4-BE49-F238E27FC236}">
                <a16:creationId xmlns:a16="http://schemas.microsoft.com/office/drawing/2014/main" xmlns="" id="{E8048C8F-65ED-423A-81BB-F9A03CDAD52C}"/>
              </a:ext>
            </a:extLst>
          </p:cNvPr>
          <p:cNvSpPr/>
          <p:nvPr/>
        </p:nvSpPr>
        <p:spPr>
          <a:xfrm>
            <a:off x="3810914" y="5137589"/>
            <a:ext cx="1315403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4 </a:t>
            </a:r>
            <a:r>
              <a:rPr lang="es-ES" sz="1600" smtClean="0"/>
              <a:t>Mandos</a:t>
            </a:r>
            <a:endParaRPr lang="es-ES" sz="1600"/>
          </a:p>
        </p:txBody>
      </p:sp>
      <p:sp>
        <p:nvSpPr>
          <p:cNvPr id="47" name="24 Rectángulo redondeado">
            <a:extLst>
              <a:ext uri="{FF2B5EF4-FFF2-40B4-BE49-F238E27FC236}">
                <a16:creationId xmlns:a16="http://schemas.microsoft.com/office/drawing/2014/main" xmlns="" id="{F73B65AD-B42B-4069-8B40-0C63F934B343}"/>
              </a:ext>
            </a:extLst>
          </p:cNvPr>
          <p:cNvSpPr/>
          <p:nvPr/>
        </p:nvSpPr>
        <p:spPr>
          <a:xfrm>
            <a:off x="6716673" y="3499059"/>
            <a:ext cx="1080120" cy="43204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smtClean="0"/>
              <a:t>Tarjeta</a:t>
            </a:r>
          </a:p>
          <a:p>
            <a:pPr algn="ctr"/>
            <a:r>
              <a:rPr lang="es-ES" sz="1300" smtClean="0"/>
              <a:t>de </a:t>
            </a:r>
            <a:r>
              <a:rPr lang="es-ES" sz="1300" smtClean="0"/>
              <a:t>memoria</a:t>
            </a:r>
            <a:endParaRPr lang="es-ES" sz="1300"/>
          </a:p>
        </p:txBody>
      </p:sp>
      <p:sp>
        <p:nvSpPr>
          <p:cNvPr id="48" name="Flecha: hacia abajo 47">
            <a:extLst>
              <a:ext uri="{FF2B5EF4-FFF2-40B4-BE49-F238E27FC236}">
                <a16:creationId xmlns:a16="http://schemas.microsoft.com/office/drawing/2014/main" xmlns="" id="{FC7F44F4-AA5E-44C3-9DE7-E03F50B2B0DD}"/>
              </a:ext>
            </a:extLst>
          </p:cNvPr>
          <p:cNvSpPr/>
          <p:nvPr/>
        </p:nvSpPr>
        <p:spPr>
          <a:xfrm rot="10800000">
            <a:off x="3548019" y="1506930"/>
            <a:ext cx="400346" cy="633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Flecha: hacia abajo 48">
            <a:extLst>
              <a:ext uri="{FF2B5EF4-FFF2-40B4-BE49-F238E27FC236}">
                <a16:creationId xmlns:a16="http://schemas.microsoft.com/office/drawing/2014/main" xmlns="" id="{1F1FF216-8BC8-4817-98B7-22033CB7DAD9}"/>
              </a:ext>
            </a:extLst>
          </p:cNvPr>
          <p:cNvSpPr/>
          <p:nvPr/>
        </p:nvSpPr>
        <p:spPr>
          <a:xfrm rot="10800000">
            <a:off x="4991808" y="1506930"/>
            <a:ext cx="400346" cy="633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Flecha: hacia abajo 49">
            <a:extLst>
              <a:ext uri="{FF2B5EF4-FFF2-40B4-BE49-F238E27FC236}">
                <a16:creationId xmlns:a16="http://schemas.microsoft.com/office/drawing/2014/main" xmlns="" id="{90AE0CC3-D921-4BC2-BB8D-0E99ECF064A0}"/>
              </a:ext>
            </a:extLst>
          </p:cNvPr>
          <p:cNvSpPr/>
          <p:nvPr/>
        </p:nvSpPr>
        <p:spPr>
          <a:xfrm rot="10800000">
            <a:off x="4245047" y="4496900"/>
            <a:ext cx="400346" cy="633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xmlns="" id="{D21169A9-6253-485D-B844-D60196093334}"/>
              </a:ext>
            </a:extLst>
          </p:cNvPr>
          <p:cNvSpPr/>
          <p:nvPr/>
        </p:nvSpPr>
        <p:spPr>
          <a:xfrm rot="10800000">
            <a:off x="5889170" y="2782010"/>
            <a:ext cx="827502" cy="344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1051522" y="2982615"/>
            <a:ext cx="1966058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24 Conector recto de flecha">
            <a:extLst>
              <a:ext uri="{FF2B5EF4-FFF2-40B4-BE49-F238E27FC236}">
                <a16:creationId xmlns:a16="http://schemas.microsoft.com/office/drawing/2014/main" xmlns="" id="{2653F2FF-A340-4E65-AF57-F5B892D2AF3C}"/>
              </a:ext>
            </a:extLst>
          </p:cNvPr>
          <p:cNvCxnSpPr>
            <a:cxnSpLocks/>
          </p:cNvCxnSpPr>
          <p:nvPr/>
        </p:nvCxnSpPr>
        <p:spPr>
          <a:xfrm>
            <a:off x="1051522" y="3704824"/>
            <a:ext cx="1966058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echa: a la izquierda y derecha 57">
            <a:extLst>
              <a:ext uri="{FF2B5EF4-FFF2-40B4-BE49-F238E27FC236}">
                <a16:creationId xmlns:a16="http://schemas.microsoft.com/office/drawing/2014/main" xmlns="" id="{9D5C8EB9-71D8-4351-BB6D-4C80F62C8918}"/>
              </a:ext>
            </a:extLst>
          </p:cNvPr>
          <p:cNvSpPr/>
          <p:nvPr/>
        </p:nvSpPr>
        <p:spPr>
          <a:xfrm>
            <a:off x="5889171" y="3530417"/>
            <a:ext cx="827502" cy="3693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xmlns="" id="{5A1D2FEE-BC7E-4255-A037-95CCA5998751}"/>
              </a:ext>
            </a:extLst>
          </p:cNvPr>
          <p:cNvSpPr txBox="1"/>
          <p:nvPr/>
        </p:nvSpPr>
        <p:spPr>
          <a:xfrm>
            <a:off x="2399251" y="5108884"/>
            <a:ext cx="13735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24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entradas</a:t>
            </a:r>
            <a:endParaRPr lang="es-ES" sz="2400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xmlns="" id="{118416F3-97C4-4518-8F13-E57BA0098A37}"/>
              </a:ext>
            </a:extLst>
          </p:cNvPr>
          <p:cNvSpPr txBox="1"/>
          <p:nvPr/>
        </p:nvSpPr>
        <p:spPr>
          <a:xfrm>
            <a:off x="1736218" y="1027268"/>
            <a:ext cx="13073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24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salidas</a:t>
            </a:r>
            <a:endParaRPr lang="es-ES" sz="2400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xmlns="" id="{6E0DFE7D-9BB5-437C-91D8-933A82AAFDE9}"/>
              </a:ext>
            </a:extLst>
          </p:cNvPr>
          <p:cNvSpPr txBox="1"/>
          <p:nvPr/>
        </p:nvSpPr>
        <p:spPr>
          <a:xfrm>
            <a:off x="1013421" y="3874906"/>
            <a:ext cx="196605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22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señales externas</a:t>
            </a:r>
            <a:endParaRPr lang="es-ES" sz="2200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xmlns="" id="{951A2C70-E705-4FA8-903D-F2EB33879676}"/>
              </a:ext>
            </a:extLst>
          </p:cNvPr>
          <p:cNvSpPr txBox="1"/>
          <p:nvPr/>
        </p:nvSpPr>
        <p:spPr>
          <a:xfrm>
            <a:off x="5989813" y="1789689"/>
            <a:ext cx="184508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22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memorias extraíbles</a:t>
            </a:r>
            <a:endParaRPr lang="es-ES" sz="2200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857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>
            <a:extLst>
              <a:ext uri="{FF2B5EF4-FFF2-40B4-BE49-F238E27FC236}">
                <a16:creationId xmlns:a16="http://schemas.microsoft.com/office/drawing/2014/main" xmlns="" id="{91083145-8B20-4DC2-B0C8-80BA773F821D}"/>
              </a:ext>
            </a:extLst>
          </p:cNvPr>
          <p:cNvSpPr txBox="1"/>
          <p:nvPr/>
        </p:nvSpPr>
        <p:spPr>
          <a:xfrm>
            <a:off x="1141079" y="3616145"/>
            <a:ext cx="17646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mtClean="0"/>
              <a:t>Botón Reset</a:t>
            </a:r>
            <a:endParaRPr lang="es-ES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1141077" y="2618250"/>
            <a:ext cx="176463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mtClean="0"/>
              <a:t>Interruptor On/Off</a:t>
            </a:r>
            <a:endParaRPr lang="es-ES"/>
          </a:p>
        </p:txBody>
      </p:sp>
      <p:sp>
        <p:nvSpPr>
          <p:cNvPr id="33" name="17 Rectángulo redondeado">
            <a:extLst>
              <a:ext uri="{FF2B5EF4-FFF2-40B4-BE49-F238E27FC236}">
                <a16:creationId xmlns:a16="http://schemas.microsoft.com/office/drawing/2014/main" xmlns="" id="{8F3B96F0-FFCD-4FEA-B461-D7A34C8072F4}"/>
              </a:ext>
            </a:extLst>
          </p:cNvPr>
          <p:cNvSpPr/>
          <p:nvPr/>
        </p:nvSpPr>
        <p:spPr>
          <a:xfrm>
            <a:off x="4785509" y="746401"/>
            <a:ext cx="1080120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Pantalla</a:t>
            </a:r>
            <a:endParaRPr lang="es-ES" sz="1600"/>
          </a:p>
        </p:txBody>
      </p:sp>
      <p:sp>
        <p:nvSpPr>
          <p:cNvPr id="43" name="29 Rectángulo redondeado">
            <a:extLst>
              <a:ext uri="{FF2B5EF4-FFF2-40B4-BE49-F238E27FC236}">
                <a16:creationId xmlns:a16="http://schemas.microsoft.com/office/drawing/2014/main" xmlns="" id="{4FAB1564-3349-46FD-B549-B071A89FF9A1}"/>
              </a:ext>
            </a:extLst>
          </p:cNvPr>
          <p:cNvSpPr/>
          <p:nvPr/>
        </p:nvSpPr>
        <p:spPr>
          <a:xfrm>
            <a:off x="6199551" y="744891"/>
            <a:ext cx="1080120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Altavoces</a:t>
            </a:r>
            <a:endParaRPr lang="es-ES" sz="1600"/>
          </a:p>
        </p:txBody>
      </p:sp>
      <p:sp>
        <p:nvSpPr>
          <p:cNvPr id="44" name="24 Rectángulo redondeado">
            <a:extLst>
              <a:ext uri="{FF2B5EF4-FFF2-40B4-BE49-F238E27FC236}">
                <a16:creationId xmlns:a16="http://schemas.microsoft.com/office/drawing/2014/main" xmlns="" id="{9BC53101-F1E5-4084-8AE2-31419AEFF918}"/>
              </a:ext>
            </a:extLst>
          </p:cNvPr>
          <p:cNvSpPr/>
          <p:nvPr/>
        </p:nvSpPr>
        <p:spPr>
          <a:xfrm>
            <a:off x="9629301" y="2811156"/>
            <a:ext cx="1080120" cy="56870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Cartucho</a:t>
            </a:r>
            <a:endParaRPr lang="es-ES" sz="1400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xmlns="" id="{49F1DBF7-AD08-4AFA-85B8-84F292D2C132}"/>
              </a:ext>
            </a:extLst>
          </p:cNvPr>
          <p:cNvSpPr/>
          <p:nvPr/>
        </p:nvSpPr>
        <p:spPr>
          <a:xfrm>
            <a:off x="2622884" y="1680990"/>
            <a:ext cx="6468953" cy="3756076"/>
          </a:xfrm>
          <a:prstGeom prst="roundRect">
            <a:avLst>
              <a:gd name="adj" fmla="val 83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24 Rectángulo redondeado">
            <a:extLst>
              <a:ext uri="{FF2B5EF4-FFF2-40B4-BE49-F238E27FC236}">
                <a16:creationId xmlns:a16="http://schemas.microsoft.com/office/drawing/2014/main" xmlns="" id="{E8048C8F-65ED-423A-81BB-F9A03CDAD52C}"/>
              </a:ext>
            </a:extLst>
          </p:cNvPr>
          <p:cNvSpPr/>
          <p:nvPr/>
        </p:nvSpPr>
        <p:spPr>
          <a:xfrm>
            <a:off x="4645789" y="5866342"/>
            <a:ext cx="1353530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4 </a:t>
            </a:r>
            <a:r>
              <a:rPr lang="es-ES" sz="1400" smtClean="0"/>
              <a:t>Mandos</a:t>
            </a:r>
            <a:endParaRPr lang="es-ES" sz="1400"/>
          </a:p>
        </p:txBody>
      </p:sp>
      <p:sp>
        <p:nvSpPr>
          <p:cNvPr id="47" name="24 Rectángulo redondeado">
            <a:extLst>
              <a:ext uri="{FF2B5EF4-FFF2-40B4-BE49-F238E27FC236}">
                <a16:creationId xmlns:a16="http://schemas.microsoft.com/office/drawing/2014/main" xmlns="" id="{F73B65AD-B42B-4069-8B40-0C63F934B343}"/>
              </a:ext>
            </a:extLst>
          </p:cNvPr>
          <p:cNvSpPr/>
          <p:nvPr/>
        </p:nvSpPr>
        <p:spPr>
          <a:xfrm>
            <a:off x="9629301" y="3616145"/>
            <a:ext cx="1080120" cy="56870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Tarjeta de memoria</a:t>
            </a:r>
            <a:endParaRPr lang="es-ES" sz="1400"/>
          </a:p>
        </p:txBody>
      </p:sp>
      <p:sp>
        <p:nvSpPr>
          <p:cNvPr id="48" name="Flecha: hacia abajo 47">
            <a:extLst>
              <a:ext uri="{FF2B5EF4-FFF2-40B4-BE49-F238E27FC236}">
                <a16:creationId xmlns:a16="http://schemas.microsoft.com/office/drawing/2014/main" xmlns="" id="{FC7F44F4-AA5E-44C3-9DE7-E03F50B2B0DD}"/>
              </a:ext>
            </a:extLst>
          </p:cNvPr>
          <p:cNvSpPr/>
          <p:nvPr/>
        </p:nvSpPr>
        <p:spPr>
          <a:xfrm rot="10800000">
            <a:off x="5125396" y="1176938"/>
            <a:ext cx="400346" cy="870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Flecha: hacia abajo 48">
            <a:extLst>
              <a:ext uri="{FF2B5EF4-FFF2-40B4-BE49-F238E27FC236}">
                <a16:creationId xmlns:a16="http://schemas.microsoft.com/office/drawing/2014/main" xmlns="" id="{1F1FF216-8BC8-4817-98B7-22033CB7DAD9}"/>
              </a:ext>
            </a:extLst>
          </p:cNvPr>
          <p:cNvSpPr/>
          <p:nvPr/>
        </p:nvSpPr>
        <p:spPr>
          <a:xfrm rot="10800000">
            <a:off x="6539438" y="1178167"/>
            <a:ext cx="400346" cy="875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Flecha: hacia abajo 49">
            <a:extLst>
              <a:ext uri="{FF2B5EF4-FFF2-40B4-BE49-F238E27FC236}">
                <a16:creationId xmlns:a16="http://schemas.microsoft.com/office/drawing/2014/main" xmlns="" id="{90AE0CC3-D921-4BC2-BB8D-0E99ECF064A0}"/>
              </a:ext>
            </a:extLst>
          </p:cNvPr>
          <p:cNvSpPr/>
          <p:nvPr/>
        </p:nvSpPr>
        <p:spPr>
          <a:xfrm rot="10800000">
            <a:off x="5118048" y="5020533"/>
            <a:ext cx="400346" cy="838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xmlns="" id="{D21169A9-6253-485D-B844-D60196093334}"/>
              </a:ext>
            </a:extLst>
          </p:cNvPr>
          <p:cNvSpPr/>
          <p:nvPr/>
        </p:nvSpPr>
        <p:spPr>
          <a:xfrm rot="10800000">
            <a:off x="8693763" y="2933152"/>
            <a:ext cx="935538" cy="344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Flecha: a la izquierda y derecha 57">
            <a:extLst>
              <a:ext uri="{FF2B5EF4-FFF2-40B4-BE49-F238E27FC236}">
                <a16:creationId xmlns:a16="http://schemas.microsoft.com/office/drawing/2014/main" xmlns="" id="{9D5C8EB9-71D8-4351-BB6D-4C80F62C8918}"/>
              </a:ext>
            </a:extLst>
          </p:cNvPr>
          <p:cNvSpPr/>
          <p:nvPr/>
        </p:nvSpPr>
        <p:spPr>
          <a:xfrm>
            <a:off x="8693763" y="3732546"/>
            <a:ext cx="935538" cy="3693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xmlns="" id="{5A1D2FEE-BC7E-4255-A037-95CCA5998751}"/>
              </a:ext>
            </a:extLst>
          </p:cNvPr>
          <p:cNvSpPr txBox="1"/>
          <p:nvPr/>
        </p:nvSpPr>
        <p:spPr>
          <a:xfrm>
            <a:off x="3263317" y="5837637"/>
            <a:ext cx="140653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24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entradas</a:t>
            </a:r>
            <a:endParaRPr lang="es-ES" sz="2400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xmlns="" id="{118416F3-97C4-4518-8F13-E57BA0098A37}"/>
              </a:ext>
            </a:extLst>
          </p:cNvPr>
          <p:cNvSpPr txBox="1"/>
          <p:nvPr/>
        </p:nvSpPr>
        <p:spPr>
          <a:xfrm>
            <a:off x="3340481" y="748158"/>
            <a:ext cx="13073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24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salidas</a:t>
            </a:r>
            <a:endParaRPr lang="es-ES" sz="2400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xmlns="" id="{6E0DFE7D-9BB5-437C-91D8-933A82AAFDE9}"/>
              </a:ext>
            </a:extLst>
          </p:cNvPr>
          <p:cNvSpPr txBox="1"/>
          <p:nvPr/>
        </p:nvSpPr>
        <p:spPr>
          <a:xfrm>
            <a:off x="1134109" y="4188328"/>
            <a:ext cx="196605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20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señales</a:t>
            </a:r>
          </a:p>
          <a:p>
            <a:r>
              <a:rPr lang="es-ES" sz="20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externas</a:t>
            </a:r>
            <a:endParaRPr lang="es-ES" sz="2000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xmlns="" id="{951A2C70-E705-4FA8-903D-F2EB33879676}"/>
              </a:ext>
            </a:extLst>
          </p:cNvPr>
          <p:cNvSpPr txBox="1"/>
          <p:nvPr/>
        </p:nvSpPr>
        <p:spPr>
          <a:xfrm>
            <a:off x="9248275" y="1888110"/>
            <a:ext cx="148654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20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memorias extraíbles</a:t>
            </a:r>
            <a:endParaRPr lang="es-ES" sz="2000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23 Rectángulo redondeado">
            <a:extLst>
              <a:ext uri="{FF2B5EF4-FFF2-40B4-BE49-F238E27FC236}">
                <a16:creationId xmlns:a16="http://schemas.microsoft.com/office/drawing/2014/main" xmlns="" id="{339722A7-A4C5-42DD-86B0-B19AB0712672}"/>
              </a:ext>
            </a:extLst>
          </p:cNvPr>
          <p:cNvSpPr/>
          <p:nvPr/>
        </p:nvSpPr>
        <p:spPr>
          <a:xfrm>
            <a:off x="4785509" y="2054729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Chip gráfico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29" name="25 Rectángulo redondeado">
            <a:extLst>
              <a:ext uri="{FF2B5EF4-FFF2-40B4-BE49-F238E27FC236}">
                <a16:creationId xmlns:a16="http://schemas.microsoft.com/office/drawing/2014/main" xmlns="" id="{2EFE8F61-F52C-4394-892E-E8E1A8A71E80}"/>
              </a:ext>
            </a:extLst>
          </p:cNvPr>
          <p:cNvSpPr/>
          <p:nvPr/>
        </p:nvSpPr>
        <p:spPr>
          <a:xfrm>
            <a:off x="6199550" y="2058217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Chip </a:t>
            </a:r>
            <a:r>
              <a:rPr lang="es-ES" sz="1400" smtClean="0">
                <a:solidFill>
                  <a:schemeClr val="bg1"/>
                </a:solidFill>
              </a:rPr>
              <a:t>sonido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30" name="27 Rectángulo redondeado">
            <a:extLst>
              <a:ext uri="{FF2B5EF4-FFF2-40B4-BE49-F238E27FC236}">
                <a16:creationId xmlns:a16="http://schemas.microsoft.com/office/drawing/2014/main" xmlns="" id="{F807FDB9-C246-4CDB-8FD6-D4A4C68F022E}"/>
              </a:ext>
            </a:extLst>
          </p:cNvPr>
          <p:cNvSpPr/>
          <p:nvPr/>
        </p:nvSpPr>
        <p:spPr>
          <a:xfrm>
            <a:off x="6199605" y="2813492"/>
            <a:ext cx="1080118" cy="2197166"/>
          </a:xfrm>
          <a:prstGeom prst="roundRect">
            <a:avLst>
              <a:gd name="adj" fmla="val 7278"/>
            </a:avLst>
          </a:prstGeom>
          <a:solidFill>
            <a:schemeClr val="tx1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1">
                <a:solidFill>
                  <a:srgbClr val="A0FFA0"/>
                </a:solidFill>
              </a:rPr>
              <a:t>CPU</a:t>
            </a:r>
          </a:p>
        </p:txBody>
      </p:sp>
      <p:sp>
        <p:nvSpPr>
          <p:cNvPr id="36" name="6 Rectángulo redondeado">
            <a:extLst>
              <a:ext uri="{FF2B5EF4-FFF2-40B4-BE49-F238E27FC236}">
                <a16:creationId xmlns:a16="http://schemas.microsoft.com/office/drawing/2014/main" xmlns="" id="{5AED2532-F822-470C-B2D7-1C691A111771}"/>
              </a:ext>
            </a:extLst>
          </p:cNvPr>
          <p:cNvSpPr/>
          <p:nvPr/>
        </p:nvSpPr>
        <p:spPr>
          <a:xfrm>
            <a:off x="7613536" y="4470624"/>
            <a:ext cx="1080118" cy="540034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Memoria RAM</a:t>
            </a:r>
            <a:endParaRPr lang="es-ES" sz="1400"/>
          </a:p>
        </p:txBody>
      </p:sp>
      <p:sp>
        <p:nvSpPr>
          <p:cNvPr id="38" name="23 Rectángulo redondeado">
            <a:extLst>
              <a:ext uri="{FF2B5EF4-FFF2-40B4-BE49-F238E27FC236}">
                <a16:creationId xmlns:a16="http://schemas.microsoft.com/office/drawing/2014/main" xmlns="" id="{187143E1-E0A3-4016-8474-CD5193857D0B}"/>
              </a:ext>
            </a:extLst>
          </p:cNvPr>
          <p:cNvSpPr/>
          <p:nvPr/>
        </p:nvSpPr>
        <p:spPr>
          <a:xfrm>
            <a:off x="4778158" y="4473116"/>
            <a:ext cx="1080121" cy="54003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smtClean="0">
                <a:solidFill>
                  <a:schemeClr val="bg1"/>
                </a:solidFill>
              </a:rPr>
              <a:t>Controlador </a:t>
            </a:r>
            <a:r>
              <a:rPr lang="es-ES" sz="1300" smtClean="0">
                <a:solidFill>
                  <a:schemeClr val="bg1"/>
                </a:solidFill>
              </a:rPr>
              <a:t>de mandos</a:t>
            </a:r>
            <a:endParaRPr lang="es-ES" sz="1300">
              <a:solidFill>
                <a:schemeClr val="bg1"/>
              </a:solidFill>
            </a:endParaRPr>
          </a:p>
        </p:txBody>
      </p:sp>
      <p:sp>
        <p:nvSpPr>
          <p:cNvPr id="39" name="23 Rectángulo redondeado">
            <a:extLst>
              <a:ext uri="{FF2B5EF4-FFF2-40B4-BE49-F238E27FC236}">
                <a16:creationId xmlns:a16="http://schemas.microsoft.com/office/drawing/2014/main" xmlns="" id="{300AE459-67F1-4F96-8E6C-13AC2B423A36}"/>
              </a:ext>
            </a:extLst>
          </p:cNvPr>
          <p:cNvSpPr/>
          <p:nvPr/>
        </p:nvSpPr>
        <p:spPr>
          <a:xfrm>
            <a:off x="7613644" y="3669103"/>
            <a:ext cx="1080119" cy="515750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smtClean="0">
                <a:solidFill>
                  <a:schemeClr val="bg1"/>
                </a:solidFill>
              </a:rPr>
              <a:t>Controlador </a:t>
            </a:r>
            <a:r>
              <a:rPr lang="es-ES" sz="1300" smtClean="0">
                <a:solidFill>
                  <a:schemeClr val="bg1"/>
                </a:solidFill>
              </a:rPr>
              <a:t>de </a:t>
            </a:r>
            <a:r>
              <a:rPr lang="es-ES" sz="1300" smtClean="0">
                <a:solidFill>
                  <a:schemeClr val="bg1"/>
                </a:solidFill>
              </a:rPr>
              <a:t>tarj</a:t>
            </a:r>
            <a:r>
              <a:rPr lang="es-ES" sz="1300" smtClean="0">
                <a:solidFill>
                  <a:schemeClr val="bg1"/>
                </a:solidFill>
              </a:rPr>
              <a:t>eta</a:t>
            </a:r>
            <a:endParaRPr lang="es-ES" sz="1300">
              <a:solidFill>
                <a:schemeClr val="bg1"/>
              </a:solidFill>
            </a:endParaRPr>
          </a:p>
        </p:txBody>
      </p:sp>
      <p:sp>
        <p:nvSpPr>
          <p:cNvPr id="52" name="57 Rectángulo redondeado">
            <a:extLst>
              <a:ext uri="{FF2B5EF4-FFF2-40B4-BE49-F238E27FC236}">
                <a16:creationId xmlns:a16="http://schemas.microsoft.com/office/drawing/2014/main" xmlns="" id="{8E08F4C7-53EF-4F2F-B946-F37593AC1F26}"/>
              </a:ext>
            </a:extLst>
          </p:cNvPr>
          <p:cNvSpPr/>
          <p:nvPr/>
        </p:nvSpPr>
        <p:spPr>
          <a:xfrm>
            <a:off x="4778158" y="3479614"/>
            <a:ext cx="1080119" cy="707031"/>
          </a:xfrm>
          <a:prstGeom prst="roundRect">
            <a:avLst>
              <a:gd name="adj" fmla="val 12665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Generador números aleatorios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55" name="6 Rectángulo redondeado">
            <a:extLst>
              <a:ext uri="{FF2B5EF4-FFF2-40B4-BE49-F238E27FC236}">
                <a16:creationId xmlns:a16="http://schemas.microsoft.com/office/drawing/2014/main" xmlns="" id="{ACCA5843-AEE3-47F1-B2C3-789C23ACED5F}"/>
              </a:ext>
            </a:extLst>
          </p:cNvPr>
          <p:cNvSpPr/>
          <p:nvPr/>
        </p:nvSpPr>
        <p:spPr>
          <a:xfrm>
            <a:off x="7613536" y="2054729"/>
            <a:ext cx="1080118" cy="43204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BIOS</a:t>
            </a:r>
          </a:p>
        </p:txBody>
      </p:sp>
      <p:sp>
        <p:nvSpPr>
          <p:cNvPr id="56" name="27 Rectángulo redondeado">
            <a:extLst>
              <a:ext uri="{FF2B5EF4-FFF2-40B4-BE49-F238E27FC236}">
                <a16:creationId xmlns:a16="http://schemas.microsoft.com/office/drawing/2014/main" xmlns="" id="{6DB621EB-C72A-4585-86DD-509F9BB19740}"/>
              </a:ext>
            </a:extLst>
          </p:cNvPr>
          <p:cNvSpPr/>
          <p:nvPr/>
        </p:nvSpPr>
        <p:spPr>
          <a:xfrm>
            <a:off x="4785565" y="2809726"/>
            <a:ext cx="1056670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Reloj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57" name="23 Rectángulo redondeado">
            <a:extLst>
              <a:ext uri="{FF2B5EF4-FFF2-40B4-BE49-F238E27FC236}">
                <a16:creationId xmlns:a16="http://schemas.microsoft.com/office/drawing/2014/main" xmlns="" id="{286A1C29-2828-4310-B820-886797DB12A3}"/>
              </a:ext>
            </a:extLst>
          </p:cNvPr>
          <p:cNvSpPr/>
          <p:nvPr/>
        </p:nvSpPr>
        <p:spPr>
          <a:xfrm>
            <a:off x="7613644" y="2827943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smtClean="0">
                <a:solidFill>
                  <a:schemeClr val="bg1"/>
                </a:solidFill>
              </a:rPr>
              <a:t>Controlador </a:t>
            </a:r>
            <a:r>
              <a:rPr lang="es-ES" sz="1300" smtClean="0">
                <a:solidFill>
                  <a:schemeClr val="bg1"/>
                </a:solidFill>
              </a:rPr>
              <a:t>de cartucho</a:t>
            </a:r>
            <a:endParaRPr lang="es-ES" sz="1300">
              <a:solidFill>
                <a:schemeClr val="bg1"/>
              </a:solidFill>
            </a:endParaRP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xmlns="" id="{D79842A1-BDC5-4268-9F41-9A1D6D23C720}"/>
              </a:ext>
            </a:extLst>
          </p:cNvPr>
          <p:cNvSpPr/>
          <p:nvPr/>
        </p:nvSpPr>
        <p:spPr>
          <a:xfrm>
            <a:off x="2979853" y="2047346"/>
            <a:ext cx="1468446" cy="2965804"/>
          </a:xfrm>
          <a:prstGeom prst="roundRect">
            <a:avLst>
              <a:gd name="adj" fmla="val 8305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smtClean="0">
                <a:solidFill>
                  <a:schemeClr val="accent1">
                    <a:lumMod val="75000"/>
                  </a:schemeClr>
                </a:solidFill>
              </a:rPr>
              <a:t>Lógica de control</a:t>
            </a:r>
            <a:endParaRPr lang="es-ES" sz="240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s-ES" sz="80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s-ES" sz="160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s-ES" sz="1600" smtClean="0">
                <a:solidFill>
                  <a:schemeClr val="accent1">
                    <a:lumMod val="75000"/>
                  </a:schemeClr>
                </a:solidFill>
              </a:rPr>
              <a:t>afecta</a:t>
            </a:r>
          </a:p>
          <a:p>
            <a:pPr algn="ctr"/>
            <a:r>
              <a:rPr lang="es-ES" sz="1600" smtClean="0">
                <a:solidFill>
                  <a:schemeClr val="accent1">
                    <a:lumMod val="75000"/>
                  </a:schemeClr>
                </a:solidFill>
              </a:rPr>
              <a:t>a todos los componentes</a:t>
            </a:r>
            <a:r>
              <a:rPr lang="es-ES" sz="160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54" name="124 Conector recto de flecha">
            <a:extLst>
              <a:ext uri="{FF2B5EF4-FFF2-40B4-BE49-F238E27FC236}">
                <a16:creationId xmlns:a16="http://schemas.microsoft.com/office/drawing/2014/main" xmlns="" id="{2653F2FF-A340-4E65-AF57-F5B892D2AF3C}"/>
              </a:ext>
            </a:extLst>
          </p:cNvPr>
          <p:cNvCxnSpPr>
            <a:cxnSpLocks/>
          </p:cNvCxnSpPr>
          <p:nvPr/>
        </p:nvCxnSpPr>
        <p:spPr>
          <a:xfrm>
            <a:off x="1172210" y="4011532"/>
            <a:ext cx="1814337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124 Conector recto de flecha">
            <a:extLst>
              <a:ext uri="{FF2B5EF4-FFF2-40B4-BE49-F238E27FC236}">
                <a16:creationId xmlns:a16="http://schemas.microsoft.com/office/drawing/2014/main" xmlns="" id="{62513997-4E73-4BFB-8EF8-59B7DA5B99DE}"/>
              </a:ext>
            </a:extLst>
          </p:cNvPr>
          <p:cNvCxnSpPr>
            <a:cxnSpLocks/>
          </p:cNvCxnSpPr>
          <p:nvPr/>
        </p:nvCxnSpPr>
        <p:spPr>
          <a:xfrm>
            <a:off x="1163565" y="3289323"/>
            <a:ext cx="1814337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9074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adroTexto 26">
            <a:extLst>
              <a:ext uri="{FF2B5EF4-FFF2-40B4-BE49-F238E27FC236}">
                <a16:creationId xmlns:a16="http://schemas.microsoft.com/office/drawing/2014/main" xmlns="" id="{91083145-8B20-4DC2-B0C8-80BA773F821D}"/>
              </a:ext>
            </a:extLst>
          </p:cNvPr>
          <p:cNvSpPr txBox="1"/>
          <p:nvPr/>
        </p:nvSpPr>
        <p:spPr>
          <a:xfrm>
            <a:off x="3087316" y="3000827"/>
            <a:ext cx="1227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/>
              <a:t>Respuesta</a:t>
            </a:r>
            <a:endParaRPr lang="es-ES"/>
          </a:p>
        </p:txBody>
      </p:sp>
      <p:sp>
        <p:nvSpPr>
          <p:cNvPr id="65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3153990" y="2302036"/>
            <a:ext cx="10846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/>
              <a:t>Petición</a:t>
            </a:r>
            <a:endParaRPr lang="es-ES"/>
          </a:p>
        </p:txBody>
      </p:sp>
      <p:cxnSp>
        <p:nvCxnSpPr>
          <p:cNvPr id="66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080347" y="2712105"/>
            <a:ext cx="1282103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080347" y="2950230"/>
            <a:ext cx="1272578" cy="0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Rectángulo redondeado"/>
          <p:cNvSpPr/>
          <p:nvPr/>
        </p:nvSpPr>
        <p:spPr>
          <a:xfrm>
            <a:off x="4326260" y="2552700"/>
            <a:ext cx="5046340" cy="5646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Bus de comunicaciones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16" name="27 Rectángulo redondeado">
            <a:extLst>
              <a:ext uri="{FF2B5EF4-FFF2-40B4-BE49-F238E27FC236}">
                <a16:creationId xmlns:a16="http://schemas.microsoft.com/office/drawing/2014/main" xmlns="" id="{F807FDB9-C246-4CDB-8FD6-D4A4C68F022E}"/>
              </a:ext>
            </a:extLst>
          </p:cNvPr>
          <p:cNvSpPr/>
          <p:nvPr/>
        </p:nvSpPr>
        <p:spPr>
          <a:xfrm>
            <a:off x="1989052" y="2286000"/>
            <a:ext cx="1080118" cy="1067308"/>
          </a:xfrm>
          <a:prstGeom prst="roundRect">
            <a:avLst>
              <a:gd name="adj" fmla="val 7278"/>
            </a:avLst>
          </a:prstGeom>
          <a:solidFill>
            <a:schemeClr val="tx1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00" smtClean="0">
                <a:solidFill>
                  <a:srgbClr val="A0FFA0"/>
                </a:solidFill>
              </a:rPr>
              <a:t>Dispositivo</a:t>
            </a:r>
          </a:p>
          <a:p>
            <a:pPr algn="ctr"/>
            <a:r>
              <a:rPr lang="es-ES" sz="1900" b="1" smtClean="0">
                <a:solidFill>
                  <a:srgbClr val="A0FFA0"/>
                </a:solidFill>
              </a:rPr>
              <a:t>Maestro</a:t>
            </a:r>
            <a:endParaRPr lang="es-ES" sz="1900" b="1">
              <a:solidFill>
                <a:srgbClr val="A0FFA0"/>
              </a:solidFill>
            </a:endParaRPr>
          </a:p>
        </p:txBody>
      </p:sp>
      <p:sp>
        <p:nvSpPr>
          <p:cNvPr id="17" name="23 Rectángulo redondeado">
            <a:extLst>
              <a:ext uri="{FF2B5EF4-FFF2-40B4-BE49-F238E27FC236}">
                <a16:creationId xmlns:a16="http://schemas.microsoft.com/office/drawing/2014/main" xmlns="" id="{286A1C29-2828-4310-B820-886797DB12A3}"/>
              </a:ext>
            </a:extLst>
          </p:cNvPr>
          <p:cNvSpPr/>
          <p:nvPr/>
        </p:nvSpPr>
        <p:spPr>
          <a:xfrm>
            <a:off x="4483927" y="1523018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Dispositivo</a:t>
            </a:r>
            <a:r>
              <a:rPr lang="es-ES" b="1" smtClean="0">
                <a:solidFill>
                  <a:schemeClr val="bg1"/>
                </a:solidFill>
              </a:rPr>
              <a:t>Esclavo</a:t>
            </a:r>
            <a:endParaRPr lang="es-ES" sz="1600" b="1">
              <a:solidFill>
                <a:schemeClr val="bg1"/>
              </a:solidFill>
            </a:endParaRPr>
          </a:p>
        </p:txBody>
      </p:sp>
      <p:cxnSp>
        <p:nvCxnSpPr>
          <p:cNvPr id="18" name="17 Conector recto"/>
          <p:cNvCxnSpPr/>
          <p:nvPr/>
        </p:nvCxnSpPr>
        <p:spPr>
          <a:xfrm>
            <a:off x="5044331" y="2086727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6406406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8559056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3 Rectángulo redondeado">
            <a:extLst>
              <a:ext uri="{FF2B5EF4-FFF2-40B4-BE49-F238E27FC236}">
                <a16:creationId xmlns:a16="http://schemas.microsoft.com/office/drawing/2014/main" xmlns="" id="{286A1C29-2828-4310-B820-886797DB12A3}"/>
              </a:ext>
            </a:extLst>
          </p:cNvPr>
          <p:cNvSpPr/>
          <p:nvPr/>
        </p:nvSpPr>
        <p:spPr>
          <a:xfrm>
            <a:off x="5884102" y="1523018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Dispositivo</a:t>
            </a:r>
            <a:r>
              <a:rPr lang="es-ES" b="1" smtClean="0">
                <a:solidFill>
                  <a:schemeClr val="bg1"/>
                </a:solidFill>
              </a:rPr>
              <a:t>Esclavo</a:t>
            </a:r>
            <a:endParaRPr lang="es-ES" sz="2000" b="1">
              <a:solidFill>
                <a:schemeClr val="bg1"/>
              </a:solidFill>
            </a:endParaRPr>
          </a:p>
        </p:txBody>
      </p:sp>
      <p:sp>
        <p:nvSpPr>
          <p:cNvPr id="24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6962775" y="1510718"/>
            <a:ext cx="1076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800" b="1"/>
              <a:t>. . .</a:t>
            </a:r>
          </a:p>
        </p:txBody>
      </p:sp>
      <p:sp>
        <p:nvSpPr>
          <p:cNvPr id="25" name="24 Rectángulo redondeado">
            <a:extLst>
              <a:ext uri="{FF2B5EF4-FFF2-40B4-BE49-F238E27FC236}">
                <a16:creationId xmlns:a16="http://schemas.microsoft.com/office/drawing/2014/main" xmlns="" id="{286A1C29-2828-4310-B820-886797DB12A3}"/>
              </a:ext>
            </a:extLst>
          </p:cNvPr>
          <p:cNvSpPr/>
          <p:nvPr/>
        </p:nvSpPr>
        <p:spPr>
          <a:xfrm>
            <a:off x="8036752" y="1523018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Dispositivo</a:t>
            </a:r>
            <a:r>
              <a:rPr lang="es-ES" b="1" smtClean="0">
                <a:solidFill>
                  <a:schemeClr val="bg1"/>
                </a:solidFill>
              </a:rPr>
              <a:t>Esclavo</a:t>
            </a:r>
            <a:endParaRPr lang="es-ES" sz="2000" b="1">
              <a:solidFill>
                <a:schemeClr val="bg1"/>
              </a:solidFill>
            </a:endParaRPr>
          </a:p>
        </p:txBody>
      </p:sp>
      <p:sp>
        <p:nvSpPr>
          <p:cNvPr id="15" name="27 Rectángulo redondeado">
            <a:extLst>
              <a:ext uri="{FF2B5EF4-FFF2-40B4-BE49-F238E27FC236}">
                <a16:creationId xmlns:a16="http://schemas.microsoft.com/office/drawing/2014/main" xmlns="" id="{F807FDB9-C246-4CDB-8FD6-D4A4C68F022E}"/>
              </a:ext>
            </a:extLst>
          </p:cNvPr>
          <p:cNvSpPr/>
          <p:nvPr/>
        </p:nvSpPr>
        <p:spPr>
          <a:xfrm>
            <a:off x="3096312" y="4701473"/>
            <a:ext cx="1080118" cy="689680"/>
          </a:xfrm>
          <a:prstGeom prst="roundRect">
            <a:avLst>
              <a:gd name="adj" fmla="val 7278"/>
            </a:avLst>
          </a:prstGeom>
          <a:solidFill>
            <a:schemeClr val="tx1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900" b="1" smtClean="0">
                <a:solidFill>
                  <a:srgbClr val="A0FFA0"/>
                </a:solidFill>
              </a:rPr>
              <a:t>Maestro</a:t>
            </a:r>
            <a:endParaRPr lang="es-ES" sz="1900">
              <a:solidFill>
                <a:srgbClr val="A0FFA0"/>
              </a:solidFill>
            </a:endParaRPr>
          </a:p>
        </p:txBody>
      </p:sp>
      <p:sp>
        <p:nvSpPr>
          <p:cNvPr id="22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4131778" y="4418275"/>
            <a:ext cx="10846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600" smtClean="0"/>
              <a:t>Dirección global</a:t>
            </a:r>
            <a:endParaRPr lang="es-ES" sz="1600"/>
          </a:p>
        </p:txBody>
      </p:sp>
      <p:sp>
        <p:nvSpPr>
          <p:cNvPr id="26" name="25 Rectángulo redondeado"/>
          <p:cNvSpPr/>
          <p:nvPr/>
        </p:nvSpPr>
        <p:spPr>
          <a:xfrm>
            <a:off x="5239311" y="4760477"/>
            <a:ext cx="1574183" cy="5646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Bus</a:t>
            </a:r>
            <a:endParaRPr lang="es-ES" sz="2400">
              <a:solidFill>
                <a:srgbClr val="0070C0"/>
              </a:solidFill>
            </a:endParaRPr>
          </a:p>
        </p:txBody>
      </p:sp>
      <p:cxnSp>
        <p:nvCxnSpPr>
          <p:cNvPr id="28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195699" y="5041262"/>
            <a:ext cx="1043612" cy="153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3 Rectángulo redondeado">
            <a:extLst>
              <a:ext uri="{FF2B5EF4-FFF2-40B4-BE49-F238E27FC236}">
                <a16:creationId xmlns:a16="http://schemas.microsoft.com/office/drawing/2014/main" xmlns="" id="{286A1C29-2828-4310-B820-886797DB12A3}"/>
              </a:ext>
            </a:extLst>
          </p:cNvPr>
          <p:cNvSpPr/>
          <p:nvPr/>
        </p:nvSpPr>
        <p:spPr>
          <a:xfrm>
            <a:off x="7983090" y="4717657"/>
            <a:ext cx="1080119" cy="647362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smtClean="0">
                <a:solidFill>
                  <a:schemeClr val="bg1"/>
                </a:solidFill>
              </a:rPr>
              <a:t>Esclavo</a:t>
            </a:r>
            <a:endParaRPr lang="es-ES" sz="1600">
              <a:solidFill>
                <a:schemeClr val="bg1"/>
              </a:solidFill>
            </a:endParaRPr>
          </a:p>
        </p:txBody>
      </p:sp>
      <p:cxnSp>
        <p:nvCxnSpPr>
          <p:cNvPr id="33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6813494" y="5041338"/>
            <a:ext cx="1169596" cy="145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6712454" y="4417978"/>
            <a:ext cx="134033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600" smtClean="0"/>
              <a:t>Dirección local esclavo</a:t>
            </a:r>
            <a:endParaRPr lang="es-ES" sz="1600"/>
          </a:p>
        </p:txBody>
      </p:sp>
      <p:sp>
        <p:nvSpPr>
          <p:cNvPr id="41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5227454" y="5340769"/>
            <a:ext cx="30992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1600" smtClean="0"/>
              <a:t> Elige un esclavo</a:t>
            </a:r>
          </a:p>
          <a:p>
            <a:pPr>
              <a:buFont typeface="Arial" pitchFamily="34" charset="0"/>
              <a:buChar char="•"/>
            </a:pPr>
            <a:r>
              <a:rPr lang="es-ES" sz="1600" smtClean="0"/>
              <a:t> Traduce la dirección para él</a:t>
            </a:r>
            <a:endParaRPr lang="es-ES" sz="1600"/>
          </a:p>
        </p:txBody>
      </p:sp>
    </p:spTree>
    <p:extLst>
      <p:ext uri="{BB962C8B-B14F-4D97-AF65-F5344CB8AC3E}">
        <p14:creationId xmlns:p14="http://schemas.microsoft.com/office/powerpoint/2010/main" xmlns="" val="89074888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7 Rectángulo redondeado">
            <a:extLst>
              <a:ext uri="{FF2B5EF4-FFF2-40B4-BE49-F238E27FC236}">
                <a16:creationId xmlns:a16="http://schemas.microsoft.com/office/drawing/2014/main" xmlns="" id="{F807FDB9-C246-4CDB-8FD6-D4A4C68F022E}"/>
              </a:ext>
            </a:extLst>
          </p:cNvPr>
          <p:cNvSpPr/>
          <p:nvPr/>
        </p:nvSpPr>
        <p:spPr>
          <a:xfrm>
            <a:off x="1989052" y="2286000"/>
            <a:ext cx="1080118" cy="1067308"/>
          </a:xfrm>
          <a:prstGeom prst="roundRect">
            <a:avLst>
              <a:gd name="adj" fmla="val 7278"/>
            </a:avLst>
          </a:prstGeom>
          <a:solidFill>
            <a:schemeClr val="tx1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1">
                <a:solidFill>
                  <a:srgbClr val="A0FFA0"/>
                </a:solidFill>
              </a:rPr>
              <a:t>CPU</a:t>
            </a:r>
          </a:p>
        </p:txBody>
      </p:sp>
      <p:sp>
        <p:nvSpPr>
          <p:cNvPr id="39" name="23 Rectángulo redondeado">
            <a:extLst>
              <a:ext uri="{FF2B5EF4-FFF2-40B4-BE49-F238E27FC236}">
                <a16:creationId xmlns:a16="http://schemas.microsoft.com/office/drawing/2014/main" xmlns="" id="{300AE459-67F1-4F96-8E6C-13AC2B423A36}"/>
              </a:ext>
            </a:extLst>
          </p:cNvPr>
          <p:cNvSpPr/>
          <p:nvPr/>
        </p:nvSpPr>
        <p:spPr>
          <a:xfrm>
            <a:off x="8132002" y="1554552"/>
            <a:ext cx="1080119" cy="540947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smtClean="0">
                <a:solidFill>
                  <a:schemeClr val="bg1"/>
                </a:solidFill>
              </a:rPr>
              <a:t>Controlador </a:t>
            </a:r>
            <a:r>
              <a:rPr lang="es-ES" sz="1300" smtClean="0">
                <a:solidFill>
                  <a:schemeClr val="bg1"/>
                </a:solidFill>
              </a:rPr>
              <a:t>de tarj</a:t>
            </a:r>
            <a:r>
              <a:rPr lang="es-ES" sz="1300" smtClean="0">
                <a:solidFill>
                  <a:schemeClr val="bg1"/>
                </a:solidFill>
              </a:rPr>
              <a:t>eta</a:t>
            </a:r>
            <a:endParaRPr lang="es-ES" sz="1300">
              <a:solidFill>
                <a:schemeClr val="bg1"/>
              </a:solidFill>
            </a:endParaRPr>
          </a:p>
        </p:txBody>
      </p:sp>
      <p:sp>
        <p:nvSpPr>
          <p:cNvPr id="57" name="23 Rectángulo redondeado">
            <a:extLst>
              <a:ext uri="{FF2B5EF4-FFF2-40B4-BE49-F238E27FC236}">
                <a16:creationId xmlns:a16="http://schemas.microsoft.com/office/drawing/2014/main" xmlns="" id="{286A1C29-2828-4310-B820-886797DB12A3}"/>
              </a:ext>
            </a:extLst>
          </p:cNvPr>
          <p:cNvSpPr/>
          <p:nvPr/>
        </p:nvSpPr>
        <p:spPr>
          <a:xfrm>
            <a:off x="6884227" y="1542068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smtClean="0">
                <a:solidFill>
                  <a:schemeClr val="bg1"/>
                </a:solidFill>
              </a:rPr>
              <a:t>Controlador </a:t>
            </a:r>
            <a:r>
              <a:rPr lang="es-ES" sz="1300" smtClean="0">
                <a:solidFill>
                  <a:schemeClr val="bg1"/>
                </a:solidFill>
              </a:rPr>
              <a:t>de cartucho</a:t>
            </a:r>
            <a:endParaRPr lang="es-ES" sz="1300">
              <a:solidFill>
                <a:schemeClr val="bg1"/>
              </a:solidFill>
            </a:endParaRPr>
          </a:p>
        </p:txBody>
      </p:sp>
      <p:sp>
        <p:nvSpPr>
          <p:cNvPr id="64" name="CuadroTexto 26">
            <a:extLst>
              <a:ext uri="{FF2B5EF4-FFF2-40B4-BE49-F238E27FC236}">
                <a16:creationId xmlns:a16="http://schemas.microsoft.com/office/drawing/2014/main" xmlns="" id="{91083145-8B20-4DC2-B0C8-80BA773F821D}"/>
              </a:ext>
            </a:extLst>
          </p:cNvPr>
          <p:cNvSpPr txBox="1"/>
          <p:nvPr/>
        </p:nvSpPr>
        <p:spPr>
          <a:xfrm>
            <a:off x="3087316" y="3000827"/>
            <a:ext cx="1227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/>
              <a:t>Respuesta</a:t>
            </a:r>
            <a:endParaRPr lang="es-ES"/>
          </a:p>
        </p:txBody>
      </p:sp>
      <p:sp>
        <p:nvSpPr>
          <p:cNvPr id="65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3153990" y="2302036"/>
            <a:ext cx="10846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/>
              <a:t>Petición</a:t>
            </a:r>
            <a:endParaRPr lang="es-ES"/>
          </a:p>
        </p:txBody>
      </p:sp>
      <p:cxnSp>
        <p:nvCxnSpPr>
          <p:cNvPr id="66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080347" y="2712105"/>
            <a:ext cx="1282103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080347" y="2950230"/>
            <a:ext cx="1272578" cy="0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Rectángulo redondeado"/>
          <p:cNvSpPr/>
          <p:nvPr/>
        </p:nvSpPr>
        <p:spPr>
          <a:xfrm>
            <a:off x="4326260" y="2552700"/>
            <a:ext cx="5046340" cy="5646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Bus de Memoria  </a:t>
            </a:r>
            <a:r>
              <a:rPr lang="es-ES" sz="2000" smtClean="0">
                <a:solidFill>
                  <a:srgbClr val="0070C0"/>
                </a:solidFill>
              </a:rPr>
              <a:t>(Direcciones</a:t>
            </a:r>
            <a:r>
              <a:rPr lang="es-ES" sz="2000">
                <a:solidFill>
                  <a:srgbClr val="0070C0"/>
                </a:solidFill>
              </a:rPr>
              <a:t>)</a:t>
            </a:r>
            <a:endParaRPr lang="es-ES" sz="2400">
              <a:solidFill>
                <a:srgbClr val="0070C0"/>
              </a:solidFill>
            </a:endParaRPr>
          </a:p>
        </p:txBody>
      </p:sp>
      <p:cxnSp>
        <p:nvCxnSpPr>
          <p:cNvPr id="75" name="74 Conector recto"/>
          <p:cNvCxnSpPr/>
          <p:nvPr/>
        </p:nvCxnSpPr>
        <p:spPr>
          <a:xfrm>
            <a:off x="4920506" y="2086727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"/>
          <p:cNvCxnSpPr/>
          <p:nvPr/>
        </p:nvCxnSpPr>
        <p:spPr>
          <a:xfrm>
            <a:off x="6168281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/>
          <p:nvPr/>
        </p:nvCxnSpPr>
        <p:spPr>
          <a:xfrm>
            <a:off x="7416056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>
            <a:off x="8654306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6 Rectángulo redondeado">
            <a:extLst>
              <a:ext uri="{FF2B5EF4-FFF2-40B4-BE49-F238E27FC236}">
                <a16:creationId xmlns:a16="http://schemas.microsoft.com/office/drawing/2014/main" xmlns="" id="{5AED2532-F822-470C-B2D7-1C691A111771}"/>
              </a:ext>
            </a:extLst>
          </p:cNvPr>
          <p:cNvSpPr/>
          <p:nvPr/>
        </p:nvSpPr>
        <p:spPr>
          <a:xfrm>
            <a:off x="4388569" y="1552331"/>
            <a:ext cx="1080118" cy="524627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Memoria RAM </a:t>
            </a:r>
            <a:endParaRPr lang="es-ES" sz="1400"/>
          </a:p>
        </p:txBody>
      </p:sp>
      <p:sp>
        <p:nvSpPr>
          <p:cNvPr id="23" name="6 Rectángulo redondeado">
            <a:extLst>
              <a:ext uri="{FF2B5EF4-FFF2-40B4-BE49-F238E27FC236}">
                <a16:creationId xmlns:a16="http://schemas.microsoft.com/office/drawing/2014/main" xmlns="" id="{ACCA5843-AEE3-47F1-B2C3-789C23ACED5F}"/>
              </a:ext>
            </a:extLst>
          </p:cNvPr>
          <p:cNvSpPr/>
          <p:nvPr/>
        </p:nvSpPr>
        <p:spPr>
          <a:xfrm>
            <a:off x="5636344" y="1552575"/>
            <a:ext cx="1080118" cy="524627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BIOS</a:t>
            </a:r>
          </a:p>
        </p:txBody>
      </p:sp>
    </p:spTree>
    <p:extLst>
      <p:ext uri="{BB962C8B-B14F-4D97-AF65-F5344CB8AC3E}">
        <p14:creationId xmlns:p14="http://schemas.microsoft.com/office/powerpoint/2010/main" xmlns="" val="89074888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23 Rectángulo redondeado">
            <a:extLst>
              <a:ext uri="{FF2B5EF4-FFF2-40B4-BE49-F238E27FC236}">
                <a16:creationId xmlns:a16="http://schemas.microsoft.com/office/drawing/2014/main" xmlns="" id="{339722A7-A4C5-42DD-86B0-B19AB0712672}"/>
              </a:ext>
            </a:extLst>
          </p:cNvPr>
          <p:cNvSpPr/>
          <p:nvPr/>
        </p:nvSpPr>
        <p:spPr>
          <a:xfrm>
            <a:off x="4380445" y="1654679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Chip gráfico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29" name="25 Rectángulo redondeado">
            <a:extLst>
              <a:ext uri="{FF2B5EF4-FFF2-40B4-BE49-F238E27FC236}">
                <a16:creationId xmlns:a16="http://schemas.microsoft.com/office/drawing/2014/main" xmlns="" id="{2EFE8F61-F52C-4394-892E-E8E1A8A71E80}"/>
              </a:ext>
            </a:extLst>
          </p:cNvPr>
          <p:cNvSpPr/>
          <p:nvPr/>
        </p:nvSpPr>
        <p:spPr>
          <a:xfrm>
            <a:off x="5637072" y="1658167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Chip sonido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30" name="27 Rectángulo redondeado">
            <a:extLst>
              <a:ext uri="{FF2B5EF4-FFF2-40B4-BE49-F238E27FC236}">
                <a16:creationId xmlns:a16="http://schemas.microsoft.com/office/drawing/2014/main" xmlns="" id="{F807FDB9-C246-4CDB-8FD6-D4A4C68F022E}"/>
              </a:ext>
            </a:extLst>
          </p:cNvPr>
          <p:cNvSpPr/>
          <p:nvPr/>
        </p:nvSpPr>
        <p:spPr>
          <a:xfrm>
            <a:off x="1989052" y="2286000"/>
            <a:ext cx="1080118" cy="1067308"/>
          </a:xfrm>
          <a:prstGeom prst="roundRect">
            <a:avLst>
              <a:gd name="adj" fmla="val 7278"/>
            </a:avLst>
          </a:prstGeom>
          <a:solidFill>
            <a:schemeClr val="tx1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1">
                <a:solidFill>
                  <a:srgbClr val="A0FFA0"/>
                </a:solidFill>
              </a:rPr>
              <a:t>CPU</a:t>
            </a:r>
          </a:p>
        </p:txBody>
      </p:sp>
      <p:sp>
        <p:nvSpPr>
          <p:cNvPr id="38" name="23 Rectángulo redondeado">
            <a:extLst>
              <a:ext uri="{FF2B5EF4-FFF2-40B4-BE49-F238E27FC236}">
                <a16:creationId xmlns:a16="http://schemas.microsoft.com/office/drawing/2014/main" xmlns="" id="{187143E1-E0A3-4016-8474-CD5193857D0B}"/>
              </a:ext>
            </a:extLst>
          </p:cNvPr>
          <p:cNvSpPr/>
          <p:nvPr/>
        </p:nvSpPr>
        <p:spPr>
          <a:xfrm>
            <a:off x="6881177" y="1656927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smtClean="0">
                <a:solidFill>
                  <a:schemeClr val="bg1"/>
                </a:solidFill>
              </a:rPr>
              <a:t>Controlador </a:t>
            </a:r>
            <a:r>
              <a:rPr lang="es-ES" sz="1300" smtClean="0">
                <a:solidFill>
                  <a:schemeClr val="bg1"/>
                </a:solidFill>
              </a:rPr>
              <a:t>de mandos</a:t>
            </a:r>
            <a:endParaRPr lang="es-ES" sz="1300">
              <a:solidFill>
                <a:schemeClr val="bg1"/>
              </a:solidFill>
            </a:endParaRPr>
          </a:p>
        </p:txBody>
      </p:sp>
      <p:sp>
        <p:nvSpPr>
          <p:cNvPr id="39" name="23 Rectángulo redondeado">
            <a:extLst>
              <a:ext uri="{FF2B5EF4-FFF2-40B4-BE49-F238E27FC236}">
                <a16:creationId xmlns:a16="http://schemas.microsoft.com/office/drawing/2014/main" xmlns="" id="{300AE459-67F1-4F96-8E6C-13AC2B423A36}"/>
              </a:ext>
            </a:extLst>
          </p:cNvPr>
          <p:cNvSpPr/>
          <p:nvPr/>
        </p:nvSpPr>
        <p:spPr>
          <a:xfrm>
            <a:off x="7760527" y="3573852"/>
            <a:ext cx="1080119" cy="540947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smtClean="0">
                <a:solidFill>
                  <a:schemeClr val="bg1"/>
                </a:solidFill>
              </a:rPr>
              <a:t>Controlador </a:t>
            </a:r>
            <a:r>
              <a:rPr lang="es-ES" sz="1300" smtClean="0">
                <a:solidFill>
                  <a:schemeClr val="bg1"/>
                </a:solidFill>
              </a:rPr>
              <a:t>de tarjeta</a:t>
            </a:r>
            <a:endParaRPr lang="es-ES" sz="1300">
              <a:solidFill>
                <a:schemeClr val="bg1"/>
              </a:solidFill>
            </a:endParaRPr>
          </a:p>
        </p:txBody>
      </p:sp>
      <p:sp>
        <p:nvSpPr>
          <p:cNvPr id="52" name="57 Rectángulo redondeado">
            <a:extLst>
              <a:ext uri="{FF2B5EF4-FFF2-40B4-BE49-F238E27FC236}">
                <a16:creationId xmlns:a16="http://schemas.microsoft.com/office/drawing/2014/main" xmlns="" id="{8E08F4C7-53EF-4F2F-B946-F37593AC1F26}"/>
              </a:ext>
            </a:extLst>
          </p:cNvPr>
          <p:cNvSpPr/>
          <p:nvPr/>
        </p:nvSpPr>
        <p:spPr>
          <a:xfrm>
            <a:off x="4791075" y="3574864"/>
            <a:ext cx="1543049" cy="539936"/>
          </a:xfrm>
          <a:prstGeom prst="roundRect">
            <a:avLst>
              <a:gd name="adj" fmla="val 12665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smtClean="0">
                <a:solidFill>
                  <a:schemeClr val="bg1"/>
                </a:solidFill>
              </a:rPr>
              <a:t>Generador números aleatorios</a:t>
            </a:r>
            <a:endParaRPr lang="es-ES" sz="1300">
              <a:solidFill>
                <a:schemeClr val="bg1"/>
              </a:solidFill>
            </a:endParaRPr>
          </a:p>
        </p:txBody>
      </p:sp>
      <p:sp>
        <p:nvSpPr>
          <p:cNvPr id="56" name="27 Rectángulo redondeado">
            <a:extLst>
              <a:ext uri="{FF2B5EF4-FFF2-40B4-BE49-F238E27FC236}">
                <a16:creationId xmlns:a16="http://schemas.microsoft.com/office/drawing/2014/main" xmlns="" id="{6DB621EB-C72A-4585-86DD-509F9BB19740}"/>
              </a:ext>
            </a:extLst>
          </p:cNvPr>
          <p:cNvSpPr/>
          <p:nvPr/>
        </p:nvSpPr>
        <p:spPr>
          <a:xfrm>
            <a:off x="8114301" y="1657201"/>
            <a:ext cx="1056670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Reloj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57" name="23 Rectángulo redondeado">
            <a:extLst>
              <a:ext uri="{FF2B5EF4-FFF2-40B4-BE49-F238E27FC236}">
                <a16:creationId xmlns:a16="http://schemas.microsoft.com/office/drawing/2014/main" xmlns="" id="{286A1C29-2828-4310-B820-886797DB12A3}"/>
              </a:ext>
            </a:extLst>
          </p:cNvPr>
          <p:cNvSpPr/>
          <p:nvPr/>
        </p:nvSpPr>
        <p:spPr>
          <a:xfrm>
            <a:off x="6503227" y="3570893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smtClean="0">
                <a:solidFill>
                  <a:schemeClr val="bg1"/>
                </a:solidFill>
              </a:rPr>
              <a:t>Controlador </a:t>
            </a:r>
            <a:r>
              <a:rPr lang="es-ES" sz="1300" smtClean="0">
                <a:solidFill>
                  <a:schemeClr val="bg1"/>
                </a:solidFill>
              </a:rPr>
              <a:t>de cartucho</a:t>
            </a:r>
            <a:endParaRPr lang="es-ES" sz="1300">
              <a:solidFill>
                <a:schemeClr val="bg1"/>
              </a:solidFill>
            </a:endParaRPr>
          </a:p>
        </p:txBody>
      </p:sp>
      <p:sp>
        <p:nvSpPr>
          <p:cNvPr id="64" name="CuadroTexto 26">
            <a:extLst>
              <a:ext uri="{FF2B5EF4-FFF2-40B4-BE49-F238E27FC236}">
                <a16:creationId xmlns:a16="http://schemas.microsoft.com/office/drawing/2014/main" xmlns="" id="{91083145-8B20-4DC2-B0C8-80BA773F821D}"/>
              </a:ext>
            </a:extLst>
          </p:cNvPr>
          <p:cNvSpPr txBox="1"/>
          <p:nvPr/>
        </p:nvSpPr>
        <p:spPr>
          <a:xfrm>
            <a:off x="3087316" y="3000827"/>
            <a:ext cx="1227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/>
              <a:t>Respuesta</a:t>
            </a:r>
            <a:endParaRPr lang="es-ES"/>
          </a:p>
        </p:txBody>
      </p:sp>
      <p:sp>
        <p:nvSpPr>
          <p:cNvPr id="65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3153990" y="2302036"/>
            <a:ext cx="10846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/>
              <a:t>Petición</a:t>
            </a:r>
            <a:endParaRPr lang="es-ES"/>
          </a:p>
        </p:txBody>
      </p:sp>
      <p:cxnSp>
        <p:nvCxnSpPr>
          <p:cNvPr id="66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080347" y="2712105"/>
            <a:ext cx="1282103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080347" y="2950230"/>
            <a:ext cx="1272578" cy="0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Rectángulo redondeado"/>
          <p:cNvSpPr/>
          <p:nvPr/>
        </p:nvSpPr>
        <p:spPr>
          <a:xfrm>
            <a:off x="4326260" y="2552700"/>
            <a:ext cx="5046340" cy="5646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Bus de Control  </a:t>
            </a:r>
            <a:r>
              <a:rPr lang="es-ES" sz="2000" smtClean="0">
                <a:solidFill>
                  <a:srgbClr val="0070C0"/>
                </a:solidFill>
              </a:rPr>
              <a:t>(Puertos E/S)</a:t>
            </a:r>
            <a:endParaRPr lang="es-ES" sz="2400">
              <a:solidFill>
                <a:srgbClr val="0070C0"/>
              </a:solidFill>
            </a:endParaRPr>
          </a:p>
        </p:txBody>
      </p:sp>
      <p:cxnSp>
        <p:nvCxnSpPr>
          <p:cNvPr id="75" name="74 Conector recto"/>
          <p:cNvCxnSpPr>
            <a:stCxn id="26" idx="2"/>
          </p:cNvCxnSpPr>
          <p:nvPr/>
        </p:nvCxnSpPr>
        <p:spPr>
          <a:xfrm>
            <a:off x="4920506" y="2086727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"/>
          <p:cNvCxnSpPr/>
          <p:nvPr/>
        </p:nvCxnSpPr>
        <p:spPr>
          <a:xfrm>
            <a:off x="6168281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/>
          <p:nvPr/>
        </p:nvCxnSpPr>
        <p:spPr>
          <a:xfrm>
            <a:off x="7397006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>
            <a:off x="8635256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"/>
          <p:cNvCxnSpPr/>
          <p:nvPr/>
        </p:nvCxnSpPr>
        <p:spPr>
          <a:xfrm>
            <a:off x="8292356" y="31249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"/>
          <p:cNvCxnSpPr/>
          <p:nvPr/>
        </p:nvCxnSpPr>
        <p:spPr>
          <a:xfrm>
            <a:off x="7025531" y="31249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"/>
          <p:cNvCxnSpPr/>
          <p:nvPr/>
        </p:nvCxnSpPr>
        <p:spPr>
          <a:xfrm>
            <a:off x="5558681" y="31249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9074888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145</Words>
  <Application>Microsoft Office PowerPoint</Application>
  <PresentationFormat>Personalizado</PresentationFormat>
  <Paragraphs>74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 carracedo pais</dc:creator>
  <cp:lastModifiedBy>Centor</cp:lastModifiedBy>
  <cp:revision>139</cp:revision>
  <dcterms:created xsi:type="dcterms:W3CDTF">2021-01-12T09:15:43Z</dcterms:created>
  <dcterms:modified xsi:type="dcterms:W3CDTF">2024-01-06T15:14:00Z</dcterms:modified>
</cp:coreProperties>
</file>