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9" r:id="rId5"/>
    <p:sldId id="260" r:id="rId6"/>
    <p:sldId id="278" r:id="rId7"/>
    <p:sldId id="264" r:id="rId8"/>
    <p:sldId id="270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D1FFE4"/>
    <a:srgbClr val="FBDBD9"/>
    <a:srgbClr val="FAD5D2"/>
    <a:srgbClr val="FAEAEA"/>
    <a:srgbClr val="EFFBF3"/>
    <a:srgbClr val="F9F1F1"/>
    <a:srgbClr val="FAF0F0"/>
    <a:srgbClr val="FFEBEB"/>
    <a:srgbClr val="EBFF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Cartucho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SPU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audio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Altavoces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Control</a:t>
            </a:r>
            <a:endParaRPr lang="es-ES" sz="15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Controlador </a:t>
            </a:r>
            <a:r>
              <a:rPr lang="es-ES" sz="1400" smtClean="0">
                <a:solidFill>
                  <a:schemeClr val="bg1"/>
                </a:solidFill>
              </a:rPr>
              <a:t>de cartucho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3995936" y="1105580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59833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FF9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C00000"/>
                </a:solidFill>
              </a:rPr>
              <a:t>Control</a:t>
            </a:r>
          </a:p>
          <a:p>
            <a:pPr algn="ctr"/>
            <a:r>
              <a:rPr lang="es-ES" sz="1200" smtClean="0">
                <a:solidFill>
                  <a:srgbClr val="C00000"/>
                </a:solidFill>
              </a:rPr>
              <a:t>de la SPU</a:t>
            </a:r>
            <a:endParaRPr lang="es-ES" sz="1200">
              <a:solidFill>
                <a:srgbClr val="C00000"/>
              </a:solidFill>
            </a:endParaRPr>
          </a:p>
        </p:txBody>
      </p:sp>
      <p:sp>
        <p:nvSpPr>
          <p:cNvPr id="16" name="15 Rectángulo redondeado"/>
          <p:cNvSpPr/>
          <p:nvPr/>
        </p:nvSpPr>
        <p:spPr>
          <a:xfrm>
            <a:off x="755576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7" name="16 Rectángulo redondeado"/>
          <p:cNvSpPr/>
          <p:nvPr/>
        </p:nvSpPr>
        <p:spPr>
          <a:xfrm>
            <a:off x="4932040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FF9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C00000"/>
                </a:solidFill>
              </a:rPr>
              <a:t>Mezclador</a:t>
            </a:r>
            <a:endParaRPr lang="es-ES" sz="1200">
              <a:solidFill>
                <a:srgbClr val="C0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7380312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Altavoces</a:t>
            </a:r>
            <a:endParaRPr lang="es-ES" sz="1400"/>
          </a:p>
        </p:txBody>
      </p:sp>
      <p:cxnSp>
        <p:nvCxnSpPr>
          <p:cNvPr id="19" name="18 Conector recto de flecha"/>
          <p:cNvCxnSpPr>
            <a:stCxn id="30" idx="3"/>
            <a:endCxn id="18" idx="1"/>
          </p:cNvCxnSpPr>
          <p:nvPr/>
        </p:nvCxnSpPr>
        <p:spPr>
          <a:xfrm>
            <a:off x="5940152" y="2787774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16" idx="3"/>
            <a:endCxn id="15" idx="1"/>
          </p:cNvCxnSpPr>
          <p:nvPr/>
        </p:nvCxnSpPr>
        <p:spPr>
          <a:xfrm>
            <a:off x="1763689" y="1923678"/>
            <a:ext cx="1296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61967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Petición de comando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15" idx="3"/>
            <a:endCxn id="17" idx="1"/>
          </p:cNvCxnSpPr>
          <p:nvPr/>
        </p:nvCxnSpPr>
        <p:spPr>
          <a:xfrm>
            <a:off x="4067947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4067944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Canales</a:t>
            </a:r>
          </a:p>
          <a:p>
            <a:r>
              <a:rPr lang="es-ES" sz="1200" smtClean="0"/>
              <a:t>de sonido</a:t>
            </a:r>
            <a:endParaRPr lang="es-ES" sz="1200"/>
          </a:p>
        </p:txBody>
      </p:sp>
      <p:sp>
        <p:nvSpPr>
          <p:cNvPr id="24" name="23 Rectángulo redondeado"/>
          <p:cNvSpPr/>
          <p:nvPr/>
        </p:nvSpPr>
        <p:spPr>
          <a:xfrm>
            <a:off x="3059832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ROMs Audio</a:t>
            </a:r>
            <a:endParaRPr lang="es-ES" sz="1200"/>
          </a:p>
        </p:txBody>
      </p:sp>
      <p:cxnSp>
        <p:nvCxnSpPr>
          <p:cNvPr id="25" name="24 Conector recto de flecha"/>
          <p:cNvCxnSpPr>
            <a:stCxn id="24" idx="0"/>
            <a:endCxn id="15" idx="2"/>
          </p:cNvCxnSpPr>
          <p:nvPr/>
        </p:nvCxnSpPr>
        <p:spPr>
          <a:xfrm flipV="1">
            <a:off x="3563888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3563888" y="22227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Leer samples</a:t>
            </a:r>
            <a:endParaRPr lang="es-ES" sz="1200"/>
          </a:p>
        </p:txBody>
      </p:sp>
      <p:sp>
        <p:nvSpPr>
          <p:cNvPr id="27" name="26 CuadroTexto"/>
          <p:cNvSpPr txBox="1"/>
          <p:nvPr/>
        </p:nvSpPr>
        <p:spPr>
          <a:xfrm>
            <a:off x="6516216" y="228371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Salida</a:t>
            </a:r>
          </a:p>
          <a:p>
            <a:r>
              <a:rPr lang="es-ES" sz="1200" smtClean="0"/>
              <a:t>de audio</a:t>
            </a:r>
            <a:endParaRPr lang="es-ES" sz="1200"/>
          </a:p>
        </p:txBody>
      </p:sp>
      <p:sp>
        <p:nvSpPr>
          <p:cNvPr id="30" name="29 Rectángulo redondeado"/>
          <p:cNvSpPr/>
          <p:nvPr/>
        </p:nvSpPr>
        <p:spPr>
          <a:xfrm>
            <a:off x="4932040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Buffers</a:t>
            </a:r>
          </a:p>
          <a:p>
            <a:pPr algn="ctr"/>
            <a:r>
              <a:rPr lang="es-ES" sz="1200" smtClean="0"/>
              <a:t>de salida</a:t>
            </a:r>
            <a:endParaRPr lang="es-ES" sz="1200"/>
          </a:p>
        </p:txBody>
      </p:sp>
      <p:cxnSp>
        <p:nvCxnSpPr>
          <p:cNvPr id="31" name="30 Conector recto de flecha"/>
          <p:cNvCxnSpPr>
            <a:stCxn id="17" idx="2"/>
            <a:endCxn id="30" idx="0"/>
          </p:cNvCxnSpPr>
          <p:nvPr/>
        </p:nvCxnSpPr>
        <p:spPr>
          <a:xfrm>
            <a:off x="5436096" y="2139702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5292080" y="22227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Almacenar</a:t>
            </a:r>
            <a:endParaRPr lang="es-ES" sz="1200"/>
          </a:p>
        </p:txBody>
      </p:sp>
      <p:sp>
        <p:nvSpPr>
          <p:cNvPr id="35" name="34 Rectángulo redondeado"/>
          <p:cNvSpPr/>
          <p:nvPr/>
        </p:nvSpPr>
        <p:spPr>
          <a:xfrm>
            <a:off x="2699792" y="1275606"/>
            <a:ext cx="3744416" cy="1944216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b="1" smtClean="0">
                <a:solidFill>
                  <a:srgbClr val="FF0000"/>
                </a:solidFill>
              </a:rPr>
              <a:t>SPU</a:t>
            </a:r>
            <a:endParaRPr lang="es-E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="" xmlns:a16="http://schemas.microsoft.com/office/drawing/2014/main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848655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 smtClean="0"/>
                <a:t>sonido seleccionado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14412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2613498" y="600095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Sin modificar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4892354" y="600095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Volumen 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410" y="3236118"/>
            <a:ext cx="928688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4878066" y="2832343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Velocidad 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4899497" y="985837"/>
            <a:ext cx="1871663" cy="1178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36118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2613498" y="2832343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Sin modificar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57362"/>
            <a:ext cx="322782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3421856" y="1628775"/>
            <a:ext cx="0" cy="23831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079206" y="1614487"/>
            <a:ext cx="0" cy="23974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2821781" y="3114675"/>
            <a:ext cx="557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479007" y="3121819"/>
            <a:ext cx="157876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3471863" y="3314700"/>
            <a:ext cx="153590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43500" y="3114675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262658" y="3480675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Al empezar</a:t>
            </a:r>
            <a:endParaRPr lang="es-ES" sz="1600"/>
          </a:p>
        </p:txBody>
      </p:sp>
      <p:sp>
        <p:nvSpPr>
          <p:cNvPr id="27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462809" y="3480995"/>
            <a:ext cx="1613247" cy="5309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500" smtClean="0"/>
              <a:t>Mientras el bucle esté activado</a:t>
            </a:r>
            <a:endParaRPr lang="es-ES" sz="1500"/>
          </a:p>
        </p:txBody>
      </p:sp>
      <p:sp>
        <p:nvSpPr>
          <p:cNvPr id="31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228431" y="3457578"/>
            <a:ext cx="1359793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Si se desactiva el bucle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627784" y="1275606"/>
            <a:ext cx="1584175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posición de inicio</a:t>
            </a:r>
            <a:endParaRPr lang="es-ES" sz="1600"/>
          </a:p>
        </p:txBody>
      </p:sp>
      <p:sp>
        <p:nvSpPr>
          <p:cNvPr id="3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434358" y="1275606"/>
            <a:ext cx="1433786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posición de fin</a:t>
            </a:r>
            <a:endParaRPr lang="es-E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7987" y="1779662"/>
            <a:ext cx="3227826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2765150" y="3147813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069407" y="3147813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051720" y="3234195"/>
            <a:ext cx="1361503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r"/>
            <a:r>
              <a:rPr lang="es-ES" sz="1600" smtClean="0"/>
              <a:t>Reproducido antes del salto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2761702" y="1059582"/>
            <a:ext cx="1371600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Posición antes del salto</a:t>
            </a:r>
            <a:endParaRPr lang="es-ES" sz="1600"/>
          </a:p>
        </p:txBody>
      </p:sp>
      <p:sp>
        <p:nvSpPr>
          <p:cNvPr id="16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345879" y="1059582"/>
            <a:ext cx="1371600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Posición que indica el salto</a:t>
            </a:r>
            <a:endParaRPr lang="es-ES" sz="1600"/>
          </a:p>
        </p:txBody>
      </p:sp>
      <p:sp>
        <p:nvSpPr>
          <p:cNvPr id="17" name="16 Arco"/>
          <p:cNvSpPr/>
          <p:nvPr/>
        </p:nvSpPr>
        <p:spPr>
          <a:xfrm>
            <a:off x="3485230" y="2211709"/>
            <a:ext cx="1512168" cy="1512168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701255" y="3048367"/>
            <a:ext cx="1073474" cy="315471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pPr algn="ctr"/>
            <a:r>
              <a:rPr lang="es-ES" sz="1600" smtClean="0"/>
              <a:t>Omitido</a:t>
            </a:r>
            <a:endParaRPr lang="es-ES" sz="1600"/>
          </a:p>
        </p:txBody>
      </p:sp>
      <p:sp>
        <p:nvSpPr>
          <p:cNvPr id="19" name="18 Rectángulo"/>
          <p:cNvSpPr/>
          <p:nvPr/>
        </p:nvSpPr>
        <p:spPr>
          <a:xfrm>
            <a:off x="3485230" y="1779662"/>
            <a:ext cx="1512168" cy="1152128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141414" y="3219822"/>
            <a:ext cx="1473813" cy="561690"/>
          </a:xfrm>
          <a:prstGeom prst="rect">
            <a:avLst/>
          </a:prstGeom>
          <a:noFill/>
        </p:spPr>
        <p:txBody>
          <a:bodyPr wrap="square" lIns="68579" tIns="34289" rIns="68579" bIns="34289" rtlCol="0" anchor="ctr">
            <a:spAutoFit/>
          </a:bodyPr>
          <a:lstStyle/>
          <a:p>
            <a:r>
              <a:rPr lang="es-ES" sz="1600" smtClean="0"/>
              <a:t>Reproducido tras el salto</a:t>
            </a:r>
            <a:endParaRPr lang="es-ES" sz="16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4997398" y="1614487"/>
            <a:ext cx="3150" cy="13893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3483247" y="1628775"/>
            <a:ext cx="1984" cy="13750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0 Rectángulo redondeado"/>
          <p:cNvSpPr/>
          <p:nvPr/>
        </p:nvSpPr>
        <p:spPr>
          <a:xfrm>
            <a:off x="3707904" y="1923678"/>
            <a:ext cx="3528392" cy="1872208"/>
          </a:xfrm>
          <a:prstGeom prst="roundRect">
            <a:avLst>
              <a:gd name="adj" fmla="val 762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Mezclador</a:t>
            </a:r>
            <a:endParaRPr lang="es-ES" sz="1400" b="1"/>
          </a:p>
        </p:txBody>
      </p:sp>
      <p:sp>
        <p:nvSpPr>
          <p:cNvPr id="37" name="36 Rectángulo redondeado"/>
          <p:cNvSpPr/>
          <p:nvPr/>
        </p:nvSpPr>
        <p:spPr>
          <a:xfrm>
            <a:off x="395536" y="1059582"/>
            <a:ext cx="2880320" cy="1188132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Canal de sonido</a:t>
            </a:r>
            <a:endParaRPr lang="es-ES" sz="1400" b="1"/>
          </a:p>
        </p:txBody>
      </p:sp>
      <p:cxnSp>
        <p:nvCxnSpPr>
          <p:cNvPr id="30" name="29 Conector recto de flecha"/>
          <p:cNvCxnSpPr>
            <a:stCxn id="53" idx="3"/>
            <a:endCxn id="72" idx="2"/>
          </p:cNvCxnSpPr>
          <p:nvPr/>
        </p:nvCxnSpPr>
        <p:spPr>
          <a:xfrm>
            <a:off x="1619672" y="170765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79512" y="195486"/>
            <a:ext cx="333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Generación de 1 sample de salida</a:t>
            </a:r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395536" y="2787774"/>
            <a:ext cx="2880320" cy="1224136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400" b="1" smtClean="0"/>
              <a:t>Sonido asignado al canal</a:t>
            </a:r>
            <a:endParaRPr lang="es-ES" sz="1400" b="1"/>
          </a:p>
        </p:txBody>
      </p:sp>
      <p:pic>
        <p:nvPicPr>
          <p:cNvPr id="33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03798"/>
            <a:ext cx="244827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34" name="33 Conector recto"/>
          <p:cNvCxnSpPr/>
          <p:nvPr/>
        </p:nvCxnSpPr>
        <p:spPr>
          <a:xfrm>
            <a:off x="1115616" y="300379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83568" y="3421038"/>
            <a:ext cx="864096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Posición = 0</a:t>
            </a:r>
            <a:endParaRPr lang="es-ES" sz="1050"/>
          </a:p>
        </p:txBody>
      </p:sp>
      <p:sp>
        <p:nvSpPr>
          <p:cNvPr id="53" name="52 Rectángulo redondeado"/>
          <p:cNvSpPr/>
          <p:nvPr/>
        </p:nvSpPr>
        <p:spPr>
          <a:xfrm>
            <a:off x="611560" y="1491630"/>
            <a:ext cx="1008112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Sample elegido</a:t>
            </a:r>
            <a:endParaRPr lang="es-ES" sz="1200"/>
          </a:p>
        </p:txBody>
      </p:sp>
      <p:cxnSp>
        <p:nvCxnSpPr>
          <p:cNvPr id="55" name="54 Conector angular"/>
          <p:cNvCxnSpPr>
            <a:stCxn id="72" idx="6"/>
            <a:endCxn id="86" idx="0"/>
          </p:cNvCxnSpPr>
          <p:nvPr/>
        </p:nvCxnSpPr>
        <p:spPr>
          <a:xfrm>
            <a:off x="2699792" y="1707654"/>
            <a:ext cx="1440160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1115616" y="2283718"/>
            <a:ext cx="151216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050" smtClean="0"/>
              <a:t>Posición de reproducción del canal</a:t>
            </a:r>
            <a:endParaRPr lang="es-ES" sz="1050"/>
          </a:p>
        </p:txBody>
      </p:sp>
      <p:sp>
        <p:nvSpPr>
          <p:cNvPr id="60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1547664" y="3421038"/>
            <a:ext cx="1440160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r"/>
            <a:r>
              <a:rPr lang="es-ES" sz="1050" smtClean="0"/>
              <a:t>Posición = Duración - 1</a:t>
            </a:r>
            <a:endParaRPr lang="es-ES" sz="1050"/>
          </a:p>
        </p:txBody>
      </p:sp>
      <p:sp>
        <p:nvSpPr>
          <p:cNvPr id="75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1907704" y="1923678"/>
            <a:ext cx="115212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Volumen del canal</a:t>
            </a:r>
            <a:endParaRPr lang="es-ES" sz="1050"/>
          </a:p>
        </p:txBody>
      </p:sp>
      <p:cxnSp>
        <p:nvCxnSpPr>
          <p:cNvPr id="80" name="79 Conector recto de flecha"/>
          <p:cNvCxnSpPr>
            <a:stCxn id="53" idx="2"/>
          </p:cNvCxnSpPr>
          <p:nvPr/>
        </p:nvCxnSpPr>
        <p:spPr>
          <a:xfrm>
            <a:off x="1115616" y="1923678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28" idx="4"/>
          </p:cNvCxnSpPr>
          <p:nvPr/>
        </p:nvCxnSpPr>
        <p:spPr>
          <a:xfrm flipV="1">
            <a:off x="4139952" y="3507854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2267744" y="149163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6" name="85 Elipse"/>
          <p:cNvSpPr/>
          <p:nvPr/>
        </p:nvSpPr>
        <p:spPr>
          <a:xfrm>
            <a:off x="3923928" y="235572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7" name="86 Elipse"/>
          <p:cNvSpPr/>
          <p:nvPr/>
        </p:nvSpPr>
        <p:spPr>
          <a:xfrm>
            <a:off x="5076056" y="257175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/>
          <a:lstStyle/>
          <a:p>
            <a:pPr algn="ctr"/>
            <a:r>
              <a:rPr lang="es-ES" sz="4400" b="1" smtClean="0"/>
              <a:t>+</a:t>
            </a:r>
          </a:p>
        </p:txBody>
      </p:sp>
      <p:sp>
        <p:nvSpPr>
          <p:cNvPr id="8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707904" y="2787774"/>
            <a:ext cx="100811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Volumen global</a:t>
            </a:r>
            <a:endParaRPr lang="es-ES" sz="1050"/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11560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V="1">
            <a:off x="3059832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>
            <a:off x="7884368" y="2571750"/>
            <a:ext cx="936104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Altavoces</a:t>
            </a:r>
            <a:endParaRPr lang="es-ES" sz="1400"/>
          </a:p>
        </p:txBody>
      </p:sp>
      <p:cxnSp>
        <p:nvCxnSpPr>
          <p:cNvPr id="45" name="54 Conector angular"/>
          <p:cNvCxnSpPr/>
          <p:nvPr/>
        </p:nvCxnSpPr>
        <p:spPr>
          <a:xfrm>
            <a:off x="4355976" y="2499742"/>
            <a:ext cx="720080" cy="21602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4 Conector angular"/>
          <p:cNvCxnSpPr>
            <a:stCxn id="28" idx="6"/>
          </p:cNvCxnSpPr>
          <p:nvPr/>
        </p:nvCxnSpPr>
        <p:spPr>
          <a:xfrm flipV="1">
            <a:off x="4355976" y="3003798"/>
            <a:ext cx="720080" cy="2880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0" idx="3"/>
            <a:endCxn id="106" idx="1"/>
          </p:cNvCxnSpPr>
          <p:nvPr/>
        </p:nvCxnSpPr>
        <p:spPr>
          <a:xfrm>
            <a:off x="7020272" y="28597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5580112" y="2953856"/>
            <a:ext cx="648072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Sample final de salida</a:t>
            </a:r>
            <a:endParaRPr lang="es-ES" sz="1050"/>
          </a:p>
        </p:txBody>
      </p:sp>
      <p:sp>
        <p:nvSpPr>
          <p:cNvPr id="69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4211960" y="3907527"/>
            <a:ext cx="2088232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(Samples producidos por otros canales que estén reproduciendo)</a:t>
            </a:r>
            <a:endParaRPr lang="es-ES" sz="1050"/>
          </a:p>
        </p:txBody>
      </p:sp>
      <p:sp>
        <p:nvSpPr>
          <p:cNvPr id="73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347864" y="1258039"/>
            <a:ext cx="115212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Sample</a:t>
            </a:r>
          </a:p>
          <a:p>
            <a:r>
              <a:rPr lang="es-ES" sz="1050" smtClean="0"/>
              <a:t>producido</a:t>
            </a:r>
            <a:endParaRPr lang="es-ES" sz="1050"/>
          </a:p>
        </p:txBody>
      </p:sp>
      <p:cxnSp>
        <p:nvCxnSpPr>
          <p:cNvPr id="36" name="35 Conector recto de flecha"/>
          <p:cNvCxnSpPr>
            <a:stCxn id="87" idx="6"/>
            <a:endCxn id="40" idx="1"/>
          </p:cNvCxnSpPr>
          <p:nvPr/>
        </p:nvCxnSpPr>
        <p:spPr>
          <a:xfrm>
            <a:off x="5652120" y="285978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6156176" y="2643758"/>
            <a:ext cx="864096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Buffers</a:t>
            </a:r>
          </a:p>
          <a:p>
            <a:pPr algn="ctr"/>
            <a:r>
              <a:rPr lang="es-ES" sz="1200" smtClean="0"/>
              <a:t>de salida</a:t>
            </a:r>
            <a:endParaRPr lang="es-ES" sz="1200"/>
          </a:p>
        </p:txBody>
      </p:sp>
      <p:sp>
        <p:nvSpPr>
          <p:cNvPr id="49" name="48 CuadroTexto"/>
          <p:cNvSpPr txBox="1"/>
          <p:nvPr/>
        </p:nvSpPr>
        <p:spPr>
          <a:xfrm>
            <a:off x="7236296" y="2356887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Salida</a:t>
            </a:r>
          </a:p>
          <a:p>
            <a:r>
              <a:rPr lang="es-ES" sz="1100" smtClean="0"/>
              <a:t>de audio</a:t>
            </a:r>
            <a:endParaRPr lang="es-ES" sz="1100"/>
          </a:p>
        </p:txBody>
      </p:sp>
      <p:sp>
        <p:nvSpPr>
          <p:cNvPr id="28" name="27 Elipse"/>
          <p:cNvSpPr/>
          <p:nvPr/>
        </p:nvSpPr>
        <p:spPr>
          <a:xfrm>
            <a:off x="3923928" y="307580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1979712" y="1347614"/>
            <a:ext cx="4752528" cy="2880320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smtClean="0">
                <a:solidFill>
                  <a:srgbClr val="FF0000"/>
                </a:solidFill>
              </a:rPr>
              <a:t>Mezclador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79512" y="195486"/>
            <a:ext cx="5410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Anillo de buffers para guardar y servir samples de salida</a:t>
            </a: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724128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00CC99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b="1">
              <a:solidFill>
                <a:srgbClr val="0033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932040" y="1779662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D9FFE8"/>
          </a:solidFill>
          <a:ln w="19050">
            <a:solidFill>
              <a:srgbClr val="00CC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932040" y="3363838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CE6E4"/>
          </a:solidFill>
          <a:ln w="19050">
            <a:solidFill>
              <a:srgbClr val="E26C6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139952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F9999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100" b="1">
              <a:solidFill>
                <a:srgbClr val="A8000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7596336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Altavoces</a:t>
            </a:r>
            <a:endParaRPr lang="es-ES" sz="1200"/>
          </a:p>
        </p:txBody>
      </p:sp>
      <p:sp>
        <p:nvSpPr>
          <p:cNvPr id="51" name="50 Rectángulo redondeado"/>
          <p:cNvSpPr/>
          <p:nvPr/>
        </p:nvSpPr>
        <p:spPr>
          <a:xfrm>
            <a:off x="2411760" y="2643758"/>
            <a:ext cx="864096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Lógica de mezclado</a:t>
            </a:r>
            <a:endParaRPr lang="es-ES" sz="1200"/>
          </a:p>
        </p:txBody>
      </p:sp>
      <p:sp>
        <p:nvSpPr>
          <p:cNvPr id="57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6804248" y="2211710"/>
            <a:ext cx="108012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200" smtClean="0"/>
              <a:t>Los altavoces</a:t>
            </a:r>
          </a:p>
          <a:p>
            <a:r>
              <a:rPr lang="es-ES" sz="1200" smtClean="0">
                <a:solidFill>
                  <a:srgbClr val="00B050"/>
                </a:solidFill>
              </a:rPr>
              <a:t>LEEN </a:t>
            </a:r>
            <a:r>
              <a:rPr lang="es-ES" sz="1200" smtClean="0"/>
              <a:t> </a:t>
            </a:r>
          </a:p>
          <a:p>
            <a:r>
              <a:rPr lang="es-ES" sz="1200" smtClean="0"/>
              <a:t>samples</a:t>
            </a:r>
            <a:endParaRPr lang="es-ES" sz="1200"/>
          </a:p>
        </p:txBody>
      </p:sp>
      <p:sp>
        <p:nvSpPr>
          <p:cNvPr id="58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131840" y="2211710"/>
            <a:ext cx="1080120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El mezclador</a:t>
            </a:r>
          </a:p>
          <a:p>
            <a:pPr algn="ctr"/>
            <a:r>
              <a:rPr lang="es-ES" sz="1200" smtClean="0">
                <a:solidFill>
                  <a:srgbClr val="FF0000"/>
                </a:solidFill>
              </a:rPr>
              <a:t>ESCRIBE </a:t>
            </a:r>
            <a:r>
              <a:rPr lang="es-ES" sz="1200" smtClean="0"/>
              <a:t>samples</a:t>
            </a:r>
            <a:endParaRPr lang="es-ES" sz="1200"/>
          </a:p>
        </p:txBody>
      </p:sp>
      <p:grpSp>
        <p:nvGrpSpPr>
          <p:cNvPr id="2" name="28 Grupo"/>
          <p:cNvGrpSpPr/>
          <p:nvPr/>
        </p:nvGrpSpPr>
        <p:grpSpPr>
          <a:xfrm>
            <a:off x="4427984" y="2067694"/>
            <a:ext cx="1656184" cy="1656184"/>
            <a:chOff x="3491880" y="1923678"/>
            <a:chExt cx="1656184" cy="1656184"/>
          </a:xfrm>
        </p:grpSpPr>
        <p:sp>
          <p:nvSpPr>
            <p:cNvPr id="52" name="51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350954"/>
                <a:gd name="adj2" fmla="val 399950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6817126"/>
                <a:gd name="adj2" fmla="val 939684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2239458"/>
                <a:gd name="adj2" fmla="val 1477818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7609553"/>
                <a:gd name="adj2" fmla="val 2021599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6" name="55 Conector recto de flecha"/>
          <p:cNvCxnSpPr>
            <a:stCxn id="6" idx="3"/>
            <a:endCxn id="48" idx="1"/>
          </p:cNvCxnSpPr>
          <p:nvPr/>
        </p:nvCxnSpPr>
        <p:spPr>
          <a:xfrm>
            <a:off x="6372200" y="2895786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51" idx="3"/>
            <a:endCxn id="11" idx="1"/>
          </p:cNvCxnSpPr>
          <p:nvPr/>
        </p:nvCxnSpPr>
        <p:spPr>
          <a:xfrm>
            <a:off x="3275856" y="289578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4860032" y="2553166"/>
            <a:ext cx="7920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b="1" smtClean="0"/>
              <a:t>Anillo de buffers</a:t>
            </a:r>
            <a:endParaRPr lang="es-ES" sz="1400" b="1"/>
          </a:p>
        </p:txBody>
      </p:sp>
      <p:sp>
        <p:nvSpPr>
          <p:cNvPr id="21" name="20 Rectángulo redondeado"/>
          <p:cNvSpPr/>
          <p:nvPr/>
        </p:nvSpPr>
        <p:spPr>
          <a:xfrm>
            <a:off x="683568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Canales</a:t>
            </a:r>
          </a:p>
          <a:p>
            <a:pPr algn="ctr"/>
            <a:r>
              <a:rPr lang="es-ES" sz="1200" smtClean="0"/>
              <a:t>de sonido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21" idx="3"/>
            <a:endCxn id="51" idx="1"/>
          </p:cNvCxnSpPr>
          <p:nvPr/>
        </p:nvCxnSpPr>
        <p:spPr>
          <a:xfrm>
            <a:off x="1619672" y="289578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 redondeado"/>
          <p:cNvSpPr/>
          <p:nvPr/>
        </p:nvSpPr>
        <p:spPr>
          <a:xfrm>
            <a:off x="4860032" y="3363838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D14B4B"/>
                </a:solidFill>
              </a:rPr>
              <a:t>Para mezclar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4067944" y="2571750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A80000"/>
                </a:solidFill>
              </a:rPr>
              <a:t>Mezclán-</a:t>
            </a:r>
          </a:p>
          <a:p>
            <a:pPr algn="ctr"/>
            <a:r>
              <a:rPr lang="es-ES" sz="1100" b="1" smtClean="0">
                <a:solidFill>
                  <a:srgbClr val="A80000"/>
                </a:solidFill>
              </a:rPr>
              <a:t>dose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25" name="24 Rectángulo redondeado"/>
          <p:cNvSpPr/>
          <p:nvPr/>
        </p:nvSpPr>
        <p:spPr>
          <a:xfrm>
            <a:off x="4860032" y="1779662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00AC56"/>
                </a:solidFill>
              </a:rPr>
              <a:t>Para re-producir</a:t>
            </a:r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5652120" y="2571750"/>
            <a:ext cx="792088" cy="648072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003300"/>
                </a:solidFill>
              </a:rPr>
              <a:t>Reprodu-ciendo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206</Words>
  <Application>Microsoft Office PowerPoint</Application>
  <PresentationFormat>Presentación en pantalla (16:9)</PresentationFormat>
  <Paragraphs>93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110</cp:revision>
  <dcterms:created xsi:type="dcterms:W3CDTF">2021-12-27T16:12:18Z</dcterms:created>
  <dcterms:modified xsi:type="dcterms:W3CDTF">2024-01-06T15:31:32Z</dcterms:modified>
</cp:coreProperties>
</file>