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6" r:id="rId3"/>
    <p:sldId id="258" r:id="rId4"/>
    <p:sldId id="267" r:id="rId5"/>
    <p:sldId id="272" r:id="rId6"/>
    <p:sldId id="265" r:id="rId7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13EA5-A849-481D-9314-2474C49C58C3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19C7D-83CB-4EBE-BBD0-0B06BB78EAD1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019C7D-83CB-4EBE-BBD0-0B06BB78EAD1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267494"/>
            <a:ext cx="5832648" cy="2520280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27560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Reloj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27560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27560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56363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56363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62753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148064" y="62753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004048" y="1904514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 de Ciclo y Frame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45" name="44 Conector recto de flecha"/>
          <p:cNvCxnSpPr>
            <a:stCxn id="3" idx="2"/>
          </p:cNvCxnSpPr>
          <p:nvPr/>
        </p:nvCxnSpPr>
        <p:spPr>
          <a:xfrm>
            <a:off x="6444208" y="185167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46 Rectángulo redondeado"/>
          <p:cNvSpPr/>
          <p:nvPr/>
        </p:nvSpPr>
        <p:spPr>
          <a:xfrm>
            <a:off x="1619672" y="3147814"/>
            <a:ext cx="5832648" cy="165618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8" name="47 Rectángulo redondeado"/>
          <p:cNvSpPr/>
          <p:nvPr/>
        </p:nvSpPr>
        <p:spPr>
          <a:xfrm>
            <a:off x="5796136" y="3867894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Dispositivo nulo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9" name="48 Rectángulo redondeado"/>
          <p:cNvSpPr/>
          <p:nvPr/>
        </p:nvSpPr>
        <p:spPr>
          <a:xfrm>
            <a:off x="1979712" y="3867894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0" name="49 Rectángulo redondeado"/>
          <p:cNvSpPr/>
          <p:nvPr/>
        </p:nvSpPr>
        <p:spPr>
          <a:xfrm>
            <a:off x="3707904" y="386789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51" name="50 Conector recto de flecha"/>
          <p:cNvCxnSpPr>
            <a:stCxn id="49" idx="3"/>
            <a:endCxn id="50" idx="1"/>
          </p:cNvCxnSpPr>
          <p:nvPr/>
        </p:nvCxnSpPr>
        <p:spPr>
          <a:xfrm>
            <a:off x="3131841" y="4155926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51 Conector recto de flecha"/>
          <p:cNvCxnSpPr>
            <a:stCxn id="50" idx="3"/>
            <a:endCxn id="48" idx="1"/>
          </p:cNvCxnSpPr>
          <p:nvPr/>
        </p:nvCxnSpPr>
        <p:spPr>
          <a:xfrm>
            <a:off x="5220072" y="415592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619672" y="411510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5796136" y="1419622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GNA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979712" y="14196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707904" y="141962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3131841" y="170765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1"/>
          </p:cNvCxnSpPr>
          <p:nvPr/>
        </p:nvCxnSpPr>
        <p:spPr>
          <a:xfrm>
            <a:off x="5220072" y="170765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endCxn id="3" idx="0"/>
          </p:cNvCxnSpPr>
          <p:nvPr/>
        </p:nvCxnSpPr>
        <p:spPr>
          <a:xfrm>
            <a:off x="6444208" y="771550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CuadroTexto"/>
          <p:cNvSpPr txBox="1"/>
          <p:nvPr/>
        </p:nvSpPr>
        <p:spPr>
          <a:xfrm>
            <a:off x="5364088" y="77155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1619672" y="2787774"/>
            <a:ext cx="5832648" cy="194421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5796136" y="3795886"/>
            <a:ext cx="1296144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RAM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1979712" y="3795886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5" name="14 Rectángulo redondeado"/>
          <p:cNvSpPr/>
          <p:nvPr/>
        </p:nvSpPr>
        <p:spPr>
          <a:xfrm>
            <a:off x="3707904" y="379588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6" name="15 Conector recto de flecha"/>
          <p:cNvCxnSpPr>
            <a:stCxn id="14" idx="3"/>
            <a:endCxn id="15" idx="1"/>
          </p:cNvCxnSpPr>
          <p:nvPr/>
        </p:nvCxnSpPr>
        <p:spPr>
          <a:xfrm>
            <a:off x="3131841" y="4083918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5" idx="3"/>
            <a:endCxn id="13" idx="1"/>
          </p:cNvCxnSpPr>
          <p:nvPr/>
        </p:nvCxnSpPr>
        <p:spPr>
          <a:xfrm>
            <a:off x="5220072" y="408391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>
            <a:endCxn id="13" idx="0"/>
          </p:cNvCxnSpPr>
          <p:nvPr/>
        </p:nvCxnSpPr>
        <p:spPr>
          <a:xfrm>
            <a:off x="6444208" y="3147814"/>
            <a:ext cx="0" cy="6480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364088" y="314781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1619672" y="771550"/>
            <a:ext cx="5976664" cy="352839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5724128" y="1203598"/>
            <a:ext cx="1584176" cy="2808312"/>
          </a:xfrm>
          <a:prstGeom prst="roundRect">
            <a:avLst>
              <a:gd name="adj" fmla="val 8805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BIOS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907704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14" name="13 Rectángulo redondeado"/>
          <p:cNvSpPr/>
          <p:nvPr/>
        </p:nvSpPr>
        <p:spPr>
          <a:xfrm>
            <a:off x="3707904" y="163564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stCxn id="7" idx="3"/>
            <a:endCxn id="14" idx="1"/>
          </p:cNvCxnSpPr>
          <p:nvPr/>
        </p:nvCxnSpPr>
        <p:spPr>
          <a:xfrm>
            <a:off x="3059832" y="1923678"/>
            <a:ext cx="64807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stCxn id="14" idx="3"/>
            <a:endCxn id="19" idx="1"/>
          </p:cNvCxnSpPr>
          <p:nvPr/>
        </p:nvCxnSpPr>
        <p:spPr>
          <a:xfrm>
            <a:off x="5220072" y="1923678"/>
            <a:ext cx="720080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5940152" y="321982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sonido)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5940152" y="249974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(1 imagen)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5940152" y="163564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FFFFCC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FF0000"/>
                </a:solidFill>
              </a:rPr>
              <a:t>(palabras)</a:t>
            </a:r>
            <a:endParaRPr lang="es-ES" sz="1100">
              <a:solidFill>
                <a:srgbClr val="FF00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4067944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4067944" y="321982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3" name="22 Conector recto de flecha"/>
          <p:cNvCxnSpPr>
            <a:stCxn id="18" idx="1"/>
            <a:endCxn id="20" idx="3"/>
          </p:cNvCxnSpPr>
          <p:nvPr/>
        </p:nvCxnSpPr>
        <p:spPr>
          <a:xfrm flipH="1">
            <a:off x="5220073" y="278777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7" idx="1"/>
            <a:endCxn id="21" idx="3"/>
          </p:cNvCxnSpPr>
          <p:nvPr/>
        </p:nvCxnSpPr>
        <p:spPr>
          <a:xfrm flipH="1">
            <a:off x="5220073" y="3507854"/>
            <a:ext cx="72007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ángulo 85">
            <a:extLst>
              <a:ext uri="{FF2B5EF4-FFF2-40B4-BE49-F238E27FC236}">
                <a16:creationId xmlns="" xmlns:a16="http://schemas.microsoft.com/office/drawing/2014/main" id="{D136B626-B99A-4919-8609-F0DA15C64A07}"/>
              </a:ext>
            </a:extLst>
          </p:cNvPr>
          <p:cNvSpPr/>
          <p:nvPr/>
        </p:nvSpPr>
        <p:spPr>
          <a:xfrm>
            <a:off x="816342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00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="" xmlns:a16="http://schemas.microsoft.com/office/drawing/2014/main" id="{1D5C81C2-3A8D-4B79-84C3-767501CFBACA}"/>
              </a:ext>
            </a:extLst>
          </p:cNvPr>
          <p:cNvSpPr/>
          <p:nvPr/>
        </p:nvSpPr>
        <p:spPr>
          <a:xfrm>
            <a:off x="890337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31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="" xmlns:a16="http://schemas.microsoft.com/office/drawing/2014/main" id="{3561981F-4785-4A09-8181-E0BC6A56A32D}"/>
              </a:ext>
            </a:extLst>
          </p:cNvPr>
          <p:cNvSpPr/>
          <p:nvPr/>
        </p:nvSpPr>
        <p:spPr>
          <a:xfrm>
            <a:off x="112495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30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="" xmlns:a16="http://schemas.microsoft.com/office/drawing/2014/main" id="{BC1258C2-8AC5-44BE-A819-DA652F727394}"/>
              </a:ext>
            </a:extLst>
          </p:cNvPr>
          <p:cNvSpPr/>
          <p:nvPr/>
        </p:nvSpPr>
        <p:spPr>
          <a:xfrm>
            <a:off x="1359569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29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="" xmlns:a16="http://schemas.microsoft.com/office/drawing/2014/main" id="{09FA9F8B-4F70-4843-9EAC-9A6B1124B191}"/>
              </a:ext>
            </a:extLst>
          </p:cNvPr>
          <p:cNvSpPr/>
          <p:nvPr/>
        </p:nvSpPr>
        <p:spPr>
          <a:xfrm>
            <a:off x="159418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28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="" xmlns:a16="http://schemas.microsoft.com/office/drawing/2014/main" id="{BDE75ADB-62F6-4B06-A8C8-48FFC0734776}"/>
              </a:ext>
            </a:extLst>
          </p:cNvPr>
          <p:cNvSpPr/>
          <p:nvPr/>
        </p:nvSpPr>
        <p:spPr>
          <a:xfrm>
            <a:off x="182880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="" xmlns:a16="http://schemas.microsoft.com/office/drawing/2014/main" id="{CE8D17C1-C2A2-4D3F-9B83-195AFB3C969B}"/>
              </a:ext>
            </a:extLst>
          </p:cNvPr>
          <p:cNvSpPr/>
          <p:nvPr/>
        </p:nvSpPr>
        <p:spPr>
          <a:xfrm>
            <a:off x="2063415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26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="" xmlns:a16="http://schemas.microsoft.com/office/drawing/2014/main" id="{3BEECC94-5FF0-48DA-BCEC-E87CA93FD03A}"/>
              </a:ext>
            </a:extLst>
          </p:cNvPr>
          <p:cNvSpPr/>
          <p:nvPr/>
        </p:nvSpPr>
        <p:spPr>
          <a:xfrm>
            <a:off x="229803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25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="" xmlns:a16="http://schemas.microsoft.com/office/drawing/2014/main" id="{5AF5D5E5-FA6F-48E1-AEEC-C2D0AFCABAD3}"/>
              </a:ext>
            </a:extLst>
          </p:cNvPr>
          <p:cNvSpPr/>
          <p:nvPr/>
        </p:nvSpPr>
        <p:spPr>
          <a:xfrm>
            <a:off x="253264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24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="" xmlns:a16="http://schemas.microsoft.com/office/drawing/2014/main" id="{FC54B5E4-BD6D-47B2-A73F-551173B6F644}"/>
              </a:ext>
            </a:extLst>
          </p:cNvPr>
          <p:cNvSpPr/>
          <p:nvPr/>
        </p:nvSpPr>
        <p:spPr>
          <a:xfrm>
            <a:off x="2767262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23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="" xmlns:a16="http://schemas.microsoft.com/office/drawing/2014/main" id="{A01D818C-C207-48AE-B849-41C661FD0762}"/>
              </a:ext>
            </a:extLst>
          </p:cNvPr>
          <p:cNvSpPr/>
          <p:nvPr/>
        </p:nvSpPr>
        <p:spPr>
          <a:xfrm>
            <a:off x="300187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22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="" xmlns:a16="http://schemas.microsoft.com/office/drawing/2014/main" id="{925158CF-29ED-4A4A-B3AF-C72B5B7BB7EC}"/>
              </a:ext>
            </a:extLst>
          </p:cNvPr>
          <p:cNvSpPr/>
          <p:nvPr/>
        </p:nvSpPr>
        <p:spPr>
          <a:xfrm>
            <a:off x="3236493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21</a:t>
            </a:r>
          </a:p>
        </p:txBody>
      </p:sp>
      <p:sp>
        <p:nvSpPr>
          <p:cNvPr id="115" name="Rectángulo 114">
            <a:extLst>
              <a:ext uri="{FF2B5EF4-FFF2-40B4-BE49-F238E27FC236}">
                <a16:creationId xmlns="" xmlns:a16="http://schemas.microsoft.com/office/drawing/2014/main" id="{499E038A-214A-49F9-8103-A9A3A620F489}"/>
              </a:ext>
            </a:extLst>
          </p:cNvPr>
          <p:cNvSpPr/>
          <p:nvPr/>
        </p:nvSpPr>
        <p:spPr>
          <a:xfrm>
            <a:off x="3471108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20</a:t>
            </a:r>
          </a:p>
        </p:txBody>
      </p:sp>
      <p:sp>
        <p:nvSpPr>
          <p:cNvPr id="117" name="Rectángulo 116">
            <a:extLst>
              <a:ext uri="{FF2B5EF4-FFF2-40B4-BE49-F238E27FC236}">
                <a16:creationId xmlns="" xmlns:a16="http://schemas.microsoft.com/office/drawing/2014/main" id="{0664541E-0833-4A5E-A8EF-5A3FCF77F63E}"/>
              </a:ext>
            </a:extLst>
          </p:cNvPr>
          <p:cNvSpPr/>
          <p:nvPr/>
        </p:nvSpPr>
        <p:spPr>
          <a:xfrm>
            <a:off x="3705724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19</a:t>
            </a:r>
          </a:p>
        </p:txBody>
      </p:sp>
      <p:sp>
        <p:nvSpPr>
          <p:cNvPr id="120" name="Rectángulo 119">
            <a:extLst>
              <a:ext uri="{FF2B5EF4-FFF2-40B4-BE49-F238E27FC236}">
                <a16:creationId xmlns="" xmlns:a16="http://schemas.microsoft.com/office/drawing/2014/main" id="{79D68643-0A1E-495E-80FB-534377898035}"/>
              </a:ext>
            </a:extLst>
          </p:cNvPr>
          <p:cNvSpPr/>
          <p:nvPr/>
        </p:nvSpPr>
        <p:spPr>
          <a:xfrm>
            <a:off x="3940340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18</a:t>
            </a:r>
          </a:p>
        </p:txBody>
      </p:sp>
      <p:sp>
        <p:nvSpPr>
          <p:cNvPr id="127" name="Rectángulo 126">
            <a:extLst>
              <a:ext uri="{FF2B5EF4-FFF2-40B4-BE49-F238E27FC236}">
                <a16:creationId xmlns="" xmlns:a16="http://schemas.microsoft.com/office/drawing/2014/main" id="{E7BD9940-F968-4B8B-8CF6-01F0F9A79FC5}"/>
              </a:ext>
            </a:extLst>
          </p:cNvPr>
          <p:cNvSpPr/>
          <p:nvPr/>
        </p:nvSpPr>
        <p:spPr>
          <a:xfrm>
            <a:off x="4174956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17</a:t>
            </a:r>
          </a:p>
        </p:txBody>
      </p:sp>
      <p:sp>
        <p:nvSpPr>
          <p:cNvPr id="128" name="Rectángulo 127">
            <a:extLst>
              <a:ext uri="{FF2B5EF4-FFF2-40B4-BE49-F238E27FC236}">
                <a16:creationId xmlns="" xmlns:a16="http://schemas.microsoft.com/office/drawing/2014/main" id="{9A111A93-0EBA-486F-9846-8B244017B371}"/>
              </a:ext>
            </a:extLst>
          </p:cNvPr>
          <p:cNvSpPr/>
          <p:nvPr/>
        </p:nvSpPr>
        <p:spPr>
          <a:xfrm>
            <a:off x="4409571" y="2029892"/>
            <a:ext cx="234616" cy="234616"/>
          </a:xfrm>
          <a:prstGeom prst="rect">
            <a:avLst/>
          </a:prstGeom>
          <a:solidFill>
            <a:srgbClr val="FF818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16</a:t>
            </a:r>
          </a:p>
        </p:txBody>
      </p:sp>
      <p:sp>
        <p:nvSpPr>
          <p:cNvPr id="129" name="Rectángulo 128">
            <a:extLst>
              <a:ext uri="{FF2B5EF4-FFF2-40B4-BE49-F238E27FC236}">
                <a16:creationId xmlns="" xmlns:a16="http://schemas.microsoft.com/office/drawing/2014/main" id="{2EDC590C-B79B-4455-B21A-E52CD413002F}"/>
              </a:ext>
            </a:extLst>
          </p:cNvPr>
          <p:cNvSpPr/>
          <p:nvPr/>
        </p:nvSpPr>
        <p:spPr>
          <a:xfrm>
            <a:off x="4644186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15</a:t>
            </a:r>
          </a:p>
        </p:txBody>
      </p:sp>
      <p:sp>
        <p:nvSpPr>
          <p:cNvPr id="130" name="Rectángulo 129">
            <a:extLst>
              <a:ext uri="{FF2B5EF4-FFF2-40B4-BE49-F238E27FC236}">
                <a16:creationId xmlns="" xmlns:a16="http://schemas.microsoft.com/office/drawing/2014/main" id="{BFE52AF6-0715-45AA-BE61-460045DFF830}"/>
              </a:ext>
            </a:extLst>
          </p:cNvPr>
          <p:cNvSpPr/>
          <p:nvPr/>
        </p:nvSpPr>
        <p:spPr>
          <a:xfrm>
            <a:off x="487880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14</a:t>
            </a:r>
          </a:p>
        </p:txBody>
      </p:sp>
      <p:sp>
        <p:nvSpPr>
          <p:cNvPr id="131" name="Rectángulo 130">
            <a:extLst>
              <a:ext uri="{FF2B5EF4-FFF2-40B4-BE49-F238E27FC236}">
                <a16:creationId xmlns="" xmlns:a16="http://schemas.microsoft.com/office/drawing/2014/main" id="{ABD5847F-75F1-4799-9544-668E918A0AC5}"/>
              </a:ext>
            </a:extLst>
          </p:cNvPr>
          <p:cNvSpPr/>
          <p:nvPr/>
        </p:nvSpPr>
        <p:spPr>
          <a:xfrm>
            <a:off x="5113418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13</a:t>
            </a:r>
          </a:p>
        </p:txBody>
      </p:sp>
      <p:sp>
        <p:nvSpPr>
          <p:cNvPr id="132" name="Rectángulo 131">
            <a:extLst>
              <a:ext uri="{FF2B5EF4-FFF2-40B4-BE49-F238E27FC236}">
                <a16:creationId xmlns="" xmlns:a16="http://schemas.microsoft.com/office/drawing/2014/main" id="{8B57A71E-4CB6-4D59-94FC-2987F4485F43}"/>
              </a:ext>
            </a:extLst>
          </p:cNvPr>
          <p:cNvSpPr/>
          <p:nvPr/>
        </p:nvSpPr>
        <p:spPr>
          <a:xfrm>
            <a:off x="534803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12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="" xmlns:a16="http://schemas.microsoft.com/office/drawing/2014/main" id="{852973DA-04D7-48FC-8EEF-735C27611E8E}"/>
              </a:ext>
            </a:extLst>
          </p:cNvPr>
          <p:cNvSpPr/>
          <p:nvPr/>
        </p:nvSpPr>
        <p:spPr>
          <a:xfrm>
            <a:off x="558264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11</a:t>
            </a:r>
          </a:p>
        </p:txBody>
      </p:sp>
      <p:sp>
        <p:nvSpPr>
          <p:cNvPr id="134" name="Rectángulo 133">
            <a:extLst>
              <a:ext uri="{FF2B5EF4-FFF2-40B4-BE49-F238E27FC236}">
                <a16:creationId xmlns="" xmlns:a16="http://schemas.microsoft.com/office/drawing/2014/main" id="{722DFA65-C143-4D0A-94F4-305BA1B1E318}"/>
              </a:ext>
            </a:extLst>
          </p:cNvPr>
          <p:cNvSpPr/>
          <p:nvPr/>
        </p:nvSpPr>
        <p:spPr>
          <a:xfrm>
            <a:off x="5817264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10</a:t>
            </a:r>
          </a:p>
        </p:txBody>
      </p:sp>
      <p:sp>
        <p:nvSpPr>
          <p:cNvPr id="135" name="Rectángulo 134">
            <a:extLst>
              <a:ext uri="{FF2B5EF4-FFF2-40B4-BE49-F238E27FC236}">
                <a16:creationId xmlns="" xmlns:a16="http://schemas.microsoft.com/office/drawing/2014/main" id="{05562AE3-F2A7-4FE9-BCD7-055717A12BA2}"/>
              </a:ext>
            </a:extLst>
          </p:cNvPr>
          <p:cNvSpPr/>
          <p:nvPr/>
        </p:nvSpPr>
        <p:spPr>
          <a:xfrm>
            <a:off x="6051880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09</a:t>
            </a:r>
          </a:p>
        </p:txBody>
      </p:sp>
      <p:sp>
        <p:nvSpPr>
          <p:cNvPr id="136" name="Rectángulo 135">
            <a:extLst>
              <a:ext uri="{FF2B5EF4-FFF2-40B4-BE49-F238E27FC236}">
                <a16:creationId xmlns="" xmlns:a16="http://schemas.microsoft.com/office/drawing/2014/main" id="{45204B18-3348-4086-8A71-A0A62EB4C662}"/>
              </a:ext>
            </a:extLst>
          </p:cNvPr>
          <p:cNvSpPr/>
          <p:nvPr/>
        </p:nvSpPr>
        <p:spPr>
          <a:xfrm>
            <a:off x="628649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08</a:t>
            </a:r>
          </a:p>
        </p:txBody>
      </p:sp>
      <p:sp>
        <p:nvSpPr>
          <p:cNvPr id="137" name="Rectángulo 136">
            <a:extLst>
              <a:ext uri="{FF2B5EF4-FFF2-40B4-BE49-F238E27FC236}">
                <a16:creationId xmlns="" xmlns:a16="http://schemas.microsoft.com/office/drawing/2014/main" id="{4431FD59-9C6C-4FD4-A087-B445A8EF6FDF}"/>
              </a:ext>
            </a:extLst>
          </p:cNvPr>
          <p:cNvSpPr/>
          <p:nvPr/>
        </p:nvSpPr>
        <p:spPr>
          <a:xfrm>
            <a:off x="6521111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07</a:t>
            </a:r>
          </a:p>
        </p:txBody>
      </p:sp>
      <p:sp>
        <p:nvSpPr>
          <p:cNvPr id="138" name="Rectángulo 137">
            <a:extLst>
              <a:ext uri="{FF2B5EF4-FFF2-40B4-BE49-F238E27FC236}">
                <a16:creationId xmlns="" xmlns:a16="http://schemas.microsoft.com/office/drawing/2014/main" id="{831ABC75-3734-44DE-B678-F9A08F453CA9}"/>
              </a:ext>
            </a:extLst>
          </p:cNvPr>
          <p:cNvSpPr/>
          <p:nvPr/>
        </p:nvSpPr>
        <p:spPr>
          <a:xfrm>
            <a:off x="675572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06</a:t>
            </a:r>
          </a:p>
        </p:txBody>
      </p:sp>
      <p:sp>
        <p:nvSpPr>
          <p:cNvPr id="139" name="Rectángulo 138">
            <a:extLst>
              <a:ext uri="{FF2B5EF4-FFF2-40B4-BE49-F238E27FC236}">
                <a16:creationId xmlns="" xmlns:a16="http://schemas.microsoft.com/office/drawing/2014/main" id="{6747C598-6F27-48F6-8699-DE71CA8AAC56}"/>
              </a:ext>
            </a:extLst>
          </p:cNvPr>
          <p:cNvSpPr/>
          <p:nvPr/>
        </p:nvSpPr>
        <p:spPr>
          <a:xfrm>
            <a:off x="6990342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05</a:t>
            </a:r>
          </a:p>
        </p:txBody>
      </p:sp>
      <p:sp>
        <p:nvSpPr>
          <p:cNvPr id="140" name="Rectángulo 139">
            <a:extLst>
              <a:ext uri="{FF2B5EF4-FFF2-40B4-BE49-F238E27FC236}">
                <a16:creationId xmlns="" xmlns:a16="http://schemas.microsoft.com/office/drawing/2014/main" id="{C847B380-C1D4-4340-AFA5-431A25138A62}"/>
              </a:ext>
            </a:extLst>
          </p:cNvPr>
          <p:cNvSpPr/>
          <p:nvPr/>
        </p:nvSpPr>
        <p:spPr>
          <a:xfrm>
            <a:off x="7224957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04</a:t>
            </a:r>
          </a:p>
        </p:txBody>
      </p:sp>
      <p:sp>
        <p:nvSpPr>
          <p:cNvPr id="141" name="Rectángulo 140">
            <a:extLst>
              <a:ext uri="{FF2B5EF4-FFF2-40B4-BE49-F238E27FC236}">
                <a16:creationId xmlns="" xmlns:a16="http://schemas.microsoft.com/office/drawing/2014/main" id="{E7925BD4-0E84-4AC6-9E38-CD5780EE73A7}"/>
              </a:ext>
            </a:extLst>
          </p:cNvPr>
          <p:cNvSpPr/>
          <p:nvPr/>
        </p:nvSpPr>
        <p:spPr>
          <a:xfrm>
            <a:off x="7459573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03</a:t>
            </a:r>
          </a:p>
        </p:txBody>
      </p:sp>
      <p:sp>
        <p:nvSpPr>
          <p:cNvPr id="147" name="Rectángulo 146">
            <a:extLst>
              <a:ext uri="{FF2B5EF4-FFF2-40B4-BE49-F238E27FC236}">
                <a16:creationId xmlns="" xmlns:a16="http://schemas.microsoft.com/office/drawing/2014/main" id="{2A8C2ECE-5ECC-4C5D-85C5-B01FE7E065E5}"/>
              </a:ext>
            </a:extLst>
          </p:cNvPr>
          <p:cNvSpPr/>
          <p:nvPr/>
        </p:nvSpPr>
        <p:spPr>
          <a:xfrm>
            <a:off x="7694189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02</a:t>
            </a:r>
          </a:p>
        </p:txBody>
      </p:sp>
      <p:sp>
        <p:nvSpPr>
          <p:cNvPr id="151" name="Rectángulo 150">
            <a:extLst>
              <a:ext uri="{FF2B5EF4-FFF2-40B4-BE49-F238E27FC236}">
                <a16:creationId xmlns="" xmlns:a16="http://schemas.microsoft.com/office/drawing/2014/main" id="{39BED3B9-5161-4238-A6B4-E73C2313BF03}"/>
              </a:ext>
            </a:extLst>
          </p:cNvPr>
          <p:cNvSpPr/>
          <p:nvPr/>
        </p:nvSpPr>
        <p:spPr>
          <a:xfrm>
            <a:off x="7928805" y="2029892"/>
            <a:ext cx="234616" cy="234616"/>
          </a:xfrm>
          <a:prstGeom prst="rect">
            <a:avLst/>
          </a:prstGeom>
          <a:solidFill>
            <a:srgbClr val="64A0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s-ES" sz="800">
                <a:latin typeface="Arial Narrow" pitchFamily="34" charset="0"/>
              </a:rPr>
              <a:t>01</a:t>
            </a:r>
          </a:p>
        </p:txBody>
      </p:sp>
      <p:cxnSp>
        <p:nvCxnSpPr>
          <p:cNvPr id="152" name="Conector recto 151">
            <a:extLst>
              <a:ext uri="{FF2B5EF4-FFF2-40B4-BE49-F238E27FC236}">
                <a16:creationId xmlns="" xmlns:a16="http://schemas.microsoft.com/office/drawing/2014/main" id="{7E9F22F7-742E-4F2E-ABEF-67ECBC1C0BB1}"/>
              </a:ext>
            </a:extLst>
          </p:cNvPr>
          <p:cNvCxnSpPr>
            <a:cxnSpLocks/>
          </p:cNvCxnSpPr>
          <p:nvPr/>
        </p:nvCxnSpPr>
        <p:spPr>
          <a:xfrm flipH="1">
            <a:off x="890328" y="2258493"/>
            <a:ext cx="7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ector recto 155">
            <a:extLst>
              <a:ext uri="{FF2B5EF4-FFF2-40B4-BE49-F238E27FC236}">
                <a16:creationId xmlns="" xmlns:a16="http://schemas.microsoft.com/office/drawing/2014/main" id="{ADE4CF5E-7706-4075-9EBC-713026A07A99}"/>
              </a:ext>
            </a:extLst>
          </p:cNvPr>
          <p:cNvCxnSpPr>
            <a:cxnSpLocks/>
          </p:cNvCxnSpPr>
          <p:nvPr/>
        </p:nvCxnSpPr>
        <p:spPr>
          <a:xfrm>
            <a:off x="4644186" y="2258492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="" xmlns:a16="http://schemas.microsoft.com/office/drawing/2014/main" id="{E462C51E-1902-4E27-A25A-6B3B8509589C}"/>
              </a:ext>
            </a:extLst>
          </p:cNvPr>
          <p:cNvCxnSpPr>
            <a:cxnSpLocks/>
          </p:cNvCxnSpPr>
          <p:nvPr/>
        </p:nvCxnSpPr>
        <p:spPr>
          <a:xfrm flipV="1">
            <a:off x="890335" y="2547250"/>
            <a:ext cx="3753693" cy="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ector recto de flecha 159">
            <a:extLst>
              <a:ext uri="{FF2B5EF4-FFF2-40B4-BE49-F238E27FC236}">
                <a16:creationId xmlns="" xmlns:a16="http://schemas.microsoft.com/office/drawing/2014/main" id="{2EEE090E-2E31-4BF1-976D-E3FD7FD7BB67}"/>
              </a:ext>
            </a:extLst>
          </p:cNvPr>
          <p:cNvCxnSpPr>
            <a:cxnSpLocks/>
          </p:cNvCxnSpPr>
          <p:nvPr/>
        </p:nvCxnSpPr>
        <p:spPr>
          <a:xfrm>
            <a:off x="4644186" y="2547249"/>
            <a:ext cx="3753841" cy="0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161">
            <a:extLst>
              <a:ext uri="{FF2B5EF4-FFF2-40B4-BE49-F238E27FC236}">
                <a16:creationId xmlns="" xmlns:a16="http://schemas.microsoft.com/office/drawing/2014/main" id="{72A94A24-0428-400E-8F53-1E6C7C368BFC}"/>
              </a:ext>
            </a:extLst>
          </p:cNvPr>
          <p:cNvCxnSpPr>
            <a:cxnSpLocks/>
          </p:cNvCxnSpPr>
          <p:nvPr/>
        </p:nvCxnSpPr>
        <p:spPr>
          <a:xfrm>
            <a:off x="8398027" y="2258493"/>
            <a:ext cx="0" cy="3729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CuadroTexto 162">
            <a:extLst>
              <a:ext uri="{FF2B5EF4-FFF2-40B4-BE49-F238E27FC236}">
                <a16:creationId xmlns="" xmlns:a16="http://schemas.microsoft.com/office/drawing/2014/main" id="{A447CBF8-295A-4EB8-BE3C-DB2C86627377}"/>
              </a:ext>
            </a:extLst>
          </p:cNvPr>
          <p:cNvSpPr txBox="1"/>
          <p:nvPr/>
        </p:nvSpPr>
        <p:spPr>
          <a:xfrm>
            <a:off x="890327" y="2611749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64" name="CuadroTexto 163">
            <a:extLst>
              <a:ext uri="{FF2B5EF4-FFF2-40B4-BE49-F238E27FC236}">
                <a16:creationId xmlns="" xmlns:a16="http://schemas.microsoft.com/office/drawing/2014/main" id="{17A3A88F-AEAD-46DE-A3B5-BD5151511C03}"/>
              </a:ext>
            </a:extLst>
          </p:cNvPr>
          <p:cNvSpPr txBox="1"/>
          <p:nvPr/>
        </p:nvSpPr>
        <p:spPr>
          <a:xfrm>
            <a:off x="890486" y="2873573"/>
            <a:ext cx="3753529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FF0000"/>
                </a:solidFill>
              </a:rPr>
              <a:t>Año actual</a:t>
            </a:r>
            <a:endParaRPr lang="es-ES">
              <a:solidFill>
                <a:srgbClr val="FF0000"/>
              </a:solidFill>
            </a:endParaRPr>
          </a:p>
        </p:txBody>
      </p:sp>
      <p:sp>
        <p:nvSpPr>
          <p:cNvPr id="165" name="CuadroTexto 164">
            <a:extLst>
              <a:ext uri="{FF2B5EF4-FFF2-40B4-BE49-F238E27FC236}">
                <a16:creationId xmlns="" xmlns:a16="http://schemas.microsoft.com/office/drawing/2014/main" id="{E3051239-9AF1-42B5-B808-D697445F69F3}"/>
              </a:ext>
            </a:extLst>
          </p:cNvPr>
          <p:cNvSpPr txBox="1"/>
          <p:nvPr/>
        </p:nvSpPr>
        <p:spPr>
          <a:xfrm>
            <a:off x="6521110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r"/>
            <a:r>
              <a:rPr lang="es-ES" sz="900" smtClean="0"/>
              <a:t>Bits menos significativos </a:t>
            </a:r>
            <a:r>
              <a:rPr lang="es-ES" sz="900">
                <a:sym typeface="Wingdings" panose="05000000000000000000" pitchFamily="2" charset="2"/>
              </a:rPr>
              <a:t></a:t>
            </a:r>
            <a:endParaRPr lang="es-ES" sz="900"/>
          </a:p>
        </p:txBody>
      </p:sp>
      <p:sp>
        <p:nvSpPr>
          <p:cNvPr id="166" name="CuadroTexto 165">
            <a:extLst>
              <a:ext uri="{FF2B5EF4-FFF2-40B4-BE49-F238E27FC236}">
                <a16:creationId xmlns="" xmlns:a16="http://schemas.microsoft.com/office/drawing/2014/main" id="{630684B5-FECF-4D6E-9125-3E66582C6529}"/>
              </a:ext>
            </a:extLst>
          </p:cNvPr>
          <p:cNvSpPr txBox="1"/>
          <p:nvPr/>
        </p:nvSpPr>
        <p:spPr>
          <a:xfrm>
            <a:off x="890337" y="1755968"/>
            <a:ext cx="1876925" cy="2077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r>
              <a:rPr lang="es-ES" sz="900">
                <a:sym typeface="Wingdings" panose="05000000000000000000" pitchFamily="2" charset="2"/>
              </a:rPr>
              <a:t> </a:t>
            </a:r>
            <a:r>
              <a:rPr lang="es-ES" sz="900" smtClean="0"/>
              <a:t>Bits más significativos</a:t>
            </a:r>
            <a:endParaRPr lang="es-ES" sz="900"/>
          </a:p>
        </p:txBody>
      </p:sp>
      <p:sp>
        <p:nvSpPr>
          <p:cNvPr id="169" name="CuadroTexto 168">
            <a:extLst>
              <a:ext uri="{FF2B5EF4-FFF2-40B4-BE49-F238E27FC236}">
                <a16:creationId xmlns="" xmlns:a16="http://schemas.microsoft.com/office/drawing/2014/main" id="{0C17D9FD-88A0-4C7D-974A-8AA5C997A50B}"/>
              </a:ext>
            </a:extLst>
          </p:cNvPr>
          <p:cNvSpPr txBox="1"/>
          <p:nvPr/>
        </p:nvSpPr>
        <p:spPr>
          <a:xfrm>
            <a:off x="4644028" y="2611749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/>
              <a:t>16 bits</a:t>
            </a:r>
          </a:p>
        </p:txBody>
      </p:sp>
      <p:sp>
        <p:nvSpPr>
          <p:cNvPr id="170" name="CuadroTexto 169">
            <a:extLst>
              <a:ext uri="{FF2B5EF4-FFF2-40B4-BE49-F238E27FC236}">
                <a16:creationId xmlns="" xmlns:a16="http://schemas.microsoft.com/office/drawing/2014/main" id="{439BC4A8-140F-4E0A-AAC6-205EFE14EB9D}"/>
              </a:ext>
            </a:extLst>
          </p:cNvPr>
          <p:cNvSpPr txBox="1"/>
          <p:nvPr/>
        </p:nvSpPr>
        <p:spPr>
          <a:xfrm>
            <a:off x="4644186" y="2873573"/>
            <a:ext cx="3753528" cy="346249"/>
          </a:xfrm>
          <a:prstGeom prst="rect">
            <a:avLst/>
          </a:prstGeom>
          <a:noFill/>
        </p:spPr>
        <p:txBody>
          <a:bodyPr wrap="square" lIns="68580" tIns="34290" rIns="68580" bIns="34290" rtlCol="0" anchor="ctr">
            <a:spAutoFit/>
          </a:bodyPr>
          <a:lstStyle/>
          <a:p>
            <a:pPr algn="ctr"/>
            <a:r>
              <a:rPr lang="es-ES" smtClean="0">
                <a:solidFill>
                  <a:srgbClr val="0070C0"/>
                </a:solidFill>
              </a:rPr>
              <a:t>Días </a:t>
            </a:r>
            <a:r>
              <a:rPr lang="es-ES" smtClean="0">
                <a:solidFill>
                  <a:srgbClr val="0070C0"/>
                </a:solidFill>
              </a:rPr>
              <a:t>pasados del </a:t>
            </a:r>
            <a:r>
              <a:rPr lang="es-ES" smtClean="0">
                <a:solidFill>
                  <a:srgbClr val="0070C0"/>
                </a:solidFill>
              </a:rPr>
              <a:t>año</a:t>
            </a:r>
            <a:endParaRPr lang="es-E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7640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1403648" y="987574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1187624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179512" y="3075806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ContadorFrames múltiplo de 60 ?</a:t>
            </a:r>
            <a:endParaRPr lang="es-ES" sz="1200"/>
          </a:p>
        </p:txBody>
      </p:sp>
      <p:grpSp>
        <p:nvGrpSpPr>
          <p:cNvPr id="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1403648" y="3723878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4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899592" y="1707654"/>
            <a:ext cx="1296144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ContadorFrames +=  1</a:t>
            </a:r>
            <a:endParaRPr lang="es-ES" sz="1200"/>
          </a:p>
        </p:txBody>
      </p:sp>
      <p:sp>
        <p:nvSpPr>
          <p:cNvPr id="52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91581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+=  1</a:t>
            </a:r>
            <a:endParaRPr lang="es-ES" sz="1200"/>
          </a:p>
        </p:txBody>
      </p:sp>
      <p:sp>
        <p:nvSpPr>
          <p:cNvPr id="83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327585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8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1979712" y="3075806"/>
            <a:ext cx="1518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SegundosPasadosDía &gt;= 86400 ?</a:t>
            </a:r>
            <a:endParaRPr lang="es-ES" sz="1200"/>
          </a:p>
        </p:txBody>
      </p:sp>
      <p:sp>
        <p:nvSpPr>
          <p:cNvPr id="103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615617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cxnSp>
        <p:nvCxnSpPr>
          <p:cNvPr id="107" name="78 Conector angular"/>
          <p:cNvCxnSpPr>
            <a:stCxn id="83" idx="3"/>
            <a:endCxn id="77" idx="1"/>
          </p:cNvCxnSpPr>
          <p:nvPr/>
        </p:nvCxnSpPr>
        <p:spPr>
          <a:xfrm flipV="1">
            <a:off x="3995936" y="1491630"/>
            <a:ext cx="1080120" cy="1440160"/>
          </a:xfrm>
          <a:prstGeom prst="bentConnector3">
            <a:avLst>
              <a:gd name="adj1" fmla="val 658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507605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sp>
        <p:nvSpPr>
          <p:cNvPr id="7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507605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SegundosPasadosDía</a:t>
            </a:r>
            <a:r>
              <a:rPr lang="es-ES" sz="1200" smtClean="0"/>
              <a:t> =  0</a:t>
            </a:r>
            <a:endParaRPr lang="es-ES" sz="1200"/>
          </a:p>
        </p:txBody>
      </p:sp>
      <p:grpSp>
        <p:nvGrpSpPr>
          <p:cNvPr id="3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3491880" y="3723878"/>
            <a:ext cx="288032" cy="288032"/>
            <a:chOff x="7020272" y="4149080"/>
            <a:chExt cx="288032" cy="288032"/>
          </a:xfrm>
        </p:grpSpPr>
        <p:sp>
          <p:nvSpPr>
            <p:cNvPr id="80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82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87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5436096" y="2571750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grpSp>
        <p:nvGrpSpPr>
          <p:cNvPr id="4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5652120" y="3723878"/>
            <a:ext cx="288032" cy="288032"/>
            <a:chOff x="7020272" y="4149080"/>
            <a:chExt cx="288032" cy="288032"/>
          </a:xfrm>
        </p:grpSpPr>
        <p:sp>
          <p:nvSpPr>
            <p:cNvPr id="108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12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13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4211960" y="3075806"/>
            <a:ext cx="1446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200" smtClean="0"/>
              <a:t>DíasPasadosAño &gt;= DíasAñoActual ?</a:t>
            </a:r>
            <a:endParaRPr lang="es-ES" sz="1200"/>
          </a:p>
        </p:txBody>
      </p:sp>
      <p:sp>
        <p:nvSpPr>
          <p:cNvPr id="114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7236296" y="1275606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DíasPasadosAño</a:t>
            </a:r>
          </a:p>
          <a:p>
            <a:pPr algn="ctr"/>
            <a:r>
              <a:rPr lang="es-ES" sz="1200" smtClean="0"/>
              <a:t>=  0</a:t>
            </a:r>
            <a:endParaRPr lang="es-ES" sz="1200"/>
          </a:p>
        </p:txBody>
      </p:sp>
      <p:sp>
        <p:nvSpPr>
          <p:cNvPr id="115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7236296" y="1707654"/>
            <a:ext cx="1440160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AñoActual</a:t>
            </a:r>
          </a:p>
          <a:p>
            <a:pPr algn="ctr"/>
            <a:r>
              <a:rPr lang="es-ES" sz="1200" smtClean="0"/>
              <a:t>+=  1</a:t>
            </a:r>
            <a:endParaRPr lang="es-ES" sz="1200"/>
          </a:p>
        </p:txBody>
      </p:sp>
      <p:grpSp>
        <p:nvGrpSpPr>
          <p:cNvPr id="5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812360" y="2571750"/>
            <a:ext cx="288032" cy="288032"/>
            <a:chOff x="7020272" y="4149080"/>
            <a:chExt cx="288032" cy="288032"/>
          </a:xfrm>
        </p:grpSpPr>
        <p:sp>
          <p:nvSpPr>
            <p:cNvPr id="57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8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62" name="78 Conector angular"/>
          <p:cNvCxnSpPr>
            <a:stCxn id="87" idx="3"/>
            <a:endCxn id="114" idx="1"/>
          </p:cNvCxnSpPr>
          <p:nvPr/>
        </p:nvCxnSpPr>
        <p:spPr>
          <a:xfrm flipV="1">
            <a:off x="6156176" y="1491630"/>
            <a:ext cx="1080120" cy="1440160"/>
          </a:xfrm>
          <a:prstGeom prst="bentConnector3">
            <a:avLst>
              <a:gd name="adj1" fmla="val 6499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579613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79613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3" idx="2"/>
            <a:endCxn id="80" idx="0"/>
          </p:cNvCxnSpPr>
          <p:nvPr/>
        </p:nvCxnSpPr>
        <p:spPr>
          <a:xfrm>
            <a:off x="3635896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3635896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7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30" idx="2"/>
            <a:endCxn id="53" idx="0"/>
          </p:cNvCxnSpPr>
          <p:nvPr/>
        </p:nvCxnSpPr>
        <p:spPr>
          <a:xfrm>
            <a:off x="1547664" y="3291830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1577282" y="329183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cxnSp>
        <p:nvCxnSpPr>
          <p:cNvPr id="81" name="78 Conector angular"/>
          <p:cNvCxnSpPr>
            <a:stCxn id="30" idx="3"/>
            <a:endCxn id="52" idx="1"/>
          </p:cNvCxnSpPr>
          <p:nvPr/>
        </p:nvCxnSpPr>
        <p:spPr>
          <a:xfrm flipV="1">
            <a:off x="1907704" y="1491630"/>
            <a:ext cx="1008112" cy="1440160"/>
          </a:xfrm>
          <a:prstGeom prst="bentConnector3">
            <a:avLst>
              <a:gd name="adj1" fmla="val 625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76" idx="2"/>
            <a:endCxn id="87" idx="0"/>
          </p:cNvCxnSpPr>
          <p:nvPr/>
        </p:nvCxnSpPr>
        <p:spPr>
          <a:xfrm>
            <a:off x="579613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115" idx="2"/>
            <a:endCxn id="57" idx="0"/>
          </p:cNvCxnSpPr>
          <p:nvPr/>
        </p:nvCxnSpPr>
        <p:spPr>
          <a:xfrm>
            <a:off x="7956376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2" idx="2"/>
            <a:endCxn id="83" idx="0"/>
          </p:cNvCxnSpPr>
          <p:nvPr/>
        </p:nvCxnSpPr>
        <p:spPr>
          <a:xfrm>
            <a:off x="3635896" y="1707654"/>
            <a:ext cx="0" cy="8640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>
            <a:off x="1547664" y="213970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27" idx="4"/>
            <a:endCxn id="47" idx="0"/>
          </p:cNvCxnSpPr>
          <p:nvPr/>
        </p:nvCxnSpPr>
        <p:spPr>
          <a:xfrm>
            <a:off x="1547664" y="127560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3995936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132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1907704" y="2670180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2483768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Valor64  =</a:t>
            </a:r>
          </a:p>
          <a:p>
            <a:pPr algn="ctr"/>
            <a:r>
              <a:rPr lang="es-ES" sz="1200" smtClean="0"/>
              <a:t>ValorActual * 48271</a:t>
            </a:r>
            <a:endParaRPr lang="es-ES" sz="1200"/>
          </a:p>
        </p:txBody>
      </p:sp>
      <p:sp>
        <p:nvSpPr>
          <p:cNvPr id="98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4860032" y="2283718"/>
            <a:ext cx="187220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ValorActual  =</a:t>
            </a:r>
          </a:p>
          <a:p>
            <a:pPr algn="ctr"/>
            <a:r>
              <a:rPr lang="es-ES" sz="1200" smtClean="0"/>
              <a:t>Valor64  mod  7FFFFFFFh</a:t>
            </a:r>
            <a:endParaRPr lang="es-ES" sz="1200"/>
          </a:p>
        </p:txBody>
      </p:sp>
      <p:grpSp>
        <p:nvGrpSpPr>
          <p:cNvPr id="101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236296" y="2355726"/>
            <a:ext cx="288032" cy="288032"/>
            <a:chOff x="7020272" y="4149080"/>
            <a:chExt cx="288032" cy="288032"/>
          </a:xfrm>
        </p:grpSpPr>
        <p:sp>
          <p:nvSpPr>
            <p:cNvPr id="102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103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sp>
        <p:nvSpPr>
          <p:cNvPr id="105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1691680" y="2355726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106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105" idx="6"/>
            <a:endCxn id="93" idx="1"/>
          </p:cNvCxnSpPr>
          <p:nvPr/>
        </p:nvCxnSpPr>
        <p:spPr>
          <a:xfrm>
            <a:off x="1979712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93" idx="3"/>
            <a:endCxn id="98" idx="1"/>
          </p:cNvCxnSpPr>
          <p:nvPr/>
        </p:nvCxnSpPr>
        <p:spPr>
          <a:xfrm>
            <a:off x="4355976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98" idx="3"/>
            <a:endCxn id="102" idx="2"/>
          </p:cNvCxnSpPr>
          <p:nvPr/>
        </p:nvCxnSpPr>
        <p:spPr>
          <a:xfrm>
            <a:off x="6732240" y="2499742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167</Words>
  <Application>Microsoft Office PowerPoint</Application>
  <PresentationFormat>Presentación en pantalla (16:9)</PresentationFormat>
  <Paragraphs>99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47</cp:revision>
  <dcterms:created xsi:type="dcterms:W3CDTF">2022-11-20T13:29:53Z</dcterms:created>
  <dcterms:modified xsi:type="dcterms:W3CDTF">2024-01-06T15:03:57Z</dcterms:modified>
</cp:coreProperties>
</file>