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92" r:id="rId3"/>
    <p:sldId id="293" r:id="rId4"/>
    <p:sldId id="286" r:id="rId5"/>
    <p:sldId id="288" r:id="rId6"/>
    <p:sldId id="294" r:id="rId7"/>
    <p:sldId id="28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99"/>
    <a:srgbClr val="FF00FF"/>
    <a:srgbClr val="0000FF"/>
    <a:srgbClr val="006600"/>
    <a:srgbClr val="64A0FF"/>
    <a:srgbClr val="E5E9EF"/>
    <a:srgbClr val="D3DAE9"/>
    <a:srgbClr val="B7DBFF"/>
    <a:srgbClr val="FFCCCC"/>
    <a:srgbClr val="CCE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348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24/10/2024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24/10/2024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24/10/2024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 redondeado"/>
          <p:cNvSpPr/>
          <p:nvPr/>
        </p:nvSpPr>
        <p:spPr>
          <a:xfrm>
            <a:off x="7902489" y="3474438"/>
            <a:ext cx="1440160" cy="432048"/>
          </a:xfrm>
          <a:prstGeom prst="roundRect">
            <a:avLst>
              <a:gd name="adj" fmla="val 50000"/>
            </a:avLst>
          </a:prstGeom>
          <a:solidFill>
            <a:srgbClr val="99FFCC"/>
          </a:solidFill>
          <a:ln w="19050">
            <a:solidFill>
              <a:srgbClr val="00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2" name="21 Rectángulo redondeado"/>
          <p:cNvSpPr/>
          <p:nvPr/>
        </p:nvSpPr>
        <p:spPr>
          <a:xfrm>
            <a:off x="5526225" y="3474438"/>
            <a:ext cx="2232248" cy="432048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22 Rectángulo redondeado"/>
          <p:cNvSpPr/>
          <p:nvPr/>
        </p:nvSpPr>
        <p:spPr>
          <a:xfrm>
            <a:off x="3077953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R0</a:t>
            </a:r>
          </a:p>
        </p:txBody>
      </p:sp>
      <p:sp>
        <p:nvSpPr>
          <p:cNvPr id="25" name="24 Rectángulo redondeado"/>
          <p:cNvSpPr/>
          <p:nvPr/>
        </p:nvSpPr>
        <p:spPr>
          <a:xfrm>
            <a:off x="3870041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4662129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R2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5454217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R3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6246305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R4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7038393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R5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7902489" y="395874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Stack registers</a:t>
            </a:r>
          </a:p>
        </p:txBody>
      </p:sp>
      <p:sp>
        <p:nvSpPr>
          <p:cNvPr id="41" name="40 Rectángulo redondeado"/>
          <p:cNvSpPr/>
          <p:nvPr/>
        </p:nvSpPr>
        <p:spPr>
          <a:xfrm>
            <a:off x="7830481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R6</a:t>
            </a:r>
          </a:p>
        </p:txBody>
      </p:sp>
      <p:sp>
        <p:nvSpPr>
          <p:cNvPr id="42" name="41 Rectángulo redondeado"/>
          <p:cNvSpPr/>
          <p:nvPr/>
        </p:nvSpPr>
        <p:spPr>
          <a:xfrm>
            <a:off x="8622569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R7</a:t>
            </a:r>
          </a:p>
        </p:txBody>
      </p:sp>
      <p:sp>
        <p:nvSpPr>
          <p:cNvPr id="52" name="51 Rectángulo redondeado"/>
          <p:cNvSpPr/>
          <p:nvPr/>
        </p:nvSpPr>
        <p:spPr>
          <a:xfrm>
            <a:off x="3077953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R8</a:t>
            </a:r>
          </a:p>
        </p:txBody>
      </p:sp>
      <p:sp>
        <p:nvSpPr>
          <p:cNvPr id="55" name="54 Rectángulo redondeado"/>
          <p:cNvSpPr/>
          <p:nvPr/>
        </p:nvSpPr>
        <p:spPr>
          <a:xfrm>
            <a:off x="3870041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R9</a:t>
            </a:r>
          </a:p>
        </p:txBody>
      </p:sp>
      <p:sp>
        <p:nvSpPr>
          <p:cNvPr id="56" name="55 Rectángulo redondeado"/>
          <p:cNvSpPr/>
          <p:nvPr/>
        </p:nvSpPr>
        <p:spPr>
          <a:xfrm>
            <a:off x="4662129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R10</a:t>
            </a:r>
          </a:p>
        </p:txBody>
      </p:sp>
      <p:sp>
        <p:nvSpPr>
          <p:cNvPr id="57" name="56 Rectángulo redondeado"/>
          <p:cNvSpPr/>
          <p:nvPr/>
        </p:nvSpPr>
        <p:spPr>
          <a:xfrm>
            <a:off x="5454217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R11</a:t>
            </a:r>
          </a:p>
        </p:txBody>
      </p:sp>
      <p:sp>
        <p:nvSpPr>
          <p:cNvPr id="63" name="62 Rectángulo redondeado"/>
          <p:cNvSpPr/>
          <p:nvPr/>
        </p:nvSpPr>
        <p:spPr>
          <a:xfrm>
            <a:off x="6246305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R12</a:t>
            </a:r>
          </a:p>
        </p:txBody>
      </p:sp>
      <p:sp>
        <p:nvSpPr>
          <p:cNvPr id="64" name="63 Rectángulo redondeado"/>
          <p:cNvSpPr/>
          <p:nvPr/>
        </p:nvSpPr>
        <p:spPr>
          <a:xfrm>
            <a:off x="7038393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R13</a:t>
            </a:r>
          </a:p>
        </p:txBody>
      </p:sp>
      <p:sp>
        <p:nvSpPr>
          <p:cNvPr id="65" name="64 Rectángulo redondeado"/>
          <p:cNvSpPr/>
          <p:nvPr/>
        </p:nvSpPr>
        <p:spPr>
          <a:xfrm>
            <a:off x="7830481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R14</a:t>
            </a:r>
          </a:p>
        </p:txBody>
      </p:sp>
      <p:sp>
        <p:nvSpPr>
          <p:cNvPr id="66" name="65 Rectángulo redondeado"/>
          <p:cNvSpPr/>
          <p:nvPr/>
        </p:nvSpPr>
        <p:spPr>
          <a:xfrm>
            <a:off x="8622569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R15</a:t>
            </a:r>
          </a:p>
        </p:txBody>
      </p:sp>
      <p:sp>
        <p:nvSpPr>
          <p:cNvPr id="67" name="66 Rectángulo redondeado"/>
          <p:cNvSpPr/>
          <p:nvPr/>
        </p:nvSpPr>
        <p:spPr>
          <a:xfrm>
            <a:off x="8622569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SP</a:t>
            </a:r>
          </a:p>
        </p:txBody>
      </p:sp>
      <p:sp>
        <p:nvSpPr>
          <p:cNvPr id="68" name="67 Rectángulo redondeado"/>
          <p:cNvSpPr/>
          <p:nvPr/>
        </p:nvSpPr>
        <p:spPr>
          <a:xfrm>
            <a:off x="7830481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BP</a:t>
            </a:r>
          </a:p>
        </p:txBody>
      </p:sp>
      <p:sp>
        <p:nvSpPr>
          <p:cNvPr id="69" name="68 Rectángulo redondeado"/>
          <p:cNvSpPr/>
          <p:nvPr/>
        </p:nvSpPr>
        <p:spPr>
          <a:xfrm>
            <a:off x="7038393" y="3479334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DR</a:t>
            </a:r>
          </a:p>
        </p:txBody>
      </p:sp>
      <p:sp>
        <p:nvSpPr>
          <p:cNvPr id="70" name="69 Rectángulo redondeado"/>
          <p:cNvSpPr/>
          <p:nvPr/>
        </p:nvSpPr>
        <p:spPr>
          <a:xfrm>
            <a:off x="6246305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SR</a:t>
            </a:r>
          </a:p>
        </p:txBody>
      </p:sp>
      <p:sp>
        <p:nvSpPr>
          <p:cNvPr id="71" name="70 Rectángulo redondeado"/>
          <p:cNvSpPr/>
          <p:nvPr/>
        </p:nvSpPr>
        <p:spPr>
          <a:xfrm>
            <a:off x="5454217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CR</a:t>
            </a:r>
          </a:p>
        </p:txBody>
      </p:sp>
      <p:cxnSp>
        <p:nvCxnSpPr>
          <p:cNvPr id="72" name="71 Conector recto de flecha"/>
          <p:cNvCxnSpPr>
            <a:stCxn id="67" idx="0"/>
            <a:endCxn id="66" idx="2"/>
          </p:cNvCxnSpPr>
          <p:nvPr/>
        </p:nvCxnSpPr>
        <p:spPr>
          <a:xfrm flipV="1">
            <a:off x="9018613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68" idx="0"/>
            <a:endCxn id="65" idx="2"/>
          </p:cNvCxnSpPr>
          <p:nvPr/>
        </p:nvCxnSpPr>
        <p:spPr>
          <a:xfrm flipV="1">
            <a:off x="8226525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endCxn id="64" idx="2"/>
          </p:cNvCxnSpPr>
          <p:nvPr/>
        </p:nvCxnSpPr>
        <p:spPr>
          <a:xfrm flipH="1" flipV="1">
            <a:off x="7434437" y="2992056"/>
            <a:ext cx="7494" cy="50615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70" idx="0"/>
            <a:endCxn id="63" idx="2"/>
          </p:cNvCxnSpPr>
          <p:nvPr/>
        </p:nvCxnSpPr>
        <p:spPr>
          <a:xfrm flipV="1">
            <a:off x="6642349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>
            <a:stCxn id="71" idx="0"/>
            <a:endCxn id="57" idx="2"/>
          </p:cNvCxnSpPr>
          <p:nvPr/>
        </p:nvCxnSpPr>
        <p:spPr>
          <a:xfrm flipV="1">
            <a:off x="5850261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5526225" y="3958749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String registers</a:t>
            </a:r>
          </a:p>
        </p:txBody>
      </p:sp>
      <p:sp>
        <p:nvSpPr>
          <p:cNvPr id="78" name="93 Título"/>
          <p:cNvSpPr txBox="1">
            <a:spLocks/>
          </p:cNvSpPr>
          <p:nvPr/>
        </p:nvSpPr>
        <p:spPr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CPU internals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078760" y="1552507"/>
            <a:ext cx="6333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mtClean="0"/>
              <a:t>16  General-purpose registers</a:t>
            </a:r>
            <a:endParaRPr lang="es-ES" sz="1400"/>
          </a:p>
        </p:txBody>
      </p:sp>
    </p:spTree>
    <p:extLst>
      <p:ext uri="{BB962C8B-B14F-4D97-AF65-F5344CB8AC3E}">
        <p14:creationId xmlns="" xmlns:p14="http://schemas.microsoft.com/office/powerpoint/2010/main" val="35785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 redondeado"/>
          <p:cNvSpPr/>
          <p:nvPr/>
        </p:nvSpPr>
        <p:spPr>
          <a:xfrm>
            <a:off x="4033652" y="1664805"/>
            <a:ext cx="4248472" cy="1584176"/>
          </a:xfrm>
          <a:prstGeom prst="roundRect">
            <a:avLst>
              <a:gd name="adj" fmla="val 11157"/>
            </a:avLst>
          </a:prstGeom>
          <a:solidFill>
            <a:schemeClr val="accent1">
              <a:lumMod val="40000"/>
              <a:lumOff val="60000"/>
              <a:alpha val="50196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000" smtClean="0">
                <a:solidFill>
                  <a:schemeClr val="accent1"/>
                </a:solidFill>
              </a:rPr>
              <a:t>Console</a:t>
            </a:r>
            <a:endParaRPr lang="es-ES" sz="2000">
              <a:solidFill>
                <a:schemeClr val="accent1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4033652" y="3880543"/>
            <a:ext cx="4248472" cy="1312653"/>
          </a:xfrm>
          <a:prstGeom prst="roundRect">
            <a:avLst>
              <a:gd name="adj" fmla="val 11157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Cartridge  (ROM file)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913972" y="413293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(sounds)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5581824" y="413293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>
                <a:solidFill>
                  <a:srgbClr val="006600"/>
                </a:solidFill>
              </a:rPr>
              <a:t>(images)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4249676" y="413293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Program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(code + data)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249676" y="2276873"/>
            <a:ext cx="115355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5580401" y="2276873"/>
            <a:ext cx="115355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Video chip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6912549" y="2276873"/>
            <a:ext cx="115355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Sound chip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13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825740" y="2708921"/>
            <a:ext cx="712" cy="142400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6157177" y="2708921"/>
            <a:ext cx="711" cy="142400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H="1" flipV="1">
            <a:off x="7489325" y="2708921"/>
            <a:ext cx="711" cy="142400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4871865" y="3508704"/>
            <a:ext cx="90010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300" smtClean="0"/>
              <a:t>words</a:t>
            </a:r>
            <a:endParaRPr lang="es-ES" sz="1300"/>
          </a:p>
        </p:txBody>
      </p:sp>
      <p:sp>
        <p:nvSpPr>
          <p:cNvPr id="25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6193181" y="3508704"/>
            <a:ext cx="87492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300" smtClean="0"/>
              <a:t>pixels</a:t>
            </a:r>
            <a:endParaRPr lang="es-ES" sz="1300"/>
          </a:p>
        </p:txBody>
      </p:sp>
      <p:sp>
        <p:nvSpPr>
          <p:cNvPr id="26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7526039" y="3508704"/>
            <a:ext cx="910221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300" smtClean="0"/>
              <a:t>samples</a:t>
            </a:r>
            <a:endParaRPr lang="es-ES"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5 Grupo"/>
          <p:cNvGrpSpPr/>
          <p:nvPr/>
        </p:nvGrpSpPr>
        <p:grpSpPr>
          <a:xfrm>
            <a:off x="2122415" y="2536359"/>
            <a:ext cx="4451233" cy="3059013"/>
            <a:chOff x="3187817" y="3400425"/>
            <a:chExt cx="4451233" cy="3059013"/>
          </a:xfrm>
        </p:grpSpPr>
        <p:cxnSp>
          <p:nvCxnSpPr>
            <p:cNvPr id="22" name="21 Conector recto"/>
            <p:cNvCxnSpPr/>
            <p:nvPr/>
          </p:nvCxnSpPr>
          <p:spPr>
            <a:xfrm>
              <a:off x="3212983" y="5010150"/>
              <a:ext cx="442606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3187817" y="3400425"/>
              <a:ext cx="4451233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 descr="J:\Codigo\C++\Vircon32\Documentacion\Especificaciones\Imagenes\File icons - Soun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7075" y="5235575"/>
              <a:ext cx="1181100" cy="1181100"/>
            </a:xfrm>
            <a:prstGeom prst="rect">
              <a:avLst/>
            </a:prstGeom>
            <a:noFill/>
          </p:spPr>
        </p:pic>
        <p:pic>
          <p:nvPicPr>
            <p:cNvPr id="1030" name="Picture 6" descr="J:\Codigo\C++\Vircon32\Documentacion\Especificaciones\Imagenes\File icons - Imag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9775" y="3600449"/>
              <a:ext cx="1171576" cy="1171576"/>
            </a:xfrm>
            <a:prstGeom prst="rect">
              <a:avLst/>
            </a:prstGeom>
            <a:noFill/>
          </p:spPr>
        </p:pic>
        <p:sp>
          <p:nvSpPr>
            <p:cNvPr id="14" name="13 Rectángulo"/>
            <p:cNvSpPr/>
            <p:nvPr/>
          </p:nvSpPr>
          <p:spPr>
            <a:xfrm>
              <a:off x="4019551" y="6120884"/>
              <a:ext cx="600074" cy="33855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/>
                <a:t>WAV</a:t>
              </a:r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4019551" y="4482584"/>
              <a:ext cx="600074" cy="33855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/>
                <a:t>PNG</a:t>
              </a:r>
            </a:p>
          </p:txBody>
        </p:sp>
      </p:grpSp>
      <p:pic>
        <p:nvPicPr>
          <p:cNvPr id="1029" name="Picture 5" descr="J:\Codigo\C++\Vircon32\Documentacion\Especificaciones\Imagenes\File icons - ASM sour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374" y="1148884"/>
            <a:ext cx="1152526" cy="1152526"/>
          </a:xfrm>
          <a:prstGeom prst="rect">
            <a:avLst/>
          </a:prstGeom>
          <a:noFill/>
        </p:spPr>
      </p:pic>
      <p:grpSp>
        <p:nvGrpSpPr>
          <p:cNvPr id="4" name="62 Grupo"/>
          <p:cNvGrpSpPr/>
          <p:nvPr/>
        </p:nvGrpSpPr>
        <p:grpSpPr>
          <a:xfrm>
            <a:off x="3458972" y="1198096"/>
            <a:ext cx="3105150" cy="1158776"/>
            <a:chOff x="4524374" y="2062162"/>
            <a:chExt cx="3105150" cy="1158776"/>
          </a:xfrm>
        </p:grpSpPr>
        <p:pic>
          <p:nvPicPr>
            <p:cNvPr id="1031" name="Picture 7" descr="J:\Codigo\C++\Vircon32\Documentacion\Especificaciones\Imagenes\File icons - Binary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3013" y="2062162"/>
              <a:ext cx="1106487" cy="1106487"/>
            </a:xfrm>
            <a:prstGeom prst="rect">
              <a:avLst/>
            </a:prstGeom>
            <a:noFill/>
          </p:spPr>
        </p:pic>
        <p:sp>
          <p:nvSpPr>
            <p:cNvPr id="34" name="33 Rectángulo"/>
            <p:cNvSpPr/>
            <p:nvPr/>
          </p:nvSpPr>
          <p:spPr>
            <a:xfrm>
              <a:off x="6943725" y="2882384"/>
              <a:ext cx="685799" cy="338554"/>
            </a:xfrm>
            <a:prstGeom prst="rect">
              <a:avLst/>
            </a:prstGeom>
            <a:solidFill>
              <a:srgbClr val="C6F7BF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>
                  <a:solidFill>
                    <a:schemeClr val="accent6">
                      <a:lumMod val="50000"/>
                    </a:schemeClr>
                  </a:solidFill>
                </a:rPr>
                <a:t>VBIN</a:t>
              </a:r>
            </a:p>
          </p:txBody>
        </p:sp>
        <p:cxnSp>
          <p:nvCxnSpPr>
            <p:cNvPr id="35" name="34 Conector recto de flecha"/>
            <p:cNvCxnSpPr/>
            <p:nvPr/>
          </p:nvCxnSpPr>
          <p:spPr>
            <a:xfrm>
              <a:off x="4600575" y="2770758"/>
              <a:ext cx="1543050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Rectángulo"/>
            <p:cNvSpPr/>
            <p:nvPr/>
          </p:nvSpPr>
          <p:spPr>
            <a:xfrm>
              <a:off x="4524374" y="2148959"/>
              <a:ext cx="16478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assemble.exe</a:t>
              </a:r>
            </a:p>
          </p:txBody>
        </p:sp>
      </p:grpSp>
      <p:grpSp>
        <p:nvGrpSpPr>
          <p:cNvPr id="5" name="64 Grupo"/>
          <p:cNvGrpSpPr/>
          <p:nvPr/>
        </p:nvGrpSpPr>
        <p:grpSpPr>
          <a:xfrm>
            <a:off x="3401823" y="2860210"/>
            <a:ext cx="3162299" cy="1115912"/>
            <a:chOff x="4467225" y="3724276"/>
            <a:chExt cx="3162299" cy="1115912"/>
          </a:xfrm>
        </p:grpSpPr>
        <p:pic>
          <p:nvPicPr>
            <p:cNvPr id="18" name="Picture 3" descr="J:\Codigo\C++\Vircon32\Documentacion\Especificaciones\Imagenes\Texture-Brick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20002" y="3724276"/>
              <a:ext cx="907427" cy="952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sp>
          <p:nvSpPr>
            <p:cNvPr id="32" name="31 Rectángulo"/>
            <p:cNvSpPr/>
            <p:nvPr/>
          </p:nvSpPr>
          <p:spPr>
            <a:xfrm>
              <a:off x="6943725" y="4501634"/>
              <a:ext cx="685799" cy="338554"/>
            </a:xfrm>
            <a:prstGeom prst="rect">
              <a:avLst/>
            </a:prstGeom>
            <a:solidFill>
              <a:srgbClr val="C6F7BF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>
                  <a:solidFill>
                    <a:schemeClr val="accent6">
                      <a:lumMod val="50000"/>
                    </a:schemeClr>
                  </a:solidFill>
                </a:rPr>
                <a:t>VTEX</a:t>
              </a:r>
            </a:p>
          </p:txBody>
        </p:sp>
        <p:cxnSp>
          <p:nvCxnSpPr>
            <p:cNvPr id="38" name="37 Conector recto de flecha"/>
            <p:cNvCxnSpPr/>
            <p:nvPr/>
          </p:nvCxnSpPr>
          <p:spPr>
            <a:xfrm>
              <a:off x="4829175" y="4428108"/>
              <a:ext cx="1343025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Rectángulo"/>
            <p:cNvSpPr/>
            <p:nvPr/>
          </p:nvSpPr>
          <p:spPr>
            <a:xfrm>
              <a:off x="4467225" y="3806309"/>
              <a:ext cx="18002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png2vircon.exe</a:t>
              </a:r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354198" y="4462994"/>
            <a:ext cx="3209924" cy="1113328"/>
            <a:chOff x="4419600" y="5327060"/>
            <a:chExt cx="3209924" cy="1113328"/>
          </a:xfrm>
        </p:grpSpPr>
        <p:pic>
          <p:nvPicPr>
            <p:cNvPr id="19" name="Picture 2" descr="J:\Codigo\C++\Vircon32\Documentacion\Especificaciones\Imagenes\Sonido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06275" y="5327060"/>
              <a:ext cx="927975" cy="9669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sp>
          <p:nvSpPr>
            <p:cNvPr id="33" name="32 Rectángulo"/>
            <p:cNvSpPr/>
            <p:nvPr/>
          </p:nvSpPr>
          <p:spPr>
            <a:xfrm>
              <a:off x="6943725" y="6101834"/>
              <a:ext cx="685799" cy="338554"/>
            </a:xfrm>
            <a:prstGeom prst="rect">
              <a:avLst/>
            </a:prstGeom>
            <a:solidFill>
              <a:srgbClr val="C6F7BF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>
                  <a:solidFill>
                    <a:schemeClr val="accent6">
                      <a:lumMod val="50000"/>
                    </a:schemeClr>
                  </a:solidFill>
                </a:rPr>
                <a:t>VSND</a:t>
              </a:r>
            </a:p>
          </p:txBody>
        </p:sp>
        <p:cxnSp>
          <p:nvCxnSpPr>
            <p:cNvPr id="40" name="39 Conector recto de flecha"/>
            <p:cNvCxnSpPr/>
            <p:nvPr/>
          </p:nvCxnSpPr>
          <p:spPr>
            <a:xfrm>
              <a:off x="4819650" y="6047358"/>
              <a:ext cx="1352550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40 Rectángulo"/>
            <p:cNvSpPr/>
            <p:nvPr/>
          </p:nvSpPr>
          <p:spPr>
            <a:xfrm>
              <a:off x="4419600" y="5425559"/>
              <a:ext cx="18764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wav2vircon.exe</a:t>
              </a:r>
            </a:p>
          </p:txBody>
        </p:sp>
      </p:grpSp>
      <p:grpSp>
        <p:nvGrpSpPr>
          <p:cNvPr id="8" name="67 Grupo"/>
          <p:cNvGrpSpPr/>
          <p:nvPr/>
        </p:nvGrpSpPr>
        <p:grpSpPr>
          <a:xfrm>
            <a:off x="6659373" y="1183808"/>
            <a:ext cx="3962401" cy="4572000"/>
            <a:chOff x="7724775" y="2047874"/>
            <a:chExt cx="3962401" cy="4572000"/>
          </a:xfrm>
        </p:grpSpPr>
        <p:pic>
          <p:nvPicPr>
            <p:cNvPr id="1026" name="Picture 2" descr="J:\Codigo\C++\Vircon32\Art\Logos\Logo V32 98x98 YouTub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660064" y="3811589"/>
              <a:ext cx="1027112" cy="1027112"/>
            </a:xfrm>
            <a:prstGeom prst="rect">
              <a:avLst/>
            </a:prstGeom>
            <a:noFill/>
          </p:spPr>
        </p:pic>
        <p:sp>
          <p:nvSpPr>
            <p:cNvPr id="59" name="58 Flecha derecha"/>
            <p:cNvSpPr/>
            <p:nvPr/>
          </p:nvSpPr>
          <p:spPr>
            <a:xfrm>
              <a:off x="9001125" y="4314825"/>
              <a:ext cx="1371600" cy="352426"/>
            </a:xfrm>
            <a:prstGeom prst="rightArrow">
              <a:avLst>
                <a:gd name="adj1" fmla="val 39560"/>
                <a:gd name="adj2" fmla="val 794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59 Abrir llave"/>
            <p:cNvSpPr/>
            <p:nvPr/>
          </p:nvSpPr>
          <p:spPr>
            <a:xfrm rot="10800000">
              <a:off x="7724775" y="2047874"/>
              <a:ext cx="647700" cy="4572000"/>
            </a:xfrm>
            <a:prstGeom prst="leftBrace">
              <a:avLst>
                <a:gd name="adj1" fmla="val 45098"/>
                <a:gd name="adj2" fmla="val 50043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8753475" y="3882509"/>
              <a:ext cx="18002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packrom.exe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="" xmlns:a16="http://schemas.microsoft.com/office/drawing/2014/main" id="{73A11322-BD7B-4952-9DD1-128E56555842}"/>
              </a:ext>
            </a:extLst>
          </p:cNvPr>
          <p:cNvSpPr/>
          <p:nvPr/>
        </p:nvSpPr>
        <p:spPr>
          <a:xfrm>
            <a:off x="10884559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="" xmlns:a16="http://schemas.microsoft.com/office/drawing/2014/main" id="{C53C5C9A-E5EB-4DA5-8C17-F97FBBF37148}"/>
              </a:ext>
            </a:extLst>
          </p:cNvPr>
          <p:cNvSpPr/>
          <p:nvPr/>
        </p:nvSpPr>
        <p:spPr>
          <a:xfrm>
            <a:off x="1187116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="" xmlns:a16="http://schemas.microsoft.com/office/drawing/2014/main" id="{0F2EAB25-4CC2-4633-AB8F-8DB1CCE2D6E8}"/>
              </a:ext>
            </a:extLst>
          </p:cNvPr>
          <p:cNvSpPr/>
          <p:nvPr/>
        </p:nvSpPr>
        <p:spPr>
          <a:xfrm>
            <a:off x="1499937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30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="" xmlns:a16="http://schemas.microsoft.com/office/drawing/2014/main" id="{8408589A-C568-45CE-8FE2-359FEF996A5B}"/>
              </a:ext>
            </a:extLst>
          </p:cNvPr>
          <p:cNvSpPr/>
          <p:nvPr/>
        </p:nvSpPr>
        <p:spPr>
          <a:xfrm>
            <a:off x="1812758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="" xmlns:a16="http://schemas.microsoft.com/office/drawing/2014/main" id="{A49ADF89-E9B5-4F79-A008-E954C111F442}"/>
              </a:ext>
            </a:extLst>
          </p:cNvPr>
          <p:cNvSpPr/>
          <p:nvPr/>
        </p:nvSpPr>
        <p:spPr>
          <a:xfrm>
            <a:off x="2125578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28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="" xmlns:a16="http://schemas.microsoft.com/office/drawing/2014/main" id="{77FC50C9-9615-4656-B857-8741C629A335}"/>
              </a:ext>
            </a:extLst>
          </p:cNvPr>
          <p:cNvSpPr/>
          <p:nvPr/>
        </p:nvSpPr>
        <p:spPr>
          <a:xfrm>
            <a:off x="2438399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27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="" xmlns:a16="http://schemas.microsoft.com/office/drawing/2014/main" id="{7B76901C-3641-43B1-91FD-7E1EB9CF8B4C}"/>
              </a:ext>
            </a:extLst>
          </p:cNvPr>
          <p:cNvSpPr/>
          <p:nvPr/>
        </p:nvSpPr>
        <p:spPr>
          <a:xfrm>
            <a:off x="2751220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26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E8883506-0AEB-48CD-86B3-650E1B735A04}"/>
              </a:ext>
            </a:extLst>
          </p:cNvPr>
          <p:cNvSpPr/>
          <p:nvPr/>
        </p:nvSpPr>
        <p:spPr>
          <a:xfrm>
            <a:off x="3064041" y="1235243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="" xmlns:a16="http://schemas.microsoft.com/office/drawing/2014/main" id="{3647FA28-8B9B-4523-9A28-2C419E6BD457}"/>
              </a:ext>
            </a:extLst>
          </p:cNvPr>
          <p:cNvSpPr/>
          <p:nvPr/>
        </p:nvSpPr>
        <p:spPr>
          <a:xfrm>
            <a:off x="3376861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24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="" xmlns:a16="http://schemas.microsoft.com/office/drawing/2014/main" id="{AC9C5108-0819-4498-8FA9-53C5473E8D27}"/>
              </a:ext>
            </a:extLst>
          </p:cNvPr>
          <p:cNvSpPr/>
          <p:nvPr/>
        </p:nvSpPr>
        <p:spPr>
          <a:xfrm>
            <a:off x="3689682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23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="" xmlns:a16="http://schemas.microsoft.com/office/drawing/2014/main" id="{06EB9E5F-EAA4-4250-98C4-2A775787C77C}"/>
              </a:ext>
            </a:extLst>
          </p:cNvPr>
          <p:cNvSpPr/>
          <p:nvPr/>
        </p:nvSpPr>
        <p:spPr>
          <a:xfrm>
            <a:off x="4002503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22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="" xmlns:a16="http://schemas.microsoft.com/office/drawing/2014/main" id="{91E5A6FD-A6CE-477D-AC67-309F3D79896E}"/>
              </a:ext>
            </a:extLst>
          </p:cNvPr>
          <p:cNvSpPr/>
          <p:nvPr/>
        </p:nvSpPr>
        <p:spPr>
          <a:xfrm>
            <a:off x="4315324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21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="" xmlns:a16="http://schemas.microsoft.com/office/drawing/2014/main" id="{66BC7115-24DA-4563-9B74-FE2D1F2541B9}"/>
              </a:ext>
            </a:extLst>
          </p:cNvPr>
          <p:cNvSpPr/>
          <p:nvPr/>
        </p:nvSpPr>
        <p:spPr>
          <a:xfrm>
            <a:off x="4628144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20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="" xmlns:a16="http://schemas.microsoft.com/office/drawing/2014/main" id="{D4D6122B-29C3-4E64-A495-591E6D313C6D}"/>
              </a:ext>
            </a:extLst>
          </p:cNvPr>
          <p:cNvSpPr/>
          <p:nvPr/>
        </p:nvSpPr>
        <p:spPr>
          <a:xfrm>
            <a:off x="4940965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19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="" xmlns:a16="http://schemas.microsoft.com/office/drawing/2014/main" id="{A0C5C6CD-42AB-4827-8F03-2D716DB4068E}"/>
              </a:ext>
            </a:extLst>
          </p:cNvPr>
          <p:cNvSpPr/>
          <p:nvPr/>
        </p:nvSpPr>
        <p:spPr>
          <a:xfrm>
            <a:off x="5253786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18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="" xmlns:a16="http://schemas.microsoft.com/office/drawing/2014/main" id="{998369E3-C0D1-4062-B22B-FC1E030F1EC0}"/>
              </a:ext>
            </a:extLst>
          </p:cNvPr>
          <p:cNvSpPr/>
          <p:nvPr/>
        </p:nvSpPr>
        <p:spPr>
          <a:xfrm>
            <a:off x="5566607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17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="" xmlns:a16="http://schemas.microsoft.com/office/drawing/2014/main" id="{8C8A129F-CE3A-42F7-989D-57705327C731}"/>
              </a:ext>
            </a:extLst>
          </p:cNvPr>
          <p:cNvSpPr/>
          <p:nvPr/>
        </p:nvSpPr>
        <p:spPr>
          <a:xfrm>
            <a:off x="5879427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16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="" xmlns:a16="http://schemas.microsoft.com/office/drawing/2014/main" id="{31118911-2DA9-4629-8126-3B0790309E88}"/>
              </a:ext>
            </a:extLst>
          </p:cNvPr>
          <p:cNvSpPr/>
          <p:nvPr/>
        </p:nvSpPr>
        <p:spPr>
          <a:xfrm>
            <a:off x="6192248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15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="" xmlns:a16="http://schemas.microsoft.com/office/drawing/2014/main" id="{C298D969-0C75-4420-91F8-6F6DA98C4834}"/>
              </a:ext>
            </a:extLst>
          </p:cNvPr>
          <p:cNvSpPr/>
          <p:nvPr/>
        </p:nvSpPr>
        <p:spPr>
          <a:xfrm>
            <a:off x="6505069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14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="" xmlns:a16="http://schemas.microsoft.com/office/drawing/2014/main" id="{24A63E33-0EB4-406C-948A-7DCB4F602629}"/>
              </a:ext>
            </a:extLst>
          </p:cNvPr>
          <p:cNvSpPr/>
          <p:nvPr/>
        </p:nvSpPr>
        <p:spPr>
          <a:xfrm>
            <a:off x="6817890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="" xmlns:a16="http://schemas.microsoft.com/office/drawing/2014/main" id="{0AD256CC-2326-4D3A-A4F3-9009626585EF}"/>
              </a:ext>
            </a:extLst>
          </p:cNvPr>
          <p:cNvSpPr/>
          <p:nvPr/>
        </p:nvSpPr>
        <p:spPr>
          <a:xfrm>
            <a:off x="7130710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="" xmlns:a16="http://schemas.microsoft.com/office/drawing/2014/main" id="{A54D63F3-7726-43D7-A4B5-73CAFA9AC152}"/>
              </a:ext>
            </a:extLst>
          </p:cNvPr>
          <p:cNvSpPr/>
          <p:nvPr/>
        </p:nvSpPr>
        <p:spPr>
          <a:xfrm>
            <a:off x="7443531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="" xmlns:a16="http://schemas.microsoft.com/office/drawing/2014/main" id="{DD73C27A-9EDC-4EE2-B6F0-265E687B828F}"/>
              </a:ext>
            </a:extLst>
          </p:cNvPr>
          <p:cNvSpPr/>
          <p:nvPr/>
        </p:nvSpPr>
        <p:spPr>
          <a:xfrm>
            <a:off x="7756352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="" xmlns:a16="http://schemas.microsoft.com/office/drawing/2014/main" id="{1C8F1824-E26A-43B2-95AD-4E622E969AFF}"/>
              </a:ext>
            </a:extLst>
          </p:cNvPr>
          <p:cNvSpPr/>
          <p:nvPr/>
        </p:nvSpPr>
        <p:spPr>
          <a:xfrm>
            <a:off x="8069173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="" xmlns:a16="http://schemas.microsoft.com/office/drawing/2014/main" id="{C5A90D2C-3ED6-46E2-B67D-D6035BC950AA}"/>
              </a:ext>
            </a:extLst>
          </p:cNvPr>
          <p:cNvSpPr/>
          <p:nvPr/>
        </p:nvSpPr>
        <p:spPr>
          <a:xfrm>
            <a:off x="8381993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="" xmlns:a16="http://schemas.microsoft.com/office/drawing/2014/main" id="{550271C9-0EC5-4ECC-B991-68E83A3F3C6A}"/>
              </a:ext>
            </a:extLst>
          </p:cNvPr>
          <p:cNvSpPr/>
          <p:nvPr/>
        </p:nvSpPr>
        <p:spPr>
          <a:xfrm>
            <a:off x="8694814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="" xmlns:a16="http://schemas.microsoft.com/office/drawing/2014/main" id="{D0AE3233-DF2D-48B7-8323-62F5C33D99C3}"/>
              </a:ext>
            </a:extLst>
          </p:cNvPr>
          <p:cNvSpPr/>
          <p:nvPr/>
        </p:nvSpPr>
        <p:spPr>
          <a:xfrm>
            <a:off x="9007635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="" xmlns:a16="http://schemas.microsoft.com/office/drawing/2014/main" id="{F12E477C-2CC6-4555-8235-719CBE3B0175}"/>
              </a:ext>
            </a:extLst>
          </p:cNvPr>
          <p:cNvSpPr/>
          <p:nvPr/>
        </p:nvSpPr>
        <p:spPr>
          <a:xfrm>
            <a:off x="9320456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="" xmlns:a16="http://schemas.microsoft.com/office/drawing/2014/main" id="{24E5F539-7A09-4F5B-95D8-8BDB50EF13FE}"/>
              </a:ext>
            </a:extLst>
          </p:cNvPr>
          <p:cNvSpPr/>
          <p:nvPr/>
        </p:nvSpPr>
        <p:spPr>
          <a:xfrm>
            <a:off x="9633276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="" xmlns:a16="http://schemas.microsoft.com/office/drawing/2014/main" id="{9CAC6246-ADC5-45A2-BCC1-DD852C7B11B7}"/>
              </a:ext>
            </a:extLst>
          </p:cNvPr>
          <p:cNvSpPr/>
          <p:nvPr/>
        </p:nvSpPr>
        <p:spPr>
          <a:xfrm>
            <a:off x="9946097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="" xmlns:a16="http://schemas.microsoft.com/office/drawing/2014/main" id="{ECB51BA8-E69A-47F5-BD56-0A327E561C4C}"/>
              </a:ext>
            </a:extLst>
          </p:cNvPr>
          <p:cNvSpPr/>
          <p:nvPr/>
        </p:nvSpPr>
        <p:spPr>
          <a:xfrm>
            <a:off x="10258918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="" xmlns:a16="http://schemas.microsoft.com/office/drawing/2014/main" id="{CEE39723-92D4-4422-990B-7B4260A35505}"/>
              </a:ext>
            </a:extLst>
          </p:cNvPr>
          <p:cNvSpPr/>
          <p:nvPr/>
        </p:nvSpPr>
        <p:spPr>
          <a:xfrm>
            <a:off x="10571739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="" xmlns:a16="http://schemas.microsoft.com/office/drawing/2014/main" id="{86EF041D-DE48-4F5C-8744-8CBF0EB20DE0}"/>
              </a:ext>
            </a:extLst>
          </p:cNvPr>
          <p:cNvCxnSpPr>
            <a:cxnSpLocks/>
          </p:cNvCxnSpPr>
          <p:nvPr/>
        </p:nvCxnSpPr>
        <p:spPr>
          <a:xfrm>
            <a:off x="3064040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="" xmlns:a16="http://schemas.microsoft.com/office/drawing/2014/main" id="{47E268D3-FA3C-4E68-9B0F-630F0330FE61}"/>
              </a:ext>
            </a:extLst>
          </p:cNvPr>
          <p:cNvCxnSpPr>
            <a:cxnSpLocks/>
          </p:cNvCxnSpPr>
          <p:nvPr/>
        </p:nvCxnSpPr>
        <p:spPr>
          <a:xfrm flipH="1">
            <a:off x="1187104" y="1540045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="" xmlns:a16="http://schemas.microsoft.com/office/drawing/2014/main" id="{66505EBE-DF94-4D46-A617-9B02F34E7864}"/>
              </a:ext>
            </a:extLst>
          </p:cNvPr>
          <p:cNvCxnSpPr>
            <a:cxnSpLocks/>
          </p:cNvCxnSpPr>
          <p:nvPr/>
        </p:nvCxnSpPr>
        <p:spPr>
          <a:xfrm flipH="1">
            <a:off x="3376832" y="1540045"/>
            <a:ext cx="28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="" xmlns:a16="http://schemas.microsoft.com/office/drawing/2014/main" id="{6A324006-7BFE-46BD-A68C-9DC10B2E9CA9}"/>
              </a:ext>
            </a:extLst>
          </p:cNvPr>
          <p:cNvCxnSpPr>
            <a:cxnSpLocks/>
          </p:cNvCxnSpPr>
          <p:nvPr/>
        </p:nvCxnSpPr>
        <p:spPr>
          <a:xfrm>
            <a:off x="4628143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="" xmlns:a16="http://schemas.microsoft.com/office/drawing/2014/main" id="{9058EBC3-42C3-4B5A-BBBB-C1E1B37F6D1A}"/>
              </a:ext>
            </a:extLst>
          </p:cNvPr>
          <p:cNvCxnSpPr>
            <a:cxnSpLocks/>
          </p:cNvCxnSpPr>
          <p:nvPr/>
        </p:nvCxnSpPr>
        <p:spPr>
          <a:xfrm>
            <a:off x="5879426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="" xmlns:a16="http://schemas.microsoft.com/office/drawing/2014/main" id="{B2AE8D7F-112B-4A1B-B6A2-3D4847277991}"/>
              </a:ext>
            </a:extLst>
          </p:cNvPr>
          <p:cNvCxnSpPr>
            <a:cxnSpLocks/>
          </p:cNvCxnSpPr>
          <p:nvPr/>
        </p:nvCxnSpPr>
        <p:spPr>
          <a:xfrm>
            <a:off x="6817885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="" xmlns:a16="http://schemas.microsoft.com/office/drawing/2014/main" id="{D6EA153A-F288-498B-A862-027BC2639F72}"/>
              </a:ext>
            </a:extLst>
          </p:cNvPr>
          <p:cNvCxnSpPr/>
          <p:nvPr/>
        </p:nvCxnSpPr>
        <p:spPr>
          <a:xfrm>
            <a:off x="1187113" y="1925054"/>
            <a:ext cx="1876927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="" xmlns:a16="http://schemas.microsoft.com/office/drawing/2014/main" id="{AB6AEAA7-B3DE-4392-84C0-F7BF95A97831}"/>
              </a:ext>
            </a:extLst>
          </p:cNvPr>
          <p:cNvCxnSpPr>
            <a:cxnSpLocks/>
          </p:cNvCxnSpPr>
          <p:nvPr/>
        </p:nvCxnSpPr>
        <p:spPr>
          <a:xfrm>
            <a:off x="3376858" y="1925053"/>
            <a:ext cx="125128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="" xmlns:a16="http://schemas.microsoft.com/office/drawing/2014/main" id="{F6ACDBDC-20EE-439D-9563-BF774C7421DA}"/>
              </a:ext>
            </a:extLst>
          </p:cNvPr>
          <p:cNvCxnSpPr>
            <a:cxnSpLocks/>
          </p:cNvCxnSpPr>
          <p:nvPr/>
        </p:nvCxnSpPr>
        <p:spPr>
          <a:xfrm>
            <a:off x="3064037" y="1925053"/>
            <a:ext cx="31282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="" xmlns:a16="http://schemas.microsoft.com/office/drawing/2014/main" id="{7083838C-726B-4982-AAC8-A11C3B433205}"/>
              </a:ext>
            </a:extLst>
          </p:cNvPr>
          <p:cNvCxnSpPr>
            <a:cxnSpLocks/>
          </p:cNvCxnSpPr>
          <p:nvPr/>
        </p:nvCxnSpPr>
        <p:spPr>
          <a:xfrm>
            <a:off x="4628141" y="1925053"/>
            <a:ext cx="125128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="" xmlns:a16="http://schemas.microsoft.com/office/drawing/2014/main" id="{3664F721-26A1-4880-8555-BB97AB35D9FB}"/>
              </a:ext>
            </a:extLst>
          </p:cNvPr>
          <p:cNvCxnSpPr>
            <a:cxnSpLocks/>
          </p:cNvCxnSpPr>
          <p:nvPr/>
        </p:nvCxnSpPr>
        <p:spPr>
          <a:xfrm>
            <a:off x="5879426" y="1925053"/>
            <a:ext cx="938459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="" xmlns:a16="http://schemas.microsoft.com/office/drawing/2014/main" id="{6C52B2C0-BB73-45F4-B1B0-022466ABDA68}"/>
              </a:ext>
            </a:extLst>
          </p:cNvPr>
          <p:cNvCxnSpPr>
            <a:cxnSpLocks/>
          </p:cNvCxnSpPr>
          <p:nvPr/>
        </p:nvCxnSpPr>
        <p:spPr>
          <a:xfrm>
            <a:off x="6817885" y="1925053"/>
            <a:ext cx="437948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="" xmlns:a16="http://schemas.microsoft.com/office/drawing/2014/main" id="{7F0BCCC8-CF54-477C-A0E9-0EADB48ACAED}"/>
              </a:ext>
            </a:extLst>
          </p:cNvPr>
          <p:cNvCxnSpPr>
            <a:cxnSpLocks/>
          </p:cNvCxnSpPr>
          <p:nvPr/>
        </p:nvCxnSpPr>
        <p:spPr>
          <a:xfrm>
            <a:off x="11197369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="" xmlns:a16="http://schemas.microsoft.com/office/drawing/2014/main" id="{C055A25B-9E72-4CC3-9DBF-D79064A76E9A}"/>
              </a:ext>
            </a:extLst>
          </p:cNvPr>
          <p:cNvSpPr txBox="1"/>
          <p:nvPr/>
        </p:nvSpPr>
        <p:spPr>
          <a:xfrm>
            <a:off x="1187104" y="2057220"/>
            <a:ext cx="18769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6 bits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="" xmlns:a16="http://schemas.microsoft.com/office/drawing/2014/main" id="{8EE11C23-74C4-4FD5-9310-80C4C2FA101C}"/>
              </a:ext>
            </a:extLst>
          </p:cNvPr>
          <p:cNvSpPr txBox="1"/>
          <p:nvPr/>
        </p:nvSpPr>
        <p:spPr>
          <a:xfrm>
            <a:off x="3376832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4 bits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="" xmlns:a16="http://schemas.microsoft.com/office/drawing/2014/main" id="{015E0DE8-C7F9-4FCF-AF48-E2682799DDCD}"/>
              </a:ext>
            </a:extLst>
          </p:cNvPr>
          <p:cNvSpPr txBox="1"/>
          <p:nvPr/>
        </p:nvSpPr>
        <p:spPr>
          <a:xfrm>
            <a:off x="4628105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4 bits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="" xmlns:a16="http://schemas.microsoft.com/office/drawing/2014/main" id="{991AA4AD-6A8B-40C6-B000-0139C9367DAF}"/>
              </a:ext>
            </a:extLst>
          </p:cNvPr>
          <p:cNvSpPr txBox="1"/>
          <p:nvPr/>
        </p:nvSpPr>
        <p:spPr>
          <a:xfrm>
            <a:off x="5879381" y="2037346"/>
            <a:ext cx="9384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3 bits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="" xmlns:a16="http://schemas.microsoft.com/office/drawing/2014/main" id="{F45070FF-26DA-408B-A13F-3670BB778833}"/>
              </a:ext>
            </a:extLst>
          </p:cNvPr>
          <p:cNvSpPr txBox="1"/>
          <p:nvPr/>
        </p:nvSpPr>
        <p:spPr>
          <a:xfrm>
            <a:off x="6817834" y="2037346"/>
            <a:ext cx="43795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14 bits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="" xmlns:a16="http://schemas.microsoft.com/office/drawing/2014/main" id="{EE943D83-DACD-4434-B6BE-80819EC8D2A2}"/>
              </a:ext>
            </a:extLst>
          </p:cNvPr>
          <p:cNvSpPr txBox="1"/>
          <p:nvPr/>
        </p:nvSpPr>
        <p:spPr>
          <a:xfrm>
            <a:off x="2590746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 bit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="" xmlns:a16="http://schemas.microsoft.com/office/drawing/2014/main" id="{4F79BADF-8B36-475E-AD42-510A24A59FBE}"/>
              </a:ext>
            </a:extLst>
          </p:cNvPr>
          <p:cNvSpPr txBox="1"/>
          <p:nvPr/>
        </p:nvSpPr>
        <p:spPr>
          <a:xfrm>
            <a:off x="1187315" y="2406318"/>
            <a:ext cx="18769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Opcode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="" xmlns:a16="http://schemas.microsoft.com/office/drawing/2014/main" id="{C9BBCD3A-4FBF-44D5-90CE-8FBB5A1C5714}"/>
              </a:ext>
            </a:extLst>
          </p:cNvPr>
          <p:cNvSpPr txBox="1"/>
          <p:nvPr/>
        </p:nvSpPr>
        <p:spPr>
          <a:xfrm>
            <a:off x="3392663" y="2374234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Register 1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="" xmlns:a16="http://schemas.microsoft.com/office/drawing/2014/main" id="{A4B769A3-1D71-4C9C-B62B-4D34193F966B}"/>
              </a:ext>
            </a:extLst>
          </p:cNvPr>
          <p:cNvSpPr txBox="1"/>
          <p:nvPr/>
        </p:nvSpPr>
        <p:spPr>
          <a:xfrm>
            <a:off x="4652108" y="2374234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Register 2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="" xmlns:a16="http://schemas.microsoft.com/office/drawing/2014/main" id="{438AEC21-FE7C-41F7-8FF8-1DF60DDD3D3F}"/>
              </a:ext>
            </a:extLst>
          </p:cNvPr>
          <p:cNvSpPr txBox="1"/>
          <p:nvPr/>
        </p:nvSpPr>
        <p:spPr>
          <a:xfrm>
            <a:off x="5394133" y="3002752"/>
            <a:ext cx="19089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Addressing mode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="" xmlns:a16="http://schemas.microsoft.com/office/drawing/2014/main" id="{4751CD82-B19E-4F57-B70B-04448F1E4DFE}"/>
              </a:ext>
            </a:extLst>
          </p:cNvPr>
          <p:cNvSpPr txBox="1"/>
          <p:nvPr/>
        </p:nvSpPr>
        <p:spPr>
          <a:xfrm>
            <a:off x="6825901" y="2374234"/>
            <a:ext cx="43714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Port number</a:t>
            </a:r>
          </a:p>
        </p:txBody>
      </p:sp>
      <p:cxnSp>
        <p:nvCxnSpPr>
          <p:cNvPr id="148" name="Conector recto de flecha 147">
            <a:extLst>
              <a:ext uri="{FF2B5EF4-FFF2-40B4-BE49-F238E27FC236}">
                <a16:creationId xmlns="" xmlns:a16="http://schemas.microsoft.com/office/drawing/2014/main" id="{A652BF30-FED7-43AB-9F84-048905F66CD7}"/>
              </a:ext>
            </a:extLst>
          </p:cNvPr>
          <p:cNvCxnSpPr>
            <a:cxnSpLocks/>
            <a:stCxn id="145" idx="0"/>
            <a:endCxn id="124" idx="2"/>
          </p:cNvCxnSpPr>
          <p:nvPr/>
        </p:nvCxnSpPr>
        <p:spPr>
          <a:xfrm flipV="1">
            <a:off x="6348608" y="2406678"/>
            <a:ext cx="0" cy="5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="" xmlns:a16="http://schemas.microsoft.com/office/drawing/2014/main" id="{038A1AFE-092F-4490-ACEC-E9A589D7E562}"/>
              </a:ext>
            </a:extLst>
          </p:cNvPr>
          <p:cNvSpPr txBox="1"/>
          <p:nvPr/>
        </p:nvSpPr>
        <p:spPr>
          <a:xfrm>
            <a:off x="1965087" y="3002752"/>
            <a:ext cx="25026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Uses immediate value</a:t>
            </a:r>
          </a:p>
        </p:txBody>
      </p:sp>
      <p:cxnSp>
        <p:nvCxnSpPr>
          <p:cNvPr id="150" name="Conector recto de flecha 149">
            <a:extLst>
              <a:ext uri="{FF2B5EF4-FFF2-40B4-BE49-F238E27FC236}">
                <a16:creationId xmlns="" xmlns:a16="http://schemas.microsoft.com/office/drawing/2014/main" id="{381A71BA-8E7E-4EE6-9269-15B7E3A813EB}"/>
              </a:ext>
            </a:extLst>
          </p:cNvPr>
          <p:cNvCxnSpPr>
            <a:cxnSpLocks/>
            <a:stCxn id="149" idx="0"/>
            <a:endCxn id="126" idx="2"/>
          </p:cNvCxnSpPr>
          <p:nvPr/>
        </p:nvCxnSpPr>
        <p:spPr>
          <a:xfrm flipV="1">
            <a:off x="3216391" y="2406678"/>
            <a:ext cx="0" cy="5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="" xmlns:a16="http://schemas.microsoft.com/office/drawing/2014/main" id="{842F7379-7927-4A04-9F04-A65F65E85B4B}"/>
              </a:ext>
            </a:extLst>
          </p:cNvPr>
          <p:cNvSpPr txBox="1"/>
          <p:nvPr/>
        </p:nvSpPr>
        <p:spPr>
          <a:xfrm>
            <a:off x="8694814" y="870011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/>
              <a:t>Least significant bits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54" name="CuadroTexto 153">
            <a:extLst>
              <a:ext uri="{FF2B5EF4-FFF2-40B4-BE49-F238E27FC236}">
                <a16:creationId xmlns="" xmlns:a16="http://schemas.microsoft.com/office/drawing/2014/main" id="{0DC557E3-0D74-4B92-85AD-ACB09F131005}"/>
              </a:ext>
            </a:extLst>
          </p:cNvPr>
          <p:cNvSpPr txBox="1"/>
          <p:nvPr/>
        </p:nvSpPr>
        <p:spPr>
          <a:xfrm>
            <a:off x="1187116" y="870011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/>
              <a:t>Most significant bits</a:t>
            </a:r>
          </a:p>
        </p:txBody>
      </p:sp>
      <p:sp>
        <p:nvSpPr>
          <p:cNvPr id="151" name="Rectángulo 36">
            <a:extLst>
              <a:ext uri="{FF2B5EF4-FFF2-40B4-BE49-F238E27FC236}">
                <a16:creationId xmlns="" xmlns:a16="http://schemas.microsoft.com/office/drawing/2014/main" id="{73A11322-BD7B-4952-9DD1-128E56555842}"/>
              </a:ext>
            </a:extLst>
          </p:cNvPr>
          <p:cNvSpPr/>
          <p:nvPr/>
        </p:nvSpPr>
        <p:spPr>
          <a:xfrm>
            <a:off x="10884559" y="429968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157" name="Rectángulo 38">
            <a:extLst>
              <a:ext uri="{FF2B5EF4-FFF2-40B4-BE49-F238E27FC236}">
                <a16:creationId xmlns="" xmlns:a16="http://schemas.microsoft.com/office/drawing/2014/main" id="{C53C5C9A-E5EB-4DA5-8C17-F97FBBF37148}"/>
              </a:ext>
            </a:extLst>
          </p:cNvPr>
          <p:cNvSpPr/>
          <p:nvPr/>
        </p:nvSpPr>
        <p:spPr>
          <a:xfrm>
            <a:off x="1187116" y="429968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31</a:t>
            </a:r>
          </a:p>
        </p:txBody>
      </p:sp>
      <p:sp>
        <p:nvSpPr>
          <p:cNvPr id="159" name="Rectángulo 40">
            <a:extLst>
              <a:ext uri="{FF2B5EF4-FFF2-40B4-BE49-F238E27FC236}">
                <a16:creationId xmlns="" xmlns:a16="http://schemas.microsoft.com/office/drawing/2014/main" id="{0F2EAB25-4CC2-4633-AB8F-8DB1CCE2D6E8}"/>
              </a:ext>
            </a:extLst>
          </p:cNvPr>
          <p:cNvSpPr/>
          <p:nvPr/>
        </p:nvSpPr>
        <p:spPr>
          <a:xfrm>
            <a:off x="1499937" y="429968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30</a:t>
            </a:r>
          </a:p>
        </p:txBody>
      </p:sp>
      <p:sp>
        <p:nvSpPr>
          <p:cNvPr id="161" name="Rectángulo 42">
            <a:extLst>
              <a:ext uri="{FF2B5EF4-FFF2-40B4-BE49-F238E27FC236}">
                <a16:creationId xmlns="" xmlns:a16="http://schemas.microsoft.com/office/drawing/2014/main" id="{8408589A-C568-45CE-8FE2-359FEF996A5B}"/>
              </a:ext>
            </a:extLst>
          </p:cNvPr>
          <p:cNvSpPr/>
          <p:nvPr/>
        </p:nvSpPr>
        <p:spPr>
          <a:xfrm>
            <a:off x="1812758" y="429968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29</a:t>
            </a:r>
          </a:p>
        </p:txBody>
      </p:sp>
      <p:sp>
        <p:nvSpPr>
          <p:cNvPr id="162" name="Rectángulo 44">
            <a:extLst>
              <a:ext uri="{FF2B5EF4-FFF2-40B4-BE49-F238E27FC236}">
                <a16:creationId xmlns="" xmlns:a16="http://schemas.microsoft.com/office/drawing/2014/main" id="{A49ADF89-E9B5-4F79-A008-E954C111F442}"/>
              </a:ext>
            </a:extLst>
          </p:cNvPr>
          <p:cNvSpPr/>
          <p:nvPr/>
        </p:nvSpPr>
        <p:spPr>
          <a:xfrm>
            <a:off x="2125578" y="429968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28</a:t>
            </a:r>
          </a:p>
        </p:txBody>
      </p:sp>
      <p:sp>
        <p:nvSpPr>
          <p:cNvPr id="163" name="Rectángulo 46">
            <a:extLst>
              <a:ext uri="{FF2B5EF4-FFF2-40B4-BE49-F238E27FC236}">
                <a16:creationId xmlns="" xmlns:a16="http://schemas.microsoft.com/office/drawing/2014/main" id="{77FC50C9-9615-4656-B857-8741C629A335}"/>
              </a:ext>
            </a:extLst>
          </p:cNvPr>
          <p:cNvSpPr/>
          <p:nvPr/>
        </p:nvSpPr>
        <p:spPr>
          <a:xfrm>
            <a:off x="2438399" y="429968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27</a:t>
            </a:r>
          </a:p>
        </p:txBody>
      </p:sp>
      <p:sp>
        <p:nvSpPr>
          <p:cNvPr id="164" name="Rectángulo 48">
            <a:extLst>
              <a:ext uri="{FF2B5EF4-FFF2-40B4-BE49-F238E27FC236}">
                <a16:creationId xmlns="" xmlns:a16="http://schemas.microsoft.com/office/drawing/2014/main" id="{7B76901C-3641-43B1-91FD-7E1EB9CF8B4C}"/>
              </a:ext>
            </a:extLst>
          </p:cNvPr>
          <p:cNvSpPr/>
          <p:nvPr/>
        </p:nvSpPr>
        <p:spPr>
          <a:xfrm>
            <a:off x="2751220" y="429968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26</a:t>
            </a:r>
          </a:p>
        </p:txBody>
      </p:sp>
      <p:sp>
        <p:nvSpPr>
          <p:cNvPr id="165" name="Rectángulo 50">
            <a:extLst>
              <a:ext uri="{FF2B5EF4-FFF2-40B4-BE49-F238E27FC236}">
                <a16:creationId xmlns="" xmlns:a16="http://schemas.microsoft.com/office/drawing/2014/main" id="{E8883506-0AEB-48CD-86B3-650E1B735A04}"/>
              </a:ext>
            </a:extLst>
          </p:cNvPr>
          <p:cNvSpPr/>
          <p:nvPr/>
        </p:nvSpPr>
        <p:spPr>
          <a:xfrm>
            <a:off x="3064041" y="429968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25</a:t>
            </a:r>
          </a:p>
        </p:txBody>
      </p:sp>
      <p:sp>
        <p:nvSpPr>
          <p:cNvPr id="166" name="Rectángulo 52">
            <a:extLst>
              <a:ext uri="{FF2B5EF4-FFF2-40B4-BE49-F238E27FC236}">
                <a16:creationId xmlns="" xmlns:a16="http://schemas.microsoft.com/office/drawing/2014/main" id="{3647FA28-8B9B-4523-9A28-2C419E6BD457}"/>
              </a:ext>
            </a:extLst>
          </p:cNvPr>
          <p:cNvSpPr/>
          <p:nvPr/>
        </p:nvSpPr>
        <p:spPr>
          <a:xfrm>
            <a:off x="3376861" y="429968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24</a:t>
            </a:r>
          </a:p>
        </p:txBody>
      </p:sp>
      <p:sp>
        <p:nvSpPr>
          <p:cNvPr id="167" name="Rectángulo 54">
            <a:extLst>
              <a:ext uri="{FF2B5EF4-FFF2-40B4-BE49-F238E27FC236}">
                <a16:creationId xmlns="" xmlns:a16="http://schemas.microsoft.com/office/drawing/2014/main" id="{AC9C5108-0819-4498-8FA9-53C5473E8D27}"/>
              </a:ext>
            </a:extLst>
          </p:cNvPr>
          <p:cNvSpPr/>
          <p:nvPr/>
        </p:nvSpPr>
        <p:spPr>
          <a:xfrm>
            <a:off x="3689682" y="429968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23</a:t>
            </a:r>
          </a:p>
        </p:txBody>
      </p:sp>
      <p:sp>
        <p:nvSpPr>
          <p:cNvPr id="168" name="Rectángulo 56">
            <a:extLst>
              <a:ext uri="{FF2B5EF4-FFF2-40B4-BE49-F238E27FC236}">
                <a16:creationId xmlns="" xmlns:a16="http://schemas.microsoft.com/office/drawing/2014/main" id="{06EB9E5F-EAA4-4250-98C4-2A775787C77C}"/>
              </a:ext>
            </a:extLst>
          </p:cNvPr>
          <p:cNvSpPr/>
          <p:nvPr/>
        </p:nvSpPr>
        <p:spPr>
          <a:xfrm>
            <a:off x="4002503" y="429968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22</a:t>
            </a:r>
          </a:p>
        </p:txBody>
      </p:sp>
      <p:sp>
        <p:nvSpPr>
          <p:cNvPr id="169" name="Rectángulo 58">
            <a:extLst>
              <a:ext uri="{FF2B5EF4-FFF2-40B4-BE49-F238E27FC236}">
                <a16:creationId xmlns="" xmlns:a16="http://schemas.microsoft.com/office/drawing/2014/main" id="{91E5A6FD-A6CE-477D-AC67-309F3D79896E}"/>
              </a:ext>
            </a:extLst>
          </p:cNvPr>
          <p:cNvSpPr/>
          <p:nvPr/>
        </p:nvSpPr>
        <p:spPr>
          <a:xfrm>
            <a:off x="4315324" y="429968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21</a:t>
            </a:r>
          </a:p>
        </p:txBody>
      </p:sp>
      <p:sp>
        <p:nvSpPr>
          <p:cNvPr id="170" name="Rectángulo 60">
            <a:extLst>
              <a:ext uri="{FF2B5EF4-FFF2-40B4-BE49-F238E27FC236}">
                <a16:creationId xmlns="" xmlns:a16="http://schemas.microsoft.com/office/drawing/2014/main" id="{66BC7115-24DA-4563-9B74-FE2D1F2541B9}"/>
              </a:ext>
            </a:extLst>
          </p:cNvPr>
          <p:cNvSpPr/>
          <p:nvPr/>
        </p:nvSpPr>
        <p:spPr>
          <a:xfrm>
            <a:off x="4628144" y="429968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20</a:t>
            </a:r>
          </a:p>
        </p:txBody>
      </p:sp>
      <p:sp>
        <p:nvSpPr>
          <p:cNvPr id="171" name="Rectángulo 62">
            <a:extLst>
              <a:ext uri="{FF2B5EF4-FFF2-40B4-BE49-F238E27FC236}">
                <a16:creationId xmlns="" xmlns:a16="http://schemas.microsoft.com/office/drawing/2014/main" id="{D4D6122B-29C3-4E64-A495-591E6D313C6D}"/>
              </a:ext>
            </a:extLst>
          </p:cNvPr>
          <p:cNvSpPr/>
          <p:nvPr/>
        </p:nvSpPr>
        <p:spPr>
          <a:xfrm>
            <a:off x="4940965" y="429968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19</a:t>
            </a:r>
          </a:p>
        </p:txBody>
      </p:sp>
      <p:sp>
        <p:nvSpPr>
          <p:cNvPr id="172" name="Rectángulo 64">
            <a:extLst>
              <a:ext uri="{FF2B5EF4-FFF2-40B4-BE49-F238E27FC236}">
                <a16:creationId xmlns="" xmlns:a16="http://schemas.microsoft.com/office/drawing/2014/main" id="{A0C5C6CD-42AB-4827-8F03-2D716DB4068E}"/>
              </a:ext>
            </a:extLst>
          </p:cNvPr>
          <p:cNvSpPr/>
          <p:nvPr/>
        </p:nvSpPr>
        <p:spPr>
          <a:xfrm>
            <a:off x="5253786" y="429968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18</a:t>
            </a:r>
          </a:p>
        </p:txBody>
      </p:sp>
      <p:sp>
        <p:nvSpPr>
          <p:cNvPr id="173" name="Rectángulo 66">
            <a:extLst>
              <a:ext uri="{FF2B5EF4-FFF2-40B4-BE49-F238E27FC236}">
                <a16:creationId xmlns="" xmlns:a16="http://schemas.microsoft.com/office/drawing/2014/main" id="{998369E3-C0D1-4062-B22B-FC1E030F1EC0}"/>
              </a:ext>
            </a:extLst>
          </p:cNvPr>
          <p:cNvSpPr/>
          <p:nvPr/>
        </p:nvSpPr>
        <p:spPr>
          <a:xfrm>
            <a:off x="5566607" y="429968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17</a:t>
            </a:r>
          </a:p>
        </p:txBody>
      </p:sp>
      <p:sp>
        <p:nvSpPr>
          <p:cNvPr id="174" name="Rectángulo 68">
            <a:extLst>
              <a:ext uri="{FF2B5EF4-FFF2-40B4-BE49-F238E27FC236}">
                <a16:creationId xmlns="" xmlns:a16="http://schemas.microsoft.com/office/drawing/2014/main" id="{8C8A129F-CE3A-42F7-989D-57705327C731}"/>
              </a:ext>
            </a:extLst>
          </p:cNvPr>
          <p:cNvSpPr/>
          <p:nvPr/>
        </p:nvSpPr>
        <p:spPr>
          <a:xfrm>
            <a:off x="5879427" y="429968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16</a:t>
            </a:r>
          </a:p>
        </p:txBody>
      </p:sp>
      <p:sp>
        <p:nvSpPr>
          <p:cNvPr id="175" name="Rectángulo 70">
            <a:extLst>
              <a:ext uri="{FF2B5EF4-FFF2-40B4-BE49-F238E27FC236}">
                <a16:creationId xmlns="" xmlns:a16="http://schemas.microsoft.com/office/drawing/2014/main" id="{31118911-2DA9-4629-8126-3B0790309E88}"/>
              </a:ext>
            </a:extLst>
          </p:cNvPr>
          <p:cNvSpPr/>
          <p:nvPr/>
        </p:nvSpPr>
        <p:spPr>
          <a:xfrm>
            <a:off x="6192248" y="429968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15</a:t>
            </a:r>
          </a:p>
        </p:txBody>
      </p:sp>
      <p:sp>
        <p:nvSpPr>
          <p:cNvPr id="176" name="Rectángulo 72">
            <a:extLst>
              <a:ext uri="{FF2B5EF4-FFF2-40B4-BE49-F238E27FC236}">
                <a16:creationId xmlns="" xmlns:a16="http://schemas.microsoft.com/office/drawing/2014/main" id="{C298D969-0C75-4420-91F8-6F6DA98C4834}"/>
              </a:ext>
            </a:extLst>
          </p:cNvPr>
          <p:cNvSpPr/>
          <p:nvPr/>
        </p:nvSpPr>
        <p:spPr>
          <a:xfrm>
            <a:off x="6505069" y="429968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14</a:t>
            </a:r>
          </a:p>
        </p:txBody>
      </p:sp>
      <p:sp>
        <p:nvSpPr>
          <p:cNvPr id="177" name="Rectángulo 74">
            <a:extLst>
              <a:ext uri="{FF2B5EF4-FFF2-40B4-BE49-F238E27FC236}">
                <a16:creationId xmlns="" xmlns:a16="http://schemas.microsoft.com/office/drawing/2014/main" id="{24A63E33-0EB4-406C-948A-7DCB4F602629}"/>
              </a:ext>
            </a:extLst>
          </p:cNvPr>
          <p:cNvSpPr/>
          <p:nvPr/>
        </p:nvSpPr>
        <p:spPr>
          <a:xfrm>
            <a:off x="6817890" y="429968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13</a:t>
            </a:r>
          </a:p>
        </p:txBody>
      </p:sp>
      <p:sp>
        <p:nvSpPr>
          <p:cNvPr id="178" name="Rectángulo 76">
            <a:extLst>
              <a:ext uri="{FF2B5EF4-FFF2-40B4-BE49-F238E27FC236}">
                <a16:creationId xmlns="" xmlns:a16="http://schemas.microsoft.com/office/drawing/2014/main" id="{0AD256CC-2326-4D3A-A4F3-9009626585EF}"/>
              </a:ext>
            </a:extLst>
          </p:cNvPr>
          <p:cNvSpPr/>
          <p:nvPr/>
        </p:nvSpPr>
        <p:spPr>
          <a:xfrm>
            <a:off x="7130710" y="429968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12</a:t>
            </a:r>
          </a:p>
        </p:txBody>
      </p:sp>
      <p:sp>
        <p:nvSpPr>
          <p:cNvPr id="179" name="Rectángulo 78">
            <a:extLst>
              <a:ext uri="{FF2B5EF4-FFF2-40B4-BE49-F238E27FC236}">
                <a16:creationId xmlns="" xmlns:a16="http://schemas.microsoft.com/office/drawing/2014/main" id="{A54D63F3-7726-43D7-A4B5-73CAFA9AC152}"/>
              </a:ext>
            </a:extLst>
          </p:cNvPr>
          <p:cNvSpPr/>
          <p:nvPr/>
        </p:nvSpPr>
        <p:spPr>
          <a:xfrm>
            <a:off x="7443531" y="429968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11</a:t>
            </a:r>
          </a:p>
        </p:txBody>
      </p:sp>
      <p:sp>
        <p:nvSpPr>
          <p:cNvPr id="180" name="Rectángulo 80">
            <a:extLst>
              <a:ext uri="{FF2B5EF4-FFF2-40B4-BE49-F238E27FC236}">
                <a16:creationId xmlns="" xmlns:a16="http://schemas.microsoft.com/office/drawing/2014/main" id="{DD73C27A-9EDC-4EE2-B6F0-265E687B828F}"/>
              </a:ext>
            </a:extLst>
          </p:cNvPr>
          <p:cNvSpPr/>
          <p:nvPr/>
        </p:nvSpPr>
        <p:spPr>
          <a:xfrm>
            <a:off x="7756352" y="429968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10</a:t>
            </a:r>
          </a:p>
        </p:txBody>
      </p:sp>
      <p:sp>
        <p:nvSpPr>
          <p:cNvPr id="181" name="Rectángulo 82">
            <a:extLst>
              <a:ext uri="{FF2B5EF4-FFF2-40B4-BE49-F238E27FC236}">
                <a16:creationId xmlns="" xmlns:a16="http://schemas.microsoft.com/office/drawing/2014/main" id="{1C8F1824-E26A-43B2-95AD-4E622E969AFF}"/>
              </a:ext>
            </a:extLst>
          </p:cNvPr>
          <p:cNvSpPr/>
          <p:nvPr/>
        </p:nvSpPr>
        <p:spPr>
          <a:xfrm>
            <a:off x="8069173" y="429968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09</a:t>
            </a:r>
          </a:p>
        </p:txBody>
      </p:sp>
      <p:sp>
        <p:nvSpPr>
          <p:cNvPr id="182" name="Rectángulo 84">
            <a:extLst>
              <a:ext uri="{FF2B5EF4-FFF2-40B4-BE49-F238E27FC236}">
                <a16:creationId xmlns="" xmlns:a16="http://schemas.microsoft.com/office/drawing/2014/main" id="{C5A90D2C-3ED6-46E2-B67D-D6035BC950AA}"/>
              </a:ext>
            </a:extLst>
          </p:cNvPr>
          <p:cNvSpPr/>
          <p:nvPr/>
        </p:nvSpPr>
        <p:spPr>
          <a:xfrm>
            <a:off x="8381993" y="429968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08</a:t>
            </a:r>
          </a:p>
        </p:txBody>
      </p:sp>
      <p:sp>
        <p:nvSpPr>
          <p:cNvPr id="183" name="Rectángulo 86">
            <a:extLst>
              <a:ext uri="{FF2B5EF4-FFF2-40B4-BE49-F238E27FC236}">
                <a16:creationId xmlns="" xmlns:a16="http://schemas.microsoft.com/office/drawing/2014/main" id="{550271C9-0EC5-4ECC-B991-68E83A3F3C6A}"/>
              </a:ext>
            </a:extLst>
          </p:cNvPr>
          <p:cNvSpPr/>
          <p:nvPr/>
        </p:nvSpPr>
        <p:spPr>
          <a:xfrm>
            <a:off x="8694814" y="429968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184" name="Rectángulo 88">
            <a:extLst>
              <a:ext uri="{FF2B5EF4-FFF2-40B4-BE49-F238E27FC236}">
                <a16:creationId xmlns="" xmlns:a16="http://schemas.microsoft.com/office/drawing/2014/main" id="{D0AE3233-DF2D-48B7-8323-62F5C33D99C3}"/>
              </a:ext>
            </a:extLst>
          </p:cNvPr>
          <p:cNvSpPr/>
          <p:nvPr/>
        </p:nvSpPr>
        <p:spPr>
          <a:xfrm>
            <a:off x="9007635" y="429968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185" name="Rectángulo 90">
            <a:extLst>
              <a:ext uri="{FF2B5EF4-FFF2-40B4-BE49-F238E27FC236}">
                <a16:creationId xmlns="" xmlns:a16="http://schemas.microsoft.com/office/drawing/2014/main" id="{F12E477C-2CC6-4555-8235-719CBE3B0175}"/>
              </a:ext>
            </a:extLst>
          </p:cNvPr>
          <p:cNvSpPr/>
          <p:nvPr/>
        </p:nvSpPr>
        <p:spPr>
          <a:xfrm>
            <a:off x="9320456" y="429968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186" name="Rectángulo 92">
            <a:extLst>
              <a:ext uri="{FF2B5EF4-FFF2-40B4-BE49-F238E27FC236}">
                <a16:creationId xmlns="" xmlns:a16="http://schemas.microsoft.com/office/drawing/2014/main" id="{24E5F539-7A09-4F5B-95D8-8BDB50EF13FE}"/>
              </a:ext>
            </a:extLst>
          </p:cNvPr>
          <p:cNvSpPr/>
          <p:nvPr/>
        </p:nvSpPr>
        <p:spPr>
          <a:xfrm>
            <a:off x="9633276" y="429968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187" name="Rectángulo 94">
            <a:extLst>
              <a:ext uri="{FF2B5EF4-FFF2-40B4-BE49-F238E27FC236}">
                <a16:creationId xmlns="" xmlns:a16="http://schemas.microsoft.com/office/drawing/2014/main" id="{9CAC6246-ADC5-45A2-BCC1-DD852C7B11B7}"/>
              </a:ext>
            </a:extLst>
          </p:cNvPr>
          <p:cNvSpPr/>
          <p:nvPr/>
        </p:nvSpPr>
        <p:spPr>
          <a:xfrm>
            <a:off x="9946097" y="429968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188" name="Rectángulo 96">
            <a:extLst>
              <a:ext uri="{FF2B5EF4-FFF2-40B4-BE49-F238E27FC236}">
                <a16:creationId xmlns="" xmlns:a16="http://schemas.microsoft.com/office/drawing/2014/main" id="{ECB51BA8-E69A-47F5-BD56-0A327E561C4C}"/>
              </a:ext>
            </a:extLst>
          </p:cNvPr>
          <p:cNvSpPr/>
          <p:nvPr/>
        </p:nvSpPr>
        <p:spPr>
          <a:xfrm>
            <a:off x="10258918" y="429968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189" name="Rectángulo 98">
            <a:extLst>
              <a:ext uri="{FF2B5EF4-FFF2-40B4-BE49-F238E27FC236}">
                <a16:creationId xmlns="" xmlns:a16="http://schemas.microsoft.com/office/drawing/2014/main" id="{CEE39723-92D4-4422-990B-7B4260A35505}"/>
              </a:ext>
            </a:extLst>
          </p:cNvPr>
          <p:cNvSpPr/>
          <p:nvPr/>
        </p:nvSpPr>
        <p:spPr>
          <a:xfrm>
            <a:off x="10571739" y="429968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90" name="Conector recto 102">
            <a:extLst>
              <a:ext uri="{FF2B5EF4-FFF2-40B4-BE49-F238E27FC236}">
                <a16:creationId xmlns="" xmlns:a16="http://schemas.microsoft.com/office/drawing/2014/main" id="{47E268D3-FA3C-4E68-9B0F-630F0330FE61}"/>
              </a:ext>
            </a:extLst>
          </p:cNvPr>
          <p:cNvCxnSpPr>
            <a:cxnSpLocks/>
          </p:cNvCxnSpPr>
          <p:nvPr/>
        </p:nvCxnSpPr>
        <p:spPr>
          <a:xfrm flipH="1">
            <a:off x="1187104" y="4604486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04">
            <a:extLst>
              <a:ext uri="{FF2B5EF4-FFF2-40B4-BE49-F238E27FC236}">
                <a16:creationId xmlns="" xmlns:a16="http://schemas.microsoft.com/office/drawing/2014/main" id="{6A324006-7BFE-46BD-A68C-9DC10B2E9CA9}"/>
              </a:ext>
            </a:extLst>
          </p:cNvPr>
          <p:cNvCxnSpPr>
            <a:cxnSpLocks/>
          </p:cNvCxnSpPr>
          <p:nvPr/>
        </p:nvCxnSpPr>
        <p:spPr>
          <a:xfrm>
            <a:off x="3689654" y="460448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05">
            <a:extLst>
              <a:ext uri="{FF2B5EF4-FFF2-40B4-BE49-F238E27FC236}">
                <a16:creationId xmlns="" xmlns:a16="http://schemas.microsoft.com/office/drawing/2014/main" id="{9058EBC3-42C3-4B5A-BBBB-C1E1B37F6D1A}"/>
              </a:ext>
            </a:extLst>
          </p:cNvPr>
          <p:cNvCxnSpPr>
            <a:cxnSpLocks/>
          </p:cNvCxnSpPr>
          <p:nvPr/>
        </p:nvCxnSpPr>
        <p:spPr>
          <a:xfrm>
            <a:off x="6192248" y="460448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06">
            <a:extLst>
              <a:ext uri="{FF2B5EF4-FFF2-40B4-BE49-F238E27FC236}">
                <a16:creationId xmlns="" xmlns:a16="http://schemas.microsoft.com/office/drawing/2014/main" id="{B2AE8D7F-112B-4A1B-B6A2-3D4847277991}"/>
              </a:ext>
            </a:extLst>
          </p:cNvPr>
          <p:cNvCxnSpPr>
            <a:cxnSpLocks/>
          </p:cNvCxnSpPr>
          <p:nvPr/>
        </p:nvCxnSpPr>
        <p:spPr>
          <a:xfrm>
            <a:off x="8694814" y="4604484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de flecha 108">
            <a:extLst>
              <a:ext uri="{FF2B5EF4-FFF2-40B4-BE49-F238E27FC236}">
                <a16:creationId xmlns="" xmlns:a16="http://schemas.microsoft.com/office/drawing/2014/main" id="{D6EA153A-F288-498B-A862-027BC2639F72}"/>
              </a:ext>
            </a:extLst>
          </p:cNvPr>
          <p:cNvCxnSpPr>
            <a:cxnSpLocks/>
          </p:cNvCxnSpPr>
          <p:nvPr/>
        </p:nvCxnSpPr>
        <p:spPr>
          <a:xfrm flipV="1">
            <a:off x="1187113" y="4989494"/>
            <a:ext cx="250254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de flecha 113">
            <a:extLst>
              <a:ext uri="{FF2B5EF4-FFF2-40B4-BE49-F238E27FC236}">
                <a16:creationId xmlns="" xmlns:a16="http://schemas.microsoft.com/office/drawing/2014/main" id="{7083838C-726B-4982-AAC8-A11C3B433205}"/>
              </a:ext>
            </a:extLst>
          </p:cNvPr>
          <p:cNvCxnSpPr>
            <a:cxnSpLocks/>
          </p:cNvCxnSpPr>
          <p:nvPr/>
        </p:nvCxnSpPr>
        <p:spPr>
          <a:xfrm>
            <a:off x="3697675" y="4989494"/>
            <a:ext cx="2494573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de flecha 115">
            <a:extLst>
              <a:ext uri="{FF2B5EF4-FFF2-40B4-BE49-F238E27FC236}">
                <a16:creationId xmlns="" xmlns:a16="http://schemas.microsoft.com/office/drawing/2014/main" id="{3664F721-26A1-4880-8555-BB97AB35D9FB}"/>
              </a:ext>
            </a:extLst>
          </p:cNvPr>
          <p:cNvCxnSpPr>
            <a:cxnSpLocks/>
          </p:cNvCxnSpPr>
          <p:nvPr/>
        </p:nvCxnSpPr>
        <p:spPr>
          <a:xfrm>
            <a:off x="6192248" y="4989494"/>
            <a:ext cx="250256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de flecha 117">
            <a:extLst>
              <a:ext uri="{FF2B5EF4-FFF2-40B4-BE49-F238E27FC236}">
                <a16:creationId xmlns="" xmlns:a16="http://schemas.microsoft.com/office/drawing/2014/main" id="{6C52B2C0-BB73-45F4-B1B0-022466ABDA68}"/>
              </a:ext>
            </a:extLst>
          </p:cNvPr>
          <p:cNvCxnSpPr>
            <a:cxnSpLocks/>
          </p:cNvCxnSpPr>
          <p:nvPr/>
        </p:nvCxnSpPr>
        <p:spPr>
          <a:xfrm>
            <a:off x="8694814" y="4989494"/>
            <a:ext cx="250255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118">
            <a:extLst>
              <a:ext uri="{FF2B5EF4-FFF2-40B4-BE49-F238E27FC236}">
                <a16:creationId xmlns="" xmlns:a16="http://schemas.microsoft.com/office/drawing/2014/main" id="{7F0BCCC8-CF54-477C-A0E9-0EADB48ACAED}"/>
              </a:ext>
            </a:extLst>
          </p:cNvPr>
          <p:cNvCxnSpPr>
            <a:cxnSpLocks/>
          </p:cNvCxnSpPr>
          <p:nvPr/>
        </p:nvCxnSpPr>
        <p:spPr>
          <a:xfrm>
            <a:off x="11197369" y="4604486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uadroTexto 120">
            <a:extLst>
              <a:ext uri="{FF2B5EF4-FFF2-40B4-BE49-F238E27FC236}">
                <a16:creationId xmlns="" xmlns:a16="http://schemas.microsoft.com/office/drawing/2014/main" id="{C055A25B-9E72-4CC3-9DBF-D79064A76E9A}"/>
              </a:ext>
            </a:extLst>
          </p:cNvPr>
          <p:cNvSpPr txBox="1"/>
          <p:nvPr/>
        </p:nvSpPr>
        <p:spPr>
          <a:xfrm>
            <a:off x="1187103" y="512166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200" name="CuadroTexto 141">
            <a:extLst>
              <a:ext uri="{FF2B5EF4-FFF2-40B4-BE49-F238E27FC236}">
                <a16:creationId xmlns="" xmlns:a16="http://schemas.microsoft.com/office/drawing/2014/main" id="{4F79BADF-8B36-475E-AD42-510A24A59FBE}"/>
              </a:ext>
            </a:extLst>
          </p:cNvPr>
          <p:cNvSpPr txBox="1"/>
          <p:nvPr/>
        </p:nvSpPr>
        <p:spPr>
          <a:xfrm>
            <a:off x="1187314" y="547075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chemeClr val="bg2">
                    <a:lumMod val="50000"/>
                  </a:schemeClr>
                </a:solidFill>
              </a:rPr>
              <a:t>Alpha </a:t>
            </a:r>
            <a:r>
              <a:rPr lang="es-ES">
                <a:solidFill>
                  <a:schemeClr val="bg2">
                    <a:lumMod val="50000"/>
                  </a:schemeClr>
                </a:solidFill>
              </a:rPr>
              <a:t>component</a:t>
            </a:r>
          </a:p>
        </p:txBody>
      </p:sp>
      <p:sp>
        <p:nvSpPr>
          <p:cNvPr id="201" name="CuadroTexto 152">
            <a:extLst>
              <a:ext uri="{FF2B5EF4-FFF2-40B4-BE49-F238E27FC236}">
                <a16:creationId xmlns="" xmlns:a16="http://schemas.microsoft.com/office/drawing/2014/main" id="{842F7379-7927-4A04-9F04-A65F65E85B4B}"/>
              </a:ext>
            </a:extLst>
          </p:cNvPr>
          <p:cNvSpPr txBox="1"/>
          <p:nvPr/>
        </p:nvSpPr>
        <p:spPr>
          <a:xfrm>
            <a:off x="8694814" y="3934452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/>
              <a:t>Least significant bits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202" name="CuadroTexto 153">
            <a:extLst>
              <a:ext uri="{FF2B5EF4-FFF2-40B4-BE49-F238E27FC236}">
                <a16:creationId xmlns="" xmlns:a16="http://schemas.microsoft.com/office/drawing/2014/main" id="{0DC557E3-0D74-4B92-85AD-ACB09F131005}"/>
              </a:ext>
            </a:extLst>
          </p:cNvPr>
          <p:cNvSpPr txBox="1"/>
          <p:nvPr/>
        </p:nvSpPr>
        <p:spPr>
          <a:xfrm>
            <a:off x="1187116" y="3934452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/>
              <a:t>Most significant bits</a:t>
            </a:r>
          </a:p>
        </p:txBody>
      </p:sp>
      <p:sp>
        <p:nvSpPr>
          <p:cNvPr id="203" name="CuadroTexto 73">
            <a:extLst>
              <a:ext uri="{FF2B5EF4-FFF2-40B4-BE49-F238E27FC236}">
                <a16:creationId xmlns="" xmlns:a16="http://schemas.microsoft.com/office/drawing/2014/main" id="{EC7EB5A0-9EB7-4580-9947-4C081C7CD389}"/>
              </a:ext>
            </a:extLst>
          </p:cNvPr>
          <p:cNvSpPr txBox="1"/>
          <p:nvPr/>
        </p:nvSpPr>
        <p:spPr>
          <a:xfrm>
            <a:off x="3697403" y="512166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204" name="CuadroTexto 75">
            <a:extLst>
              <a:ext uri="{FF2B5EF4-FFF2-40B4-BE49-F238E27FC236}">
                <a16:creationId xmlns="" xmlns:a16="http://schemas.microsoft.com/office/drawing/2014/main" id="{A70D8229-F7B4-4F05-8DA8-A1F172A77638}"/>
              </a:ext>
            </a:extLst>
          </p:cNvPr>
          <p:cNvSpPr txBox="1"/>
          <p:nvPr/>
        </p:nvSpPr>
        <p:spPr>
          <a:xfrm>
            <a:off x="3697614" y="547075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70C0"/>
                </a:solidFill>
              </a:rPr>
              <a:t>Blue </a:t>
            </a:r>
            <a:r>
              <a:rPr lang="es-ES">
                <a:solidFill>
                  <a:srgbClr val="0070C0"/>
                </a:solidFill>
              </a:rPr>
              <a:t>component</a:t>
            </a:r>
          </a:p>
        </p:txBody>
      </p:sp>
      <p:sp>
        <p:nvSpPr>
          <p:cNvPr id="205" name="CuadroTexto 77">
            <a:extLst>
              <a:ext uri="{FF2B5EF4-FFF2-40B4-BE49-F238E27FC236}">
                <a16:creationId xmlns="" xmlns:a16="http://schemas.microsoft.com/office/drawing/2014/main" id="{2F7FB464-302F-4CF5-A06A-A3792F16F161}"/>
              </a:ext>
            </a:extLst>
          </p:cNvPr>
          <p:cNvSpPr txBox="1"/>
          <p:nvPr/>
        </p:nvSpPr>
        <p:spPr>
          <a:xfrm>
            <a:off x="6192037" y="512166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206" name="CuadroTexto 79">
            <a:extLst>
              <a:ext uri="{FF2B5EF4-FFF2-40B4-BE49-F238E27FC236}">
                <a16:creationId xmlns="" xmlns:a16="http://schemas.microsoft.com/office/drawing/2014/main" id="{324B035A-4BFC-42E2-AF97-B3915E794013}"/>
              </a:ext>
            </a:extLst>
          </p:cNvPr>
          <p:cNvSpPr txBox="1"/>
          <p:nvPr/>
        </p:nvSpPr>
        <p:spPr>
          <a:xfrm>
            <a:off x="6192248" y="547075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B050"/>
                </a:solidFill>
              </a:rPr>
              <a:t>Green </a:t>
            </a:r>
            <a:r>
              <a:rPr lang="es-ES">
                <a:solidFill>
                  <a:srgbClr val="00B050"/>
                </a:solidFill>
              </a:rPr>
              <a:t>component</a:t>
            </a:r>
          </a:p>
        </p:txBody>
      </p:sp>
      <p:sp>
        <p:nvSpPr>
          <p:cNvPr id="207" name="CuadroTexto 81">
            <a:extLst>
              <a:ext uri="{FF2B5EF4-FFF2-40B4-BE49-F238E27FC236}">
                <a16:creationId xmlns="" xmlns:a16="http://schemas.microsoft.com/office/drawing/2014/main" id="{71BDD27D-305D-494F-94A9-7A84BB5B4173}"/>
              </a:ext>
            </a:extLst>
          </p:cNvPr>
          <p:cNvSpPr txBox="1"/>
          <p:nvPr/>
        </p:nvSpPr>
        <p:spPr>
          <a:xfrm>
            <a:off x="8694603" y="512166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208" name="CuadroTexto 83">
            <a:extLst>
              <a:ext uri="{FF2B5EF4-FFF2-40B4-BE49-F238E27FC236}">
                <a16:creationId xmlns="" xmlns:a16="http://schemas.microsoft.com/office/drawing/2014/main" id="{FBB4F18B-E462-40E8-9747-7C455266C069}"/>
              </a:ext>
            </a:extLst>
          </p:cNvPr>
          <p:cNvSpPr txBox="1"/>
          <p:nvPr/>
        </p:nvSpPr>
        <p:spPr>
          <a:xfrm>
            <a:off x="8694814" y="547075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Red </a:t>
            </a:r>
            <a:r>
              <a:rPr lang="es-ES">
                <a:solidFill>
                  <a:srgbClr val="FF0000"/>
                </a:solidFill>
              </a:rPr>
              <a:t>component</a:t>
            </a:r>
          </a:p>
        </p:txBody>
      </p:sp>
    </p:spTree>
    <p:extLst>
      <p:ext uri="{BB962C8B-B14F-4D97-AF65-F5344CB8AC3E}">
        <p14:creationId xmlns="" xmlns:p14="http://schemas.microsoft.com/office/powerpoint/2010/main" val="335080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ángulo 85">
            <a:extLst>
              <a:ext uri="{FF2B5EF4-FFF2-40B4-BE49-F238E27FC236}">
                <a16:creationId xmlns:a16="http://schemas.microsoft.com/office/drawing/2014/main" xmlns="" id="{D136B626-B99A-4919-8609-F0DA15C64A07}"/>
              </a:ext>
            </a:extLst>
          </p:cNvPr>
          <p:cNvSpPr/>
          <p:nvPr/>
        </p:nvSpPr>
        <p:spPr>
          <a:xfrm>
            <a:off x="10884560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xmlns="" id="{1D5C81C2-3A8D-4B79-84C3-767501CFBACA}"/>
              </a:ext>
            </a:extLst>
          </p:cNvPr>
          <p:cNvSpPr/>
          <p:nvPr/>
        </p:nvSpPr>
        <p:spPr>
          <a:xfrm>
            <a:off x="1187116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xmlns="" id="{3561981F-4785-4A09-8181-E0BC6A56A32D}"/>
              </a:ext>
            </a:extLst>
          </p:cNvPr>
          <p:cNvSpPr/>
          <p:nvPr/>
        </p:nvSpPr>
        <p:spPr>
          <a:xfrm>
            <a:off x="1499938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30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xmlns="" id="{BC1258C2-8AC5-44BE-A819-DA652F727394}"/>
              </a:ext>
            </a:extLst>
          </p:cNvPr>
          <p:cNvSpPr/>
          <p:nvPr/>
        </p:nvSpPr>
        <p:spPr>
          <a:xfrm>
            <a:off x="1812759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29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xmlns="" id="{09FA9F8B-4F70-4843-9EAC-9A6B1124B191}"/>
              </a:ext>
            </a:extLst>
          </p:cNvPr>
          <p:cNvSpPr/>
          <p:nvPr/>
        </p:nvSpPr>
        <p:spPr>
          <a:xfrm>
            <a:off x="2125579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28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xmlns="" id="{BDE75ADB-62F6-4B06-A8C8-48FFC0734776}"/>
              </a:ext>
            </a:extLst>
          </p:cNvPr>
          <p:cNvSpPr/>
          <p:nvPr/>
        </p:nvSpPr>
        <p:spPr>
          <a:xfrm>
            <a:off x="2438400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27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xmlns="" id="{CE8D17C1-C2A2-4D3F-9B83-195AFB3C969B}"/>
              </a:ext>
            </a:extLst>
          </p:cNvPr>
          <p:cNvSpPr/>
          <p:nvPr/>
        </p:nvSpPr>
        <p:spPr>
          <a:xfrm>
            <a:off x="2751220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26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xmlns="" id="{3BEECC94-5FF0-48DA-BCEC-E87CA93FD03A}"/>
              </a:ext>
            </a:extLst>
          </p:cNvPr>
          <p:cNvSpPr/>
          <p:nvPr/>
        </p:nvSpPr>
        <p:spPr>
          <a:xfrm>
            <a:off x="3064041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25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xmlns="" id="{5AF5D5E5-FA6F-48E1-AEEC-C2D0AFCABAD3}"/>
              </a:ext>
            </a:extLst>
          </p:cNvPr>
          <p:cNvSpPr/>
          <p:nvPr/>
        </p:nvSpPr>
        <p:spPr>
          <a:xfrm>
            <a:off x="3376862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24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xmlns="" id="{FC54B5E4-BD6D-47B2-A73F-551173B6F644}"/>
              </a:ext>
            </a:extLst>
          </p:cNvPr>
          <p:cNvSpPr/>
          <p:nvPr/>
        </p:nvSpPr>
        <p:spPr>
          <a:xfrm>
            <a:off x="3689683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23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xmlns="" id="{A01D818C-C207-48AE-B849-41C661FD0762}"/>
              </a:ext>
            </a:extLst>
          </p:cNvPr>
          <p:cNvSpPr/>
          <p:nvPr/>
        </p:nvSpPr>
        <p:spPr>
          <a:xfrm>
            <a:off x="4002504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22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xmlns="" id="{925158CF-29ED-4A4A-B3AF-C72B5B7BB7EC}"/>
              </a:ext>
            </a:extLst>
          </p:cNvPr>
          <p:cNvSpPr/>
          <p:nvPr/>
        </p:nvSpPr>
        <p:spPr>
          <a:xfrm>
            <a:off x="4315324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21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xmlns="" id="{499E038A-214A-49F9-8103-A9A3A620F489}"/>
              </a:ext>
            </a:extLst>
          </p:cNvPr>
          <p:cNvSpPr/>
          <p:nvPr/>
        </p:nvSpPr>
        <p:spPr>
          <a:xfrm>
            <a:off x="4628144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20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xmlns="" id="{0664541E-0833-4A5E-A8EF-5A3FCF77F63E}"/>
              </a:ext>
            </a:extLst>
          </p:cNvPr>
          <p:cNvSpPr/>
          <p:nvPr/>
        </p:nvSpPr>
        <p:spPr>
          <a:xfrm>
            <a:off x="4940966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19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xmlns="" id="{79D68643-0A1E-495E-80FB-534377898035}"/>
              </a:ext>
            </a:extLst>
          </p:cNvPr>
          <p:cNvSpPr/>
          <p:nvPr/>
        </p:nvSpPr>
        <p:spPr>
          <a:xfrm>
            <a:off x="5253787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18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xmlns="" id="{E7BD9940-F968-4B8B-8CF6-01F0F9A79FC5}"/>
              </a:ext>
            </a:extLst>
          </p:cNvPr>
          <p:cNvSpPr/>
          <p:nvPr/>
        </p:nvSpPr>
        <p:spPr>
          <a:xfrm>
            <a:off x="5566608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17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xmlns="" id="{9A111A93-0EBA-486F-9846-8B244017B371}"/>
              </a:ext>
            </a:extLst>
          </p:cNvPr>
          <p:cNvSpPr/>
          <p:nvPr/>
        </p:nvSpPr>
        <p:spPr>
          <a:xfrm>
            <a:off x="5879428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16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xmlns="" id="{2EDC590C-B79B-4455-B21A-E52CD413002F}"/>
              </a:ext>
            </a:extLst>
          </p:cNvPr>
          <p:cNvSpPr/>
          <p:nvPr/>
        </p:nvSpPr>
        <p:spPr>
          <a:xfrm>
            <a:off x="6192248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15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xmlns="" id="{BFE52AF6-0715-45AA-BE61-460045DFF830}"/>
              </a:ext>
            </a:extLst>
          </p:cNvPr>
          <p:cNvSpPr/>
          <p:nvPr/>
        </p:nvSpPr>
        <p:spPr>
          <a:xfrm>
            <a:off x="6505069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14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xmlns="" id="{ABD5847F-75F1-4799-9544-668E918A0AC5}"/>
              </a:ext>
            </a:extLst>
          </p:cNvPr>
          <p:cNvSpPr/>
          <p:nvPr/>
        </p:nvSpPr>
        <p:spPr>
          <a:xfrm>
            <a:off x="6817891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xmlns="" id="{8B57A71E-4CB6-4D59-94FC-2987F4485F43}"/>
              </a:ext>
            </a:extLst>
          </p:cNvPr>
          <p:cNvSpPr/>
          <p:nvPr/>
        </p:nvSpPr>
        <p:spPr>
          <a:xfrm>
            <a:off x="7130711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xmlns="" id="{852973DA-04D7-48FC-8EEF-735C27611E8E}"/>
              </a:ext>
            </a:extLst>
          </p:cNvPr>
          <p:cNvSpPr/>
          <p:nvPr/>
        </p:nvSpPr>
        <p:spPr>
          <a:xfrm>
            <a:off x="7443532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xmlns="" id="{722DFA65-C143-4D0A-94F4-305BA1B1E318}"/>
              </a:ext>
            </a:extLst>
          </p:cNvPr>
          <p:cNvSpPr/>
          <p:nvPr/>
        </p:nvSpPr>
        <p:spPr>
          <a:xfrm>
            <a:off x="7756352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xmlns="" id="{05562AE3-F2A7-4FE9-BCD7-055717A12BA2}"/>
              </a:ext>
            </a:extLst>
          </p:cNvPr>
          <p:cNvSpPr/>
          <p:nvPr/>
        </p:nvSpPr>
        <p:spPr>
          <a:xfrm>
            <a:off x="8069174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xmlns="" id="{45204B18-3348-4086-8A71-A0A62EB4C662}"/>
              </a:ext>
            </a:extLst>
          </p:cNvPr>
          <p:cNvSpPr/>
          <p:nvPr/>
        </p:nvSpPr>
        <p:spPr>
          <a:xfrm>
            <a:off x="8381994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xmlns="" id="{4431FD59-9C6C-4FD4-A087-B445A8EF6FDF}"/>
              </a:ext>
            </a:extLst>
          </p:cNvPr>
          <p:cNvSpPr/>
          <p:nvPr/>
        </p:nvSpPr>
        <p:spPr>
          <a:xfrm>
            <a:off x="8694815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xmlns="" id="{831ABC75-3734-44DE-B678-F9A08F453CA9}"/>
              </a:ext>
            </a:extLst>
          </p:cNvPr>
          <p:cNvSpPr/>
          <p:nvPr/>
        </p:nvSpPr>
        <p:spPr>
          <a:xfrm>
            <a:off x="9007636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xmlns="" id="{6747C598-6F27-48F6-8699-DE71CA8AAC56}"/>
              </a:ext>
            </a:extLst>
          </p:cNvPr>
          <p:cNvSpPr/>
          <p:nvPr/>
        </p:nvSpPr>
        <p:spPr>
          <a:xfrm>
            <a:off x="9320456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xmlns="" id="{C847B380-C1D4-4340-AFA5-431A25138A62}"/>
              </a:ext>
            </a:extLst>
          </p:cNvPr>
          <p:cNvSpPr/>
          <p:nvPr/>
        </p:nvSpPr>
        <p:spPr>
          <a:xfrm>
            <a:off x="9633276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xmlns="" id="{E7925BD4-0E84-4AC6-9E38-CD5780EE73A7}"/>
              </a:ext>
            </a:extLst>
          </p:cNvPr>
          <p:cNvSpPr/>
          <p:nvPr/>
        </p:nvSpPr>
        <p:spPr>
          <a:xfrm>
            <a:off x="9946098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xmlns="" id="{2A8C2ECE-5ECC-4C5D-85C5-B01FE7E065E5}"/>
              </a:ext>
            </a:extLst>
          </p:cNvPr>
          <p:cNvSpPr/>
          <p:nvPr/>
        </p:nvSpPr>
        <p:spPr>
          <a:xfrm>
            <a:off x="10258919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xmlns="" id="{39BED3B9-5161-4238-A6B4-E73C2313BF03}"/>
              </a:ext>
            </a:extLst>
          </p:cNvPr>
          <p:cNvSpPr/>
          <p:nvPr/>
        </p:nvSpPr>
        <p:spPr>
          <a:xfrm>
            <a:off x="10571740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xmlns="" id="{7E9F22F7-742E-4F2E-ABEF-67ECBC1C0BB1}"/>
              </a:ext>
            </a:extLst>
          </p:cNvPr>
          <p:cNvCxnSpPr>
            <a:cxnSpLocks/>
          </p:cNvCxnSpPr>
          <p:nvPr/>
        </p:nvCxnSpPr>
        <p:spPr>
          <a:xfrm flipH="1">
            <a:off x="1187105" y="3011324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xmlns="" id="{ADE4CF5E-7706-4075-9EBC-713026A07A99}"/>
              </a:ext>
            </a:extLst>
          </p:cNvPr>
          <p:cNvCxnSpPr>
            <a:cxnSpLocks/>
          </p:cNvCxnSpPr>
          <p:nvPr/>
        </p:nvCxnSpPr>
        <p:spPr>
          <a:xfrm>
            <a:off x="6192248" y="3011323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xmlns="" id="{E462C51E-1902-4E27-A25A-6B3B8509589C}"/>
              </a:ext>
            </a:extLst>
          </p:cNvPr>
          <p:cNvCxnSpPr>
            <a:cxnSpLocks/>
          </p:cNvCxnSpPr>
          <p:nvPr/>
        </p:nvCxnSpPr>
        <p:spPr>
          <a:xfrm flipV="1">
            <a:off x="1187114" y="3396334"/>
            <a:ext cx="5004924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xmlns="" id="{2EEE090E-2E31-4BF1-976D-E3FD7FD7BB67}"/>
              </a:ext>
            </a:extLst>
          </p:cNvPr>
          <p:cNvCxnSpPr>
            <a:cxnSpLocks/>
          </p:cNvCxnSpPr>
          <p:nvPr/>
        </p:nvCxnSpPr>
        <p:spPr>
          <a:xfrm>
            <a:off x="6192249" y="3396332"/>
            <a:ext cx="500512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xmlns="" id="{72A94A24-0428-400E-8F53-1E6C7C368BFC}"/>
              </a:ext>
            </a:extLst>
          </p:cNvPr>
          <p:cNvCxnSpPr>
            <a:cxnSpLocks/>
          </p:cNvCxnSpPr>
          <p:nvPr/>
        </p:nvCxnSpPr>
        <p:spPr>
          <a:xfrm>
            <a:off x="11197369" y="3011324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xmlns="" id="{A447CBF8-295A-4EB8-BE3C-DB2C86627377}"/>
              </a:ext>
            </a:extLst>
          </p:cNvPr>
          <p:cNvSpPr txBox="1"/>
          <p:nvPr/>
        </p:nvSpPr>
        <p:spPr>
          <a:xfrm>
            <a:off x="1187103" y="3528500"/>
            <a:ext cx="5004705" cy="369330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xmlns="" id="{17A3A88F-AEAD-46DE-A3B5-BD5151511C03}"/>
              </a:ext>
            </a:extLst>
          </p:cNvPr>
          <p:cNvSpPr txBox="1"/>
          <p:nvPr/>
        </p:nvSpPr>
        <p:spPr>
          <a:xfrm>
            <a:off x="1187316" y="3877599"/>
            <a:ext cx="5004705" cy="369330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Current year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xmlns="" id="{E3051239-9AF1-42B5-B808-D697445F69F3}"/>
              </a:ext>
            </a:extLst>
          </p:cNvPr>
          <p:cNvSpPr txBox="1"/>
          <p:nvPr/>
        </p:nvSpPr>
        <p:spPr>
          <a:xfrm>
            <a:off x="8694814" y="2341291"/>
            <a:ext cx="2502567" cy="276999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r"/>
            <a:r>
              <a:rPr lang="es-ES" sz="1200"/>
              <a:t>Least significant bits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xmlns="" id="{630684B5-FECF-4D6E-9125-3E66582C6529}"/>
              </a:ext>
            </a:extLst>
          </p:cNvPr>
          <p:cNvSpPr txBox="1"/>
          <p:nvPr/>
        </p:nvSpPr>
        <p:spPr>
          <a:xfrm>
            <a:off x="1187117" y="2341291"/>
            <a:ext cx="2502567" cy="276999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/>
              <a:t>Most significant bits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xmlns="" id="{0C17D9FD-88A0-4C7D-974A-8AA5C997A50B}"/>
              </a:ext>
            </a:extLst>
          </p:cNvPr>
          <p:cNvSpPr txBox="1"/>
          <p:nvPr/>
        </p:nvSpPr>
        <p:spPr>
          <a:xfrm>
            <a:off x="6192037" y="3528500"/>
            <a:ext cx="5004704" cy="369330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xmlns="" id="{439BC4A8-140F-4E0A-AAC6-205EFE14EB9D}"/>
              </a:ext>
            </a:extLst>
          </p:cNvPr>
          <p:cNvSpPr txBox="1"/>
          <p:nvPr/>
        </p:nvSpPr>
        <p:spPr>
          <a:xfrm>
            <a:off x="6192248" y="3877599"/>
            <a:ext cx="5004704" cy="369330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70C0"/>
                </a:solidFill>
              </a:rPr>
              <a:t>Days elapsed within the year</a:t>
            </a:r>
            <a:endParaRPr lang="es-E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40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4564380" y="2411318"/>
            <a:ext cx="401574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32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smtClean="0">
                <a:latin typeface="Consolas" pitchFamily="49" charset="0"/>
                <a:cs typeface="Consolas" pitchFamily="49" charset="0"/>
              </a:rPr>
              <a:t>R2 </a:t>
            </a:r>
            <a:r>
              <a:rPr lang="en-US" sz="3200" smtClean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3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200" smtClean="0">
                <a:latin typeface="Consolas" pitchFamily="49" charset="0"/>
                <a:cs typeface="Consolas" pitchFamily="49" charset="0"/>
              </a:rPr>
              <a:t>]</a:t>
            </a:r>
            <a:endParaRPr lang="es-ES" sz="32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3276600" y="3762998"/>
            <a:ext cx="2365773" cy="382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instruction name</a:t>
            </a:r>
            <a:endParaRPr lang="es-ES" sz="2400"/>
          </a:p>
        </p:txBody>
      </p:sp>
      <p:cxnSp>
        <p:nvCxnSpPr>
          <p:cNvPr id="47" name="46 Conector recto"/>
          <p:cNvCxnSpPr/>
          <p:nvPr/>
        </p:nvCxnSpPr>
        <p:spPr>
          <a:xfrm flipV="1">
            <a:off x="4716780" y="3002281"/>
            <a:ext cx="548640" cy="76199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5905501" y="3762998"/>
            <a:ext cx="1790700" cy="382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1</a:t>
            </a:r>
            <a:r>
              <a:rPr lang="es-ES" sz="2000" smtClean="0"/>
              <a:t>st</a:t>
            </a:r>
            <a:r>
              <a:rPr lang="es-ES" sz="2400" smtClean="0"/>
              <a:t> operand</a:t>
            </a:r>
            <a:endParaRPr lang="es-ES" sz="2400"/>
          </a:p>
        </p:txBody>
      </p:sp>
      <p:sp>
        <p:nvSpPr>
          <p:cNvPr id="49" name="48 Rectángulo"/>
          <p:cNvSpPr/>
          <p:nvPr/>
        </p:nvSpPr>
        <p:spPr>
          <a:xfrm>
            <a:off x="7978140" y="3762998"/>
            <a:ext cx="1844039" cy="382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2</a:t>
            </a:r>
            <a:r>
              <a:rPr lang="es-ES" sz="2000" smtClean="0"/>
              <a:t>nd</a:t>
            </a:r>
            <a:r>
              <a:rPr lang="es-ES" sz="2400" smtClean="0"/>
              <a:t> operand</a:t>
            </a:r>
            <a:endParaRPr lang="es-ES" sz="2400"/>
          </a:p>
        </p:txBody>
      </p:sp>
      <p:cxnSp>
        <p:nvCxnSpPr>
          <p:cNvPr id="50" name="49 Conector recto"/>
          <p:cNvCxnSpPr/>
          <p:nvPr/>
        </p:nvCxnSpPr>
        <p:spPr>
          <a:xfrm flipH="1" flipV="1">
            <a:off x="6233160" y="2987040"/>
            <a:ext cx="60960" cy="7620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 flipH="1" flipV="1">
            <a:off x="7840980" y="3002280"/>
            <a:ext cx="381001" cy="75438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640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8132002" y="1554552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Card </a:t>
            </a:r>
            <a:r>
              <a:rPr lang="es-ES" sz="130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6884227" y="154206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>
                <a:solidFill>
                  <a:schemeClr val="bg1"/>
                </a:solidFill>
              </a:rPr>
              <a:t>Cartridge controller</a:t>
            </a:r>
          </a:p>
        </p:txBody>
      </p:sp>
      <p:sp>
        <p:nvSpPr>
          <p:cNvPr id="64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Response</a:t>
            </a:r>
          </a:p>
        </p:txBody>
      </p:sp>
      <p:sp>
        <p:nvSpPr>
          <p:cNvPr id="6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Request</a:t>
            </a:r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/>
              <a:t>Memory bus  </a:t>
            </a:r>
            <a:r>
              <a:rPr lang="es-ES" sz="2000">
                <a:solidFill>
                  <a:srgbClr val="0070C0"/>
                </a:solidFill>
              </a:rPr>
              <a:t>(Addresses)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/>
          <p:nvPr/>
        </p:nvCxnSpPr>
        <p:spPr>
          <a:xfrm>
            <a:off x="4920506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168281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4160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6543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Rectángulo redondeado">
            <a:extLst>
              <a:ext uri="{FF2B5EF4-FFF2-40B4-BE49-F238E27FC236}">
                <a16:creationId xmlns:a16="http://schemas.microsoft.com/office/drawing/2014/main" xmlns="" id="{5AED2532-F822-470C-B2D7-1C691A111771}"/>
              </a:ext>
            </a:extLst>
          </p:cNvPr>
          <p:cNvSpPr/>
          <p:nvPr/>
        </p:nvSpPr>
        <p:spPr>
          <a:xfrm>
            <a:off x="4388569" y="1552331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RAM memory </a:t>
            </a:r>
          </a:p>
        </p:txBody>
      </p:sp>
      <p:sp>
        <p:nvSpPr>
          <p:cNvPr id="23" name="6 Rectángulo redondeado">
            <a:extLst>
              <a:ext uri="{FF2B5EF4-FFF2-40B4-BE49-F238E27FC236}">
                <a16:creationId xmlns:a16="http://schemas.microsoft.com/office/drawing/2014/main" xmlns="" id="{ACCA5843-AEE3-47F1-B2C3-789C23ACED5F}"/>
              </a:ext>
            </a:extLst>
          </p:cNvPr>
          <p:cNvSpPr/>
          <p:nvPr/>
        </p:nvSpPr>
        <p:spPr>
          <a:xfrm>
            <a:off x="5636344" y="1552575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268</Words>
  <Application>Microsoft Office PowerPoint</Application>
  <PresentationFormat>Personalizado</PresentationFormat>
  <Paragraphs>186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146</cp:revision>
  <dcterms:created xsi:type="dcterms:W3CDTF">2021-01-12T09:15:43Z</dcterms:created>
  <dcterms:modified xsi:type="dcterms:W3CDTF">2024-10-24T19:24:31Z</dcterms:modified>
</cp:coreProperties>
</file>