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A0A0"/>
    <a:srgbClr val="CCCCFF"/>
    <a:srgbClr val="A0FFA0"/>
    <a:srgbClr val="FFCCCC"/>
    <a:srgbClr val="FFFF66"/>
    <a:srgbClr val="64A0FF"/>
    <a:srgbClr val="FF8181"/>
    <a:srgbClr val="B7DBFF"/>
    <a:srgbClr val="8C8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xmlns="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xmlns="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xmlns="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xmlns="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xmlns="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xmlns="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xmlns="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xmlns="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xmlns="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xmlns="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xmlns="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xmlns="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xmlns="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xmlns="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xmlns="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xmlns="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xmlns="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xmlns="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xmlns="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xmlns="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xmlns="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xmlns="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xmlns="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xmlns="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xmlns="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Opcode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xmlns="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xmlns="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xmlns="" id="{438AEC21-FE7C-41F7-8FF8-1DF60DDD3D3F}"/>
              </a:ext>
            </a:extLst>
          </p:cNvPr>
          <p:cNvSpPr txBox="1"/>
          <p:nvPr/>
        </p:nvSpPr>
        <p:spPr>
          <a:xfrm>
            <a:off x="4940965" y="3002752"/>
            <a:ext cx="28153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Modo de direccionamiento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xmlns="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Número de puerto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xmlns="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H="1" flipV="1">
            <a:off x="6348608" y="2406678"/>
            <a:ext cx="51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xmlns="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Usa valor inmediato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xmlns="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:a16="http://schemas.microsoft.com/office/drawing/2014/main" xmlns="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xmlns="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 más significativos</a:t>
            </a:r>
            <a:endParaRPr lang="es-ES" sz="120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xmlns="" id="{67EB5223-ACA0-4E87-A173-373E523C7D3A}"/>
              </a:ext>
            </a:extLst>
          </p:cNvPr>
          <p:cNvSpPr/>
          <p:nvPr/>
        </p:nvSpPr>
        <p:spPr>
          <a:xfrm>
            <a:off x="1088455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xmlns="" id="{FA0B435B-0B70-44E0-82F0-9E4273247D5F}"/>
              </a:ext>
            </a:extLst>
          </p:cNvPr>
          <p:cNvSpPr/>
          <p:nvPr/>
        </p:nvSpPr>
        <p:spPr>
          <a:xfrm>
            <a:off x="1187116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xmlns="" id="{7B02F6AC-6E84-4A64-917E-13FEB72414FF}"/>
              </a:ext>
            </a:extLst>
          </p:cNvPr>
          <p:cNvSpPr/>
          <p:nvPr/>
        </p:nvSpPr>
        <p:spPr>
          <a:xfrm>
            <a:off x="1499937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xmlns="" id="{02C91B38-0BF3-4F06-870C-006DD364C3B8}"/>
              </a:ext>
            </a:extLst>
          </p:cNvPr>
          <p:cNvSpPr/>
          <p:nvPr/>
        </p:nvSpPr>
        <p:spPr>
          <a:xfrm>
            <a:off x="181275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xmlns="" id="{EAA1FF42-EF35-4AAB-9F30-F152B4309EDD}"/>
              </a:ext>
            </a:extLst>
          </p:cNvPr>
          <p:cNvSpPr/>
          <p:nvPr/>
        </p:nvSpPr>
        <p:spPr>
          <a:xfrm>
            <a:off x="212557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28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xmlns="" id="{29BA0FB6-87EE-4A6C-AD2D-40584421DBDA}"/>
              </a:ext>
            </a:extLst>
          </p:cNvPr>
          <p:cNvSpPr/>
          <p:nvPr/>
        </p:nvSpPr>
        <p:spPr>
          <a:xfrm>
            <a:off x="2438399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27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xmlns="" id="{6D2F09FD-84DC-4E98-A79E-76B38AD24F83}"/>
              </a:ext>
            </a:extLst>
          </p:cNvPr>
          <p:cNvSpPr/>
          <p:nvPr/>
        </p:nvSpPr>
        <p:spPr>
          <a:xfrm>
            <a:off x="2751220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26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xmlns="" id="{C4A7B348-90DB-45FF-89C2-F22538BE97B2}"/>
              </a:ext>
            </a:extLst>
          </p:cNvPr>
          <p:cNvSpPr/>
          <p:nvPr/>
        </p:nvSpPr>
        <p:spPr>
          <a:xfrm>
            <a:off x="306404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25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xmlns="" id="{8B8A4077-DC12-4DAE-B936-6FA590DB9438}"/>
              </a:ext>
            </a:extLst>
          </p:cNvPr>
          <p:cNvSpPr/>
          <p:nvPr/>
        </p:nvSpPr>
        <p:spPr>
          <a:xfrm>
            <a:off x="337686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24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xmlns="" id="{752BF71D-36E9-4327-8F03-85ABBBE5FB53}"/>
              </a:ext>
            </a:extLst>
          </p:cNvPr>
          <p:cNvSpPr/>
          <p:nvPr/>
        </p:nvSpPr>
        <p:spPr>
          <a:xfrm>
            <a:off x="3689682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xmlns="" id="{C4593EB1-E629-4A66-8B5E-F9F8A5FA8DBD}"/>
              </a:ext>
            </a:extLst>
          </p:cNvPr>
          <p:cNvSpPr/>
          <p:nvPr/>
        </p:nvSpPr>
        <p:spPr>
          <a:xfrm>
            <a:off x="4002503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3213A3A1-18B1-4C75-AA59-7B90A4ABB276}"/>
              </a:ext>
            </a:extLst>
          </p:cNvPr>
          <p:cNvSpPr/>
          <p:nvPr/>
        </p:nvSpPr>
        <p:spPr>
          <a:xfrm>
            <a:off x="431532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6A46BFEB-D9DB-48F7-9B34-6AEDD9B9D747}"/>
              </a:ext>
            </a:extLst>
          </p:cNvPr>
          <p:cNvSpPr/>
          <p:nvPr/>
        </p:nvSpPr>
        <p:spPr>
          <a:xfrm>
            <a:off x="462814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A007A219-EAC2-450D-85A0-C07D743F45CE}"/>
              </a:ext>
            </a:extLst>
          </p:cNvPr>
          <p:cNvSpPr/>
          <p:nvPr/>
        </p:nvSpPr>
        <p:spPr>
          <a:xfrm>
            <a:off x="4940965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2AC7EC60-FAD4-4DDE-8EDD-063482A1A274}"/>
              </a:ext>
            </a:extLst>
          </p:cNvPr>
          <p:cNvSpPr/>
          <p:nvPr/>
        </p:nvSpPr>
        <p:spPr>
          <a:xfrm>
            <a:off x="5253786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5BFC7356-1A84-4CE4-844D-E1AF2BCF4815}"/>
              </a:ext>
            </a:extLst>
          </p:cNvPr>
          <p:cNvSpPr/>
          <p:nvPr/>
        </p:nvSpPr>
        <p:spPr>
          <a:xfrm>
            <a:off x="556660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7D95FFFE-35C2-4212-BE46-91577A75608F}"/>
              </a:ext>
            </a:extLst>
          </p:cNvPr>
          <p:cNvSpPr/>
          <p:nvPr/>
        </p:nvSpPr>
        <p:spPr>
          <a:xfrm>
            <a:off x="587942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3861101E-021E-4637-A326-9260732D78BA}"/>
              </a:ext>
            </a:extLst>
          </p:cNvPr>
          <p:cNvSpPr/>
          <p:nvPr/>
        </p:nvSpPr>
        <p:spPr>
          <a:xfrm>
            <a:off x="6192248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C2F68246-2621-4F57-914E-A8D1B13EC5F4}"/>
              </a:ext>
            </a:extLst>
          </p:cNvPr>
          <p:cNvSpPr/>
          <p:nvPr/>
        </p:nvSpPr>
        <p:spPr>
          <a:xfrm>
            <a:off x="6505069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C2F139AC-4B77-45E8-8CC4-315A2C311826}"/>
              </a:ext>
            </a:extLst>
          </p:cNvPr>
          <p:cNvSpPr/>
          <p:nvPr/>
        </p:nvSpPr>
        <p:spPr>
          <a:xfrm>
            <a:off x="681789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D83996FC-5C3D-43A3-B233-9917C239AB66}"/>
              </a:ext>
            </a:extLst>
          </p:cNvPr>
          <p:cNvSpPr/>
          <p:nvPr/>
        </p:nvSpPr>
        <p:spPr>
          <a:xfrm>
            <a:off x="713071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2F7CACD6-754F-4C6A-B754-20207D468495}"/>
              </a:ext>
            </a:extLst>
          </p:cNvPr>
          <p:cNvSpPr/>
          <p:nvPr/>
        </p:nvSpPr>
        <p:spPr>
          <a:xfrm>
            <a:off x="7443531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AB3FB92B-78FD-43CA-ABE8-0F0511822C2C}"/>
              </a:ext>
            </a:extLst>
          </p:cNvPr>
          <p:cNvSpPr/>
          <p:nvPr/>
        </p:nvSpPr>
        <p:spPr>
          <a:xfrm>
            <a:off x="7756352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529E6156-1DB1-4C6C-9ADF-EEA69DA63625}"/>
              </a:ext>
            </a:extLst>
          </p:cNvPr>
          <p:cNvSpPr/>
          <p:nvPr/>
        </p:nvSpPr>
        <p:spPr>
          <a:xfrm>
            <a:off x="806917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FE018161-3DEF-4106-AB95-133ECD29F546}"/>
              </a:ext>
            </a:extLst>
          </p:cNvPr>
          <p:cNvSpPr/>
          <p:nvPr/>
        </p:nvSpPr>
        <p:spPr>
          <a:xfrm>
            <a:off x="838199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A117237-2018-4265-963F-83EA78A47F55}"/>
              </a:ext>
            </a:extLst>
          </p:cNvPr>
          <p:cNvSpPr/>
          <p:nvPr/>
        </p:nvSpPr>
        <p:spPr>
          <a:xfrm>
            <a:off x="8694814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4953101E-CFB9-4546-A90A-3EC9DBCABA54}"/>
              </a:ext>
            </a:extLst>
          </p:cNvPr>
          <p:cNvSpPr/>
          <p:nvPr/>
        </p:nvSpPr>
        <p:spPr>
          <a:xfrm>
            <a:off x="9007635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5ADC9C01-01FA-4A4D-A255-661A9D954E90}"/>
              </a:ext>
            </a:extLst>
          </p:cNvPr>
          <p:cNvSpPr/>
          <p:nvPr/>
        </p:nvSpPr>
        <p:spPr>
          <a:xfrm>
            <a:off x="932045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85E3D79C-8BC9-42C8-9FEF-2502E6AA15F6}"/>
              </a:ext>
            </a:extLst>
          </p:cNvPr>
          <p:cNvSpPr/>
          <p:nvPr/>
        </p:nvSpPr>
        <p:spPr>
          <a:xfrm>
            <a:off x="963327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1F25F87-91B8-4DBA-8F4F-D1FCC6F48820}"/>
              </a:ext>
            </a:extLst>
          </p:cNvPr>
          <p:cNvSpPr/>
          <p:nvPr/>
        </p:nvSpPr>
        <p:spPr>
          <a:xfrm>
            <a:off x="9946097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554A8A0C-04C9-4B13-B680-ED2C530FDF0B}"/>
              </a:ext>
            </a:extLst>
          </p:cNvPr>
          <p:cNvSpPr/>
          <p:nvPr/>
        </p:nvSpPr>
        <p:spPr>
          <a:xfrm>
            <a:off x="10258918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A5FEB0EE-2054-45AE-9EE1-4B825B18E553}"/>
              </a:ext>
            </a:extLst>
          </p:cNvPr>
          <p:cNvSpPr/>
          <p:nvPr/>
        </p:nvSpPr>
        <p:spPr>
          <a:xfrm>
            <a:off x="1057173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xmlns="" id="{9728A080-C08B-4B7D-BC7E-0460FFF11793}"/>
              </a:ext>
            </a:extLst>
          </p:cNvPr>
          <p:cNvCxnSpPr>
            <a:cxnSpLocks/>
          </p:cNvCxnSpPr>
          <p:nvPr/>
        </p:nvCxnSpPr>
        <p:spPr>
          <a:xfrm flipH="1">
            <a:off x="1187104" y="4756491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xmlns="" id="{4F1DD940-15C4-4EAF-A125-A6D6CDAE609B}"/>
              </a:ext>
            </a:extLst>
          </p:cNvPr>
          <p:cNvCxnSpPr>
            <a:cxnSpLocks/>
          </p:cNvCxnSpPr>
          <p:nvPr/>
        </p:nvCxnSpPr>
        <p:spPr>
          <a:xfrm>
            <a:off x="3689654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xmlns="" id="{155A2527-4D8D-4EEE-8118-B9FF765DF795}"/>
              </a:ext>
            </a:extLst>
          </p:cNvPr>
          <p:cNvCxnSpPr>
            <a:cxnSpLocks/>
          </p:cNvCxnSpPr>
          <p:nvPr/>
        </p:nvCxnSpPr>
        <p:spPr>
          <a:xfrm>
            <a:off x="6192248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xmlns="" id="{BD625254-F11A-4485-AE92-3EA55D6A3E6B}"/>
              </a:ext>
            </a:extLst>
          </p:cNvPr>
          <p:cNvCxnSpPr>
            <a:cxnSpLocks/>
          </p:cNvCxnSpPr>
          <p:nvPr/>
        </p:nvCxnSpPr>
        <p:spPr>
          <a:xfrm>
            <a:off x="8694814" y="47564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xmlns="" id="{843F44FB-27B4-465F-B211-0C94290D22DD}"/>
              </a:ext>
            </a:extLst>
          </p:cNvPr>
          <p:cNvCxnSpPr>
            <a:cxnSpLocks/>
          </p:cNvCxnSpPr>
          <p:nvPr/>
        </p:nvCxnSpPr>
        <p:spPr>
          <a:xfrm flipV="1">
            <a:off x="1187113" y="5141499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xmlns="" id="{2DEDEAE2-FC0A-4D54-99AD-9DE2C5AA17BD}"/>
              </a:ext>
            </a:extLst>
          </p:cNvPr>
          <p:cNvCxnSpPr>
            <a:cxnSpLocks/>
          </p:cNvCxnSpPr>
          <p:nvPr/>
        </p:nvCxnSpPr>
        <p:spPr>
          <a:xfrm>
            <a:off x="3697675" y="5141499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xmlns="" id="{998EC291-D70D-4EFC-8A75-731BC842D4E6}"/>
              </a:ext>
            </a:extLst>
          </p:cNvPr>
          <p:cNvCxnSpPr>
            <a:cxnSpLocks/>
          </p:cNvCxnSpPr>
          <p:nvPr/>
        </p:nvCxnSpPr>
        <p:spPr>
          <a:xfrm>
            <a:off x="6192248" y="5141499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xmlns="" id="{4AF2E7B1-F24E-46BE-AC95-933F62E774B5}"/>
              </a:ext>
            </a:extLst>
          </p:cNvPr>
          <p:cNvCxnSpPr>
            <a:cxnSpLocks/>
          </p:cNvCxnSpPr>
          <p:nvPr/>
        </p:nvCxnSpPr>
        <p:spPr>
          <a:xfrm>
            <a:off x="8694814" y="5141499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xmlns="" id="{EBB8B0FF-9D51-4A12-BC21-792112FDDAAE}"/>
              </a:ext>
            </a:extLst>
          </p:cNvPr>
          <p:cNvCxnSpPr>
            <a:cxnSpLocks/>
          </p:cNvCxnSpPr>
          <p:nvPr/>
        </p:nvCxnSpPr>
        <p:spPr>
          <a:xfrm>
            <a:off x="11197369" y="4756491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xmlns="" id="{9668C58C-D78E-4D25-8355-158E8981188F}"/>
              </a:ext>
            </a:extLst>
          </p:cNvPr>
          <p:cNvSpPr txBox="1"/>
          <p:nvPr/>
        </p:nvSpPr>
        <p:spPr>
          <a:xfrm>
            <a:off x="11871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3  (</a:t>
            </a:r>
            <a:r>
              <a:rPr lang="es-ES" smtClean="0"/>
              <a:t>Más signific.)</a:t>
            </a:r>
            <a:endParaRPr lang="es-ES"/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xmlns="" id="{1F1C181A-0D8B-4F37-8944-6D716FB908D6}"/>
              </a:ext>
            </a:extLst>
          </p:cNvPr>
          <p:cNvSpPr txBox="1"/>
          <p:nvPr/>
        </p:nvSpPr>
        <p:spPr>
          <a:xfrm>
            <a:off x="8694814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xmlns="" id="{07EEBB75-5FEB-4660-93E0-682F85271EC6}"/>
              </a:ext>
            </a:extLst>
          </p:cNvPr>
          <p:cNvSpPr txBox="1"/>
          <p:nvPr/>
        </p:nvSpPr>
        <p:spPr>
          <a:xfrm>
            <a:off x="1187116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>
                <a:sym typeface="Wingdings" panose="05000000000000000000" pitchFamily="2" charset="2"/>
              </a:rPr>
              <a:t>Bits más </a:t>
            </a:r>
            <a:r>
              <a:rPr lang="es-ES" sz="1200" smtClean="0"/>
              <a:t>significativos</a:t>
            </a:r>
            <a:endParaRPr lang="es-ES" sz="120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xmlns="" id="{2594D48D-3FEC-4D47-ADA9-851FB6BC5DF9}"/>
              </a:ext>
            </a:extLst>
          </p:cNvPr>
          <p:cNvSpPr txBox="1"/>
          <p:nvPr/>
        </p:nvSpPr>
        <p:spPr>
          <a:xfrm>
            <a:off x="36974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2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xmlns="" id="{1A45595B-0F85-4F39-BEB4-B08E617F365D}"/>
              </a:ext>
            </a:extLst>
          </p:cNvPr>
          <p:cNvSpPr txBox="1"/>
          <p:nvPr/>
        </p:nvSpPr>
        <p:spPr>
          <a:xfrm>
            <a:off x="6192037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1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xmlns="" id="{1DC87A09-1AD9-4E28-9B4D-410F0BF33507}"/>
              </a:ext>
            </a:extLst>
          </p:cNvPr>
          <p:cNvSpPr txBox="1"/>
          <p:nvPr/>
        </p:nvSpPr>
        <p:spPr>
          <a:xfrm>
            <a:off x="86946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0  </a:t>
            </a:r>
            <a:r>
              <a:rPr lang="es-ES" smtClean="0"/>
              <a:t>(Menos signific.)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508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73A11322-BD7B-4952-9DD1-128E56555842}"/>
              </a:ext>
            </a:extLst>
          </p:cNvPr>
          <p:cNvSpPr/>
          <p:nvPr/>
        </p:nvSpPr>
        <p:spPr>
          <a:xfrm>
            <a:off x="1088455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C53C5C9A-E5EB-4DA5-8C17-F97FBBF37148}"/>
              </a:ext>
            </a:extLst>
          </p:cNvPr>
          <p:cNvSpPr/>
          <p:nvPr/>
        </p:nvSpPr>
        <p:spPr>
          <a:xfrm>
            <a:off x="1187116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0F2EAB25-4CC2-4633-AB8F-8DB1CCE2D6E8}"/>
              </a:ext>
            </a:extLst>
          </p:cNvPr>
          <p:cNvSpPr/>
          <p:nvPr/>
        </p:nvSpPr>
        <p:spPr>
          <a:xfrm>
            <a:off x="1499937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xmlns="" id="{8408589A-C568-45CE-8FE2-359FEF996A5B}"/>
              </a:ext>
            </a:extLst>
          </p:cNvPr>
          <p:cNvSpPr/>
          <p:nvPr/>
        </p:nvSpPr>
        <p:spPr>
          <a:xfrm>
            <a:off x="181275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xmlns="" id="{A49ADF89-E9B5-4F79-A008-E954C111F442}"/>
              </a:ext>
            </a:extLst>
          </p:cNvPr>
          <p:cNvSpPr/>
          <p:nvPr/>
        </p:nvSpPr>
        <p:spPr>
          <a:xfrm>
            <a:off x="212557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77FC50C9-9615-4656-B857-8741C629A335}"/>
              </a:ext>
            </a:extLst>
          </p:cNvPr>
          <p:cNvSpPr/>
          <p:nvPr/>
        </p:nvSpPr>
        <p:spPr>
          <a:xfrm>
            <a:off x="2438399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7B76901C-3641-43B1-91FD-7E1EB9CF8B4C}"/>
              </a:ext>
            </a:extLst>
          </p:cNvPr>
          <p:cNvSpPr/>
          <p:nvPr/>
        </p:nvSpPr>
        <p:spPr>
          <a:xfrm>
            <a:off x="2751220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E8883506-0AEB-48CD-86B3-650E1B735A04}"/>
              </a:ext>
            </a:extLst>
          </p:cNvPr>
          <p:cNvSpPr/>
          <p:nvPr/>
        </p:nvSpPr>
        <p:spPr>
          <a:xfrm>
            <a:off x="306404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xmlns="" id="{3647FA28-8B9B-4523-9A28-2C419E6BD457}"/>
              </a:ext>
            </a:extLst>
          </p:cNvPr>
          <p:cNvSpPr/>
          <p:nvPr/>
        </p:nvSpPr>
        <p:spPr>
          <a:xfrm>
            <a:off x="337686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AC9C5108-0819-4498-8FA9-53C5473E8D27}"/>
              </a:ext>
            </a:extLst>
          </p:cNvPr>
          <p:cNvSpPr/>
          <p:nvPr/>
        </p:nvSpPr>
        <p:spPr>
          <a:xfrm>
            <a:off x="3689682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06EB9E5F-EAA4-4250-98C4-2A775787C77C}"/>
              </a:ext>
            </a:extLst>
          </p:cNvPr>
          <p:cNvSpPr/>
          <p:nvPr/>
        </p:nvSpPr>
        <p:spPr>
          <a:xfrm>
            <a:off x="4002503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91E5A6FD-A6CE-477D-AC67-309F3D79896E}"/>
              </a:ext>
            </a:extLst>
          </p:cNvPr>
          <p:cNvSpPr/>
          <p:nvPr/>
        </p:nvSpPr>
        <p:spPr>
          <a:xfrm>
            <a:off x="431532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xmlns="" id="{66BC7115-24DA-4563-9B74-FE2D1F2541B9}"/>
              </a:ext>
            </a:extLst>
          </p:cNvPr>
          <p:cNvSpPr/>
          <p:nvPr/>
        </p:nvSpPr>
        <p:spPr>
          <a:xfrm>
            <a:off x="462814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xmlns="" id="{D4D6122B-29C3-4E64-A495-591E6D313C6D}"/>
              </a:ext>
            </a:extLst>
          </p:cNvPr>
          <p:cNvSpPr/>
          <p:nvPr/>
        </p:nvSpPr>
        <p:spPr>
          <a:xfrm>
            <a:off x="4940965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xmlns="" id="{A0C5C6CD-42AB-4827-8F03-2D716DB4068E}"/>
              </a:ext>
            </a:extLst>
          </p:cNvPr>
          <p:cNvSpPr/>
          <p:nvPr/>
        </p:nvSpPr>
        <p:spPr>
          <a:xfrm>
            <a:off x="5253786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xmlns="" id="{998369E3-C0D1-4062-B22B-FC1E030F1EC0}"/>
              </a:ext>
            </a:extLst>
          </p:cNvPr>
          <p:cNvSpPr/>
          <p:nvPr/>
        </p:nvSpPr>
        <p:spPr>
          <a:xfrm>
            <a:off x="556660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xmlns="" id="{8C8A129F-CE3A-42F7-989D-57705327C731}"/>
              </a:ext>
            </a:extLst>
          </p:cNvPr>
          <p:cNvSpPr/>
          <p:nvPr/>
        </p:nvSpPr>
        <p:spPr>
          <a:xfrm>
            <a:off x="587942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xmlns="" id="{31118911-2DA9-4629-8126-3B0790309E88}"/>
              </a:ext>
            </a:extLst>
          </p:cNvPr>
          <p:cNvSpPr/>
          <p:nvPr/>
        </p:nvSpPr>
        <p:spPr>
          <a:xfrm>
            <a:off x="6192248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xmlns="" id="{C298D969-0C75-4420-91F8-6F6DA98C4834}"/>
              </a:ext>
            </a:extLst>
          </p:cNvPr>
          <p:cNvSpPr/>
          <p:nvPr/>
        </p:nvSpPr>
        <p:spPr>
          <a:xfrm>
            <a:off x="6505069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xmlns="" id="{24A63E33-0EB4-406C-948A-7DCB4F602629}"/>
              </a:ext>
            </a:extLst>
          </p:cNvPr>
          <p:cNvSpPr/>
          <p:nvPr/>
        </p:nvSpPr>
        <p:spPr>
          <a:xfrm>
            <a:off x="681789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xmlns="" id="{0AD256CC-2326-4D3A-A4F3-9009626585EF}"/>
              </a:ext>
            </a:extLst>
          </p:cNvPr>
          <p:cNvSpPr/>
          <p:nvPr/>
        </p:nvSpPr>
        <p:spPr>
          <a:xfrm>
            <a:off x="713071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xmlns="" id="{A54D63F3-7726-43D7-A4B5-73CAFA9AC152}"/>
              </a:ext>
            </a:extLst>
          </p:cNvPr>
          <p:cNvSpPr/>
          <p:nvPr/>
        </p:nvSpPr>
        <p:spPr>
          <a:xfrm>
            <a:off x="7443531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xmlns="" id="{DD73C27A-9EDC-4EE2-B6F0-265E687B828F}"/>
              </a:ext>
            </a:extLst>
          </p:cNvPr>
          <p:cNvSpPr/>
          <p:nvPr/>
        </p:nvSpPr>
        <p:spPr>
          <a:xfrm>
            <a:off x="7756352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xmlns="" id="{1C8F1824-E26A-43B2-95AD-4E622E969AFF}"/>
              </a:ext>
            </a:extLst>
          </p:cNvPr>
          <p:cNvSpPr/>
          <p:nvPr/>
        </p:nvSpPr>
        <p:spPr>
          <a:xfrm>
            <a:off x="806917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xmlns="" id="{C5A90D2C-3ED6-46E2-B67D-D6035BC950AA}"/>
              </a:ext>
            </a:extLst>
          </p:cNvPr>
          <p:cNvSpPr/>
          <p:nvPr/>
        </p:nvSpPr>
        <p:spPr>
          <a:xfrm>
            <a:off x="838199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xmlns="" id="{550271C9-0EC5-4ECC-B991-68E83A3F3C6A}"/>
              </a:ext>
            </a:extLst>
          </p:cNvPr>
          <p:cNvSpPr/>
          <p:nvPr/>
        </p:nvSpPr>
        <p:spPr>
          <a:xfrm>
            <a:off x="8694814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D0AE3233-DF2D-48B7-8323-62F5C33D99C3}"/>
              </a:ext>
            </a:extLst>
          </p:cNvPr>
          <p:cNvSpPr/>
          <p:nvPr/>
        </p:nvSpPr>
        <p:spPr>
          <a:xfrm>
            <a:off x="9007635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xmlns="" id="{F12E477C-2CC6-4555-8235-719CBE3B0175}"/>
              </a:ext>
            </a:extLst>
          </p:cNvPr>
          <p:cNvSpPr/>
          <p:nvPr/>
        </p:nvSpPr>
        <p:spPr>
          <a:xfrm>
            <a:off x="932045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xmlns="" id="{24E5F539-7A09-4F5B-95D8-8BDB50EF13FE}"/>
              </a:ext>
            </a:extLst>
          </p:cNvPr>
          <p:cNvSpPr/>
          <p:nvPr/>
        </p:nvSpPr>
        <p:spPr>
          <a:xfrm>
            <a:off x="963327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9CAC6246-ADC5-45A2-BCC1-DD852C7B11B7}"/>
              </a:ext>
            </a:extLst>
          </p:cNvPr>
          <p:cNvSpPr/>
          <p:nvPr/>
        </p:nvSpPr>
        <p:spPr>
          <a:xfrm>
            <a:off x="9946097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ECB51BA8-E69A-47F5-BD56-0A327E561C4C}"/>
              </a:ext>
            </a:extLst>
          </p:cNvPr>
          <p:cNvSpPr/>
          <p:nvPr/>
        </p:nvSpPr>
        <p:spPr>
          <a:xfrm>
            <a:off x="10258918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xmlns="" id="{CEE39723-92D4-4422-990B-7B4260A35505}"/>
              </a:ext>
            </a:extLst>
          </p:cNvPr>
          <p:cNvSpPr/>
          <p:nvPr/>
        </p:nvSpPr>
        <p:spPr>
          <a:xfrm>
            <a:off x="1057173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xmlns="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259306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xmlns="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xmlns="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xmlns="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125930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xmlns="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1644314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xmlns="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1644314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xmlns="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1644314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xmlns="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1644314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xmlns="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259306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xmlns="" id="{C055A25B-9E72-4CC3-9DBF-D79064A76E9A}"/>
              </a:ext>
            </a:extLst>
          </p:cNvPr>
          <p:cNvSpPr txBox="1"/>
          <p:nvPr/>
        </p:nvSpPr>
        <p:spPr>
          <a:xfrm>
            <a:off x="11871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xmlns="" id="{4F79BADF-8B36-475E-AD42-510A24A59FBE}"/>
              </a:ext>
            </a:extLst>
          </p:cNvPr>
          <p:cNvSpPr txBox="1"/>
          <p:nvPr/>
        </p:nvSpPr>
        <p:spPr>
          <a:xfrm>
            <a:off x="11873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bg2">
                    <a:lumMod val="50000"/>
                  </a:schemeClr>
                </a:solidFill>
              </a:rPr>
              <a:t>Componente alfa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xmlns="" id="{842F7379-7927-4A04-9F04-A65F65E85B4B}"/>
              </a:ext>
            </a:extLst>
          </p:cNvPr>
          <p:cNvSpPr txBox="1"/>
          <p:nvPr/>
        </p:nvSpPr>
        <p:spPr>
          <a:xfrm>
            <a:off x="8694814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xmlns="" id="{0DC557E3-0D74-4B92-85AD-ACB09F131005}"/>
              </a:ext>
            </a:extLst>
          </p:cNvPr>
          <p:cNvSpPr txBox="1"/>
          <p:nvPr/>
        </p:nvSpPr>
        <p:spPr>
          <a:xfrm>
            <a:off x="1187116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 más significativos</a:t>
            </a:r>
            <a:endParaRPr lang="es-ES" sz="120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EC7EB5A0-9EB7-4580-9947-4C081C7CD389}"/>
              </a:ext>
            </a:extLst>
          </p:cNvPr>
          <p:cNvSpPr txBox="1"/>
          <p:nvPr/>
        </p:nvSpPr>
        <p:spPr>
          <a:xfrm>
            <a:off x="36974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xmlns="" id="{A70D8229-F7B4-4F05-8DA8-A1F172A77638}"/>
              </a:ext>
            </a:extLst>
          </p:cNvPr>
          <p:cNvSpPr txBox="1"/>
          <p:nvPr/>
        </p:nvSpPr>
        <p:spPr>
          <a:xfrm>
            <a:off x="36976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Componente azul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xmlns="" id="{2F7FB464-302F-4CF5-A06A-A3792F16F161}"/>
              </a:ext>
            </a:extLst>
          </p:cNvPr>
          <p:cNvSpPr txBox="1"/>
          <p:nvPr/>
        </p:nvSpPr>
        <p:spPr>
          <a:xfrm>
            <a:off x="6192037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xmlns="" id="{324B035A-4BFC-42E2-AF97-B3915E794013}"/>
              </a:ext>
            </a:extLst>
          </p:cNvPr>
          <p:cNvSpPr txBox="1"/>
          <p:nvPr/>
        </p:nvSpPr>
        <p:spPr>
          <a:xfrm>
            <a:off x="6192248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B050"/>
                </a:solidFill>
              </a:rPr>
              <a:t>Componente verde</a:t>
            </a:r>
            <a:endParaRPr lang="es-ES">
              <a:solidFill>
                <a:srgbClr val="00B050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xmlns="" id="{71BDD27D-305D-494F-94A9-7A84BB5B4173}"/>
              </a:ext>
            </a:extLst>
          </p:cNvPr>
          <p:cNvSpPr txBox="1"/>
          <p:nvPr/>
        </p:nvSpPr>
        <p:spPr>
          <a:xfrm>
            <a:off x="86946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xmlns="" id="{FBB4F18B-E462-40E8-9747-7C455266C069}"/>
              </a:ext>
            </a:extLst>
          </p:cNvPr>
          <p:cNvSpPr txBox="1"/>
          <p:nvPr/>
        </p:nvSpPr>
        <p:spPr>
          <a:xfrm>
            <a:off x="86948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Componente rojo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1088455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1187116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499937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81275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212557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2438399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751220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306404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337686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3689682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4002503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431532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462814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4940965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5253786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556660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587942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6192248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6505069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681789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713071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7443531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7756352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806917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838199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8694814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9007635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932045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963327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9946097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10258918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1057173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4" y="436308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4363088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3" y="4748098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8" y="4748097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43630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1187103" y="4880264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1187314" y="5229362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Sample derecho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8694814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1187116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 más significativos</a:t>
            </a:r>
            <a:endParaRPr lang="es-ES" sz="120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6192037" y="4880264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6192248" y="5229362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Sample izquierdo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158">
            <a:extLst>
              <a:ext uri="{FF2B5EF4-FFF2-40B4-BE49-F238E27FC236}">
                <a16:creationId xmlns:a16="http://schemas.microsoft.com/office/drawing/2014/main" xmlns="" id="{66DAE5FD-FF54-4A17-88E1-B27DA9EBD6E5}"/>
              </a:ext>
            </a:extLst>
          </p:cNvPr>
          <p:cNvSpPr/>
          <p:nvPr/>
        </p:nvSpPr>
        <p:spPr>
          <a:xfrm>
            <a:off x="917472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xmlns="" id="{7A49526C-72B2-49C0-838A-9C2FBCBA62C7}"/>
              </a:ext>
            </a:extLst>
          </p:cNvPr>
          <p:cNvSpPr/>
          <p:nvPr/>
        </p:nvSpPr>
        <p:spPr>
          <a:xfrm>
            <a:off x="123029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xmlns="" id="{8BCA4A8C-802C-4C31-BE15-EAC2198956B0}"/>
              </a:ext>
            </a:extLst>
          </p:cNvPr>
          <p:cNvSpPr/>
          <p:nvPr/>
        </p:nvSpPr>
        <p:spPr>
          <a:xfrm>
            <a:off x="154311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xmlns="" id="{DB8F882F-8972-41F5-B084-FDA3BBA07866}"/>
              </a:ext>
            </a:extLst>
          </p:cNvPr>
          <p:cNvSpPr/>
          <p:nvPr/>
        </p:nvSpPr>
        <p:spPr>
          <a:xfrm>
            <a:off x="1855934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xmlns="" id="{99AD3D07-35A7-4098-9A37-845649BF9757}"/>
              </a:ext>
            </a:extLst>
          </p:cNvPr>
          <p:cNvSpPr/>
          <p:nvPr/>
        </p:nvSpPr>
        <p:spPr>
          <a:xfrm>
            <a:off x="216875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xmlns="" id="{B4D65B61-76A3-4C63-AF5F-37FEBFBEE965}"/>
              </a:ext>
            </a:extLst>
          </p:cNvPr>
          <p:cNvSpPr/>
          <p:nvPr/>
        </p:nvSpPr>
        <p:spPr>
          <a:xfrm>
            <a:off x="2481576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xmlns="" id="{191F3A7F-A805-4CAB-97CA-040F76E3683F}"/>
              </a:ext>
            </a:extLst>
          </p:cNvPr>
          <p:cNvSpPr/>
          <p:nvPr/>
        </p:nvSpPr>
        <p:spPr>
          <a:xfrm>
            <a:off x="279439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xmlns="" id="{33616F36-1ECC-4FF0-9532-25827C40B420}"/>
              </a:ext>
            </a:extLst>
          </p:cNvPr>
          <p:cNvSpPr/>
          <p:nvPr/>
        </p:nvSpPr>
        <p:spPr>
          <a:xfrm>
            <a:off x="310721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xmlns="" id="{539EDBDD-BF0D-4A72-91AD-AC8C2C797082}"/>
              </a:ext>
            </a:extLst>
          </p:cNvPr>
          <p:cNvSpPr/>
          <p:nvPr/>
        </p:nvSpPr>
        <p:spPr>
          <a:xfrm>
            <a:off x="342003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xmlns="" id="{898C3BB6-8EEE-435E-B0A0-E1828D742ACE}"/>
              </a:ext>
            </a:extLst>
          </p:cNvPr>
          <p:cNvSpPr/>
          <p:nvPr/>
        </p:nvSpPr>
        <p:spPr>
          <a:xfrm>
            <a:off x="3732859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xmlns="" id="{8B64012E-8B4D-4713-94BD-0423A9B8D52A}"/>
              </a:ext>
            </a:extLst>
          </p:cNvPr>
          <p:cNvSpPr/>
          <p:nvPr/>
        </p:nvSpPr>
        <p:spPr>
          <a:xfrm>
            <a:off x="404568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xmlns="" id="{DDADC474-895C-4662-9682-B1E575777BCC}"/>
              </a:ext>
            </a:extLst>
          </p:cNvPr>
          <p:cNvSpPr/>
          <p:nvPr/>
        </p:nvSpPr>
        <p:spPr>
          <a:xfrm>
            <a:off x="435850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xmlns="" id="{F543A603-1DD0-4C77-9E6C-E18A3B963F1C}"/>
              </a:ext>
            </a:extLst>
          </p:cNvPr>
          <p:cNvSpPr/>
          <p:nvPr/>
        </p:nvSpPr>
        <p:spPr>
          <a:xfrm>
            <a:off x="467132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xmlns="" id="{0BC68162-03FA-4EDF-B7E3-669B91F81D5D}"/>
              </a:ext>
            </a:extLst>
          </p:cNvPr>
          <p:cNvSpPr/>
          <p:nvPr/>
        </p:nvSpPr>
        <p:spPr>
          <a:xfrm>
            <a:off x="498414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xmlns="" id="{ACFA401B-45E3-4098-B36B-2BC3B2A5CD85}"/>
              </a:ext>
            </a:extLst>
          </p:cNvPr>
          <p:cNvCxnSpPr>
            <a:cxnSpLocks/>
          </p:cNvCxnSpPr>
          <p:nvPr/>
        </p:nvCxnSpPr>
        <p:spPr>
          <a:xfrm>
            <a:off x="1855926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xmlns="" id="{BC3B3434-928A-4C21-99CF-D18880D6F7FF}"/>
              </a:ext>
            </a:extLst>
          </p:cNvPr>
          <p:cNvCxnSpPr>
            <a:cxnSpLocks/>
          </p:cNvCxnSpPr>
          <p:nvPr/>
        </p:nvCxnSpPr>
        <p:spPr>
          <a:xfrm flipH="1">
            <a:off x="917460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xmlns="" id="{2BC1A433-6F96-430B-A30F-0C567F2C03AB}"/>
              </a:ext>
            </a:extLst>
          </p:cNvPr>
          <p:cNvCxnSpPr>
            <a:cxnSpLocks/>
          </p:cNvCxnSpPr>
          <p:nvPr/>
        </p:nvCxnSpPr>
        <p:spPr>
          <a:xfrm flipH="1">
            <a:off x="2794213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xmlns="" id="{4837886A-ED2C-4777-B747-356B3BD8B3F1}"/>
              </a:ext>
            </a:extLst>
          </p:cNvPr>
          <p:cNvCxnSpPr>
            <a:cxnSpLocks/>
          </p:cNvCxnSpPr>
          <p:nvPr/>
        </p:nvCxnSpPr>
        <p:spPr>
          <a:xfrm flipV="1">
            <a:off x="917469" y="3316708"/>
            <a:ext cx="93812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xmlns="" id="{B85211E4-ECBB-467B-9129-D4E2AAF5D06E}"/>
              </a:ext>
            </a:extLst>
          </p:cNvPr>
          <p:cNvCxnSpPr>
            <a:cxnSpLocks/>
          </p:cNvCxnSpPr>
          <p:nvPr/>
        </p:nvCxnSpPr>
        <p:spPr>
          <a:xfrm>
            <a:off x="1871883" y="3316707"/>
            <a:ext cx="9223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xmlns="" id="{203E03DA-A0C9-4B31-9E79-CF81ABD05778}"/>
              </a:ext>
            </a:extLst>
          </p:cNvPr>
          <p:cNvCxnSpPr>
            <a:cxnSpLocks/>
          </p:cNvCxnSpPr>
          <p:nvPr/>
        </p:nvCxnSpPr>
        <p:spPr>
          <a:xfrm>
            <a:off x="2794213" y="3316707"/>
            <a:ext cx="25027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xmlns="" id="{D38D2157-4FB2-4EB6-B6DA-7D9A2BAC2A62}"/>
              </a:ext>
            </a:extLst>
          </p:cNvPr>
          <p:cNvCxnSpPr>
            <a:cxnSpLocks/>
          </p:cNvCxnSpPr>
          <p:nvPr/>
        </p:nvCxnSpPr>
        <p:spPr>
          <a:xfrm>
            <a:off x="5296963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xmlns="" id="{82E5DF1D-4687-43F5-9A6D-93D04223D3ED}"/>
              </a:ext>
            </a:extLst>
          </p:cNvPr>
          <p:cNvSpPr txBox="1"/>
          <p:nvPr/>
        </p:nvSpPr>
        <p:spPr>
          <a:xfrm>
            <a:off x="917460" y="3448874"/>
            <a:ext cx="93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xmlns="" id="{7DF4F336-F49B-40B3-B015-D816887DAB41}"/>
              </a:ext>
            </a:extLst>
          </p:cNvPr>
          <p:cNvSpPr txBox="1"/>
          <p:nvPr/>
        </p:nvSpPr>
        <p:spPr>
          <a:xfrm>
            <a:off x="2794058" y="3429000"/>
            <a:ext cx="25027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xmlns="" id="{866AB857-EE38-48E3-AC79-F8387A93F654}"/>
              </a:ext>
            </a:extLst>
          </p:cNvPr>
          <p:cNvSpPr txBox="1"/>
          <p:nvPr/>
        </p:nvSpPr>
        <p:spPr>
          <a:xfrm>
            <a:off x="479376" y="3797972"/>
            <a:ext cx="12317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No usados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xmlns="" id="{E6FC10D6-4156-423D-A07B-F7D6E80E5A96}"/>
              </a:ext>
            </a:extLst>
          </p:cNvPr>
          <p:cNvSpPr txBox="1"/>
          <p:nvPr/>
        </p:nvSpPr>
        <p:spPr>
          <a:xfrm>
            <a:off x="3222230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Dirección local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(permite 256 puertos por disp.)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xmlns="" id="{77965913-4E90-48BC-A65F-8F75468D65DB}"/>
              </a:ext>
            </a:extLst>
          </p:cNvPr>
          <p:cNvSpPr txBox="1"/>
          <p:nvPr/>
        </p:nvSpPr>
        <p:spPr>
          <a:xfrm>
            <a:off x="987135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ID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(hasta 8 dispos.)</a:t>
            </a:r>
            <a:endParaRPr lang="es-ES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xmlns="" id="{146B3D10-8664-424F-99D1-AFF1A7F4CDD0}"/>
              </a:ext>
            </a:extLst>
          </p:cNvPr>
          <p:cNvSpPr txBox="1"/>
          <p:nvPr/>
        </p:nvSpPr>
        <p:spPr>
          <a:xfrm>
            <a:off x="3315766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xmlns="" id="{8CDE21EF-88EB-48D0-BF5C-62D920816AB2}"/>
              </a:ext>
            </a:extLst>
          </p:cNvPr>
          <p:cNvSpPr txBox="1"/>
          <p:nvPr/>
        </p:nvSpPr>
        <p:spPr>
          <a:xfrm>
            <a:off x="917472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 más significativos</a:t>
            </a:r>
            <a:endParaRPr lang="es-ES" sz="1200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xmlns="" id="{E57E9024-2B6B-4733-A9BE-1F1052C62140}"/>
              </a:ext>
            </a:extLst>
          </p:cNvPr>
          <p:cNvSpPr txBox="1"/>
          <p:nvPr/>
        </p:nvSpPr>
        <p:spPr>
          <a:xfrm>
            <a:off x="1847698" y="3448874"/>
            <a:ext cx="938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xmlns="" id="{15F3048C-696F-4133-B486-94CE69227F84}"/>
              </a:ext>
            </a:extLst>
          </p:cNvPr>
          <p:cNvSpPr/>
          <p:nvPr/>
        </p:nvSpPr>
        <p:spPr>
          <a:xfrm>
            <a:off x="671167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xmlns="" id="{48131414-6E37-486A-8685-78029A3E5420}"/>
              </a:ext>
            </a:extLst>
          </p:cNvPr>
          <p:cNvSpPr/>
          <p:nvPr/>
        </p:nvSpPr>
        <p:spPr>
          <a:xfrm>
            <a:off x="702449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xmlns="" id="{FFD46F1C-8212-4947-857F-D13E173AEBA1}"/>
              </a:ext>
            </a:extLst>
          </p:cNvPr>
          <p:cNvSpPr/>
          <p:nvPr/>
        </p:nvSpPr>
        <p:spPr>
          <a:xfrm>
            <a:off x="733731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xmlns="" id="{4633BE5F-8E47-472A-9ED4-458748AD1ED6}"/>
              </a:ext>
            </a:extLst>
          </p:cNvPr>
          <p:cNvSpPr/>
          <p:nvPr/>
        </p:nvSpPr>
        <p:spPr>
          <a:xfrm>
            <a:off x="765013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xmlns="" id="{B99DAF21-7A3E-4F58-9E56-1A4D210FC9B4}"/>
              </a:ext>
            </a:extLst>
          </p:cNvPr>
          <p:cNvSpPr/>
          <p:nvPr/>
        </p:nvSpPr>
        <p:spPr>
          <a:xfrm>
            <a:off x="7962956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xmlns="" id="{556A174E-DBF1-4EB7-B670-A5C0DFAD7A83}"/>
              </a:ext>
            </a:extLst>
          </p:cNvPr>
          <p:cNvSpPr/>
          <p:nvPr/>
        </p:nvSpPr>
        <p:spPr>
          <a:xfrm>
            <a:off x="827577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xmlns="" id="{9DCBC382-B5D6-4A36-8273-A0388CDA1A19}"/>
              </a:ext>
            </a:extLst>
          </p:cNvPr>
          <p:cNvSpPr/>
          <p:nvPr/>
        </p:nvSpPr>
        <p:spPr>
          <a:xfrm>
            <a:off x="858859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xmlns="" id="{DAC039BF-0B99-434E-BA7B-AD81F5CFF56A}"/>
              </a:ext>
            </a:extLst>
          </p:cNvPr>
          <p:cNvSpPr/>
          <p:nvPr/>
        </p:nvSpPr>
        <p:spPr>
          <a:xfrm>
            <a:off x="1015270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xmlns="" id="{20138294-9F5C-4AC2-A06F-7F0C30705053}"/>
              </a:ext>
            </a:extLst>
          </p:cNvPr>
          <p:cNvSpPr/>
          <p:nvPr/>
        </p:nvSpPr>
        <p:spPr>
          <a:xfrm>
            <a:off x="1046552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xmlns="" id="{3CD9AE40-7B62-4F85-ACDF-F55A2FB8B3D0}"/>
              </a:ext>
            </a:extLst>
          </p:cNvPr>
          <p:cNvSpPr/>
          <p:nvPr/>
        </p:nvSpPr>
        <p:spPr>
          <a:xfrm>
            <a:off x="10778343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249" name="Conector recto 248">
            <a:extLst>
              <a:ext uri="{FF2B5EF4-FFF2-40B4-BE49-F238E27FC236}">
                <a16:creationId xmlns:a16="http://schemas.microsoft.com/office/drawing/2014/main" xmlns="" id="{72CB65F1-B25F-454A-B4C2-86F349FA771C}"/>
              </a:ext>
            </a:extLst>
          </p:cNvPr>
          <p:cNvCxnSpPr>
            <a:cxnSpLocks/>
          </p:cNvCxnSpPr>
          <p:nvPr/>
        </p:nvCxnSpPr>
        <p:spPr>
          <a:xfrm>
            <a:off x="7337315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xmlns="" id="{28ABD711-7F1E-4072-B124-75305334F5CC}"/>
              </a:ext>
            </a:extLst>
          </p:cNvPr>
          <p:cNvCxnSpPr>
            <a:cxnSpLocks/>
          </p:cNvCxnSpPr>
          <p:nvPr/>
        </p:nvCxnSpPr>
        <p:spPr>
          <a:xfrm flipH="1">
            <a:off x="6711661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250">
            <a:extLst>
              <a:ext uri="{FF2B5EF4-FFF2-40B4-BE49-F238E27FC236}">
                <a16:creationId xmlns:a16="http://schemas.microsoft.com/office/drawing/2014/main" xmlns="" id="{1DC7D223-6431-4B84-8737-D4FD3690DEAD}"/>
              </a:ext>
            </a:extLst>
          </p:cNvPr>
          <p:cNvCxnSpPr>
            <a:cxnSpLocks/>
          </p:cNvCxnSpPr>
          <p:nvPr/>
        </p:nvCxnSpPr>
        <p:spPr>
          <a:xfrm flipH="1">
            <a:off x="7962602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:a16="http://schemas.microsoft.com/office/drawing/2014/main" xmlns="" id="{4DC3CA7D-5076-45DB-B2E9-AFF630AD58B8}"/>
              </a:ext>
            </a:extLst>
          </p:cNvPr>
          <p:cNvCxnSpPr>
            <a:cxnSpLocks/>
          </p:cNvCxnSpPr>
          <p:nvPr/>
        </p:nvCxnSpPr>
        <p:spPr>
          <a:xfrm flipV="1">
            <a:off x="6711670" y="3316707"/>
            <a:ext cx="624964" cy="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xmlns="" id="{8C817A1C-DB34-482B-B644-75C252360552}"/>
              </a:ext>
            </a:extLst>
          </p:cNvPr>
          <p:cNvCxnSpPr>
            <a:cxnSpLocks/>
          </p:cNvCxnSpPr>
          <p:nvPr/>
        </p:nvCxnSpPr>
        <p:spPr>
          <a:xfrm>
            <a:off x="7336634" y="3316707"/>
            <a:ext cx="62596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xmlns="" id="{0AC453DA-C343-4048-A20B-28C907AF3CF3}"/>
              </a:ext>
            </a:extLst>
          </p:cNvPr>
          <p:cNvCxnSpPr>
            <a:cxnSpLocks/>
          </p:cNvCxnSpPr>
          <p:nvPr/>
        </p:nvCxnSpPr>
        <p:spPr>
          <a:xfrm>
            <a:off x="7962602" y="3316707"/>
            <a:ext cx="312856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:a16="http://schemas.microsoft.com/office/drawing/2014/main" xmlns="" id="{5020BECE-2D84-4E79-A5B0-B33C31365551}"/>
              </a:ext>
            </a:extLst>
          </p:cNvPr>
          <p:cNvCxnSpPr>
            <a:cxnSpLocks/>
          </p:cNvCxnSpPr>
          <p:nvPr/>
        </p:nvCxnSpPr>
        <p:spPr>
          <a:xfrm>
            <a:off x="11091164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>
            <a:extLst>
              <a:ext uri="{FF2B5EF4-FFF2-40B4-BE49-F238E27FC236}">
                <a16:creationId xmlns:a16="http://schemas.microsoft.com/office/drawing/2014/main" xmlns="" id="{5446DEC8-DF96-46E0-AEFD-979BA6373480}"/>
              </a:ext>
            </a:extLst>
          </p:cNvPr>
          <p:cNvSpPr txBox="1"/>
          <p:nvPr/>
        </p:nvSpPr>
        <p:spPr>
          <a:xfrm>
            <a:off x="6578247" y="3448874"/>
            <a:ext cx="726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xmlns="" id="{9CB138FC-979D-4643-A683-DB58A958C225}"/>
              </a:ext>
            </a:extLst>
          </p:cNvPr>
          <p:cNvSpPr txBox="1"/>
          <p:nvPr/>
        </p:nvSpPr>
        <p:spPr>
          <a:xfrm>
            <a:off x="8077564" y="3429000"/>
            <a:ext cx="301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28 bits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:a16="http://schemas.microsoft.com/office/drawing/2014/main" xmlns="" id="{5CA295E2-BF44-425E-8FD4-2A1D6B30CFCD}"/>
              </a:ext>
            </a:extLst>
          </p:cNvPr>
          <p:cNvSpPr txBox="1"/>
          <p:nvPr/>
        </p:nvSpPr>
        <p:spPr>
          <a:xfrm>
            <a:off x="6096000" y="3797972"/>
            <a:ext cx="1208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No usados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xmlns="" id="{C5312029-C805-4270-B34D-C75B0A04B115}"/>
              </a:ext>
            </a:extLst>
          </p:cNvPr>
          <p:cNvSpPr txBox="1"/>
          <p:nvPr/>
        </p:nvSpPr>
        <p:spPr>
          <a:xfrm>
            <a:off x="8847542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Dirección local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(permite 256 </a:t>
            </a:r>
            <a:r>
              <a:rPr lang="es-ES" sz="1600"/>
              <a:t>MWords </a:t>
            </a:r>
            <a:r>
              <a:rPr lang="es-ES" sz="1600" smtClean="0"/>
              <a:t>por disp.)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xmlns="" id="{7C1451B1-0EE2-48E7-A5C7-E589BB8EF3A3}"/>
              </a:ext>
            </a:extLst>
          </p:cNvPr>
          <p:cNvSpPr txBox="1"/>
          <p:nvPr/>
        </p:nvSpPr>
        <p:spPr>
          <a:xfrm>
            <a:off x="6599302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ID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(hasta 4 dispos.)</a:t>
            </a:r>
            <a:endParaRPr lang="es-ES"/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xmlns="" id="{37D45A3A-D8F3-456A-A646-0CC35498C5F7}"/>
              </a:ext>
            </a:extLst>
          </p:cNvPr>
          <p:cNvSpPr txBox="1"/>
          <p:nvPr/>
        </p:nvSpPr>
        <p:spPr>
          <a:xfrm>
            <a:off x="9109967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62" name="CuadroTexto 261">
            <a:extLst>
              <a:ext uri="{FF2B5EF4-FFF2-40B4-BE49-F238E27FC236}">
                <a16:creationId xmlns:a16="http://schemas.microsoft.com/office/drawing/2014/main" xmlns="" id="{C47A571C-20DB-4A23-B79B-B599C54D91D9}"/>
              </a:ext>
            </a:extLst>
          </p:cNvPr>
          <p:cNvSpPr txBox="1"/>
          <p:nvPr/>
        </p:nvSpPr>
        <p:spPr>
          <a:xfrm>
            <a:off x="6711673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 más significativos</a:t>
            </a:r>
            <a:endParaRPr lang="es-ES" sz="1200"/>
          </a:p>
        </p:txBody>
      </p:sp>
      <p:sp>
        <p:nvSpPr>
          <p:cNvPr id="263" name="CuadroTexto 262">
            <a:extLst>
              <a:ext uri="{FF2B5EF4-FFF2-40B4-BE49-F238E27FC236}">
                <a16:creationId xmlns:a16="http://schemas.microsoft.com/office/drawing/2014/main" xmlns="" id="{D6DBEA7F-A29A-4F41-ADE9-7547E88CE3E9}"/>
              </a:ext>
            </a:extLst>
          </p:cNvPr>
          <p:cNvSpPr txBox="1"/>
          <p:nvPr/>
        </p:nvSpPr>
        <p:spPr>
          <a:xfrm>
            <a:off x="7280479" y="3448874"/>
            <a:ext cx="7943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xmlns="" id="{39EACC52-8C22-4FAF-9538-44645E22CE74}"/>
              </a:ext>
            </a:extLst>
          </p:cNvPr>
          <p:cNvSpPr txBox="1"/>
          <p:nvPr/>
        </p:nvSpPr>
        <p:spPr>
          <a:xfrm>
            <a:off x="8901414" y="2570386"/>
            <a:ext cx="1250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. . . . . . . . .</a:t>
            </a:r>
          </a:p>
        </p:txBody>
      </p:sp>
    </p:spTree>
    <p:extLst>
      <p:ext uri="{BB962C8B-B14F-4D97-AF65-F5344CB8AC3E}">
        <p14:creationId xmlns:p14="http://schemas.microsoft.com/office/powerpoint/2010/main" xmlns="" val="122332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301</Words>
  <Application>Microsoft Office PowerPoint</Application>
  <PresentationFormat>Personalizado</PresentationFormat>
  <Paragraphs>205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42</cp:revision>
  <dcterms:created xsi:type="dcterms:W3CDTF">2021-01-12T09:15:43Z</dcterms:created>
  <dcterms:modified xsi:type="dcterms:W3CDTF">2023-12-10T13:49:32Z</dcterms:modified>
</cp:coreProperties>
</file>