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99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 redondeado"/>
          <p:cNvSpPr/>
          <p:nvPr/>
        </p:nvSpPr>
        <p:spPr>
          <a:xfrm>
            <a:off x="7902489" y="3424104"/>
            <a:ext cx="1440160" cy="432048"/>
          </a:xfrm>
          <a:prstGeom prst="roundRect">
            <a:avLst>
              <a:gd name="adj" fmla="val 50000"/>
            </a:avLst>
          </a:prstGeom>
          <a:solidFill>
            <a:srgbClr val="99FFCC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5526225" y="3424104"/>
            <a:ext cx="2232248" cy="432048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23" name="22 Rectángulo redondeado"/>
          <p:cNvSpPr/>
          <p:nvPr/>
        </p:nvSpPr>
        <p:spPr>
          <a:xfrm>
            <a:off x="307795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R0</a:t>
            </a:r>
          </a:p>
        </p:txBody>
      </p:sp>
      <p:sp>
        <p:nvSpPr>
          <p:cNvPr id="24" name="23 Rectángulo redondeado"/>
          <p:cNvSpPr/>
          <p:nvPr/>
        </p:nvSpPr>
        <p:spPr>
          <a:xfrm>
            <a:off x="2861929" y="1551896"/>
            <a:ext cx="6768752" cy="28803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16 </a:t>
            </a:r>
            <a:r>
              <a:rPr lang="es-ES" sz="1400" smtClean="0"/>
              <a:t>registros de propósito general</a:t>
            </a:r>
            <a:endParaRPr lang="es-ES" sz="1400"/>
          </a:p>
        </p:txBody>
      </p:sp>
      <p:sp>
        <p:nvSpPr>
          <p:cNvPr id="25" name="24 Rectángulo redondeado"/>
          <p:cNvSpPr/>
          <p:nvPr/>
        </p:nvSpPr>
        <p:spPr>
          <a:xfrm>
            <a:off x="387004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466212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R2</a:t>
            </a:r>
          </a:p>
        </p:txBody>
      </p:sp>
      <p:sp>
        <p:nvSpPr>
          <p:cNvPr id="29" name="28 Rectángulo redondeado"/>
          <p:cNvSpPr/>
          <p:nvPr/>
        </p:nvSpPr>
        <p:spPr>
          <a:xfrm>
            <a:off x="5454217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R3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6246305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R4</a:t>
            </a:r>
          </a:p>
        </p:txBody>
      </p:sp>
      <p:sp>
        <p:nvSpPr>
          <p:cNvPr id="31" name="30 Rectángulo redondeado"/>
          <p:cNvSpPr/>
          <p:nvPr/>
        </p:nvSpPr>
        <p:spPr>
          <a:xfrm>
            <a:off x="7038393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R5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7902489" y="390841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pila</a:t>
            </a:r>
            <a:endParaRPr lang="es-ES" sz="1400"/>
          </a:p>
        </p:txBody>
      </p:sp>
      <p:sp>
        <p:nvSpPr>
          <p:cNvPr id="34" name="33 Rectángulo redondeado"/>
          <p:cNvSpPr/>
          <p:nvPr/>
        </p:nvSpPr>
        <p:spPr>
          <a:xfrm>
            <a:off x="3077953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Puntero a Instrucción</a:t>
            </a:r>
            <a:endParaRPr lang="es-ES" sz="1300"/>
          </a:p>
        </p:txBody>
      </p:sp>
      <p:sp>
        <p:nvSpPr>
          <p:cNvPr id="35" name="34 Rectángulo redondeado"/>
          <p:cNvSpPr/>
          <p:nvPr/>
        </p:nvSpPr>
        <p:spPr>
          <a:xfrm>
            <a:off x="2861929" y="4720248"/>
            <a:ext cx="3960440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3 </a:t>
            </a:r>
            <a:r>
              <a:rPr lang="es-ES" sz="1400" smtClean="0"/>
              <a:t>registros no </a:t>
            </a:r>
            <a:r>
              <a:rPr lang="es-ES" sz="1400" smtClean="0"/>
              <a:t>accesibles</a:t>
            </a:r>
            <a:endParaRPr lang="es-ES" sz="1400"/>
          </a:p>
        </p:txBody>
      </p:sp>
      <p:sp>
        <p:nvSpPr>
          <p:cNvPr id="36" name="35 Rectángulo redondeado"/>
          <p:cNvSpPr/>
          <p:nvPr/>
        </p:nvSpPr>
        <p:spPr>
          <a:xfrm>
            <a:off x="7038393" y="4720248"/>
            <a:ext cx="2592288" cy="1080120"/>
          </a:xfrm>
          <a:prstGeom prst="roundRect">
            <a:avLst>
              <a:gd name="adj" fmla="val 5253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/>
              <a:t>2 </a:t>
            </a:r>
            <a:r>
              <a:rPr lang="es-ES" sz="1400" smtClean="0"/>
              <a:t>Flags de control</a:t>
            </a:r>
            <a:endParaRPr lang="es-ES" sz="1400"/>
          </a:p>
        </p:txBody>
      </p:sp>
      <p:sp>
        <p:nvSpPr>
          <p:cNvPr id="37" name="36 Rectángulo redondeado"/>
          <p:cNvSpPr/>
          <p:nvPr/>
        </p:nvSpPr>
        <p:spPr>
          <a:xfrm>
            <a:off x="7254417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Flag de Espera</a:t>
            </a:r>
            <a:endParaRPr lang="es-ES" sz="1300"/>
          </a:p>
        </p:txBody>
      </p:sp>
      <p:sp>
        <p:nvSpPr>
          <p:cNvPr id="38" name="37 Rectángulo redondeado"/>
          <p:cNvSpPr/>
          <p:nvPr/>
        </p:nvSpPr>
        <p:spPr>
          <a:xfrm>
            <a:off x="8406545" y="5152296"/>
            <a:ext cx="1008112" cy="43204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Flag de Parada</a:t>
            </a:r>
            <a:endParaRPr lang="es-ES" sz="1300"/>
          </a:p>
        </p:txBody>
      </p:sp>
      <p:sp>
        <p:nvSpPr>
          <p:cNvPr id="39" name="38 Rectángulo redondeado"/>
          <p:cNvSpPr/>
          <p:nvPr/>
        </p:nvSpPr>
        <p:spPr>
          <a:xfrm>
            <a:off x="4302089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Registro de Instrucción</a:t>
            </a:r>
            <a:endParaRPr lang="es-ES" sz="1300"/>
          </a:p>
        </p:txBody>
      </p:sp>
      <p:sp>
        <p:nvSpPr>
          <p:cNvPr id="40" name="39 Rectángulo redondeado"/>
          <p:cNvSpPr/>
          <p:nvPr/>
        </p:nvSpPr>
        <p:spPr>
          <a:xfrm>
            <a:off x="5526225" y="5152296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Valor Inmediato</a:t>
            </a:r>
            <a:endParaRPr lang="es-ES" sz="1300"/>
          </a:p>
        </p:txBody>
      </p:sp>
      <p:sp>
        <p:nvSpPr>
          <p:cNvPr id="41" name="40 Rectángulo redondeado"/>
          <p:cNvSpPr/>
          <p:nvPr/>
        </p:nvSpPr>
        <p:spPr>
          <a:xfrm>
            <a:off x="7830481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R6</a:t>
            </a:r>
          </a:p>
        </p:txBody>
      </p:sp>
      <p:sp>
        <p:nvSpPr>
          <p:cNvPr id="42" name="41 Rectángulo redondeado"/>
          <p:cNvSpPr/>
          <p:nvPr/>
        </p:nvSpPr>
        <p:spPr>
          <a:xfrm>
            <a:off x="8622569" y="1983944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R7</a:t>
            </a:r>
          </a:p>
        </p:txBody>
      </p:sp>
      <p:sp>
        <p:nvSpPr>
          <p:cNvPr id="52" name="51 Rectángulo redondeado"/>
          <p:cNvSpPr/>
          <p:nvPr/>
        </p:nvSpPr>
        <p:spPr>
          <a:xfrm>
            <a:off x="307795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R8</a:t>
            </a:r>
          </a:p>
        </p:txBody>
      </p:sp>
      <p:sp>
        <p:nvSpPr>
          <p:cNvPr id="55" name="54 Rectángulo redondeado"/>
          <p:cNvSpPr/>
          <p:nvPr/>
        </p:nvSpPr>
        <p:spPr>
          <a:xfrm>
            <a:off x="387004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R9</a:t>
            </a:r>
          </a:p>
        </p:txBody>
      </p:sp>
      <p:sp>
        <p:nvSpPr>
          <p:cNvPr id="56" name="55 Rectángulo redondeado"/>
          <p:cNvSpPr/>
          <p:nvPr/>
        </p:nvSpPr>
        <p:spPr>
          <a:xfrm>
            <a:off x="466212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R10</a:t>
            </a:r>
          </a:p>
        </p:txBody>
      </p:sp>
      <p:sp>
        <p:nvSpPr>
          <p:cNvPr id="57" name="56 Rectángulo redondeado"/>
          <p:cNvSpPr/>
          <p:nvPr/>
        </p:nvSpPr>
        <p:spPr>
          <a:xfrm>
            <a:off x="5454217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R11</a:t>
            </a:r>
          </a:p>
        </p:txBody>
      </p:sp>
      <p:sp>
        <p:nvSpPr>
          <p:cNvPr id="63" name="62 Rectángulo redondeado"/>
          <p:cNvSpPr/>
          <p:nvPr/>
        </p:nvSpPr>
        <p:spPr>
          <a:xfrm>
            <a:off x="6246305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R12</a:t>
            </a:r>
          </a:p>
        </p:txBody>
      </p:sp>
      <p:sp>
        <p:nvSpPr>
          <p:cNvPr id="64" name="63 Rectángulo redondeado"/>
          <p:cNvSpPr/>
          <p:nvPr/>
        </p:nvSpPr>
        <p:spPr>
          <a:xfrm>
            <a:off x="7038393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R13</a:t>
            </a:r>
          </a:p>
        </p:txBody>
      </p:sp>
      <p:sp>
        <p:nvSpPr>
          <p:cNvPr id="65" name="64 Rectángulo redondeado"/>
          <p:cNvSpPr/>
          <p:nvPr/>
        </p:nvSpPr>
        <p:spPr>
          <a:xfrm>
            <a:off x="7830481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R14</a:t>
            </a:r>
          </a:p>
        </p:txBody>
      </p:sp>
      <p:sp>
        <p:nvSpPr>
          <p:cNvPr id="66" name="65 Rectángulo redondeado"/>
          <p:cNvSpPr/>
          <p:nvPr/>
        </p:nvSpPr>
        <p:spPr>
          <a:xfrm>
            <a:off x="8622569" y="2560008"/>
            <a:ext cx="79208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R15</a:t>
            </a:r>
          </a:p>
        </p:txBody>
      </p:sp>
      <p:sp>
        <p:nvSpPr>
          <p:cNvPr id="67" name="66 Rectángulo redondeado"/>
          <p:cNvSpPr/>
          <p:nvPr/>
        </p:nvSpPr>
        <p:spPr>
          <a:xfrm>
            <a:off x="8622569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</a:t>
            </a:r>
          </a:p>
        </p:txBody>
      </p:sp>
      <p:sp>
        <p:nvSpPr>
          <p:cNvPr id="68" name="67 Rectángulo redondeado"/>
          <p:cNvSpPr/>
          <p:nvPr/>
        </p:nvSpPr>
        <p:spPr>
          <a:xfrm>
            <a:off x="7830481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BP</a:t>
            </a:r>
          </a:p>
        </p:txBody>
      </p:sp>
      <p:sp>
        <p:nvSpPr>
          <p:cNvPr id="69" name="68 Rectángulo redondeado"/>
          <p:cNvSpPr/>
          <p:nvPr/>
        </p:nvSpPr>
        <p:spPr>
          <a:xfrm>
            <a:off x="7038393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DR</a:t>
            </a:r>
          </a:p>
        </p:txBody>
      </p:sp>
      <p:sp>
        <p:nvSpPr>
          <p:cNvPr id="70" name="69 Rectángulo redondeado"/>
          <p:cNvSpPr/>
          <p:nvPr/>
        </p:nvSpPr>
        <p:spPr>
          <a:xfrm>
            <a:off x="6246305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SR</a:t>
            </a:r>
          </a:p>
        </p:txBody>
      </p:sp>
      <p:sp>
        <p:nvSpPr>
          <p:cNvPr id="71" name="70 Rectángulo redondeado"/>
          <p:cNvSpPr/>
          <p:nvPr/>
        </p:nvSpPr>
        <p:spPr>
          <a:xfrm>
            <a:off x="5454217" y="3496112"/>
            <a:ext cx="792088" cy="360040"/>
          </a:xfrm>
          <a:prstGeom prst="roundRect">
            <a:avLst>
              <a:gd name="adj" fmla="val 12476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CR</a:t>
            </a:r>
          </a:p>
        </p:txBody>
      </p:sp>
      <p:cxnSp>
        <p:nvCxnSpPr>
          <p:cNvPr id="72" name="71 Conector recto de flecha"/>
          <p:cNvCxnSpPr>
            <a:stCxn id="67" idx="0"/>
            <a:endCxn id="66" idx="2"/>
          </p:cNvCxnSpPr>
          <p:nvPr/>
        </p:nvCxnSpPr>
        <p:spPr>
          <a:xfrm flipV="1">
            <a:off x="9018613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>
            <a:stCxn id="68" idx="0"/>
            <a:endCxn id="65" idx="2"/>
          </p:cNvCxnSpPr>
          <p:nvPr/>
        </p:nvCxnSpPr>
        <p:spPr>
          <a:xfrm flipV="1">
            <a:off x="8226525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69" idx="0"/>
            <a:endCxn id="64" idx="2"/>
          </p:cNvCxnSpPr>
          <p:nvPr/>
        </p:nvCxnSpPr>
        <p:spPr>
          <a:xfrm flipV="1">
            <a:off x="7434437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 de flecha"/>
          <p:cNvCxnSpPr>
            <a:stCxn id="70" idx="0"/>
            <a:endCxn id="63" idx="2"/>
          </p:cNvCxnSpPr>
          <p:nvPr/>
        </p:nvCxnSpPr>
        <p:spPr>
          <a:xfrm flipV="1">
            <a:off x="6642349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 de flecha"/>
          <p:cNvCxnSpPr>
            <a:stCxn id="71" idx="0"/>
            <a:endCxn id="57" idx="2"/>
          </p:cNvCxnSpPr>
          <p:nvPr/>
        </p:nvCxnSpPr>
        <p:spPr>
          <a:xfrm flipV="1">
            <a:off x="5850261" y="2992056"/>
            <a:ext cx="0" cy="5040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526225" y="3908415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smtClean="0"/>
              <a:t>Registros de cadena</a:t>
            </a:r>
            <a:endParaRPr lang="es-ES" sz="1400"/>
          </a:p>
        </p:txBody>
      </p:sp>
      <p:sp>
        <p:nvSpPr>
          <p:cNvPr id="78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Interior de la CPU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3 Título"/>
          <p:cNvSpPr txBox="1">
            <a:spLocks/>
          </p:cNvSpPr>
          <p:nvPr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Proceso de ejecución</a:t>
            </a:r>
            <a:r>
              <a:rPr kumimoji="0" lang="es-ES" sz="2800" b="0" i="0" u="none" strike="noStrike" kern="1200" cap="none" spc="0" normalizeH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de la </a:t>
            </a:r>
            <a:r>
              <a:rPr kumimoji="0" lang="es-ES" sz="28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CPU</a:t>
            </a:r>
            <a:endParaRPr kumimoji="0" lang="es-ES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5" name="20 Rectángulo redondeado">
            <a:extLst>
              <a:ext uri="{FF2B5EF4-FFF2-40B4-BE49-F238E27FC236}">
                <a16:creationId xmlns="" xmlns:a16="http://schemas.microsoft.com/office/drawing/2014/main" id="{BDAB4561-544B-4F79-B04B-FEFA48E22BFB}"/>
              </a:ext>
            </a:extLst>
          </p:cNvPr>
          <p:cNvSpPr/>
          <p:nvPr/>
        </p:nvSpPr>
        <p:spPr>
          <a:xfrm>
            <a:off x="3947883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Puntero a Instrucción += </a:t>
            </a:r>
            <a:r>
              <a:rPr lang="es-ES" sz="1100"/>
              <a:t>1</a:t>
            </a:r>
          </a:p>
        </p:txBody>
      </p:sp>
      <p:sp>
        <p:nvSpPr>
          <p:cNvPr id="6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5698632" y="2825490"/>
            <a:ext cx="726671" cy="610878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7" name="29 Conector recto de flecha">
            <a:extLst>
              <a:ext uri="{FF2B5EF4-FFF2-40B4-BE49-F238E27FC236}">
                <a16:creationId xmlns="" xmlns:a16="http://schemas.microsoft.com/office/drawing/2014/main" id="{65778E59-500F-4BBA-BBEB-15CA7761D821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370418" y="3130196"/>
            <a:ext cx="57746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00011" y="3130196"/>
            <a:ext cx="598621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29 Conector recto de flecha">
            <a:extLst>
              <a:ext uri="{FF2B5EF4-FFF2-40B4-BE49-F238E27FC236}">
                <a16:creationId xmlns="" xmlns:a16="http://schemas.microsoft.com/office/drawing/2014/main" id="{368B48B6-1D91-4A5A-8AF1-8D7599340E3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25303" y="3130196"/>
            <a:ext cx="699239" cy="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20 Rectángulo redondeado">
            <a:extLst>
              <a:ext uri="{FF2B5EF4-FFF2-40B4-BE49-F238E27FC236}">
                <a16:creationId xmlns="" xmlns:a16="http://schemas.microsoft.com/office/drawing/2014/main" id="{2192FED7-659F-4407-8CFF-4456388B0170}"/>
              </a:ext>
            </a:extLst>
          </p:cNvPr>
          <p:cNvSpPr/>
          <p:nvPr/>
        </p:nvSpPr>
        <p:spPr>
          <a:xfrm>
            <a:off x="5485903" y="3846813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Leer valor inmediato</a:t>
            </a:r>
            <a:endParaRPr lang="es-ES" sz="1200"/>
          </a:p>
        </p:txBody>
      </p:sp>
      <p:cxnSp>
        <p:nvCxnSpPr>
          <p:cNvPr id="11" name="29 Conector recto de flecha">
            <a:extLst>
              <a:ext uri="{FF2B5EF4-FFF2-40B4-BE49-F238E27FC236}">
                <a16:creationId xmlns="" xmlns:a16="http://schemas.microsoft.com/office/drawing/2014/main" id="{69E812ED-0666-4472-8688-F2BACC743F10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061967" y="3436368"/>
            <a:ext cx="1" cy="4104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20 Rectángulo redondeado">
            <a:extLst>
              <a:ext uri="{FF2B5EF4-FFF2-40B4-BE49-F238E27FC236}">
                <a16:creationId xmlns="" xmlns:a16="http://schemas.microsoft.com/office/drawing/2014/main" id="{D76E5583-47C5-41E8-95FB-F61D7CD0F83A}"/>
              </a:ext>
            </a:extLst>
          </p:cNvPr>
          <p:cNvSpPr/>
          <p:nvPr/>
        </p:nvSpPr>
        <p:spPr>
          <a:xfrm>
            <a:off x="7124542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Extraer campos de instrucción</a:t>
            </a:r>
            <a:endParaRPr lang="es-ES" sz="1100"/>
          </a:p>
        </p:txBody>
      </p:sp>
      <p:sp>
        <p:nvSpPr>
          <p:cNvPr id="13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5385731" y="2332921"/>
            <a:ext cx="137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Bit de valor inmediato = </a:t>
            </a:r>
            <a:r>
              <a:rPr lang="es-ES" sz="1200"/>
              <a:t>1 ?</a:t>
            </a:r>
          </a:p>
        </p:txBody>
      </p:sp>
      <p:sp>
        <p:nvSpPr>
          <p:cNvPr id="14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667049" y="3401895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1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6404997" y="313994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16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218290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Leer siguiente instrucción</a:t>
            </a:r>
            <a:endParaRPr lang="es-ES" sz="1200"/>
          </a:p>
        </p:txBody>
      </p:sp>
      <p:sp>
        <p:nvSpPr>
          <p:cNvPr id="17" name="20 Rectángulo redondeado">
            <a:extLst>
              <a:ext uri="{FF2B5EF4-FFF2-40B4-BE49-F238E27FC236}">
                <a16:creationId xmlns="" xmlns:a16="http://schemas.microsoft.com/office/drawing/2014/main" id="{B23900D3-F75D-4DB5-9E90-01622476009D}"/>
              </a:ext>
            </a:extLst>
          </p:cNvPr>
          <p:cNvSpPr/>
          <p:nvPr/>
        </p:nvSpPr>
        <p:spPr>
          <a:xfrm>
            <a:off x="7124542" y="3835629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Puntero a Instrucción += 1</a:t>
            </a:r>
            <a:endParaRPr lang="es-ES" sz="1100"/>
          </a:p>
        </p:txBody>
      </p:sp>
      <p:sp>
        <p:nvSpPr>
          <p:cNvPr id="18" name="20 Rectángulo redondeado">
            <a:extLst>
              <a:ext uri="{FF2B5EF4-FFF2-40B4-BE49-F238E27FC236}">
                <a16:creationId xmlns="" xmlns:a16="http://schemas.microsoft.com/office/drawing/2014/main" id="{1246F69B-BB2E-4A7D-A003-51A90FC6A8E3}"/>
              </a:ext>
            </a:extLst>
          </p:cNvPr>
          <p:cNvSpPr/>
          <p:nvPr/>
        </p:nvSpPr>
        <p:spPr>
          <a:xfrm>
            <a:off x="8852734" y="291417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Ejecutar instrucción</a:t>
            </a:r>
            <a:endParaRPr lang="es-ES" sz="1200"/>
          </a:p>
        </p:txBody>
      </p:sp>
      <p:cxnSp>
        <p:nvCxnSpPr>
          <p:cNvPr id="19" name="29 Conector recto de flecha">
            <a:extLst>
              <a:ext uri="{FF2B5EF4-FFF2-40B4-BE49-F238E27FC236}">
                <a16:creationId xmlns="" xmlns:a16="http://schemas.microsoft.com/office/drawing/2014/main" id="{CFC4C48E-16D9-42C2-B0C2-53604774CFE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76670" y="3130196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9 Conector recto de flecha">
            <a:extLst>
              <a:ext uri="{FF2B5EF4-FFF2-40B4-BE49-F238E27FC236}">
                <a16:creationId xmlns="" xmlns:a16="http://schemas.microsoft.com/office/drawing/2014/main" id="{860EF899-AAAA-4D8A-9460-829FFCACD182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7700606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9 Conector recto de flecha">
            <a:extLst>
              <a:ext uri="{FF2B5EF4-FFF2-40B4-BE49-F238E27FC236}">
                <a16:creationId xmlns="" xmlns:a16="http://schemas.microsoft.com/office/drawing/2014/main" id="{58D3166F-4FB0-4CA8-A0BC-7E478E4C16DC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6638031" y="4051653"/>
            <a:ext cx="486511" cy="11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9284782" y="3835629"/>
            <a:ext cx="288032" cy="288032"/>
            <a:chOff x="7020272" y="4149080"/>
            <a:chExt cx="288032" cy="288032"/>
          </a:xfrm>
        </p:grpSpPr>
        <p:sp>
          <p:nvSpPr>
            <p:cNvPr id="2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2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25" name="29 Conector recto de flecha">
            <a:extLst>
              <a:ext uri="{FF2B5EF4-FFF2-40B4-BE49-F238E27FC236}">
                <a16:creationId xmlns="" xmlns:a16="http://schemas.microsoft.com/office/drawing/2014/main" id="{1583C8B5-133D-4254-92FD-B7F7E40F134F}"/>
              </a:ext>
            </a:extLst>
          </p:cNvPr>
          <p:cNvCxnSpPr>
            <a:cxnSpLocks/>
            <a:stCxn id="26" idx="0"/>
            <a:endCxn id="16" idx="2"/>
          </p:cNvCxnSpPr>
          <p:nvPr/>
        </p:nvCxnSpPr>
        <p:spPr>
          <a:xfrm flipV="1">
            <a:off x="2794354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2650338" y="3835629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7" name="29 Conector recto de flecha">
            <a:extLst>
              <a:ext uri="{FF2B5EF4-FFF2-40B4-BE49-F238E27FC236}">
                <a16:creationId xmlns="" xmlns:a16="http://schemas.microsoft.com/office/drawing/2014/main" id="{D6C31BC0-E444-49C8-BD7A-147BEB33D39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428798" y="3346220"/>
            <a:ext cx="0" cy="489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96</Words>
  <Application>Microsoft Office PowerPoint</Application>
  <PresentationFormat>Personalizado</PresentationFormat>
  <Paragraphs>42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136</cp:revision>
  <dcterms:created xsi:type="dcterms:W3CDTF">2021-01-12T09:15:43Z</dcterms:created>
  <dcterms:modified xsi:type="dcterms:W3CDTF">2023-12-10T15:46:43Z</dcterms:modified>
</cp:coreProperties>
</file>