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5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10/12/2023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1779662"/>
            <a:ext cx="4536504" cy="136815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mtClean="0">
                <a:solidFill>
                  <a:srgbClr val="0070C0"/>
                </a:solidFill>
              </a:rPr>
              <a:t> </a:t>
            </a:r>
            <a:r>
              <a:rPr lang="es-ES" smtClean="0">
                <a:solidFill>
                  <a:srgbClr val="0070C0"/>
                </a:solidFill>
              </a:rPr>
              <a:t>Consola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5" y="228371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Chips internos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2283718"/>
            <a:ext cx="1224138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smtClean="0">
                <a:solidFill>
                  <a:srgbClr val="C00000"/>
                </a:solidFill>
              </a:rPr>
              <a:t>Chip controlador</a:t>
            </a:r>
            <a:endParaRPr lang="es-ES" sz="14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1779662"/>
            <a:ext cx="2952328" cy="1368152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Elemento extraíble</a:t>
            </a:r>
            <a:endParaRPr lang="es-ES" sz="1500">
              <a:solidFill>
                <a:srgbClr val="006600"/>
              </a:solidFill>
            </a:endParaRPr>
          </a:p>
        </p:txBody>
      </p:sp>
      <p:cxnSp>
        <p:nvCxnSpPr>
          <p:cNvPr id="19" name="18 Conector recto de flecha"/>
          <p:cNvCxnSpPr>
            <a:stCxn id="13" idx="3"/>
            <a:endCxn id="44" idx="1"/>
          </p:cNvCxnSpPr>
          <p:nvPr/>
        </p:nvCxnSpPr>
        <p:spPr>
          <a:xfrm>
            <a:off x="3707906" y="2571750"/>
            <a:ext cx="57606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3"/>
            <a:endCxn id="13" idx="1"/>
          </p:cNvCxnSpPr>
          <p:nvPr/>
        </p:nvCxnSpPr>
        <p:spPr>
          <a:xfrm>
            <a:off x="190770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3" idx="3"/>
            <a:endCxn id="35" idx="1"/>
          </p:cNvCxnSpPr>
          <p:nvPr/>
        </p:nvCxnSpPr>
        <p:spPr>
          <a:xfrm>
            <a:off x="658822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7164288" y="2283718"/>
            <a:ext cx="1368152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Memoria ó estado interno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932040" y="177966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smtClean="0"/>
              <a:t>mecanismo</a:t>
            </a:r>
          </a:p>
          <a:p>
            <a:pPr algn="ctr"/>
            <a:r>
              <a:rPr lang="es-ES" sz="1100" smtClean="0"/>
              <a:t>de conexión</a:t>
            </a:r>
            <a:endParaRPr lang="es-ES" sz="1100"/>
          </a:p>
        </p:txBody>
      </p:sp>
      <p:sp>
        <p:nvSpPr>
          <p:cNvPr id="44" name="43 Rectángulo redondeado"/>
          <p:cNvSpPr/>
          <p:nvPr/>
        </p:nvSpPr>
        <p:spPr>
          <a:xfrm>
            <a:off x="4283968" y="2283718"/>
            <a:ext cx="1152128" cy="576064"/>
          </a:xfrm>
          <a:prstGeom prst="roundRect">
            <a:avLst>
              <a:gd name="adj" fmla="val 35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Puerto /</a:t>
            </a:r>
            <a:endParaRPr lang="es-ES" sz="1400" smtClean="0">
              <a:solidFill>
                <a:schemeClr val="tx1"/>
              </a:solidFill>
            </a:endParaRPr>
          </a:p>
          <a:p>
            <a:pPr algn="ctr"/>
            <a:r>
              <a:rPr lang="es-ES" sz="1400" smtClean="0">
                <a:solidFill>
                  <a:schemeClr val="tx1"/>
                </a:solidFill>
              </a:rPr>
              <a:t>Ranura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3" name="42 Llamada de flecha a la izquierda"/>
          <p:cNvSpPr/>
          <p:nvPr/>
        </p:nvSpPr>
        <p:spPr>
          <a:xfrm>
            <a:off x="5148064" y="2283718"/>
            <a:ext cx="1440160" cy="576064"/>
          </a:xfrm>
          <a:prstGeom prst="leftArrowCallout">
            <a:avLst>
              <a:gd name="adj1" fmla="val 25000"/>
              <a:gd name="adj2" fmla="val 29409"/>
              <a:gd name="adj3" fmla="val 34921"/>
              <a:gd name="adj4" fmla="val 800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Conector</a:t>
            </a:r>
            <a:endParaRPr lang="es-ES" sz="1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259632" y="843558"/>
            <a:ext cx="5328592" cy="338437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4716020" y="2427733"/>
            <a:ext cx="216024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de entradas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19672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47864" y="249974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2771801" y="278777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endCxn id="3" idx="3"/>
          </p:cNvCxnSpPr>
          <p:nvPr/>
        </p:nvCxnSpPr>
        <p:spPr>
          <a:xfrm>
            <a:off x="5796136" y="1059582"/>
            <a:ext cx="6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0"/>
          </p:cNvCxnSpPr>
          <p:nvPr/>
        </p:nvCxnSpPr>
        <p:spPr>
          <a:xfrm flipV="1">
            <a:off x="4860032" y="2787773"/>
            <a:ext cx="576070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44008" y="104041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0" name="9 Conector recto de flecha"/>
          <p:cNvCxnSpPr>
            <a:endCxn id="11" idx="1"/>
          </p:cNvCxnSpPr>
          <p:nvPr/>
        </p:nvCxnSpPr>
        <p:spPr>
          <a:xfrm>
            <a:off x="6156176" y="1923678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7020272" y="1707654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1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20272" y="2283718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</a:t>
            </a:r>
            <a:r>
              <a:rPr lang="es-ES" sz="1400" smtClean="0">
                <a:solidFill>
                  <a:srgbClr val="006600"/>
                </a:solidFill>
              </a:rPr>
              <a:t>2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20272" y="2859782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</a:t>
            </a:r>
            <a:r>
              <a:rPr lang="es-ES" sz="1400" smtClean="0">
                <a:solidFill>
                  <a:srgbClr val="006600"/>
                </a:solidFill>
              </a:rPr>
              <a:t>3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020272" y="3435846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</a:t>
            </a:r>
            <a:r>
              <a:rPr lang="es-ES" sz="1400" smtClean="0">
                <a:solidFill>
                  <a:srgbClr val="006600"/>
                </a:solidFill>
              </a:rPr>
              <a:t>4</a:t>
            </a:r>
            <a:endParaRPr lang="es-ES" sz="14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endCxn id="12" idx="1"/>
          </p:cNvCxnSpPr>
          <p:nvPr/>
        </p:nvCxnSpPr>
        <p:spPr>
          <a:xfrm>
            <a:off x="6156176" y="2499742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3" idx="1"/>
          </p:cNvCxnSpPr>
          <p:nvPr/>
        </p:nvCxnSpPr>
        <p:spPr>
          <a:xfrm>
            <a:off x="6156176" y="3075806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6156176" y="3651870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614325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80467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46610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12752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3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="" xmlns:a16="http://schemas.microsoft.com/office/drawing/2014/main" id="{B81A97C9-B44A-4DCA-962F-3BB6FD3A6362}"/>
              </a:ext>
            </a:extLst>
          </p:cNvPr>
          <p:cNvSpPr txBox="1"/>
          <p:nvPr/>
        </p:nvSpPr>
        <p:spPr>
          <a:xfrm>
            <a:off x="3491880" y="2269165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 smtClean="0"/>
              <a:t>mando seleccionado</a:t>
            </a:r>
            <a:endParaRPr lang="es-ES" b="1"/>
          </a:p>
        </p:txBody>
      </p:sp>
      <p:sp>
        <p:nvSpPr>
          <p:cNvPr id="11" name="10 Rectángulo"/>
          <p:cNvSpPr/>
          <p:nvPr/>
        </p:nvSpPr>
        <p:spPr>
          <a:xfrm>
            <a:off x="3540738" y="1491630"/>
            <a:ext cx="704007" cy="71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330468" y="2284210"/>
            <a:ext cx="711774" cy="5660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Rectángulo"/>
          <p:cNvSpPr/>
          <p:nvPr/>
        </p:nvSpPr>
        <p:spPr>
          <a:xfrm>
            <a:off x="3344744" y="2255281"/>
            <a:ext cx="6729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320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20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903673" y="2211710"/>
            <a:ext cx="1922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Estado del</a:t>
            </a:r>
            <a:endParaRPr lang="es-ES" sz="2000" smtClean="0">
              <a:latin typeface="Arial Rounded MT Bold" pitchFamily="34" charset="0"/>
            </a:endParaRPr>
          </a:p>
          <a:p>
            <a:pPr algn="ctr"/>
            <a:r>
              <a:rPr lang="es-ES" sz="2000" smtClean="0">
                <a:latin typeface="Arial Rounded MT Bold" pitchFamily="34" charset="0"/>
              </a:rPr>
              <a:t>botó</a:t>
            </a:r>
            <a:r>
              <a:rPr lang="es-ES" sz="2000" smtClean="0">
                <a:latin typeface="Arial Rounded MT Bold" pitchFamily="34" charset="0"/>
              </a:rPr>
              <a:t>n </a:t>
            </a:r>
            <a:r>
              <a:rPr lang="es-ES" sz="2000">
                <a:latin typeface="Arial Rounded MT Bold" pitchFamily="34" charset="0"/>
              </a:rPr>
              <a:t>‘A’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2682396" y="2570845"/>
            <a:ext cx="391105" cy="2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44 Grupo"/>
          <p:cNvGrpSpPr/>
          <p:nvPr/>
        </p:nvGrpSpPr>
        <p:grpSpPr>
          <a:xfrm>
            <a:off x="4535644" y="1806757"/>
            <a:ext cx="3276716" cy="707886"/>
            <a:chOff x="6772275" y="3455263"/>
            <a:chExt cx="4962525" cy="1072080"/>
          </a:xfrm>
        </p:grpSpPr>
        <p:sp>
          <p:nvSpPr>
            <p:cNvPr id="28" name="27 Rectángulo"/>
            <p:cNvSpPr/>
            <p:nvPr/>
          </p:nvSpPr>
          <p:spPr>
            <a:xfrm>
              <a:off x="6772275" y="3455263"/>
              <a:ext cx="1409700" cy="1072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Signo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9117486" y="3683862"/>
              <a:ext cx="2617314" cy="58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900" smtClean="0">
                  <a:latin typeface="Arial Rounded MT Bold" pitchFamily="34" charset="0"/>
                </a:rPr>
                <a:t>Está pulsado</a:t>
              </a:r>
              <a:endParaRPr lang="es-ES" sz="19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2" name="46 Grupo"/>
          <p:cNvGrpSpPr/>
          <p:nvPr/>
        </p:nvGrpSpPr>
        <p:grpSpPr>
          <a:xfrm>
            <a:off x="4472751" y="2731284"/>
            <a:ext cx="3627641" cy="707887"/>
            <a:chOff x="6677025" y="4855438"/>
            <a:chExt cx="5493993" cy="1072081"/>
          </a:xfrm>
        </p:grpSpPr>
        <p:sp>
          <p:nvSpPr>
            <p:cNvPr id="24" name="23 Rectángulo"/>
            <p:cNvSpPr/>
            <p:nvPr/>
          </p:nvSpPr>
          <p:spPr>
            <a:xfrm>
              <a:off x="6677025" y="4855438"/>
              <a:ext cx="1562099" cy="1072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Valor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25" name="45 Grupo"/>
            <p:cNvGrpSpPr/>
            <p:nvPr/>
          </p:nvGrpSpPr>
          <p:grpSpPr>
            <a:xfrm>
              <a:off x="8191500" y="4864959"/>
              <a:ext cx="3979518" cy="1025467"/>
              <a:chOff x="8191500" y="4864959"/>
              <a:chExt cx="3979518" cy="1025467"/>
            </a:xfrm>
          </p:grpSpPr>
          <p:cxnSp>
            <p:nvCxnSpPr>
              <p:cNvPr id="26" name="25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26 Rectángulo"/>
              <p:cNvSpPr/>
              <p:nvPr/>
            </p:nvSpPr>
            <p:spPr>
              <a:xfrm>
                <a:off x="9117485" y="4864959"/>
                <a:ext cx="3053533" cy="1025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900" smtClean="0">
                    <a:latin typeface="Arial Rounded MT Bold" pitchFamily="34" charset="0"/>
                  </a:rPr>
                  <a:t>Lleva pulsado 20 </a:t>
                </a:r>
                <a:r>
                  <a:rPr lang="es-ES" sz="1900">
                    <a:latin typeface="Arial Rounded MT Bold" pitchFamily="34" charset="0"/>
                  </a:rPr>
                  <a:t>frames</a:t>
                </a:r>
                <a:endParaRPr lang="es-ES" sz="19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3" name="22 Abrir llave"/>
          <p:cNvSpPr/>
          <p:nvPr/>
        </p:nvSpPr>
        <p:spPr>
          <a:xfrm>
            <a:off x="4296651" y="1707654"/>
            <a:ext cx="427671" cy="1754710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34 Rectángulo"/>
          <p:cNvSpPr/>
          <p:nvPr/>
        </p:nvSpPr>
        <p:spPr>
          <a:xfrm>
            <a:off x="3114444" y="177966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Entero</a:t>
            </a:r>
            <a:endParaRPr lang="es-ES" sz="20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="" xmlns:a16="http://schemas.microsoft.com/office/drawing/2014/main" id="{11CC1446-9291-450E-9B53-2A15F8DBEF08}"/>
              </a:ext>
            </a:extLst>
          </p:cNvPr>
          <p:cNvSpPr/>
          <p:nvPr/>
        </p:nvSpPr>
        <p:spPr>
          <a:xfrm>
            <a:off x="971600" y="1851670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1259632" y="199568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176368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1475656" y="113159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mando está conectado ?</a:t>
            </a:r>
            <a:endParaRPr lang="es-ES" sz="1200"/>
          </a:p>
        </p:txBody>
      </p:sp>
      <p:cxnSp>
        <p:nvCxnSpPr>
          <p:cNvPr id="4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248376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23728" y="235572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1547664" y="278777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Estado = </a:t>
            </a:r>
            <a:r>
              <a:rPr lang="es-ES" sz="1100" smtClean="0"/>
              <a:t>–3600</a:t>
            </a:r>
            <a:endParaRPr lang="es-ES" sz="1100"/>
          </a:p>
        </p:txBody>
      </p:sp>
      <p:grpSp>
        <p:nvGrpSpPr>
          <p:cNvPr id="5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1979712" y="3651870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55" name="29 Conector recto de flecha">
            <a:extLst>
              <a:ext uri="{FF2B5EF4-FFF2-40B4-BE49-F238E27FC236}">
                <a16:creationId xmlns="" xmlns:a16="http://schemas.microsoft.com/office/drawing/2014/main" id="{D6C31BC0-E444-49C8-BD7A-147BEB33D39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23728" y="321982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320384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6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247717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6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2123728" y="235572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64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298782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está pulsado ?</a:t>
            </a:r>
            <a:endParaRPr lang="es-ES" sz="1200"/>
          </a:p>
        </p:txBody>
      </p:sp>
      <p:cxnSp>
        <p:nvCxnSpPr>
          <p:cNvPr id="68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23928" y="1995686"/>
            <a:ext cx="7266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392392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 smtClean="0"/>
          </a:p>
        </p:txBody>
      </p:sp>
      <p:sp>
        <p:nvSpPr>
          <p:cNvPr id="71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392392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76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77" name="30 CuadroTexto">
            <a:extLst>
              <a:ext uri="{FF2B5EF4-FFF2-40B4-BE49-F238E27FC236}">
                <a16:creationId xmlns="" xmlns:a16="http://schemas.microsoft.com/office/drawing/2014/main" id="{4C0646B8-2B7E-4579-AEF8-C28BED180070}"/>
              </a:ext>
            </a:extLst>
          </p:cNvPr>
          <p:cNvSpPr txBox="1"/>
          <p:nvPr/>
        </p:nvSpPr>
        <p:spPr>
          <a:xfrm>
            <a:off x="4283968" y="232610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estaba pulsado antes ?</a:t>
            </a:r>
            <a:endParaRPr lang="es-ES" sz="1200"/>
          </a:p>
        </p:txBody>
      </p:sp>
      <p:cxnSp>
        <p:nvCxnSpPr>
          <p:cNvPr id="79" name="78 Conector angular"/>
          <p:cNvCxnSpPr>
            <a:stCxn id="59" idx="2"/>
            <a:endCxn id="80" idx="1"/>
          </p:cNvCxnSpPr>
          <p:nvPr/>
        </p:nvCxnSpPr>
        <p:spPr>
          <a:xfrm rot="16200000" flipH="1">
            <a:off x="3707904" y="2211710"/>
            <a:ext cx="792088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 Decisión">
            <a:extLst>
              <a:ext uri="{FF2B5EF4-FFF2-40B4-BE49-F238E27FC236}">
                <a16:creationId xmlns="" xmlns:a16="http://schemas.microsoft.com/office/drawing/2014/main" id="{FD2C65EB-311B-4CBC-A411-E81D45AF1666}"/>
              </a:ext>
            </a:extLst>
          </p:cNvPr>
          <p:cNvSpPr/>
          <p:nvPr/>
        </p:nvSpPr>
        <p:spPr>
          <a:xfrm>
            <a:off x="4644008" y="2787774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8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536408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364088" y="314781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203598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r>
              <a:rPr lang="es-ES" sz="1200" smtClean="0"/>
              <a:t/>
            </a:r>
            <a:br>
              <a:rPr lang="es-ES" sz="1200" smtClean="0"/>
            </a:br>
            <a:r>
              <a:rPr lang="es-ES" sz="1200" smtClean="0"/>
              <a:t> Estado + </a:t>
            </a:r>
            <a:r>
              <a:rPr lang="es-ES" sz="1200" smtClean="0"/>
              <a:t>1</a:t>
            </a:r>
            <a:endParaRPr lang="es-ES" sz="1200"/>
          </a:p>
        </p:txBody>
      </p:sp>
      <p:sp>
        <p:nvSpPr>
          <p:cNvPr id="88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2931790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</a:t>
            </a:r>
            <a:r>
              <a:rPr lang="es-ES" sz="1200" smtClean="0"/>
              <a:t>–1</a:t>
            </a:r>
            <a:endParaRPr lang="es-ES" sz="1200"/>
          </a:p>
        </p:txBody>
      </p:sp>
      <p:sp>
        <p:nvSpPr>
          <p:cNvPr id="89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177966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</a:t>
            </a:r>
            <a:r>
              <a:rPr lang="es-ES" sz="1200" smtClean="0"/>
              <a:t>1</a:t>
            </a:r>
            <a:endParaRPr lang="es-ES" sz="1200"/>
          </a:p>
        </p:txBody>
      </p:sp>
      <p:sp>
        <p:nvSpPr>
          <p:cNvPr id="90" name="20 Rectángulo redondeado">
            <a:extLst>
              <a:ext uri="{FF2B5EF4-FFF2-40B4-BE49-F238E27FC236}">
                <a16:creationId xmlns="" xmlns:a16="http://schemas.microsoft.com/office/drawing/2014/main" id="{7938FCD4-2AEB-4A9C-BFA6-FF58F425573D}"/>
              </a:ext>
            </a:extLst>
          </p:cNvPr>
          <p:cNvSpPr/>
          <p:nvPr/>
        </p:nvSpPr>
        <p:spPr>
          <a:xfrm>
            <a:off x="6084168" y="350785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r>
              <a:rPr lang="es-ES" sz="1200" smtClean="0"/>
              <a:t/>
            </a:r>
            <a:br>
              <a:rPr lang="es-ES" sz="1200" smtClean="0"/>
            </a:br>
            <a:r>
              <a:rPr lang="es-ES" sz="1200" smtClean="0"/>
              <a:t> </a:t>
            </a:r>
            <a:r>
              <a:rPr lang="es-ES" sz="1200" smtClean="0"/>
              <a:t>Estado </a:t>
            </a:r>
            <a:r>
              <a:rPr lang="es-ES" sz="1200" smtClean="0"/>
              <a:t>– </a:t>
            </a:r>
            <a:r>
              <a:rPr lang="es-ES" sz="1200" smtClean="0"/>
              <a:t>1</a:t>
            </a:r>
            <a:endParaRPr lang="es-ES" sz="1200"/>
          </a:p>
        </p:txBody>
      </p:sp>
      <p:cxnSp>
        <p:nvCxnSpPr>
          <p:cNvPr id="34" name="78 Conector angular"/>
          <p:cNvCxnSpPr>
            <a:stCxn id="80" idx="2"/>
            <a:endCxn id="90" idx="1"/>
          </p:cNvCxnSpPr>
          <p:nvPr/>
        </p:nvCxnSpPr>
        <p:spPr>
          <a:xfrm rot="16200000" flipH="1">
            <a:off x="5436096" y="3075806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8 Conector angular"/>
          <p:cNvCxnSpPr>
            <a:stCxn id="76" idx="0"/>
            <a:endCxn id="87" idx="1"/>
          </p:cNvCxnSpPr>
          <p:nvPr/>
        </p:nvCxnSpPr>
        <p:spPr>
          <a:xfrm rot="5400000" flipH="1" flipV="1">
            <a:off x="5436096" y="987574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19 Grupo">
            <a:extLst>
              <a:ext uri="{FF2B5EF4-FFF2-40B4-BE49-F238E27FC236}">
                <a16:creationId xmlns="" xmlns:a16="http://schemas.microsoft.com/office/drawing/2014/main" id="{72728B6F-9E0E-4855-9B6A-D98006B948B6}"/>
              </a:ext>
            </a:extLst>
          </p:cNvPr>
          <p:cNvGrpSpPr/>
          <p:nvPr/>
        </p:nvGrpSpPr>
        <p:grpSpPr>
          <a:xfrm>
            <a:off x="7740352" y="2427734"/>
            <a:ext cx="288032" cy="288032"/>
            <a:chOff x="7020272" y="4149080"/>
            <a:chExt cx="288032" cy="288032"/>
          </a:xfrm>
        </p:grpSpPr>
        <p:sp>
          <p:nvSpPr>
            <p:cNvPr id="43" name="42 Conector">
              <a:extLst>
                <a:ext uri="{FF2B5EF4-FFF2-40B4-BE49-F238E27FC236}">
                  <a16:creationId xmlns="" xmlns:a16="http://schemas.microsoft.com/office/drawing/2014/main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44" name="43 Conector">
              <a:extLst>
                <a:ext uri="{FF2B5EF4-FFF2-40B4-BE49-F238E27FC236}">
                  <a16:creationId xmlns="" xmlns:a16="http://schemas.microsoft.com/office/drawing/2014/main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45" name="78 Conector angular"/>
          <p:cNvCxnSpPr>
            <a:stCxn id="87" idx="3"/>
            <a:endCxn id="43" idx="0"/>
          </p:cNvCxnSpPr>
          <p:nvPr/>
        </p:nvCxnSpPr>
        <p:spPr>
          <a:xfrm>
            <a:off x="7236296" y="1419622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78 Conector angular"/>
          <p:cNvCxnSpPr>
            <a:stCxn id="90" idx="3"/>
            <a:endCxn id="43" idx="4"/>
          </p:cNvCxnSpPr>
          <p:nvPr/>
        </p:nvCxnSpPr>
        <p:spPr>
          <a:xfrm flipV="1">
            <a:off x="7236296" y="2715766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9" idx="3"/>
            <a:endCxn id="43" idx="1"/>
          </p:cNvCxnSpPr>
          <p:nvPr/>
        </p:nvCxnSpPr>
        <p:spPr>
          <a:xfrm>
            <a:off x="7236296" y="1995686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29 Conector recto de flecha">
            <a:extLst>
              <a:ext uri="{FF2B5EF4-FFF2-40B4-BE49-F238E27FC236}">
                <a16:creationId xmlns="" xmlns:a16="http://schemas.microsoft.com/office/drawing/2014/main" id="{E051F635-5666-428C-91BF-EB77E088BD3E}"/>
              </a:ext>
            </a:extLst>
          </p:cNvPr>
          <p:cNvCxnSpPr>
            <a:cxnSpLocks/>
            <a:stCxn id="88" idx="3"/>
            <a:endCxn id="43" idx="3"/>
          </p:cNvCxnSpPr>
          <p:nvPr/>
        </p:nvCxnSpPr>
        <p:spPr>
          <a:xfrm flipV="1">
            <a:off x="7236296" y="2673585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1158012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 smtClean="0"/>
          </a:p>
        </p:txBody>
      </p:sp>
      <p:sp>
        <p:nvSpPr>
          <p:cNvPr id="95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99" name="30 CuadroTexto">
            <a:extLst>
              <a:ext uri="{FF2B5EF4-FFF2-40B4-BE49-F238E27FC236}">
                <a16:creationId xmlns="" xmlns:a16="http://schemas.microsoft.com/office/drawing/2014/main" id="{6FAC7A1A-4EE0-4C6E-8C57-737F69FEEA58}"/>
              </a:ext>
            </a:extLst>
          </p:cNvPr>
          <p:cNvSpPr txBox="1"/>
          <p:nvPr/>
        </p:nvSpPr>
        <p:spPr>
          <a:xfrm>
            <a:off x="536408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 smtClean="0"/>
          </a:p>
        </p:txBody>
      </p:sp>
      <p:sp>
        <p:nvSpPr>
          <p:cNvPr id="100" name="30 CuadroTexto">
            <a:extLst>
              <a:ext uri="{FF2B5EF4-FFF2-40B4-BE49-F238E27FC236}">
                <a16:creationId xmlns="" xmlns:a16="http://schemas.microsoft.com/office/drawing/2014/main" id="{5B67840B-D3E7-4642-A33C-52505043E768}"/>
              </a:ext>
            </a:extLst>
          </p:cNvPr>
          <p:cNvSpPr txBox="1"/>
          <p:nvPr/>
        </p:nvSpPr>
        <p:spPr>
          <a:xfrm>
            <a:off x="5364088" y="3462268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588224" y="1635646"/>
            <a:ext cx="1584176" cy="28803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187624" y="483518"/>
            <a:ext cx="4896544" cy="417646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 rot="16200000">
            <a:off x="3815917" y="2463738"/>
            <a:ext cx="2952329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cartucho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547663" y="1347614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43808" y="134761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9" name="8 Conector recto de flecha"/>
          <p:cNvCxnSpPr>
            <a:endCxn id="8" idx="1"/>
          </p:cNvCxnSpPr>
          <p:nvPr/>
        </p:nvCxnSpPr>
        <p:spPr>
          <a:xfrm>
            <a:off x="2267744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3"/>
          </p:cNvCxnSpPr>
          <p:nvPr/>
        </p:nvCxnSpPr>
        <p:spPr>
          <a:xfrm>
            <a:off x="5292080" y="699542"/>
            <a:ext cx="2" cy="648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355976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1"/>
          </p:cNvCxnSpPr>
          <p:nvPr/>
        </p:nvCxnSpPr>
        <p:spPr>
          <a:xfrm flipH="1">
            <a:off x="5652121" y="2427734"/>
            <a:ext cx="11521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6803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843808" y="213970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endCxn id="14" idx="1"/>
          </p:cNvCxnSpPr>
          <p:nvPr/>
        </p:nvCxnSpPr>
        <p:spPr>
          <a:xfrm>
            <a:off x="2267744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804248" y="372387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04248" y="300379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04248" y="213970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300379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203848" y="372387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8" idx="1"/>
          </p:cNvCxnSpPr>
          <p:nvPr/>
        </p:nvCxnSpPr>
        <p:spPr>
          <a:xfrm flipH="1">
            <a:off x="5652120" y="329183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3"/>
          </p:cNvCxnSpPr>
          <p:nvPr/>
        </p:nvCxnSpPr>
        <p:spPr>
          <a:xfrm flipH="1">
            <a:off x="4355977" y="329183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4932040" y="329183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1"/>
          </p:cNvCxnSpPr>
          <p:nvPr/>
        </p:nvCxnSpPr>
        <p:spPr>
          <a:xfrm flipH="1">
            <a:off x="5652120" y="401191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3"/>
          </p:cNvCxnSpPr>
          <p:nvPr/>
        </p:nvCxnSpPr>
        <p:spPr>
          <a:xfrm flipH="1">
            <a:off x="4355977" y="401191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932040" y="401191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860032" y="34358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>
                <a:solidFill>
                  <a:schemeClr val="accent2">
                    <a:lumMod val="50000"/>
                  </a:schemeClr>
                </a:solidFill>
              </a:rPr>
              <a:t>(atra-viesan)</a:t>
            </a:r>
            <a:endParaRPr lang="es-ES" sz="12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372200" y="2060848"/>
            <a:ext cx="1800200" cy="1224136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Tarjeta de memoria</a:t>
            </a:r>
            <a:endParaRPr lang="es-ES" sz="1500">
              <a:solidFill>
                <a:srgbClr val="00660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4896544" cy="266429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</a:t>
            </a:r>
            <a:r>
              <a:rPr lang="es-ES" sz="2400" smtClean="0">
                <a:solidFill>
                  <a:srgbClr val="0070C0"/>
                </a:solidFill>
              </a:rPr>
              <a:t>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 rot="16200000">
            <a:off x="4427987" y="2420887"/>
            <a:ext cx="144016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 tarj. memoria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03647" y="2060848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99792" y="2060848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7" name="6 Conector recto de flecha"/>
          <p:cNvCxnSpPr>
            <a:endCxn id="6" idx="1"/>
          </p:cNvCxnSpPr>
          <p:nvPr/>
        </p:nvCxnSpPr>
        <p:spPr>
          <a:xfrm>
            <a:off x="2123728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4" idx="3"/>
          </p:cNvCxnSpPr>
          <p:nvPr/>
        </p:nvCxnSpPr>
        <p:spPr>
          <a:xfrm>
            <a:off x="5148064" y="1412776"/>
            <a:ext cx="5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11960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139952" y="139361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285293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2123728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211960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6732240" y="249289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tarjeta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stCxn id="4" idx="2"/>
            <a:endCxn id="14" idx="1"/>
          </p:cNvCxnSpPr>
          <p:nvPr/>
        </p:nvCxnSpPr>
        <p:spPr>
          <a:xfrm>
            <a:off x="5508108" y="2780927"/>
            <a:ext cx="1224132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164</Words>
  <Application>Microsoft Office PowerPoint</Application>
  <PresentationFormat>Presentación en pantalla (16:9)</PresentationFormat>
  <Paragraphs>83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18</cp:revision>
  <dcterms:created xsi:type="dcterms:W3CDTF">2022-11-20T13:29:53Z</dcterms:created>
  <dcterms:modified xsi:type="dcterms:W3CDTF">2023-12-10T16:53:19Z</dcterms:modified>
</cp:coreProperties>
</file>