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6" r:id="rId3"/>
    <p:sldId id="258" r:id="rId4"/>
    <p:sldId id="267" r:id="rId5"/>
    <p:sldId id="272" r:id="rId6"/>
    <p:sldId id="265" r:id="rId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6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13EA5-A849-481D-9314-2474C49C58C3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19C7D-83CB-4EBE-BBD0-0B06BB78EA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9C7D-83CB-4EBE-BBD0-0B06BB78EAD1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1619672" y="267494"/>
            <a:ext cx="5832648" cy="2520280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</a:t>
            </a:r>
            <a:r>
              <a:rPr lang="es-ES" sz="2400" smtClean="0">
                <a:solidFill>
                  <a:srgbClr val="0070C0"/>
                </a:solidFill>
              </a:rPr>
              <a:t>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5796136" y="1275606"/>
            <a:ext cx="1296144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Tempori-zador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979712" y="1275606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707904" y="1275606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</a:t>
            </a:r>
          </a:p>
          <a:p>
            <a:pPr algn="ctr"/>
            <a:r>
              <a:rPr lang="es-ES" sz="1500" b="1" smtClean="0"/>
              <a:t>Control</a:t>
            </a:r>
            <a:endParaRPr lang="es-ES" sz="1500" b="1"/>
          </a:p>
        </p:txBody>
      </p:sp>
      <p:cxnSp>
        <p:nvCxnSpPr>
          <p:cNvPr id="6" name="5 Conector recto de flecha"/>
          <p:cNvCxnSpPr>
            <a:stCxn id="4" idx="3"/>
            <a:endCxn id="5" idx="1"/>
          </p:cNvCxnSpPr>
          <p:nvPr/>
        </p:nvCxnSpPr>
        <p:spPr>
          <a:xfrm>
            <a:off x="3131841" y="1563638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3"/>
            <a:endCxn id="3" idx="1"/>
          </p:cNvCxnSpPr>
          <p:nvPr/>
        </p:nvCxnSpPr>
        <p:spPr>
          <a:xfrm>
            <a:off x="5220072" y="156363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endCxn id="3" idx="0"/>
          </p:cNvCxnSpPr>
          <p:nvPr/>
        </p:nvCxnSpPr>
        <p:spPr>
          <a:xfrm>
            <a:off x="6444208" y="62753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148064" y="62753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5004048" y="190451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 de Ciclo </a:t>
            </a:r>
            <a:r>
              <a:rPr lang="es-ES" sz="1400" b="1" smtClean="0">
                <a:solidFill>
                  <a:srgbClr val="7030A0"/>
                </a:solidFill>
              </a:rPr>
              <a:t>y</a:t>
            </a:r>
            <a:r>
              <a:rPr lang="es-ES" sz="1400" b="1" smtClean="0">
                <a:solidFill>
                  <a:srgbClr val="7030A0"/>
                </a:solidFill>
              </a:rPr>
              <a:t> Frame</a:t>
            </a:r>
            <a:endParaRPr lang="es-ES" sz="1400" b="1">
              <a:solidFill>
                <a:srgbClr val="7030A0"/>
              </a:solidFill>
            </a:endParaRPr>
          </a:p>
        </p:txBody>
      </p:sp>
      <p:cxnSp>
        <p:nvCxnSpPr>
          <p:cNvPr id="45" name="44 Conector recto de flecha"/>
          <p:cNvCxnSpPr>
            <a:stCxn id="3" idx="2"/>
          </p:cNvCxnSpPr>
          <p:nvPr/>
        </p:nvCxnSpPr>
        <p:spPr>
          <a:xfrm>
            <a:off x="6444208" y="185167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Rectángulo redondeado"/>
          <p:cNvSpPr/>
          <p:nvPr/>
        </p:nvSpPr>
        <p:spPr>
          <a:xfrm>
            <a:off x="1619672" y="3147814"/>
            <a:ext cx="5832648" cy="1656184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</a:t>
            </a:r>
            <a:r>
              <a:rPr lang="es-ES" sz="2400" smtClean="0">
                <a:solidFill>
                  <a:srgbClr val="0070C0"/>
                </a:solidFill>
              </a:rPr>
              <a:t>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48" name="47 Rectángulo redondeado"/>
          <p:cNvSpPr/>
          <p:nvPr/>
        </p:nvSpPr>
        <p:spPr>
          <a:xfrm>
            <a:off x="5796136" y="3867894"/>
            <a:ext cx="1296144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Dispositivo nulo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49" name="48 Rectángulo redondeado"/>
          <p:cNvSpPr/>
          <p:nvPr/>
        </p:nvSpPr>
        <p:spPr>
          <a:xfrm>
            <a:off x="1979712" y="3867894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0" name="49 Rectángulo redondeado"/>
          <p:cNvSpPr/>
          <p:nvPr/>
        </p:nvSpPr>
        <p:spPr>
          <a:xfrm>
            <a:off x="3707904" y="3867894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</a:t>
            </a:r>
          </a:p>
          <a:p>
            <a:pPr algn="ctr"/>
            <a:r>
              <a:rPr lang="es-ES" sz="1500" b="1" smtClean="0"/>
              <a:t>Control</a:t>
            </a:r>
            <a:endParaRPr lang="es-ES" sz="1500" b="1"/>
          </a:p>
        </p:txBody>
      </p:sp>
      <p:cxnSp>
        <p:nvCxnSpPr>
          <p:cNvPr id="51" name="50 Conector recto de flecha"/>
          <p:cNvCxnSpPr>
            <a:stCxn id="49" idx="3"/>
            <a:endCxn id="50" idx="1"/>
          </p:cNvCxnSpPr>
          <p:nvPr/>
        </p:nvCxnSpPr>
        <p:spPr>
          <a:xfrm>
            <a:off x="3131841" y="4155926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50" idx="3"/>
            <a:endCxn id="48" idx="1"/>
          </p:cNvCxnSpPr>
          <p:nvPr/>
        </p:nvCxnSpPr>
        <p:spPr>
          <a:xfrm>
            <a:off x="5220072" y="415592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1619672" y="411510"/>
            <a:ext cx="5832648" cy="1944216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</a:t>
            </a:r>
            <a:r>
              <a:rPr lang="es-ES" sz="2400" smtClean="0">
                <a:solidFill>
                  <a:srgbClr val="0070C0"/>
                </a:solidFill>
              </a:rPr>
              <a:t>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5796136" y="1419622"/>
            <a:ext cx="1296144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RNG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979712" y="1419622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707904" y="1419622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</a:t>
            </a:r>
          </a:p>
          <a:p>
            <a:pPr algn="ctr"/>
            <a:r>
              <a:rPr lang="es-ES" sz="1500" b="1" smtClean="0"/>
              <a:t>Control</a:t>
            </a:r>
            <a:endParaRPr lang="es-ES" sz="1500" b="1"/>
          </a:p>
        </p:txBody>
      </p:sp>
      <p:cxnSp>
        <p:nvCxnSpPr>
          <p:cNvPr id="6" name="5 Conector recto de flecha"/>
          <p:cNvCxnSpPr>
            <a:stCxn id="4" idx="3"/>
            <a:endCxn id="5" idx="1"/>
          </p:cNvCxnSpPr>
          <p:nvPr/>
        </p:nvCxnSpPr>
        <p:spPr>
          <a:xfrm>
            <a:off x="3131841" y="1707654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3"/>
            <a:endCxn id="3" idx="1"/>
          </p:cNvCxnSpPr>
          <p:nvPr/>
        </p:nvCxnSpPr>
        <p:spPr>
          <a:xfrm>
            <a:off x="5220072" y="1707654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endCxn id="3" idx="0"/>
          </p:cNvCxnSpPr>
          <p:nvPr/>
        </p:nvCxnSpPr>
        <p:spPr>
          <a:xfrm>
            <a:off x="6444208" y="77155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364088" y="77155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619672" y="2787774"/>
            <a:ext cx="5832648" cy="1944216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</a:t>
            </a:r>
            <a:r>
              <a:rPr lang="es-ES" sz="2400" smtClean="0">
                <a:solidFill>
                  <a:srgbClr val="0070C0"/>
                </a:solidFill>
              </a:rPr>
              <a:t>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5796136" y="3795886"/>
            <a:ext cx="1296144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RAM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1979712" y="3795886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3707904" y="3795886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 Memoria</a:t>
            </a:r>
            <a:endParaRPr lang="es-ES" sz="1500" b="1"/>
          </a:p>
        </p:txBody>
      </p:sp>
      <p:cxnSp>
        <p:nvCxnSpPr>
          <p:cNvPr id="16" name="15 Conector recto de flecha"/>
          <p:cNvCxnSpPr>
            <a:stCxn id="14" idx="3"/>
            <a:endCxn id="15" idx="1"/>
          </p:cNvCxnSpPr>
          <p:nvPr/>
        </p:nvCxnSpPr>
        <p:spPr>
          <a:xfrm>
            <a:off x="3131841" y="4083918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5" idx="3"/>
            <a:endCxn id="13" idx="1"/>
          </p:cNvCxnSpPr>
          <p:nvPr/>
        </p:nvCxnSpPr>
        <p:spPr>
          <a:xfrm>
            <a:off x="5220072" y="408391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endCxn id="13" idx="0"/>
          </p:cNvCxnSpPr>
          <p:nvPr/>
        </p:nvCxnSpPr>
        <p:spPr>
          <a:xfrm>
            <a:off x="6444208" y="314781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364088" y="314781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619672" y="771550"/>
            <a:ext cx="5976664" cy="3528392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</a:t>
            </a:r>
            <a:r>
              <a:rPr lang="es-ES" sz="2400" smtClean="0">
                <a:solidFill>
                  <a:srgbClr val="0070C0"/>
                </a:solidFill>
              </a:rPr>
              <a:t>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5724128" y="1203598"/>
            <a:ext cx="1584176" cy="2808312"/>
          </a:xfrm>
          <a:prstGeom prst="roundRect">
            <a:avLst>
              <a:gd name="adj" fmla="val 8805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BIOS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907704" y="1635646"/>
            <a:ext cx="1152128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707904" y="1635646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 Memoria</a:t>
            </a:r>
            <a:endParaRPr lang="es-ES" sz="1500" b="1"/>
          </a:p>
        </p:txBody>
      </p:sp>
      <p:cxnSp>
        <p:nvCxnSpPr>
          <p:cNvPr id="15" name="14 Conector recto de flecha"/>
          <p:cNvCxnSpPr>
            <a:stCxn id="7" idx="3"/>
            <a:endCxn id="14" idx="1"/>
          </p:cNvCxnSpPr>
          <p:nvPr/>
        </p:nvCxnSpPr>
        <p:spPr>
          <a:xfrm>
            <a:off x="3059832" y="1923678"/>
            <a:ext cx="648072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14" idx="3"/>
            <a:endCxn id="19" idx="1"/>
          </p:cNvCxnSpPr>
          <p:nvPr/>
        </p:nvCxnSpPr>
        <p:spPr>
          <a:xfrm>
            <a:off x="5220072" y="1923678"/>
            <a:ext cx="72008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 redondeado"/>
          <p:cNvSpPr/>
          <p:nvPr/>
        </p:nvSpPr>
        <p:spPr>
          <a:xfrm>
            <a:off x="5940152" y="3219822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FFFFC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Audio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FF0000"/>
                </a:solidFill>
              </a:rPr>
              <a:t>(1 </a:t>
            </a:r>
            <a:r>
              <a:rPr lang="es-ES" sz="1100" smtClean="0">
                <a:solidFill>
                  <a:srgbClr val="FF0000"/>
                </a:solidFill>
              </a:rPr>
              <a:t>sonido)</a:t>
            </a:r>
            <a:endParaRPr lang="es-ES" sz="1100">
              <a:solidFill>
                <a:srgbClr val="FF0000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5940152" y="2499742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FFFFC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Video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FF0000"/>
                </a:solidFill>
              </a:rPr>
              <a:t>(1 </a:t>
            </a:r>
            <a:r>
              <a:rPr lang="es-ES" sz="1100" smtClean="0">
                <a:solidFill>
                  <a:srgbClr val="FF0000"/>
                </a:solidFill>
              </a:rPr>
              <a:t>imagen)</a:t>
            </a:r>
            <a:endParaRPr lang="es-ES" sz="1100">
              <a:solidFill>
                <a:srgbClr val="FF0000"/>
              </a:solidFill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5940152" y="1635646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FFFFC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50" smtClean="0"/>
              <a:t>ROM Programa</a:t>
            </a:r>
            <a:endParaRPr lang="es-ES" sz="1150"/>
          </a:p>
          <a:p>
            <a:pPr algn="ctr"/>
            <a:r>
              <a:rPr lang="es-ES" sz="1100" smtClean="0">
                <a:solidFill>
                  <a:srgbClr val="FF0000"/>
                </a:solidFill>
              </a:rPr>
              <a:t>(palabras)</a:t>
            </a:r>
            <a:endParaRPr lang="es-ES" sz="1100">
              <a:solidFill>
                <a:srgbClr val="FF0000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4067944" y="2499742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GPU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4067944" y="3219822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SPU</a:t>
            </a:r>
            <a:endParaRPr lang="es-ES" sz="1400">
              <a:solidFill>
                <a:schemeClr val="bg1"/>
              </a:solidFill>
            </a:endParaRPr>
          </a:p>
        </p:txBody>
      </p:sp>
      <p:cxnSp>
        <p:nvCxnSpPr>
          <p:cNvPr id="23" name="22 Conector recto de flecha"/>
          <p:cNvCxnSpPr>
            <a:stCxn id="18" idx="1"/>
            <a:endCxn id="20" idx="3"/>
          </p:cNvCxnSpPr>
          <p:nvPr/>
        </p:nvCxnSpPr>
        <p:spPr>
          <a:xfrm flipH="1">
            <a:off x="5220073" y="2787774"/>
            <a:ext cx="7200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7" idx="1"/>
            <a:endCxn id="21" idx="3"/>
          </p:cNvCxnSpPr>
          <p:nvPr/>
        </p:nvCxnSpPr>
        <p:spPr>
          <a:xfrm flipH="1">
            <a:off x="5220073" y="3507854"/>
            <a:ext cx="7200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ángulo 85">
            <a:extLst>
              <a:ext uri="{FF2B5EF4-FFF2-40B4-BE49-F238E27FC236}">
                <a16:creationId xmlns:a16="http://schemas.microsoft.com/office/drawing/2014/main" xmlns="" id="{D136B626-B99A-4919-8609-F0DA15C64A07}"/>
              </a:ext>
            </a:extLst>
          </p:cNvPr>
          <p:cNvSpPr/>
          <p:nvPr/>
        </p:nvSpPr>
        <p:spPr>
          <a:xfrm>
            <a:off x="8163420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00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xmlns="" id="{1D5C81C2-3A8D-4B79-84C3-767501CFBACA}"/>
              </a:ext>
            </a:extLst>
          </p:cNvPr>
          <p:cNvSpPr/>
          <p:nvPr/>
        </p:nvSpPr>
        <p:spPr>
          <a:xfrm>
            <a:off x="890337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31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xmlns="" id="{3561981F-4785-4A09-8181-E0BC6A56A32D}"/>
              </a:ext>
            </a:extLst>
          </p:cNvPr>
          <p:cNvSpPr/>
          <p:nvPr/>
        </p:nvSpPr>
        <p:spPr>
          <a:xfrm>
            <a:off x="1124953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30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xmlns="" id="{BC1258C2-8AC5-44BE-A819-DA652F727394}"/>
              </a:ext>
            </a:extLst>
          </p:cNvPr>
          <p:cNvSpPr/>
          <p:nvPr/>
        </p:nvSpPr>
        <p:spPr>
          <a:xfrm>
            <a:off x="1359569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29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xmlns="" id="{09FA9F8B-4F70-4843-9EAC-9A6B1124B191}"/>
              </a:ext>
            </a:extLst>
          </p:cNvPr>
          <p:cNvSpPr/>
          <p:nvPr/>
        </p:nvSpPr>
        <p:spPr>
          <a:xfrm>
            <a:off x="1594184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28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xmlns="" id="{BDE75ADB-62F6-4B06-A8C8-48FFC0734776}"/>
              </a:ext>
            </a:extLst>
          </p:cNvPr>
          <p:cNvSpPr/>
          <p:nvPr/>
        </p:nvSpPr>
        <p:spPr>
          <a:xfrm>
            <a:off x="1828800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27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xmlns="" id="{CE8D17C1-C2A2-4D3F-9B83-195AFB3C969B}"/>
              </a:ext>
            </a:extLst>
          </p:cNvPr>
          <p:cNvSpPr/>
          <p:nvPr/>
        </p:nvSpPr>
        <p:spPr>
          <a:xfrm>
            <a:off x="2063415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26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xmlns="" id="{3BEECC94-5FF0-48DA-BCEC-E87CA93FD03A}"/>
              </a:ext>
            </a:extLst>
          </p:cNvPr>
          <p:cNvSpPr/>
          <p:nvPr/>
        </p:nvSpPr>
        <p:spPr>
          <a:xfrm>
            <a:off x="2298031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25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xmlns="" id="{5AF5D5E5-FA6F-48E1-AEEC-C2D0AFCABAD3}"/>
              </a:ext>
            </a:extLst>
          </p:cNvPr>
          <p:cNvSpPr/>
          <p:nvPr/>
        </p:nvSpPr>
        <p:spPr>
          <a:xfrm>
            <a:off x="2532646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24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xmlns="" id="{FC54B5E4-BD6D-47B2-A73F-551173B6F644}"/>
              </a:ext>
            </a:extLst>
          </p:cNvPr>
          <p:cNvSpPr/>
          <p:nvPr/>
        </p:nvSpPr>
        <p:spPr>
          <a:xfrm>
            <a:off x="2767262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23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xmlns="" id="{A01D818C-C207-48AE-B849-41C661FD0762}"/>
              </a:ext>
            </a:extLst>
          </p:cNvPr>
          <p:cNvSpPr/>
          <p:nvPr/>
        </p:nvSpPr>
        <p:spPr>
          <a:xfrm>
            <a:off x="3001878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22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xmlns="" id="{925158CF-29ED-4A4A-B3AF-C72B5B7BB7EC}"/>
              </a:ext>
            </a:extLst>
          </p:cNvPr>
          <p:cNvSpPr/>
          <p:nvPr/>
        </p:nvSpPr>
        <p:spPr>
          <a:xfrm>
            <a:off x="3236493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21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xmlns="" id="{499E038A-214A-49F9-8103-A9A3A620F489}"/>
              </a:ext>
            </a:extLst>
          </p:cNvPr>
          <p:cNvSpPr/>
          <p:nvPr/>
        </p:nvSpPr>
        <p:spPr>
          <a:xfrm>
            <a:off x="3471108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20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xmlns="" id="{0664541E-0833-4A5E-A8EF-5A3FCF77F63E}"/>
              </a:ext>
            </a:extLst>
          </p:cNvPr>
          <p:cNvSpPr/>
          <p:nvPr/>
        </p:nvSpPr>
        <p:spPr>
          <a:xfrm>
            <a:off x="3705724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19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xmlns="" id="{79D68643-0A1E-495E-80FB-534377898035}"/>
              </a:ext>
            </a:extLst>
          </p:cNvPr>
          <p:cNvSpPr/>
          <p:nvPr/>
        </p:nvSpPr>
        <p:spPr>
          <a:xfrm>
            <a:off x="3940340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18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xmlns="" id="{E7BD9940-F968-4B8B-8CF6-01F0F9A79FC5}"/>
              </a:ext>
            </a:extLst>
          </p:cNvPr>
          <p:cNvSpPr/>
          <p:nvPr/>
        </p:nvSpPr>
        <p:spPr>
          <a:xfrm>
            <a:off x="4174956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17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xmlns="" id="{9A111A93-0EBA-486F-9846-8B244017B371}"/>
              </a:ext>
            </a:extLst>
          </p:cNvPr>
          <p:cNvSpPr/>
          <p:nvPr/>
        </p:nvSpPr>
        <p:spPr>
          <a:xfrm>
            <a:off x="4409571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16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xmlns="" id="{2EDC590C-B79B-4455-B21A-E52CD413002F}"/>
              </a:ext>
            </a:extLst>
          </p:cNvPr>
          <p:cNvSpPr/>
          <p:nvPr/>
        </p:nvSpPr>
        <p:spPr>
          <a:xfrm>
            <a:off x="4644186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15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xmlns="" id="{BFE52AF6-0715-45AA-BE61-460045DFF830}"/>
              </a:ext>
            </a:extLst>
          </p:cNvPr>
          <p:cNvSpPr/>
          <p:nvPr/>
        </p:nvSpPr>
        <p:spPr>
          <a:xfrm>
            <a:off x="4878802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14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xmlns="" id="{ABD5847F-75F1-4799-9544-668E918A0AC5}"/>
              </a:ext>
            </a:extLst>
          </p:cNvPr>
          <p:cNvSpPr/>
          <p:nvPr/>
        </p:nvSpPr>
        <p:spPr>
          <a:xfrm>
            <a:off x="5113418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13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xmlns="" id="{8B57A71E-4CB6-4D59-94FC-2987F4485F43}"/>
              </a:ext>
            </a:extLst>
          </p:cNvPr>
          <p:cNvSpPr/>
          <p:nvPr/>
        </p:nvSpPr>
        <p:spPr>
          <a:xfrm>
            <a:off x="5348033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12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xmlns="" id="{852973DA-04D7-48FC-8EEF-735C27611E8E}"/>
              </a:ext>
            </a:extLst>
          </p:cNvPr>
          <p:cNvSpPr/>
          <p:nvPr/>
        </p:nvSpPr>
        <p:spPr>
          <a:xfrm>
            <a:off x="5582649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11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xmlns="" id="{722DFA65-C143-4D0A-94F4-305BA1B1E318}"/>
              </a:ext>
            </a:extLst>
          </p:cNvPr>
          <p:cNvSpPr/>
          <p:nvPr/>
        </p:nvSpPr>
        <p:spPr>
          <a:xfrm>
            <a:off x="5817264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10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xmlns="" id="{05562AE3-F2A7-4FE9-BCD7-055717A12BA2}"/>
              </a:ext>
            </a:extLst>
          </p:cNvPr>
          <p:cNvSpPr/>
          <p:nvPr/>
        </p:nvSpPr>
        <p:spPr>
          <a:xfrm>
            <a:off x="6051880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09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xmlns="" id="{45204B18-3348-4086-8A71-A0A62EB4C662}"/>
              </a:ext>
            </a:extLst>
          </p:cNvPr>
          <p:cNvSpPr/>
          <p:nvPr/>
        </p:nvSpPr>
        <p:spPr>
          <a:xfrm>
            <a:off x="6286495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08</a:t>
            </a:r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xmlns="" id="{4431FD59-9C6C-4FD4-A087-B445A8EF6FDF}"/>
              </a:ext>
            </a:extLst>
          </p:cNvPr>
          <p:cNvSpPr/>
          <p:nvPr/>
        </p:nvSpPr>
        <p:spPr>
          <a:xfrm>
            <a:off x="6521111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07</a:t>
            </a:r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xmlns="" id="{831ABC75-3734-44DE-B678-F9A08F453CA9}"/>
              </a:ext>
            </a:extLst>
          </p:cNvPr>
          <p:cNvSpPr/>
          <p:nvPr/>
        </p:nvSpPr>
        <p:spPr>
          <a:xfrm>
            <a:off x="6755727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06</a:t>
            </a:r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xmlns="" id="{6747C598-6F27-48F6-8699-DE71CA8AAC56}"/>
              </a:ext>
            </a:extLst>
          </p:cNvPr>
          <p:cNvSpPr/>
          <p:nvPr/>
        </p:nvSpPr>
        <p:spPr>
          <a:xfrm>
            <a:off x="6990342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05</a:t>
            </a:r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xmlns="" id="{C847B380-C1D4-4340-AFA5-431A25138A62}"/>
              </a:ext>
            </a:extLst>
          </p:cNvPr>
          <p:cNvSpPr/>
          <p:nvPr/>
        </p:nvSpPr>
        <p:spPr>
          <a:xfrm>
            <a:off x="7224957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04</a:t>
            </a: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xmlns="" id="{E7925BD4-0E84-4AC6-9E38-CD5780EE73A7}"/>
              </a:ext>
            </a:extLst>
          </p:cNvPr>
          <p:cNvSpPr/>
          <p:nvPr/>
        </p:nvSpPr>
        <p:spPr>
          <a:xfrm>
            <a:off x="7459573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03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xmlns="" id="{2A8C2ECE-5ECC-4C5D-85C5-B01FE7E065E5}"/>
              </a:ext>
            </a:extLst>
          </p:cNvPr>
          <p:cNvSpPr/>
          <p:nvPr/>
        </p:nvSpPr>
        <p:spPr>
          <a:xfrm>
            <a:off x="7694189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02</a:t>
            </a:r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xmlns="" id="{39BED3B9-5161-4238-A6B4-E73C2313BF03}"/>
              </a:ext>
            </a:extLst>
          </p:cNvPr>
          <p:cNvSpPr/>
          <p:nvPr/>
        </p:nvSpPr>
        <p:spPr>
          <a:xfrm>
            <a:off x="7928805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01</a:t>
            </a:r>
          </a:p>
        </p:txBody>
      </p:sp>
      <p:cxnSp>
        <p:nvCxnSpPr>
          <p:cNvPr id="152" name="Conector recto 151">
            <a:extLst>
              <a:ext uri="{FF2B5EF4-FFF2-40B4-BE49-F238E27FC236}">
                <a16:creationId xmlns:a16="http://schemas.microsoft.com/office/drawing/2014/main" xmlns="" id="{7E9F22F7-742E-4F2E-ABEF-67ECBC1C0BB1}"/>
              </a:ext>
            </a:extLst>
          </p:cNvPr>
          <p:cNvCxnSpPr>
            <a:cxnSpLocks/>
          </p:cNvCxnSpPr>
          <p:nvPr/>
        </p:nvCxnSpPr>
        <p:spPr>
          <a:xfrm flipH="1">
            <a:off x="890328" y="2258493"/>
            <a:ext cx="7" cy="372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:a16="http://schemas.microsoft.com/office/drawing/2014/main" xmlns="" id="{ADE4CF5E-7706-4075-9EBC-713026A07A99}"/>
              </a:ext>
            </a:extLst>
          </p:cNvPr>
          <p:cNvCxnSpPr>
            <a:cxnSpLocks/>
          </p:cNvCxnSpPr>
          <p:nvPr/>
        </p:nvCxnSpPr>
        <p:spPr>
          <a:xfrm>
            <a:off x="4644186" y="2258492"/>
            <a:ext cx="0" cy="372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xmlns="" id="{E462C51E-1902-4E27-A25A-6B3B8509589C}"/>
              </a:ext>
            </a:extLst>
          </p:cNvPr>
          <p:cNvCxnSpPr>
            <a:cxnSpLocks/>
          </p:cNvCxnSpPr>
          <p:nvPr/>
        </p:nvCxnSpPr>
        <p:spPr>
          <a:xfrm flipV="1">
            <a:off x="890335" y="2547250"/>
            <a:ext cx="3753693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xmlns="" id="{2EEE090E-2E31-4BF1-976D-E3FD7FD7BB67}"/>
              </a:ext>
            </a:extLst>
          </p:cNvPr>
          <p:cNvCxnSpPr>
            <a:cxnSpLocks/>
          </p:cNvCxnSpPr>
          <p:nvPr/>
        </p:nvCxnSpPr>
        <p:spPr>
          <a:xfrm>
            <a:off x="4644186" y="2547249"/>
            <a:ext cx="375384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xmlns="" id="{72A94A24-0428-400E-8F53-1E6C7C368BFC}"/>
              </a:ext>
            </a:extLst>
          </p:cNvPr>
          <p:cNvCxnSpPr>
            <a:cxnSpLocks/>
          </p:cNvCxnSpPr>
          <p:nvPr/>
        </p:nvCxnSpPr>
        <p:spPr>
          <a:xfrm>
            <a:off x="8398027" y="2258493"/>
            <a:ext cx="0" cy="372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:a16="http://schemas.microsoft.com/office/drawing/2014/main" xmlns="" id="{A447CBF8-295A-4EB8-BE3C-DB2C86627377}"/>
              </a:ext>
            </a:extLst>
          </p:cNvPr>
          <p:cNvSpPr txBox="1"/>
          <p:nvPr/>
        </p:nvSpPr>
        <p:spPr>
          <a:xfrm>
            <a:off x="890327" y="2611749"/>
            <a:ext cx="375352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/>
              <a:t>16 bits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xmlns="" id="{17A3A88F-AEAD-46DE-A3B5-BD5151511C03}"/>
              </a:ext>
            </a:extLst>
          </p:cNvPr>
          <p:cNvSpPr txBox="1"/>
          <p:nvPr/>
        </p:nvSpPr>
        <p:spPr>
          <a:xfrm>
            <a:off x="890486" y="2873573"/>
            <a:ext cx="375352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Año actual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65" name="CuadroTexto 164">
            <a:extLst>
              <a:ext uri="{FF2B5EF4-FFF2-40B4-BE49-F238E27FC236}">
                <a16:creationId xmlns:a16="http://schemas.microsoft.com/office/drawing/2014/main" xmlns="" id="{E3051239-9AF1-42B5-B808-D697445F69F3}"/>
              </a:ext>
            </a:extLst>
          </p:cNvPr>
          <p:cNvSpPr txBox="1"/>
          <p:nvPr/>
        </p:nvSpPr>
        <p:spPr>
          <a:xfrm>
            <a:off x="6521110" y="1755968"/>
            <a:ext cx="1876925" cy="2077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s-ES" sz="900" smtClean="0"/>
              <a:t>Bits menos significativos </a:t>
            </a:r>
            <a:r>
              <a:rPr lang="es-ES" sz="900">
                <a:sym typeface="Wingdings" panose="05000000000000000000" pitchFamily="2" charset="2"/>
              </a:rPr>
              <a:t></a:t>
            </a:r>
            <a:endParaRPr lang="es-ES" sz="900"/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xmlns="" id="{630684B5-FECF-4D6E-9125-3E66582C6529}"/>
              </a:ext>
            </a:extLst>
          </p:cNvPr>
          <p:cNvSpPr txBox="1"/>
          <p:nvPr/>
        </p:nvSpPr>
        <p:spPr>
          <a:xfrm>
            <a:off x="890337" y="1755968"/>
            <a:ext cx="1876925" cy="2077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s-ES" sz="900">
                <a:sym typeface="Wingdings" panose="05000000000000000000" pitchFamily="2" charset="2"/>
              </a:rPr>
              <a:t> </a:t>
            </a:r>
            <a:r>
              <a:rPr lang="es-ES" sz="900" smtClean="0"/>
              <a:t>Bits más significativos</a:t>
            </a:r>
            <a:endParaRPr lang="es-ES" sz="900"/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xmlns="" id="{0C17D9FD-88A0-4C7D-974A-8AA5C997A50B}"/>
              </a:ext>
            </a:extLst>
          </p:cNvPr>
          <p:cNvSpPr txBox="1"/>
          <p:nvPr/>
        </p:nvSpPr>
        <p:spPr>
          <a:xfrm>
            <a:off x="4644028" y="2611749"/>
            <a:ext cx="375352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/>
              <a:t>16 bits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xmlns="" id="{439BC4A8-140F-4E0A-AAC6-205EFE14EB9D}"/>
              </a:ext>
            </a:extLst>
          </p:cNvPr>
          <p:cNvSpPr txBox="1"/>
          <p:nvPr/>
        </p:nvSpPr>
        <p:spPr>
          <a:xfrm>
            <a:off x="4644186" y="2873573"/>
            <a:ext cx="375352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mtClean="0">
                <a:solidFill>
                  <a:srgbClr val="0070C0"/>
                </a:solidFill>
              </a:rPr>
              <a:t>Días transcurridos en el año</a:t>
            </a:r>
            <a:endParaRPr lang="es-E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640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36 Conector">
            <a:extLst>
              <a:ext uri="{FF2B5EF4-FFF2-40B4-BE49-F238E27FC236}">
                <a16:creationId xmlns="" xmlns:a16="http://schemas.microsoft.com/office/drawing/2014/main" id="{11CC1446-9291-450E-9B53-2A15F8DBEF08}"/>
              </a:ext>
            </a:extLst>
          </p:cNvPr>
          <p:cNvSpPr/>
          <p:nvPr/>
        </p:nvSpPr>
        <p:spPr>
          <a:xfrm>
            <a:off x="1403648" y="987574"/>
            <a:ext cx="288032" cy="288032"/>
          </a:xfrm>
          <a:prstGeom prst="flowChartConnector">
            <a:avLst/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0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1187624" y="2571750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46" name="30 CuadroTexto">
            <a:extLst>
              <a:ext uri="{FF2B5EF4-FFF2-40B4-BE49-F238E27FC236}">
                <a16:creationId xmlns="" xmlns:a16="http://schemas.microsoft.com/office/drawing/2014/main" id="{4C0646B8-2B7E-4579-AEF8-C28BED180070}"/>
              </a:ext>
            </a:extLst>
          </p:cNvPr>
          <p:cNvSpPr txBox="1"/>
          <p:nvPr/>
        </p:nvSpPr>
        <p:spPr>
          <a:xfrm>
            <a:off x="179512" y="307580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ContadorFrames múltiplo de 60 ?</a:t>
            </a:r>
            <a:endParaRPr lang="es-ES" sz="1200"/>
          </a:p>
        </p:txBody>
      </p:sp>
      <p:grpSp>
        <p:nvGrpSpPr>
          <p:cNvPr id="2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1403648" y="3723878"/>
            <a:ext cx="288032" cy="288032"/>
            <a:chOff x="7020272" y="4149080"/>
            <a:chExt cx="288032" cy="288032"/>
          </a:xfrm>
        </p:grpSpPr>
        <p:sp>
          <p:nvSpPr>
            <p:cNvPr id="53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54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47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899592" y="1707654"/>
            <a:ext cx="1296144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ContadorFrames +=  </a:t>
            </a:r>
            <a:r>
              <a:rPr lang="es-ES" sz="1200" smtClean="0"/>
              <a:t>1</a:t>
            </a:r>
            <a:endParaRPr lang="es-ES" sz="1200"/>
          </a:p>
        </p:txBody>
      </p:sp>
      <p:sp>
        <p:nvSpPr>
          <p:cNvPr id="52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2915816" y="1275606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/>
              <a:t>SegundosPasadosDía</a:t>
            </a:r>
            <a:r>
              <a:rPr lang="es-ES" sz="1200" smtClean="0"/>
              <a:t> +=  </a:t>
            </a:r>
            <a:r>
              <a:rPr lang="es-ES" sz="1200" smtClean="0"/>
              <a:t>1</a:t>
            </a:r>
            <a:endParaRPr lang="es-ES" sz="1200"/>
          </a:p>
        </p:txBody>
      </p:sp>
      <p:sp>
        <p:nvSpPr>
          <p:cNvPr id="83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3275856" y="2571750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86" name="30 CuadroTexto">
            <a:extLst>
              <a:ext uri="{FF2B5EF4-FFF2-40B4-BE49-F238E27FC236}">
                <a16:creationId xmlns="" xmlns:a16="http://schemas.microsoft.com/office/drawing/2014/main" id="{4C0646B8-2B7E-4579-AEF8-C28BED180070}"/>
              </a:ext>
            </a:extLst>
          </p:cNvPr>
          <p:cNvSpPr txBox="1"/>
          <p:nvPr/>
        </p:nvSpPr>
        <p:spPr>
          <a:xfrm>
            <a:off x="1979712" y="3075806"/>
            <a:ext cx="151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SegundosPasadosDía </a:t>
            </a:r>
            <a:r>
              <a:rPr lang="es-ES" sz="1200" smtClean="0"/>
              <a:t>&gt;= </a:t>
            </a:r>
            <a:r>
              <a:rPr lang="es-ES" sz="1200" smtClean="0"/>
              <a:t>86400 ?</a:t>
            </a:r>
            <a:endParaRPr lang="es-ES" sz="1200"/>
          </a:p>
        </p:txBody>
      </p:sp>
      <p:sp>
        <p:nvSpPr>
          <p:cNvPr id="103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6156176" y="267018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  <a:endParaRPr lang="es-ES" sz="1100"/>
          </a:p>
        </p:txBody>
      </p:sp>
      <p:cxnSp>
        <p:nvCxnSpPr>
          <p:cNvPr id="107" name="78 Conector angular"/>
          <p:cNvCxnSpPr>
            <a:stCxn id="83" idx="3"/>
            <a:endCxn id="77" idx="1"/>
          </p:cNvCxnSpPr>
          <p:nvPr/>
        </p:nvCxnSpPr>
        <p:spPr>
          <a:xfrm flipV="1">
            <a:off x="3995936" y="1491630"/>
            <a:ext cx="1080120" cy="1440160"/>
          </a:xfrm>
          <a:prstGeom prst="bentConnector3">
            <a:avLst>
              <a:gd name="adj1" fmla="val 658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5076056" y="1707654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DíasPasadosAño</a:t>
            </a:r>
          </a:p>
          <a:p>
            <a:pPr algn="ctr"/>
            <a:r>
              <a:rPr lang="es-ES" sz="1200" smtClean="0"/>
              <a:t>+=  </a:t>
            </a:r>
            <a:r>
              <a:rPr lang="es-ES" sz="1200" smtClean="0"/>
              <a:t>1</a:t>
            </a:r>
            <a:endParaRPr lang="es-ES" sz="1200"/>
          </a:p>
        </p:txBody>
      </p:sp>
      <p:sp>
        <p:nvSpPr>
          <p:cNvPr id="77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5076056" y="1275606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/>
              <a:t>SegundosPasadosDía</a:t>
            </a:r>
            <a:r>
              <a:rPr lang="es-ES" sz="1200" smtClean="0"/>
              <a:t> =  </a:t>
            </a:r>
            <a:r>
              <a:rPr lang="es-ES" sz="1200" smtClean="0"/>
              <a:t>0</a:t>
            </a:r>
            <a:endParaRPr lang="es-ES" sz="1200"/>
          </a:p>
        </p:txBody>
      </p:sp>
      <p:grpSp>
        <p:nvGrpSpPr>
          <p:cNvPr id="3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3491880" y="3723878"/>
            <a:ext cx="288032" cy="288032"/>
            <a:chOff x="7020272" y="4149080"/>
            <a:chExt cx="288032" cy="288032"/>
          </a:xfrm>
        </p:grpSpPr>
        <p:sp>
          <p:nvSpPr>
            <p:cNvPr id="80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82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87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5436096" y="2571750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grpSp>
        <p:nvGrpSpPr>
          <p:cNvPr id="4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5652120" y="3723878"/>
            <a:ext cx="288032" cy="288032"/>
            <a:chOff x="7020272" y="4149080"/>
            <a:chExt cx="288032" cy="288032"/>
          </a:xfrm>
        </p:grpSpPr>
        <p:sp>
          <p:nvSpPr>
            <p:cNvPr id="108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12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113" name="30 CuadroTexto">
            <a:extLst>
              <a:ext uri="{FF2B5EF4-FFF2-40B4-BE49-F238E27FC236}">
                <a16:creationId xmlns="" xmlns:a16="http://schemas.microsoft.com/office/drawing/2014/main" id="{4C0646B8-2B7E-4579-AEF8-C28BED180070}"/>
              </a:ext>
            </a:extLst>
          </p:cNvPr>
          <p:cNvSpPr txBox="1"/>
          <p:nvPr/>
        </p:nvSpPr>
        <p:spPr>
          <a:xfrm>
            <a:off x="4211960" y="3075806"/>
            <a:ext cx="144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DíasPasadosAño </a:t>
            </a:r>
            <a:r>
              <a:rPr lang="es-ES" sz="1200" smtClean="0"/>
              <a:t>&gt;= </a:t>
            </a:r>
            <a:r>
              <a:rPr lang="es-ES" sz="1200" smtClean="0"/>
              <a:t>DíasAñoActual ?</a:t>
            </a:r>
            <a:endParaRPr lang="es-ES" sz="1200"/>
          </a:p>
        </p:txBody>
      </p:sp>
      <p:sp>
        <p:nvSpPr>
          <p:cNvPr id="114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7236296" y="1275606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DíasPasadosAño</a:t>
            </a:r>
          </a:p>
          <a:p>
            <a:pPr algn="ctr"/>
            <a:r>
              <a:rPr lang="es-ES" sz="1200" smtClean="0"/>
              <a:t>=  </a:t>
            </a:r>
            <a:r>
              <a:rPr lang="es-ES" sz="1200" smtClean="0"/>
              <a:t>0</a:t>
            </a:r>
            <a:endParaRPr lang="es-ES" sz="1200"/>
          </a:p>
        </p:txBody>
      </p:sp>
      <p:sp>
        <p:nvSpPr>
          <p:cNvPr id="115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7236296" y="1707654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AñoActual</a:t>
            </a:r>
            <a:endParaRPr lang="es-ES" sz="1200" smtClean="0"/>
          </a:p>
          <a:p>
            <a:pPr algn="ctr"/>
            <a:r>
              <a:rPr lang="es-ES" sz="1200" smtClean="0"/>
              <a:t>+=  1</a:t>
            </a:r>
            <a:endParaRPr lang="es-ES" sz="1200"/>
          </a:p>
        </p:txBody>
      </p:sp>
      <p:grpSp>
        <p:nvGrpSpPr>
          <p:cNvPr id="5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7812360" y="2571750"/>
            <a:ext cx="288032" cy="288032"/>
            <a:chOff x="7020272" y="4149080"/>
            <a:chExt cx="288032" cy="288032"/>
          </a:xfrm>
        </p:grpSpPr>
        <p:sp>
          <p:nvSpPr>
            <p:cNvPr id="57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58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cxnSp>
        <p:nvCxnSpPr>
          <p:cNvPr id="62" name="78 Conector angular"/>
          <p:cNvCxnSpPr>
            <a:stCxn id="87" idx="3"/>
            <a:endCxn id="114" idx="1"/>
          </p:cNvCxnSpPr>
          <p:nvPr/>
        </p:nvCxnSpPr>
        <p:spPr>
          <a:xfrm flipV="1">
            <a:off x="6156176" y="1491630"/>
            <a:ext cx="1080120" cy="1440160"/>
          </a:xfrm>
          <a:prstGeom prst="bentConnector3">
            <a:avLst>
              <a:gd name="adj1" fmla="val 6499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87" idx="2"/>
            <a:endCxn id="108" idx="0"/>
          </p:cNvCxnSpPr>
          <p:nvPr/>
        </p:nvCxnSpPr>
        <p:spPr>
          <a:xfrm>
            <a:off x="5796136" y="3291830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5796136" y="329183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cxnSp>
        <p:nvCxnSpPr>
          <p:cNvPr id="74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83" idx="2"/>
            <a:endCxn id="80" idx="0"/>
          </p:cNvCxnSpPr>
          <p:nvPr/>
        </p:nvCxnSpPr>
        <p:spPr>
          <a:xfrm>
            <a:off x="3635896" y="3291830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3635896" y="329183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cxnSp>
        <p:nvCxnSpPr>
          <p:cNvPr id="78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30" idx="2"/>
            <a:endCxn id="53" idx="0"/>
          </p:cNvCxnSpPr>
          <p:nvPr/>
        </p:nvCxnSpPr>
        <p:spPr>
          <a:xfrm>
            <a:off x="1547664" y="3291830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1577282" y="329183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cxnSp>
        <p:nvCxnSpPr>
          <p:cNvPr id="81" name="78 Conector angular"/>
          <p:cNvCxnSpPr>
            <a:stCxn id="30" idx="3"/>
            <a:endCxn id="52" idx="1"/>
          </p:cNvCxnSpPr>
          <p:nvPr/>
        </p:nvCxnSpPr>
        <p:spPr>
          <a:xfrm flipV="1">
            <a:off x="1907704" y="1491630"/>
            <a:ext cx="1008112" cy="1440160"/>
          </a:xfrm>
          <a:prstGeom prst="bentConnector3">
            <a:avLst>
              <a:gd name="adj1" fmla="val 625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76" idx="2"/>
            <a:endCxn id="87" idx="0"/>
          </p:cNvCxnSpPr>
          <p:nvPr/>
        </p:nvCxnSpPr>
        <p:spPr>
          <a:xfrm>
            <a:off x="5796136" y="2139702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115" idx="2"/>
            <a:endCxn id="57" idx="0"/>
          </p:cNvCxnSpPr>
          <p:nvPr/>
        </p:nvCxnSpPr>
        <p:spPr>
          <a:xfrm>
            <a:off x="7956376" y="2139702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52" idx="2"/>
            <a:endCxn id="83" idx="0"/>
          </p:cNvCxnSpPr>
          <p:nvPr/>
        </p:nvCxnSpPr>
        <p:spPr>
          <a:xfrm>
            <a:off x="3635896" y="1707654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>
            <a:off x="1547664" y="2139702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27" idx="4"/>
            <a:endCxn id="47" idx="0"/>
          </p:cNvCxnSpPr>
          <p:nvPr/>
        </p:nvCxnSpPr>
        <p:spPr>
          <a:xfrm>
            <a:off x="1547664" y="1275606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3995936" y="267018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  <a:endParaRPr lang="es-ES" sz="1100"/>
          </a:p>
        </p:txBody>
      </p:sp>
      <p:sp>
        <p:nvSpPr>
          <p:cNvPr id="132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1907704" y="267018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  <a:endParaRPr lang="es-ES" sz="11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2483768" y="2283718"/>
            <a:ext cx="187220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Valor64  </a:t>
            </a:r>
            <a:r>
              <a:rPr lang="es-ES" sz="1200" smtClean="0"/>
              <a:t>=</a:t>
            </a:r>
          </a:p>
          <a:p>
            <a:pPr algn="ctr"/>
            <a:r>
              <a:rPr lang="es-ES" sz="1200" smtClean="0"/>
              <a:t>ValorActual </a:t>
            </a:r>
            <a:r>
              <a:rPr lang="es-ES" sz="1200" smtClean="0"/>
              <a:t>* 48271</a:t>
            </a:r>
            <a:endParaRPr lang="es-ES" sz="1200"/>
          </a:p>
        </p:txBody>
      </p:sp>
      <p:sp>
        <p:nvSpPr>
          <p:cNvPr id="98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4860032" y="2283718"/>
            <a:ext cx="187220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ValorActual  </a:t>
            </a:r>
            <a:r>
              <a:rPr lang="es-ES" sz="1200" smtClean="0"/>
              <a:t>=</a:t>
            </a:r>
          </a:p>
          <a:p>
            <a:pPr algn="ctr"/>
            <a:r>
              <a:rPr lang="es-ES" sz="1200" smtClean="0"/>
              <a:t>Valor64  </a:t>
            </a:r>
            <a:r>
              <a:rPr lang="es-ES" sz="1200" smtClean="0"/>
              <a:t>mod  7FFFFFFFh</a:t>
            </a:r>
            <a:endParaRPr lang="es-ES" sz="1200"/>
          </a:p>
        </p:txBody>
      </p:sp>
      <p:grpSp>
        <p:nvGrpSpPr>
          <p:cNvPr id="101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7236296" y="2355726"/>
            <a:ext cx="288032" cy="288032"/>
            <a:chOff x="7020272" y="4149080"/>
            <a:chExt cx="288032" cy="288032"/>
          </a:xfrm>
        </p:grpSpPr>
        <p:sp>
          <p:nvSpPr>
            <p:cNvPr id="102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03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105" name="36 Conector">
            <a:extLst>
              <a:ext uri="{FF2B5EF4-FFF2-40B4-BE49-F238E27FC236}">
                <a16:creationId xmlns="" xmlns:a16="http://schemas.microsoft.com/office/drawing/2014/main" id="{11CC1446-9291-450E-9B53-2A15F8DBEF08}"/>
              </a:ext>
            </a:extLst>
          </p:cNvPr>
          <p:cNvSpPr/>
          <p:nvPr/>
        </p:nvSpPr>
        <p:spPr>
          <a:xfrm>
            <a:off x="1691680" y="2355726"/>
            <a:ext cx="288032" cy="288032"/>
          </a:xfrm>
          <a:prstGeom prst="flowChartConnector">
            <a:avLst/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106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105" idx="6"/>
            <a:endCxn id="93" idx="1"/>
          </p:cNvCxnSpPr>
          <p:nvPr/>
        </p:nvCxnSpPr>
        <p:spPr>
          <a:xfrm>
            <a:off x="1979712" y="249974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93" idx="3"/>
            <a:endCxn id="98" idx="1"/>
          </p:cNvCxnSpPr>
          <p:nvPr/>
        </p:nvCxnSpPr>
        <p:spPr>
          <a:xfrm>
            <a:off x="4355976" y="249974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98" idx="3"/>
            <a:endCxn id="102" idx="2"/>
          </p:cNvCxnSpPr>
          <p:nvPr/>
        </p:nvCxnSpPr>
        <p:spPr>
          <a:xfrm>
            <a:off x="6732240" y="249974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168</Words>
  <Application>Microsoft Office PowerPoint</Application>
  <PresentationFormat>Presentación en pantalla (16:9)</PresentationFormat>
  <Paragraphs>99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46</cp:revision>
  <dcterms:created xsi:type="dcterms:W3CDTF">2022-11-20T13:29:53Z</dcterms:created>
  <dcterms:modified xsi:type="dcterms:W3CDTF">2023-12-10T17:28:08Z</dcterms:modified>
</cp:coreProperties>
</file>