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6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C80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9887" autoAdjust="0"/>
  </p:normalViewPr>
  <p:slideViewPr>
    <p:cSldViewPr snapToObjects="1">
      <p:cViewPr varScale="1">
        <p:scale>
          <a:sx n="114" d="100"/>
          <a:sy n="114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 redondeado"/>
          <p:cNvSpPr/>
          <p:nvPr/>
        </p:nvSpPr>
        <p:spPr>
          <a:xfrm>
            <a:off x="1739516" y="504056"/>
            <a:ext cx="8640960" cy="5877272"/>
          </a:xfrm>
          <a:prstGeom prst="roundRect">
            <a:avLst>
              <a:gd name="adj" fmla="val 546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600" smtClean="0">
                <a:solidFill>
                  <a:srgbClr val="0070C0"/>
                </a:solidFill>
              </a:rPr>
              <a:t> Sistema Vircon32</a:t>
            </a:r>
            <a:endParaRPr lang="es-ES" sz="2600">
              <a:solidFill>
                <a:srgbClr val="0070C0"/>
              </a:solidFill>
            </a:endParaRP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8705033" y="2522312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8705033" y="339175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4439816" y="5553236"/>
            <a:ext cx="1548171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4036223" y="1484784"/>
            <a:ext cx="4090600" cy="3440494"/>
          </a:xfrm>
          <a:prstGeom prst="roundRect">
            <a:avLst>
              <a:gd name="adj" fmla="val 830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600" smtClean="0">
                <a:solidFill>
                  <a:srgbClr val="C00000"/>
                </a:solidFill>
              </a:rPr>
              <a:t>Consola</a:t>
            </a:r>
          </a:p>
          <a:p>
            <a:pPr algn="ctr"/>
            <a:r>
              <a:rPr lang="es-ES" sz="2600" smtClean="0">
                <a:solidFill>
                  <a:srgbClr val="C00000"/>
                </a:solidFill>
              </a:rPr>
              <a:t>Vircon32</a:t>
            </a:r>
            <a:endParaRPr lang="es-ES" sz="2600">
              <a:solidFill>
                <a:srgbClr val="C00000"/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060848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6204013" y="5553236"/>
            <a:ext cx="1548172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Tarj. Memoria</a:t>
            </a:r>
            <a:endParaRPr lang="es-ES" sz="1600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2061405" y="1491171"/>
            <a:ext cx="1315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8713133" y="194421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2774756" y="5337212"/>
            <a:ext cx="148504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032104" y="338342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Salida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audio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032104" y="25371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Salida video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65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630525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6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20559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67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774280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cxnSp>
        <p:nvCxnSpPr>
          <p:cNvPr id="68" name="67 Conector recto de flecha"/>
          <p:cNvCxnSpPr>
            <a:stCxn id="70" idx="3"/>
            <a:endCxn id="33" idx="1"/>
          </p:cNvCxnSpPr>
          <p:nvPr/>
        </p:nvCxnSpPr>
        <p:spPr>
          <a:xfrm>
            <a:off x="8198831" y="2788652"/>
            <a:ext cx="50620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8018811" y="2701371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Rectángulo"/>
          <p:cNvSpPr/>
          <p:nvPr/>
        </p:nvSpPr>
        <p:spPr>
          <a:xfrm>
            <a:off x="8018811" y="3569854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73 Conector recto de flecha"/>
          <p:cNvCxnSpPr>
            <a:stCxn id="73" idx="3"/>
            <a:endCxn id="43" idx="1"/>
          </p:cNvCxnSpPr>
          <p:nvPr/>
        </p:nvCxnSpPr>
        <p:spPr>
          <a:xfrm>
            <a:off x="8198831" y="3657135"/>
            <a:ext cx="506202" cy="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3935760" y="22399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Rectángulo"/>
          <p:cNvSpPr/>
          <p:nvPr/>
        </p:nvSpPr>
        <p:spPr>
          <a:xfrm>
            <a:off x="3935760" y="2809552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935760" y="3384623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3935760" y="39533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888088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5123892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99 Conector recto de flecha"/>
          <p:cNvCxnSpPr>
            <a:stCxn id="47" idx="0"/>
            <a:endCxn id="82" idx="2"/>
          </p:cNvCxnSpPr>
          <p:nvPr/>
        </p:nvCxnSpPr>
        <p:spPr>
          <a:xfrm flipH="1" flipV="1">
            <a:off x="6978098" y="4978122"/>
            <a:ext cx="1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44" idx="0"/>
            <a:endCxn id="83" idx="2"/>
          </p:cNvCxnSpPr>
          <p:nvPr/>
        </p:nvCxnSpPr>
        <p:spPr>
          <a:xfrm flipV="1">
            <a:off x="5213902" y="4978122"/>
            <a:ext cx="0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439815" y="4434228"/>
            <a:ext cx="15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Ranura cartucho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6348028" y="4434228"/>
            <a:ext cx="124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Ranura tarjeta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987988" y="1407745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CuadroTexto"/>
          <p:cNvSpPr txBox="1"/>
          <p:nvPr/>
        </p:nvSpPr>
        <p:spPr>
          <a:xfrm>
            <a:off x="5195900" y="1645059"/>
            <a:ext cx="17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Encendido y  Reset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9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691844" y="656692"/>
            <a:ext cx="2772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manejados por usuarios 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119 Conector recto de flecha"/>
          <p:cNvCxnSpPr>
            <a:stCxn id="119" idx="2"/>
            <a:endCxn id="110" idx="0"/>
          </p:cNvCxnSpPr>
          <p:nvPr/>
        </p:nvCxnSpPr>
        <p:spPr>
          <a:xfrm>
            <a:off x="6077998" y="1026024"/>
            <a:ext cx="0" cy="381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4151784" y="2167867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1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4151784" y="2737544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2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151784" y="3328874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3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4151784" y="3897558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4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44" name="143 Conector recto de flecha"/>
          <p:cNvCxnSpPr>
            <a:stCxn id="46" idx="3"/>
            <a:endCxn id="78" idx="1"/>
          </p:cNvCxnSpPr>
          <p:nvPr/>
        </p:nvCxnSpPr>
        <p:spPr>
          <a:xfrm>
            <a:off x="3376809" y="2327188"/>
            <a:ext cx="558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65" idx="3"/>
            <a:endCxn id="79" idx="1"/>
          </p:cNvCxnSpPr>
          <p:nvPr/>
        </p:nvCxnSpPr>
        <p:spPr>
          <a:xfrm flipV="1">
            <a:off x="3376809" y="2896833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stCxn id="66" idx="3"/>
            <a:endCxn id="80" idx="1"/>
          </p:cNvCxnSpPr>
          <p:nvPr/>
        </p:nvCxnSpPr>
        <p:spPr>
          <a:xfrm flipV="1">
            <a:off x="3376809" y="3471904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67" idx="3"/>
            <a:endCxn id="81" idx="1"/>
          </p:cNvCxnSpPr>
          <p:nvPr/>
        </p:nvCxnSpPr>
        <p:spPr>
          <a:xfrm flipV="1">
            <a:off x="3376809" y="4040588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Codigo\C++\Vircon32\Art\Renders\Assembly arcade 1 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564" y="1041121"/>
            <a:ext cx="3465095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J:\Codigo\C++\Vircon32\Art\Renders\Assembly arcade 2 1200.jpg"/>
          <p:cNvPicPr>
            <a:picLocks noChangeAspect="1" noChangeArrowheads="1"/>
          </p:cNvPicPr>
          <p:nvPr/>
        </p:nvPicPr>
        <p:blipFill>
          <a:blip r:embed="rId3" cstate="print"/>
          <a:srcRect l="10520" r="11629"/>
          <a:stretch>
            <a:fillRect/>
          </a:stretch>
        </p:blipFill>
        <p:spPr bwMode="auto">
          <a:xfrm>
            <a:off x="5843972" y="1041122"/>
            <a:ext cx="4795733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Gamepad V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985" y="2312619"/>
            <a:ext cx="5076307" cy="2592345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3503712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L</a:t>
            </a:r>
            <a:endParaRPr lang="es-ES" b="1"/>
          </a:p>
        </p:txBody>
      </p:sp>
      <p:sp>
        <p:nvSpPr>
          <p:cNvPr id="8" name="7 Rectángulo redondeado"/>
          <p:cNvSpPr/>
          <p:nvPr/>
        </p:nvSpPr>
        <p:spPr>
          <a:xfrm>
            <a:off x="8328505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R</a:t>
            </a:r>
            <a:endParaRPr lang="es-ES" b="1"/>
          </a:p>
        </p:txBody>
      </p:sp>
      <p:cxnSp>
        <p:nvCxnSpPr>
          <p:cNvPr id="18" name="17 Conector recto"/>
          <p:cNvCxnSpPr/>
          <p:nvPr/>
        </p:nvCxnSpPr>
        <p:spPr>
          <a:xfrm flipH="1">
            <a:off x="7752184" y="2042718"/>
            <a:ext cx="144016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8" idx="1"/>
          </p:cNvCxnSpPr>
          <p:nvPr/>
        </p:nvCxnSpPr>
        <p:spPr>
          <a:xfrm>
            <a:off x="7896200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4" idx="3"/>
          </p:cNvCxnSpPr>
          <p:nvPr/>
        </p:nvCxnSpPr>
        <p:spPr>
          <a:xfrm>
            <a:off x="4043515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475820" y="2042718"/>
            <a:ext cx="108012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40 Rectángulo"/>
          <p:cNvSpPr/>
          <p:nvPr/>
        </p:nvSpPr>
        <p:spPr>
          <a:xfrm>
            <a:off x="2511509" y="656692"/>
            <a:ext cx="7076879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5014300" y="1840557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73291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807317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68 Grupo"/>
          <p:cNvGrpSpPr/>
          <p:nvPr/>
        </p:nvGrpSpPr>
        <p:grpSpPr>
          <a:xfrm>
            <a:off x="5840924" y="1663593"/>
            <a:ext cx="2376264" cy="504056"/>
            <a:chOff x="6971420" y="2276872"/>
            <a:chExt cx="2376264" cy="504056"/>
          </a:xfrm>
        </p:grpSpPr>
        <p:sp>
          <p:nvSpPr>
            <p:cNvPr id="21" name="20 Rectángulo"/>
            <p:cNvSpPr/>
            <p:nvPr/>
          </p:nvSpPr>
          <p:spPr>
            <a:xfrm>
              <a:off x="6971420" y="234888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7997534" y="245689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971420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777801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261648" y="1987629"/>
            <a:ext cx="252028" cy="180020"/>
            <a:chOff x="5039092" y="1735601"/>
            <a:chExt cx="252028" cy="180020"/>
          </a:xfrm>
        </p:grpSpPr>
        <p:sp>
          <p:nvSpPr>
            <p:cNvPr id="38" name="37 Rectángulo redondeado"/>
            <p:cNvSpPr/>
            <p:nvPr/>
          </p:nvSpPr>
          <p:spPr>
            <a:xfrm>
              <a:off x="5039092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5039092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5039092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039092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7557792" y="1987629"/>
            <a:ext cx="252028" cy="180020"/>
            <a:chOff x="6335236" y="1735601"/>
            <a:chExt cx="252028" cy="180020"/>
          </a:xfrm>
        </p:grpSpPr>
        <p:sp>
          <p:nvSpPr>
            <p:cNvPr id="42" name="41 Rectángulo redondeado"/>
            <p:cNvSpPr/>
            <p:nvPr/>
          </p:nvSpPr>
          <p:spPr>
            <a:xfrm>
              <a:off x="6335236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6335236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335236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335236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49 Forma libre"/>
          <p:cNvSpPr/>
          <p:nvPr/>
        </p:nvSpPr>
        <p:spPr>
          <a:xfrm>
            <a:off x="5014300" y="4165672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5732912" y="4492764"/>
            <a:ext cx="252028" cy="108012"/>
          </a:xfrm>
          <a:prstGeom prst="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8073172" y="4492764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64 Grupo"/>
          <p:cNvGrpSpPr/>
          <p:nvPr/>
        </p:nvGrpSpPr>
        <p:grpSpPr>
          <a:xfrm rot="21067257">
            <a:off x="5840924" y="3988708"/>
            <a:ext cx="2376264" cy="504056"/>
            <a:chOff x="6971420" y="3897052"/>
            <a:chExt cx="2376264" cy="504056"/>
          </a:xfrm>
        </p:grpSpPr>
        <p:sp>
          <p:nvSpPr>
            <p:cNvPr id="51" name="50 Rectángulo"/>
            <p:cNvSpPr/>
            <p:nvPr/>
          </p:nvSpPr>
          <p:spPr>
            <a:xfrm>
              <a:off x="6971420" y="396906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7997534" y="407707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971420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8777801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6261648" y="4399860"/>
            <a:ext cx="252028" cy="92904"/>
            <a:chOff x="5039092" y="4045046"/>
            <a:chExt cx="252028" cy="92904"/>
          </a:xfrm>
        </p:grpSpPr>
        <p:sp>
          <p:nvSpPr>
            <p:cNvPr id="57" name="56 Rectángulo redondeado"/>
            <p:cNvSpPr/>
            <p:nvPr/>
          </p:nvSpPr>
          <p:spPr>
            <a:xfrm>
              <a:off x="5039092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 redondeado"/>
            <p:cNvSpPr/>
            <p:nvPr/>
          </p:nvSpPr>
          <p:spPr>
            <a:xfrm rot="21372651">
              <a:off x="5039092" y="40716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 redondeado"/>
            <p:cNvSpPr/>
            <p:nvPr/>
          </p:nvSpPr>
          <p:spPr>
            <a:xfrm rot="21182231">
              <a:off x="5039092" y="40450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7557728" y="4222560"/>
            <a:ext cx="254069" cy="270204"/>
            <a:chOff x="6335172" y="3867746"/>
            <a:chExt cx="254069" cy="270204"/>
          </a:xfrm>
        </p:grpSpPr>
        <p:sp>
          <p:nvSpPr>
            <p:cNvPr id="68" name="67 Rectángulo redondeado"/>
            <p:cNvSpPr/>
            <p:nvPr/>
          </p:nvSpPr>
          <p:spPr>
            <a:xfrm rot="20356524">
              <a:off x="6335172" y="39051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 redondeado"/>
            <p:cNvSpPr/>
            <p:nvPr/>
          </p:nvSpPr>
          <p:spPr>
            <a:xfrm rot="21105511">
              <a:off x="6337212" y="40352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Rectángulo redondeado"/>
            <p:cNvSpPr/>
            <p:nvPr/>
          </p:nvSpPr>
          <p:spPr>
            <a:xfrm rot="20356524">
              <a:off x="6337213" y="39668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6335236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Rectángulo redondeado"/>
            <p:cNvSpPr/>
            <p:nvPr/>
          </p:nvSpPr>
          <p:spPr>
            <a:xfrm rot="21105511">
              <a:off x="6335236" y="38677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6335236" y="40140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 redondeado"/>
            <p:cNvSpPr/>
            <p:nvPr/>
          </p:nvSpPr>
          <p:spPr>
            <a:xfrm rot="21308409">
              <a:off x="6335236" y="393762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1808820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neutral</a:t>
            </a:r>
          </a:p>
          <a:p>
            <a:pPr algn="ctr"/>
            <a:r>
              <a:rPr lang="es-ES" smtClean="0"/>
              <a:t>(usuario no actúa)</a:t>
            </a:r>
            <a:endParaRPr lang="es-ES"/>
          </a:p>
        </p:txBody>
      </p:sp>
      <p:sp>
        <p:nvSpPr>
          <p:cNvPr id="71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4114817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Dirección pulsada</a:t>
            </a:r>
          </a:p>
          <a:p>
            <a:pPr algn="ctr"/>
            <a:r>
              <a:rPr lang="es-ES" smtClean="0"/>
              <a:t>(se aplica fuerza)</a:t>
            </a:r>
            <a:endParaRPr lang="es-ES"/>
          </a:p>
        </p:txBody>
      </p:sp>
      <p:sp>
        <p:nvSpPr>
          <p:cNvPr id="76" name="75 Flecha abajo"/>
          <p:cNvSpPr/>
          <p:nvPr/>
        </p:nvSpPr>
        <p:spPr>
          <a:xfrm>
            <a:off x="5914400" y="3609020"/>
            <a:ext cx="297662" cy="412968"/>
          </a:xfrm>
          <a:prstGeom prst="downArrow">
            <a:avLst>
              <a:gd name="adj1" fmla="val 46220"/>
              <a:gd name="adj2" fmla="val 63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 de flecha"/>
          <p:cNvCxnSpPr/>
          <p:nvPr/>
        </p:nvCxnSpPr>
        <p:spPr>
          <a:xfrm flipH="1" flipV="1">
            <a:off x="5848039" y="4827930"/>
            <a:ext cx="91267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8056125" y="4827930"/>
            <a:ext cx="89055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779761" y="5265204"/>
            <a:ext cx="19442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La dirección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  <a:p>
            <a:pPr algn="ctr"/>
            <a:r>
              <a:rPr lang="es-ES" sz="1600" smtClean="0"/>
              <a:t>está ahora pulsada</a:t>
            </a:r>
          </a:p>
        </p:txBody>
      </p:sp>
      <p:sp>
        <p:nvSpPr>
          <p:cNvPr id="85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6795985" y="5265204"/>
            <a:ext cx="26282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La dirección [ </a:t>
            </a:r>
            <a:r>
              <a:rPr lang="es-ES" sz="1600" b="1" smtClean="0"/>
              <a:t>+</a:t>
            </a:r>
            <a:r>
              <a:rPr lang="es-ES" sz="1600" smtClean="0"/>
              <a:t> ] sólo se puede pulsar soltando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663952" y="3212976"/>
            <a:ext cx="80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mtClean="0"/>
              <a:t>Fuerza</a:t>
            </a:r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8344158" y="258638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smtClean="0"/>
              <a:t>interruptores</a:t>
            </a:r>
            <a:endParaRPr lang="es-ES" sz="1400"/>
          </a:p>
        </p:txBody>
      </p:sp>
      <p:sp>
        <p:nvSpPr>
          <p:cNvPr id="102" name="101 Rectángulo"/>
          <p:cNvSpPr/>
          <p:nvPr/>
        </p:nvSpPr>
        <p:spPr>
          <a:xfrm>
            <a:off x="7478613" y="2586389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muelles</a:t>
            </a:r>
            <a:endParaRPr lang="es-ES" sz="1400"/>
          </a:p>
        </p:txBody>
      </p:sp>
      <p:sp>
        <p:nvSpPr>
          <p:cNvPr id="103" name="102 Rectángulo"/>
          <p:cNvSpPr/>
          <p:nvPr/>
        </p:nvSpPr>
        <p:spPr>
          <a:xfrm>
            <a:off x="8689314" y="1418002"/>
            <a:ext cx="72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cruceta</a:t>
            </a:r>
            <a:endParaRPr lang="es-ES" sz="1400"/>
          </a:p>
        </p:txBody>
      </p:sp>
      <p:cxnSp>
        <p:nvCxnSpPr>
          <p:cNvPr id="107" name="106 Conector recto de flecha"/>
          <p:cNvCxnSpPr/>
          <p:nvPr/>
        </p:nvCxnSpPr>
        <p:spPr>
          <a:xfrm flipH="1" flipV="1">
            <a:off x="8344157" y="2246094"/>
            <a:ext cx="392302" cy="39081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V="1">
            <a:off x="7701808" y="2197219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H="1">
            <a:off x="8217189" y="1598022"/>
            <a:ext cx="469519" cy="18376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flipH="1">
            <a:off x="7929156" y="1129970"/>
            <a:ext cx="144016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8073172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5593849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6026154" y="1129970"/>
            <a:ext cx="108012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8506688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+</a:t>
            </a:r>
            <a:endParaRPr lang="es-ES" sz="3200" b="1">
              <a:solidFill>
                <a:schemeClr val="tx1"/>
              </a:solidFill>
            </a:endParaRPr>
          </a:p>
        </p:txBody>
      </p:sp>
      <p:sp>
        <p:nvSpPr>
          <p:cNvPr id="100" name="99 Rectángulo redondeado"/>
          <p:cNvSpPr/>
          <p:nvPr/>
        </p:nvSpPr>
        <p:spPr>
          <a:xfrm>
            <a:off x="5217532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–</a:t>
            </a:r>
            <a:endParaRPr lang="es-ES" sz="3200" b="1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99" idx="2"/>
            <a:endCxn id="21" idx="0"/>
          </p:cNvCxnSpPr>
          <p:nvPr/>
        </p:nvCxnSpPr>
        <p:spPr>
          <a:xfrm flipH="1">
            <a:off x="7029056" y="1304764"/>
            <a:ext cx="1468" cy="43083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6505232" y="944724"/>
            <a:ext cx="1050584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chemeClr val="tx1"/>
                </a:solidFill>
              </a:rPr>
              <a:t>(centro)</a:t>
            </a:r>
            <a:endParaRPr lang="es-ES" sz="1600" b="1">
              <a:solidFill>
                <a:schemeClr val="tx1"/>
              </a:solidFill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6706531" y="2586389"/>
            <a:ext cx="628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esfera</a:t>
            </a:r>
            <a:endParaRPr lang="es-ES" sz="1400"/>
          </a:p>
        </p:txBody>
      </p:sp>
      <p:cxnSp>
        <p:nvCxnSpPr>
          <p:cNvPr id="140" name="139 Conector recto de flecha"/>
          <p:cNvCxnSpPr/>
          <p:nvPr/>
        </p:nvCxnSpPr>
        <p:spPr>
          <a:xfrm flipV="1">
            <a:off x="7037695" y="2195730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Rectángulo"/>
          <p:cNvSpPr/>
          <p:nvPr/>
        </p:nvSpPr>
        <p:spPr>
          <a:xfrm>
            <a:off x="2511509" y="3104964"/>
            <a:ext cx="7076879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142 Conector recto de flecha"/>
          <p:cNvCxnSpPr/>
          <p:nvPr/>
        </p:nvCxnSpPr>
        <p:spPr>
          <a:xfrm flipV="1">
            <a:off x="6212062" y="2419678"/>
            <a:ext cx="206394" cy="32059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"/>
          <p:cNvSpPr/>
          <p:nvPr/>
        </p:nvSpPr>
        <p:spPr>
          <a:xfrm>
            <a:off x="5482352" y="2581163"/>
            <a:ext cx="72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carcasa</a:t>
            </a:r>
            <a:endParaRPr lang="es-E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285171" y="228340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21324" y="2542604"/>
            <a:ext cx="3624709" cy="21513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89376" y="2927468"/>
            <a:ext cx="7573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(0</a:t>
            </a:r>
            <a:r>
              <a:rPr lang="es-ES"/>
              <a:t>, 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65540" y="3575540"/>
            <a:ext cx="12241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(639</a:t>
            </a:r>
            <a:r>
              <a:rPr lang="es-ES"/>
              <a:t>, 359)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521324" y="2542604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000416" y="4549961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521324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146033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521324" y="1894532"/>
            <a:ext cx="36231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21324" y="1426480"/>
            <a:ext cx="36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640 pixels</a:t>
            </a:r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 rot="16200000">
            <a:off x="4125281" y="4297934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6200000">
            <a:off x="4125281" y="2146559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873253" y="2544204"/>
            <a:ext cx="0" cy="214977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973152" y="3264425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360</a:t>
            </a:r>
          </a:p>
          <a:p>
            <a:pPr algn="ctr"/>
            <a:r>
              <a:rPr lang="es-ES" smtClean="0"/>
              <a:t>pixels</a:t>
            </a:r>
            <a:endParaRPr lang="es-ES"/>
          </a:p>
        </p:txBody>
      </p:sp>
      <p:cxnSp>
        <p:nvCxnSpPr>
          <p:cNvPr id="38" name="37 Conector recto de flecha"/>
          <p:cNvCxnSpPr/>
          <p:nvPr/>
        </p:nvCxnSpPr>
        <p:spPr>
          <a:xfrm flipH="1" flipV="1">
            <a:off x="4737348" y="2758629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7617668" y="4162784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007768" y="1664804"/>
            <a:ext cx="4248472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888088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55940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23792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303912" y="3933056"/>
            <a:ext cx="1656184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Tarj. memoria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555940" y="443711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guardado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 redondeado"/>
          <p:cNvSpPr/>
          <p:nvPr/>
        </p:nvSpPr>
        <p:spPr>
          <a:xfrm>
            <a:off x="5051884" y="4311098"/>
            <a:ext cx="2736304" cy="1764196"/>
          </a:xfrm>
          <a:prstGeom prst="roundRect">
            <a:avLst>
              <a:gd name="adj" fmla="val 11632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Tarjeta de memoria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51884" y="710698"/>
            <a:ext cx="2736304" cy="2772308"/>
          </a:xfrm>
          <a:prstGeom prst="roundRect">
            <a:avLst>
              <a:gd name="adj" fmla="val 7828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384032" y="265491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84032" y="193483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6384032" y="121475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1" name="20 Llamada de flecha a la izquierda"/>
          <p:cNvSpPr/>
          <p:nvPr/>
        </p:nvSpPr>
        <p:spPr>
          <a:xfrm>
            <a:off x="4511824" y="1214755"/>
            <a:ext cx="1296144" cy="2016224"/>
          </a:xfrm>
          <a:prstGeom prst="leftArrowCallout">
            <a:avLst>
              <a:gd name="adj1" fmla="val 17031"/>
              <a:gd name="adj2" fmla="val 20085"/>
              <a:gd name="adj3" fmla="val 21556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4565830" y="1988840"/>
            <a:ext cx="201622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mtClean="0"/>
              <a:t>Conector</a:t>
            </a:r>
            <a:endParaRPr lang="es-ES"/>
          </a:p>
        </p:txBody>
      </p:sp>
      <p:cxnSp>
        <p:nvCxnSpPr>
          <p:cNvPr id="23" name="22 Conector recto de flecha"/>
          <p:cNvCxnSpPr>
            <a:endCxn id="20" idx="1"/>
          </p:cNvCxnSpPr>
          <p:nvPr/>
        </p:nvCxnSpPr>
        <p:spPr>
          <a:xfrm flipV="1">
            <a:off x="5807968" y="1502786"/>
            <a:ext cx="576064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9" idx="1"/>
          </p:cNvCxnSpPr>
          <p:nvPr/>
        </p:nvCxnSpPr>
        <p:spPr>
          <a:xfrm>
            <a:off x="5807968" y="222286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endCxn id="18" idx="1"/>
          </p:cNvCxnSpPr>
          <p:nvPr/>
        </p:nvCxnSpPr>
        <p:spPr>
          <a:xfrm>
            <a:off x="5807968" y="29429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503712" y="199203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mecanismo de conexión</a:t>
            </a:r>
            <a:endParaRPr lang="es-ES" sz="1200"/>
          </a:p>
        </p:txBody>
      </p:sp>
      <p:sp>
        <p:nvSpPr>
          <p:cNvPr id="39" name="38 Llamada de flecha a la izquierda"/>
          <p:cNvSpPr/>
          <p:nvPr/>
        </p:nvSpPr>
        <p:spPr>
          <a:xfrm>
            <a:off x="4511824" y="4815155"/>
            <a:ext cx="1296144" cy="1044116"/>
          </a:xfrm>
          <a:prstGeom prst="leftArrowCallout">
            <a:avLst>
              <a:gd name="adj1" fmla="val 20245"/>
              <a:gd name="adj2" fmla="val 23299"/>
              <a:gd name="adj3" fmla="val 25573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 rot="16200000">
            <a:off x="5051884" y="5103186"/>
            <a:ext cx="1044115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z="1400" smtClean="0"/>
              <a:t>Conector</a:t>
            </a:r>
            <a:endParaRPr lang="es-ES" sz="1400"/>
          </a:p>
        </p:txBody>
      </p:sp>
      <p:sp>
        <p:nvSpPr>
          <p:cNvPr id="41" name="40 CuadroTexto"/>
          <p:cNvSpPr txBox="1"/>
          <p:nvPr/>
        </p:nvSpPr>
        <p:spPr>
          <a:xfrm>
            <a:off x="3503712" y="50883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mecanismo de conexión</a:t>
            </a:r>
            <a:endParaRPr lang="es-ES" sz="1200"/>
          </a:p>
        </p:txBody>
      </p:sp>
      <p:cxnSp>
        <p:nvCxnSpPr>
          <p:cNvPr id="42" name="41 Conector recto de flecha"/>
          <p:cNvCxnSpPr>
            <a:endCxn id="44" idx="1"/>
          </p:cNvCxnSpPr>
          <p:nvPr/>
        </p:nvCxnSpPr>
        <p:spPr>
          <a:xfrm>
            <a:off x="5807968" y="5319210"/>
            <a:ext cx="58444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6392416" y="4797152"/>
            <a:ext cx="1152128" cy="1044116"/>
          </a:xfrm>
          <a:prstGeom prst="roundRect">
            <a:avLst>
              <a:gd name="adj" fmla="val 8459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de guardado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172</Words>
  <Application>Microsoft Office PowerPoint</Application>
  <PresentationFormat>Personalizado</PresentationFormat>
  <Paragraphs>74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174</cp:revision>
  <dcterms:created xsi:type="dcterms:W3CDTF">2021-01-12T09:15:43Z</dcterms:created>
  <dcterms:modified xsi:type="dcterms:W3CDTF">2023-12-10T20:00:32Z</dcterms:modified>
</cp:coreProperties>
</file>