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95" r:id="rId3"/>
    <p:sldId id="293" r:id="rId4"/>
    <p:sldId id="297" r:id="rId5"/>
    <p:sldId id="298" r:id="rId6"/>
    <p:sldId id="294" r:id="rId7"/>
    <p:sldId id="296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99"/>
    <a:srgbClr val="FF00FF"/>
    <a:srgbClr val="0000FF"/>
    <a:srgbClr val="006600"/>
    <a:srgbClr val="64A0FF"/>
    <a:srgbClr val="E5E9EF"/>
    <a:srgbClr val="D3DAE9"/>
    <a:srgbClr val="B7DBFF"/>
    <a:srgbClr val="FFCCCC"/>
    <a:srgbClr val="CCE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2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3B9DF4B-0C72-4846-9560-CA4C0EF1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5B1628-0B9C-4511-8020-749CB381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4B80B3E-D487-4AED-BB83-C0CCE4C6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360251-304A-4F05-98C3-0F4C6ACE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799EFD0-FF52-4DE6-868B-77F17D2F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3056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C87140-B7D9-4FA4-A34F-FB77A366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850563DB-D0F8-4DBB-A77B-19BBDF9B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3F66AC4-DE53-4169-9771-B049F319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7F1B4E51-E6DE-4608-865D-CC9B9B28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C49A7EA-BD2D-4D11-9E44-7FD8F284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677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5B32CEA0-9850-4637-812E-6A3BA3FDC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939BC441-ACB3-491E-BDDF-AAB44A6A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E5F3364-5D05-4590-944A-B62A5881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6634A9D-820F-4C3B-AD07-AAB5383B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F9F029D-3E88-4B7B-BB5B-24C24BC1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52713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8950D71-BF45-4BBD-819C-49E96999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61FBA74-E944-406F-826A-2C37A64F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BF5C59E-1E2B-45B4-9381-181FD109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A837392A-47E5-47F6-8C55-2267B7E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2DAD3A73-252F-438F-9D6E-BFF97E28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015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95F49E8-9F51-4C29-B594-41EFB07B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14212A7B-BB3F-43D7-BB50-5C778BF31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D1F1240-5664-43E2-A8B7-3D42989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2038497-9614-49CA-BFAB-997CB1B2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33C8CA2-40EC-4045-B0F5-731AF8AE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7113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1A6C47D-FD4D-4D43-801F-33070050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281C82E-1633-42E6-B5C4-E8BF7CD2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BCA14AFC-7189-41E3-BA37-BCF1815C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C9ABDD57-5E98-4A92-91B4-6445F283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27/10/2024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8BE8DE0D-8FE7-404D-82FA-81005C03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D89226D1-4424-4713-8FA0-A7E883DD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789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02F9D12-A55E-498F-94E5-6AA1DDDC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F45F8F00-0AAE-4BCC-ACE0-EF39A785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480D2540-C401-4457-A666-27A2FE07A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162F695D-A642-46C8-A831-1B43A362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28899A86-5725-455F-94EE-5587484C3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71554A8D-DBE0-4421-9267-7776721E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27/10/2024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1B657D1-4479-4DAA-A27D-75F0872E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72E44760-02D4-4C5D-83CF-6712A82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874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270498C-939A-497C-AF25-022EDE14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38BD6F06-A827-4D38-A1D9-D7BF5373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27/10/2024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3F2DAFBA-2A4E-4070-8FD2-B6A0C9CD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3299BBA-08D4-4CE8-8C03-024C7A0A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21133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B2784211-5E54-4766-8B46-12C57FC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27/10/2024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92520B57-CC9A-4071-8120-E857E89E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8787466D-3F3F-4F9A-B628-C2FA36CE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134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E3FDF0-D5CD-4C55-83E1-A554A3F3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9135358-973E-4F29-858A-4C757270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F1FA2661-0462-4433-90DC-A1296028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49AD787B-F459-4052-B553-CF5A494D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27/10/2024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82BE518-0B2A-4A03-AACE-B9DE17D0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3A808C19-9692-46CC-B81D-3AB42159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9957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AD62FD5-B09C-4A87-8537-7356046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B3D90944-8F4E-47BC-BD69-8E893730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094847E1-7783-460E-A2B7-D41F0DC27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28A8DEFC-7F7E-47C5-85E7-E75878D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27/10/2024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6108570B-8B55-4DD4-ADE5-4F45C007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6E94416-1E50-4C95-B4AF-F8B12D8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8988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1C4EA66B-8008-4E62-B470-D012372D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32AAA69-39C0-42B4-B0CB-603BEA36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36B4845-2F33-4E2B-820D-DFDA0715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5A1B-75D9-4BC9-8C41-860857045191}" type="datetimeFigureOut">
              <a:rPr lang="es-ES" smtClean="0"/>
              <a:pPr/>
              <a:t>27/10/2024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377ABD5-FE97-43F4-9196-F24C9B97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20E76EC-D35B-45EB-B53D-F96C980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5814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Rectángulo redondeado"/>
          <p:cNvSpPr/>
          <p:nvPr/>
        </p:nvSpPr>
        <p:spPr>
          <a:xfrm>
            <a:off x="7902489" y="3474438"/>
            <a:ext cx="1440160" cy="432048"/>
          </a:xfrm>
          <a:prstGeom prst="roundRect">
            <a:avLst>
              <a:gd name="adj" fmla="val 50000"/>
            </a:avLst>
          </a:prstGeom>
          <a:solidFill>
            <a:srgbClr val="99FFCC"/>
          </a:solidFill>
          <a:ln w="19050">
            <a:solidFill>
              <a:srgbClr val="00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2" name="21 Rectángulo redondeado"/>
          <p:cNvSpPr/>
          <p:nvPr/>
        </p:nvSpPr>
        <p:spPr>
          <a:xfrm>
            <a:off x="5526225" y="3474438"/>
            <a:ext cx="2232248" cy="432048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3" name="22 Rectángulo redondeado"/>
          <p:cNvSpPr/>
          <p:nvPr/>
        </p:nvSpPr>
        <p:spPr>
          <a:xfrm>
            <a:off x="3077953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R0</a:t>
            </a:r>
          </a:p>
        </p:txBody>
      </p:sp>
      <p:sp>
        <p:nvSpPr>
          <p:cNvPr id="25" name="24 Rectángulo redondeado"/>
          <p:cNvSpPr/>
          <p:nvPr/>
        </p:nvSpPr>
        <p:spPr>
          <a:xfrm>
            <a:off x="3870041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</a:t>
            </a:r>
          </a:p>
        </p:txBody>
      </p:sp>
      <p:sp>
        <p:nvSpPr>
          <p:cNvPr id="26" name="25 Rectángulo redondeado"/>
          <p:cNvSpPr/>
          <p:nvPr/>
        </p:nvSpPr>
        <p:spPr>
          <a:xfrm>
            <a:off x="4662129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R2</a:t>
            </a:r>
          </a:p>
        </p:txBody>
      </p:sp>
      <p:sp>
        <p:nvSpPr>
          <p:cNvPr id="29" name="28 Rectángulo redondeado"/>
          <p:cNvSpPr/>
          <p:nvPr/>
        </p:nvSpPr>
        <p:spPr>
          <a:xfrm>
            <a:off x="5454217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R3</a:t>
            </a:r>
          </a:p>
        </p:txBody>
      </p:sp>
      <p:sp>
        <p:nvSpPr>
          <p:cNvPr id="30" name="29 Rectángulo redondeado"/>
          <p:cNvSpPr/>
          <p:nvPr/>
        </p:nvSpPr>
        <p:spPr>
          <a:xfrm>
            <a:off x="6246305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R4</a:t>
            </a:r>
          </a:p>
        </p:txBody>
      </p:sp>
      <p:sp>
        <p:nvSpPr>
          <p:cNvPr id="31" name="30 Rectángulo redondeado"/>
          <p:cNvSpPr/>
          <p:nvPr/>
        </p:nvSpPr>
        <p:spPr>
          <a:xfrm>
            <a:off x="7038393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R5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7902489" y="3958749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smtClean="0"/>
              <a:t>Registros de pila</a:t>
            </a:r>
            <a:endParaRPr lang="es-ES" sz="1400"/>
          </a:p>
        </p:txBody>
      </p:sp>
      <p:sp>
        <p:nvSpPr>
          <p:cNvPr id="41" name="40 Rectángulo redondeado"/>
          <p:cNvSpPr/>
          <p:nvPr/>
        </p:nvSpPr>
        <p:spPr>
          <a:xfrm>
            <a:off x="7830481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R6</a:t>
            </a:r>
          </a:p>
        </p:txBody>
      </p:sp>
      <p:sp>
        <p:nvSpPr>
          <p:cNvPr id="42" name="41 Rectángulo redondeado"/>
          <p:cNvSpPr/>
          <p:nvPr/>
        </p:nvSpPr>
        <p:spPr>
          <a:xfrm>
            <a:off x="8622569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R7</a:t>
            </a:r>
          </a:p>
        </p:txBody>
      </p:sp>
      <p:sp>
        <p:nvSpPr>
          <p:cNvPr id="52" name="51 Rectángulo redondeado"/>
          <p:cNvSpPr/>
          <p:nvPr/>
        </p:nvSpPr>
        <p:spPr>
          <a:xfrm>
            <a:off x="3077953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R8</a:t>
            </a:r>
          </a:p>
        </p:txBody>
      </p:sp>
      <p:sp>
        <p:nvSpPr>
          <p:cNvPr id="55" name="54 Rectángulo redondeado"/>
          <p:cNvSpPr/>
          <p:nvPr/>
        </p:nvSpPr>
        <p:spPr>
          <a:xfrm>
            <a:off x="3870041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R9</a:t>
            </a:r>
          </a:p>
        </p:txBody>
      </p:sp>
      <p:sp>
        <p:nvSpPr>
          <p:cNvPr id="56" name="55 Rectángulo redondeado"/>
          <p:cNvSpPr/>
          <p:nvPr/>
        </p:nvSpPr>
        <p:spPr>
          <a:xfrm>
            <a:off x="4662129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R10</a:t>
            </a:r>
          </a:p>
        </p:txBody>
      </p:sp>
      <p:sp>
        <p:nvSpPr>
          <p:cNvPr id="57" name="56 Rectángulo redondeado"/>
          <p:cNvSpPr/>
          <p:nvPr/>
        </p:nvSpPr>
        <p:spPr>
          <a:xfrm>
            <a:off x="5454217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R11</a:t>
            </a:r>
          </a:p>
        </p:txBody>
      </p:sp>
      <p:sp>
        <p:nvSpPr>
          <p:cNvPr id="63" name="62 Rectángulo redondeado"/>
          <p:cNvSpPr/>
          <p:nvPr/>
        </p:nvSpPr>
        <p:spPr>
          <a:xfrm>
            <a:off x="6246305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R12</a:t>
            </a:r>
          </a:p>
        </p:txBody>
      </p:sp>
      <p:sp>
        <p:nvSpPr>
          <p:cNvPr id="64" name="63 Rectángulo redondeado"/>
          <p:cNvSpPr/>
          <p:nvPr/>
        </p:nvSpPr>
        <p:spPr>
          <a:xfrm>
            <a:off x="7038393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R13</a:t>
            </a:r>
          </a:p>
        </p:txBody>
      </p:sp>
      <p:sp>
        <p:nvSpPr>
          <p:cNvPr id="65" name="64 Rectángulo redondeado"/>
          <p:cNvSpPr/>
          <p:nvPr/>
        </p:nvSpPr>
        <p:spPr>
          <a:xfrm>
            <a:off x="7830481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R14</a:t>
            </a:r>
          </a:p>
        </p:txBody>
      </p:sp>
      <p:sp>
        <p:nvSpPr>
          <p:cNvPr id="66" name="65 Rectángulo redondeado"/>
          <p:cNvSpPr/>
          <p:nvPr/>
        </p:nvSpPr>
        <p:spPr>
          <a:xfrm>
            <a:off x="8622569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R15</a:t>
            </a:r>
          </a:p>
        </p:txBody>
      </p:sp>
      <p:sp>
        <p:nvSpPr>
          <p:cNvPr id="67" name="66 Rectángulo redondeado"/>
          <p:cNvSpPr/>
          <p:nvPr/>
        </p:nvSpPr>
        <p:spPr>
          <a:xfrm>
            <a:off x="8622569" y="3496112"/>
            <a:ext cx="792088" cy="360040"/>
          </a:xfrm>
          <a:prstGeom prst="roundRect">
            <a:avLst>
              <a:gd name="adj" fmla="val 12476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SP</a:t>
            </a:r>
          </a:p>
        </p:txBody>
      </p:sp>
      <p:sp>
        <p:nvSpPr>
          <p:cNvPr id="68" name="67 Rectángulo redondeado"/>
          <p:cNvSpPr/>
          <p:nvPr/>
        </p:nvSpPr>
        <p:spPr>
          <a:xfrm>
            <a:off x="7830481" y="3496112"/>
            <a:ext cx="792088" cy="360040"/>
          </a:xfrm>
          <a:prstGeom prst="roundRect">
            <a:avLst>
              <a:gd name="adj" fmla="val 12476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BP</a:t>
            </a:r>
          </a:p>
        </p:txBody>
      </p:sp>
      <p:sp>
        <p:nvSpPr>
          <p:cNvPr id="69" name="68 Rectángulo redondeado"/>
          <p:cNvSpPr/>
          <p:nvPr/>
        </p:nvSpPr>
        <p:spPr>
          <a:xfrm>
            <a:off x="7038393" y="3479334"/>
            <a:ext cx="792088" cy="360040"/>
          </a:xfrm>
          <a:prstGeom prst="roundRect">
            <a:avLst>
              <a:gd name="adj" fmla="val 12476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DR</a:t>
            </a:r>
          </a:p>
        </p:txBody>
      </p:sp>
      <p:sp>
        <p:nvSpPr>
          <p:cNvPr id="70" name="69 Rectángulo redondeado"/>
          <p:cNvSpPr/>
          <p:nvPr/>
        </p:nvSpPr>
        <p:spPr>
          <a:xfrm>
            <a:off x="6246305" y="3496112"/>
            <a:ext cx="792088" cy="360040"/>
          </a:xfrm>
          <a:prstGeom prst="roundRect">
            <a:avLst>
              <a:gd name="adj" fmla="val 12476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SR</a:t>
            </a:r>
          </a:p>
        </p:txBody>
      </p:sp>
      <p:sp>
        <p:nvSpPr>
          <p:cNvPr id="71" name="70 Rectángulo redondeado"/>
          <p:cNvSpPr/>
          <p:nvPr/>
        </p:nvSpPr>
        <p:spPr>
          <a:xfrm>
            <a:off x="5454217" y="3496112"/>
            <a:ext cx="792088" cy="360040"/>
          </a:xfrm>
          <a:prstGeom prst="roundRect">
            <a:avLst>
              <a:gd name="adj" fmla="val 12476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CR</a:t>
            </a:r>
          </a:p>
        </p:txBody>
      </p:sp>
      <p:cxnSp>
        <p:nvCxnSpPr>
          <p:cNvPr id="72" name="71 Conector recto de flecha"/>
          <p:cNvCxnSpPr>
            <a:stCxn id="67" idx="0"/>
            <a:endCxn id="66" idx="2"/>
          </p:cNvCxnSpPr>
          <p:nvPr/>
        </p:nvCxnSpPr>
        <p:spPr>
          <a:xfrm flipV="1">
            <a:off x="9018613" y="2992056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>
            <a:stCxn id="68" idx="0"/>
            <a:endCxn id="65" idx="2"/>
          </p:cNvCxnSpPr>
          <p:nvPr/>
        </p:nvCxnSpPr>
        <p:spPr>
          <a:xfrm flipV="1">
            <a:off x="8226525" y="2992056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 de flecha"/>
          <p:cNvCxnSpPr>
            <a:endCxn id="64" idx="2"/>
          </p:cNvCxnSpPr>
          <p:nvPr/>
        </p:nvCxnSpPr>
        <p:spPr>
          <a:xfrm flipH="1" flipV="1">
            <a:off x="7434437" y="2992056"/>
            <a:ext cx="7494" cy="506153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>
            <a:stCxn id="70" idx="0"/>
            <a:endCxn id="63" idx="2"/>
          </p:cNvCxnSpPr>
          <p:nvPr/>
        </p:nvCxnSpPr>
        <p:spPr>
          <a:xfrm flipV="1">
            <a:off x="6642349" y="2992056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 de flecha"/>
          <p:cNvCxnSpPr>
            <a:stCxn id="71" idx="0"/>
            <a:endCxn id="57" idx="2"/>
          </p:cNvCxnSpPr>
          <p:nvPr/>
        </p:nvCxnSpPr>
        <p:spPr>
          <a:xfrm flipV="1">
            <a:off x="5850261" y="2992056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CuadroTexto"/>
          <p:cNvSpPr txBox="1"/>
          <p:nvPr/>
        </p:nvSpPr>
        <p:spPr>
          <a:xfrm>
            <a:off x="5526225" y="3958749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smtClean="0"/>
              <a:t>Registros de cadena</a:t>
            </a:r>
            <a:endParaRPr lang="es-ES" sz="1400"/>
          </a:p>
        </p:txBody>
      </p:sp>
      <p:sp>
        <p:nvSpPr>
          <p:cNvPr id="78" name="93 Título"/>
          <p:cNvSpPr txBox="1">
            <a:spLocks/>
          </p:cNvSpPr>
          <p:nvPr/>
        </p:nvSpPr>
        <p:spPr>
          <a:xfrm>
            <a:off x="0" y="0"/>
            <a:ext cx="12192000" cy="5486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Interior de la CPU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3078760" y="1552507"/>
            <a:ext cx="6333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smtClean="0"/>
              <a:t>16  Registros de propósito general</a:t>
            </a:r>
            <a:endParaRPr lang="es-ES" sz="1400"/>
          </a:p>
        </p:txBody>
      </p:sp>
    </p:spTree>
    <p:extLst>
      <p:ext uri="{BB962C8B-B14F-4D97-AF65-F5344CB8AC3E}">
        <p14:creationId xmlns="" xmlns:p14="http://schemas.microsoft.com/office/powerpoint/2010/main" val="357857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Rectángulo redondeado"/>
          <p:cNvSpPr/>
          <p:nvPr/>
        </p:nvSpPr>
        <p:spPr>
          <a:xfrm>
            <a:off x="4033652" y="1664805"/>
            <a:ext cx="4248472" cy="1584176"/>
          </a:xfrm>
          <a:prstGeom prst="roundRect">
            <a:avLst>
              <a:gd name="adj" fmla="val 11157"/>
            </a:avLst>
          </a:prstGeom>
          <a:solidFill>
            <a:schemeClr val="accent1">
              <a:lumMod val="40000"/>
              <a:lumOff val="60000"/>
              <a:alpha val="50196"/>
            </a:schemeClr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2000" smtClean="0">
                <a:solidFill>
                  <a:schemeClr val="accent1"/>
                </a:solidFill>
              </a:rPr>
              <a:t>Consola</a:t>
            </a:r>
            <a:endParaRPr lang="es-ES" sz="2000">
              <a:solidFill>
                <a:schemeClr val="accent1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4033652" y="3880543"/>
            <a:ext cx="4248472" cy="1312653"/>
          </a:xfrm>
          <a:prstGeom prst="roundRect">
            <a:avLst>
              <a:gd name="adj" fmla="val 11157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Cartucho  (archivo ROM)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6913972" y="4132930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de Audio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(sonidos)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5581824" y="4132930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de Video</a:t>
            </a:r>
            <a:endParaRPr lang="es-ES" sz="1200"/>
          </a:p>
          <a:p>
            <a:pPr algn="ctr"/>
            <a:r>
              <a:rPr lang="es-ES" sz="1100">
                <a:solidFill>
                  <a:srgbClr val="006600"/>
                </a:solidFill>
              </a:rPr>
              <a:t>(</a:t>
            </a:r>
            <a:r>
              <a:rPr lang="es-ES" sz="1100" smtClean="0">
                <a:solidFill>
                  <a:srgbClr val="006600"/>
                </a:solidFill>
              </a:rPr>
              <a:t>imágenes</a:t>
            </a:r>
            <a:r>
              <a:rPr lang="es-ES" sz="11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4249676" y="4132930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 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(código + datos)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4249676" y="2276873"/>
            <a:ext cx="115355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5580401" y="2276873"/>
            <a:ext cx="115355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Chip Video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6912549" y="2276873"/>
            <a:ext cx="115355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Chip Sonido</a:t>
            </a:r>
            <a:endParaRPr lang="es-ES" sz="1400">
              <a:solidFill>
                <a:schemeClr val="bg1"/>
              </a:solidFill>
            </a:endParaRPr>
          </a:p>
        </p:txBody>
      </p:sp>
      <p:cxnSp>
        <p:nvCxnSpPr>
          <p:cNvPr id="13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4825740" y="2708921"/>
            <a:ext cx="712" cy="1424009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H="1" flipV="1">
            <a:off x="6157177" y="2708921"/>
            <a:ext cx="711" cy="1424009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  <a:stCxn id="5" idx="0"/>
            <a:endCxn id="12" idx="2"/>
          </p:cNvCxnSpPr>
          <p:nvPr/>
        </p:nvCxnSpPr>
        <p:spPr>
          <a:xfrm flipH="1" flipV="1">
            <a:off x="7489325" y="2708921"/>
            <a:ext cx="711" cy="1424009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4871865" y="3508704"/>
            <a:ext cx="90010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300" smtClean="0"/>
              <a:t>palabras</a:t>
            </a:r>
            <a:endParaRPr lang="es-ES" sz="1300"/>
          </a:p>
        </p:txBody>
      </p:sp>
      <p:sp>
        <p:nvSpPr>
          <p:cNvPr id="25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6193181" y="3508704"/>
            <a:ext cx="87492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300" smtClean="0"/>
              <a:t>pixels</a:t>
            </a:r>
            <a:endParaRPr lang="es-ES" sz="1300"/>
          </a:p>
        </p:txBody>
      </p:sp>
      <p:sp>
        <p:nvSpPr>
          <p:cNvPr id="26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7526039" y="3508704"/>
            <a:ext cx="910221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300" smtClean="0"/>
              <a:t>samples</a:t>
            </a:r>
            <a:endParaRPr lang="es-ES" sz="1300"/>
          </a:p>
        </p:txBody>
      </p:sp>
      <p:sp>
        <p:nvSpPr>
          <p:cNvPr id="23" name="22 Rectángulo"/>
          <p:cNvSpPr/>
          <p:nvPr/>
        </p:nvSpPr>
        <p:spPr>
          <a:xfrm>
            <a:off x="4206883" y="4211506"/>
            <a:ext cx="12410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100" smtClean="0"/>
              <a:t>ROM de Programa</a:t>
            </a:r>
            <a:endParaRPr lang="es-ES"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5 Grupo"/>
          <p:cNvGrpSpPr/>
          <p:nvPr/>
        </p:nvGrpSpPr>
        <p:grpSpPr>
          <a:xfrm>
            <a:off x="2122415" y="2536359"/>
            <a:ext cx="4451233" cy="3059013"/>
            <a:chOff x="3187817" y="3400425"/>
            <a:chExt cx="4451233" cy="3059013"/>
          </a:xfrm>
        </p:grpSpPr>
        <p:cxnSp>
          <p:nvCxnSpPr>
            <p:cNvPr id="22" name="21 Conector recto"/>
            <p:cNvCxnSpPr/>
            <p:nvPr/>
          </p:nvCxnSpPr>
          <p:spPr>
            <a:xfrm>
              <a:off x="3212983" y="5010150"/>
              <a:ext cx="442606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>
              <a:off x="3187817" y="3400425"/>
              <a:ext cx="4451233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 descr="J:\Codigo\C++\Vircon32\Documentacion\Especificaciones\Imagenes\File icons - Soun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67075" y="5235575"/>
              <a:ext cx="1181100" cy="1181100"/>
            </a:xfrm>
            <a:prstGeom prst="rect">
              <a:avLst/>
            </a:prstGeom>
            <a:noFill/>
          </p:spPr>
        </p:pic>
        <p:pic>
          <p:nvPicPr>
            <p:cNvPr id="1030" name="Picture 6" descr="J:\Codigo\C++\Vircon32\Documentacion\Especificaciones\Imagenes\File icons - Imag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79775" y="3600449"/>
              <a:ext cx="1171576" cy="1171576"/>
            </a:xfrm>
            <a:prstGeom prst="rect">
              <a:avLst/>
            </a:prstGeom>
            <a:noFill/>
          </p:spPr>
        </p:pic>
        <p:sp>
          <p:nvSpPr>
            <p:cNvPr id="14" name="13 Rectángulo"/>
            <p:cNvSpPr/>
            <p:nvPr/>
          </p:nvSpPr>
          <p:spPr>
            <a:xfrm>
              <a:off x="4019551" y="6120884"/>
              <a:ext cx="600074" cy="33855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s-ES" sz="1600" b="1"/>
                <a:t>WAV</a:t>
              </a:r>
            </a:p>
          </p:txBody>
        </p:sp>
        <p:sp>
          <p:nvSpPr>
            <p:cNvPr id="31" name="30 Rectángulo"/>
            <p:cNvSpPr/>
            <p:nvPr/>
          </p:nvSpPr>
          <p:spPr>
            <a:xfrm>
              <a:off x="4019551" y="4482584"/>
              <a:ext cx="600074" cy="33855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s-ES" sz="1600" b="1"/>
                <a:t>PNG</a:t>
              </a:r>
            </a:p>
          </p:txBody>
        </p:sp>
      </p:grpSp>
      <p:pic>
        <p:nvPicPr>
          <p:cNvPr id="1029" name="Picture 5" descr="J:\Codigo\C++\Vircon32\Documentacion\Especificaciones\Imagenes\File icons - ASM sourc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4374" y="1148884"/>
            <a:ext cx="1152526" cy="1152526"/>
          </a:xfrm>
          <a:prstGeom prst="rect">
            <a:avLst/>
          </a:prstGeom>
          <a:noFill/>
        </p:spPr>
      </p:pic>
      <p:grpSp>
        <p:nvGrpSpPr>
          <p:cNvPr id="4" name="62 Grupo"/>
          <p:cNvGrpSpPr/>
          <p:nvPr/>
        </p:nvGrpSpPr>
        <p:grpSpPr>
          <a:xfrm>
            <a:off x="3458972" y="1198096"/>
            <a:ext cx="3105150" cy="1158776"/>
            <a:chOff x="4524374" y="2062162"/>
            <a:chExt cx="3105150" cy="1158776"/>
          </a:xfrm>
        </p:grpSpPr>
        <p:pic>
          <p:nvPicPr>
            <p:cNvPr id="1031" name="Picture 7" descr="J:\Codigo\C++\Vircon32\Documentacion\Especificaciones\Imagenes\File icons - Binary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23013" y="2062162"/>
              <a:ext cx="1106487" cy="1106487"/>
            </a:xfrm>
            <a:prstGeom prst="rect">
              <a:avLst/>
            </a:prstGeom>
            <a:noFill/>
          </p:spPr>
        </p:pic>
        <p:sp>
          <p:nvSpPr>
            <p:cNvPr id="34" name="33 Rectángulo"/>
            <p:cNvSpPr/>
            <p:nvPr/>
          </p:nvSpPr>
          <p:spPr>
            <a:xfrm>
              <a:off x="6943725" y="2882384"/>
              <a:ext cx="685799" cy="338554"/>
            </a:xfrm>
            <a:prstGeom prst="rect">
              <a:avLst/>
            </a:prstGeom>
            <a:solidFill>
              <a:srgbClr val="C6F7BF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s-ES" sz="1600" b="1">
                  <a:solidFill>
                    <a:schemeClr val="accent6">
                      <a:lumMod val="50000"/>
                    </a:schemeClr>
                  </a:solidFill>
                </a:rPr>
                <a:t>VBIN</a:t>
              </a:r>
            </a:p>
          </p:txBody>
        </p:sp>
        <p:cxnSp>
          <p:nvCxnSpPr>
            <p:cNvPr id="35" name="34 Conector recto de flecha"/>
            <p:cNvCxnSpPr/>
            <p:nvPr/>
          </p:nvCxnSpPr>
          <p:spPr>
            <a:xfrm>
              <a:off x="4600575" y="2770758"/>
              <a:ext cx="1543050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35 Rectángulo"/>
            <p:cNvSpPr/>
            <p:nvPr/>
          </p:nvSpPr>
          <p:spPr>
            <a:xfrm>
              <a:off x="4524374" y="2148959"/>
              <a:ext cx="16478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/>
                <a:t>assemble.exe</a:t>
              </a:r>
            </a:p>
          </p:txBody>
        </p:sp>
      </p:grpSp>
      <p:grpSp>
        <p:nvGrpSpPr>
          <p:cNvPr id="5" name="64 Grupo"/>
          <p:cNvGrpSpPr/>
          <p:nvPr/>
        </p:nvGrpSpPr>
        <p:grpSpPr>
          <a:xfrm>
            <a:off x="3401823" y="2860210"/>
            <a:ext cx="3162299" cy="1115912"/>
            <a:chOff x="4467225" y="3724276"/>
            <a:chExt cx="3162299" cy="1115912"/>
          </a:xfrm>
        </p:grpSpPr>
        <p:pic>
          <p:nvPicPr>
            <p:cNvPr id="18" name="Picture 3" descr="J:\Codigo\C++\Vircon32\Documentacion\Especificaciones\Imagenes\Texture-Brick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420002" y="3724276"/>
              <a:ext cx="907427" cy="9525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</p:pic>
        <p:sp>
          <p:nvSpPr>
            <p:cNvPr id="32" name="31 Rectángulo"/>
            <p:cNvSpPr/>
            <p:nvPr/>
          </p:nvSpPr>
          <p:spPr>
            <a:xfrm>
              <a:off x="6943725" y="4501634"/>
              <a:ext cx="685799" cy="338554"/>
            </a:xfrm>
            <a:prstGeom prst="rect">
              <a:avLst/>
            </a:prstGeom>
            <a:solidFill>
              <a:srgbClr val="C6F7BF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s-ES" sz="1600" b="1">
                  <a:solidFill>
                    <a:schemeClr val="accent6">
                      <a:lumMod val="50000"/>
                    </a:schemeClr>
                  </a:solidFill>
                </a:rPr>
                <a:t>VTEX</a:t>
              </a:r>
            </a:p>
          </p:txBody>
        </p:sp>
        <p:cxnSp>
          <p:nvCxnSpPr>
            <p:cNvPr id="38" name="37 Conector recto de flecha"/>
            <p:cNvCxnSpPr/>
            <p:nvPr/>
          </p:nvCxnSpPr>
          <p:spPr>
            <a:xfrm>
              <a:off x="4829175" y="4428108"/>
              <a:ext cx="1343025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Rectángulo"/>
            <p:cNvSpPr/>
            <p:nvPr/>
          </p:nvSpPr>
          <p:spPr>
            <a:xfrm>
              <a:off x="4467225" y="3806309"/>
              <a:ext cx="18002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/>
                <a:t>png2vircon.exe</a:t>
              </a:r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3354198" y="4462994"/>
            <a:ext cx="3209924" cy="1113328"/>
            <a:chOff x="4419600" y="5327060"/>
            <a:chExt cx="3209924" cy="1113328"/>
          </a:xfrm>
        </p:grpSpPr>
        <p:pic>
          <p:nvPicPr>
            <p:cNvPr id="19" name="Picture 2" descr="J:\Codigo\C++\Vircon32\Documentacion\Especificaciones\Imagenes\Sonido2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406275" y="5327060"/>
              <a:ext cx="927975" cy="9669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</p:pic>
        <p:sp>
          <p:nvSpPr>
            <p:cNvPr id="33" name="32 Rectángulo"/>
            <p:cNvSpPr/>
            <p:nvPr/>
          </p:nvSpPr>
          <p:spPr>
            <a:xfrm>
              <a:off x="6943725" y="6101834"/>
              <a:ext cx="685799" cy="338554"/>
            </a:xfrm>
            <a:prstGeom prst="rect">
              <a:avLst/>
            </a:prstGeom>
            <a:solidFill>
              <a:srgbClr val="C6F7BF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s-ES" sz="1600" b="1">
                  <a:solidFill>
                    <a:schemeClr val="accent6">
                      <a:lumMod val="50000"/>
                    </a:schemeClr>
                  </a:solidFill>
                </a:rPr>
                <a:t>VSND</a:t>
              </a:r>
            </a:p>
          </p:txBody>
        </p:sp>
        <p:cxnSp>
          <p:nvCxnSpPr>
            <p:cNvPr id="40" name="39 Conector recto de flecha"/>
            <p:cNvCxnSpPr/>
            <p:nvPr/>
          </p:nvCxnSpPr>
          <p:spPr>
            <a:xfrm>
              <a:off x="4819650" y="6047358"/>
              <a:ext cx="1352550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40 Rectángulo"/>
            <p:cNvSpPr/>
            <p:nvPr/>
          </p:nvSpPr>
          <p:spPr>
            <a:xfrm>
              <a:off x="4419600" y="5425559"/>
              <a:ext cx="18764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/>
                <a:t>wav2vircon.exe</a:t>
              </a:r>
            </a:p>
          </p:txBody>
        </p:sp>
      </p:grpSp>
      <p:grpSp>
        <p:nvGrpSpPr>
          <p:cNvPr id="8" name="67 Grupo"/>
          <p:cNvGrpSpPr/>
          <p:nvPr/>
        </p:nvGrpSpPr>
        <p:grpSpPr>
          <a:xfrm>
            <a:off x="6659373" y="1183808"/>
            <a:ext cx="3962401" cy="4572000"/>
            <a:chOff x="7724775" y="2047874"/>
            <a:chExt cx="3962401" cy="4572000"/>
          </a:xfrm>
        </p:grpSpPr>
        <p:pic>
          <p:nvPicPr>
            <p:cNvPr id="1026" name="Picture 2" descr="J:\Codigo\C++\Vircon32\Art\Logos\Logo V32 98x98 YouTube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0660064" y="3811589"/>
              <a:ext cx="1027112" cy="1027112"/>
            </a:xfrm>
            <a:prstGeom prst="rect">
              <a:avLst/>
            </a:prstGeom>
            <a:noFill/>
          </p:spPr>
        </p:pic>
        <p:sp>
          <p:nvSpPr>
            <p:cNvPr id="59" name="58 Flecha derecha"/>
            <p:cNvSpPr/>
            <p:nvPr/>
          </p:nvSpPr>
          <p:spPr>
            <a:xfrm>
              <a:off x="9001125" y="4314825"/>
              <a:ext cx="1371600" cy="352426"/>
            </a:xfrm>
            <a:prstGeom prst="rightArrow">
              <a:avLst>
                <a:gd name="adj1" fmla="val 39560"/>
                <a:gd name="adj2" fmla="val 794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59 Abrir llave"/>
            <p:cNvSpPr/>
            <p:nvPr/>
          </p:nvSpPr>
          <p:spPr>
            <a:xfrm rot="10800000">
              <a:off x="7724775" y="2047874"/>
              <a:ext cx="647700" cy="4572000"/>
            </a:xfrm>
            <a:prstGeom prst="leftBrace">
              <a:avLst>
                <a:gd name="adj1" fmla="val 45098"/>
                <a:gd name="adj2" fmla="val 50043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60 Rectángulo"/>
            <p:cNvSpPr/>
            <p:nvPr/>
          </p:nvSpPr>
          <p:spPr>
            <a:xfrm>
              <a:off x="8753475" y="3882509"/>
              <a:ext cx="18002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/>
                <a:t>packrom.exe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 36">
            <a:extLst>
              <a:ext uri="{FF2B5EF4-FFF2-40B4-BE49-F238E27FC236}">
                <a16:creationId xmlns="" xmlns:a16="http://schemas.microsoft.com/office/drawing/2014/main" id="{73A11322-BD7B-4952-9DD1-128E56555842}"/>
              </a:ext>
            </a:extLst>
          </p:cNvPr>
          <p:cNvSpPr/>
          <p:nvPr/>
        </p:nvSpPr>
        <p:spPr>
          <a:xfrm>
            <a:off x="10884559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00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="" xmlns:a16="http://schemas.microsoft.com/office/drawing/2014/main" id="{C53C5C9A-E5EB-4DA5-8C17-F97FBBF37148}"/>
              </a:ext>
            </a:extLst>
          </p:cNvPr>
          <p:cNvSpPr/>
          <p:nvPr/>
        </p:nvSpPr>
        <p:spPr>
          <a:xfrm>
            <a:off x="1187116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31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="" xmlns:a16="http://schemas.microsoft.com/office/drawing/2014/main" id="{0F2EAB25-4CC2-4633-AB8F-8DB1CCE2D6E8}"/>
              </a:ext>
            </a:extLst>
          </p:cNvPr>
          <p:cNvSpPr/>
          <p:nvPr/>
        </p:nvSpPr>
        <p:spPr>
          <a:xfrm>
            <a:off x="1499937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30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="" xmlns:a16="http://schemas.microsoft.com/office/drawing/2014/main" id="{8408589A-C568-45CE-8FE2-359FEF996A5B}"/>
              </a:ext>
            </a:extLst>
          </p:cNvPr>
          <p:cNvSpPr/>
          <p:nvPr/>
        </p:nvSpPr>
        <p:spPr>
          <a:xfrm>
            <a:off x="1812758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29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="" xmlns:a16="http://schemas.microsoft.com/office/drawing/2014/main" id="{A49ADF89-E9B5-4F79-A008-E954C111F442}"/>
              </a:ext>
            </a:extLst>
          </p:cNvPr>
          <p:cNvSpPr/>
          <p:nvPr/>
        </p:nvSpPr>
        <p:spPr>
          <a:xfrm>
            <a:off x="2125578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28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="" xmlns:a16="http://schemas.microsoft.com/office/drawing/2014/main" id="{77FC50C9-9615-4656-B857-8741C629A335}"/>
              </a:ext>
            </a:extLst>
          </p:cNvPr>
          <p:cNvSpPr/>
          <p:nvPr/>
        </p:nvSpPr>
        <p:spPr>
          <a:xfrm>
            <a:off x="2438399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27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="" xmlns:a16="http://schemas.microsoft.com/office/drawing/2014/main" id="{7B76901C-3641-43B1-91FD-7E1EB9CF8B4C}"/>
              </a:ext>
            </a:extLst>
          </p:cNvPr>
          <p:cNvSpPr/>
          <p:nvPr/>
        </p:nvSpPr>
        <p:spPr>
          <a:xfrm>
            <a:off x="2751220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26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="" xmlns:a16="http://schemas.microsoft.com/office/drawing/2014/main" id="{E8883506-0AEB-48CD-86B3-650E1B735A04}"/>
              </a:ext>
            </a:extLst>
          </p:cNvPr>
          <p:cNvSpPr/>
          <p:nvPr/>
        </p:nvSpPr>
        <p:spPr>
          <a:xfrm>
            <a:off x="3064041" y="1235243"/>
            <a:ext cx="312821" cy="31282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25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="" xmlns:a16="http://schemas.microsoft.com/office/drawing/2014/main" id="{3647FA28-8B9B-4523-9A28-2C419E6BD457}"/>
              </a:ext>
            </a:extLst>
          </p:cNvPr>
          <p:cNvSpPr/>
          <p:nvPr/>
        </p:nvSpPr>
        <p:spPr>
          <a:xfrm>
            <a:off x="3376861" y="1235243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24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="" xmlns:a16="http://schemas.microsoft.com/office/drawing/2014/main" id="{AC9C5108-0819-4498-8FA9-53C5473E8D27}"/>
              </a:ext>
            </a:extLst>
          </p:cNvPr>
          <p:cNvSpPr/>
          <p:nvPr/>
        </p:nvSpPr>
        <p:spPr>
          <a:xfrm>
            <a:off x="3689682" y="1235243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23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="" xmlns:a16="http://schemas.microsoft.com/office/drawing/2014/main" id="{06EB9E5F-EAA4-4250-98C4-2A775787C77C}"/>
              </a:ext>
            </a:extLst>
          </p:cNvPr>
          <p:cNvSpPr/>
          <p:nvPr/>
        </p:nvSpPr>
        <p:spPr>
          <a:xfrm>
            <a:off x="4002503" y="1235243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22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="" xmlns:a16="http://schemas.microsoft.com/office/drawing/2014/main" id="{91E5A6FD-A6CE-477D-AC67-309F3D79896E}"/>
              </a:ext>
            </a:extLst>
          </p:cNvPr>
          <p:cNvSpPr/>
          <p:nvPr/>
        </p:nvSpPr>
        <p:spPr>
          <a:xfrm>
            <a:off x="4315324" y="1235243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21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="" xmlns:a16="http://schemas.microsoft.com/office/drawing/2014/main" id="{66BC7115-24DA-4563-9B74-FE2D1F2541B9}"/>
              </a:ext>
            </a:extLst>
          </p:cNvPr>
          <p:cNvSpPr/>
          <p:nvPr/>
        </p:nvSpPr>
        <p:spPr>
          <a:xfrm>
            <a:off x="4628144" y="1235243"/>
            <a:ext cx="312821" cy="3128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20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="" xmlns:a16="http://schemas.microsoft.com/office/drawing/2014/main" id="{D4D6122B-29C3-4E64-A495-591E6D313C6D}"/>
              </a:ext>
            </a:extLst>
          </p:cNvPr>
          <p:cNvSpPr/>
          <p:nvPr/>
        </p:nvSpPr>
        <p:spPr>
          <a:xfrm>
            <a:off x="4940965" y="1235243"/>
            <a:ext cx="312821" cy="3128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19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="" xmlns:a16="http://schemas.microsoft.com/office/drawing/2014/main" id="{A0C5C6CD-42AB-4827-8F03-2D716DB4068E}"/>
              </a:ext>
            </a:extLst>
          </p:cNvPr>
          <p:cNvSpPr/>
          <p:nvPr/>
        </p:nvSpPr>
        <p:spPr>
          <a:xfrm>
            <a:off x="5253786" y="1235243"/>
            <a:ext cx="312821" cy="3128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18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="" xmlns:a16="http://schemas.microsoft.com/office/drawing/2014/main" id="{998369E3-C0D1-4062-B22B-FC1E030F1EC0}"/>
              </a:ext>
            </a:extLst>
          </p:cNvPr>
          <p:cNvSpPr/>
          <p:nvPr/>
        </p:nvSpPr>
        <p:spPr>
          <a:xfrm>
            <a:off x="5566607" y="1235243"/>
            <a:ext cx="312821" cy="3128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17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="" xmlns:a16="http://schemas.microsoft.com/office/drawing/2014/main" id="{8C8A129F-CE3A-42F7-989D-57705327C731}"/>
              </a:ext>
            </a:extLst>
          </p:cNvPr>
          <p:cNvSpPr/>
          <p:nvPr/>
        </p:nvSpPr>
        <p:spPr>
          <a:xfrm>
            <a:off x="5879427" y="123524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16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="" xmlns:a16="http://schemas.microsoft.com/office/drawing/2014/main" id="{31118911-2DA9-4629-8126-3B0790309E88}"/>
              </a:ext>
            </a:extLst>
          </p:cNvPr>
          <p:cNvSpPr/>
          <p:nvPr/>
        </p:nvSpPr>
        <p:spPr>
          <a:xfrm>
            <a:off x="6192248" y="123524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15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="" xmlns:a16="http://schemas.microsoft.com/office/drawing/2014/main" id="{C298D969-0C75-4420-91F8-6F6DA98C4834}"/>
              </a:ext>
            </a:extLst>
          </p:cNvPr>
          <p:cNvSpPr/>
          <p:nvPr/>
        </p:nvSpPr>
        <p:spPr>
          <a:xfrm>
            <a:off x="6505069" y="123524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14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="" xmlns:a16="http://schemas.microsoft.com/office/drawing/2014/main" id="{24A63E33-0EB4-406C-948A-7DCB4F602629}"/>
              </a:ext>
            </a:extLst>
          </p:cNvPr>
          <p:cNvSpPr/>
          <p:nvPr/>
        </p:nvSpPr>
        <p:spPr>
          <a:xfrm>
            <a:off x="6817890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13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="" xmlns:a16="http://schemas.microsoft.com/office/drawing/2014/main" id="{0AD256CC-2326-4D3A-A4F3-9009626585EF}"/>
              </a:ext>
            </a:extLst>
          </p:cNvPr>
          <p:cNvSpPr/>
          <p:nvPr/>
        </p:nvSpPr>
        <p:spPr>
          <a:xfrm>
            <a:off x="7130710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12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="" xmlns:a16="http://schemas.microsoft.com/office/drawing/2014/main" id="{A54D63F3-7726-43D7-A4B5-73CAFA9AC152}"/>
              </a:ext>
            </a:extLst>
          </p:cNvPr>
          <p:cNvSpPr/>
          <p:nvPr/>
        </p:nvSpPr>
        <p:spPr>
          <a:xfrm>
            <a:off x="7443531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11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="" xmlns:a16="http://schemas.microsoft.com/office/drawing/2014/main" id="{DD73C27A-9EDC-4EE2-B6F0-265E687B828F}"/>
              </a:ext>
            </a:extLst>
          </p:cNvPr>
          <p:cNvSpPr/>
          <p:nvPr/>
        </p:nvSpPr>
        <p:spPr>
          <a:xfrm>
            <a:off x="7756352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10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="" xmlns:a16="http://schemas.microsoft.com/office/drawing/2014/main" id="{1C8F1824-E26A-43B2-95AD-4E622E969AFF}"/>
              </a:ext>
            </a:extLst>
          </p:cNvPr>
          <p:cNvSpPr/>
          <p:nvPr/>
        </p:nvSpPr>
        <p:spPr>
          <a:xfrm>
            <a:off x="8069173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09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="" xmlns:a16="http://schemas.microsoft.com/office/drawing/2014/main" id="{C5A90D2C-3ED6-46E2-B67D-D6035BC950AA}"/>
              </a:ext>
            </a:extLst>
          </p:cNvPr>
          <p:cNvSpPr/>
          <p:nvPr/>
        </p:nvSpPr>
        <p:spPr>
          <a:xfrm>
            <a:off x="8381993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08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="" xmlns:a16="http://schemas.microsoft.com/office/drawing/2014/main" id="{550271C9-0EC5-4ECC-B991-68E83A3F3C6A}"/>
              </a:ext>
            </a:extLst>
          </p:cNvPr>
          <p:cNvSpPr/>
          <p:nvPr/>
        </p:nvSpPr>
        <p:spPr>
          <a:xfrm>
            <a:off x="8694814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07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="" xmlns:a16="http://schemas.microsoft.com/office/drawing/2014/main" id="{D0AE3233-DF2D-48B7-8323-62F5C33D99C3}"/>
              </a:ext>
            </a:extLst>
          </p:cNvPr>
          <p:cNvSpPr/>
          <p:nvPr/>
        </p:nvSpPr>
        <p:spPr>
          <a:xfrm>
            <a:off x="9007635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06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="" xmlns:a16="http://schemas.microsoft.com/office/drawing/2014/main" id="{F12E477C-2CC6-4555-8235-719CBE3B0175}"/>
              </a:ext>
            </a:extLst>
          </p:cNvPr>
          <p:cNvSpPr/>
          <p:nvPr/>
        </p:nvSpPr>
        <p:spPr>
          <a:xfrm>
            <a:off x="9320456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05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="" xmlns:a16="http://schemas.microsoft.com/office/drawing/2014/main" id="{24E5F539-7A09-4F5B-95D8-8BDB50EF13FE}"/>
              </a:ext>
            </a:extLst>
          </p:cNvPr>
          <p:cNvSpPr/>
          <p:nvPr/>
        </p:nvSpPr>
        <p:spPr>
          <a:xfrm>
            <a:off x="9633276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04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="" xmlns:a16="http://schemas.microsoft.com/office/drawing/2014/main" id="{9CAC6246-ADC5-45A2-BCC1-DD852C7B11B7}"/>
              </a:ext>
            </a:extLst>
          </p:cNvPr>
          <p:cNvSpPr/>
          <p:nvPr/>
        </p:nvSpPr>
        <p:spPr>
          <a:xfrm>
            <a:off x="9946097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03</a:t>
            </a:r>
          </a:p>
        </p:txBody>
      </p:sp>
      <p:sp>
        <p:nvSpPr>
          <p:cNvPr id="97" name="Rectángulo 96">
            <a:extLst>
              <a:ext uri="{FF2B5EF4-FFF2-40B4-BE49-F238E27FC236}">
                <a16:creationId xmlns="" xmlns:a16="http://schemas.microsoft.com/office/drawing/2014/main" id="{ECB51BA8-E69A-47F5-BD56-0A327E561C4C}"/>
              </a:ext>
            </a:extLst>
          </p:cNvPr>
          <p:cNvSpPr/>
          <p:nvPr/>
        </p:nvSpPr>
        <p:spPr>
          <a:xfrm>
            <a:off x="10258918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02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="" xmlns:a16="http://schemas.microsoft.com/office/drawing/2014/main" id="{CEE39723-92D4-4422-990B-7B4260A35505}"/>
              </a:ext>
            </a:extLst>
          </p:cNvPr>
          <p:cNvSpPr/>
          <p:nvPr/>
        </p:nvSpPr>
        <p:spPr>
          <a:xfrm>
            <a:off x="10571739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01</a:t>
            </a:r>
          </a:p>
        </p:txBody>
      </p:sp>
      <p:cxnSp>
        <p:nvCxnSpPr>
          <p:cNvPr id="102" name="Conector recto 101">
            <a:extLst>
              <a:ext uri="{FF2B5EF4-FFF2-40B4-BE49-F238E27FC236}">
                <a16:creationId xmlns="" xmlns:a16="http://schemas.microsoft.com/office/drawing/2014/main" id="{86EF041D-DE48-4F5C-8744-8CBF0EB20DE0}"/>
              </a:ext>
            </a:extLst>
          </p:cNvPr>
          <p:cNvCxnSpPr>
            <a:cxnSpLocks/>
          </p:cNvCxnSpPr>
          <p:nvPr/>
        </p:nvCxnSpPr>
        <p:spPr>
          <a:xfrm>
            <a:off x="3064040" y="154004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="" xmlns:a16="http://schemas.microsoft.com/office/drawing/2014/main" id="{47E268D3-FA3C-4E68-9B0F-630F0330FE61}"/>
              </a:ext>
            </a:extLst>
          </p:cNvPr>
          <p:cNvCxnSpPr>
            <a:cxnSpLocks/>
          </p:cNvCxnSpPr>
          <p:nvPr/>
        </p:nvCxnSpPr>
        <p:spPr>
          <a:xfrm flipH="1">
            <a:off x="1187104" y="1540045"/>
            <a:ext cx="9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="" xmlns:a16="http://schemas.microsoft.com/office/drawing/2014/main" id="{66505EBE-DF94-4D46-A617-9B02F34E7864}"/>
              </a:ext>
            </a:extLst>
          </p:cNvPr>
          <p:cNvCxnSpPr>
            <a:cxnSpLocks/>
          </p:cNvCxnSpPr>
          <p:nvPr/>
        </p:nvCxnSpPr>
        <p:spPr>
          <a:xfrm flipH="1">
            <a:off x="3376832" y="1540045"/>
            <a:ext cx="28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="" xmlns:a16="http://schemas.microsoft.com/office/drawing/2014/main" id="{6A324006-7BFE-46BD-A68C-9DC10B2E9CA9}"/>
              </a:ext>
            </a:extLst>
          </p:cNvPr>
          <p:cNvCxnSpPr>
            <a:cxnSpLocks/>
          </p:cNvCxnSpPr>
          <p:nvPr/>
        </p:nvCxnSpPr>
        <p:spPr>
          <a:xfrm>
            <a:off x="4628143" y="154004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="" xmlns:a16="http://schemas.microsoft.com/office/drawing/2014/main" id="{9058EBC3-42C3-4B5A-BBBB-C1E1B37F6D1A}"/>
              </a:ext>
            </a:extLst>
          </p:cNvPr>
          <p:cNvCxnSpPr>
            <a:cxnSpLocks/>
          </p:cNvCxnSpPr>
          <p:nvPr/>
        </p:nvCxnSpPr>
        <p:spPr>
          <a:xfrm>
            <a:off x="5879426" y="154004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="" xmlns:a16="http://schemas.microsoft.com/office/drawing/2014/main" id="{B2AE8D7F-112B-4A1B-B6A2-3D4847277991}"/>
              </a:ext>
            </a:extLst>
          </p:cNvPr>
          <p:cNvCxnSpPr>
            <a:cxnSpLocks/>
          </p:cNvCxnSpPr>
          <p:nvPr/>
        </p:nvCxnSpPr>
        <p:spPr>
          <a:xfrm>
            <a:off x="6817885" y="154004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="" xmlns:a16="http://schemas.microsoft.com/office/drawing/2014/main" id="{D6EA153A-F288-498B-A862-027BC2639F72}"/>
              </a:ext>
            </a:extLst>
          </p:cNvPr>
          <p:cNvCxnSpPr/>
          <p:nvPr/>
        </p:nvCxnSpPr>
        <p:spPr>
          <a:xfrm>
            <a:off x="1187113" y="1925054"/>
            <a:ext cx="1876927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="" xmlns:a16="http://schemas.microsoft.com/office/drawing/2014/main" id="{AB6AEAA7-B3DE-4392-84C0-F7BF95A97831}"/>
              </a:ext>
            </a:extLst>
          </p:cNvPr>
          <p:cNvCxnSpPr>
            <a:cxnSpLocks/>
          </p:cNvCxnSpPr>
          <p:nvPr/>
        </p:nvCxnSpPr>
        <p:spPr>
          <a:xfrm>
            <a:off x="3376858" y="1925053"/>
            <a:ext cx="1251285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="" xmlns:a16="http://schemas.microsoft.com/office/drawing/2014/main" id="{F6ACDBDC-20EE-439D-9563-BF774C7421DA}"/>
              </a:ext>
            </a:extLst>
          </p:cNvPr>
          <p:cNvCxnSpPr>
            <a:cxnSpLocks/>
          </p:cNvCxnSpPr>
          <p:nvPr/>
        </p:nvCxnSpPr>
        <p:spPr>
          <a:xfrm>
            <a:off x="3064037" y="1925053"/>
            <a:ext cx="31282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="" xmlns:a16="http://schemas.microsoft.com/office/drawing/2014/main" id="{7083838C-726B-4982-AAC8-A11C3B433205}"/>
              </a:ext>
            </a:extLst>
          </p:cNvPr>
          <p:cNvCxnSpPr>
            <a:cxnSpLocks/>
          </p:cNvCxnSpPr>
          <p:nvPr/>
        </p:nvCxnSpPr>
        <p:spPr>
          <a:xfrm>
            <a:off x="4628141" y="1925053"/>
            <a:ext cx="1251285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="" xmlns:a16="http://schemas.microsoft.com/office/drawing/2014/main" id="{3664F721-26A1-4880-8555-BB97AB35D9FB}"/>
              </a:ext>
            </a:extLst>
          </p:cNvPr>
          <p:cNvCxnSpPr>
            <a:cxnSpLocks/>
          </p:cNvCxnSpPr>
          <p:nvPr/>
        </p:nvCxnSpPr>
        <p:spPr>
          <a:xfrm>
            <a:off x="5879426" y="1925053"/>
            <a:ext cx="938459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="" xmlns:a16="http://schemas.microsoft.com/office/drawing/2014/main" id="{6C52B2C0-BB73-45F4-B1B0-022466ABDA68}"/>
              </a:ext>
            </a:extLst>
          </p:cNvPr>
          <p:cNvCxnSpPr>
            <a:cxnSpLocks/>
          </p:cNvCxnSpPr>
          <p:nvPr/>
        </p:nvCxnSpPr>
        <p:spPr>
          <a:xfrm>
            <a:off x="6817885" y="1925053"/>
            <a:ext cx="437948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="" xmlns:a16="http://schemas.microsoft.com/office/drawing/2014/main" id="{7F0BCCC8-CF54-477C-A0E9-0EADB48ACAED}"/>
              </a:ext>
            </a:extLst>
          </p:cNvPr>
          <p:cNvCxnSpPr>
            <a:cxnSpLocks/>
          </p:cNvCxnSpPr>
          <p:nvPr/>
        </p:nvCxnSpPr>
        <p:spPr>
          <a:xfrm>
            <a:off x="11197369" y="154004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>
            <a:extLst>
              <a:ext uri="{FF2B5EF4-FFF2-40B4-BE49-F238E27FC236}">
                <a16:creationId xmlns="" xmlns:a16="http://schemas.microsoft.com/office/drawing/2014/main" id="{C055A25B-9E72-4CC3-9DBF-D79064A76E9A}"/>
              </a:ext>
            </a:extLst>
          </p:cNvPr>
          <p:cNvSpPr txBox="1"/>
          <p:nvPr/>
        </p:nvSpPr>
        <p:spPr>
          <a:xfrm>
            <a:off x="1187104" y="2057220"/>
            <a:ext cx="18769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6 bits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="" xmlns:a16="http://schemas.microsoft.com/office/drawing/2014/main" id="{8EE11C23-74C4-4FD5-9310-80C4C2FA101C}"/>
              </a:ext>
            </a:extLst>
          </p:cNvPr>
          <p:cNvSpPr txBox="1"/>
          <p:nvPr/>
        </p:nvSpPr>
        <p:spPr>
          <a:xfrm>
            <a:off x="3376832" y="2037346"/>
            <a:ext cx="12512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4 bits</a:t>
            </a:r>
          </a:p>
        </p:txBody>
      </p:sp>
      <p:sp>
        <p:nvSpPr>
          <p:cNvPr id="123" name="CuadroTexto 122">
            <a:extLst>
              <a:ext uri="{FF2B5EF4-FFF2-40B4-BE49-F238E27FC236}">
                <a16:creationId xmlns="" xmlns:a16="http://schemas.microsoft.com/office/drawing/2014/main" id="{015E0DE8-C7F9-4FCF-AF48-E2682799DDCD}"/>
              </a:ext>
            </a:extLst>
          </p:cNvPr>
          <p:cNvSpPr txBox="1"/>
          <p:nvPr/>
        </p:nvSpPr>
        <p:spPr>
          <a:xfrm>
            <a:off x="4628105" y="2037346"/>
            <a:ext cx="12512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4 bits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="" xmlns:a16="http://schemas.microsoft.com/office/drawing/2014/main" id="{991AA4AD-6A8B-40C6-B000-0139C9367DAF}"/>
              </a:ext>
            </a:extLst>
          </p:cNvPr>
          <p:cNvSpPr txBox="1"/>
          <p:nvPr/>
        </p:nvSpPr>
        <p:spPr>
          <a:xfrm>
            <a:off x="5879381" y="2037346"/>
            <a:ext cx="93845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3 bits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="" xmlns:a16="http://schemas.microsoft.com/office/drawing/2014/main" id="{F45070FF-26DA-408B-A13F-3670BB778833}"/>
              </a:ext>
            </a:extLst>
          </p:cNvPr>
          <p:cNvSpPr txBox="1"/>
          <p:nvPr/>
        </p:nvSpPr>
        <p:spPr>
          <a:xfrm>
            <a:off x="6817834" y="2037346"/>
            <a:ext cx="43795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14 bits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="" xmlns:a16="http://schemas.microsoft.com/office/drawing/2014/main" id="{EE943D83-DACD-4434-B6BE-80819EC8D2A2}"/>
              </a:ext>
            </a:extLst>
          </p:cNvPr>
          <p:cNvSpPr txBox="1"/>
          <p:nvPr/>
        </p:nvSpPr>
        <p:spPr>
          <a:xfrm>
            <a:off x="2590746" y="2037346"/>
            <a:ext cx="12512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1 bit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="" xmlns:a16="http://schemas.microsoft.com/office/drawing/2014/main" id="{4F79BADF-8B36-475E-AD42-510A24A59FBE}"/>
              </a:ext>
            </a:extLst>
          </p:cNvPr>
          <p:cNvSpPr txBox="1"/>
          <p:nvPr/>
        </p:nvSpPr>
        <p:spPr>
          <a:xfrm>
            <a:off x="1187315" y="2406318"/>
            <a:ext cx="18769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Opcode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143" name="CuadroTexto 142">
            <a:extLst>
              <a:ext uri="{FF2B5EF4-FFF2-40B4-BE49-F238E27FC236}">
                <a16:creationId xmlns="" xmlns:a16="http://schemas.microsoft.com/office/drawing/2014/main" id="{C9BBCD3A-4FBF-44D5-90CE-8FBB5A1C5714}"/>
              </a:ext>
            </a:extLst>
          </p:cNvPr>
          <p:cNvSpPr txBox="1"/>
          <p:nvPr/>
        </p:nvSpPr>
        <p:spPr>
          <a:xfrm>
            <a:off x="3392663" y="2374234"/>
            <a:ext cx="12512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Registro </a:t>
            </a:r>
            <a:r>
              <a:rPr lang="es-E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4" name="CuadroTexto 143">
            <a:extLst>
              <a:ext uri="{FF2B5EF4-FFF2-40B4-BE49-F238E27FC236}">
                <a16:creationId xmlns="" xmlns:a16="http://schemas.microsoft.com/office/drawing/2014/main" id="{A4B769A3-1D71-4C9C-B62B-4D34193F966B}"/>
              </a:ext>
            </a:extLst>
          </p:cNvPr>
          <p:cNvSpPr txBox="1"/>
          <p:nvPr/>
        </p:nvSpPr>
        <p:spPr>
          <a:xfrm>
            <a:off x="4652108" y="2374234"/>
            <a:ext cx="12512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Registro </a:t>
            </a:r>
            <a:r>
              <a:rPr lang="es-E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="" xmlns:a16="http://schemas.microsoft.com/office/drawing/2014/main" id="{438AEC21-FE7C-41F7-8FF8-1DF60DDD3D3F}"/>
              </a:ext>
            </a:extLst>
          </p:cNvPr>
          <p:cNvSpPr txBox="1"/>
          <p:nvPr/>
        </p:nvSpPr>
        <p:spPr>
          <a:xfrm>
            <a:off x="4940965" y="3002752"/>
            <a:ext cx="28153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Modo de direccionamiento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146" name="CuadroTexto 145">
            <a:extLst>
              <a:ext uri="{FF2B5EF4-FFF2-40B4-BE49-F238E27FC236}">
                <a16:creationId xmlns="" xmlns:a16="http://schemas.microsoft.com/office/drawing/2014/main" id="{4751CD82-B19E-4F57-B70B-04448F1E4DFE}"/>
              </a:ext>
            </a:extLst>
          </p:cNvPr>
          <p:cNvSpPr txBox="1"/>
          <p:nvPr/>
        </p:nvSpPr>
        <p:spPr>
          <a:xfrm>
            <a:off x="6825901" y="2374234"/>
            <a:ext cx="43714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Número de puerto</a:t>
            </a:r>
            <a:endParaRPr lang="es-ES">
              <a:solidFill>
                <a:srgbClr val="FF0000"/>
              </a:solidFill>
            </a:endParaRPr>
          </a:p>
        </p:txBody>
      </p:sp>
      <p:cxnSp>
        <p:nvCxnSpPr>
          <p:cNvPr id="148" name="Conector recto de flecha 147">
            <a:extLst>
              <a:ext uri="{FF2B5EF4-FFF2-40B4-BE49-F238E27FC236}">
                <a16:creationId xmlns="" xmlns:a16="http://schemas.microsoft.com/office/drawing/2014/main" id="{A652BF30-FED7-43AB-9F84-048905F66CD7}"/>
              </a:ext>
            </a:extLst>
          </p:cNvPr>
          <p:cNvCxnSpPr>
            <a:cxnSpLocks/>
            <a:stCxn id="145" idx="0"/>
            <a:endCxn id="124" idx="2"/>
          </p:cNvCxnSpPr>
          <p:nvPr/>
        </p:nvCxnSpPr>
        <p:spPr>
          <a:xfrm flipH="1" flipV="1">
            <a:off x="6348608" y="2406678"/>
            <a:ext cx="51" cy="59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="" xmlns:a16="http://schemas.microsoft.com/office/drawing/2014/main" id="{038A1AFE-092F-4490-ACEC-E9A589D7E562}"/>
              </a:ext>
            </a:extLst>
          </p:cNvPr>
          <p:cNvSpPr txBox="1"/>
          <p:nvPr/>
        </p:nvSpPr>
        <p:spPr>
          <a:xfrm>
            <a:off x="1965087" y="3002752"/>
            <a:ext cx="25026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Usa valor inmediato</a:t>
            </a:r>
            <a:endParaRPr lang="es-ES">
              <a:solidFill>
                <a:srgbClr val="FF0000"/>
              </a:solidFill>
            </a:endParaRPr>
          </a:p>
        </p:txBody>
      </p:sp>
      <p:cxnSp>
        <p:nvCxnSpPr>
          <p:cNvPr id="150" name="Conector recto de flecha 149">
            <a:extLst>
              <a:ext uri="{FF2B5EF4-FFF2-40B4-BE49-F238E27FC236}">
                <a16:creationId xmlns="" xmlns:a16="http://schemas.microsoft.com/office/drawing/2014/main" id="{381A71BA-8E7E-4EE6-9269-15B7E3A813EB}"/>
              </a:ext>
            </a:extLst>
          </p:cNvPr>
          <p:cNvCxnSpPr>
            <a:cxnSpLocks/>
            <a:stCxn id="149" idx="0"/>
            <a:endCxn id="126" idx="2"/>
          </p:cNvCxnSpPr>
          <p:nvPr/>
        </p:nvCxnSpPr>
        <p:spPr>
          <a:xfrm flipV="1">
            <a:off x="3216391" y="2406678"/>
            <a:ext cx="0" cy="59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uadroTexto 152">
            <a:extLst>
              <a:ext uri="{FF2B5EF4-FFF2-40B4-BE49-F238E27FC236}">
                <a16:creationId xmlns="" xmlns:a16="http://schemas.microsoft.com/office/drawing/2014/main" id="{842F7379-7927-4A04-9F04-A65F65E85B4B}"/>
              </a:ext>
            </a:extLst>
          </p:cNvPr>
          <p:cNvSpPr txBox="1"/>
          <p:nvPr/>
        </p:nvSpPr>
        <p:spPr>
          <a:xfrm>
            <a:off x="8694814" y="870011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1200" smtClean="0"/>
              <a:t>Bits menos significativos </a:t>
            </a:r>
            <a:r>
              <a:rPr lang="es-ES" sz="1200">
                <a:sym typeface="Wingdings" panose="05000000000000000000" pitchFamily="2" charset="2"/>
              </a:rPr>
              <a:t></a:t>
            </a:r>
            <a:endParaRPr lang="es-ES" sz="1200"/>
          </a:p>
        </p:txBody>
      </p:sp>
      <p:sp>
        <p:nvSpPr>
          <p:cNvPr id="154" name="CuadroTexto 153">
            <a:extLst>
              <a:ext uri="{FF2B5EF4-FFF2-40B4-BE49-F238E27FC236}">
                <a16:creationId xmlns="" xmlns:a16="http://schemas.microsoft.com/office/drawing/2014/main" id="{0DC557E3-0D74-4B92-85AD-ACB09F131005}"/>
              </a:ext>
            </a:extLst>
          </p:cNvPr>
          <p:cNvSpPr txBox="1"/>
          <p:nvPr/>
        </p:nvSpPr>
        <p:spPr>
          <a:xfrm>
            <a:off x="1187116" y="870011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200">
                <a:sym typeface="Wingdings" panose="05000000000000000000" pitchFamily="2" charset="2"/>
              </a:rPr>
              <a:t> </a:t>
            </a:r>
            <a:r>
              <a:rPr lang="es-ES" sz="1200" smtClean="0"/>
              <a:t>Bits más significativos</a:t>
            </a:r>
            <a:endParaRPr lang="es-ES" sz="1200"/>
          </a:p>
        </p:txBody>
      </p:sp>
      <p:sp>
        <p:nvSpPr>
          <p:cNvPr id="151" name="Rectángulo 36">
            <a:extLst>
              <a:ext uri="{FF2B5EF4-FFF2-40B4-BE49-F238E27FC236}">
                <a16:creationId xmlns="" xmlns:a16="http://schemas.microsoft.com/office/drawing/2014/main" id="{73A11322-BD7B-4952-9DD1-128E56555842}"/>
              </a:ext>
            </a:extLst>
          </p:cNvPr>
          <p:cNvSpPr/>
          <p:nvPr/>
        </p:nvSpPr>
        <p:spPr>
          <a:xfrm>
            <a:off x="10884559" y="4326879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00</a:t>
            </a:r>
          </a:p>
        </p:txBody>
      </p:sp>
      <p:sp>
        <p:nvSpPr>
          <p:cNvPr id="157" name="Rectángulo 38">
            <a:extLst>
              <a:ext uri="{FF2B5EF4-FFF2-40B4-BE49-F238E27FC236}">
                <a16:creationId xmlns="" xmlns:a16="http://schemas.microsoft.com/office/drawing/2014/main" id="{C53C5C9A-E5EB-4DA5-8C17-F97FBBF37148}"/>
              </a:ext>
            </a:extLst>
          </p:cNvPr>
          <p:cNvSpPr/>
          <p:nvPr/>
        </p:nvSpPr>
        <p:spPr>
          <a:xfrm>
            <a:off x="1187116" y="432687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31</a:t>
            </a:r>
          </a:p>
        </p:txBody>
      </p:sp>
      <p:sp>
        <p:nvSpPr>
          <p:cNvPr id="159" name="Rectángulo 40">
            <a:extLst>
              <a:ext uri="{FF2B5EF4-FFF2-40B4-BE49-F238E27FC236}">
                <a16:creationId xmlns="" xmlns:a16="http://schemas.microsoft.com/office/drawing/2014/main" id="{0F2EAB25-4CC2-4633-AB8F-8DB1CCE2D6E8}"/>
              </a:ext>
            </a:extLst>
          </p:cNvPr>
          <p:cNvSpPr/>
          <p:nvPr/>
        </p:nvSpPr>
        <p:spPr>
          <a:xfrm>
            <a:off x="1499937" y="432687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30</a:t>
            </a:r>
          </a:p>
        </p:txBody>
      </p:sp>
      <p:sp>
        <p:nvSpPr>
          <p:cNvPr id="161" name="Rectángulo 42">
            <a:extLst>
              <a:ext uri="{FF2B5EF4-FFF2-40B4-BE49-F238E27FC236}">
                <a16:creationId xmlns="" xmlns:a16="http://schemas.microsoft.com/office/drawing/2014/main" id="{8408589A-C568-45CE-8FE2-359FEF996A5B}"/>
              </a:ext>
            </a:extLst>
          </p:cNvPr>
          <p:cNvSpPr/>
          <p:nvPr/>
        </p:nvSpPr>
        <p:spPr>
          <a:xfrm>
            <a:off x="1812758" y="432687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29</a:t>
            </a:r>
          </a:p>
        </p:txBody>
      </p:sp>
      <p:sp>
        <p:nvSpPr>
          <p:cNvPr id="162" name="Rectángulo 44">
            <a:extLst>
              <a:ext uri="{FF2B5EF4-FFF2-40B4-BE49-F238E27FC236}">
                <a16:creationId xmlns="" xmlns:a16="http://schemas.microsoft.com/office/drawing/2014/main" id="{A49ADF89-E9B5-4F79-A008-E954C111F442}"/>
              </a:ext>
            </a:extLst>
          </p:cNvPr>
          <p:cNvSpPr/>
          <p:nvPr/>
        </p:nvSpPr>
        <p:spPr>
          <a:xfrm>
            <a:off x="2125578" y="432687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28</a:t>
            </a:r>
          </a:p>
        </p:txBody>
      </p:sp>
      <p:sp>
        <p:nvSpPr>
          <p:cNvPr id="163" name="Rectángulo 46">
            <a:extLst>
              <a:ext uri="{FF2B5EF4-FFF2-40B4-BE49-F238E27FC236}">
                <a16:creationId xmlns="" xmlns:a16="http://schemas.microsoft.com/office/drawing/2014/main" id="{77FC50C9-9615-4656-B857-8741C629A335}"/>
              </a:ext>
            </a:extLst>
          </p:cNvPr>
          <p:cNvSpPr/>
          <p:nvPr/>
        </p:nvSpPr>
        <p:spPr>
          <a:xfrm>
            <a:off x="2438399" y="432687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27</a:t>
            </a:r>
          </a:p>
        </p:txBody>
      </p:sp>
      <p:sp>
        <p:nvSpPr>
          <p:cNvPr id="164" name="Rectángulo 48">
            <a:extLst>
              <a:ext uri="{FF2B5EF4-FFF2-40B4-BE49-F238E27FC236}">
                <a16:creationId xmlns="" xmlns:a16="http://schemas.microsoft.com/office/drawing/2014/main" id="{7B76901C-3641-43B1-91FD-7E1EB9CF8B4C}"/>
              </a:ext>
            </a:extLst>
          </p:cNvPr>
          <p:cNvSpPr/>
          <p:nvPr/>
        </p:nvSpPr>
        <p:spPr>
          <a:xfrm>
            <a:off x="2751220" y="432687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26</a:t>
            </a:r>
          </a:p>
        </p:txBody>
      </p:sp>
      <p:sp>
        <p:nvSpPr>
          <p:cNvPr id="165" name="Rectángulo 50">
            <a:extLst>
              <a:ext uri="{FF2B5EF4-FFF2-40B4-BE49-F238E27FC236}">
                <a16:creationId xmlns="" xmlns:a16="http://schemas.microsoft.com/office/drawing/2014/main" id="{E8883506-0AEB-48CD-86B3-650E1B735A04}"/>
              </a:ext>
            </a:extLst>
          </p:cNvPr>
          <p:cNvSpPr/>
          <p:nvPr/>
        </p:nvSpPr>
        <p:spPr>
          <a:xfrm>
            <a:off x="3064041" y="432687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25</a:t>
            </a:r>
          </a:p>
        </p:txBody>
      </p:sp>
      <p:sp>
        <p:nvSpPr>
          <p:cNvPr id="166" name="Rectángulo 52">
            <a:extLst>
              <a:ext uri="{FF2B5EF4-FFF2-40B4-BE49-F238E27FC236}">
                <a16:creationId xmlns="" xmlns:a16="http://schemas.microsoft.com/office/drawing/2014/main" id="{3647FA28-8B9B-4523-9A28-2C419E6BD457}"/>
              </a:ext>
            </a:extLst>
          </p:cNvPr>
          <p:cNvSpPr/>
          <p:nvPr/>
        </p:nvSpPr>
        <p:spPr>
          <a:xfrm>
            <a:off x="3376861" y="432687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24</a:t>
            </a:r>
          </a:p>
        </p:txBody>
      </p:sp>
      <p:sp>
        <p:nvSpPr>
          <p:cNvPr id="167" name="Rectángulo 54">
            <a:extLst>
              <a:ext uri="{FF2B5EF4-FFF2-40B4-BE49-F238E27FC236}">
                <a16:creationId xmlns="" xmlns:a16="http://schemas.microsoft.com/office/drawing/2014/main" id="{AC9C5108-0819-4498-8FA9-53C5473E8D27}"/>
              </a:ext>
            </a:extLst>
          </p:cNvPr>
          <p:cNvSpPr/>
          <p:nvPr/>
        </p:nvSpPr>
        <p:spPr>
          <a:xfrm>
            <a:off x="3689682" y="4326879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23</a:t>
            </a:r>
          </a:p>
        </p:txBody>
      </p:sp>
      <p:sp>
        <p:nvSpPr>
          <p:cNvPr id="168" name="Rectángulo 56">
            <a:extLst>
              <a:ext uri="{FF2B5EF4-FFF2-40B4-BE49-F238E27FC236}">
                <a16:creationId xmlns="" xmlns:a16="http://schemas.microsoft.com/office/drawing/2014/main" id="{06EB9E5F-EAA4-4250-98C4-2A775787C77C}"/>
              </a:ext>
            </a:extLst>
          </p:cNvPr>
          <p:cNvSpPr/>
          <p:nvPr/>
        </p:nvSpPr>
        <p:spPr>
          <a:xfrm>
            <a:off x="4002503" y="4326879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22</a:t>
            </a:r>
          </a:p>
        </p:txBody>
      </p:sp>
      <p:sp>
        <p:nvSpPr>
          <p:cNvPr id="169" name="Rectángulo 58">
            <a:extLst>
              <a:ext uri="{FF2B5EF4-FFF2-40B4-BE49-F238E27FC236}">
                <a16:creationId xmlns="" xmlns:a16="http://schemas.microsoft.com/office/drawing/2014/main" id="{91E5A6FD-A6CE-477D-AC67-309F3D79896E}"/>
              </a:ext>
            </a:extLst>
          </p:cNvPr>
          <p:cNvSpPr/>
          <p:nvPr/>
        </p:nvSpPr>
        <p:spPr>
          <a:xfrm>
            <a:off x="4315324" y="4326879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21</a:t>
            </a:r>
          </a:p>
        </p:txBody>
      </p:sp>
      <p:sp>
        <p:nvSpPr>
          <p:cNvPr id="170" name="Rectángulo 60">
            <a:extLst>
              <a:ext uri="{FF2B5EF4-FFF2-40B4-BE49-F238E27FC236}">
                <a16:creationId xmlns="" xmlns:a16="http://schemas.microsoft.com/office/drawing/2014/main" id="{66BC7115-24DA-4563-9B74-FE2D1F2541B9}"/>
              </a:ext>
            </a:extLst>
          </p:cNvPr>
          <p:cNvSpPr/>
          <p:nvPr/>
        </p:nvSpPr>
        <p:spPr>
          <a:xfrm>
            <a:off x="4628144" y="4326879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20</a:t>
            </a:r>
          </a:p>
        </p:txBody>
      </p:sp>
      <p:sp>
        <p:nvSpPr>
          <p:cNvPr id="171" name="Rectángulo 62">
            <a:extLst>
              <a:ext uri="{FF2B5EF4-FFF2-40B4-BE49-F238E27FC236}">
                <a16:creationId xmlns="" xmlns:a16="http://schemas.microsoft.com/office/drawing/2014/main" id="{D4D6122B-29C3-4E64-A495-591E6D313C6D}"/>
              </a:ext>
            </a:extLst>
          </p:cNvPr>
          <p:cNvSpPr/>
          <p:nvPr/>
        </p:nvSpPr>
        <p:spPr>
          <a:xfrm>
            <a:off x="4940965" y="4326879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19</a:t>
            </a:r>
          </a:p>
        </p:txBody>
      </p:sp>
      <p:sp>
        <p:nvSpPr>
          <p:cNvPr id="172" name="Rectángulo 64">
            <a:extLst>
              <a:ext uri="{FF2B5EF4-FFF2-40B4-BE49-F238E27FC236}">
                <a16:creationId xmlns="" xmlns:a16="http://schemas.microsoft.com/office/drawing/2014/main" id="{A0C5C6CD-42AB-4827-8F03-2D716DB4068E}"/>
              </a:ext>
            </a:extLst>
          </p:cNvPr>
          <p:cNvSpPr/>
          <p:nvPr/>
        </p:nvSpPr>
        <p:spPr>
          <a:xfrm>
            <a:off x="5253786" y="4326879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18</a:t>
            </a:r>
          </a:p>
        </p:txBody>
      </p:sp>
      <p:sp>
        <p:nvSpPr>
          <p:cNvPr id="173" name="Rectángulo 66">
            <a:extLst>
              <a:ext uri="{FF2B5EF4-FFF2-40B4-BE49-F238E27FC236}">
                <a16:creationId xmlns="" xmlns:a16="http://schemas.microsoft.com/office/drawing/2014/main" id="{998369E3-C0D1-4062-B22B-FC1E030F1EC0}"/>
              </a:ext>
            </a:extLst>
          </p:cNvPr>
          <p:cNvSpPr/>
          <p:nvPr/>
        </p:nvSpPr>
        <p:spPr>
          <a:xfrm>
            <a:off x="5566607" y="4326879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17</a:t>
            </a:r>
          </a:p>
        </p:txBody>
      </p:sp>
      <p:sp>
        <p:nvSpPr>
          <p:cNvPr id="174" name="Rectángulo 68">
            <a:extLst>
              <a:ext uri="{FF2B5EF4-FFF2-40B4-BE49-F238E27FC236}">
                <a16:creationId xmlns="" xmlns:a16="http://schemas.microsoft.com/office/drawing/2014/main" id="{8C8A129F-CE3A-42F7-989D-57705327C731}"/>
              </a:ext>
            </a:extLst>
          </p:cNvPr>
          <p:cNvSpPr/>
          <p:nvPr/>
        </p:nvSpPr>
        <p:spPr>
          <a:xfrm>
            <a:off x="5879427" y="4326879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16</a:t>
            </a:r>
          </a:p>
        </p:txBody>
      </p:sp>
      <p:sp>
        <p:nvSpPr>
          <p:cNvPr id="175" name="Rectángulo 70">
            <a:extLst>
              <a:ext uri="{FF2B5EF4-FFF2-40B4-BE49-F238E27FC236}">
                <a16:creationId xmlns="" xmlns:a16="http://schemas.microsoft.com/office/drawing/2014/main" id="{31118911-2DA9-4629-8126-3B0790309E88}"/>
              </a:ext>
            </a:extLst>
          </p:cNvPr>
          <p:cNvSpPr/>
          <p:nvPr/>
        </p:nvSpPr>
        <p:spPr>
          <a:xfrm>
            <a:off x="6192248" y="4326879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15</a:t>
            </a:r>
          </a:p>
        </p:txBody>
      </p:sp>
      <p:sp>
        <p:nvSpPr>
          <p:cNvPr id="176" name="Rectángulo 72">
            <a:extLst>
              <a:ext uri="{FF2B5EF4-FFF2-40B4-BE49-F238E27FC236}">
                <a16:creationId xmlns="" xmlns:a16="http://schemas.microsoft.com/office/drawing/2014/main" id="{C298D969-0C75-4420-91F8-6F6DA98C4834}"/>
              </a:ext>
            </a:extLst>
          </p:cNvPr>
          <p:cNvSpPr/>
          <p:nvPr/>
        </p:nvSpPr>
        <p:spPr>
          <a:xfrm>
            <a:off x="6505069" y="4326879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14</a:t>
            </a:r>
          </a:p>
        </p:txBody>
      </p:sp>
      <p:sp>
        <p:nvSpPr>
          <p:cNvPr id="177" name="Rectángulo 74">
            <a:extLst>
              <a:ext uri="{FF2B5EF4-FFF2-40B4-BE49-F238E27FC236}">
                <a16:creationId xmlns="" xmlns:a16="http://schemas.microsoft.com/office/drawing/2014/main" id="{24A63E33-0EB4-406C-948A-7DCB4F602629}"/>
              </a:ext>
            </a:extLst>
          </p:cNvPr>
          <p:cNvSpPr/>
          <p:nvPr/>
        </p:nvSpPr>
        <p:spPr>
          <a:xfrm>
            <a:off x="6817890" y="4326879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13</a:t>
            </a:r>
          </a:p>
        </p:txBody>
      </p:sp>
      <p:sp>
        <p:nvSpPr>
          <p:cNvPr id="178" name="Rectángulo 76">
            <a:extLst>
              <a:ext uri="{FF2B5EF4-FFF2-40B4-BE49-F238E27FC236}">
                <a16:creationId xmlns="" xmlns:a16="http://schemas.microsoft.com/office/drawing/2014/main" id="{0AD256CC-2326-4D3A-A4F3-9009626585EF}"/>
              </a:ext>
            </a:extLst>
          </p:cNvPr>
          <p:cNvSpPr/>
          <p:nvPr/>
        </p:nvSpPr>
        <p:spPr>
          <a:xfrm>
            <a:off x="7130710" y="4326879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12</a:t>
            </a:r>
          </a:p>
        </p:txBody>
      </p:sp>
      <p:sp>
        <p:nvSpPr>
          <p:cNvPr id="179" name="Rectángulo 78">
            <a:extLst>
              <a:ext uri="{FF2B5EF4-FFF2-40B4-BE49-F238E27FC236}">
                <a16:creationId xmlns="" xmlns:a16="http://schemas.microsoft.com/office/drawing/2014/main" id="{A54D63F3-7726-43D7-A4B5-73CAFA9AC152}"/>
              </a:ext>
            </a:extLst>
          </p:cNvPr>
          <p:cNvSpPr/>
          <p:nvPr/>
        </p:nvSpPr>
        <p:spPr>
          <a:xfrm>
            <a:off x="7443531" y="4326879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11</a:t>
            </a:r>
          </a:p>
        </p:txBody>
      </p:sp>
      <p:sp>
        <p:nvSpPr>
          <p:cNvPr id="180" name="Rectángulo 80">
            <a:extLst>
              <a:ext uri="{FF2B5EF4-FFF2-40B4-BE49-F238E27FC236}">
                <a16:creationId xmlns="" xmlns:a16="http://schemas.microsoft.com/office/drawing/2014/main" id="{DD73C27A-9EDC-4EE2-B6F0-265E687B828F}"/>
              </a:ext>
            </a:extLst>
          </p:cNvPr>
          <p:cNvSpPr/>
          <p:nvPr/>
        </p:nvSpPr>
        <p:spPr>
          <a:xfrm>
            <a:off x="7756352" y="4326879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10</a:t>
            </a:r>
          </a:p>
        </p:txBody>
      </p:sp>
      <p:sp>
        <p:nvSpPr>
          <p:cNvPr id="181" name="Rectángulo 82">
            <a:extLst>
              <a:ext uri="{FF2B5EF4-FFF2-40B4-BE49-F238E27FC236}">
                <a16:creationId xmlns="" xmlns:a16="http://schemas.microsoft.com/office/drawing/2014/main" id="{1C8F1824-E26A-43B2-95AD-4E622E969AFF}"/>
              </a:ext>
            </a:extLst>
          </p:cNvPr>
          <p:cNvSpPr/>
          <p:nvPr/>
        </p:nvSpPr>
        <p:spPr>
          <a:xfrm>
            <a:off x="8069173" y="4326879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09</a:t>
            </a:r>
          </a:p>
        </p:txBody>
      </p:sp>
      <p:sp>
        <p:nvSpPr>
          <p:cNvPr id="182" name="Rectángulo 84">
            <a:extLst>
              <a:ext uri="{FF2B5EF4-FFF2-40B4-BE49-F238E27FC236}">
                <a16:creationId xmlns="" xmlns:a16="http://schemas.microsoft.com/office/drawing/2014/main" id="{C5A90D2C-3ED6-46E2-B67D-D6035BC950AA}"/>
              </a:ext>
            </a:extLst>
          </p:cNvPr>
          <p:cNvSpPr/>
          <p:nvPr/>
        </p:nvSpPr>
        <p:spPr>
          <a:xfrm>
            <a:off x="8381993" y="4326879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08</a:t>
            </a:r>
          </a:p>
        </p:txBody>
      </p:sp>
      <p:sp>
        <p:nvSpPr>
          <p:cNvPr id="183" name="Rectángulo 86">
            <a:extLst>
              <a:ext uri="{FF2B5EF4-FFF2-40B4-BE49-F238E27FC236}">
                <a16:creationId xmlns="" xmlns:a16="http://schemas.microsoft.com/office/drawing/2014/main" id="{550271C9-0EC5-4ECC-B991-68E83A3F3C6A}"/>
              </a:ext>
            </a:extLst>
          </p:cNvPr>
          <p:cNvSpPr/>
          <p:nvPr/>
        </p:nvSpPr>
        <p:spPr>
          <a:xfrm>
            <a:off x="8694814" y="4326879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07</a:t>
            </a:r>
          </a:p>
        </p:txBody>
      </p:sp>
      <p:sp>
        <p:nvSpPr>
          <p:cNvPr id="184" name="Rectángulo 88">
            <a:extLst>
              <a:ext uri="{FF2B5EF4-FFF2-40B4-BE49-F238E27FC236}">
                <a16:creationId xmlns="" xmlns:a16="http://schemas.microsoft.com/office/drawing/2014/main" id="{D0AE3233-DF2D-48B7-8323-62F5C33D99C3}"/>
              </a:ext>
            </a:extLst>
          </p:cNvPr>
          <p:cNvSpPr/>
          <p:nvPr/>
        </p:nvSpPr>
        <p:spPr>
          <a:xfrm>
            <a:off x="9007635" y="4326879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06</a:t>
            </a:r>
          </a:p>
        </p:txBody>
      </p:sp>
      <p:sp>
        <p:nvSpPr>
          <p:cNvPr id="185" name="Rectángulo 90">
            <a:extLst>
              <a:ext uri="{FF2B5EF4-FFF2-40B4-BE49-F238E27FC236}">
                <a16:creationId xmlns="" xmlns:a16="http://schemas.microsoft.com/office/drawing/2014/main" id="{F12E477C-2CC6-4555-8235-719CBE3B0175}"/>
              </a:ext>
            </a:extLst>
          </p:cNvPr>
          <p:cNvSpPr/>
          <p:nvPr/>
        </p:nvSpPr>
        <p:spPr>
          <a:xfrm>
            <a:off x="9320456" y="4326879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05</a:t>
            </a:r>
          </a:p>
        </p:txBody>
      </p:sp>
      <p:sp>
        <p:nvSpPr>
          <p:cNvPr id="186" name="Rectángulo 92">
            <a:extLst>
              <a:ext uri="{FF2B5EF4-FFF2-40B4-BE49-F238E27FC236}">
                <a16:creationId xmlns="" xmlns:a16="http://schemas.microsoft.com/office/drawing/2014/main" id="{24E5F539-7A09-4F5B-95D8-8BDB50EF13FE}"/>
              </a:ext>
            </a:extLst>
          </p:cNvPr>
          <p:cNvSpPr/>
          <p:nvPr/>
        </p:nvSpPr>
        <p:spPr>
          <a:xfrm>
            <a:off x="9633276" y="4326879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04</a:t>
            </a:r>
          </a:p>
        </p:txBody>
      </p:sp>
      <p:sp>
        <p:nvSpPr>
          <p:cNvPr id="187" name="Rectángulo 94">
            <a:extLst>
              <a:ext uri="{FF2B5EF4-FFF2-40B4-BE49-F238E27FC236}">
                <a16:creationId xmlns="" xmlns:a16="http://schemas.microsoft.com/office/drawing/2014/main" id="{9CAC6246-ADC5-45A2-BCC1-DD852C7B11B7}"/>
              </a:ext>
            </a:extLst>
          </p:cNvPr>
          <p:cNvSpPr/>
          <p:nvPr/>
        </p:nvSpPr>
        <p:spPr>
          <a:xfrm>
            <a:off x="9946097" y="4326879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03</a:t>
            </a:r>
          </a:p>
        </p:txBody>
      </p:sp>
      <p:sp>
        <p:nvSpPr>
          <p:cNvPr id="188" name="Rectángulo 96">
            <a:extLst>
              <a:ext uri="{FF2B5EF4-FFF2-40B4-BE49-F238E27FC236}">
                <a16:creationId xmlns="" xmlns:a16="http://schemas.microsoft.com/office/drawing/2014/main" id="{ECB51BA8-E69A-47F5-BD56-0A327E561C4C}"/>
              </a:ext>
            </a:extLst>
          </p:cNvPr>
          <p:cNvSpPr/>
          <p:nvPr/>
        </p:nvSpPr>
        <p:spPr>
          <a:xfrm>
            <a:off x="10258918" y="4326879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02</a:t>
            </a:r>
          </a:p>
        </p:txBody>
      </p:sp>
      <p:sp>
        <p:nvSpPr>
          <p:cNvPr id="189" name="Rectángulo 98">
            <a:extLst>
              <a:ext uri="{FF2B5EF4-FFF2-40B4-BE49-F238E27FC236}">
                <a16:creationId xmlns="" xmlns:a16="http://schemas.microsoft.com/office/drawing/2014/main" id="{CEE39723-92D4-4422-990B-7B4260A35505}"/>
              </a:ext>
            </a:extLst>
          </p:cNvPr>
          <p:cNvSpPr/>
          <p:nvPr/>
        </p:nvSpPr>
        <p:spPr>
          <a:xfrm>
            <a:off x="10571739" y="4326879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01</a:t>
            </a:r>
          </a:p>
        </p:txBody>
      </p:sp>
      <p:cxnSp>
        <p:nvCxnSpPr>
          <p:cNvPr id="190" name="Conector recto 102">
            <a:extLst>
              <a:ext uri="{FF2B5EF4-FFF2-40B4-BE49-F238E27FC236}">
                <a16:creationId xmlns="" xmlns:a16="http://schemas.microsoft.com/office/drawing/2014/main" id="{47E268D3-FA3C-4E68-9B0F-630F0330FE61}"/>
              </a:ext>
            </a:extLst>
          </p:cNvPr>
          <p:cNvCxnSpPr>
            <a:cxnSpLocks/>
          </p:cNvCxnSpPr>
          <p:nvPr/>
        </p:nvCxnSpPr>
        <p:spPr>
          <a:xfrm flipH="1">
            <a:off x="1187104" y="4631681"/>
            <a:ext cx="9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04">
            <a:extLst>
              <a:ext uri="{FF2B5EF4-FFF2-40B4-BE49-F238E27FC236}">
                <a16:creationId xmlns="" xmlns:a16="http://schemas.microsoft.com/office/drawing/2014/main" id="{6A324006-7BFE-46BD-A68C-9DC10B2E9CA9}"/>
              </a:ext>
            </a:extLst>
          </p:cNvPr>
          <p:cNvCxnSpPr>
            <a:cxnSpLocks/>
          </p:cNvCxnSpPr>
          <p:nvPr/>
        </p:nvCxnSpPr>
        <p:spPr>
          <a:xfrm>
            <a:off x="3689654" y="4631680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05">
            <a:extLst>
              <a:ext uri="{FF2B5EF4-FFF2-40B4-BE49-F238E27FC236}">
                <a16:creationId xmlns="" xmlns:a16="http://schemas.microsoft.com/office/drawing/2014/main" id="{9058EBC3-42C3-4B5A-BBBB-C1E1B37F6D1A}"/>
              </a:ext>
            </a:extLst>
          </p:cNvPr>
          <p:cNvCxnSpPr>
            <a:cxnSpLocks/>
          </p:cNvCxnSpPr>
          <p:nvPr/>
        </p:nvCxnSpPr>
        <p:spPr>
          <a:xfrm>
            <a:off x="6192248" y="4631680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06">
            <a:extLst>
              <a:ext uri="{FF2B5EF4-FFF2-40B4-BE49-F238E27FC236}">
                <a16:creationId xmlns="" xmlns:a16="http://schemas.microsoft.com/office/drawing/2014/main" id="{B2AE8D7F-112B-4A1B-B6A2-3D4847277991}"/>
              </a:ext>
            </a:extLst>
          </p:cNvPr>
          <p:cNvCxnSpPr>
            <a:cxnSpLocks/>
          </p:cNvCxnSpPr>
          <p:nvPr/>
        </p:nvCxnSpPr>
        <p:spPr>
          <a:xfrm>
            <a:off x="8694814" y="4631679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de flecha 108">
            <a:extLst>
              <a:ext uri="{FF2B5EF4-FFF2-40B4-BE49-F238E27FC236}">
                <a16:creationId xmlns="" xmlns:a16="http://schemas.microsoft.com/office/drawing/2014/main" id="{D6EA153A-F288-498B-A862-027BC2639F72}"/>
              </a:ext>
            </a:extLst>
          </p:cNvPr>
          <p:cNvCxnSpPr>
            <a:cxnSpLocks/>
          </p:cNvCxnSpPr>
          <p:nvPr/>
        </p:nvCxnSpPr>
        <p:spPr>
          <a:xfrm flipV="1">
            <a:off x="1187113" y="5016689"/>
            <a:ext cx="2502541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de flecha 113">
            <a:extLst>
              <a:ext uri="{FF2B5EF4-FFF2-40B4-BE49-F238E27FC236}">
                <a16:creationId xmlns="" xmlns:a16="http://schemas.microsoft.com/office/drawing/2014/main" id="{7083838C-726B-4982-AAC8-A11C3B433205}"/>
              </a:ext>
            </a:extLst>
          </p:cNvPr>
          <p:cNvCxnSpPr>
            <a:cxnSpLocks/>
          </p:cNvCxnSpPr>
          <p:nvPr/>
        </p:nvCxnSpPr>
        <p:spPr>
          <a:xfrm>
            <a:off x="3697675" y="5016689"/>
            <a:ext cx="2494573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de flecha 115">
            <a:extLst>
              <a:ext uri="{FF2B5EF4-FFF2-40B4-BE49-F238E27FC236}">
                <a16:creationId xmlns="" xmlns:a16="http://schemas.microsoft.com/office/drawing/2014/main" id="{3664F721-26A1-4880-8555-BB97AB35D9FB}"/>
              </a:ext>
            </a:extLst>
          </p:cNvPr>
          <p:cNvCxnSpPr>
            <a:cxnSpLocks/>
          </p:cNvCxnSpPr>
          <p:nvPr/>
        </p:nvCxnSpPr>
        <p:spPr>
          <a:xfrm>
            <a:off x="6192248" y="5016689"/>
            <a:ext cx="250256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de flecha 117">
            <a:extLst>
              <a:ext uri="{FF2B5EF4-FFF2-40B4-BE49-F238E27FC236}">
                <a16:creationId xmlns="" xmlns:a16="http://schemas.microsoft.com/office/drawing/2014/main" id="{6C52B2C0-BB73-45F4-B1B0-022466ABDA68}"/>
              </a:ext>
            </a:extLst>
          </p:cNvPr>
          <p:cNvCxnSpPr>
            <a:cxnSpLocks/>
          </p:cNvCxnSpPr>
          <p:nvPr/>
        </p:nvCxnSpPr>
        <p:spPr>
          <a:xfrm>
            <a:off x="8694814" y="5016689"/>
            <a:ext cx="2502555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recto 118">
            <a:extLst>
              <a:ext uri="{FF2B5EF4-FFF2-40B4-BE49-F238E27FC236}">
                <a16:creationId xmlns="" xmlns:a16="http://schemas.microsoft.com/office/drawing/2014/main" id="{7F0BCCC8-CF54-477C-A0E9-0EADB48ACAED}"/>
              </a:ext>
            </a:extLst>
          </p:cNvPr>
          <p:cNvCxnSpPr>
            <a:cxnSpLocks/>
          </p:cNvCxnSpPr>
          <p:nvPr/>
        </p:nvCxnSpPr>
        <p:spPr>
          <a:xfrm>
            <a:off x="11197369" y="4631681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CuadroTexto 120">
            <a:extLst>
              <a:ext uri="{FF2B5EF4-FFF2-40B4-BE49-F238E27FC236}">
                <a16:creationId xmlns="" xmlns:a16="http://schemas.microsoft.com/office/drawing/2014/main" id="{C055A25B-9E72-4CC3-9DBF-D79064A76E9A}"/>
              </a:ext>
            </a:extLst>
          </p:cNvPr>
          <p:cNvSpPr txBox="1"/>
          <p:nvPr/>
        </p:nvSpPr>
        <p:spPr>
          <a:xfrm>
            <a:off x="1187103" y="5148856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8 bits</a:t>
            </a:r>
          </a:p>
        </p:txBody>
      </p:sp>
      <p:sp>
        <p:nvSpPr>
          <p:cNvPr id="200" name="CuadroTexto 141">
            <a:extLst>
              <a:ext uri="{FF2B5EF4-FFF2-40B4-BE49-F238E27FC236}">
                <a16:creationId xmlns="" xmlns:a16="http://schemas.microsoft.com/office/drawing/2014/main" id="{4F79BADF-8B36-475E-AD42-510A24A59FBE}"/>
              </a:ext>
            </a:extLst>
          </p:cNvPr>
          <p:cNvSpPr txBox="1"/>
          <p:nvPr/>
        </p:nvSpPr>
        <p:spPr>
          <a:xfrm>
            <a:off x="1187314" y="5497954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chemeClr val="bg2">
                    <a:lumMod val="50000"/>
                  </a:schemeClr>
                </a:solidFill>
              </a:rPr>
              <a:t>Componente alfa</a:t>
            </a:r>
            <a:endParaRPr lang="es-E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1" name="CuadroTexto 152">
            <a:extLst>
              <a:ext uri="{FF2B5EF4-FFF2-40B4-BE49-F238E27FC236}">
                <a16:creationId xmlns="" xmlns:a16="http://schemas.microsoft.com/office/drawing/2014/main" id="{842F7379-7927-4A04-9F04-A65F65E85B4B}"/>
              </a:ext>
            </a:extLst>
          </p:cNvPr>
          <p:cNvSpPr txBox="1"/>
          <p:nvPr/>
        </p:nvSpPr>
        <p:spPr>
          <a:xfrm>
            <a:off x="8694814" y="3961647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1200" smtClean="0"/>
              <a:t>Bits menos significativos </a:t>
            </a:r>
            <a:r>
              <a:rPr lang="es-ES" sz="1200" smtClean="0">
                <a:sym typeface="Wingdings" panose="05000000000000000000" pitchFamily="2" charset="2"/>
              </a:rPr>
              <a:t></a:t>
            </a:r>
            <a:endParaRPr lang="es-ES" sz="1200"/>
          </a:p>
        </p:txBody>
      </p:sp>
      <p:sp>
        <p:nvSpPr>
          <p:cNvPr id="202" name="CuadroTexto 153">
            <a:extLst>
              <a:ext uri="{FF2B5EF4-FFF2-40B4-BE49-F238E27FC236}">
                <a16:creationId xmlns="" xmlns:a16="http://schemas.microsoft.com/office/drawing/2014/main" id="{0DC557E3-0D74-4B92-85AD-ACB09F131005}"/>
              </a:ext>
            </a:extLst>
          </p:cNvPr>
          <p:cNvSpPr txBox="1"/>
          <p:nvPr/>
        </p:nvSpPr>
        <p:spPr>
          <a:xfrm>
            <a:off x="1187116" y="3961647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200">
                <a:sym typeface="Wingdings" panose="05000000000000000000" pitchFamily="2" charset="2"/>
              </a:rPr>
              <a:t> </a:t>
            </a:r>
            <a:r>
              <a:rPr lang="es-ES" sz="1200" smtClean="0"/>
              <a:t>Bits más significativos</a:t>
            </a:r>
            <a:endParaRPr lang="es-ES" sz="1200"/>
          </a:p>
        </p:txBody>
      </p:sp>
      <p:sp>
        <p:nvSpPr>
          <p:cNvPr id="203" name="CuadroTexto 73">
            <a:extLst>
              <a:ext uri="{FF2B5EF4-FFF2-40B4-BE49-F238E27FC236}">
                <a16:creationId xmlns="" xmlns:a16="http://schemas.microsoft.com/office/drawing/2014/main" id="{EC7EB5A0-9EB7-4580-9947-4C081C7CD389}"/>
              </a:ext>
            </a:extLst>
          </p:cNvPr>
          <p:cNvSpPr txBox="1"/>
          <p:nvPr/>
        </p:nvSpPr>
        <p:spPr>
          <a:xfrm>
            <a:off x="3697403" y="5148856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8 bits</a:t>
            </a:r>
          </a:p>
        </p:txBody>
      </p:sp>
      <p:sp>
        <p:nvSpPr>
          <p:cNvPr id="204" name="CuadroTexto 75">
            <a:extLst>
              <a:ext uri="{FF2B5EF4-FFF2-40B4-BE49-F238E27FC236}">
                <a16:creationId xmlns="" xmlns:a16="http://schemas.microsoft.com/office/drawing/2014/main" id="{A70D8229-F7B4-4F05-8DA8-A1F172A77638}"/>
              </a:ext>
            </a:extLst>
          </p:cNvPr>
          <p:cNvSpPr txBox="1"/>
          <p:nvPr/>
        </p:nvSpPr>
        <p:spPr>
          <a:xfrm>
            <a:off x="3697614" y="5497954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0070C0"/>
                </a:solidFill>
              </a:rPr>
              <a:t>Componente azul</a:t>
            </a:r>
            <a:endParaRPr lang="es-ES">
              <a:solidFill>
                <a:srgbClr val="0070C0"/>
              </a:solidFill>
            </a:endParaRPr>
          </a:p>
        </p:txBody>
      </p:sp>
      <p:sp>
        <p:nvSpPr>
          <p:cNvPr id="205" name="CuadroTexto 77">
            <a:extLst>
              <a:ext uri="{FF2B5EF4-FFF2-40B4-BE49-F238E27FC236}">
                <a16:creationId xmlns="" xmlns:a16="http://schemas.microsoft.com/office/drawing/2014/main" id="{2F7FB464-302F-4CF5-A06A-A3792F16F161}"/>
              </a:ext>
            </a:extLst>
          </p:cNvPr>
          <p:cNvSpPr txBox="1"/>
          <p:nvPr/>
        </p:nvSpPr>
        <p:spPr>
          <a:xfrm>
            <a:off x="6192037" y="5148856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8 bits</a:t>
            </a:r>
          </a:p>
        </p:txBody>
      </p:sp>
      <p:sp>
        <p:nvSpPr>
          <p:cNvPr id="206" name="CuadroTexto 79">
            <a:extLst>
              <a:ext uri="{FF2B5EF4-FFF2-40B4-BE49-F238E27FC236}">
                <a16:creationId xmlns="" xmlns:a16="http://schemas.microsoft.com/office/drawing/2014/main" id="{324B035A-4BFC-42E2-AF97-B3915E794013}"/>
              </a:ext>
            </a:extLst>
          </p:cNvPr>
          <p:cNvSpPr txBox="1"/>
          <p:nvPr/>
        </p:nvSpPr>
        <p:spPr>
          <a:xfrm>
            <a:off x="6192248" y="5497954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00B050"/>
                </a:solidFill>
              </a:rPr>
              <a:t>Componente verde</a:t>
            </a:r>
            <a:endParaRPr lang="es-ES">
              <a:solidFill>
                <a:srgbClr val="00B050"/>
              </a:solidFill>
            </a:endParaRPr>
          </a:p>
        </p:txBody>
      </p:sp>
      <p:sp>
        <p:nvSpPr>
          <p:cNvPr id="207" name="CuadroTexto 81">
            <a:extLst>
              <a:ext uri="{FF2B5EF4-FFF2-40B4-BE49-F238E27FC236}">
                <a16:creationId xmlns="" xmlns:a16="http://schemas.microsoft.com/office/drawing/2014/main" id="{71BDD27D-305D-494F-94A9-7A84BB5B4173}"/>
              </a:ext>
            </a:extLst>
          </p:cNvPr>
          <p:cNvSpPr txBox="1"/>
          <p:nvPr/>
        </p:nvSpPr>
        <p:spPr>
          <a:xfrm>
            <a:off x="8694603" y="5148856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8 bits</a:t>
            </a:r>
          </a:p>
        </p:txBody>
      </p:sp>
      <p:sp>
        <p:nvSpPr>
          <p:cNvPr id="208" name="CuadroTexto 83">
            <a:extLst>
              <a:ext uri="{FF2B5EF4-FFF2-40B4-BE49-F238E27FC236}">
                <a16:creationId xmlns="" xmlns:a16="http://schemas.microsoft.com/office/drawing/2014/main" id="{FBB4F18B-E462-40E8-9747-7C455266C069}"/>
              </a:ext>
            </a:extLst>
          </p:cNvPr>
          <p:cNvSpPr txBox="1"/>
          <p:nvPr/>
        </p:nvSpPr>
        <p:spPr>
          <a:xfrm>
            <a:off x="8694814" y="5497954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Componente rojo</a:t>
            </a:r>
            <a:endParaRPr lang="es-E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080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ángulo 85">
            <a:extLst>
              <a:ext uri="{FF2B5EF4-FFF2-40B4-BE49-F238E27FC236}">
                <a16:creationId xmlns:a16="http://schemas.microsoft.com/office/drawing/2014/main" xmlns="" id="{D136B626-B99A-4919-8609-F0DA15C64A07}"/>
              </a:ext>
            </a:extLst>
          </p:cNvPr>
          <p:cNvSpPr/>
          <p:nvPr/>
        </p:nvSpPr>
        <p:spPr>
          <a:xfrm>
            <a:off x="10884560" y="270652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00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xmlns="" id="{1D5C81C2-3A8D-4B79-84C3-767501CFBACA}"/>
              </a:ext>
            </a:extLst>
          </p:cNvPr>
          <p:cNvSpPr/>
          <p:nvPr/>
        </p:nvSpPr>
        <p:spPr>
          <a:xfrm>
            <a:off x="1187116" y="2706523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31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xmlns="" id="{3561981F-4785-4A09-8181-E0BC6A56A32D}"/>
              </a:ext>
            </a:extLst>
          </p:cNvPr>
          <p:cNvSpPr/>
          <p:nvPr/>
        </p:nvSpPr>
        <p:spPr>
          <a:xfrm>
            <a:off x="1499938" y="2706523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30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xmlns="" id="{BC1258C2-8AC5-44BE-A819-DA652F727394}"/>
              </a:ext>
            </a:extLst>
          </p:cNvPr>
          <p:cNvSpPr/>
          <p:nvPr/>
        </p:nvSpPr>
        <p:spPr>
          <a:xfrm>
            <a:off x="1812759" y="2706523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29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xmlns="" id="{09FA9F8B-4F70-4843-9EAC-9A6B1124B191}"/>
              </a:ext>
            </a:extLst>
          </p:cNvPr>
          <p:cNvSpPr/>
          <p:nvPr/>
        </p:nvSpPr>
        <p:spPr>
          <a:xfrm>
            <a:off x="2125579" y="2706523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28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xmlns="" id="{BDE75ADB-62F6-4B06-A8C8-48FFC0734776}"/>
              </a:ext>
            </a:extLst>
          </p:cNvPr>
          <p:cNvSpPr/>
          <p:nvPr/>
        </p:nvSpPr>
        <p:spPr>
          <a:xfrm>
            <a:off x="2438400" y="2706523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27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xmlns="" id="{CE8D17C1-C2A2-4D3F-9B83-195AFB3C969B}"/>
              </a:ext>
            </a:extLst>
          </p:cNvPr>
          <p:cNvSpPr/>
          <p:nvPr/>
        </p:nvSpPr>
        <p:spPr>
          <a:xfrm>
            <a:off x="2751220" y="2706523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26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xmlns="" id="{3BEECC94-5FF0-48DA-BCEC-E87CA93FD03A}"/>
              </a:ext>
            </a:extLst>
          </p:cNvPr>
          <p:cNvSpPr/>
          <p:nvPr/>
        </p:nvSpPr>
        <p:spPr>
          <a:xfrm>
            <a:off x="3064041" y="2706523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25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xmlns="" id="{5AF5D5E5-FA6F-48E1-AEEC-C2D0AFCABAD3}"/>
              </a:ext>
            </a:extLst>
          </p:cNvPr>
          <p:cNvSpPr/>
          <p:nvPr/>
        </p:nvSpPr>
        <p:spPr>
          <a:xfrm>
            <a:off x="3376862" y="2706523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24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xmlns="" id="{FC54B5E4-BD6D-47B2-A73F-551173B6F644}"/>
              </a:ext>
            </a:extLst>
          </p:cNvPr>
          <p:cNvSpPr/>
          <p:nvPr/>
        </p:nvSpPr>
        <p:spPr>
          <a:xfrm>
            <a:off x="3689683" y="2706523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23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xmlns="" id="{A01D818C-C207-48AE-B849-41C661FD0762}"/>
              </a:ext>
            </a:extLst>
          </p:cNvPr>
          <p:cNvSpPr/>
          <p:nvPr/>
        </p:nvSpPr>
        <p:spPr>
          <a:xfrm>
            <a:off x="4002504" y="2706523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22</a:t>
            </a: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xmlns="" id="{925158CF-29ED-4A4A-B3AF-C72B5B7BB7EC}"/>
              </a:ext>
            </a:extLst>
          </p:cNvPr>
          <p:cNvSpPr/>
          <p:nvPr/>
        </p:nvSpPr>
        <p:spPr>
          <a:xfrm>
            <a:off x="4315324" y="2706523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21</a:t>
            </a:r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xmlns="" id="{499E038A-214A-49F9-8103-A9A3A620F489}"/>
              </a:ext>
            </a:extLst>
          </p:cNvPr>
          <p:cNvSpPr/>
          <p:nvPr/>
        </p:nvSpPr>
        <p:spPr>
          <a:xfrm>
            <a:off x="4628144" y="2706523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20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xmlns="" id="{0664541E-0833-4A5E-A8EF-5A3FCF77F63E}"/>
              </a:ext>
            </a:extLst>
          </p:cNvPr>
          <p:cNvSpPr/>
          <p:nvPr/>
        </p:nvSpPr>
        <p:spPr>
          <a:xfrm>
            <a:off x="4940966" y="2706523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19</a:t>
            </a: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xmlns="" id="{79D68643-0A1E-495E-80FB-534377898035}"/>
              </a:ext>
            </a:extLst>
          </p:cNvPr>
          <p:cNvSpPr/>
          <p:nvPr/>
        </p:nvSpPr>
        <p:spPr>
          <a:xfrm>
            <a:off x="5253787" y="2706523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18</a:t>
            </a: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xmlns="" id="{E7BD9940-F968-4B8B-8CF6-01F0F9A79FC5}"/>
              </a:ext>
            </a:extLst>
          </p:cNvPr>
          <p:cNvSpPr/>
          <p:nvPr/>
        </p:nvSpPr>
        <p:spPr>
          <a:xfrm>
            <a:off x="5566608" y="2706523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17</a:t>
            </a:r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xmlns="" id="{9A111A93-0EBA-486F-9846-8B244017B371}"/>
              </a:ext>
            </a:extLst>
          </p:cNvPr>
          <p:cNvSpPr/>
          <p:nvPr/>
        </p:nvSpPr>
        <p:spPr>
          <a:xfrm>
            <a:off x="5879428" y="2706523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16</a:t>
            </a:r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xmlns="" id="{2EDC590C-B79B-4455-B21A-E52CD413002F}"/>
              </a:ext>
            </a:extLst>
          </p:cNvPr>
          <p:cNvSpPr/>
          <p:nvPr/>
        </p:nvSpPr>
        <p:spPr>
          <a:xfrm>
            <a:off x="6192248" y="270652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15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xmlns="" id="{BFE52AF6-0715-45AA-BE61-460045DFF830}"/>
              </a:ext>
            </a:extLst>
          </p:cNvPr>
          <p:cNvSpPr/>
          <p:nvPr/>
        </p:nvSpPr>
        <p:spPr>
          <a:xfrm>
            <a:off x="6505069" y="270652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14</a:t>
            </a:r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xmlns="" id="{ABD5847F-75F1-4799-9544-668E918A0AC5}"/>
              </a:ext>
            </a:extLst>
          </p:cNvPr>
          <p:cNvSpPr/>
          <p:nvPr/>
        </p:nvSpPr>
        <p:spPr>
          <a:xfrm>
            <a:off x="6817891" y="270652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13</a:t>
            </a:r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xmlns="" id="{8B57A71E-4CB6-4D59-94FC-2987F4485F43}"/>
              </a:ext>
            </a:extLst>
          </p:cNvPr>
          <p:cNvSpPr/>
          <p:nvPr/>
        </p:nvSpPr>
        <p:spPr>
          <a:xfrm>
            <a:off x="7130711" y="270652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12</a:t>
            </a: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xmlns="" id="{852973DA-04D7-48FC-8EEF-735C27611E8E}"/>
              </a:ext>
            </a:extLst>
          </p:cNvPr>
          <p:cNvSpPr/>
          <p:nvPr/>
        </p:nvSpPr>
        <p:spPr>
          <a:xfrm>
            <a:off x="7443532" y="270652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11</a:t>
            </a:r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xmlns="" id="{722DFA65-C143-4D0A-94F4-305BA1B1E318}"/>
              </a:ext>
            </a:extLst>
          </p:cNvPr>
          <p:cNvSpPr/>
          <p:nvPr/>
        </p:nvSpPr>
        <p:spPr>
          <a:xfrm>
            <a:off x="7756352" y="270652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10</a:t>
            </a:r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xmlns="" id="{05562AE3-F2A7-4FE9-BCD7-055717A12BA2}"/>
              </a:ext>
            </a:extLst>
          </p:cNvPr>
          <p:cNvSpPr/>
          <p:nvPr/>
        </p:nvSpPr>
        <p:spPr>
          <a:xfrm>
            <a:off x="8069174" y="270652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09</a:t>
            </a:r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xmlns="" id="{45204B18-3348-4086-8A71-A0A62EB4C662}"/>
              </a:ext>
            </a:extLst>
          </p:cNvPr>
          <p:cNvSpPr/>
          <p:nvPr/>
        </p:nvSpPr>
        <p:spPr>
          <a:xfrm>
            <a:off x="8381994" y="270652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08</a:t>
            </a:r>
          </a:p>
        </p:txBody>
      </p:sp>
      <p:sp>
        <p:nvSpPr>
          <p:cNvPr id="137" name="Rectángulo 136">
            <a:extLst>
              <a:ext uri="{FF2B5EF4-FFF2-40B4-BE49-F238E27FC236}">
                <a16:creationId xmlns:a16="http://schemas.microsoft.com/office/drawing/2014/main" xmlns="" id="{4431FD59-9C6C-4FD4-A087-B445A8EF6FDF}"/>
              </a:ext>
            </a:extLst>
          </p:cNvPr>
          <p:cNvSpPr/>
          <p:nvPr/>
        </p:nvSpPr>
        <p:spPr>
          <a:xfrm>
            <a:off x="8694815" y="270652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07</a:t>
            </a:r>
          </a:p>
        </p:txBody>
      </p:sp>
      <p:sp>
        <p:nvSpPr>
          <p:cNvPr id="138" name="Rectángulo 137">
            <a:extLst>
              <a:ext uri="{FF2B5EF4-FFF2-40B4-BE49-F238E27FC236}">
                <a16:creationId xmlns:a16="http://schemas.microsoft.com/office/drawing/2014/main" xmlns="" id="{831ABC75-3734-44DE-B678-F9A08F453CA9}"/>
              </a:ext>
            </a:extLst>
          </p:cNvPr>
          <p:cNvSpPr/>
          <p:nvPr/>
        </p:nvSpPr>
        <p:spPr>
          <a:xfrm>
            <a:off x="9007636" y="270652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06</a:t>
            </a:r>
          </a:p>
        </p:txBody>
      </p:sp>
      <p:sp>
        <p:nvSpPr>
          <p:cNvPr id="139" name="Rectángulo 138">
            <a:extLst>
              <a:ext uri="{FF2B5EF4-FFF2-40B4-BE49-F238E27FC236}">
                <a16:creationId xmlns:a16="http://schemas.microsoft.com/office/drawing/2014/main" xmlns="" id="{6747C598-6F27-48F6-8699-DE71CA8AAC56}"/>
              </a:ext>
            </a:extLst>
          </p:cNvPr>
          <p:cNvSpPr/>
          <p:nvPr/>
        </p:nvSpPr>
        <p:spPr>
          <a:xfrm>
            <a:off x="9320456" y="270652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05</a:t>
            </a:r>
          </a:p>
        </p:txBody>
      </p:sp>
      <p:sp>
        <p:nvSpPr>
          <p:cNvPr id="140" name="Rectángulo 139">
            <a:extLst>
              <a:ext uri="{FF2B5EF4-FFF2-40B4-BE49-F238E27FC236}">
                <a16:creationId xmlns:a16="http://schemas.microsoft.com/office/drawing/2014/main" xmlns="" id="{C847B380-C1D4-4340-AFA5-431A25138A62}"/>
              </a:ext>
            </a:extLst>
          </p:cNvPr>
          <p:cNvSpPr/>
          <p:nvPr/>
        </p:nvSpPr>
        <p:spPr>
          <a:xfrm>
            <a:off x="9633276" y="270652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04</a:t>
            </a:r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xmlns="" id="{E7925BD4-0E84-4AC6-9E38-CD5780EE73A7}"/>
              </a:ext>
            </a:extLst>
          </p:cNvPr>
          <p:cNvSpPr/>
          <p:nvPr/>
        </p:nvSpPr>
        <p:spPr>
          <a:xfrm>
            <a:off x="9946098" y="270652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03</a:t>
            </a:r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xmlns="" id="{2A8C2ECE-5ECC-4C5D-85C5-B01FE7E065E5}"/>
              </a:ext>
            </a:extLst>
          </p:cNvPr>
          <p:cNvSpPr/>
          <p:nvPr/>
        </p:nvSpPr>
        <p:spPr>
          <a:xfrm>
            <a:off x="10258919" y="270652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02</a:t>
            </a:r>
          </a:p>
        </p:txBody>
      </p:sp>
      <p:sp>
        <p:nvSpPr>
          <p:cNvPr id="151" name="Rectángulo 150">
            <a:extLst>
              <a:ext uri="{FF2B5EF4-FFF2-40B4-BE49-F238E27FC236}">
                <a16:creationId xmlns:a16="http://schemas.microsoft.com/office/drawing/2014/main" xmlns="" id="{39BED3B9-5161-4238-A6B4-E73C2313BF03}"/>
              </a:ext>
            </a:extLst>
          </p:cNvPr>
          <p:cNvSpPr/>
          <p:nvPr/>
        </p:nvSpPr>
        <p:spPr>
          <a:xfrm>
            <a:off x="10571740" y="270652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01</a:t>
            </a:r>
          </a:p>
        </p:txBody>
      </p: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xmlns="" id="{7E9F22F7-742E-4F2E-ABEF-67ECBC1C0BB1}"/>
              </a:ext>
            </a:extLst>
          </p:cNvPr>
          <p:cNvCxnSpPr>
            <a:cxnSpLocks/>
          </p:cNvCxnSpPr>
          <p:nvPr/>
        </p:nvCxnSpPr>
        <p:spPr>
          <a:xfrm flipH="1">
            <a:off x="1187105" y="3011324"/>
            <a:ext cx="9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xmlns="" id="{ADE4CF5E-7706-4075-9EBC-713026A07A99}"/>
              </a:ext>
            </a:extLst>
          </p:cNvPr>
          <p:cNvCxnSpPr>
            <a:cxnSpLocks/>
          </p:cNvCxnSpPr>
          <p:nvPr/>
        </p:nvCxnSpPr>
        <p:spPr>
          <a:xfrm>
            <a:off x="6192248" y="3011323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xmlns="" id="{E462C51E-1902-4E27-A25A-6B3B8509589C}"/>
              </a:ext>
            </a:extLst>
          </p:cNvPr>
          <p:cNvCxnSpPr>
            <a:cxnSpLocks/>
          </p:cNvCxnSpPr>
          <p:nvPr/>
        </p:nvCxnSpPr>
        <p:spPr>
          <a:xfrm flipV="1">
            <a:off x="1187114" y="3396334"/>
            <a:ext cx="5004924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xmlns="" id="{2EEE090E-2E31-4BF1-976D-E3FD7FD7BB67}"/>
              </a:ext>
            </a:extLst>
          </p:cNvPr>
          <p:cNvCxnSpPr>
            <a:cxnSpLocks/>
          </p:cNvCxnSpPr>
          <p:nvPr/>
        </p:nvCxnSpPr>
        <p:spPr>
          <a:xfrm>
            <a:off x="6192249" y="3396332"/>
            <a:ext cx="500512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>
            <a:extLst>
              <a:ext uri="{FF2B5EF4-FFF2-40B4-BE49-F238E27FC236}">
                <a16:creationId xmlns:a16="http://schemas.microsoft.com/office/drawing/2014/main" xmlns="" id="{72A94A24-0428-400E-8F53-1E6C7C368BFC}"/>
              </a:ext>
            </a:extLst>
          </p:cNvPr>
          <p:cNvCxnSpPr>
            <a:cxnSpLocks/>
          </p:cNvCxnSpPr>
          <p:nvPr/>
        </p:nvCxnSpPr>
        <p:spPr>
          <a:xfrm>
            <a:off x="11197369" y="3011324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adroTexto 162">
            <a:extLst>
              <a:ext uri="{FF2B5EF4-FFF2-40B4-BE49-F238E27FC236}">
                <a16:creationId xmlns:a16="http://schemas.microsoft.com/office/drawing/2014/main" xmlns="" id="{A447CBF8-295A-4EB8-BE3C-DB2C86627377}"/>
              </a:ext>
            </a:extLst>
          </p:cNvPr>
          <p:cNvSpPr txBox="1"/>
          <p:nvPr/>
        </p:nvSpPr>
        <p:spPr>
          <a:xfrm>
            <a:off x="1187103" y="3497723"/>
            <a:ext cx="5004705" cy="430885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/>
          <a:p>
            <a:pPr algn="ctr"/>
            <a:r>
              <a:rPr lang="es-ES" sz="2200"/>
              <a:t>16 bits</a:t>
            </a:r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xmlns="" id="{17A3A88F-AEAD-46DE-A3B5-BD5151511C03}"/>
              </a:ext>
            </a:extLst>
          </p:cNvPr>
          <p:cNvSpPr txBox="1"/>
          <p:nvPr/>
        </p:nvSpPr>
        <p:spPr>
          <a:xfrm>
            <a:off x="1187316" y="3846822"/>
            <a:ext cx="5004705" cy="430885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/>
          <a:p>
            <a:pPr algn="ctr"/>
            <a:r>
              <a:rPr lang="es-ES" sz="2200" smtClean="0">
                <a:solidFill>
                  <a:srgbClr val="FF0000"/>
                </a:solidFill>
              </a:rPr>
              <a:t>Año actual</a:t>
            </a:r>
            <a:endParaRPr lang="es-ES" sz="2200">
              <a:solidFill>
                <a:srgbClr val="FF0000"/>
              </a:solidFill>
            </a:endParaRP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xmlns="" id="{E3051239-9AF1-42B5-B808-D697445F69F3}"/>
              </a:ext>
            </a:extLst>
          </p:cNvPr>
          <p:cNvSpPr txBox="1"/>
          <p:nvPr/>
        </p:nvSpPr>
        <p:spPr>
          <a:xfrm>
            <a:off x="8694814" y="2341291"/>
            <a:ext cx="2502567" cy="276999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/>
          <a:p>
            <a:pPr algn="r"/>
            <a:r>
              <a:rPr lang="es-ES" sz="1200" smtClean="0"/>
              <a:t>Bits menos significativos </a:t>
            </a:r>
            <a:r>
              <a:rPr lang="es-ES" sz="1200">
                <a:sym typeface="Wingdings" panose="05000000000000000000" pitchFamily="2" charset="2"/>
              </a:rPr>
              <a:t></a:t>
            </a:r>
            <a:endParaRPr lang="es-ES" sz="1200"/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xmlns="" id="{630684B5-FECF-4D6E-9125-3E66582C6529}"/>
              </a:ext>
            </a:extLst>
          </p:cNvPr>
          <p:cNvSpPr txBox="1"/>
          <p:nvPr/>
        </p:nvSpPr>
        <p:spPr>
          <a:xfrm>
            <a:off x="1187117" y="2341291"/>
            <a:ext cx="2502567" cy="276999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/>
          <a:p>
            <a:r>
              <a:rPr lang="es-ES" sz="1200">
                <a:sym typeface="Wingdings" panose="05000000000000000000" pitchFamily="2" charset="2"/>
              </a:rPr>
              <a:t> </a:t>
            </a:r>
            <a:r>
              <a:rPr lang="es-ES" sz="1200" smtClean="0"/>
              <a:t>Bits más significativos</a:t>
            </a:r>
            <a:endParaRPr lang="es-ES" sz="1200"/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xmlns="" id="{0C17D9FD-88A0-4C7D-974A-8AA5C997A50B}"/>
              </a:ext>
            </a:extLst>
          </p:cNvPr>
          <p:cNvSpPr txBox="1"/>
          <p:nvPr/>
        </p:nvSpPr>
        <p:spPr>
          <a:xfrm>
            <a:off x="6192037" y="3497723"/>
            <a:ext cx="5004704" cy="430885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/>
          <a:p>
            <a:pPr algn="ctr"/>
            <a:r>
              <a:rPr lang="es-ES" sz="2200"/>
              <a:t>16 bits</a:t>
            </a:r>
          </a:p>
        </p:txBody>
      </p:sp>
      <p:sp>
        <p:nvSpPr>
          <p:cNvPr id="170" name="CuadroTexto 169">
            <a:extLst>
              <a:ext uri="{FF2B5EF4-FFF2-40B4-BE49-F238E27FC236}">
                <a16:creationId xmlns:a16="http://schemas.microsoft.com/office/drawing/2014/main" xmlns="" id="{439BC4A8-140F-4E0A-AAC6-205EFE14EB9D}"/>
              </a:ext>
            </a:extLst>
          </p:cNvPr>
          <p:cNvSpPr txBox="1"/>
          <p:nvPr/>
        </p:nvSpPr>
        <p:spPr>
          <a:xfrm>
            <a:off x="6192248" y="3846822"/>
            <a:ext cx="5004704" cy="430885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/>
          <a:p>
            <a:pPr algn="ctr"/>
            <a:r>
              <a:rPr lang="es-ES" sz="2200" smtClean="0">
                <a:solidFill>
                  <a:srgbClr val="0070C0"/>
                </a:solidFill>
              </a:rPr>
              <a:t>Días pasados del año</a:t>
            </a:r>
            <a:endParaRPr lang="es-ES" sz="2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640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26">
            <a:extLst>
              <a:ext uri="{FF2B5EF4-FFF2-40B4-BE49-F238E27FC236}">
                <a16:creationId xmlns:a16="http://schemas.microsoft.com/office/drawing/2014/main" xmlns="" id="{91083145-8B20-4DC2-B0C8-80BA773F821D}"/>
              </a:ext>
            </a:extLst>
          </p:cNvPr>
          <p:cNvSpPr txBox="1"/>
          <p:nvPr/>
        </p:nvSpPr>
        <p:spPr>
          <a:xfrm>
            <a:off x="4564380" y="2411318"/>
            <a:ext cx="401574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32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smtClean="0">
                <a:latin typeface="Consolas" pitchFamily="49" charset="0"/>
                <a:cs typeface="Consolas" pitchFamily="49" charset="0"/>
              </a:rPr>
              <a:t>R2 </a:t>
            </a:r>
            <a:r>
              <a:rPr lang="en-US" sz="3200" smtClean="0">
                <a:latin typeface="Consolas" pitchFamily="49" charset="0"/>
                <a:cs typeface="Consolas" pitchFamily="49" charset="0"/>
              </a:rPr>
              <a:t>, [</a:t>
            </a:r>
            <a:r>
              <a:rPr lang="en-US" sz="32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3200" smtClean="0">
                <a:latin typeface="Consolas" pitchFamily="49" charset="0"/>
                <a:cs typeface="Consolas" pitchFamily="49" charset="0"/>
              </a:rPr>
              <a:t>]</a:t>
            </a:r>
            <a:endParaRPr lang="es-ES" sz="32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45 Rectángulo"/>
          <p:cNvSpPr/>
          <p:nvPr/>
        </p:nvSpPr>
        <p:spPr>
          <a:xfrm>
            <a:off x="2919369" y="3762998"/>
            <a:ext cx="2723005" cy="382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nombre instrucción</a:t>
            </a:r>
            <a:endParaRPr lang="es-ES" sz="2400"/>
          </a:p>
        </p:txBody>
      </p:sp>
      <p:cxnSp>
        <p:nvCxnSpPr>
          <p:cNvPr id="47" name="46 Conector recto"/>
          <p:cNvCxnSpPr/>
          <p:nvPr/>
        </p:nvCxnSpPr>
        <p:spPr>
          <a:xfrm flipV="1">
            <a:off x="4716780" y="3002281"/>
            <a:ext cx="548640" cy="76199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Rectángulo"/>
          <p:cNvSpPr/>
          <p:nvPr/>
        </p:nvSpPr>
        <p:spPr>
          <a:xfrm>
            <a:off x="5905501" y="3762998"/>
            <a:ext cx="1790700" cy="382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1º operando</a:t>
            </a:r>
            <a:endParaRPr lang="es-ES" sz="2400"/>
          </a:p>
        </p:txBody>
      </p:sp>
      <p:sp>
        <p:nvSpPr>
          <p:cNvPr id="49" name="48 Rectángulo"/>
          <p:cNvSpPr/>
          <p:nvPr/>
        </p:nvSpPr>
        <p:spPr>
          <a:xfrm>
            <a:off x="7978140" y="3762998"/>
            <a:ext cx="1844039" cy="382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2º operando</a:t>
            </a:r>
            <a:endParaRPr lang="es-ES" sz="2400"/>
          </a:p>
        </p:txBody>
      </p:sp>
      <p:cxnSp>
        <p:nvCxnSpPr>
          <p:cNvPr id="50" name="49 Conector recto"/>
          <p:cNvCxnSpPr/>
          <p:nvPr/>
        </p:nvCxnSpPr>
        <p:spPr>
          <a:xfrm flipH="1" flipV="1">
            <a:off x="6233160" y="2987040"/>
            <a:ext cx="60960" cy="76200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 flipH="1" flipV="1">
            <a:off x="7840980" y="3002280"/>
            <a:ext cx="381001" cy="75438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7640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7 Rectángulo redondeado">
            <a:extLst>
              <a:ext uri="{FF2B5EF4-FFF2-40B4-BE49-F238E27FC236}">
                <a16:creationId xmlns:a16="http://schemas.microsoft.com/office/drawing/2014/main" xmlns="" id="{F807FDB9-C246-4CDB-8FD6-D4A4C68F022E}"/>
              </a:ext>
            </a:extLst>
          </p:cNvPr>
          <p:cNvSpPr/>
          <p:nvPr/>
        </p:nvSpPr>
        <p:spPr>
          <a:xfrm>
            <a:off x="1980662" y="2269223"/>
            <a:ext cx="1080118" cy="1067308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>
                <a:solidFill>
                  <a:srgbClr val="A0FFA0"/>
                </a:solidFill>
              </a:rPr>
              <a:t>CPU</a:t>
            </a:r>
          </a:p>
        </p:txBody>
      </p:sp>
      <p:sp>
        <p:nvSpPr>
          <p:cNvPr id="39" name="23 Rectángulo redondeado">
            <a:extLst>
              <a:ext uri="{FF2B5EF4-FFF2-40B4-BE49-F238E27FC236}">
                <a16:creationId xmlns:a16="http://schemas.microsoft.com/office/drawing/2014/main" xmlns="" id="{300AE459-67F1-4F96-8E6C-13AC2B423A36}"/>
              </a:ext>
            </a:extLst>
          </p:cNvPr>
          <p:cNvSpPr/>
          <p:nvPr/>
        </p:nvSpPr>
        <p:spPr>
          <a:xfrm>
            <a:off x="8123612" y="1537775"/>
            <a:ext cx="1080119" cy="540947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bg1"/>
                </a:solidFill>
              </a:rPr>
              <a:t>Controlador tarjeta mem.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57" name="23 Rectángulo redondeado">
            <a:extLst>
              <a:ext uri="{FF2B5EF4-FFF2-40B4-BE49-F238E27FC236}">
                <a16:creationId xmlns:a16="http://schemas.microsoft.com/office/drawing/2014/main" xmlns="" id="{286A1C29-2828-4310-B820-886797DB12A3}"/>
              </a:ext>
            </a:extLst>
          </p:cNvPr>
          <p:cNvSpPr/>
          <p:nvPr/>
        </p:nvSpPr>
        <p:spPr>
          <a:xfrm>
            <a:off x="6875837" y="1525291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bg1"/>
                </a:solidFill>
              </a:rPr>
              <a:t>Controlador</a:t>
            </a:r>
            <a:endParaRPr lang="es-ES" sz="1400" smtClean="0">
              <a:solidFill>
                <a:schemeClr val="bg1"/>
              </a:solidFill>
            </a:endParaRPr>
          </a:p>
          <a:p>
            <a:pPr algn="ctr"/>
            <a:r>
              <a:rPr lang="es-ES" sz="1400" smtClean="0">
                <a:solidFill>
                  <a:schemeClr val="bg1"/>
                </a:solidFill>
              </a:rPr>
              <a:t>cartucho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64" name="CuadroTexto 26">
            <a:extLst>
              <a:ext uri="{FF2B5EF4-FFF2-40B4-BE49-F238E27FC236}">
                <a16:creationId xmlns:a16="http://schemas.microsoft.com/office/drawing/2014/main" xmlns="" id="{91083145-8B20-4DC2-B0C8-80BA773F821D}"/>
              </a:ext>
            </a:extLst>
          </p:cNvPr>
          <p:cNvSpPr txBox="1"/>
          <p:nvPr/>
        </p:nvSpPr>
        <p:spPr>
          <a:xfrm>
            <a:off x="3078926" y="2984050"/>
            <a:ext cx="1227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Respuesta</a:t>
            </a:r>
            <a:endParaRPr lang="es-ES"/>
          </a:p>
        </p:txBody>
      </p:sp>
      <p:sp>
        <p:nvSpPr>
          <p:cNvPr id="65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3145600" y="2285259"/>
            <a:ext cx="10846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Petición</a:t>
            </a:r>
            <a:endParaRPr lang="es-ES"/>
          </a:p>
        </p:txBody>
      </p:sp>
      <p:cxnSp>
        <p:nvCxnSpPr>
          <p:cNvPr id="66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71957" y="2695328"/>
            <a:ext cx="128210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71957" y="2933453"/>
            <a:ext cx="1272578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 redondeado"/>
          <p:cNvSpPr/>
          <p:nvPr/>
        </p:nvSpPr>
        <p:spPr>
          <a:xfrm>
            <a:off x="4317870" y="2535923"/>
            <a:ext cx="5046340" cy="5646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Bus de memoria  </a:t>
            </a:r>
            <a:r>
              <a:rPr lang="es-ES" sz="2000" smtClean="0">
                <a:solidFill>
                  <a:srgbClr val="0070C0"/>
                </a:solidFill>
              </a:rPr>
              <a:t>(Direcciones</a:t>
            </a:r>
            <a:r>
              <a:rPr lang="es-ES" sz="2000">
                <a:solidFill>
                  <a:srgbClr val="0070C0"/>
                </a:solidFill>
              </a:rPr>
              <a:t>)</a:t>
            </a:r>
            <a:endParaRPr lang="es-ES" sz="2400">
              <a:solidFill>
                <a:srgbClr val="0070C0"/>
              </a:solidFill>
            </a:endParaRPr>
          </a:p>
        </p:txBody>
      </p:sp>
      <p:cxnSp>
        <p:nvCxnSpPr>
          <p:cNvPr id="75" name="74 Conector recto"/>
          <p:cNvCxnSpPr/>
          <p:nvPr/>
        </p:nvCxnSpPr>
        <p:spPr>
          <a:xfrm>
            <a:off x="4912116" y="2069950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6159891" y="2079475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7407666" y="2079475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8645916" y="2079475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6 Rectángulo redondeado">
            <a:extLst>
              <a:ext uri="{FF2B5EF4-FFF2-40B4-BE49-F238E27FC236}">
                <a16:creationId xmlns:a16="http://schemas.microsoft.com/office/drawing/2014/main" xmlns="" id="{5AED2532-F822-470C-B2D7-1C691A111771}"/>
              </a:ext>
            </a:extLst>
          </p:cNvPr>
          <p:cNvSpPr/>
          <p:nvPr/>
        </p:nvSpPr>
        <p:spPr>
          <a:xfrm>
            <a:off x="4380179" y="1535554"/>
            <a:ext cx="1080118" cy="524627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Memoria RAM </a:t>
            </a:r>
            <a:endParaRPr lang="es-ES" sz="1400"/>
          </a:p>
        </p:txBody>
      </p:sp>
      <p:sp>
        <p:nvSpPr>
          <p:cNvPr id="23" name="6 Rectángulo redondeado">
            <a:extLst>
              <a:ext uri="{FF2B5EF4-FFF2-40B4-BE49-F238E27FC236}">
                <a16:creationId xmlns:a16="http://schemas.microsoft.com/office/drawing/2014/main" xmlns="" id="{ACCA5843-AEE3-47F1-B2C3-789C23ACED5F}"/>
              </a:ext>
            </a:extLst>
          </p:cNvPr>
          <p:cNvSpPr/>
          <p:nvPr/>
        </p:nvSpPr>
        <p:spPr>
          <a:xfrm>
            <a:off x="5627954" y="1535798"/>
            <a:ext cx="1080118" cy="524627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BIOS</a:t>
            </a:r>
          </a:p>
        </p:txBody>
      </p:sp>
    </p:spTree>
    <p:extLst>
      <p:ext uri="{BB962C8B-B14F-4D97-AF65-F5344CB8AC3E}">
        <p14:creationId xmlns:p14="http://schemas.microsoft.com/office/powerpoint/2010/main" xmlns="" val="89074888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282</Words>
  <Application>Microsoft Office PowerPoint</Application>
  <PresentationFormat>Personalizado</PresentationFormat>
  <Paragraphs>188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 carracedo pais</dc:creator>
  <cp:lastModifiedBy>Centor</cp:lastModifiedBy>
  <cp:revision>148</cp:revision>
  <dcterms:created xsi:type="dcterms:W3CDTF">2021-01-12T09:15:43Z</dcterms:created>
  <dcterms:modified xsi:type="dcterms:W3CDTF">2024-10-27T07:25:11Z</dcterms:modified>
</cp:coreProperties>
</file>