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58" r:id="rId4"/>
    <p:sldId id="267" r:id="rId5"/>
    <p:sldId id="272" r:id="rId6"/>
    <p:sldId id="265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3EA5-A849-481D-9314-2474C49C58C3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19C7D-83CB-4EBE-BBD0-0B06BB78E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9C7D-83CB-4EBE-BBD0-0B06BB78EAD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267494"/>
            <a:ext cx="5832648" cy="2520280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27560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Reloj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27560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27560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56363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56363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62753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148064" y="62753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004048" y="190451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 de Ciclo y Frame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45" name="44 Conector recto de flecha"/>
          <p:cNvCxnSpPr>
            <a:stCxn id="3" idx="2"/>
          </p:cNvCxnSpPr>
          <p:nvPr/>
        </p:nvCxnSpPr>
        <p:spPr>
          <a:xfrm>
            <a:off x="6444208" y="185167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1619672" y="3147814"/>
            <a:ext cx="5832648" cy="165618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796136" y="3867894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Dispositivo nulo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979712" y="3867894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0" name="49 Rectángulo redondeado"/>
          <p:cNvSpPr/>
          <p:nvPr/>
        </p:nvSpPr>
        <p:spPr>
          <a:xfrm>
            <a:off x="3707904" y="386789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51" name="50 Conector recto de flecha"/>
          <p:cNvCxnSpPr>
            <a:stCxn id="49" idx="3"/>
            <a:endCxn id="50" idx="1"/>
          </p:cNvCxnSpPr>
          <p:nvPr/>
        </p:nvCxnSpPr>
        <p:spPr>
          <a:xfrm>
            <a:off x="3131841" y="4155926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50" idx="3"/>
            <a:endCxn id="48" idx="1"/>
          </p:cNvCxnSpPr>
          <p:nvPr/>
        </p:nvCxnSpPr>
        <p:spPr>
          <a:xfrm>
            <a:off x="5220072" y="415592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411510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419622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GNA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4196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41962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70765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70765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77155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64088" y="77155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619672" y="2787774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796136" y="379588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Chip de RAM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979712" y="379588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707904" y="379588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6" name="15 Conector recto de flecha"/>
          <p:cNvCxnSpPr>
            <a:stCxn id="14" idx="3"/>
            <a:endCxn id="15" idx="1"/>
          </p:cNvCxnSpPr>
          <p:nvPr/>
        </p:nvCxnSpPr>
        <p:spPr>
          <a:xfrm>
            <a:off x="3131841" y="408391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5" idx="3"/>
            <a:endCxn id="13" idx="1"/>
          </p:cNvCxnSpPr>
          <p:nvPr/>
        </p:nvCxnSpPr>
        <p:spPr>
          <a:xfrm>
            <a:off x="5220072" y="408391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3" idx="0"/>
          </p:cNvCxnSpPr>
          <p:nvPr/>
        </p:nvCxnSpPr>
        <p:spPr>
          <a:xfrm>
            <a:off x="6444208" y="314781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64088" y="314781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619672" y="771550"/>
            <a:ext cx="5976664" cy="352839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724128" y="1203598"/>
            <a:ext cx="1584176" cy="2808312"/>
          </a:xfrm>
          <a:prstGeom prst="roundRect">
            <a:avLst>
              <a:gd name="adj" fmla="val 8805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Chip de la BIOS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907704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707904" y="163564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5" name="14 Conector recto de flecha"/>
          <p:cNvCxnSpPr>
            <a:stCxn id="7" idx="3"/>
            <a:endCxn id="14" idx="1"/>
          </p:cNvCxnSpPr>
          <p:nvPr/>
        </p:nvCxnSpPr>
        <p:spPr>
          <a:xfrm>
            <a:off x="3059832" y="1923678"/>
            <a:ext cx="6480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3"/>
            <a:endCxn id="19" idx="1"/>
          </p:cNvCxnSpPr>
          <p:nvPr/>
        </p:nvCxnSpPr>
        <p:spPr>
          <a:xfrm>
            <a:off x="5220072" y="1923678"/>
            <a:ext cx="72008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940152" y="321982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sonido)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940152" y="249974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imagen)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940152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(palabras)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067944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67944" y="32198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3" name="22 Conector recto de flecha"/>
          <p:cNvCxnSpPr>
            <a:stCxn id="18" idx="1"/>
            <a:endCxn id="20" idx="3"/>
          </p:cNvCxnSpPr>
          <p:nvPr/>
        </p:nvCxnSpPr>
        <p:spPr>
          <a:xfrm flipH="1">
            <a:off x="5220073" y="278777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1"/>
            <a:endCxn id="21" idx="3"/>
          </p:cNvCxnSpPr>
          <p:nvPr/>
        </p:nvCxnSpPr>
        <p:spPr>
          <a:xfrm flipH="1">
            <a:off x="5220073" y="350785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816342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890337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12495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359569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159418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182880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063415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229803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253264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2767262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300187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323649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347110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370572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394034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417495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440957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4644186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487880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5113418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534803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558264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5817264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605188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628649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6521111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675572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699034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722495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745957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769418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792880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890328" y="2258493"/>
            <a:ext cx="7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4644186" y="2258492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890335" y="2547250"/>
            <a:ext cx="375369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4644186" y="2547249"/>
            <a:ext cx="375384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8398027" y="2258493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890327" y="2611749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890486" y="2873573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Año actual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6521110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900" smtClean="0"/>
              <a:t>Bits menos significativos </a:t>
            </a:r>
            <a:r>
              <a:rPr lang="es-ES" sz="900">
                <a:sym typeface="Wingdings" panose="05000000000000000000" pitchFamily="2" charset="2"/>
              </a:rPr>
              <a:t></a:t>
            </a:r>
            <a:endParaRPr lang="es-ES" sz="9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890337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900">
                <a:sym typeface="Wingdings" panose="05000000000000000000" pitchFamily="2" charset="2"/>
              </a:rPr>
              <a:t> </a:t>
            </a:r>
            <a:r>
              <a:rPr lang="es-ES" sz="900" smtClean="0"/>
              <a:t>Bits más significativos</a:t>
            </a:r>
            <a:endParaRPr lang="es-ES" sz="90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4644028" y="2611749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4644186" y="2873573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Días pasados del año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1403648" y="987574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1187624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79512" y="307580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ContadorFrames múltiplo de 60 ?</a:t>
            </a:r>
            <a:endParaRPr lang="es-ES" sz="1200"/>
          </a:p>
        </p:txBody>
      </p:sp>
      <p:grpSp>
        <p:nvGrpSpPr>
          <p:cNvPr id="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1403648" y="3723878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4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899592" y="1707654"/>
            <a:ext cx="1296144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ContadorFrames +=  1</a:t>
            </a:r>
            <a:endParaRPr lang="es-ES" sz="1200"/>
          </a:p>
        </p:txBody>
      </p:sp>
      <p:sp>
        <p:nvSpPr>
          <p:cNvPr id="52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91581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SegundosPasadosDía</a:t>
            </a:r>
            <a:r>
              <a:rPr lang="es-ES" sz="1200" smtClean="0"/>
              <a:t> +=  1</a:t>
            </a:r>
            <a:endParaRPr lang="es-ES" sz="1200"/>
          </a:p>
        </p:txBody>
      </p:sp>
      <p:sp>
        <p:nvSpPr>
          <p:cNvPr id="83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327585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8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979712" y="3075806"/>
            <a:ext cx="151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SegundosPasadosDía &gt;= 86400 ?</a:t>
            </a:r>
            <a:endParaRPr lang="es-ES" sz="1200"/>
          </a:p>
        </p:txBody>
      </p:sp>
      <p:sp>
        <p:nvSpPr>
          <p:cNvPr id="103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615617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cxnSp>
        <p:nvCxnSpPr>
          <p:cNvPr id="107" name="78 Conector angular"/>
          <p:cNvCxnSpPr>
            <a:stCxn id="83" idx="3"/>
            <a:endCxn id="77" idx="1"/>
          </p:cNvCxnSpPr>
          <p:nvPr/>
        </p:nvCxnSpPr>
        <p:spPr>
          <a:xfrm flipV="1">
            <a:off x="3995936" y="1491630"/>
            <a:ext cx="1080120" cy="1440160"/>
          </a:xfrm>
          <a:prstGeom prst="bentConnector3">
            <a:avLst>
              <a:gd name="adj1" fmla="val 658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507605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DíasPasadosAño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7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507605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SegundosPasadosDía</a:t>
            </a:r>
            <a:r>
              <a:rPr lang="es-ES" sz="1200" smtClean="0"/>
              <a:t> =  0</a:t>
            </a:r>
            <a:endParaRPr lang="es-ES" sz="1200"/>
          </a:p>
        </p:txBody>
      </p:sp>
      <p:grpSp>
        <p:nvGrpSpPr>
          <p:cNvPr id="3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3491880" y="3723878"/>
            <a:ext cx="288032" cy="288032"/>
            <a:chOff x="7020272" y="4149080"/>
            <a:chExt cx="288032" cy="288032"/>
          </a:xfrm>
        </p:grpSpPr>
        <p:sp>
          <p:nvSpPr>
            <p:cNvPr id="80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2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87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543609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grpSp>
        <p:nvGrpSpPr>
          <p:cNvPr id="4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5652120" y="3723878"/>
            <a:ext cx="288032" cy="288032"/>
            <a:chOff x="7020272" y="4149080"/>
            <a:chExt cx="288032" cy="288032"/>
          </a:xfrm>
        </p:grpSpPr>
        <p:sp>
          <p:nvSpPr>
            <p:cNvPr id="108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2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13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421196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DíasPasadosAño &gt;= DíasAñoActual ?</a:t>
            </a:r>
            <a:endParaRPr lang="es-ES" sz="1200"/>
          </a:p>
        </p:txBody>
      </p:sp>
      <p:sp>
        <p:nvSpPr>
          <p:cNvPr id="114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723629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DíasPasadosAño</a:t>
            </a:r>
          </a:p>
          <a:p>
            <a:pPr algn="ctr"/>
            <a:r>
              <a:rPr lang="es-ES" sz="1200" smtClean="0"/>
              <a:t>=  0</a:t>
            </a:r>
            <a:endParaRPr lang="es-ES" sz="1200"/>
          </a:p>
        </p:txBody>
      </p:sp>
      <p:sp>
        <p:nvSpPr>
          <p:cNvPr id="115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723629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AñoActual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grpSp>
        <p:nvGrpSpPr>
          <p:cNvPr id="5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812360" y="2571750"/>
            <a:ext cx="288032" cy="288032"/>
            <a:chOff x="7020272" y="4149080"/>
            <a:chExt cx="288032" cy="288032"/>
          </a:xfrm>
        </p:grpSpPr>
        <p:sp>
          <p:nvSpPr>
            <p:cNvPr id="57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8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62" name="78 Conector angular"/>
          <p:cNvCxnSpPr>
            <a:stCxn id="87" idx="3"/>
            <a:endCxn id="114" idx="1"/>
          </p:cNvCxnSpPr>
          <p:nvPr/>
        </p:nvCxnSpPr>
        <p:spPr>
          <a:xfrm flipV="1">
            <a:off x="6156176" y="1491630"/>
            <a:ext cx="1080120" cy="1440160"/>
          </a:xfrm>
          <a:prstGeom prst="bentConnector3">
            <a:avLst>
              <a:gd name="adj1" fmla="val 649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7" idx="2"/>
            <a:endCxn id="108" idx="0"/>
          </p:cNvCxnSpPr>
          <p:nvPr/>
        </p:nvCxnSpPr>
        <p:spPr>
          <a:xfrm>
            <a:off x="579613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79613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363589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363589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1547664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1577282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81" name="78 Conector angular"/>
          <p:cNvCxnSpPr>
            <a:stCxn id="30" idx="3"/>
            <a:endCxn id="52" idx="1"/>
          </p:cNvCxnSpPr>
          <p:nvPr/>
        </p:nvCxnSpPr>
        <p:spPr>
          <a:xfrm flipV="1">
            <a:off x="1907704" y="1491630"/>
            <a:ext cx="1008112" cy="1440160"/>
          </a:xfrm>
          <a:prstGeom prst="bentConnector3">
            <a:avLst>
              <a:gd name="adj1" fmla="val 625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76" idx="2"/>
            <a:endCxn id="87" idx="0"/>
          </p:cNvCxnSpPr>
          <p:nvPr/>
        </p:nvCxnSpPr>
        <p:spPr>
          <a:xfrm>
            <a:off x="579613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795637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2" idx="2"/>
            <a:endCxn id="83" idx="0"/>
          </p:cNvCxnSpPr>
          <p:nvPr/>
        </p:nvCxnSpPr>
        <p:spPr>
          <a:xfrm>
            <a:off x="3635896" y="1707654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>
            <a:off x="1547664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1547664" y="127560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399593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132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1907704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483768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Valor64  =</a:t>
            </a:r>
          </a:p>
          <a:p>
            <a:pPr algn="ctr"/>
            <a:r>
              <a:rPr lang="es-ES" sz="1200" smtClean="0"/>
              <a:t>ValorActual * 48271</a:t>
            </a:r>
            <a:endParaRPr lang="es-ES" sz="1200"/>
          </a:p>
        </p:txBody>
      </p:sp>
      <p:sp>
        <p:nvSpPr>
          <p:cNvPr id="98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4860032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ValorActual  =</a:t>
            </a:r>
          </a:p>
          <a:p>
            <a:pPr algn="ctr"/>
            <a:r>
              <a:rPr lang="es-ES" sz="1200" smtClean="0"/>
              <a:t>Valor64  mod  7FFFFFFFh</a:t>
            </a:r>
            <a:endParaRPr lang="es-ES" sz="1200"/>
          </a:p>
        </p:txBody>
      </p:sp>
      <p:grpSp>
        <p:nvGrpSpPr>
          <p:cNvPr id="101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236296" y="2355726"/>
            <a:ext cx="288032" cy="288032"/>
            <a:chOff x="7020272" y="4149080"/>
            <a:chExt cx="288032" cy="288032"/>
          </a:xfrm>
        </p:grpSpPr>
        <p:sp>
          <p:nvSpPr>
            <p:cNvPr id="102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3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05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1691680" y="2355726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06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105" idx="6"/>
            <a:endCxn id="93" idx="1"/>
          </p:cNvCxnSpPr>
          <p:nvPr/>
        </p:nvCxnSpPr>
        <p:spPr>
          <a:xfrm>
            <a:off x="1979712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>
            <a:off x="4355976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98" idx="3"/>
            <a:endCxn id="102" idx="2"/>
          </p:cNvCxnSpPr>
          <p:nvPr/>
        </p:nvCxnSpPr>
        <p:spPr>
          <a:xfrm>
            <a:off x="6732240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172</Words>
  <Application>Microsoft Office PowerPoint</Application>
  <PresentationFormat>Presentación en pantalla (16:9)</PresentationFormat>
  <Paragraphs>99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48</cp:revision>
  <dcterms:created xsi:type="dcterms:W3CDTF">2022-11-20T13:29:53Z</dcterms:created>
  <dcterms:modified xsi:type="dcterms:W3CDTF">2024-01-06T18:40:57Z</dcterms:modified>
</cp:coreProperties>
</file>