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45756ce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45756ce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45756ce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45756ce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45756ce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45756ce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45756c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45756c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45756ce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45756ce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343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517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9153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654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495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0327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69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87041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9106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353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130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70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RegistrAPP ET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969761" y="3449891"/>
            <a:ext cx="39366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Desarrolladores: Mateo Salazar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                Victor Remolcoy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                              Victor Gamboa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Sección: 002D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Asignatura: Programación de Aplicaciones Móviles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y Problemática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465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48" dirty="0"/>
              <a:t>Los estudiantes y profesores se enfrentan a una gran cantidad de desafíos para mantenerse organizados y al tanto de la gran cantidad de información que hay en el campus, en el cual al momento de pasar asistencia esto puede tomar demasiado tiempo y suele haber problemas en donde los profesores pasan a dejar por error al alumno asistente/inasistente.</a:t>
            </a:r>
            <a:endParaRPr sz="1948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416" y="3488042"/>
            <a:ext cx="2515711" cy="143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esto hemos decidido hacer aplicación funcional en donde el profesor les entrega un código QR a los alumnos, donde estos deberán escanearlos con la cámara del celular para quedar presente.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De esta forma el instituto busca crear un ambiente más colaborativo y eficiente dentro de él, ahorrando el tiempo para la efectividad de las clases.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800" y="3555200"/>
            <a:ext cx="2276524" cy="128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237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426" y="139464"/>
            <a:ext cx="1425100" cy="151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51" y="1313788"/>
            <a:ext cx="2101351" cy="116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900" y="2791525"/>
            <a:ext cx="2504289" cy="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537" y="2023250"/>
            <a:ext cx="1759299" cy="17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7188" y="393750"/>
            <a:ext cx="1629501" cy="16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350" y="3636725"/>
            <a:ext cx="1001301" cy="100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0875" y="1067375"/>
            <a:ext cx="1348500" cy="1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2062" y="1504887"/>
            <a:ext cx="908520" cy="12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91303" y="3702304"/>
            <a:ext cx="2101350" cy="128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9872" y="3400250"/>
            <a:ext cx="1256026" cy="147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Cambios incorporados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L" sz="1800" dirty="0"/>
              <a:t>Reparación fallas en el diseño.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L" sz="1800" dirty="0"/>
              <a:t>Implementación de logo a la APP.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L" sz="1800" dirty="0"/>
              <a:t>Firma a la APK realizada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L" sz="1800" dirty="0"/>
              <a:t>Implementación validación de registro de asistencia hacia una clase, si el estudiante registra su asistencia, marca la clase como presente.</a:t>
            </a:r>
            <a:endParaRPr sz="1800" dirty="0"/>
          </a:p>
        </p:txBody>
      </p:sp>
      <p:pic>
        <p:nvPicPr>
          <p:cNvPr id="3" name="Imagen 2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DDF5006F-CD74-5F15-FA7E-8BF0ED64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3380359"/>
            <a:ext cx="7319660" cy="1369391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F56815-C804-A8DC-2648-DE2D5AD64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569" y="1010402"/>
            <a:ext cx="1359741" cy="1276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Reflexión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1297500" y="1373075"/>
            <a:ext cx="7038900" cy="3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Como equipo desarrollador logramos concretar este proyecto de la mejor manera, cumpliendo con los requisitos de nuestro cliente, y llevando a cabo un gran trabajo en equipo.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53</TotalTime>
  <Words>223</Words>
  <Application>Microsoft Office PowerPoint</Application>
  <PresentationFormat>Presentación en pantalla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Franklin Gothic Book</vt:lpstr>
      <vt:lpstr>Arial</vt:lpstr>
      <vt:lpstr>Recorte</vt:lpstr>
      <vt:lpstr>RegistrAPP ET</vt:lpstr>
      <vt:lpstr>Contexto y Problemática</vt:lpstr>
      <vt:lpstr>Solución</vt:lpstr>
      <vt:lpstr>Tecnologías Utilizadas</vt:lpstr>
      <vt:lpstr>Cambios incorporados</vt:lpstr>
      <vt:lpstr>Reflexión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RegistrAPP ET</dc:title>
  <dc:creator>Víctor Remolcoy</dc:creator>
  <cp:lastModifiedBy>Víctor Remolcoy</cp:lastModifiedBy>
  <cp:revision>2</cp:revision>
  <dcterms:modified xsi:type="dcterms:W3CDTF">2023-12-14T12:34:07Z</dcterms:modified>
</cp:coreProperties>
</file>