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2" autoAdjust="0"/>
    <p:restoredTop sz="94660"/>
  </p:normalViewPr>
  <p:slideViewPr>
    <p:cSldViewPr snapToGrid="0">
      <p:cViewPr varScale="1">
        <p:scale>
          <a:sx n="58" d="100"/>
          <a:sy n="58" d="100"/>
        </p:scale>
        <p:origin x="3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02D800-4905-C06C-D821-C8314D1DD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5CDF06-E89F-1CF4-7C58-68B8D7CF0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11804-E968-A59D-C45E-FE474557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92A2A-646C-0F28-4AB2-77DF6F84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D1FB1D-5617-BA76-890D-A41126257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755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9B2E4-8D01-67D8-C596-E4D0E368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EEB769-5329-4C67-EF28-0029CAE47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F7AC4-A6FA-2DCD-2DAB-D56E479E4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C0EE6-EF97-3A22-DB67-84579FFF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E2260F-75DB-DA0C-8222-215A3D1F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021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F4780E-121E-0CBE-865B-E6AE349AC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F9B6E9-C32D-F2EF-C5E8-0AF8894F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61885F-BC81-3D4A-33A1-F46BD804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557343-06AA-C37A-832E-21BF3289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981A61-C392-2BB8-FC6E-D941D84B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984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B8545-FEA5-D14D-8951-8610DEF65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C77C4-1D96-699D-78F5-76D92A694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E68B12-B701-B0C3-87DE-E96E68CFD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97D886-C357-33A8-54FB-AB27456F0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AD364-336D-E13B-ACA8-C96902DE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710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4C3E3-934C-605B-F640-74918B44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E5D79C-0113-3C14-7999-D436631A7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0D4DD2-D2BC-1EC2-85A8-C370C887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8C0147-67A3-27FF-DCB5-FCA07C95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B1AD1-5C3F-64DD-74F3-3D967608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9225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51ED7-8D79-3809-299C-044EF9C33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1FE44-C786-3528-C3C9-CF574895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E002CD-8410-B2E6-55F1-D85564003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42B0DF1-B3E4-BBB5-6F10-37CE176E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7F12F2-387D-C623-8961-736E992C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1C2531-B0D9-8E28-136B-8AE93BC5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561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F6F57-2B19-01AC-4E01-E369A802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C53F8-D0DB-451A-E746-209CF54C3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B42329-F7B5-56A4-7134-91518F55E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5BE3FD-7A69-734E-2467-E2A26771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D7C56E-ADA9-DC33-3268-494B5392F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CF9DAD-1DDD-8DA0-8573-D05836F1C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5A9538-D7F4-A2C2-E529-61CF49CE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F93CA2-4C75-DB26-15F8-E5B372C3F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6140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229B0-D697-5361-343D-3062A23C2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EC8482-CF7D-53BA-9679-6D7BC596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D21E04-999E-F1C9-E4EE-19CE9FCA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20E8E1-FD1F-BF93-6DBC-CBDA9B0DF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9014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13AEF8-E76C-5916-CC2E-C6BEA2DB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DD6561-D953-7CC4-5057-324BCC79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6F51D8-3264-F212-7E52-F04F86CB2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20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BBF53-E890-015B-559A-274AD997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4F42AF-18E4-0194-EB5A-9977F683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9D13D0-CB7B-07BF-323B-BA063EBCC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DC3F85-9C45-FE66-459A-CF0D0FA70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332AA-C370-3947-9104-9E8A47FD5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20DBC8-02E7-2624-C2F9-5D403A1E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7209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883C5-A80E-CD6F-3BE1-E6965374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4E817BE-CD18-815F-239A-075126F4D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143B9D-2154-5FFF-55AE-0F75F8DA3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01B8D5-3E28-7C6F-7680-51275298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8D4189-1603-4850-3A2C-C3E686B2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4975C9-0536-7557-65E3-A6D464BC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970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F560EE-3BCB-0191-5910-00E86E1F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CFFC5-6093-EC93-A213-3B98C2A4F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2228B-01FE-7D3B-F920-8A4F541D8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1A234-2D8D-487C-BDF8-9ED2BC553A83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4564D9-34E1-DE8D-994B-8A95A9840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B97695-1506-C12C-CE9B-D7770C4BB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1477D-EE20-42E8-8C96-F13A1115F21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6605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CF1A2-3100-2C99-6A3C-6C078F4AD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Voila</a:t>
            </a:r>
            <a:br>
              <a:rPr lang="es-CL" dirty="0"/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A7F3C-8339-13D4-7B51-4ADF7B6215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6118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Voila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FERNANDO REMOLCOY ALMONACID</dc:creator>
  <cp:lastModifiedBy>VICTOR FERNANDO REMOLCOY ALMONACID</cp:lastModifiedBy>
  <cp:revision>1</cp:revision>
  <dcterms:created xsi:type="dcterms:W3CDTF">2025-08-25T12:59:40Z</dcterms:created>
  <dcterms:modified xsi:type="dcterms:W3CDTF">2025-08-25T13:00:08Z</dcterms:modified>
</cp:coreProperties>
</file>