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001A4-36C5-482A-9443-F98F46E7C8D0}" type="datetimeFigureOut">
              <a:rPr lang="en-GB" smtClean="0"/>
              <a:pPr/>
              <a:t>29 Jan 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81B34-32E1-4E2C-81E6-A53357D7731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001A4-36C5-482A-9443-F98F46E7C8D0}" type="datetimeFigureOut">
              <a:rPr lang="en-GB" smtClean="0"/>
              <a:pPr/>
              <a:t>29 Jan 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81B34-32E1-4E2C-81E6-A53357D7731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001A4-36C5-482A-9443-F98F46E7C8D0}" type="datetimeFigureOut">
              <a:rPr lang="en-GB" smtClean="0"/>
              <a:pPr/>
              <a:t>29 Jan 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81B34-32E1-4E2C-81E6-A53357D7731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001A4-36C5-482A-9443-F98F46E7C8D0}" type="datetimeFigureOut">
              <a:rPr lang="en-GB" smtClean="0"/>
              <a:pPr/>
              <a:t>29 Jan 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81B34-32E1-4E2C-81E6-A53357D7731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001A4-36C5-482A-9443-F98F46E7C8D0}" type="datetimeFigureOut">
              <a:rPr lang="en-GB" smtClean="0"/>
              <a:pPr/>
              <a:t>29 Jan 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81B34-32E1-4E2C-81E6-A53357D7731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001A4-36C5-482A-9443-F98F46E7C8D0}" type="datetimeFigureOut">
              <a:rPr lang="en-GB" smtClean="0"/>
              <a:pPr/>
              <a:t>29 Jan 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81B34-32E1-4E2C-81E6-A53357D7731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001A4-36C5-482A-9443-F98F46E7C8D0}" type="datetimeFigureOut">
              <a:rPr lang="en-GB" smtClean="0"/>
              <a:pPr/>
              <a:t>29 Jan 2013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81B34-32E1-4E2C-81E6-A53357D7731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001A4-36C5-482A-9443-F98F46E7C8D0}" type="datetimeFigureOut">
              <a:rPr lang="en-GB" smtClean="0"/>
              <a:pPr/>
              <a:t>29 Jan 2013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81B34-32E1-4E2C-81E6-A53357D7731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001A4-36C5-482A-9443-F98F46E7C8D0}" type="datetimeFigureOut">
              <a:rPr lang="en-GB" smtClean="0"/>
              <a:pPr/>
              <a:t>29 Jan 2013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81B34-32E1-4E2C-81E6-A53357D7731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001A4-36C5-482A-9443-F98F46E7C8D0}" type="datetimeFigureOut">
              <a:rPr lang="en-GB" smtClean="0"/>
              <a:pPr/>
              <a:t>29 Jan 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81B34-32E1-4E2C-81E6-A53357D7731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001A4-36C5-482A-9443-F98F46E7C8D0}" type="datetimeFigureOut">
              <a:rPr lang="en-GB" smtClean="0"/>
              <a:pPr/>
              <a:t>29 Jan 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81B34-32E1-4E2C-81E6-A53357D7731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F001A4-36C5-482A-9443-F98F46E7C8D0}" type="datetimeFigureOut">
              <a:rPr lang="en-GB" smtClean="0"/>
              <a:pPr/>
              <a:t>29 Jan 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81B34-32E1-4E2C-81E6-A53357D77316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 thruBlk="1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1844824"/>
            <a:ext cx="7846640" cy="2043659"/>
          </a:xfrm>
        </p:spPr>
        <p:txBody>
          <a:bodyPr/>
          <a:lstStyle/>
          <a:p>
            <a:r>
              <a:rPr lang="en-GB" dirty="0" smtClean="0">
                <a:latin typeface="Lucida Sans Unicode" pitchFamily="34" charset="0"/>
                <a:cs typeface="Lucida Sans Unicode" pitchFamily="34" charset="0"/>
              </a:rPr>
              <a:t>Patient Management System for Hospitals</a:t>
            </a:r>
            <a:endParaRPr lang="en-GB" dirty="0"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2800" dirty="0" smtClean="0">
                <a:latin typeface="Lucida Sans Unicode" pitchFamily="34" charset="0"/>
                <a:cs typeface="Lucida Sans Unicode" pitchFamily="34" charset="0"/>
              </a:rPr>
              <a:t>Object Oriented Software Engineering</a:t>
            </a:r>
            <a:endParaRPr lang="en-GB" sz="2800" dirty="0">
              <a:latin typeface="Lucida Sans Unicode" pitchFamily="34" charset="0"/>
              <a:cs typeface="Lucida Sans Unicode" pitchFamily="34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Lucida Sans Unicode" pitchFamily="34" charset="0"/>
                <a:cs typeface="Lucida Sans Unicode" pitchFamily="34" charset="0"/>
              </a:rPr>
              <a:t>Before Implementation</a:t>
            </a:r>
            <a:endParaRPr lang="en-GB" dirty="0"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 smtClean="0">
                <a:latin typeface="Lucida Sans Unicode" pitchFamily="34" charset="0"/>
                <a:cs typeface="Lucida Sans Unicode" pitchFamily="34" charset="0"/>
              </a:rPr>
              <a:t>All work done by hand</a:t>
            </a:r>
          </a:p>
          <a:p>
            <a:r>
              <a:rPr lang="en-GB" sz="2800" dirty="0" smtClean="0">
                <a:latin typeface="Lucida Sans Unicode" pitchFamily="34" charset="0"/>
                <a:cs typeface="Lucida Sans Unicode" pitchFamily="34" charset="0"/>
              </a:rPr>
              <a:t>Patient visits &amp; medications recorded on paper</a:t>
            </a:r>
          </a:p>
          <a:p>
            <a:r>
              <a:rPr lang="en-GB" sz="2800" dirty="0" smtClean="0">
                <a:latin typeface="Lucida Sans Unicode" pitchFamily="34" charset="0"/>
                <a:cs typeface="Lucida Sans Unicode" pitchFamily="34" charset="0"/>
              </a:rPr>
              <a:t>At the end of the day, all the records are sorted</a:t>
            </a:r>
          </a:p>
          <a:p>
            <a:r>
              <a:rPr lang="en-GB" sz="2800" dirty="0">
                <a:latin typeface="Lucida Sans Unicode" pitchFamily="34" charset="0"/>
                <a:cs typeface="Lucida Sans Unicode" pitchFamily="34" charset="0"/>
              </a:rPr>
              <a:t>R</a:t>
            </a:r>
            <a:r>
              <a:rPr lang="en-GB" sz="2800" dirty="0" smtClean="0">
                <a:latin typeface="Lucida Sans Unicode" pitchFamily="34" charset="0"/>
                <a:cs typeface="Lucida Sans Unicode" pitchFamily="34" charset="0"/>
              </a:rPr>
              <a:t>isk of loss of data due to human error &amp; ignorance or due to accidents</a:t>
            </a:r>
          </a:p>
          <a:p>
            <a:endParaRPr lang="en-GB" sz="2800" dirty="0">
              <a:latin typeface="Lucida Sans Unicode" pitchFamily="34" charset="0"/>
              <a:cs typeface="Lucida Sans Unicode" pitchFamily="34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Lucida Sans Unicode" pitchFamily="34" charset="0"/>
                <a:cs typeface="Lucida Sans Unicode" pitchFamily="34" charset="0"/>
              </a:rPr>
              <a:t>After Implementation</a:t>
            </a:r>
            <a:endParaRPr lang="en-GB" dirty="0"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 smtClean="0">
                <a:latin typeface="Lucida Sans Unicode" pitchFamily="34" charset="0"/>
                <a:cs typeface="Lucida Sans Unicode" pitchFamily="34" charset="0"/>
              </a:rPr>
              <a:t>All records are computerised</a:t>
            </a:r>
          </a:p>
          <a:p>
            <a:r>
              <a:rPr lang="en-GB" sz="2800" dirty="0" smtClean="0">
                <a:latin typeface="Lucida Sans Unicode" pitchFamily="34" charset="0"/>
                <a:cs typeface="Lucida Sans Unicode" pitchFamily="34" charset="0"/>
              </a:rPr>
              <a:t>Regular backups minimise data loss due to failures</a:t>
            </a:r>
          </a:p>
          <a:p>
            <a:r>
              <a:rPr lang="en-GB" sz="2800" dirty="0" smtClean="0">
                <a:latin typeface="Lucida Sans Unicode" pitchFamily="34" charset="0"/>
                <a:cs typeface="Lucida Sans Unicode" pitchFamily="34" charset="0"/>
              </a:rPr>
              <a:t>Comparatively lower maintenance</a:t>
            </a:r>
          </a:p>
          <a:p>
            <a:r>
              <a:rPr lang="en-GB" sz="2800" dirty="0" smtClean="0">
                <a:latin typeface="Lucida Sans Unicode" pitchFamily="34" charset="0"/>
                <a:cs typeface="Lucida Sans Unicode" pitchFamily="34" charset="0"/>
              </a:rPr>
              <a:t>Data stored at a central location, allowing the patient to visit </a:t>
            </a:r>
            <a:r>
              <a:rPr lang="en-GB" sz="2800" dirty="0" smtClean="0">
                <a:latin typeface="Lucida Sans Unicode" pitchFamily="34" charset="0"/>
                <a:cs typeface="Lucida Sans Unicode" pitchFamily="34" charset="0"/>
              </a:rPr>
              <a:t>hospitals located </a:t>
            </a:r>
            <a:r>
              <a:rPr lang="en-GB" sz="2800" dirty="0" smtClean="0">
                <a:latin typeface="Lucida Sans Unicode" pitchFamily="34" charset="0"/>
                <a:cs typeface="Lucida Sans Unicode" pitchFamily="34" charset="0"/>
              </a:rPr>
              <a:t>elsewhere</a:t>
            </a:r>
          </a:p>
          <a:p>
            <a:r>
              <a:rPr lang="en-GB" sz="2800" dirty="0" smtClean="0">
                <a:latin typeface="Lucida Sans Unicode" pitchFamily="34" charset="0"/>
                <a:cs typeface="Lucida Sans Unicode" pitchFamily="34" charset="0"/>
              </a:rPr>
              <a:t>Reduces stress on hospital staff</a:t>
            </a:r>
            <a:endParaRPr lang="en-GB" sz="2800" dirty="0">
              <a:latin typeface="Lucida Sans Unicode" pitchFamily="34" charset="0"/>
              <a:cs typeface="Lucida Sans Unicode" pitchFamily="34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viren\Desktop\dia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196752"/>
            <a:ext cx="8144761" cy="4536504"/>
          </a:xfrm>
          <a:prstGeom prst="rect">
            <a:avLst/>
          </a:prstGeom>
          <a:noFill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Lucida Sans Unicode" pitchFamily="34" charset="0"/>
                <a:cs typeface="Lucida Sans Unicode" pitchFamily="34" charset="0"/>
              </a:rPr>
              <a:t>Features</a:t>
            </a:r>
            <a:endParaRPr lang="en-GB" dirty="0"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 smtClean="0">
                <a:latin typeface="Lucida Sans Unicode" pitchFamily="34" charset="0"/>
                <a:cs typeface="Lucida Sans Unicode" pitchFamily="34" charset="0"/>
              </a:rPr>
              <a:t>Central database stores consolidated data</a:t>
            </a:r>
          </a:p>
          <a:p>
            <a:r>
              <a:rPr lang="en-GB" sz="2800" dirty="0" smtClean="0">
                <a:latin typeface="Lucida Sans Unicode" pitchFamily="34" charset="0"/>
                <a:cs typeface="Lucida Sans Unicode" pitchFamily="34" charset="0"/>
              </a:rPr>
              <a:t>Graphical UI for doctors</a:t>
            </a:r>
          </a:p>
          <a:p>
            <a:r>
              <a:rPr lang="en-GB" sz="2800" dirty="0" smtClean="0">
                <a:latin typeface="Lucida Sans Unicode" pitchFamily="34" charset="0"/>
                <a:cs typeface="Lucida Sans Unicode" pitchFamily="34" charset="0"/>
              </a:rPr>
              <a:t>Smart cards may be provided to the patients to serve as identity</a:t>
            </a:r>
          </a:p>
          <a:p>
            <a:endParaRPr lang="en-GB" sz="2800" dirty="0">
              <a:latin typeface="Lucida Sans Unicode" pitchFamily="34" charset="0"/>
              <a:cs typeface="Lucida Sans Unicode" pitchFamily="34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109</Words>
  <Application>Microsoft Office PowerPoint</Application>
  <PresentationFormat>On-screen Show (4:3)</PresentationFormat>
  <Paragraphs>17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Patient Management System for Hospitals</vt:lpstr>
      <vt:lpstr>Before Implementation</vt:lpstr>
      <vt:lpstr>After Implementation</vt:lpstr>
      <vt:lpstr>Slide 4</vt:lpstr>
      <vt:lpstr>Features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Patient Management System for Hospitals</dc:title>
  <dc:creator>viren</dc:creator>
  <cp:lastModifiedBy>viren</cp:lastModifiedBy>
  <cp:revision>6</cp:revision>
  <dcterms:created xsi:type="dcterms:W3CDTF">2013-01-29T03:12:30Z</dcterms:created>
  <dcterms:modified xsi:type="dcterms:W3CDTF">2013-01-29T07:57:48Z</dcterms:modified>
</cp:coreProperties>
</file>