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98A9-26E4-4096-8DBB-CDD01FD4F84B}" type="datetimeFigureOut">
              <a:rPr lang="en-GB" smtClean="0"/>
              <a:pPr/>
              <a:t>19 Mar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A389-597D-4CA0-8A2B-9A21DFEE36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en-GB" dirty="0" smtClean="0"/>
              <a:t>Patient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medical dispensaries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3212976"/>
            <a:ext cx="7772400" cy="1362075"/>
          </a:xfrm>
        </p:spPr>
        <p:txBody>
          <a:bodyPr/>
          <a:lstStyle/>
          <a:p>
            <a:pPr algn="ctr"/>
            <a:r>
              <a:rPr lang="en-GB" b="0" dirty="0" err="1" smtClean="0"/>
              <a:t>ANALysis</a:t>
            </a:r>
            <a:endParaRPr lang="en-GB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3284984"/>
            <a:ext cx="7772400" cy="1500187"/>
          </a:xfrm>
        </p:spPr>
        <p:txBody>
          <a:bodyPr/>
          <a:lstStyle/>
          <a:p>
            <a:pPr algn="ctr"/>
            <a:r>
              <a:rPr lang="en-GB" dirty="0" smtClean="0"/>
              <a:t>Determining what the product is to do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is supposed to: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Handle all the patient records</a:t>
            </a:r>
          </a:p>
          <a:p>
            <a:r>
              <a:rPr lang="en-GB" dirty="0" smtClean="0"/>
              <a:t>Automate systems so as to reduce manual efforts</a:t>
            </a:r>
          </a:p>
          <a:p>
            <a:r>
              <a:rPr lang="en-GB" dirty="0" smtClean="0"/>
              <a:t>Make regular backups </a:t>
            </a:r>
          </a:p>
          <a:p>
            <a:r>
              <a:rPr lang="en-GB" dirty="0" smtClean="0"/>
              <a:t>Generate reports and analyse data</a:t>
            </a:r>
          </a:p>
          <a:p>
            <a:r>
              <a:rPr lang="en-GB" dirty="0" smtClean="0"/>
              <a:t>Provide reasonable data security, redundancy and privacy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is supposed to: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an easy &amp; convenient way for new patients to </a:t>
            </a:r>
            <a:r>
              <a:rPr lang="en-GB" dirty="0" smtClean="0"/>
              <a:t>register</a:t>
            </a:r>
            <a:endParaRPr lang="en-GB" dirty="0" smtClean="0"/>
          </a:p>
          <a:p>
            <a:r>
              <a:rPr lang="en-GB" dirty="0" smtClean="0"/>
              <a:t>Provide an easy to use User Interface for the staff members to </a:t>
            </a:r>
            <a:r>
              <a:rPr lang="en-GB" dirty="0" smtClean="0"/>
              <a:t>use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923928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8396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3848" y="2132856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3968" y="213285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3768" y="285293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Doctor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29249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Pharmacist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28529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Clerk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56176" y="3284984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6136" y="3356992"/>
            <a:ext cx="407206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4288" y="40050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Patient Mgmt.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479715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Queue Mgmt.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259632" y="3212976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43808" y="328498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712" y="429309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Patient details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400506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Current visit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03848" y="3284984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3888" y="386104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Visit history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20" grpId="0"/>
      <p:bldP spid="21" grpId="0"/>
      <p:bldP spid="26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</a:t>
            </a:r>
            <a:r>
              <a:rPr lang="en-GB" dirty="0" err="1" smtClean="0"/>
              <a:t>Mockups</a:t>
            </a:r>
            <a:endParaRPr lang="en-GB" dirty="0"/>
          </a:p>
        </p:txBody>
      </p:sp>
      <p:pic>
        <p:nvPicPr>
          <p:cNvPr id="1028" name="Picture 4" descr="C:\Users\viren\Desktop\mocku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184576" cy="406464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51920" y="56612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Login Box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</a:t>
            </a:r>
            <a:r>
              <a:rPr lang="en-GB" dirty="0" err="1" smtClean="0"/>
              <a:t>Mockups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707904" y="5661248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Doctor Screen</a:t>
            </a:r>
            <a:endParaRPr lang="en-GB" dirty="0"/>
          </a:p>
        </p:txBody>
      </p:sp>
      <p:pic>
        <p:nvPicPr>
          <p:cNvPr id="2050" name="Picture 2" descr="C:\Users\viren\Desktop\mocku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75792"/>
            <a:ext cx="5197375" cy="421344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</a:t>
            </a:r>
            <a:r>
              <a:rPr lang="en-GB" dirty="0" err="1" smtClean="0"/>
              <a:t>Mockups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75856" y="566124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Patient Screen</a:t>
            </a:r>
            <a:endParaRPr lang="en-GB" dirty="0"/>
          </a:p>
        </p:txBody>
      </p:sp>
      <p:pic>
        <p:nvPicPr>
          <p:cNvPr id="3074" name="Picture 2" descr="C:\Users\viren\Desktop\mocku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5353686" cy="432048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</a:t>
            </a:r>
            <a:r>
              <a:rPr lang="en-GB" dirty="0" err="1" smtClean="0"/>
              <a:t>Mockups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75856" y="56612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Patient Details Screen</a:t>
            </a:r>
            <a:endParaRPr lang="en-GB" dirty="0"/>
          </a:p>
        </p:txBody>
      </p:sp>
      <p:pic>
        <p:nvPicPr>
          <p:cNvPr id="4098" name="Picture 2" descr="C:\Users\viren\Desktop\mock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328592" cy="427663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ucida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pres-1</Template>
  <TotalTime>161</TotalTime>
  <Words>112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pres-1</vt:lpstr>
      <vt:lpstr>Patient Management System</vt:lpstr>
      <vt:lpstr>ANALysis</vt:lpstr>
      <vt:lpstr>Product is supposed to:</vt:lpstr>
      <vt:lpstr>Product is supposed to:</vt:lpstr>
      <vt:lpstr>Interface</vt:lpstr>
      <vt:lpstr>UI Mockups</vt:lpstr>
      <vt:lpstr>UI Mockups</vt:lpstr>
      <vt:lpstr>UI Mockups</vt:lpstr>
      <vt:lpstr>UI Mockups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System</dc:title>
  <dc:creator>viren</dc:creator>
  <cp:lastModifiedBy>viren</cp:lastModifiedBy>
  <cp:revision>7</cp:revision>
  <dcterms:created xsi:type="dcterms:W3CDTF">2013-03-18T19:12:26Z</dcterms:created>
  <dcterms:modified xsi:type="dcterms:W3CDTF">2013-03-19T09:41:49Z</dcterms:modified>
</cp:coreProperties>
</file>