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74" r:id="rId5"/>
    <p:sldId id="258" r:id="rId6"/>
    <p:sldId id="266" r:id="rId7"/>
    <p:sldId id="259" r:id="rId8"/>
    <p:sldId id="265" r:id="rId9"/>
    <p:sldId id="261" r:id="rId10"/>
    <p:sldId id="267" r:id="rId11"/>
    <p:sldId id="263" r:id="rId12"/>
    <p:sldId id="268" r:id="rId13"/>
    <p:sldId id="260" r:id="rId14"/>
    <p:sldId id="262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160F4-EA77-4A48-AA71-519FE56FB18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93C5C5-462C-416B-8E47-C12D1D9CAEA9}">
      <dgm:prSet phldrT="[Text]"/>
      <dgm:spPr/>
      <dgm:t>
        <a:bodyPr/>
        <a:lstStyle/>
        <a:p>
          <a:r>
            <a:rPr lang="en-GB" dirty="0" smtClean="0"/>
            <a:t>Requirements        </a:t>
          </a:r>
          <a:r>
            <a:rPr lang="en-GB" dirty="0" smtClean="0"/>
            <a:t>19 Feb</a:t>
          </a:r>
          <a:endParaRPr lang="en-GB" dirty="0"/>
        </a:p>
      </dgm:t>
    </dgm:pt>
    <dgm:pt modelId="{A7E3BFEA-143C-49F2-A905-4FB480B2CAF1}" type="parTrans" cxnId="{E8F4F857-67AF-447D-B70F-2865E74A7869}">
      <dgm:prSet/>
      <dgm:spPr/>
      <dgm:t>
        <a:bodyPr/>
        <a:lstStyle/>
        <a:p>
          <a:endParaRPr lang="en-GB"/>
        </a:p>
      </dgm:t>
    </dgm:pt>
    <dgm:pt modelId="{991C5D58-0F72-4BCB-9706-EA9604C4B24F}" type="sibTrans" cxnId="{E8F4F857-67AF-447D-B70F-2865E74A7869}">
      <dgm:prSet/>
      <dgm:spPr/>
      <dgm:t>
        <a:bodyPr/>
        <a:lstStyle/>
        <a:p>
          <a:endParaRPr lang="en-GB"/>
        </a:p>
      </dgm:t>
    </dgm:pt>
    <dgm:pt modelId="{7755C769-2B6A-4A28-BCC3-390E9B3E03D6}">
      <dgm:prSet phldrT="[Text]"/>
      <dgm:spPr/>
      <dgm:t>
        <a:bodyPr/>
        <a:lstStyle/>
        <a:p>
          <a:r>
            <a:rPr lang="en-GB" dirty="0" smtClean="0"/>
            <a:t>Design   2 April</a:t>
          </a:r>
          <a:endParaRPr lang="en-GB" dirty="0"/>
        </a:p>
      </dgm:t>
    </dgm:pt>
    <dgm:pt modelId="{1D0FE8CD-A680-41D7-959D-D9EBDF699562}" type="parTrans" cxnId="{D3CB9344-C56D-4A70-95B9-3715FCDFE33C}">
      <dgm:prSet/>
      <dgm:spPr/>
      <dgm:t>
        <a:bodyPr/>
        <a:lstStyle/>
        <a:p>
          <a:endParaRPr lang="en-GB"/>
        </a:p>
      </dgm:t>
    </dgm:pt>
    <dgm:pt modelId="{339F437E-BC8E-41A6-AD92-A2150F42A0C8}" type="sibTrans" cxnId="{D3CB9344-C56D-4A70-95B9-3715FCDFE33C}">
      <dgm:prSet/>
      <dgm:spPr/>
      <dgm:t>
        <a:bodyPr/>
        <a:lstStyle/>
        <a:p>
          <a:endParaRPr lang="en-GB"/>
        </a:p>
      </dgm:t>
    </dgm:pt>
    <dgm:pt modelId="{98B591F4-E683-4FE2-9A94-75A17048D48A}">
      <dgm:prSet phldrT="[Text]"/>
      <dgm:spPr/>
      <dgm:t>
        <a:bodyPr/>
        <a:lstStyle/>
        <a:p>
          <a:r>
            <a:rPr lang="en-GB" dirty="0" smtClean="0"/>
            <a:t>Implementation</a:t>
          </a:r>
        </a:p>
        <a:p>
          <a:r>
            <a:rPr lang="en-GB" dirty="0" smtClean="0"/>
            <a:t>16 April</a:t>
          </a:r>
          <a:endParaRPr lang="en-GB" b="0" dirty="0"/>
        </a:p>
      </dgm:t>
    </dgm:pt>
    <dgm:pt modelId="{24FE4098-9952-43F8-8544-9F97CFFB3BBB}" type="parTrans" cxnId="{1C59306B-FF50-43E5-9297-131FA8C4FC32}">
      <dgm:prSet/>
      <dgm:spPr/>
      <dgm:t>
        <a:bodyPr/>
        <a:lstStyle/>
        <a:p>
          <a:endParaRPr lang="en-GB"/>
        </a:p>
      </dgm:t>
    </dgm:pt>
    <dgm:pt modelId="{344D1732-D484-4093-9A21-67A2D91D802F}" type="sibTrans" cxnId="{1C59306B-FF50-43E5-9297-131FA8C4FC32}">
      <dgm:prSet/>
      <dgm:spPr/>
      <dgm:t>
        <a:bodyPr/>
        <a:lstStyle/>
        <a:p>
          <a:endParaRPr lang="en-GB"/>
        </a:p>
      </dgm:t>
    </dgm:pt>
    <dgm:pt modelId="{F5CF9137-39D0-4B67-98AA-017DFCA90A9F}">
      <dgm:prSet phldrT="[Text]"/>
      <dgm:spPr/>
      <dgm:t>
        <a:bodyPr/>
        <a:lstStyle/>
        <a:p>
          <a:r>
            <a:rPr lang="en-GB" dirty="0" smtClean="0"/>
            <a:t>Analysis     19 March</a:t>
          </a:r>
          <a:endParaRPr lang="en-GB" dirty="0"/>
        </a:p>
      </dgm:t>
    </dgm:pt>
    <dgm:pt modelId="{AF0B903D-8D0F-4A78-BB87-5E8CD6A3F889}" type="parTrans" cxnId="{1F8DCCBC-D309-493E-95EF-3874E910C442}">
      <dgm:prSet/>
      <dgm:spPr/>
      <dgm:t>
        <a:bodyPr/>
        <a:lstStyle/>
        <a:p>
          <a:endParaRPr lang="en-GB"/>
        </a:p>
      </dgm:t>
    </dgm:pt>
    <dgm:pt modelId="{1398856C-E718-405D-BD17-D076BEAA8AA5}" type="sibTrans" cxnId="{1F8DCCBC-D309-493E-95EF-3874E910C442}">
      <dgm:prSet/>
      <dgm:spPr/>
      <dgm:t>
        <a:bodyPr/>
        <a:lstStyle/>
        <a:p>
          <a:endParaRPr lang="en-GB"/>
        </a:p>
      </dgm:t>
    </dgm:pt>
    <dgm:pt modelId="{D0B2A145-940F-49D0-9699-ED1931184A9B}">
      <dgm:prSet phldrT="[Text]"/>
      <dgm:spPr/>
      <dgm:t>
        <a:bodyPr/>
        <a:lstStyle/>
        <a:p>
          <a:r>
            <a:rPr lang="en-GB" b="0" dirty="0" smtClean="0"/>
            <a:t>Deployment -</a:t>
          </a:r>
          <a:endParaRPr lang="en-GB" b="0" dirty="0"/>
        </a:p>
      </dgm:t>
    </dgm:pt>
    <dgm:pt modelId="{8FB7F431-FED6-4DA2-BFD2-6AD28E881840}" type="parTrans" cxnId="{ABBB27EF-4333-4634-BB79-D20EC45D48E1}">
      <dgm:prSet/>
      <dgm:spPr/>
      <dgm:t>
        <a:bodyPr/>
        <a:lstStyle/>
        <a:p>
          <a:endParaRPr lang="en-GB"/>
        </a:p>
      </dgm:t>
    </dgm:pt>
    <dgm:pt modelId="{9FCA8ABB-46D5-4A56-9A4E-7E95940AEFA8}" type="sibTrans" cxnId="{ABBB27EF-4333-4634-BB79-D20EC45D48E1}">
      <dgm:prSet/>
      <dgm:spPr/>
      <dgm:t>
        <a:bodyPr/>
        <a:lstStyle/>
        <a:p>
          <a:endParaRPr lang="en-GB"/>
        </a:p>
      </dgm:t>
    </dgm:pt>
    <dgm:pt modelId="{88AB0C18-535E-41B0-B729-FD878D85D54B}" type="pres">
      <dgm:prSet presAssocID="{0D1160F4-EA77-4A48-AA71-519FE56FB18C}" presName="Name0" presStyleCnt="0">
        <dgm:presLayoutVars>
          <dgm:dir/>
          <dgm:animLvl val="lvl"/>
          <dgm:resizeHandles val="exact"/>
        </dgm:presLayoutVars>
      </dgm:prSet>
      <dgm:spPr/>
    </dgm:pt>
    <dgm:pt modelId="{4431A3C6-4A66-4BEB-955E-8F60D9CAB654}" type="pres">
      <dgm:prSet presAssocID="{EE93C5C5-462C-416B-8E47-C12D1D9CAEA9}" presName="parTxOnly" presStyleLbl="node1" presStyleIdx="0" presStyleCnt="5" custScaleX="118934" custScaleY="99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90709C-41F7-464C-A8A3-ACEBB7322C52}" type="pres">
      <dgm:prSet presAssocID="{991C5D58-0F72-4BCB-9706-EA9604C4B24F}" presName="parTxOnlySpace" presStyleCnt="0"/>
      <dgm:spPr/>
    </dgm:pt>
    <dgm:pt modelId="{44F96C12-8EAD-4F3C-B6C1-AAC2FF1545C9}" type="pres">
      <dgm:prSet presAssocID="{F5CF9137-39D0-4B67-98AA-017DFCA90A9F}" presName="parTxOnly" presStyleLbl="node1" presStyleIdx="1" presStyleCnt="5" custScaleX="917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825679-B158-4317-8A8F-ED21AF764A60}" type="pres">
      <dgm:prSet presAssocID="{1398856C-E718-405D-BD17-D076BEAA8AA5}" presName="parTxOnlySpace" presStyleCnt="0"/>
      <dgm:spPr/>
    </dgm:pt>
    <dgm:pt modelId="{368A452F-4464-4F92-9272-C96152132F18}" type="pres">
      <dgm:prSet presAssocID="{7755C769-2B6A-4A28-BCC3-390E9B3E03D6}" presName="parTxOnly" presStyleLbl="node1" presStyleIdx="2" presStyleCnt="5" custScaleX="785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C633C7-26FD-4B72-9BF1-917D5347DEAE}" type="pres">
      <dgm:prSet presAssocID="{339F437E-BC8E-41A6-AD92-A2150F42A0C8}" presName="parTxOnlySpace" presStyleCnt="0"/>
      <dgm:spPr/>
    </dgm:pt>
    <dgm:pt modelId="{2D1BF1A8-5DC8-43D3-8305-F9FB3ABBD7AB}" type="pres">
      <dgm:prSet presAssocID="{98B591F4-E683-4FE2-9A94-75A17048D48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889CD1-AD54-4285-A1EE-C057B5F133FF}" type="pres">
      <dgm:prSet presAssocID="{344D1732-D484-4093-9A21-67A2D91D802F}" presName="parTxOnlySpace" presStyleCnt="0"/>
      <dgm:spPr/>
    </dgm:pt>
    <dgm:pt modelId="{9885B0DB-ED81-4934-AFFB-F985A74A13B4}" type="pres">
      <dgm:prSet presAssocID="{D0B2A145-940F-49D0-9699-ED1931184A9B}" presName="parTxOnly" presStyleLbl="node1" presStyleIdx="4" presStyleCnt="5" custScaleX="869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CA6F05A-A4C1-4C65-A59D-735349F34F78}" type="presOf" srcId="{D0B2A145-940F-49D0-9699-ED1931184A9B}" destId="{9885B0DB-ED81-4934-AFFB-F985A74A13B4}" srcOrd="0" destOrd="0" presId="urn:microsoft.com/office/officeart/2005/8/layout/chevron1"/>
    <dgm:cxn modelId="{3567C728-6263-43DB-AF3F-3445FFD52C8A}" type="presOf" srcId="{F5CF9137-39D0-4B67-98AA-017DFCA90A9F}" destId="{44F96C12-8EAD-4F3C-B6C1-AAC2FF1545C9}" srcOrd="0" destOrd="0" presId="urn:microsoft.com/office/officeart/2005/8/layout/chevron1"/>
    <dgm:cxn modelId="{D3CB9344-C56D-4A70-95B9-3715FCDFE33C}" srcId="{0D1160F4-EA77-4A48-AA71-519FE56FB18C}" destId="{7755C769-2B6A-4A28-BCC3-390E9B3E03D6}" srcOrd="2" destOrd="0" parTransId="{1D0FE8CD-A680-41D7-959D-D9EBDF699562}" sibTransId="{339F437E-BC8E-41A6-AD92-A2150F42A0C8}"/>
    <dgm:cxn modelId="{1F8DCCBC-D309-493E-95EF-3874E910C442}" srcId="{0D1160F4-EA77-4A48-AA71-519FE56FB18C}" destId="{F5CF9137-39D0-4B67-98AA-017DFCA90A9F}" srcOrd="1" destOrd="0" parTransId="{AF0B903D-8D0F-4A78-BB87-5E8CD6A3F889}" sibTransId="{1398856C-E718-405D-BD17-D076BEAA8AA5}"/>
    <dgm:cxn modelId="{ABBB27EF-4333-4634-BB79-D20EC45D48E1}" srcId="{0D1160F4-EA77-4A48-AA71-519FE56FB18C}" destId="{D0B2A145-940F-49D0-9699-ED1931184A9B}" srcOrd="4" destOrd="0" parTransId="{8FB7F431-FED6-4DA2-BFD2-6AD28E881840}" sibTransId="{9FCA8ABB-46D5-4A56-9A4E-7E95940AEFA8}"/>
    <dgm:cxn modelId="{EF06F2A0-43AE-4C53-861C-22B440A7E37D}" type="presOf" srcId="{EE93C5C5-462C-416B-8E47-C12D1D9CAEA9}" destId="{4431A3C6-4A66-4BEB-955E-8F60D9CAB654}" srcOrd="0" destOrd="0" presId="urn:microsoft.com/office/officeart/2005/8/layout/chevron1"/>
    <dgm:cxn modelId="{1C59306B-FF50-43E5-9297-131FA8C4FC32}" srcId="{0D1160F4-EA77-4A48-AA71-519FE56FB18C}" destId="{98B591F4-E683-4FE2-9A94-75A17048D48A}" srcOrd="3" destOrd="0" parTransId="{24FE4098-9952-43F8-8544-9F97CFFB3BBB}" sibTransId="{344D1732-D484-4093-9A21-67A2D91D802F}"/>
    <dgm:cxn modelId="{15A58E89-2EA2-4B8C-902F-8FA5C160247A}" type="presOf" srcId="{98B591F4-E683-4FE2-9A94-75A17048D48A}" destId="{2D1BF1A8-5DC8-43D3-8305-F9FB3ABBD7AB}" srcOrd="0" destOrd="0" presId="urn:microsoft.com/office/officeart/2005/8/layout/chevron1"/>
    <dgm:cxn modelId="{BE079552-2658-4E30-AB4D-25E4E8EC4E6F}" type="presOf" srcId="{0D1160F4-EA77-4A48-AA71-519FE56FB18C}" destId="{88AB0C18-535E-41B0-B729-FD878D85D54B}" srcOrd="0" destOrd="0" presId="urn:microsoft.com/office/officeart/2005/8/layout/chevron1"/>
    <dgm:cxn modelId="{7962FFD3-1576-4E18-999A-B49ADFC822FD}" type="presOf" srcId="{7755C769-2B6A-4A28-BCC3-390E9B3E03D6}" destId="{368A452F-4464-4F92-9272-C96152132F18}" srcOrd="0" destOrd="0" presId="urn:microsoft.com/office/officeart/2005/8/layout/chevron1"/>
    <dgm:cxn modelId="{E8F4F857-67AF-447D-B70F-2865E74A7869}" srcId="{0D1160F4-EA77-4A48-AA71-519FE56FB18C}" destId="{EE93C5C5-462C-416B-8E47-C12D1D9CAEA9}" srcOrd="0" destOrd="0" parTransId="{A7E3BFEA-143C-49F2-A905-4FB480B2CAF1}" sibTransId="{991C5D58-0F72-4BCB-9706-EA9604C4B24F}"/>
    <dgm:cxn modelId="{ACF03F1B-B777-4EE9-95B3-E9EEF5104601}" type="presParOf" srcId="{88AB0C18-535E-41B0-B729-FD878D85D54B}" destId="{4431A3C6-4A66-4BEB-955E-8F60D9CAB654}" srcOrd="0" destOrd="0" presId="urn:microsoft.com/office/officeart/2005/8/layout/chevron1"/>
    <dgm:cxn modelId="{75D50830-1D25-4017-8513-B9C3E810415E}" type="presParOf" srcId="{88AB0C18-535E-41B0-B729-FD878D85D54B}" destId="{9790709C-41F7-464C-A8A3-ACEBB7322C52}" srcOrd="1" destOrd="0" presId="urn:microsoft.com/office/officeart/2005/8/layout/chevron1"/>
    <dgm:cxn modelId="{37B547E4-464A-489E-949C-8E0C9BEA3995}" type="presParOf" srcId="{88AB0C18-535E-41B0-B729-FD878D85D54B}" destId="{44F96C12-8EAD-4F3C-B6C1-AAC2FF1545C9}" srcOrd="2" destOrd="0" presId="urn:microsoft.com/office/officeart/2005/8/layout/chevron1"/>
    <dgm:cxn modelId="{80BADC75-BDFB-4E45-BCE9-C59B9CFD02A7}" type="presParOf" srcId="{88AB0C18-535E-41B0-B729-FD878D85D54B}" destId="{65825679-B158-4317-8A8F-ED21AF764A60}" srcOrd="3" destOrd="0" presId="urn:microsoft.com/office/officeart/2005/8/layout/chevron1"/>
    <dgm:cxn modelId="{B11A3186-0039-4F9F-AC08-E0F74D5F100E}" type="presParOf" srcId="{88AB0C18-535E-41B0-B729-FD878D85D54B}" destId="{368A452F-4464-4F92-9272-C96152132F18}" srcOrd="4" destOrd="0" presId="urn:microsoft.com/office/officeart/2005/8/layout/chevron1"/>
    <dgm:cxn modelId="{344344D8-146B-44B5-980F-B02B1E21E85C}" type="presParOf" srcId="{88AB0C18-535E-41B0-B729-FD878D85D54B}" destId="{F0C633C7-26FD-4B72-9BF1-917D5347DEAE}" srcOrd="5" destOrd="0" presId="urn:microsoft.com/office/officeart/2005/8/layout/chevron1"/>
    <dgm:cxn modelId="{5ECC0A91-01F0-42EF-99D7-9EA06220FB62}" type="presParOf" srcId="{88AB0C18-535E-41B0-B729-FD878D85D54B}" destId="{2D1BF1A8-5DC8-43D3-8305-F9FB3ABBD7AB}" srcOrd="6" destOrd="0" presId="urn:microsoft.com/office/officeart/2005/8/layout/chevron1"/>
    <dgm:cxn modelId="{510FBBC3-F325-4E80-8752-26E9FA455F22}" type="presParOf" srcId="{88AB0C18-535E-41B0-B729-FD878D85D54B}" destId="{4E889CD1-AD54-4285-A1EE-C057B5F133FF}" srcOrd="7" destOrd="0" presId="urn:microsoft.com/office/officeart/2005/8/layout/chevron1"/>
    <dgm:cxn modelId="{6F9A1C1D-E273-411F-9BD0-C9AE2361F148}" type="presParOf" srcId="{88AB0C18-535E-41B0-B729-FD878D85D54B}" destId="{9885B0DB-ED81-4934-AFFB-F985A74A13B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03688-DCC9-4B7C-B07E-55A6EC7263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3C2B640-FF9E-4009-BCFC-888D2680B55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GB" sz="1400" dirty="0" err="1" smtClean="0"/>
            <a:t>Postdelivery</a:t>
          </a:r>
          <a:r>
            <a:rPr lang="en-GB" sz="1400" dirty="0" smtClean="0"/>
            <a:t> Maintenance</a:t>
          </a:r>
          <a:endParaRPr lang="en-GB" sz="1400" dirty="0"/>
        </a:p>
      </dgm:t>
    </dgm:pt>
    <dgm:pt modelId="{F5797E67-54D3-45E4-A265-9F4EB5604E9E}" type="parTrans" cxnId="{50CD1DF0-A48B-406D-92AF-D87050662E59}">
      <dgm:prSet/>
      <dgm:spPr/>
      <dgm:t>
        <a:bodyPr/>
        <a:lstStyle/>
        <a:p>
          <a:endParaRPr lang="en-GB"/>
        </a:p>
      </dgm:t>
    </dgm:pt>
    <dgm:pt modelId="{FA260FB2-7A64-4795-856E-7501087D5648}" type="sibTrans" cxnId="{50CD1DF0-A48B-406D-92AF-D87050662E59}">
      <dgm:prSet/>
      <dgm:spPr/>
      <dgm:t>
        <a:bodyPr/>
        <a:lstStyle/>
        <a:p>
          <a:endParaRPr lang="en-GB"/>
        </a:p>
      </dgm:t>
    </dgm:pt>
    <dgm:pt modelId="{35CD59D1-899D-47C7-BCBB-D877FFB33D8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1400" dirty="0" smtClean="0"/>
            <a:t>Retirement</a:t>
          </a:r>
          <a:endParaRPr lang="en-GB" sz="1400" dirty="0"/>
        </a:p>
      </dgm:t>
    </dgm:pt>
    <dgm:pt modelId="{7DAFE6E1-6EEE-4A62-901F-F49901504750}" type="parTrans" cxnId="{E69F2657-A342-4F76-BC0E-3D9A56FF589A}">
      <dgm:prSet/>
      <dgm:spPr/>
      <dgm:t>
        <a:bodyPr/>
        <a:lstStyle/>
        <a:p>
          <a:endParaRPr lang="en-GB"/>
        </a:p>
      </dgm:t>
    </dgm:pt>
    <dgm:pt modelId="{DEE150D0-EEBC-4C76-B70A-754520A0F018}" type="sibTrans" cxnId="{E69F2657-A342-4F76-BC0E-3D9A56FF589A}">
      <dgm:prSet/>
      <dgm:spPr/>
      <dgm:t>
        <a:bodyPr/>
        <a:lstStyle/>
        <a:p>
          <a:endParaRPr lang="en-GB"/>
        </a:p>
      </dgm:t>
    </dgm:pt>
    <dgm:pt modelId="{E5A1EAF5-253E-491B-995F-50BA4A7966C6}" type="pres">
      <dgm:prSet presAssocID="{76F03688-DCC9-4B7C-B07E-55A6EC72639F}" presName="Name0" presStyleCnt="0">
        <dgm:presLayoutVars>
          <dgm:dir/>
          <dgm:animLvl val="lvl"/>
          <dgm:resizeHandles val="exact"/>
        </dgm:presLayoutVars>
      </dgm:prSet>
      <dgm:spPr/>
    </dgm:pt>
    <dgm:pt modelId="{470445B9-81D0-48DA-9825-DB37D1C4A858}" type="pres">
      <dgm:prSet presAssocID="{C3C2B640-FF9E-4009-BCFC-888D2680B550}" presName="parTxOnly" presStyleLbl="node1" presStyleIdx="0" presStyleCnt="2" custScaleY="67259" custLinFactNeighborY="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05871F-4962-4715-A0B7-71B4B44BAC82}" type="pres">
      <dgm:prSet presAssocID="{FA260FB2-7A64-4795-856E-7501087D5648}" presName="parTxOnlySpace" presStyleCnt="0"/>
      <dgm:spPr/>
    </dgm:pt>
    <dgm:pt modelId="{3548BA3F-6014-416D-B12B-85452D90E239}" type="pres">
      <dgm:prSet presAssocID="{35CD59D1-899D-47C7-BCBB-D877FFB33D87}" presName="parTxOnly" presStyleLbl="node1" presStyleIdx="1" presStyleCnt="2" custScaleY="679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15202D-F84C-40CF-A21E-65F6CB588DC1}" type="presOf" srcId="{C3C2B640-FF9E-4009-BCFC-888D2680B550}" destId="{470445B9-81D0-48DA-9825-DB37D1C4A858}" srcOrd="0" destOrd="0" presId="urn:microsoft.com/office/officeart/2005/8/layout/chevron1"/>
    <dgm:cxn modelId="{2BF4D8EC-EC25-452A-A330-D82105C36854}" type="presOf" srcId="{76F03688-DCC9-4B7C-B07E-55A6EC72639F}" destId="{E5A1EAF5-253E-491B-995F-50BA4A7966C6}" srcOrd="0" destOrd="0" presId="urn:microsoft.com/office/officeart/2005/8/layout/chevron1"/>
    <dgm:cxn modelId="{C8AD8A64-18F6-46A8-8D70-D6AF308389B9}" type="presOf" srcId="{35CD59D1-899D-47C7-BCBB-D877FFB33D87}" destId="{3548BA3F-6014-416D-B12B-85452D90E239}" srcOrd="0" destOrd="0" presId="urn:microsoft.com/office/officeart/2005/8/layout/chevron1"/>
    <dgm:cxn modelId="{E69F2657-A342-4F76-BC0E-3D9A56FF589A}" srcId="{76F03688-DCC9-4B7C-B07E-55A6EC72639F}" destId="{35CD59D1-899D-47C7-BCBB-D877FFB33D87}" srcOrd="1" destOrd="0" parTransId="{7DAFE6E1-6EEE-4A62-901F-F49901504750}" sibTransId="{DEE150D0-EEBC-4C76-B70A-754520A0F018}"/>
    <dgm:cxn modelId="{50CD1DF0-A48B-406D-92AF-D87050662E59}" srcId="{76F03688-DCC9-4B7C-B07E-55A6EC72639F}" destId="{C3C2B640-FF9E-4009-BCFC-888D2680B550}" srcOrd="0" destOrd="0" parTransId="{F5797E67-54D3-45E4-A265-9F4EB5604E9E}" sibTransId="{FA260FB2-7A64-4795-856E-7501087D5648}"/>
    <dgm:cxn modelId="{32E6262D-671C-4F09-B1FC-992F6EB962B0}" type="presParOf" srcId="{E5A1EAF5-253E-491B-995F-50BA4A7966C6}" destId="{470445B9-81D0-48DA-9825-DB37D1C4A858}" srcOrd="0" destOrd="0" presId="urn:microsoft.com/office/officeart/2005/8/layout/chevron1"/>
    <dgm:cxn modelId="{D75B115A-A9B0-4709-BC22-CDFDD4B47493}" type="presParOf" srcId="{E5A1EAF5-253E-491B-995F-50BA4A7966C6}" destId="{FB05871F-4962-4715-A0B7-71B4B44BAC82}" srcOrd="1" destOrd="0" presId="urn:microsoft.com/office/officeart/2005/8/layout/chevron1"/>
    <dgm:cxn modelId="{0516F7C1-453A-457A-9CA1-6118E9E96985}" type="presParOf" srcId="{E5A1EAF5-253E-491B-995F-50BA4A7966C6}" destId="{3548BA3F-6014-416D-B12B-85452D90E23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C588C8-06F1-4D1B-91FD-FA54534C0A0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8A4648-7B98-4242-916E-64ADEC990E08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GB" sz="1600" dirty="0" smtClean="0"/>
            <a:t>Initial Project Proposal                    29 January</a:t>
          </a:r>
          <a:endParaRPr lang="en-GB" sz="1600" dirty="0"/>
        </a:p>
      </dgm:t>
    </dgm:pt>
    <dgm:pt modelId="{1AF6919E-B511-422B-B4EC-C73417A73000}" type="parTrans" cxnId="{4506B900-5EA8-4F0E-A72F-5946E983751B}">
      <dgm:prSet/>
      <dgm:spPr/>
      <dgm:t>
        <a:bodyPr/>
        <a:lstStyle/>
        <a:p>
          <a:endParaRPr lang="en-GB"/>
        </a:p>
      </dgm:t>
    </dgm:pt>
    <dgm:pt modelId="{D05F0205-6BA4-4056-AA4C-67D821144FB7}" type="sibTrans" cxnId="{4506B900-5EA8-4F0E-A72F-5946E983751B}">
      <dgm:prSet/>
      <dgm:spPr/>
      <dgm:t>
        <a:bodyPr/>
        <a:lstStyle/>
        <a:p>
          <a:endParaRPr lang="en-GB"/>
        </a:p>
      </dgm:t>
    </dgm:pt>
    <dgm:pt modelId="{48455BFE-BF8E-44A6-A2ED-9D387DC08355}" type="pres">
      <dgm:prSet presAssocID="{4CC588C8-06F1-4D1B-91FD-FA54534C0A05}" presName="Name0" presStyleCnt="0">
        <dgm:presLayoutVars>
          <dgm:dir/>
          <dgm:animLvl val="lvl"/>
          <dgm:resizeHandles val="exact"/>
        </dgm:presLayoutVars>
      </dgm:prSet>
      <dgm:spPr/>
    </dgm:pt>
    <dgm:pt modelId="{71B6621D-FD07-4F5D-987D-7078C3CA26E8}" type="pres">
      <dgm:prSet presAssocID="{488A4648-7B98-4242-916E-64ADEC990E08}" presName="parTxOnly" presStyleLbl="node1" presStyleIdx="0" presStyleCnt="1" custLinFactX="73022" custLinFactY="-23743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B467738-2994-4FE8-A405-08FFB277780D}" type="presOf" srcId="{4CC588C8-06F1-4D1B-91FD-FA54534C0A05}" destId="{48455BFE-BF8E-44A6-A2ED-9D387DC08355}" srcOrd="0" destOrd="0" presId="urn:microsoft.com/office/officeart/2005/8/layout/chevron1"/>
    <dgm:cxn modelId="{3953FECD-06A3-4BA0-A67A-AE9CDE05F445}" type="presOf" srcId="{488A4648-7B98-4242-916E-64ADEC990E08}" destId="{71B6621D-FD07-4F5D-987D-7078C3CA26E8}" srcOrd="0" destOrd="0" presId="urn:microsoft.com/office/officeart/2005/8/layout/chevron1"/>
    <dgm:cxn modelId="{4506B900-5EA8-4F0E-A72F-5946E983751B}" srcId="{4CC588C8-06F1-4D1B-91FD-FA54534C0A05}" destId="{488A4648-7B98-4242-916E-64ADEC990E08}" srcOrd="0" destOrd="0" parTransId="{1AF6919E-B511-422B-B4EC-C73417A73000}" sibTransId="{D05F0205-6BA4-4056-AA4C-67D821144FB7}"/>
    <dgm:cxn modelId="{BE0293FD-C9CE-4B5D-B357-82359BE7DDD0}" type="presParOf" srcId="{48455BFE-BF8E-44A6-A2ED-9D387DC08355}" destId="{71B6621D-FD07-4F5D-987D-7078C3CA26E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31A3C6-4A66-4BEB-955E-8F60D9CAB654}">
      <dsp:nvSpPr>
        <dsp:cNvPr id="0" name=""/>
        <dsp:cNvSpPr/>
      </dsp:nvSpPr>
      <dsp:spPr>
        <a:xfrm>
          <a:off x="620" y="934568"/>
          <a:ext cx="2243832" cy="7517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Requirements        </a:t>
          </a:r>
          <a:r>
            <a:rPr lang="en-GB" sz="1100" kern="1200" dirty="0" smtClean="0"/>
            <a:t>19 Feb</a:t>
          </a:r>
          <a:endParaRPr lang="en-GB" sz="1100" kern="1200" dirty="0"/>
        </a:p>
      </dsp:txBody>
      <dsp:txXfrm>
        <a:off x="620" y="934568"/>
        <a:ext cx="2243832" cy="751750"/>
      </dsp:txXfrm>
    </dsp:sp>
    <dsp:sp modelId="{44F96C12-8EAD-4F3C-B6C1-AAC2FF1545C9}">
      <dsp:nvSpPr>
        <dsp:cNvPr id="0" name=""/>
        <dsp:cNvSpPr/>
      </dsp:nvSpPr>
      <dsp:spPr>
        <a:xfrm>
          <a:off x="2055790" y="933120"/>
          <a:ext cx="1730237" cy="754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Analysis     19 March</a:t>
          </a:r>
          <a:endParaRPr lang="en-GB" sz="1100" kern="1200" dirty="0"/>
        </a:p>
      </dsp:txBody>
      <dsp:txXfrm>
        <a:off x="2055790" y="933120"/>
        <a:ext cx="1730237" cy="754647"/>
      </dsp:txXfrm>
    </dsp:sp>
    <dsp:sp modelId="{368A452F-4464-4F92-9272-C96152132F18}">
      <dsp:nvSpPr>
        <dsp:cNvPr id="0" name=""/>
        <dsp:cNvSpPr/>
      </dsp:nvSpPr>
      <dsp:spPr>
        <a:xfrm>
          <a:off x="3597366" y="933120"/>
          <a:ext cx="1482637" cy="754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Design   2 April</a:t>
          </a:r>
          <a:endParaRPr lang="en-GB" sz="1100" kern="1200" dirty="0"/>
        </a:p>
      </dsp:txBody>
      <dsp:txXfrm>
        <a:off x="3597366" y="933120"/>
        <a:ext cx="1482637" cy="754647"/>
      </dsp:txXfrm>
    </dsp:sp>
    <dsp:sp modelId="{2D1BF1A8-5DC8-43D3-8305-F9FB3ABBD7AB}">
      <dsp:nvSpPr>
        <dsp:cNvPr id="0" name=""/>
        <dsp:cNvSpPr/>
      </dsp:nvSpPr>
      <dsp:spPr>
        <a:xfrm>
          <a:off x="4891342" y="933120"/>
          <a:ext cx="1886619" cy="754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Implementation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16 April</a:t>
          </a:r>
          <a:endParaRPr lang="en-GB" sz="1100" b="0" kern="1200" dirty="0"/>
        </a:p>
      </dsp:txBody>
      <dsp:txXfrm>
        <a:off x="4891342" y="933120"/>
        <a:ext cx="1886619" cy="754647"/>
      </dsp:txXfrm>
    </dsp:sp>
    <dsp:sp modelId="{9885B0DB-ED81-4934-AFFB-F985A74A13B4}">
      <dsp:nvSpPr>
        <dsp:cNvPr id="0" name=""/>
        <dsp:cNvSpPr/>
      </dsp:nvSpPr>
      <dsp:spPr>
        <a:xfrm>
          <a:off x="6589299" y="933120"/>
          <a:ext cx="1639680" cy="754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0" kern="1200" dirty="0" smtClean="0"/>
            <a:t>Deployment -</a:t>
          </a:r>
          <a:endParaRPr lang="en-GB" sz="1100" b="0" kern="1200" dirty="0"/>
        </a:p>
      </dsp:txBody>
      <dsp:txXfrm>
        <a:off x="6589299" y="933120"/>
        <a:ext cx="1639680" cy="7546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445B9-81D0-48DA-9825-DB37D1C4A858}">
      <dsp:nvSpPr>
        <dsp:cNvPr id="0" name=""/>
        <dsp:cNvSpPr/>
      </dsp:nvSpPr>
      <dsp:spPr>
        <a:xfrm>
          <a:off x="4430" y="871699"/>
          <a:ext cx="2648262" cy="712478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Postdelivery</a:t>
          </a:r>
          <a:r>
            <a:rPr lang="en-GB" sz="1400" kern="1200" dirty="0" smtClean="0"/>
            <a:t> Maintenance</a:t>
          </a:r>
          <a:endParaRPr lang="en-GB" sz="1400" kern="1200" dirty="0"/>
        </a:p>
      </dsp:txBody>
      <dsp:txXfrm>
        <a:off x="4430" y="871699"/>
        <a:ext cx="2648262" cy="712478"/>
      </dsp:txXfrm>
    </dsp:sp>
    <dsp:sp modelId="{3548BA3F-6014-416D-B12B-85452D90E239}">
      <dsp:nvSpPr>
        <dsp:cNvPr id="0" name=""/>
        <dsp:cNvSpPr/>
      </dsp:nvSpPr>
      <dsp:spPr>
        <a:xfrm>
          <a:off x="2387866" y="864094"/>
          <a:ext cx="2648262" cy="720083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Retirement</a:t>
          </a:r>
          <a:endParaRPr lang="en-GB" sz="1400" kern="1200" dirty="0"/>
        </a:p>
      </dsp:txBody>
      <dsp:txXfrm>
        <a:off x="2387866" y="864094"/>
        <a:ext cx="2648262" cy="72008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B6621D-FD07-4F5D-987D-7078C3CA26E8}">
      <dsp:nvSpPr>
        <dsp:cNvPr id="0" name=""/>
        <dsp:cNvSpPr/>
      </dsp:nvSpPr>
      <dsp:spPr>
        <a:xfrm>
          <a:off x="2883" y="0"/>
          <a:ext cx="2949444" cy="720080"/>
        </a:xfrm>
        <a:prstGeom prst="chevron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Initial Project Proposal                    29 January</a:t>
          </a:r>
          <a:endParaRPr lang="en-GB" sz="1600" kern="1200" dirty="0"/>
        </a:p>
      </dsp:txBody>
      <dsp:txXfrm>
        <a:off x="2883" y="0"/>
        <a:ext cx="2949444" cy="72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AA18-EDB3-4F62-B6C5-8D6FBAC980F0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3F370-B395-4088-A012-C8E67360B6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3F370-B395-4088-A012-C8E67360B6A4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98A9-26E4-4096-8DBB-CDD01FD4F84B}" type="datetimeFigureOut">
              <a:rPr lang="en-GB" smtClean="0"/>
              <a:pPr/>
              <a:t>02 Apr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en-GB" dirty="0" smtClean="0"/>
              <a:t>Patient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medical dispensaries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07904" y="594928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Clerk Screen</a:t>
            </a:r>
            <a:endParaRPr lang="en-GB" dirty="0"/>
          </a:p>
        </p:txBody>
      </p:sp>
      <p:pic>
        <p:nvPicPr>
          <p:cNvPr id="4098" name="Picture 2" descr="D:\code\oose\scr\form_cle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81175"/>
            <a:ext cx="5904656" cy="519609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32254" y="602128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Record Screen</a:t>
            </a:r>
            <a:endParaRPr lang="en-GB" dirty="0"/>
          </a:p>
        </p:txBody>
      </p:sp>
      <p:pic>
        <p:nvPicPr>
          <p:cNvPr id="6146" name="Picture 2" descr="D:\code\oose\scr\form_new_entr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47664" y="907590"/>
            <a:ext cx="5832648" cy="470654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32254" y="602128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Record Screen</a:t>
            </a:r>
            <a:endParaRPr lang="en-GB" dirty="0"/>
          </a:p>
        </p:txBody>
      </p:sp>
      <p:pic>
        <p:nvPicPr>
          <p:cNvPr id="6146" name="Picture 2" descr="D:\code\oose\scr\form_new_ent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8680"/>
            <a:ext cx="5832648" cy="542436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07904" y="594928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Clerk Screen</a:t>
            </a:r>
            <a:endParaRPr lang="en-GB" dirty="0"/>
          </a:p>
        </p:txBody>
      </p:sp>
      <p:pic>
        <p:nvPicPr>
          <p:cNvPr id="5122" name="Picture 2" descr="D:\code\oose\scr\form_cler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48909"/>
            <a:ext cx="6048672" cy="535635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491880" y="594928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Pharmacist Screen</a:t>
            </a:r>
            <a:endParaRPr lang="en-GB" dirty="0"/>
          </a:p>
        </p:txBody>
      </p:sp>
      <p:pic>
        <p:nvPicPr>
          <p:cNvPr id="3074" name="Picture 2" descr="D:\code\oose\scr\form_pha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20688"/>
            <a:ext cx="6408712" cy="518128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Backend -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login_table</a:t>
            </a:r>
            <a:endParaRPr lang="en-GB" dirty="0" smtClean="0"/>
          </a:p>
          <a:p>
            <a:pPr lvl="1"/>
            <a:r>
              <a:rPr lang="en-GB" dirty="0" smtClean="0"/>
              <a:t>username 	(char)</a:t>
            </a:r>
            <a:endParaRPr lang="en-GB" dirty="0" smtClean="0"/>
          </a:p>
          <a:p>
            <a:pPr lvl="1"/>
            <a:r>
              <a:rPr lang="en-GB" dirty="0" smtClean="0"/>
              <a:t>password</a:t>
            </a:r>
            <a:r>
              <a:rPr lang="en-GB" dirty="0" smtClean="0"/>
              <a:t> 	(char)</a:t>
            </a:r>
            <a:endParaRPr lang="en-GB" dirty="0" smtClean="0"/>
          </a:p>
          <a:p>
            <a:pPr lvl="1"/>
            <a:r>
              <a:rPr lang="en-GB" dirty="0" err="1" smtClean="0"/>
              <a:t>usertype</a:t>
            </a:r>
            <a:r>
              <a:rPr lang="en-GB" dirty="0" smtClean="0"/>
              <a:t> 	(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user_table</a:t>
            </a:r>
            <a:endParaRPr lang="en-GB" dirty="0" smtClean="0"/>
          </a:p>
          <a:p>
            <a:pPr lvl="1"/>
            <a:r>
              <a:rPr lang="en-GB" dirty="0" smtClean="0"/>
              <a:t>id </a:t>
            </a:r>
            <a:r>
              <a:rPr lang="en-GB" dirty="0" smtClean="0"/>
              <a:t>		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r>
              <a:rPr lang="en-GB" dirty="0" smtClean="0"/>
              <a:t>		- </a:t>
            </a:r>
            <a:r>
              <a:rPr lang="en-GB" dirty="0" smtClean="0"/>
              <a:t>street     (char)</a:t>
            </a:r>
            <a:endParaRPr lang="en-GB" dirty="0" smtClean="0"/>
          </a:p>
          <a:p>
            <a:pPr lvl="1"/>
            <a:r>
              <a:rPr lang="en-GB" dirty="0" smtClean="0"/>
              <a:t>name		</a:t>
            </a:r>
            <a:r>
              <a:rPr lang="en-GB" dirty="0" smtClean="0"/>
              <a:t>(char)</a:t>
            </a:r>
            <a:r>
              <a:rPr lang="en-GB" dirty="0" smtClean="0"/>
              <a:t>	- </a:t>
            </a:r>
            <a:r>
              <a:rPr lang="en-GB" dirty="0" smtClean="0"/>
              <a:t>locality	(char)</a:t>
            </a:r>
            <a:endParaRPr lang="en-GB" dirty="0" smtClean="0"/>
          </a:p>
          <a:p>
            <a:pPr lvl="1"/>
            <a:r>
              <a:rPr lang="en-GB" dirty="0" smtClean="0"/>
              <a:t>dob		</a:t>
            </a:r>
            <a:r>
              <a:rPr lang="en-GB" dirty="0" smtClean="0"/>
              <a:t>(date)</a:t>
            </a:r>
            <a:r>
              <a:rPr lang="en-GB" dirty="0" smtClean="0"/>
              <a:t>	- </a:t>
            </a:r>
            <a:r>
              <a:rPr lang="en-GB" dirty="0" smtClean="0"/>
              <a:t>town	(char)</a:t>
            </a:r>
            <a:endParaRPr lang="en-GB" dirty="0" smtClean="0"/>
          </a:p>
          <a:p>
            <a:pPr lvl="1"/>
            <a:r>
              <a:rPr lang="en-GB" dirty="0" smtClean="0"/>
              <a:t>dept		</a:t>
            </a:r>
            <a:r>
              <a:rPr lang="en-GB" dirty="0" smtClean="0"/>
              <a:t>(char)</a:t>
            </a:r>
            <a:r>
              <a:rPr lang="en-GB" dirty="0" smtClean="0"/>
              <a:t>	- </a:t>
            </a:r>
            <a:r>
              <a:rPr lang="en-GB" dirty="0" smtClean="0"/>
              <a:t>state	(char)</a:t>
            </a:r>
            <a:endParaRPr lang="en-GB" dirty="0" smtClean="0"/>
          </a:p>
          <a:p>
            <a:pPr lvl="1"/>
            <a:r>
              <a:rPr lang="en-GB" dirty="0" smtClean="0"/>
              <a:t>gender	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)	</a:t>
            </a:r>
            <a:r>
              <a:rPr lang="en-GB" dirty="0" smtClean="0"/>
              <a:t>	- </a:t>
            </a:r>
            <a:r>
              <a:rPr lang="en-GB" dirty="0" err="1" smtClean="0"/>
              <a:t>pincode</a:t>
            </a:r>
            <a:r>
              <a:rPr lang="en-GB" dirty="0" smtClean="0"/>
              <a:t>  (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landline	(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mobile	(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health_table</a:t>
            </a:r>
            <a:endParaRPr lang="en-GB" dirty="0" smtClean="0"/>
          </a:p>
          <a:p>
            <a:pPr lvl="1"/>
            <a:r>
              <a:rPr lang="en-GB" dirty="0" smtClean="0"/>
              <a:t>id			(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err="1" smtClean="0"/>
              <a:t>last_visit</a:t>
            </a:r>
            <a:r>
              <a:rPr lang="en-GB" dirty="0" smtClean="0"/>
              <a:t> 		(date)</a:t>
            </a:r>
            <a:endParaRPr lang="en-GB" dirty="0" smtClean="0"/>
          </a:p>
          <a:p>
            <a:pPr lvl="1"/>
            <a:r>
              <a:rPr lang="en-GB" dirty="0" smtClean="0"/>
              <a:t>complaints 	(char)</a:t>
            </a:r>
            <a:endParaRPr lang="en-GB" dirty="0" smtClean="0"/>
          </a:p>
          <a:p>
            <a:pPr lvl="1"/>
            <a:r>
              <a:rPr lang="en-GB" dirty="0" smtClean="0"/>
              <a:t>diagnosis 		(char)</a:t>
            </a:r>
            <a:endParaRPr lang="en-GB" dirty="0" smtClean="0"/>
          </a:p>
          <a:p>
            <a:pPr lvl="1"/>
            <a:r>
              <a:rPr lang="en-GB" dirty="0" smtClean="0"/>
              <a:t>treatment		(char)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queue_table</a:t>
            </a:r>
            <a:endParaRPr lang="en-GB" dirty="0" smtClean="0"/>
          </a:p>
          <a:p>
            <a:pPr lvl="1"/>
            <a:r>
              <a:rPr lang="en-GB" dirty="0" smtClean="0"/>
              <a:t>place			(char)</a:t>
            </a:r>
            <a:endParaRPr lang="en-GB" dirty="0" smtClean="0"/>
          </a:p>
          <a:p>
            <a:pPr lvl="1"/>
            <a:r>
              <a:rPr lang="en-GB" dirty="0" smtClean="0"/>
              <a:t>id			(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Project Management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04256"/>
          <a:ext cx="8229600" cy="262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123728" y="3356992"/>
          <a:ext cx="50405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7617" y="5877272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followed: Waterfall Model</a:t>
            </a:r>
            <a:endParaRPr lang="en-GB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203848" y="1916832"/>
          <a:ext cx="295232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76" y="6525344"/>
            <a:ext cx="4110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* under the assumption that requirements do not change</a:t>
            </a:r>
            <a:endParaRPr lang="en-GB" sz="1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7" grpId="0">
        <p:bldAsOne/>
      </p:bldGraphic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Design phase</a:t>
            </a:r>
            <a:endParaRPr lang="en-GB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End of Design Phase</a:t>
            </a:r>
          </a:p>
          <a:p>
            <a:r>
              <a:rPr lang="en-GB" dirty="0" smtClean="0"/>
              <a:t>Frontend - UI design</a:t>
            </a:r>
          </a:p>
          <a:p>
            <a:r>
              <a:rPr lang="en-GB" dirty="0" smtClean="0"/>
              <a:t>Backend – Database design</a:t>
            </a:r>
          </a:p>
          <a:p>
            <a:r>
              <a:rPr lang="en-GB" dirty="0" smtClean="0"/>
              <a:t>Software Project Management Plan</a:t>
            </a:r>
          </a:p>
          <a:p>
            <a:r>
              <a:rPr lang="en-GB" dirty="0" smtClean="0"/>
              <a:t>Data Flow Diagram</a:t>
            </a:r>
          </a:p>
          <a:p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Underlying framework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23395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Frontend</a:t>
            </a:r>
            <a:endParaRPr lang="en-GB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7797" y="386104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Backend</a:t>
            </a:r>
            <a:endParaRPr lang="en-GB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27687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MS Visual Basic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378904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Oracle Database</a:t>
            </a:r>
            <a:endParaRPr lang="en-GB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32040" y="2852936"/>
            <a:ext cx="0" cy="79208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6056" y="306896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MS ODBC driver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Flow Diagram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971600" y="177281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 </a:t>
            </a:r>
            <a:r>
              <a:rPr lang="en-GB" dirty="0" smtClean="0"/>
              <a:t>identity</a:t>
            </a:r>
            <a:endParaRPr lang="en-GB" dirty="0"/>
          </a:p>
        </p:txBody>
      </p:sp>
      <p:sp>
        <p:nvSpPr>
          <p:cNvPr id="8" name="Can 7"/>
          <p:cNvSpPr/>
          <p:nvPr/>
        </p:nvSpPr>
        <p:spPr>
          <a:xfrm>
            <a:off x="5868144" y="1556792"/>
            <a:ext cx="1296144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71800" y="2060848"/>
            <a:ext cx="2808312" cy="0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35896" y="16288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query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6256" y="3284984"/>
            <a:ext cx="0" cy="1368152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5123" y="3718773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patient_info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medical_info</a:t>
            </a:r>
            <a:endParaRPr lang="en-GB" dirty="0"/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5220072" y="4941168"/>
            <a:ext cx="2592288" cy="10081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add/update/delete </a:t>
            </a:r>
            <a:r>
              <a:rPr lang="en-GB" dirty="0" err="1" smtClean="0"/>
              <a:t>patient_info</a:t>
            </a:r>
            <a:r>
              <a:rPr lang="en-GB" dirty="0" smtClean="0"/>
              <a:t>, </a:t>
            </a:r>
            <a:r>
              <a:rPr lang="en-GB" dirty="0" err="1" smtClean="0"/>
              <a:t>medical_info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516216" y="3284984"/>
            <a:ext cx="0" cy="1368152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67019" y="3573016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save</a:t>
            </a:r>
          </a:p>
          <a:p>
            <a:pPr algn="r"/>
            <a:r>
              <a:rPr lang="en-GB" dirty="0" smtClean="0"/>
              <a:t>changes,</a:t>
            </a:r>
          </a:p>
          <a:p>
            <a:pPr algn="r"/>
            <a:r>
              <a:rPr lang="en-GB" dirty="0" err="1" smtClean="0"/>
              <a:t>medicine_info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084168" y="609329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doctor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87824" y="2564904"/>
            <a:ext cx="2592288" cy="864096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755576" y="3068960"/>
            <a:ext cx="2016224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manage patient queue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331640" y="25649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clerk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275856" y="3068960"/>
            <a:ext cx="2448272" cy="1944216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entagon 41"/>
          <p:cNvSpPr/>
          <p:nvPr/>
        </p:nvSpPr>
        <p:spPr>
          <a:xfrm>
            <a:off x="539552" y="5013176"/>
            <a:ext cx="2952328" cy="7920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 prescribed drugs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594928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pharmacist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2390755" y="40770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medicine</a:t>
            </a:r>
            <a:r>
              <a:rPr lang="en-GB" dirty="0" err="1" smtClean="0"/>
              <a:t>_info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275856" y="242088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patient_queue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6" grpId="0"/>
      <p:bldP spid="19" grpId="0" animBg="1"/>
      <p:bldP spid="30" grpId="0"/>
      <p:bldP spid="31" grpId="0"/>
      <p:bldP spid="36" grpId="0" animBg="1"/>
      <p:bldP spid="38" grpId="0"/>
      <p:bldP spid="42" grpId="0" animBg="1"/>
      <p:bldP spid="44" grpId="0"/>
      <p:bldP spid="45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Frontend - UI</a:t>
            </a:r>
            <a:endParaRPr lang="en-GB" dirty="0"/>
          </a:p>
        </p:txBody>
      </p:sp>
      <p:pic>
        <p:nvPicPr>
          <p:cNvPr id="1032" name="Picture 8" descr="D:\code\oose\scr\form_logi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39137" y="1700808"/>
            <a:ext cx="4593103" cy="36004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566124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Login Screen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code\oose\scr\form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628800"/>
            <a:ext cx="3384376" cy="378548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566124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Login Screen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07904" y="594928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Doctor Screen</a:t>
            </a:r>
            <a:endParaRPr lang="en-GB" dirty="0"/>
          </a:p>
        </p:txBody>
      </p:sp>
      <p:pic>
        <p:nvPicPr>
          <p:cNvPr id="2050" name="Picture 2" descr="D:\code\oose\scr\form_docto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03648" y="658830"/>
            <a:ext cx="6211887" cy="50375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07904" y="594928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Doctor Screen</a:t>
            </a:r>
            <a:endParaRPr lang="en-GB" dirty="0"/>
          </a:p>
        </p:txBody>
      </p:sp>
      <p:pic>
        <p:nvPicPr>
          <p:cNvPr id="2050" name="Picture 2" descr="D:\code\oose\scr\form_do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48680"/>
            <a:ext cx="6211887" cy="52578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07904" y="594928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Clerk Screen</a:t>
            </a:r>
            <a:endParaRPr lang="en-GB" dirty="0"/>
          </a:p>
        </p:txBody>
      </p:sp>
      <p:pic>
        <p:nvPicPr>
          <p:cNvPr id="4098" name="Picture 2" descr="D:\code\oose\scr\form_clerk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47664" y="909981"/>
            <a:ext cx="5904656" cy="473848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ucida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pres-1</Template>
  <TotalTime>398</TotalTime>
  <Words>146</Words>
  <Application>Microsoft Office PowerPoint</Application>
  <PresentationFormat>On-screen Show (4:3)</PresentationFormat>
  <Paragraphs>78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pres-1</vt:lpstr>
      <vt:lpstr>Patient Management System</vt:lpstr>
      <vt:lpstr>Design phase</vt:lpstr>
      <vt:lpstr>Underlying framework</vt:lpstr>
      <vt:lpstr>Data Flow Diagram</vt:lpstr>
      <vt:lpstr>Frontend - UI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Backend - Database</vt:lpstr>
      <vt:lpstr>Slide 16</vt:lpstr>
      <vt:lpstr>Slide 17</vt:lpstr>
      <vt:lpstr>Slide 18</vt:lpstr>
      <vt:lpstr>Software Project Management Plan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Management System</dc:title>
  <dc:creator>viren</dc:creator>
  <cp:lastModifiedBy>viren</cp:lastModifiedBy>
  <cp:revision>34</cp:revision>
  <dcterms:created xsi:type="dcterms:W3CDTF">2013-03-18T19:12:26Z</dcterms:created>
  <dcterms:modified xsi:type="dcterms:W3CDTF">2013-04-02T09:46:59Z</dcterms:modified>
</cp:coreProperties>
</file>