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6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75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>
      <p:cViewPr varScale="1">
        <p:scale>
          <a:sx n="69" d="100"/>
          <a:sy n="69" d="100"/>
        </p:scale>
        <p:origin x="93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01469" y="725170"/>
            <a:ext cx="38303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022836" y="1525523"/>
            <a:ext cx="68580" cy="12700"/>
          </a:xfrm>
          <a:custGeom>
            <a:avLst/>
            <a:gdLst/>
            <a:ahLst/>
            <a:cxnLst/>
            <a:rect l="l" t="t" r="r" b="b"/>
            <a:pathLst>
              <a:path w="68579" h="12700">
                <a:moveTo>
                  <a:pt x="18288" y="8382"/>
                </a:moveTo>
                <a:lnTo>
                  <a:pt x="14605" y="7620"/>
                </a:lnTo>
                <a:lnTo>
                  <a:pt x="10033" y="7620"/>
                </a:lnTo>
                <a:lnTo>
                  <a:pt x="0" y="9144"/>
                </a:lnTo>
                <a:lnTo>
                  <a:pt x="18288" y="8382"/>
                </a:lnTo>
                <a:close/>
              </a:path>
              <a:path w="68579" h="12700">
                <a:moveTo>
                  <a:pt x="36499" y="7200"/>
                </a:moveTo>
                <a:lnTo>
                  <a:pt x="18288" y="8128"/>
                </a:lnTo>
                <a:lnTo>
                  <a:pt x="23114" y="9144"/>
                </a:lnTo>
                <a:lnTo>
                  <a:pt x="24130" y="12192"/>
                </a:lnTo>
                <a:lnTo>
                  <a:pt x="36499" y="7200"/>
                </a:lnTo>
                <a:close/>
              </a:path>
              <a:path w="68579" h="12700">
                <a:moveTo>
                  <a:pt x="57912" y="6096"/>
                </a:moveTo>
                <a:lnTo>
                  <a:pt x="36614" y="7200"/>
                </a:lnTo>
                <a:lnTo>
                  <a:pt x="35902" y="7962"/>
                </a:lnTo>
                <a:lnTo>
                  <a:pt x="39306" y="7747"/>
                </a:lnTo>
                <a:lnTo>
                  <a:pt x="46697" y="6972"/>
                </a:lnTo>
                <a:lnTo>
                  <a:pt x="57912" y="6096"/>
                </a:lnTo>
                <a:close/>
              </a:path>
              <a:path w="68579" h="12700">
                <a:moveTo>
                  <a:pt x="68580" y="2286"/>
                </a:moveTo>
                <a:lnTo>
                  <a:pt x="60058" y="1714"/>
                </a:lnTo>
                <a:lnTo>
                  <a:pt x="48539" y="1143"/>
                </a:lnTo>
                <a:lnTo>
                  <a:pt x="40500" y="571"/>
                </a:lnTo>
                <a:lnTo>
                  <a:pt x="42418" y="0"/>
                </a:lnTo>
                <a:lnTo>
                  <a:pt x="22898" y="723"/>
                </a:lnTo>
                <a:lnTo>
                  <a:pt x="16929" y="1714"/>
                </a:lnTo>
                <a:lnTo>
                  <a:pt x="21602" y="3009"/>
                </a:lnTo>
                <a:lnTo>
                  <a:pt x="34036" y="4572"/>
                </a:lnTo>
                <a:lnTo>
                  <a:pt x="68580" y="228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09476" y="1527047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19">
                <a:moveTo>
                  <a:pt x="39243" y="4572"/>
                </a:moveTo>
                <a:lnTo>
                  <a:pt x="0" y="7620"/>
                </a:lnTo>
                <a:lnTo>
                  <a:pt x="20967" y="7429"/>
                </a:lnTo>
                <a:lnTo>
                  <a:pt x="33286" y="6858"/>
                </a:lnTo>
                <a:lnTo>
                  <a:pt x="38760" y="5905"/>
                </a:lnTo>
                <a:lnTo>
                  <a:pt x="39243" y="4572"/>
                </a:lnTo>
                <a:close/>
              </a:path>
              <a:path w="66040" h="7619">
                <a:moveTo>
                  <a:pt x="65532" y="3048"/>
                </a:moveTo>
                <a:lnTo>
                  <a:pt x="40855" y="1816"/>
                </a:lnTo>
                <a:lnTo>
                  <a:pt x="30060" y="1016"/>
                </a:lnTo>
                <a:lnTo>
                  <a:pt x="24765" y="0"/>
                </a:lnTo>
                <a:lnTo>
                  <a:pt x="22860" y="762"/>
                </a:lnTo>
                <a:lnTo>
                  <a:pt x="37084" y="3048"/>
                </a:lnTo>
                <a:lnTo>
                  <a:pt x="39878" y="4572"/>
                </a:lnTo>
                <a:lnTo>
                  <a:pt x="65532" y="3048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003023" y="1537716"/>
            <a:ext cx="78105" cy="5080"/>
          </a:xfrm>
          <a:custGeom>
            <a:avLst/>
            <a:gdLst/>
            <a:ahLst/>
            <a:cxnLst/>
            <a:rect l="l" t="t" r="r" b="b"/>
            <a:pathLst>
              <a:path w="78104" h="5080">
                <a:moveTo>
                  <a:pt x="77724" y="0"/>
                </a:moveTo>
                <a:lnTo>
                  <a:pt x="0" y="4572"/>
                </a:lnTo>
                <a:lnTo>
                  <a:pt x="13207" y="4572"/>
                </a:lnTo>
                <a:lnTo>
                  <a:pt x="7772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664695" y="1522475"/>
            <a:ext cx="40005" cy="6350"/>
          </a:xfrm>
          <a:custGeom>
            <a:avLst/>
            <a:gdLst/>
            <a:ahLst/>
            <a:cxnLst/>
            <a:rect l="l" t="t" r="r" b="b"/>
            <a:pathLst>
              <a:path w="40004" h="6350">
                <a:moveTo>
                  <a:pt x="39624" y="0"/>
                </a:moveTo>
                <a:lnTo>
                  <a:pt x="0" y="6096"/>
                </a:lnTo>
                <a:lnTo>
                  <a:pt x="17906" y="4825"/>
                </a:lnTo>
                <a:lnTo>
                  <a:pt x="3962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471148" y="1522475"/>
            <a:ext cx="114300" cy="6350"/>
          </a:xfrm>
          <a:custGeom>
            <a:avLst/>
            <a:gdLst/>
            <a:ahLst/>
            <a:cxnLst/>
            <a:rect l="l" t="t" r="r" b="b"/>
            <a:pathLst>
              <a:path w="114300" h="6350">
                <a:moveTo>
                  <a:pt x="35052" y="3048"/>
                </a:moveTo>
                <a:lnTo>
                  <a:pt x="26289" y="3238"/>
                </a:lnTo>
                <a:lnTo>
                  <a:pt x="17526" y="3810"/>
                </a:lnTo>
                <a:lnTo>
                  <a:pt x="8763" y="4762"/>
                </a:lnTo>
                <a:lnTo>
                  <a:pt x="0" y="6096"/>
                </a:lnTo>
                <a:lnTo>
                  <a:pt x="25717" y="3810"/>
                </a:lnTo>
                <a:lnTo>
                  <a:pt x="35052" y="3048"/>
                </a:lnTo>
                <a:close/>
              </a:path>
              <a:path w="114300" h="6350">
                <a:moveTo>
                  <a:pt x="114071" y="3009"/>
                </a:moveTo>
                <a:lnTo>
                  <a:pt x="107480" y="1714"/>
                </a:lnTo>
                <a:lnTo>
                  <a:pt x="101053" y="723"/>
                </a:lnTo>
                <a:lnTo>
                  <a:pt x="105029" y="0"/>
                </a:lnTo>
                <a:lnTo>
                  <a:pt x="85940" y="279"/>
                </a:lnTo>
                <a:lnTo>
                  <a:pt x="67945" y="1054"/>
                </a:lnTo>
                <a:lnTo>
                  <a:pt x="50977" y="2260"/>
                </a:lnTo>
                <a:lnTo>
                  <a:pt x="35052" y="3810"/>
                </a:lnTo>
                <a:lnTo>
                  <a:pt x="52082" y="3073"/>
                </a:lnTo>
                <a:lnTo>
                  <a:pt x="70015" y="3048"/>
                </a:lnTo>
                <a:lnTo>
                  <a:pt x="89357" y="3606"/>
                </a:lnTo>
                <a:lnTo>
                  <a:pt x="110617" y="4572"/>
                </a:lnTo>
                <a:lnTo>
                  <a:pt x="114071" y="3009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692128" y="1528571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48768" y="6096"/>
                </a:moveTo>
                <a:lnTo>
                  <a:pt x="45834" y="4787"/>
                </a:lnTo>
                <a:lnTo>
                  <a:pt x="40614" y="3048"/>
                </a:lnTo>
                <a:lnTo>
                  <a:pt x="31851" y="1320"/>
                </a:lnTo>
                <a:lnTo>
                  <a:pt x="18288" y="0"/>
                </a:lnTo>
                <a:lnTo>
                  <a:pt x="33337" y="6032"/>
                </a:lnTo>
                <a:lnTo>
                  <a:pt x="0" y="4572"/>
                </a:lnTo>
                <a:lnTo>
                  <a:pt x="33451" y="6070"/>
                </a:lnTo>
                <a:lnTo>
                  <a:pt x="34036" y="6096"/>
                </a:lnTo>
                <a:lnTo>
                  <a:pt x="35052" y="6096"/>
                </a:lnTo>
                <a:lnTo>
                  <a:pt x="48768" y="609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869173" y="1537716"/>
            <a:ext cx="44450" cy="9525"/>
          </a:xfrm>
          <a:custGeom>
            <a:avLst/>
            <a:gdLst/>
            <a:ahLst/>
            <a:cxnLst/>
            <a:rect l="l" t="t" r="r" b="b"/>
            <a:pathLst>
              <a:path w="44450" h="9525">
                <a:moveTo>
                  <a:pt x="43934" y="0"/>
                </a:moveTo>
                <a:lnTo>
                  <a:pt x="5389" y="4190"/>
                </a:lnTo>
                <a:lnTo>
                  <a:pt x="0" y="6429"/>
                </a:lnTo>
                <a:lnTo>
                  <a:pt x="19042" y="9144"/>
                </a:lnTo>
                <a:lnTo>
                  <a:pt x="24824" y="7000"/>
                </a:lnTo>
                <a:lnTo>
                  <a:pt x="24344" y="4953"/>
                </a:lnTo>
                <a:lnTo>
                  <a:pt x="27435" y="2714"/>
                </a:lnTo>
                <a:lnTo>
                  <a:pt x="4393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743944" y="1534667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21336" y="3048"/>
                </a:moveTo>
                <a:lnTo>
                  <a:pt x="4826" y="3048"/>
                </a:lnTo>
                <a:lnTo>
                  <a:pt x="0" y="6096"/>
                </a:lnTo>
                <a:lnTo>
                  <a:pt x="21336" y="3048"/>
                </a:lnTo>
                <a:close/>
              </a:path>
              <a:path w="66040" h="6350">
                <a:moveTo>
                  <a:pt x="65532" y="0"/>
                </a:moveTo>
                <a:lnTo>
                  <a:pt x="21336" y="3429"/>
                </a:lnTo>
                <a:lnTo>
                  <a:pt x="62738" y="4572"/>
                </a:lnTo>
                <a:lnTo>
                  <a:pt x="61722" y="3429"/>
                </a:lnTo>
                <a:lnTo>
                  <a:pt x="54229" y="1143"/>
                </a:lnTo>
                <a:lnTo>
                  <a:pt x="6553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481816" y="1531619"/>
            <a:ext cx="78105" cy="3175"/>
          </a:xfrm>
          <a:custGeom>
            <a:avLst/>
            <a:gdLst/>
            <a:ahLst/>
            <a:cxnLst/>
            <a:rect l="l" t="t" r="r" b="b"/>
            <a:pathLst>
              <a:path w="78104" h="3175">
                <a:moveTo>
                  <a:pt x="60832" y="0"/>
                </a:moveTo>
                <a:lnTo>
                  <a:pt x="46684" y="881"/>
                </a:lnTo>
                <a:lnTo>
                  <a:pt x="31845" y="1333"/>
                </a:lnTo>
                <a:lnTo>
                  <a:pt x="0" y="1524"/>
                </a:lnTo>
                <a:lnTo>
                  <a:pt x="36702" y="2571"/>
                </a:lnTo>
                <a:lnTo>
                  <a:pt x="55149" y="2917"/>
                </a:lnTo>
                <a:lnTo>
                  <a:pt x="73405" y="3047"/>
                </a:lnTo>
                <a:lnTo>
                  <a:pt x="76281" y="1928"/>
                </a:lnTo>
                <a:lnTo>
                  <a:pt x="77930" y="952"/>
                </a:lnTo>
                <a:lnTo>
                  <a:pt x="74173" y="261"/>
                </a:lnTo>
                <a:lnTo>
                  <a:pt x="6083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1553444" y="1533143"/>
            <a:ext cx="78105" cy="3175"/>
          </a:xfrm>
          <a:custGeom>
            <a:avLst/>
            <a:gdLst/>
            <a:ahLst/>
            <a:cxnLst/>
            <a:rect l="l" t="t" r="r" b="b"/>
            <a:pathLst>
              <a:path w="78104" h="3175">
                <a:moveTo>
                  <a:pt x="44196" y="1524"/>
                </a:moveTo>
                <a:lnTo>
                  <a:pt x="34112" y="1651"/>
                </a:lnTo>
                <a:lnTo>
                  <a:pt x="12966" y="2171"/>
                </a:lnTo>
                <a:lnTo>
                  <a:pt x="0" y="2286"/>
                </a:lnTo>
                <a:lnTo>
                  <a:pt x="0" y="3048"/>
                </a:lnTo>
                <a:lnTo>
                  <a:pt x="5588" y="3048"/>
                </a:lnTo>
                <a:lnTo>
                  <a:pt x="17716" y="2921"/>
                </a:lnTo>
                <a:lnTo>
                  <a:pt x="27749" y="2578"/>
                </a:lnTo>
                <a:lnTo>
                  <a:pt x="36334" y="2095"/>
                </a:lnTo>
                <a:lnTo>
                  <a:pt x="44196" y="1524"/>
                </a:lnTo>
                <a:close/>
              </a:path>
              <a:path w="78104" h="3175">
                <a:moveTo>
                  <a:pt x="77724" y="0"/>
                </a:moveTo>
                <a:lnTo>
                  <a:pt x="73152" y="1524"/>
                </a:lnTo>
                <a:lnTo>
                  <a:pt x="77724" y="1524"/>
                </a:lnTo>
                <a:lnTo>
                  <a:pt x="7772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1408664" y="1529333"/>
            <a:ext cx="32384" cy="2540"/>
          </a:xfrm>
          <a:custGeom>
            <a:avLst/>
            <a:gdLst/>
            <a:ahLst/>
            <a:cxnLst/>
            <a:rect l="l" t="t" r="r" b="b"/>
            <a:pathLst>
              <a:path w="32384" h="2540">
                <a:moveTo>
                  <a:pt x="4875" y="0"/>
                </a:moveTo>
                <a:lnTo>
                  <a:pt x="32003" y="2286"/>
                </a:lnTo>
                <a:lnTo>
                  <a:pt x="23342" y="1397"/>
                </a:lnTo>
                <a:lnTo>
                  <a:pt x="13477" y="508"/>
                </a:lnTo>
                <a:lnTo>
                  <a:pt x="487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1597640" y="1531619"/>
            <a:ext cx="29209" cy="3175"/>
          </a:xfrm>
          <a:custGeom>
            <a:avLst/>
            <a:gdLst/>
            <a:ahLst/>
            <a:cxnLst/>
            <a:rect l="l" t="t" r="r" b="b"/>
            <a:pathLst>
              <a:path w="29209" h="3175">
                <a:moveTo>
                  <a:pt x="23367" y="0"/>
                </a:moveTo>
                <a:lnTo>
                  <a:pt x="13969" y="1015"/>
                </a:lnTo>
                <a:lnTo>
                  <a:pt x="7492" y="2031"/>
                </a:lnTo>
                <a:lnTo>
                  <a:pt x="0" y="3047"/>
                </a:lnTo>
                <a:lnTo>
                  <a:pt x="7685" y="2889"/>
                </a:lnTo>
                <a:lnTo>
                  <a:pt x="22342" y="2190"/>
                </a:lnTo>
                <a:lnTo>
                  <a:pt x="28955" y="2031"/>
                </a:lnTo>
                <a:lnTo>
                  <a:pt x="27050" y="1015"/>
                </a:lnTo>
                <a:lnTo>
                  <a:pt x="25273" y="1015"/>
                </a:lnTo>
                <a:lnTo>
                  <a:pt x="2336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1149838" y="1528571"/>
            <a:ext cx="333375" cy="29209"/>
          </a:xfrm>
          <a:custGeom>
            <a:avLst/>
            <a:gdLst/>
            <a:ahLst/>
            <a:cxnLst/>
            <a:rect l="l" t="t" r="r" b="b"/>
            <a:pathLst>
              <a:path w="333375" h="29209">
                <a:moveTo>
                  <a:pt x="155016" y="23012"/>
                </a:moveTo>
                <a:lnTo>
                  <a:pt x="154203" y="17551"/>
                </a:lnTo>
                <a:lnTo>
                  <a:pt x="139255" y="11442"/>
                </a:lnTo>
                <a:lnTo>
                  <a:pt x="115443" y="6096"/>
                </a:lnTo>
                <a:lnTo>
                  <a:pt x="114261" y="7239"/>
                </a:lnTo>
                <a:lnTo>
                  <a:pt x="109410" y="8305"/>
                </a:lnTo>
                <a:lnTo>
                  <a:pt x="96824" y="9550"/>
                </a:lnTo>
                <a:lnTo>
                  <a:pt x="72517" y="11176"/>
                </a:lnTo>
                <a:lnTo>
                  <a:pt x="119773" y="14211"/>
                </a:lnTo>
                <a:lnTo>
                  <a:pt x="137756" y="16027"/>
                </a:lnTo>
                <a:lnTo>
                  <a:pt x="129794" y="17907"/>
                </a:lnTo>
                <a:lnTo>
                  <a:pt x="99009" y="18516"/>
                </a:lnTo>
                <a:lnTo>
                  <a:pt x="83261" y="17970"/>
                </a:lnTo>
                <a:lnTo>
                  <a:pt x="72872" y="16764"/>
                </a:lnTo>
                <a:lnTo>
                  <a:pt x="58166" y="15367"/>
                </a:lnTo>
                <a:lnTo>
                  <a:pt x="56591" y="18224"/>
                </a:lnTo>
                <a:lnTo>
                  <a:pt x="6921" y="23533"/>
                </a:lnTo>
                <a:lnTo>
                  <a:pt x="0" y="27305"/>
                </a:lnTo>
                <a:lnTo>
                  <a:pt x="47625" y="25527"/>
                </a:lnTo>
                <a:lnTo>
                  <a:pt x="45732" y="26314"/>
                </a:lnTo>
                <a:lnTo>
                  <a:pt x="41605" y="27241"/>
                </a:lnTo>
                <a:lnTo>
                  <a:pt x="39776" y="28181"/>
                </a:lnTo>
                <a:lnTo>
                  <a:pt x="44831" y="28956"/>
                </a:lnTo>
                <a:lnTo>
                  <a:pt x="54546" y="26530"/>
                </a:lnTo>
                <a:lnTo>
                  <a:pt x="76276" y="24828"/>
                </a:lnTo>
                <a:lnTo>
                  <a:pt x="105168" y="24574"/>
                </a:lnTo>
                <a:lnTo>
                  <a:pt x="136398" y="26416"/>
                </a:lnTo>
                <a:lnTo>
                  <a:pt x="155016" y="23012"/>
                </a:lnTo>
                <a:close/>
              </a:path>
              <a:path w="333375" h="29209">
                <a:moveTo>
                  <a:pt x="211582" y="6096"/>
                </a:moveTo>
                <a:lnTo>
                  <a:pt x="197662" y="5295"/>
                </a:lnTo>
                <a:lnTo>
                  <a:pt x="184442" y="4191"/>
                </a:lnTo>
                <a:lnTo>
                  <a:pt x="170154" y="2527"/>
                </a:lnTo>
                <a:lnTo>
                  <a:pt x="153035" y="0"/>
                </a:lnTo>
                <a:lnTo>
                  <a:pt x="135737" y="1511"/>
                </a:lnTo>
                <a:lnTo>
                  <a:pt x="125158" y="2921"/>
                </a:lnTo>
                <a:lnTo>
                  <a:pt x="119405" y="4191"/>
                </a:lnTo>
                <a:lnTo>
                  <a:pt x="117094" y="5080"/>
                </a:lnTo>
                <a:lnTo>
                  <a:pt x="200279" y="6096"/>
                </a:lnTo>
                <a:lnTo>
                  <a:pt x="211582" y="6096"/>
                </a:lnTo>
                <a:close/>
              </a:path>
              <a:path w="333375" h="29209">
                <a:moveTo>
                  <a:pt x="291477" y="3975"/>
                </a:moveTo>
                <a:lnTo>
                  <a:pt x="211582" y="5715"/>
                </a:lnTo>
                <a:lnTo>
                  <a:pt x="288036" y="5715"/>
                </a:lnTo>
                <a:lnTo>
                  <a:pt x="277850" y="5194"/>
                </a:lnTo>
                <a:lnTo>
                  <a:pt x="278460" y="4826"/>
                </a:lnTo>
                <a:lnTo>
                  <a:pt x="284797" y="4470"/>
                </a:lnTo>
                <a:lnTo>
                  <a:pt x="291477" y="3975"/>
                </a:lnTo>
                <a:close/>
              </a:path>
              <a:path w="333375" h="29209">
                <a:moveTo>
                  <a:pt x="332867" y="4826"/>
                </a:moveTo>
                <a:lnTo>
                  <a:pt x="321754" y="4673"/>
                </a:lnTo>
                <a:lnTo>
                  <a:pt x="311175" y="4279"/>
                </a:lnTo>
                <a:lnTo>
                  <a:pt x="290830" y="3048"/>
                </a:lnTo>
                <a:lnTo>
                  <a:pt x="292785" y="3975"/>
                </a:lnTo>
                <a:lnTo>
                  <a:pt x="291807" y="3975"/>
                </a:lnTo>
                <a:lnTo>
                  <a:pt x="290830" y="4826"/>
                </a:lnTo>
                <a:lnTo>
                  <a:pt x="289941" y="4826"/>
                </a:lnTo>
                <a:lnTo>
                  <a:pt x="288036" y="5715"/>
                </a:lnTo>
                <a:lnTo>
                  <a:pt x="274231" y="8051"/>
                </a:lnTo>
                <a:lnTo>
                  <a:pt x="258762" y="10172"/>
                </a:lnTo>
                <a:lnTo>
                  <a:pt x="250672" y="12420"/>
                </a:lnTo>
                <a:lnTo>
                  <a:pt x="258445" y="15240"/>
                </a:lnTo>
                <a:lnTo>
                  <a:pt x="285750" y="14681"/>
                </a:lnTo>
                <a:lnTo>
                  <a:pt x="298856" y="13309"/>
                </a:lnTo>
                <a:lnTo>
                  <a:pt x="308190" y="11607"/>
                </a:lnTo>
                <a:lnTo>
                  <a:pt x="322834" y="10172"/>
                </a:lnTo>
                <a:lnTo>
                  <a:pt x="294982" y="10172"/>
                </a:lnTo>
                <a:lnTo>
                  <a:pt x="293522" y="9639"/>
                </a:lnTo>
                <a:lnTo>
                  <a:pt x="303161" y="8597"/>
                </a:lnTo>
                <a:lnTo>
                  <a:pt x="307187" y="7226"/>
                </a:lnTo>
                <a:lnTo>
                  <a:pt x="288925" y="5715"/>
                </a:lnTo>
                <a:lnTo>
                  <a:pt x="300253" y="5588"/>
                </a:lnTo>
                <a:lnTo>
                  <a:pt x="322097" y="4965"/>
                </a:lnTo>
                <a:lnTo>
                  <a:pt x="332867" y="482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770995" y="1542287"/>
            <a:ext cx="92075" cy="12700"/>
          </a:xfrm>
          <a:custGeom>
            <a:avLst/>
            <a:gdLst/>
            <a:ahLst/>
            <a:cxnLst/>
            <a:rect l="l" t="t" r="r" b="b"/>
            <a:pathLst>
              <a:path w="92075" h="12700">
                <a:moveTo>
                  <a:pt x="70993" y="10668"/>
                </a:moveTo>
                <a:lnTo>
                  <a:pt x="66040" y="12192"/>
                </a:lnTo>
                <a:lnTo>
                  <a:pt x="70993" y="12192"/>
                </a:lnTo>
                <a:lnTo>
                  <a:pt x="70993" y="10668"/>
                </a:lnTo>
                <a:close/>
              </a:path>
              <a:path w="92075" h="12700">
                <a:moveTo>
                  <a:pt x="91516" y="7543"/>
                </a:moveTo>
                <a:lnTo>
                  <a:pt x="75057" y="6223"/>
                </a:lnTo>
                <a:lnTo>
                  <a:pt x="69342" y="7112"/>
                </a:lnTo>
                <a:lnTo>
                  <a:pt x="43878" y="5384"/>
                </a:lnTo>
                <a:lnTo>
                  <a:pt x="20231" y="3225"/>
                </a:lnTo>
                <a:lnTo>
                  <a:pt x="3810" y="1244"/>
                </a:lnTo>
                <a:lnTo>
                  <a:pt x="0" y="0"/>
                </a:lnTo>
                <a:lnTo>
                  <a:pt x="7264" y="2540"/>
                </a:lnTo>
                <a:lnTo>
                  <a:pt x="15532" y="4902"/>
                </a:lnTo>
                <a:lnTo>
                  <a:pt x="26162" y="7251"/>
                </a:lnTo>
                <a:lnTo>
                  <a:pt x="40513" y="9779"/>
                </a:lnTo>
                <a:lnTo>
                  <a:pt x="50317" y="8229"/>
                </a:lnTo>
                <a:lnTo>
                  <a:pt x="58293" y="7785"/>
                </a:lnTo>
                <a:lnTo>
                  <a:pt x="70231" y="8001"/>
                </a:lnTo>
                <a:lnTo>
                  <a:pt x="77152" y="8674"/>
                </a:lnTo>
                <a:lnTo>
                  <a:pt x="76492" y="9334"/>
                </a:lnTo>
                <a:lnTo>
                  <a:pt x="72961" y="10007"/>
                </a:lnTo>
                <a:lnTo>
                  <a:pt x="71247" y="10668"/>
                </a:lnTo>
                <a:lnTo>
                  <a:pt x="81851" y="9855"/>
                </a:lnTo>
                <a:lnTo>
                  <a:pt x="91198" y="8788"/>
                </a:lnTo>
                <a:lnTo>
                  <a:pt x="91516" y="7543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1554968" y="1543811"/>
            <a:ext cx="66675" cy="5080"/>
          </a:xfrm>
          <a:custGeom>
            <a:avLst/>
            <a:gdLst/>
            <a:ahLst/>
            <a:cxnLst/>
            <a:rect l="l" t="t" r="r" b="b"/>
            <a:pathLst>
              <a:path w="66675" h="5080">
                <a:moveTo>
                  <a:pt x="66293" y="0"/>
                </a:moveTo>
                <a:lnTo>
                  <a:pt x="0" y="1524"/>
                </a:lnTo>
                <a:lnTo>
                  <a:pt x="34162" y="4572"/>
                </a:lnTo>
                <a:lnTo>
                  <a:pt x="32257" y="3048"/>
                </a:lnTo>
                <a:lnTo>
                  <a:pt x="52881" y="2786"/>
                </a:lnTo>
                <a:lnTo>
                  <a:pt x="61706" y="2095"/>
                </a:lnTo>
                <a:lnTo>
                  <a:pt x="64315" y="1119"/>
                </a:lnTo>
                <a:lnTo>
                  <a:pt x="6629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1224259" y="1528572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38100" y="0"/>
                </a:moveTo>
                <a:lnTo>
                  <a:pt x="0" y="6095"/>
                </a:lnTo>
                <a:lnTo>
                  <a:pt x="29464" y="4317"/>
                </a:lnTo>
                <a:lnTo>
                  <a:pt x="3810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1146535" y="1528572"/>
            <a:ext cx="21590" cy="3175"/>
          </a:xfrm>
          <a:custGeom>
            <a:avLst/>
            <a:gdLst/>
            <a:ahLst/>
            <a:cxnLst/>
            <a:rect l="l" t="t" r="r" b="b"/>
            <a:pathLst>
              <a:path w="21590" h="3175">
                <a:moveTo>
                  <a:pt x="21336" y="0"/>
                </a:moveTo>
                <a:lnTo>
                  <a:pt x="0" y="2286"/>
                </a:lnTo>
                <a:lnTo>
                  <a:pt x="18669" y="3048"/>
                </a:lnTo>
                <a:lnTo>
                  <a:pt x="2133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6198108" y="1566672"/>
            <a:ext cx="20320" cy="1905"/>
          </a:xfrm>
          <a:custGeom>
            <a:avLst/>
            <a:gdLst/>
            <a:ahLst/>
            <a:cxnLst/>
            <a:rect l="l" t="t" r="r" b="b"/>
            <a:pathLst>
              <a:path w="20320" h="1905">
                <a:moveTo>
                  <a:pt x="19812" y="0"/>
                </a:moveTo>
                <a:lnTo>
                  <a:pt x="9397" y="0"/>
                </a:lnTo>
                <a:lnTo>
                  <a:pt x="0" y="1524"/>
                </a:lnTo>
                <a:lnTo>
                  <a:pt x="1981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6356603" y="1565147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9144" y="0"/>
                </a:moveTo>
                <a:lnTo>
                  <a:pt x="2794" y="762"/>
                </a:lnTo>
                <a:lnTo>
                  <a:pt x="0" y="1524"/>
                </a:lnTo>
                <a:lnTo>
                  <a:pt x="5461" y="1524"/>
                </a:lnTo>
                <a:lnTo>
                  <a:pt x="914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954261" y="1524178"/>
            <a:ext cx="59055" cy="4445"/>
          </a:xfrm>
          <a:custGeom>
            <a:avLst/>
            <a:gdLst/>
            <a:ahLst/>
            <a:cxnLst/>
            <a:rect l="l" t="t" r="r" b="b"/>
            <a:pathLst>
              <a:path w="59054" h="4444">
                <a:moveTo>
                  <a:pt x="3363" y="0"/>
                </a:moveTo>
                <a:lnTo>
                  <a:pt x="0" y="964"/>
                </a:lnTo>
                <a:lnTo>
                  <a:pt x="8636" y="3758"/>
                </a:lnTo>
                <a:lnTo>
                  <a:pt x="23508" y="3446"/>
                </a:lnTo>
                <a:lnTo>
                  <a:pt x="36560" y="3552"/>
                </a:lnTo>
                <a:lnTo>
                  <a:pt x="48158" y="3919"/>
                </a:lnTo>
                <a:lnTo>
                  <a:pt x="58674" y="4393"/>
                </a:lnTo>
                <a:lnTo>
                  <a:pt x="36379" y="2357"/>
                </a:lnTo>
                <a:lnTo>
                  <a:pt x="16716" y="678"/>
                </a:lnTo>
                <a:lnTo>
                  <a:pt x="336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78268" y="1546859"/>
            <a:ext cx="88900" cy="18415"/>
          </a:xfrm>
          <a:custGeom>
            <a:avLst/>
            <a:gdLst/>
            <a:ahLst/>
            <a:cxnLst/>
            <a:rect l="l" t="t" r="r" b="b"/>
            <a:pathLst>
              <a:path w="88900" h="18415">
                <a:moveTo>
                  <a:pt x="38100" y="18288"/>
                </a:moveTo>
                <a:lnTo>
                  <a:pt x="0" y="15240"/>
                </a:lnTo>
                <a:lnTo>
                  <a:pt x="7124" y="16002"/>
                </a:lnTo>
                <a:lnTo>
                  <a:pt x="15798" y="16764"/>
                </a:lnTo>
                <a:lnTo>
                  <a:pt x="26098" y="17526"/>
                </a:lnTo>
                <a:lnTo>
                  <a:pt x="38100" y="18288"/>
                </a:lnTo>
                <a:close/>
              </a:path>
              <a:path w="88900" h="18415">
                <a:moveTo>
                  <a:pt x="88392" y="0"/>
                </a:moveTo>
                <a:lnTo>
                  <a:pt x="59436" y="2286"/>
                </a:lnTo>
                <a:lnTo>
                  <a:pt x="68453" y="3048"/>
                </a:lnTo>
                <a:lnTo>
                  <a:pt x="8839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410200" y="1568196"/>
            <a:ext cx="24765" cy="5080"/>
          </a:xfrm>
          <a:custGeom>
            <a:avLst/>
            <a:gdLst/>
            <a:ahLst/>
            <a:cxnLst/>
            <a:rect l="l" t="t" r="r" b="b"/>
            <a:pathLst>
              <a:path w="24764" h="5080">
                <a:moveTo>
                  <a:pt x="23113" y="0"/>
                </a:moveTo>
                <a:lnTo>
                  <a:pt x="0" y="4571"/>
                </a:lnTo>
                <a:lnTo>
                  <a:pt x="18631" y="4250"/>
                </a:lnTo>
                <a:lnTo>
                  <a:pt x="24177" y="3333"/>
                </a:lnTo>
                <a:lnTo>
                  <a:pt x="23413" y="1893"/>
                </a:lnTo>
                <a:lnTo>
                  <a:pt x="2311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0206228" y="1530096"/>
            <a:ext cx="62865" cy="3175"/>
          </a:xfrm>
          <a:custGeom>
            <a:avLst/>
            <a:gdLst/>
            <a:ahLst/>
            <a:cxnLst/>
            <a:rect l="l" t="t" r="r" b="b"/>
            <a:pathLst>
              <a:path w="62865" h="3175">
                <a:moveTo>
                  <a:pt x="0" y="0"/>
                </a:moveTo>
                <a:lnTo>
                  <a:pt x="21639" y="1321"/>
                </a:lnTo>
                <a:lnTo>
                  <a:pt x="39862" y="2571"/>
                </a:lnTo>
                <a:lnTo>
                  <a:pt x="53774" y="3107"/>
                </a:lnTo>
                <a:lnTo>
                  <a:pt x="62483" y="2286"/>
                </a:lnTo>
                <a:lnTo>
                  <a:pt x="44594" y="1285"/>
                </a:lnTo>
                <a:lnTo>
                  <a:pt x="28336" y="571"/>
                </a:lnTo>
                <a:lnTo>
                  <a:pt x="13531" y="142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6257544" y="1525524"/>
            <a:ext cx="20320" cy="3175"/>
          </a:xfrm>
          <a:custGeom>
            <a:avLst/>
            <a:gdLst/>
            <a:ahLst/>
            <a:cxnLst/>
            <a:rect l="l" t="t" r="r" b="b"/>
            <a:pathLst>
              <a:path w="20320" h="3175">
                <a:moveTo>
                  <a:pt x="17017" y="0"/>
                </a:moveTo>
                <a:lnTo>
                  <a:pt x="4698" y="1524"/>
                </a:lnTo>
                <a:lnTo>
                  <a:pt x="0" y="3048"/>
                </a:lnTo>
                <a:lnTo>
                  <a:pt x="12318" y="3048"/>
                </a:lnTo>
                <a:lnTo>
                  <a:pt x="19811" y="1524"/>
                </a:lnTo>
                <a:lnTo>
                  <a:pt x="1701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0134600" y="1529429"/>
            <a:ext cx="71755" cy="2540"/>
          </a:xfrm>
          <a:custGeom>
            <a:avLst/>
            <a:gdLst/>
            <a:ahLst/>
            <a:cxnLst/>
            <a:rect l="l" t="t" r="r" b="b"/>
            <a:pathLst>
              <a:path w="71754" h="2540">
                <a:moveTo>
                  <a:pt x="36528" y="0"/>
                </a:moveTo>
                <a:lnTo>
                  <a:pt x="18174" y="250"/>
                </a:lnTo>
                <a:lnTo>
                  <a:pt x="0" y="1428"/>
                </a:lnTo>
                <a:lnTo>
                  <a:pt x="12446" y="2190"/>
                </a:lnTo>
                <a:lnTo>
                  <a:pt x="26265" y="1643"/>
                </a:lnTo>
                <a:lnTo>
                  <a:pt x="40608" y="1238"/>
                </a:lnTo>
                <a:lnTo>
                  <a:pt x="55665" y="1119"/>
                </a:lnTo>
                <a:lnTo>
                  <a:pt x="71627" y="1428"/>
                </a:lnTo>
                <a:lnTo>
                  <a:pt x="54524" y="464"/>
                </a:lnTo>
                <a:lnTo>
                  <a:pt x="3652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583179" y="1560575"/>
            <a:ext cx="7620" cy="1905"/>
          </a:xfrm>
          <a:custGeom>
            <a:avLst/>
            <a:gdLst/>
            <a:ahLst/>
            <a:cxnLst/>
            <a:rect l="l" t="t" r="r" b="b"/>
            <a:pathLst>
              <a:path w="7619" h="1905">
                <a:moveTo>
                  <a:pt x="888" y="0"/>
                </a:moveTo>
                <a:lnTo>
                  <a:pt x="0" y="1524"/>
                </a:lnTo>
                <a:lnTo>
                  <a:pt x="7619" y="1524"/>
                </a:lnTo>
                <a:lnTo>
                  <a:pt x="88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61744" y="1522857"/>
            <a:ext cx="35560" cy="1270"/>
          </a:xfrm>
          <a:custGeom>
            <a:avLst/>
            <a:gdLst/>
            <a:ahLst/>
            <a:cxnLst/>
            <a:rect l="l" t="t" r="r" b="b"/>
            <a:pathLst>
              <a:path w="35560" h="1269">
                <a:moveTo>
                  <a:pt x="21907" y="0"/>
                </a:moveTo>
                <a:lnTo>
                  <a:pt x="12334" y="285"/>
                </a:lnTo>
                <a:lnTo>
                  <a:pt x="0" y="1142"/>
                </a:lnTo>
                <a:lnTo>
                  <a:pt x="35051" y="1142"/>
                </a:lnTo>
                <a:lnTo>
                  <a:pt x="29289" y="285"/>
                </a:lnTo>
                <a:lnTo>
                  <a:pt x="2190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0812780" y="1529453"/>
            <a:ext cx="8255" cy="1270"/>
          </a:xfrm>
          <a:custGeom>
            <a:avLst/>
            <a:gdLst/>
            <a:ahLst/>
            <a:cxnLst/>
            <a:rect l="l" t="t" r="r" b="b"/>
            <a:pathLst>
              <a:path w="8254" h="1269">
                <a:moveTo>
                  <a:pt x="3750" y="0"/>
                </a:moveTo>
                <a:lnTo>
                  <a:pt x="0" y="642"/>
                </a:lnTo>
                <a:lnTo>
                  <a:pt x="8108" y="428"/>
                </a:lnTo>
                <a:lnTo>
                  <a:pt x="7905" y="71"/>
                </a:lnTo>
                <a:lnTo>
                  <a:pt x="375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0896600" y="1546352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3809" y="0"/>
                </a:moveTo>
                <a:lnTo>
                  <a:pt x="889" y="1015"/>
                </a:lnTo>
                <a:lnTo>
                  <a:pt x="0" y="2032"/>
                </a:lnTo>
                <a:lnTo>
                  <a:pt x="3809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9947147" y="1554480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5">
                <a:moveTo>
                  <a:pt x="3682" y="0"/>
                </a:moveTo>
                <a:lnTo>
                  <a:pt x="888" y="0"/>
                </a:lnTo>
                <a:lnTo>
                  <a:pt x="0" y="0"/>
                </a:lnTo>
                <a:lnTo>
                  <a:pt x="4572" y="1524"/>
                </a:lnTo>
                <a:lnTo>
                  <a:pt x="368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0786872" y="1528571"/>
            <a:ext cx="68580" cy="3175"/>
          </a:xfrm>
          <a:custGeom>
            <a:avLst/>
            <a:gdLst/>
            <a:ahLst/>
            <a:cxnLst/>
            <a:rect l="l" t="t" r="r" b="b"/>
            <a:pathLst>
              <a:path w="68579" h="3175">
                <a:moveTo>
                  <a:pt x="30480" y="3048"/>
                </a:moveTo>
                <a:lnTo>
                  <a:pt x="27559" y="1524"/>
                </a:lnTo>
                <a:lnTo>
                  <a:pt x="26543" y="1524"/>
                </a:lnTo>
                <a:lnTo>
                  <a:pt x="25527" y="1524"/>
                </a:lnTo>
                <a:lnTo>
                  <a:pt x="0" y="1524"/>
                </a:lnTo>
                <a:lnTo>
                  <a:pt x="7937" y="1549"/>
                </a:lnTo>
                <a:lnTo>
                  <a:pt x="15621" y="1714"/>
                </a:lnTo>
                <a:lnTo>
                  <a:pt x="23101" y="2171"/>
                </a:lnTo>
                <a:lnTo>
                  <a:pt x="30480" y="3048"/>
                </a:lnTo>
                <a:close/>
              </a:path>
              <a:path w="68579" h="3175">
                <a:moveTo>
                  <a:pt x="68580" y="1524"/>
                </a:moveTo>
                <a:lnTo>
                  <a:pt x="66548" y="0"/>
                </a:lnTo>
                <a:lnTo>
                  <a:pt x="48768" y="1524"/>
                </a:lnTo>
                <a:lnTo>
                  <a:pt x="68580" y="1524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4099575" y="155295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69">
                <a:moveTo>
                  <a:pt x="13700" y="0"/>
                </a:moveTo>
                <a:lnTo>
                  <a:pt x="10017" y="0"/>
                </a:lnTo>
                <a:lnTo>
                  <a:pt x="0" y="857"/>
                </a:lnTo>
                <a:lnTo>
                  <a:pt x="4748" y="535"/>
                </a:lnTo>
                <a:lnTo>
                  <a:pt x="1370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574673" y="1520951"/>
            <a:ext cx="9551670" cy="58419"/>
          </a:xfrm>
          <a:custGeom>
            <a:avLst/>
            <a:gdLst/>
            <a:ahLst/>
            <a:cxnLst/>
            <a:rect l="l" t="t" r="r" b="b"/>
            <a:pathLst>
              <a:path w="9551670" h="58419">
                <a:moveTo>
                  <a:pt x="748512" y="35179"/>
                </a:moveTo>
                <a:lnTo>
                  <a:pt x="725995" y="35179"/>
                </a:lnTo>
                <a:lnTo>
                  <a:pt x="714298" y="34798"/>
                </a:lnTo>
                <a:lnTo>
                  <a:pt x="724230" y="35179"/>
                </a:lnTo>
                <a:lnTo>
                  <a:pt x="725551" y="35179"/>
                </a:lnTo>
                <a:lnTo>
                  <a:pt x="747255" y="36588"/>
                </a:lnTo>
                <a:lnTo>
                  <a:pt x="748512" y="35179"/>
                </a:lnTo>
                <a:close/>
              </a:path>
              <a:path w="9551670" h="58419">
                <a:moveTo>
                  <a:pt x="967994" y="35179"/>
                </a:moveTo>
                <a:lnTo>
                  <a:pt x="905306" y="35179"/>
                </a:lnTo>
                <a:lnTo>
                  <a:pt x="941031" y="39243"/>
                </a:lnTo>
                <a:lnTo>
                  <a:pt x="959040" y="39243"/>
                </a:lnTo>
                <a:lnTo>
                  <a:pt x="956754" y="37592"/>
                </a:lnTo>
                <a:lnTo>
                  <a:pt x="954951" y="36068"/>
                </a:lnTo>
                <a:lnTo>
                  <a:pt x="949325" y="36068"/>
                </a:lnTo>
                <a:lnTo>
                  <a:pt x="967994" y="35179"/>
                </a:lnTo>
                <a:close/>
              </a:path>
              <a:path w="9551670" h="58419">
                <a:moveTo>
                  <a:pt x="994575" y="35179"/>
                </a:moveTo>
                <a:lnTo>
                  <a:pt x="974648" y="35179"/>
                </a:lnTo>
                <a:lnTo>
                  <a:pt x="986650" y="37477"/>
                </a:lnTo>
                <a:lnTo>
                  <a:pt x="994575" y="35179"/>
                </a:lnTo>
                <a:close/>
              </a:path>
              <a:path w="9551670" h="58419">
                <a:moveTo>
                  <a:pt x="1023899" y="40767"/>
                </a:moveTo>
                <a:lnTo>
                  <a:pt x="1009357" y="40767"/>
                </a:lnTo>
                <a:lnTo>
                  <a:pt x="1017130" y="41033"/>
                </a:lnTo>
                <a:lnTo>
                  <a:pt x="1023899" y="40767"/>
                </a:lnTo>
                <a:close/>
              </a:path>
              <a:path w="9551670" h="58419">
                <a:moveTo>
                  <a:pt x="1115593" y="41275"/>
                </a:moveTo>
                <a:lnTo>
                  <a:pt x="1024902" y="41275"/>
                </a:lnTo>
                <a:lnTo>
                  <a:pt x="1049261" y="42075"/>
                </a:lnTo>
                <a:lnTo>
                  <a:pt x="1105814" y="41529"/>
                </a:lnTo>
                <a:lnTo>
                  <a:pt x="1115593" y="41275"/>
                </a:lnTo>
                <a:close/>
              </a:path>
              <a:path w="9551670" h="58419">
                <a:moveTo>
                  <a:pt x="1632254" y="4318"/>
                </a:moveTo>
                <a:lnTo>
                  <a:pt x="1604022" y="1778"/>
                </a:lnTo>
                <a:lnTo>
                  <a:pt x="1602587" y="1778"/>
                </a:lnTo>
                <a:lnTo>
                  <a:pt x="1602435" y="2603"/>
                </a:lnTo>
                <a:lnTo>
                  <a:pt x="1602384" y="2921"/>
                </a:lnTo>
                <a:lnTo>
                  <a:pt x="1602282" y="3429"/>
                </a:lnTo>
                <a:lnTo>
                  <a:pt x="1609966" y="3429"/>
                </a:lnTo>
                <a:lnTo>
                  <a:pt x="1571332" y="4699"/>
                </a:lnTo>
                <a:lnTo>
                  <a:pt x="1594980" y="4318"/>
                </a:lnTo>
                <a:lnTo>
                  <a:pt x="1632254" y="4318"/>
                </a:lnTo>
                <a:close/>
              </a:path>
              <a:path w="9551670" h="58419">
                <a:moveTo>
                  <a:pt x="1850809" y="35179"/>
                </a:moveTo>
                <a:lnTo>
                  <a:pt x="1772437" y="35179"/>
                </a:lnTo>
                <a:lnTo>
                  <a:pt x="1785569" y="37084"/>
                </a:lnTo>
                <a:lnTo>
                  <a:pt x="1788515" y="37084"/>
                </a:lnTo>
                <a:lnTo>
                  <a:pt x="1787321" y="37350"/>
                </a:lnTo>
                <a:lnTo>
                  <a:pt x="1785569" y="37084"/>
                </a:lnTo>
                <a:lnTo>
                  <a:pt x="1483893" y="37084"/>
                </a:lnTo>
                <a:lnTo>
                  <a:pt x="1466799" y="37338"/>
                </a:lnTo>
                <a:lnTo>
                  <a:pt x="1504442" y="36068"/>
                </a:lnTo>
                <a:lnTo>
                  <a:pt x="1517243" y="36068"/>
                </a:lnTo>
                <a:lnTo>
                  <a:pt x="1513738" y="35179"/>
                </a:lnTo>
                <a:lnTo>
                  <a:pt x="1018832" y="35179"/>
                </a:lnTo>
                <a:lnTo>
                  <a:pt x="1035088" y="36830"/>
                </a:lnTo>
                <a:lnTo>
                  <a:pt x="1034503" y="36830"/>
                </a:lnTo>
                <a:lnTo>
                  <a:pt x="1042466" y="38354"/>
                </a:lnTo>
                <a:lnTo>
                  <a:pt x="1042847" y="38354"/>
                </a:lnTo>
                <a:lnTo>
                  <a:pt x="1048118" y="40767"/>
                </a:lnTo>
                <a:lnTo>
                  <a:pt x="1139685" y="40767"/>
                </a:lnTo>
                <a:lnTo>
                  <a:pt x="1102296" y="39243"/>
                </a:lnTo>
                <a:lnTo>
                  <a:pt x="1089139" y="39243"/>
                </a:lnTo>
                <a:lnTo>
                  <a:pt x="1159395" y="38354"/>
                </a:lnTo>
                <a:lnTo>
                  <a:pt x="1398447" y="38354"/>
                </a:lnTo>
                <a:lnTo>
                  <a:pt x="1449717" y="37592"/>
                </a:lnTo>
                <a:lnTo>
                  <a:pt x="1459280" y="37592"/>
                </a:lnTo>
                <a:lnTo>
                  <a:pt x="1786128" y="37592"/>
                </a:lnTo>
                <a:lnTo>
                  <a:pt x="1779003" y="39116"/>
                </a:lnTo>
                <a:lnTo>
                  <a:pt x="1831949" y="36830"/>
                </a:lnTo>
                <a:lnTo>
                  <a:pt x="1850809" y="35179"/>
                </a:lnTo>
                <a:close/>
              </a:path>
              <a:path w="9551670" h="58419">
                <a:moveTo>
                  <a:pt x="1861121" y="33655"/>
                </a:moveTo>
                <a:lnTo>
                  <a:pt x="1759978" y="33655"/>
                </a:lnTo>
                <a:lnTo>
                  <a:pt x="1762175" y="32893"/>
                </a:lnTo>
                <a:lnTo>
                  <a:pt x="1711642" y="32893"/>
                </a:lnTo>
                <a:lnTo>
                  <a:pt x="1697189" y="33655"/>
                </a:lnTo>
                <a:lnTo>
                  <a:pt x="1613623" y="33655"/>
                </a:lnTo>
                <a:lnTo>
                  <a:pt x="1637030" y="34417"/>
                </a:lnTo>
                <a:lnTo>
                  <a:pt x="1510728" y="34417"/>
                </a:lnTo>
                <a:lnTo>
                  <a:pt x="1513738" y="35179"/>
                </a:lnTo>
                <a:lnTo>
                  <a:pt x="1681607" y="35179"/>
                </a:lnTo>
                <a:lnTo>
                  <a:pt x="1683258" y="35179"/>
                </a:lnTo>
                <a:lnTo>
                  <a:pt x="1771942" y="35179"/>
                </a:lnTo>
                <a:lnTo>
                  <a:pt x="1765223" y="34417"/>
                </a:lnTo>
                <a:lnTo>
                  <a:pt x="1690357" y="34417"/>
                </a:lnTo>
                <a:lnTo>
                  <a:pt x="1684528" y="34925"/>
                </a:lnTo>
                <a:lnTo>
                  <a:pt x="1687068" y="34417"/>
                </a:lnTo>
                <a:lnTo>
                  <a:pt x="1690357" y="34417"/>
                </a:lnTo>
                <a:lnTo>
                  <a:pt x="1699094" y="33655"/>
                </a:lnTo>
                <a:lnTo>
                  <a:pt x="1758492" y="33655"/>
                </a:lnTo>
                <a:lnTo>
                  <a:pt x="1765223" y="34417"/>
                </a:lnTo>
                <a:lnTo>
                  <a:pt x="1856282" y="34417"/>
                </a:lnTo>
                <a:lnTo>
                  <a:pt x="1861121" y="33655"/>
                </a:lnTo>
                <a:close/>
              </a:path>
              <a:path w="9551670" h="58419">
                <a:moveTo>
                  <a:pt x="1986216" y="34417"/>
                </a:moveTo>
                <a:lnTo>
                  <a:pt x="1856282" y="34417"/>
                </a:lnTo>
                <a:lnTo>
                  <a:pt x="1851456" y="35179"/>
                </a:lnTo>
                <a:lnTo>
                  <a:pt x="1981454" y="35179"/>
                </a:lnTo>
                <a:lnTo>
                  <a:pt x="1986216" y="34417"/>
                </a:lnTo>
                <a:close/>
              </a:path>
              <a:path w="9551670" h="58419">
                <a:moveTo>
                  <a:pt x="2199792" y="35179"/>
                </a:moveTo>
                <a:lnTo>
                  <a:pt x="2160867" y="35179"/>
                </a:lnTo>
                <a:lnTo>
                  <a:pt x="2154364" y="35306"/>
                </a:lnTo>
                <a:lnTo>
                  <a:pt x="2153056" y="35179"/>
                </a:lnTo>
                <a:lnTo>
                  <a:pt x="1981454" y="35179"/>
                </a:lnTo>
                <a:lnTo>
                  <a:pt x="1975891" y="36068"/>
                </a:lnTo>
                <a:lnTo>
                  <a:pt x="1992071" y="36068"/>
                </a:lnTo>
                <a:lnTo>
                  <a:pt x="2047265" y="37592"/>
                </a:lnTo>
                <a:lnTo>
                  <a:pt x="2056612" y="37592"/>
                </a:lnTo>
                <a:lnTo>
                  <a:pt x="2115337" y="36068"/>
                </a:lnTo>
                <a:lnTo>
                  <a:pt x="2162225" y="36068"/>
                </a:lnTo>
                <a:lnTo>
                  <a:pt x="2193658" y="39116"/>
                </a:lnTo>
                <a:lnTo>
                  <a:pt x="2199792" y="35179"/>
                </a:lnTo>
                <a:close/>
              </a:path>
              <a:path w="9551670" h="58419">
                <a:moveTo>
                  <a:pt x="2200986" y="34417"/>
                </a:moveTo>
                <a:lnTo>
                  <a:pt x="2184958" y="33655"/>
                </a:lnTo>
                <a:lnTo>
                  <a:pt x="1990979" y="33655"/>
                </a:lnTo>
                <a:lnTo>
                  <a:pt x="1986216" y="34417"/>
                </a:lnTo>
                <a:lnTo>
                  <a:pt x="2200986" y="34417"/>
                </a:lnTo>
                <a:close/>
              </a:path>
              <a:path w="9551670" h="58419">
                <a:moveTo>
                  <a:pt x="2270671" y="5080"/>
                </a:moveTo>
                <a:lnTo>
                  <a:pt x="2266061" y="4318"/>
                </a:lnTo>
                <a:lnTo>
                  <a:pt x="1632254" y="4318"/>
                </a:lnTo>
                <a:lnTo>
                  <a:pt x="1640725" y="5080"/>
                </a:lnTo>
                <a:lnTo>
                  <a:pt x="2270671" y="5080"/>
                </a:lnTo>
                <a:close/>
              </a:path>
              <a:path w="9551670" h="58419">
                <a:moveTo>
                  <a:pt x="2275281" y="33655"/>
                </a:moveTo>
                <a:lnTo>
                  <a:pt x="2267737" y="32893"/>
                </a:lnTo>
                <a:lnTo>
                  <a:pt x="2168944" y="32893"/>
                </a:lnTo>
                <a:lnTo>
                  <a:pt x="2184958" y="33655"/>
                </a:lnTo>
                <a:lnTo>
                  <a:pt x="2275281" y="33655"/>
                </a:lnTo>
                <a:close/>
              </a:path>
              <a:path w="9551670" h="58419">
                <a:moveTo>
                  <a:pt x="2290381" y="35179"/>
                </a:moveTo>
                <a:lnTo>
                  <a:pt x="2282825" y="34417"/>
                </a:lnTo>
                <a:lnTo>
                  <a:pt x="2200986" y="34417"/>
                </a:lnTo>
                <a:lnTo>
                  <a:pt x="2199792" y="35179"/>
                </a:lnTo>
                <a:lnTo>
                  <a:pt x="2290381" y="35179"/>
                </a:lnTo>
                <a:close/>
              </a:path>
              <a:path w="9551670" h="58419">
                <a:moveTo>
                  <a:pt x="2438692" y="4318"/>
                </a:moveTo>
                <a:lnTo>
                  <a:pt x="2357513" y="4318"/>
                </a:lnTo>
                <a:lnTo>
                  <a:pt x="2360676" y="5080"/>
                </a:lnTo>
                <a:lnTo>
                  <a:pt x="2431592" y="5080"/>
                </a:lnTo>
                <a:lnTo>
                  <a:pt x="2438692" y="4318"/>
                </a:lnTo>
                <a:close/>
              </a:path>
              <a:path w="9551670" h="58419">
                <a:moveTo>
                  <a:pt x="2476576" y="32893"/>
                </a:moveTo>
                <a:lnTo>
                  <a:pt x="2437866" y="32893"/>
                </a:lnTo>
                <a:lnTo>
                  <a:pt x="2426373" y="33655"/>
                </a:lnTo>
                <a:lnTo>
                  <a:pt x="2441854" y="33655"/>
                </a:lnTo>
                <a:lnTo>
                  <a:pt x="2476576" y="32893"/>
                </a:lnTo>
                <a:close/>
              </a:path>
              <a:path w="9551670" h="58419">
                <a:moveTo>
                  <a:pt x="2496210" y="33655"/>
                </a:moveTo>
                <a:lnTo>
                  <a:pt x="2441854" y="33655"/>
                </a:lnTo>
                <a:lnTo>
                  <a:pt x="2418702" y="34163"/>
                </a:lnTo>
                <a:lnTo>
                  <a:pt x="2426373" y="33655"/>
                </a:lnTo>
                <a:lnTo>
                  <a:pt x="2275281" y="33655"/>
                </a:lnTo>
                <a:lnTo>
                  <a:pt x="2282825" y="34417"/>
                </a:lnTo>
                <a:lnTo>
                  <a:pt x="2407132" y="34417"/>
                </a:lnTo>
                <a:lnTo>
                  <a:pt x="2414879" y="34417"/>
                </a:lnTo>
                <a:lnTo>
                  <a:pt x="2494102" y="34417"/>
                </a:lnTo>
                <a:lnTo>
                  <a:pt x="2496210" y="33655"/>
                </a:lnTo>
                <a:close/>
              </a:path>
              <a:path w="9551670" h="58419">
                <a:moveTo>
                  <a:pt x="2496693" y="1778"/>
                </a:moveTo>
                <a:lnTo>
                  <a:pt x="2462352" y="1778"/>
                </a:lnTo>
                <a:lnTo>
                  <a:pt x="2438692" y="4318"/>
                </a:lnTo>
                <a:lnTo>
                  <a:pt x="2464536" y="4318"/>
                </a:lnTo>
                <a:lnTo>
                  <a:pt x="2474544" y="3429"/>
                </a:lnTo>
                <a:lnTo>
                  <a:pt x="2474252" y="3429"/>
                </a:lnTo>
                <a:lnTo>
                  <a:pt x="2496693" y="1778"/>
                </a:lnTo>
                <a:close/>
              </a:path>
              <a:path w="9551670" h="58419">
                <a:moveTo>
                  <a:pt x="2511310" y="32131"/>
                </a:moveTo>
                <a:lnTo>
                  <a:pt x="2500439" y="32131"/>
                </a:lnTo>
                <a:lnTo>
                  <a:pt x="2499728" y="32385"/>
                </a:lnTo>
                <a:lnTo>
                  <a:pt x="2511310" y="32131"/>
                </a:lnTo>
                <a:close/>
              </a:path>
              <a:path w="9551670" h="58419">
                <a:moveTo>
                  <a:pt x="2515158" y="4318"/>
                </a:moveTo>
                <a:lnTo>
                  <a:pt x="2464536" y="4318"/>
                </a:lnTo>
                <a:lnTo>
                  <a:pt x="2455951" y="5080"/>
                </a:lnTo>
                <a:lnTo>
                  <a:pt x="2432621" y="5080"/>
                </a:lnTo>
                <a:lnTo>
                  <a:pt x="2406002" y="6604"/>
                </a:lnTo>
                <a:lnTo>
                  <a:pt x="2375878" y="6604"/>
                </a:lnTo>
                <a:lnTo>
                  <a:pt x="2367381" y="5842"/>
                </a:lnTo>
                <a:lnTo>
                  <a:pt x="2358898" y="5080"/>
                </a:lnTo>
                <a:lnTo>
                  <a:pt x="2356015" y="5080"/>
                </a:lnTo>
                <a:lnTo>
                  <a:pt x="2351494" y="4813"/>
                </a:lnTo>
                <a:lnTo>
                  <a:pt x="2351494" y="5080"/>
                </a:lnTo>
                <a:lnTo>
                  <a:pt x="2336787" y="5842"/>
                </a:lnTo>
                <a:lnTo>
                  <a:pt x="2333739" y="5842"/>
                </a:lnTo>
                <a:lnTo>
                  <a:pt x="2335961" y="5080"/>
                </a:lnTo>
                <a:lnTo>
                  <a:pt x="2351494" y="5080"/>
                </a:lnTo>
                <a:lnTo>
                  <a:pt x="2351494" y="4813"/>
                </a:lnTo>
                <a:lnTo>
                  <a:pt x="2343569" y="4318"/>
                </a:lnTo>
                <a:lnTo>
                  <a:pt x="2356701" y="4318"/>
                </a:lnTo>
                <a:lnTo>
                  <a:pt x="2353919" y="2921"/>
                </a:lnTo>
                <a:lnTo>
                  <a:pt x="2350274" y="2603"/>
                </a:lnTo>
                <a:lnTo>
                  <a:pt x="2345093" y="1778"/>
                </a:lnTo>
                <a:lnTo>
                  <a:pt x="2341600" y="1778"/>
                </a:lnTo>
                <a:lnTo>
                  <a:pt x="2328151" y="2425"/>
                </a:lnTo>
                <a:lnTo>
                  <a:pt x="2262962" y="1778"/>
                </a:lnTo>
                <a:lnTo>
                  <a:pt x="2250694" y="1778"/>
                </a:lnTo>
                <a:lnTo>
                  <a:pt x="2266061" y="4318"/>
                </a:lnTo>
                <a:lnTo>
                  <a:pt x="2340635" y="4318"/>
                </a:lnTo>
                <a:lnTo>
                  <a:pt x="2335466" y="5080"/>
                </a:lnTo>
                <a:lnTo>
                  <a:pt x="2270671" y="5080"/>
                </a:lnTo>
                <a:lnTo>
                  <a:pt x="2279891" y="6604"/>
                </a:lnTo>
                <a:lnTo>
                  <a:pt x="2287054" y="6604"/>
                </a:lnTo>
                <a:lnTo>
                  <a:pt x="2267331" y="7493"/>
                </a:lnTo>
                <a:lnTo>
                  <a:pt x="2467381" y="7493"/>
                </a:lnTo>
                <a:lnTo>
                  <a:pt x="2452395" y="6604"/>
                </a:lnTo>
                <a:lnTo>
                  <a:pt x="2454745" y="6604"/>
                </a:lnTo>
                <a:lnTo>
                  <a:pt x="2457183" y="5080"/>
                </a:lnTo>
                <a:lnTo>
                  <a:pt x="2507932" y="5080"/>
                </a:lnTo>
                <a:lnTo>
                  <a:pt x="2515158" y="4318"/>
                </a:lnTo>
                <a:close/>
              </a:path>
              <a:path w="9551670" h="58419">
                <a:moveTo>
                  <a:pt x="2531478" y="7493"/>
                </a:moveTo>
                <a:lnTo>
                  <a:pt x="2525915" y="6604"/>
                </a:lnTo>
                <a:lnTo>
                  <a:pt x="2527808" y="6604"/>
                </a:lnTo>
                <a:lnTo>
                  <a:pt x="2526830" y="5842"/>
                </a:lnTo>
                <a:lnTo>
                  <a:pt x="2523248" y="5842"/>
                </a:lnTo>
                <a:lnTo>
                  <a:pt x="2529433" y="5080"/>
                </a:lnTo>
                <a:lnTo>
                  <a:pt x="2507932" y="5080"/>
                </a:lnTo>
                <a:lnTo>
                  <a:pt x="2493480" y="6604"/>
                </a:lnTo>
                <a:lnTo>
                  <a:pt x="2489289" y="7493"/>
                </a:lnTo>
                <a:lnTo>
                  <a:pt x="2531478" y="7493"/>
                </a:lnTo>
                <a:close/>
              </a:path>
              <a:path w="9551670" h="58419">
                <a:moveTo>
                  <a:pt x="2536888" y="41275"/>
                </a:moveTo>
                <a:lnTo>
                  <a:pt x="2527731" y="41275"/>
                </a:lnTo>
                <a:lnTo>
                  <a:pt x="2526652" y="42418"/>
                </a:lnTo>
                <a:lnTo>
                  <a:pt x="2528316" y="42418"/>
                </a:lnTo>
                <a:lnTo>
                  <a:pt x="2536888" y="41275"/>
                </a:lnTo>
                <a:close/>
              </a:path>
              <a:path w="9551670" h="58419">
                <a:moveTo>
                  <a:pt x="2543454" y="2921"/>
                </a:moveTo>
                <a:lnTo>
                  <a:pt x="2533218" y="2921"/>
                </a:lnTo>
                <a:lnTo>
                  <a:pt x="2538526" y="3187"/>
                </a:lnTo>
                <a:lnTo>
                  <a:pt x="2543454" y="2921"/>
                </a:lnTo>
                <a:close/>
              </a:path>
              <a:path w="9551670" h="58419">
                <a:moveTo>
                  <a:pt x="2586850" y="5080"/>
                </a:moveTo>
                <a:lnTo>
                  <a:pt x="2584564" y="4318"/>
                </a:lnTo>
                <a:lnTo>
                  <a:pt x="2562466" y="4318"/>
                </a:lnTo>
                <a:lnTo>
                  <a:pt x="2543848" y="3429"/>
                </a:lnTo>
                <a:lnTo>
                  <a:pt x="2533624" y="3429"/>
                </a:lnTo>
                <a:lnTo>
                  <a:pt x="2516416" y="4318"/>
                </a:lnTo>
                <a:lnTo>
                  <a:pt x="2535618" y="4318"/>
                </a:lnTo>
                <a:lnTo>
                  <a:pt x="2529433" y="5080"/>
                </a:lnTo>
                <a:lnTo>
                  <a:pt x="2586850" y="5080"/>
                </a:lnTo>
                <a:close/>
              </a:path>
              <a:path w="9551670" h="58419">
                <a:moveTo>
                  <a:pt x="2596375" y="8255"/>
                </a:moveTo>
                <a:lnTo>
                  <a:pt x="2594089" y="7493"/>
                </a:lnTo>
                <a:lnTo>
                  <a:pt x="2531478" y="7493"/>
                </a:lnTo>
                <a:lnTo>
                  <a:pt x="2536240" y="8255"/>
                </a:lnTo>
                <a:lnTo>
                  <a:pt x="2596375" y="8255"/>
                </a:lnTo>
                <a:close/>
              </a:path>
              <a:path w="9551670" h="58419">
                <a:moveTo>
                  <a:pt x="2599664" y="34417"/>
                </a:moveTo>
                <a:lnTo>
                  <a:pt x="2494102" y="34417"/>
                </a:lnTo>
                <a:lnTo>
                  <a:pt x="2491994" y="35179"/>
                </a:lnTo>
                <a:lnTo>
                  <a:pt x="2290381" y="35179"/>
                </a:lnTo>
                <a:lnTo>
                  <a:pt x="2299182" y="36068"/>
                </a:lnTo>
                <a:lnTo>
                  <a:pt x="2305316" y="36068"/>
                </a:lnTo>
                <a:lnTo>
                  <a:pt x="2357247" y="37592"/>
                </a:lnTo>
                <a:lnTo>
                  <a:pt x="2343404" y="37592"/>
                </a:lnTo>
                <a:lnTo>
                  <a:pt x="2343404" y="38354"/>
                </a:lnTo>
                <a:lnTo>
                  <a:pt x="2338044" y="38354"/>
                </a:lnTo>
                <a:lnTo>
                  <a:pt x="2358872" y="38989"/>
                </a:lnTo>
                <a:lnTo>
                  <a:pt x="2377122" y="38354"/>
                </a:lnTo>
                <a:lnTo>
                  <a:pt x="2370937" y="38354"/>
                </a:lnTo>
                <a:lnTo>
                  <a:pt x="2411387" y="37592"/>
                </a:lnTo>
                <a:lnTo>
                  <a:pt x="2440673" y="39116"/>
                </a:lnTo>
                <a:lnTo>
                  <a:pt x="2457564" y="37084"/>
                </a:lnTo>
                <a:lnTo>
                  <a:pt x="2454198" y="37084"/>
                </a:lnTo>
                <a:lnTo>
                  <a:pt x="2485148" y="36195"/>
                </a:lnTo>
                <a:lnTo>
                  <a:pt x="2480487" y="36195"/>
                </a:lnTo>
                <a:lnTo>
                  <a:pt x="2497201" y="35179"/>
                </a:lnTo>
                <a:lnTo>
                  <a:pt x="2595080" y="35179"/>
                </a:lnTo>
                <a:lnTo>
                  <a:pt x="2599664" y="34417"/>
                </a:lnTo>
                <a:close/>
              </a:path>
              <a:path w="9551670" h="58419">
                <a:moveTo>
                  <a:pt x="2656840" y="37592"/>
                </a:moveTo>
                <a:lnTo>
                  <a:pt x="2537028" y="37592"/>
                </a:lnTo>
                <a:lnTo>
                  <a:pt x="2524620" y="37592"/>
                </a:lnTo>
                <a:lnTo>
                  <a:pt x="2505811" y="37592"/>
                </a:lnTo>
                <a:lnTo>
                  <a:pt x="2445829" y="40767"/>
                </a:lnTo>
                <a:lnTo>
                  <a:pt x="1139685" y="40767"/>
                </a:lnTo>
                <a:lnTo>
                  <a:pt x="1152144" y="41275"/>
                </a:lnTo>
                <a:lnTo>
                  <a:pt x="2527731" y="41275"/>
                </a:lnTo>
                <a:lnTo>
                  <a:pt x="2528214" y="40767"/>
                </a:lnTo>
                <a:lnTo>
                  <a:pt x="2475039" y="40767"/>
                </a:lnTo>
                <a:lnTo>
                  <a:pt x="2517470" y="39243"/>
                </a:lnTo>
                <a:lnTo>
                  <a:pt x="2529675" y="39243"/>
                </a:lnTo>
                <a:lnTo>
                  <a:pt x="2528214" y="40767"/>
                </a:lnTo>
                <a:lnTo>
                  <a:pt x="2540698" y="40767"/>
                </a:lnTo>
                <a:lnTo>
                  <a:pt x="2552141" y="39243"/>
                </a:lnTo>
                <a:lnTo>
                  <a:pt x="2628582" y="39243"/>
                </a:lnTo>
                <a:lnTo>
                  <a:pt x="2644000" y="39243"/>
                </a:lnTo>
                <a:lnTo>
                  <a:pt x="2643797" y="38354"/>
                </a:lnTo>
                <a:lnTo>
                  <a:pt x="2656840" y="37592"/>
                </a:lnTo>
                <a:close/>
              </a:path>
              <a:path w="9551670" h="58419">
                <a:moveTo>
                  <a:pt x="2673794" y="37084"/>
                </a:moveTo>
                <a:lnTo>
                  <a:pt x="2665539" y="37084"/>
                </a:lnTo>
                <a:lnTo>
                  <a:pt x="2656840" y="37592"/>
                </a:lnTo>
                <a:lnTo>
                  <a:pt x="2673362" y="37592"/>
                </a:lnTo>
                <a:lnTo>
                  <a:pt x="2673794" y="37084"/>
                </a:lnTo>
                <a:close/>
              </a:path>
              <a:path w="9551670" h="58419">
                <a:moveTo>
                  <a:pt x="2702166" y="40767"/>
                </a:moveTo>
                <a:lnTo>
                  <a:pt x="2672969" y="40767"/>
                </a:lnTo>
                <a:lnTo>
                  <a:pt x="2670416" y="41021"/>
                </a:lnTo>
                <a:lnTo>
                  <a:pt x="2670645" y="40767"/>
                </a:lnTo>
                <a:lnTo>
                  <a:pt x="2540698" y="40767"/>
                </a:lnTo>
                <a:lnTo>
                  <a:pt x="2536888" y="41275"/>
                </a:lnTo>
                <a:lnTo>
                  <a:pt x="2667876" y="41275"/>
                </a:lnTo>
                <a:lnTo>
                  <a:pt x="2670200" y="41275"/>
                </a:lnTo>
                <a:lnTo>
                  <a:pt x="2699156" y="41275"/>
                </a:lnTo>
                <a:lnTo>
                  <a:pt x="2702166" y="40767"/>
                </a:lnTo>
                <a:close/>
              </a:path>
              <a:path w="9551670" h="58419">
                <a:moveTo>
                  <a:pt x="2779357" y="43942"/>
                </a:moveTo>
                <a:lnTo>
                  <a:pt x="2773743" y="42418"/>
                </a:lnTo>
                <a:lnTo>
                  <a:pt x="2773121" y="42418"/>
                </a:lnTo>
                <a:lnTo>
                  <a:pt x="2774505" y="41275"/>
                </a:lnTo>
                <a:lnTo>
                  <a:pt x="2699156" y="41275"/>
                </a:lnTo>
                <a:lnTo>
                  <a:pt x="2685643" y="43573"/>
                </a:lnTo>
                <a:lnTo>
                  <a:pt x="2717927" y="42418"/>
                </a:lnTo>
                <a:lnTo>
                  <a:pt x="2724696" y="42418"/>
                </a:lnTo>
                <a:lnTo>
                  <a:pt x="2762834" y="43942"/>
                </a:lnTo>
                <a:lnTo>
                  <a:pt x="2779357" y="43942"/>
                </a:lnTo>
                <a:close/>
              </a:path>
              <a:path w="9551670" h="58419">
                <a:moveTo>
                  <a:pt x="2831858" y="37592"/>
                </a:moveTo>
                <a:lnTo>
                  <a:pt x="2821292" y="37084"/>
                </a:lnTo>
                <a:lnTo>
                  <a:pt x="2783382" y="37084"/>
                </a:lnTo>
                <a:lnTo>
                  <a:pt x="2756039" y="37592"/>
                </a:lnTo>
                <a:lnTo>
                  <a:pt x="2673362" y="37592"/>
                </a:lnTo>
                <a:lnTo>
                  <a:pt x="2670645" y="40767"/>
                </a:lnTo>
                <a:lnTo>
                  <a:pt x="2671051" y="40767"/>
                </a:lnTo>
                <a:lnTo>
                  <a:pt x="2690939" y="39243"/>
                </a:lnTo>
                <a:lnTo>
                  <a:pt x="2709176" y="38354"/>
                </a:lnTo>
                <a:lnTo>
                  <a:pt x="2716403" y="38354"/>
                </a:lnTo>
                <a:lnTo>
                  <a:pt x="2702166" y="40767"/>
                </a:lnTo>
                <a:lnTo>
                  <a:pt x="2775115" y="40767"/>
                </a:lnTo>
                <a:lnTo>
                  <a:pt x="2776956" y="39243"/>
                </a:lnTo>
                <a:lnTo>
                  <a:pt x="2773349" y="39243"/>
                </a:lnTo>
                <a:lnTo>
                  <a:pt x="2768117" y="38354"/>
                </a:lnTo>
                <a:lnTo>
                  <a:pt x="2763621" y="37592"/>
                </a:lnTo>
                <a:lnTo>
                  <a:pt x="2831858" y="37592"/>
                </a:lnTo>
                <a:close/>
              </a:path>
              <a:path w="9551670" h="58419">
                <a:moveTo>
                  <a:pt x="2890050" y="44704"/>
                </a:moveTo>
                <a:lnTo>
                  <a:pt x="2879750" y="43942"/>
                </a:lnTo>
                <a:lnTo>
                  <a:pt x="2779357" y="43942"/>
                </a:lnTo>
                <a:lnTo>
                  <a:pt x="2780754" y="44323"/>
                </a:lnTo>
                <a:lnTo>
                  <a:pt x="2762072" y="43967"/>
                </a:lnTo>
                <a:lnTo>
                  <a:pt x="2777782" y="44704"/>
                </a:lnTo>
                <a:lnTo>
                  <a:pt x="2791091" y="45339"/>
                </a:lnTo>
                <a:lnTo>
                  <a:pt x="2832316" y="45339"/>
                </a:lnTo>
                <a:lnTo>
                  <a:pt x="2800096" y="44704"/>
                </a:lnTo>
                <a:lnTo>
                  <a:pt x="2890050" y="44704"/>
                </a:lnTo>
                <a:close/>
              </a:path>
              <a:path w="9551670" h="58419">
                <a:moveTo>
                  <a:pt x="2965602" y="46799"/>
                </a:moveTo>
                <a:lnTo>
                  <a:pt x="2949981" y="46355"/>
                </a:lnTo>
                <a:lnTo>
                  <a:pt x="2926816" y="44704"/>
                </a:lnTo>
                <a:lnTo>
                  <a:pt x="2890050" y="44704"/>
                </a:lnTo>
                <a:lnTo>
                  <a:pt x="2912364" y="46355"/>
                </a:lnTo>
                <a:lnTo>
                  <a:pt x="2965602" y="46799"/>
                </a:lnTo>
                <a:close/>
              </a:path>
              <a:path w="9551670" h="58419">
                <a:moveTo>
                  <a:pt x="2983014" y="44704"/>
                </a:moveTo>
                <a:lnTo>
                  <a:pt x="2972600" y="43942"/>
                </a:lnTo>
                <a:lnTo>
                  <a:pt x="2923692" y="43942"/>
                </a:lnTo>
                <a:lnTo>
                  <a:pt x="2928709" y="44704"/>
                </a:lnTo>
                <a:lnTo>
                  <a:pt x="2983014" y="44704"/>
                </a:lnTo>
                <a:close/>
              </a:path>
              <a:path w="9551670" h="58419">
                <a:moveTo>
                  <a:pt x="3002229" y="7493"/>
                </a:moveTo>
                <a:lnTo>
                  <a:pt x="2915869" y="6604"/>
                </a:lnTo>
                <a:lnTo>
                  <a:pt x="2855214" y="5842"/>
                </a:lnTo>
                <a:lnTo>
                  <a:pt x="2857804" y="5842"/>
                </a:lnTo>
                <a:lnTo>
                  <a:pt x="2804934" y="5080"/>
                </a:lnTo>
                <a:lnTo>
                  <a:pt x="2586850" y="5080"/>
                </a:lnTo>
                <a:lnTo>
                  <a:pt x="2594089" y="7493"/>
                </a:lnTo>
                <a:lnTo>
                  <a:pt x="3002229" y="7493"/>
                </a:lnTo>
                <a:close/>
              </a:path>
              <a:path w="9551670" h="58419">
                <a:moveTo>
                  <a:pt x="3033179" y="43942"/>
                </a:moveTo>
                <a:lnTo>
                  <a:pt x="3027654" y="43180"/>
                </a:lnTo>
                <a:lnTo>
                  <a:pt x="3027857" y="43180"/>
                </a:lnTo>
                <a:lnTo>
                  <a:pt x="3018612" y="41529"/>
                </a:lnTo>
                <a:lnTo>
                  <a:pt x="3020047" y="41529"/>
                </a:lnTo>
                <a:lnTo>
                  <a:pt x="3021482" y="41275"/>
                </a:lnTo>
                <a:lnTo>
                  <a:pt x="2929242" y="41275"/>
                </a:lnTo>
                <a:lnTo>
                  <a:pt x="2929242" y="41529"/>
                </a:lnTo>
                <a:lnTo>
                  <a:pt x="2927845" y="41783"/>
                </a:lnTo>
                <a:lnTo>
                  <a:pt x="2921063" y="41529"/>
                </a:lnTo>
                <a:lnTo>
                  <a:pt x="2929242" y="41529"/>
                </a:lnTo>
                <a:lnTo>
                  <a:pt x="2929242" y="41275"/>
                </a:lnTo>
                <a:lnTo>
                  <a:pt x="2862605" y="41275"/>
                </a:lnTo>
                <a:lnTo>
                  <a:pt x="2880614" y="43942"/>
                </a:lnTo>
                <a:lnTo>
                  <a:pt x="2923692" y="43942"/>
                </a:lnTo>
                <a:lnTo>
                  <a:pt x="2918676" y="43180"/>
                </a:lnTo>
                <a:lnTo>
                  <a:pt x="2920212" y="43180"/>
                </a:lnTo>
                <a:lnTo>
                  <a:pt x="2924378" y="42418"/>
                </a:lnTo>
                <a:lnTo>
                  <a:pt x="2944825" y="42418"/>
                </a:lnTo>
                <a:lnTo>
                  <a:pt x="2945904" y="42418"/>
                </a:lnTo>
                <a:lnTo>
                  <a:pt x="2973768" y="43942"/>
                </a:lnTo>
                <a:lnTo>
                  <a:pt x="3033179" y="43942"/>
                </a:lnTo>
                <a:close/>
              </a:path>
              <a:path w="9551670" h="58419">
                <a:moveTo>
                  <a:pt x="3059519" y="41275"/>
                </a:moveTo>
                <a:lnTo>
                  <a:pt x="3041027" y="41275"/>
                </a:lnTo>
                <a:lnTo>
                  <a:pt x="3043948" y="41529"/>
                </a:lnTo>
                <a:lnTo>
                  <a:pt x="3055035" y="41529"/>
                </a:lnTo>
                <a:lnTo>
                  <a:pt x="3059519" y="41275"/>
                </a:lnTo>
                <a:close/>
              </a:path>
              <a:path w="9551670" h="58419">
                <a:moveTo>
                  <a:pt x="3087928" y="38354"/>
                </a:moveTo>
                <a:lnTo>
                  <a:pt x="2847708" y="38354"/>
                </a:lnTo>
                <a:lnTo>
                  <a:pt x="2839783" y="37973"/>
                </a:lnTo>
                <a:lnTo>
                  <a:pt x="2842425" y="38354"/>
                </a:lnTo>
                <a:lnTo>
                  <a:pt x="2859151" y="40767"/>
                </a:lnTo>
                <a:lnTo>
                  <a:pt x="2775115" y="40767"/>
                </a:lnTo>
                <a:lnTo>
                  <a:pt x="2774505" y="41275"/>
                </a:lnTo>
                <a:lnTo>
                  <a:pt x="2862605" y="41275"/>
                </a:lnTo>
                <a:lnTo>
                  <a:pt x="2859176" y="40767"/>
                </a:lnTo>
                <a:lnTo>
                  <a:pt x="3024340" y="40767"/>
                </a:lnTo>
                <a:lnTo>
                  <a:pt x="3021482" y="41275"/>
                </a:lnTo>
                <a:lnTo>
                  <a:pt x="3041027" y="41275"/>
                </a:lnTo>
                <a:lnTo>
                  <a:pt x="3035211" y="40767"/>
                </a:lnTo>
                <a:lnTo>
                  <a:pt x="3067329" y="40767"/>
                </a:lnTo>
                <a:lnTo>
                  <a:pt x="3087928" y="38354"/>
                </a:lnTo>
                <a:close/>
              </a:path>
              <a:path w="9551670" h="58419">
                <a:moveTo>
                  <a:pt x="3110865" y="37084"/>
                </a:moveTo>
                <a:lnTo>
                  <a:pt x="3104578" y="37084"/>
                </a:lnTo>
                <a:lnTo>
                  <a:pt x="3088894" y="38354"/>
                </a:lnTo>
                <a:lnTo>
                  <a:pt x="3110865" y="38354"/>
                </a:lnTo>
                <a:lnTo>
                  <a:pt x="3110865" y="37084"/>
                </a:lnTo>
                <a:close/>
              </a:path>
              <a:path w="9551670" h="58419">
                <a:moveTo>
                  <a:pt x="3173641" y="38354"/>
                </a:moveTo>
                <a:lnTo>
                  <a:pt x="3110865" y="38354"/>
                </a:lnTo>
                <a:lnTo>
                  <a:pt x="3110865" y="40767"/>
                </a:lnTo>
                <a:lnTo>
                  <a:pt x="3068497" y="40767"/>
                </a:lnTo>
                <a:lnTo>
                  <a:pt x="3059519" y="41275"/>
                </a:lnTo>
                <a:lnTo>
                  <a:pt x="3110865" y="41275"/>
                </a:lnTo>
                <a:lnTo>
                  <a:pt x="3151606" y="41275"/>
                </a:lnTo>
                <a:lnTo>
                  <a:pt x="3170961" y="39243"/>
                </a:lnTo>
                <a:lnTo>
                  <a:pt x="3173641" y="38354"/>
                </a:lnTo>
                <a:close/>
              </a:path>
              <a:path w="9551670" h="58419">
                <a:moveTo>
                  <a:pt x="3192437" y="35179"/>
                </a:moveTo>
                <a:lnTo>
                  <a:pt x="2595080" y="35179"/>
                </a:lnTo>
                <a:lnTo>
                  <a:pt x="2588958" y="36195"/>
                </a:lnTo>
                <a:lnTo>
                  <a:pt x="2598623" y="36195"/>
                </a:lnTo>
                <a:lnTo>
                  <a:pt x="2548217" y="37350"/>
                </a:lnTo>
                <a:lnTo>
                  <a:pt x="2571839" y="37084"/>
                </a:lnTo>
                <a:lnTo>
                  <a:pt x="2665539" y="37084"/>
                </a:lnTo>
                <a:lnTo>
                  <a:pt x="2669883" y="36830"/>
                </a:lnTo>
                <a:lnTo>
                  <a:pt x="2674010" y="36830"/>
                </a:lnTo>
                <a:lnTo>
                  <a:pt x="2673794" y="37084"/>
                </a:lnTo>
                <a:lnTo>
                  <a:pt x="2783382" y="37084"/>
                </a:lnTo>
                <a:lnTo>
                  <a:pt x="2797060" y="36830"/>
                </a:lnTo>
                <a:lnTo>
                  <a:pt x="2816009" y="36830"/>
                </a:lnTo>
                <a:lnTo>
                  <a:pt x="2821292" y="37084"/>
                </a:lnTo>
                <a:lnTo>
                  <a:pt x="3104578" y="37084"/>
                </a:lnTo>
                <a:lnTo>
                  <a:pt x="3107715" y="36830"/>
                </a:lnTo>
                <a:lnTo>
                  <a:pt x="3110865" y="36830"/>
                </a:lnTo>
                <a:lnTo>
                  <a:pt x="3110865" y="37084"/>
                </a:lnTo>
                <a:lnTo>
                  <a:pt x="3177476" y="37084"/>
                </a:lnTo>
                <a:lnTo>
                  <a:pt x="3178238" y="36830"/>
                </a:lnTo>
                <a:lnTo>
                  <a:pt x="3192437" y="35179"/>
                </a:lnTo>
                <a:close/>
              </a:path>
              <a:path w="9551670" h="58419">
                <a:moveTo>
                  <a:pt x="3220135" y="37084"/>
                </a:moveTo>
                <a:lnTo>
                  <a:pt x="3177476" y="37084"/>
                </a:lnTo>
                <a:lnTo>
                  <a:pt x="3173641" y="38354"/>
                </a:lnTo>
                <a:lnTo>
                  <a:pt x="3211068" y="38354"/>
                </a:lnTo>
                <a:lnTo>
                  <a:pt x="3220135" y="37084"/>
                </a:lnTo>
                <a:close/>
              </a:path>
              <a:path w="9551670" h="58419">
                <a:moveTo>
                  <a:pt x="3347656" y="7493"/>
                </a:moveTo>
                <a:lnTo>
                  <a:pt x="3129064" y="7493"/>
                </a:lnTo>
                <a:lnTo>
                  <a:pt x="3134652" y="8255"/>
                </a:lnTo>
                <a:lnTo>
                  <a:pt x="3343122" y="8255"/>
                </a:lnTo>
                <a:lnTo>
                  <a:pt x="3347656" y="7493"/>
                </a:lnTo>
                <a:close/>
              </a:path>
              <a:path w="9551670" h="58419">
                <a:moveTo>
                  <a:pt x="3353587" y="38354"/>
                </a:moveTo>
                <a:lnTo>
                  <a:pt x="3211068" y="38354"/>
                </a:lnTo>
                <a:lnTo>
                  <a:pt x="3192005" y="41021"/>
                </a:lnTo>
                <a:lnTo>
                  <a:pt x="3205619" y="40767"/>
                </a:lnTo>
                <a:lnTo>
                  <a:pt x="3238042" y="40767"/>
                </a:lnTo>
                <a:lnTo>
                  <a:pt x="3230054" y="43942"/>
                </a:lnTo>
                <a:lnTo>
                  <a:pt x="3236315" y="43942"/>
                </a:lnTo>
                <a:lnTo>
                  <a:pt x="3265170" y="42418"/>
                </a:lnTo>
                <a:lnTo>
                  <a:pt x="3316147" y="42418"/>
                </a:lnTo>
                <a:lnTo>
                  <a:pt x="3349231" y="43561"/>
                </a:lnTo>
                <a:lnTo>
                  <a:pt x="3347758" y="42418"/>
                </a:lnTo>
                <a:lnTo>
                  <a:pt x="3345624" y="40767"/>
                </a:lnTo>
                <a:lnTo>
                  <a:pt x="3346183" y="40767"/>
                </a:lnTo>
                <a:lnTo>
                  <a:pt x="3353587" y="38354"/>
                </a:lnTo>
                <a:close/>
              </a:path>
              <a:path w="9551670" h="58419">
                <a:moveTo>
                  <a:pt x="3366541" y="4318"/>
                </a:moveTo>
                <a:lnTo>
                  <a:pt x="2755201" y="4318"/>
                </a:lnTo>
                <a:lnTo>
                  <a:pt x="2686215" y="3429"/>
                </a:lnTo>
                <a:lnTo>
                  <a:pt x="2688590" y="3429"/>
                </a:lnTo>
                <a:lnTo>
                  <a:pt x="2639657" y="2921"/>
                </a:lnTo>
                <a:lnTo>
                  <a:pt x="2643619" y="2921"/>
                </a:lnTo>
                <a:lnTo>
                  <a:pt x="2602128" y="2603"/>
                </a:lnTo>
                <a:lnTo>
                  <a:pt x="2579408" y="2603"/>
                </a:lnTo>
                <a:lnTo>
                  <a:pt x="2584564" y="4318"/>
                </a:lnTo>
                <a:lnTo>
                  <a:pt x="2752064" y="4318"/>
                </a:lnTo>
                <a:lnTo>
                  <a:pt x="2804934" y="5080"/>
                </a:lnTo>
                <a:lnTo>
                  <a:pt x="3362007" y="5080"/>
                </a:lnTo>
                <a:lnTo>
                  <a:pt x="3366541" y="4318"/>
                </a:lnTo>
                <a:close/>
              </a:path>
              <a:path w="9551670" h="58419">
                <a:moveTo>
                  <a:pt x="3470465" y="46177"/>
                </a:moveTo>
                <a:lnTo>
                  <a:pt x="3461258" y="45339"/>
                </a:lnTo>
                <a:lnTo>
                  <a:pt x="3452190" y="45339"/>
                </a:lnTo>
                <a:lnTo>
                  <a:pt x="3461931" y="44704"/>
                </a:lnTo>
                <a:lnTo>
                  <a:pt x="3373082" y="44704"/>
                </a:lnTo>
                <a:lnTo>
                  <a:pt x="3372015" y="45339"/>
                </a:lnTo>
                <a:lnTo>
                  <a:pt x="3375279" y="45339"/>
                </a:lnTo>
                <a:lnTo>
                  <a:pt x="3399713" y="46355"/>
                </a:lnTo>
                <a:lnTo>
                  <a:pt x="3445954" y="46355"/>
                </a:lnTo>
                <a:lnTo>
                  <a:pt x="3470465" y="46177"/>
                </a:lnTo>
                <a:close/>
              </a:path>
              <a:path w="9551670" h="58419">
                <a:moveTo>
                  <a:pt x="3507651" y="4318"/>
                </a:moveTo>
                <a:lnTo>
                  <a:pt x="3474923" y="3429"/>
                </a:lnTo>
                <a:lnTo>
                  <a:pt x="3477107" y="3429"/>
                </a:lnTo>
                <a:lnTo>
                  <a:pt x="3432149" y="2603"/>
                </a:lnTo>
                <a:lnTo>
                  <a:pt x="3404628" y="2603"/>
                </a:lnTo>
                <a:lnTo>
                  <a:pt x="3375507" y="3429"/>
                </a:lnTo>
                <a:lnTo>
                  <a:pt x="3371837" y="3429"/>
                </a:lnTo>
                <a:lnTo>
                  <a:pt x="3366541" y="4318"/>
                </a:lnTo>
                <a:lnTo>
                  <a:pt x="3507651" y="4318"/>
                </a:lnTo>
                <a:close/>
              </a:path>
              <a:path w="9551670" h="58419">
                <a:moveTo>
                  <a:pt x="3592563" y="43942"/>
                </a:moveTo>
                <a:lnTo>
                  <a:pt x="3536518" y="43942"/>
                </a:lnTo>
                <a:lnTo>
                  <a:pt x="3533394" y="43942"/>
                </a:lnTo>
                <a:lnTo>
                  <a:pt x="3473615" y="43942"/>
                </a:lnTo>
                <a:lnTo>
                  <a:pt x="3461931" y="44704"/>
                </a:lnTo>
                <a:lnTo>
                  <a:pt x="3590696" y="44704"/>
                </a:lnTo>
                <a:lnTo>
                  <a:pt x="3592563" y="43942"/>
                </a:lnTo>
                <a:close/>
              </a:path>
              <a:path w="9551670" h="58419">
                <a:moveTo>
                  <a:pt x="4128465" y="51054"/>
                </a:moveTo>
                <a:lnTo>
                  <a:pt x="4107942" y="51054"/>
                </a:lnTo>
                <a:lnTo>
                  <a:pt x="4114914" y="52082"/>
                </a:lnTo>
                <a:lnTo>
                  <a:pt x="4128465" y="51054"/>
                </a:lnTo>
                <a:close/>
              </a:path>
              <a:path w="9551670" h="58419">
                <a:moveTo>
                  <a:pt x="4131157" y="50546"/>
                </a:moveTo>
                <a:lnTo>
                  <a:pt x="4126166" y="48768"/>
                </a:lnTo>
                <a:lnTo>
                  <a:pt x="4115905" y="46355"/>
                </a:lnTo>
                <a:lnTo>
                  <a:pt x="4116197" y="46177"/>
                </a:lnTo>
                <a:lnTo>
                  <a:pt x="4117441" y="45339"/>
                </a:lnTo>
                <a:lnTo>
                  <a:pt x="4118406" y="44704"/>
                </a:lnTo>
                <a:lnTo>
                  <a:pt x="3590696" y="44704"/>
                </a:lnTo>
                <a:lnTo>
                  <a:pt x="3588512" y="45593"/>
                </a:lnTo>
                <a:lnTo>
                  <a:pt x="3589388" y="45593"/>
                </a:lnTo>
                <a:lnTo>
                  <a:pt x="3575888" y="47879"/>
                </a:lnTo>
                <a:lnTo>
                  <a:pt x="3553333" y="49403"/>
                </a:lnTo>
                <a:lnTo>
                  <a:pt x="3639286" y="45339"/>
                </a:lnTo>
                <a:lnTo>
                  <a:pt x="3642830" y="45339"/>
                </a:lnTo>
                <a:lnTo>
                  <a:pt x="3649662" y="46355"/>
                </a:lnTo>
                <a:lnTo>
                  <a:pt x="3648989" y="46355"/>
                </a:lnTo>
                <a:lnTo>
                  <a:pt x="3666782" y="48260"/>
                </a:lnTo>
                <a:lnTo>
                  <a:pt x="3666439" y="48260"/>
                </a:lnTo>
                <a:lnTo>
                  <a:pt x="3676586" y="49784"/>
                </a:lnTo>
                <a:lnTo>
                  <a:pt x="3676269" y="51054"/>
                </a:lnTo>
                <a:lnTo>
                  <a:pt x="3711143" y="51054"/>
                </a:lnTo>
                <a:lnTo>
                  <a:pt x="4107942" y="51054"/>
                </a:lnTo>
                <a:lnTo>
                  <a:pt x="4104449" y="50546"/>
                </a:lnTo>
                <a:lnTo>
                  <a:pt x="3756901" y="50546"/>
                </a:lnTo>
                <a:lnTo>
                  <a:pt x="3716578" y="50812"/>
                </a:lnTo>
                <a:lnTo>
                  <a:pt x="3760076" y="48768"/>
                </a:lnTo>
                <a:lnTo>
                  <a:pt x="3759504" y="48768"/>
                </a:lnTo>
                <a:lnTo>
                  <a:pt x="3802342" y="47117"/>
                </a:lnTo>
                <a:lnTo>
                  <a:pt x="3860952" y="47117"/>
                </a:lnTo>
                <a:lnTo>
                  <a:pt x="3860800" y="47244"/>
                </a:lnTo>
                <a:lnTo>
                  <a:pt x="3864483" y="47244"/>
                </a:lnTo>
                <a:lnTo>
                  <a:pt x="3864165" y="46977"/>
                </a:lnTo>
                <a:lnTo>
                  <a:pt x="3871150" y="46177"/>
                </a:lnTo>
                <a:lnTo>
                  <a:pt x="3870668" y="46177"/>
                </a:lnTo>
                <a:lnTo>
                  <a:pt x="3884015" y="45339"/>
                </a:lnTo>
                <a:lnTo>
                  <a:pt x="3889806" y="45339"/>
                </a:lnTo>
                <a:lnTo>
                  <a:pt x="3942219" y="47117"/>
                </a:lnTo>
                <a:lnTo>
                  <a:pt x="3943185" y="47117"/>
                </a:lnTo>
                <a:lnTo>
                  <a:pt x="3979761" y="48260"/>
                </a:lnTo>
                <a:lnTo>
                  <a:pt x="4022547" y="48260"/>
                </a:lnTo>
                <a:lnTo>
                  <a:pt x="4072356" y="46177"/>
                </a:lnTo>
                <a:lnTo>
                  <a:pt x="4074350" y="46177"/>
                </a:lnTo>
                <a:lnTo>
                  <a:pt x="4104449" y="50546"/>
                </a:lnTo>
                <a:lnTo>
                  <a:pt x="4131157" y="50546"/>
                </a:lnTo>
                <a:close/>
              </a:path>
              <a:path w="9551670" h="58419">
                <a:moveTo>
                  <a:pt x="4135247" y="50546"/>
                </a:moveTo>
                <a:lnTo>
                  <a:pt x="4131157" y="50546"/>
                </a:lnTo>
                <a:lnTo>
                  <a:pt x="4131856" y="50800"/>
                </a:lnTo>
                <a:lnTo>
                  <a:pt x="4135247" y="50546"/>
                </a:lnTo>
                <a:close/>
              </a:path>
              <a:path w="9551670" h="58419">
                <a:moveTo>
                  <a:pt x="4219232" y="6604"/>
                </a:moveTo>
                <a:lnTo>
                  <a:pt x="4180687" y="6604"/>
                </a:lnTo>
                <a:lnTo>
                  <a:pt x="4158373" y="7493"/>
                </a:lnTo>
                <a:lnTo>
                  <a:pt x="4217733" y="7493"/>
                </a:lnTo>
                <a:lnTo>
                  <a:pt x="4219232" y="6604"/>
                </a:lnTo>
                <a:close/>
              </a:path>
              <a:path w="9551670" h="58419">
                <a:moveTo>
                  <a:pt x="4560697" y="44704"/>
                </a:moveTo>
                <a:lnTo>
                  <a:pt x="4343222" y="44704"/>
                </a:lnTo>
                <a:lnTo>
                  <a:pt x="4358195" y="45339"/>
                </a:lnTo>
                <a:lnTo>
                  <a:pt x="4352798" y="45339"/>
                </a:lnTo>
                <a:lnTo>
                  <a:pt x="4337291" y="46177"/>
                </a:lnTo>
                <a:lnTo>
                  <a:pt x="4337164" y="46177"/>
                </a:lnTo>
                <a:lnTo>
                  <a:pt x="4313694" y="45732"/>
                </a:lnTo>
                <a:lnTo>
                  <a:pt x="4297464" y="46177"/>
                </a:lnTo>
                <a:lnTo>
                  <a:pt x="4300753" y="46177"/>
                </a:lnTo>
                <a:lnTo>
                  <a:pt x="4346575" y="49403"/>
                </a:lnTo>
                <a:lnTo>
                  <a:pt x="4308322" y="52197"/>
                </a:lnTo>
                <a:lnTo>
                  <a:pt x="4282325" y="53721"/>
                </a:lnTo>
                <a:lnTo>
                  <a:pt x="4275112" y="55245"/>
                </a:lnTo>
                <a:lnTo>
                  <a:pt x="4293235" y="57912"/>
                </a:lnTo>
                <a:lnTo>
                  <a:pt x="4324578" y="52578"/>
                </a:lnTo>
                <a:lnTo>
                  <a:pt x="4450600" y="50546"/>
                </a:lnTo>
                <a:lnTo>
                  <a:pt x="4481207" y="45339"/>
                </a:lnTo>
                <a:lnTo>
                  <a:pt x="4483608" y="45339"/>
                </a:lnTo>
                <a:lnTo>
                  <a:pt x="4513453" y="47625"/>
                </a:lnTo>
                <a:lnTo>
                  <a:pt x="4503928" y="47625"/>
                </a:lnTo>
                <a:lnTo>
                  <a:pt x="4503191" y="48260"/>
                </a:lnTo>
                <a:lnTo>
                  <a:pt x="4484814" y="48260"/>
                </a:lnTo>
                <a:lnTo>
                  <a:pt x="4502658" y="48742"/>
                </a:lnTo>
                <a:lnTo>
                  <a:pt x="4503979" y="48768"/>
                </a:lnTo>
                <a:lnTo>
                  <a:pt x="4527956" y="49403"/>
                </a:lnTo>
                <a:lnTo>
                  <a:pt x="4532528" y="48768"/>
                </a:lnTo>
                <a:lnTo>
                  <a:pt x="4549902" y="46355"/>
                </a:lnTo>
                <a:lnTo>
                  <a:pt x="4560697" y="44704"/>
                </a:lnTo>
                <a:close/>
              </a:path>
              <a:path w="9551670" h="58419">
                <a:moveTo>
                  <a:pt x="4651159" y="44704"/>
                </a:moveTo>
                <a:lnTo>
                  <a:pt x="4648416" y="43942"/>
                </a:lnTo>
                <a:lnTo>
                  <a:pt x="4565713" y="43942"/>
                </a:lnTo>
                <a:lnTo>
                  <a:pt x="4560697" y="44704"/>
                </a:lnTo>
                <a:lnTo>
                  <a:pt x="4651159" y="44704"/>
                </a:lnTo>
                <a:close/>
              </a:path>
              <a:path w="9551670" h="58419">
                <a:moveTo>
                  <a:pt x="4668545" y="44704"/>
                </a:moveTo>
                <a:lnTo>
                  <a:pt x="4651159" y="44704"/>
                </a:lnTo>
                <a:lnTo>
                  <a:pt x="4644123" y="46113"/>
                </a:lnTo>
                <a:lnTo>
                  <a:pt x="4668545" y="44704"/>
                </a:lnTo>
                <a:close/>
              </a:path>
              <a:path w="9551670" h="58419">
                <a:moveTo>
                  <a:pt x="4695190" y="43180"/>
                </a:moveTo>
                <a:lnTo>
                  <a:pt x="4642370" y="43180"/>
                </a:lnTo>
                <a:lnTo>
                  <a:pt x="4651730" y="43942"/>
                </a:lnTo>
                <a:lnTo>
                  <a:pt x="4681867" y="43942"/>
                </a:lnTo>
                <a:lnTo>
                  <a:pt x="4695190" y="43180"/>
                </a:lnTo>
                <a:close/>
              </a:path>
              <a:path w="9551670" h="58419">
                <a:moveTo>
                  <a:pt x="4752213" y="44704"/>
                </a:moveTo>
                <a:lnTo>
                  <a:pt x="4713808" y="44704"/>
                </a:lnTo>
                <a:lnTo>
                  <a:pt x="4699355" y="45224"/>
                </a:lnTo>
                <a:lnTo>
                  <a:pt x="4752213" y="44704"/>
                </a:lnTo>
                <a:close/>
              </a:path>
              <a:path w="9551670" h="58419">
                <a:moveTo>
                  <a:pt x="4847006" y="38354"/>
                </a:moveTo>
                <a:lnTo>
                  <a:pt x="4627245" y="38354"/>
                </a:lnTo>
                <a:lnTo>
                  <a:pt x="4627245" y="41529"/>
                </a:lnTo>
                <a:lnTo>
                  <a:pt x="4616437" y="41795"/>
                </a:lnTo>
                <a:lnTo>
                  <a:pt x="4610405" y="41529"/>
                </a:lnTo>
                <a:lnTo>
                  <a:pt x="4627245" y="41529"/>
                </a:lnTo>
                <a:lnTo>
                  <a:pt x="4627245" y="38354"/>
                </a:lnTo>
                <a:lnTo>
                  <a:pt x="4589437" y="38354"/>
                </a:lnTo>
                <a:lnTo>
                  <a:pt x="4589437" y="42418"/>
                </a:lnTo>
                <a:lnTo>
                  <a:pt x="4573244" y="42799"/>
                </a:lnTo>
                <a:lnTo>
                  <a:pt x="4575759" y="42418"/>
                </a:lnTo>
                <a:lnTo>
                  <a:pt x="4589437" y="42418"/>
                </a:lnTo>
                <a:lnTo>
                  <a:pt x="4589437" y="38354"/>
                </a:lnTo>
                <a:lnTo>
                  <a:pt x="4314926" y="38354"/>
                </a:lnTo>
                <a:lnTo>
                  <a:pt x="4314926" y="43180"/>
                </a:lnTo>
                <a:lnTo>
                  <a:pt x="4310278" y="43319"/>
                </a:lnTo>
                <a:lnTo>
                  <a:pt x="4307281" y="43180"/>
                </a:lnTo>
                <a:lnTo>
                  <a:pt x="4314926" y="43180"/>
                </a:lnTo>
                <a:lnTo>
                  <a:pt x="4314926" y="38354"/>
                </a:lnTo>
                <a:lnTo>
                  <a:pt x="3616528" y="38354"/>
                </a:lnTo>
                <a:lnTo>
                  <a:pt x="3616528" y="40767"/>
                </a:lnTo>
                <a:lnTo>
                  <a:pt x="3598151" y="41021"/>
                </a:lnTo>
                <a:lnTo>
                  <a:pt x="3598621" y="40767"/>
                </a:lnTo>
                <a:lnTo>
                  <a:pt x="3616528" y="40767"/>
                </a:lnTo>
                <a:lnTo>
                  <a:pt x="3616528" y="38354"/>
                </a:lnTo>
                <a:lnTo>
                  <a:pt x="3412223" y="38354"/>
                </a:lnTo>
                <a:lnTo>
                  <a:pt x="3412388" y="37592"/>
                </a:lnTo>
                <a:lnTo>
                  <a:pt x="3413252" y="37592"/>
                </a:lnTo>
                <a:lnTo>
                  <a:pt x="3409924" y="37084"/>
                </a:lnTo>
                <a:lnTo>
                  <a:pt x="3365931" y="37084"/>
                </a:lnTo>
                <a:lnTo>
                  <a:pt x="3353587" y="38354"/>
                </a:lnTo>
                <a:lnTo>
                  <a:pt x="3408565" y="38354"/>
                </a:lnTo>
                <a:lnTo>
                  <a:pt x="3416897" y="39243"/>
                </a:lnTo>
                <a:lnTo>
                  <a:pt x="3447694" y="39243"/>
                </a:lnTo>
                <a:lnTo>
                  <a:pt x="3436061" y="41275"/>
                </a:lnTo>
                <a:lnTo>
                  <a:pt x="3435616" y="41275"/>
                </a:lnTo>
                <a:lnTo>
                  <a:pt x="3425075" y="42418"/>
                </a:lnTo>
                <a:lnTo>
                  <a:pt x="3431590" y="42418"/>
                </a:lnTo>
                <a:lnTo>
                  <a:pt x="3408502" y="42811"/>
                </a:lnTo>
                <a:lnTo>
                  <a:pt x="3392106" y="41275"/>
                </a:lnTo>
                <a:lnTo>
                  <a:pt x="3389363" y="41021"/>
                </a:lnTo>
                <a:lnTo>
                  <a:pt x="3388918" y="41275"/>
                </a:lnTo>
                <a:lnTo>
                  <a:pt x="3386899" y="42418"/>
                </a:lnTo>
                <a:lnTo>
                  <a:pt x="3389719" y="42418"/>
                </a:lnTo>
                <a:lnTo>
                  <a:pt x="3370122" y="43942"/>
                </a:lnTo>
                <a:lnTo>
                  <a:pt x="3360267" y="43942"/>
                </a:lnTo>
                <a:lnTo>
                  <a:pt x="3349726" y="43942"/>
                </a:lnTo>
                <a:lnTo>
                  <a:pt x="3236315" y="43942"/>
                </a:lnTo>
                <a:lnTo>
                  <a:pt x="3229089" y="44323"/>
                </a:lnTo>
                <a:lnTo>
                  <a:pt x="3230054" y="43942"/>
                </a:lnTo>
                <a:lnTo>
                  <a:pt x="3033179" y="43942"/>
                </a:lnTo>
                <a:lnTo>
                  <a:pt x="3038716" y="44704"/>
                </a:lnTo>
                <a:lnTo>
                  <a:pt x="2983014" y="44704"/>
                </a:lnTo>
                <a:lnTo>
                  <a:pt x="2991688" y="45339"/>
                </a:lnTo>
                <a:lnTo>
                  <a:pt x="2990354" y="45339"/>
                </a:lnTo>
                <a:lnTo>
                  <a:pt x="3003181" y="46875"/>
                </a:lnTo>
                <a:lnTo>
                  <a:pt x="3033661" y="46177"/>
                </a:lnTo>
                <a:lnTo>
                  <a:pt x="3036354" y="46177"/>
                </a:lnTo>
                <a:lnTo>
                  <a:pt x="3039948" y="44704"/>
                </a:lnTo>
                <a:lnTo>
                  <a:pt x="3221875" y="44704"/>
                </a:lnTo>
                <a:lnTo>
                  <a:pt x="3228136" y="44704"/>
                </a:lnTo>
                <a:lnTo>
                  <a:pt x="3373082" y="44704"/>
                </a:lnTo>
                <a:lnTo>
                  <a:pt x="3374377" y="43942"/>
                </a:lnTo>
                <a:lnTo>
                  <a:pt x="3473615" y="43942"/>
                </a:lnTo>
                <a:lnTo>
                  <a:pt x="3485299" y="43180"/>
                </a:lnTo>
                <a:lnTo>
                  <a:pt x="3545662" y="39243"/>
                </a:lnTo>
                <a:lnTo>
                  <a:pt x="3548240" y="39243"/>
                </a:lnTo>
                <a:lnTo>
                  <a:pt x="3555822" y="40767"/>
                </a:lnTo>
                <a:lnTo>
                  <a:pt x="3553510" y="40767"/>
                </a:lnTo>
                <a:lnTo>
                  <a:pt x="3552964" y="41275"/>
                </a:lnTo>
                <a:lnTo>
                  <a:pt x="3546348" y="42418"/>
                </a:lnTo>
                <a:lnTo>
                  <a:pt x="3538969" y="43561"/>
                </a:lnTo>
                <a:lnTo>
                  <a:pt x="3555708" y="42418"/>
                </a:lnTo>
                <a:lnTo>
                  <a:pt x="3556330" y="42418"/>
                </a:lnTo>
                <a:lnTo>
                  <a:pt x="3571494" y="41529"/>
                </a:lnTo>
                <a:lnTo>
                  <a:pt x="3573869" y="41529"/>
                </a:lnTo>
                <a:lnTo>
                  <a:pt x="3579787" y="41275"/>
                </a:lnTo>
                <a:lnTo>
                  <a:pt x="3597694" y="41275"/>
                </a:lnTo>
                <a:lnTo>
                  <a:pt x="3594265" y="43180"/>
                </a:lnTo>
                <a:lnTo>
                  <a:pt x="3594443" y="43180"/>
                </a:lnTo>
                <a:lnTo>
                  <a:pt x="3592563" y="43942"/>
                </a:lnTo>
                <a:lnTo>
                  <a:pt x="4119549" y="43942"/>
                </a:lnTo>
                <a:lnTo>
                  <a:pt x="4118406" y="44704"/>
                </a:lnTo>
                <a:lnTo>
                  <a:pt x="4194403" y="44704"/>
                </a:lnTo>
                <a:lnTo>
                  <a:pt x="4191406" y="43942"/>
                </a:lnTo>
                <a:lnTo>
                  <a:pt x="4124985" y="43942"/>
                </a:lnTo>
                <a:lnTo>
                  <a:pt x="4159847" y="42418"/>
                </a:lnTo>
                <a:lnTo>
                  <a:pt x="4185412" y="42418"/>
                </a:lnTo>
                <a:lnTo>
                  <a:pt x="4191406" y="43942"/>
                </a:lnTo>
                <a:lnTo>
                  <a:pt x="4287075" y="43942"/>
                </a:lnTo>
                <a:lnTo>
                  <a:pt x="4259224" y="44704"/>
                </a:lnTo>
                <a:lnTo>
                  <a:pt x="4194403" y="44704"/>
                </a:lnTo>
                <a:lnTo>
                  <a:pt x="4194378" y="47371"/>
                </a:lnTo>
                <a:lnTo>
                  <a:pt x="4202684" y="49403"/>
                </a:lnTo>
                <a:lnTo>
                  <a:pt x="4230421" y="47117"/>
                </a:lnTo>
                <a:lnTo>
                  <a:pt x="4230128" y="47117"/>
                </a:lnTo>
                <a:lnTo>
                  <a:pt x="4264850" y="44704"/>
                </a:lnTo>
                <a:lnTo>
                  <a:pt x="4343222" y="44704"/>
                </a:lnTo>
                <a:lnTo>
                  <a:pt x="4325251" y="43942"/>
                </a:lnTo>
                <a:lnTo>
                  <a:pt x="4565713" y="43942"/>
                </a:lnTo>
                <a:lnTo>
                  <a:pt x="4570742" y="43180"/>
                </a:lnTo>
                <a:lnTo>
                  <a:pt x="4642370" y="43180"/>
                </a:lnTo>
                <a:lnTo>
                  <a:pt x="4632998" y="42418"/>
                </a:lnTo>
                <a:lnTo>
                  <a:pt x="4701032" y="42418"/>
                </a:lnTo>
                <a:lnTo>
                  <a:pt x="4704067" y="42672"/>
                </a:lnTo>
                <a:lnTo>
                  <a:pt x="4708512" y="42418"/>
                </a:lnTo>
                <a:lnTo>
                  <a:pt x="4808537" y="42418"/>
                </a:lnTo>
                <a:lnTo>
                  <a:pt x="4817376" y="41529"/>
                </a:lnTo>
                <a:lnTo>
                  <a:pt x="4840084" y="39243"/>
                </a:lnTo>
                <a:lnTo>
                  <a:pt x="4839386" y="39243"/>
                </a:lnTo>
                <a:lnTo>
                  <a:pt x="4847006" y="38354"/>
                </a:lnTo>
                <a:close/>
              </a:path>
              <a:path w="9551670" h="58419">
                <a:moveTo>
                  <a:pt x="4856823" y="40767"/>
                </a:moveTo>
                <a:lnTo>
                  <a:pt x="4846409" y="40767"/>
                </a:lnTo>
                <a:lnTo>
                  <a:pt x="4851654" y="40005"/>
                </a:lnTo>
                <a:lnTo>
                  <a:pt x="4844072" y="40767"/>
                </a:lnTo>
                <a:lnTo>
                  <a:pt x="4842802" y="41529"/>
                </a:lnTo>
                <a:lnTo>
                  <a:pt x="4845990" y="41529"/>
                </a:lnTo>
                <a:lnTo>
                  <a:pt x="4856823" y="40767"/>
                </a:lnTo>
                <a:close/>
              </a:path>
              <a:path w="9551670" h="58419">
                <a:moveTo>
                  <a:pt x="4876368" y="8255"/>
                </a:moveTo>
                <a:lnTo>
                  <a:pt x="4874133" y="7493"/>
                </a:lnTo>
                <a:lnTo>
                  <a:pt x="4741862" y="7493"/>
                </a:lnTo>
                <a:lnTo>
                  <a:pt x="4780216" y="8255"/>
                </a:lnTo>
                <a:lnTo>
                  <a:pt x="4876368" y="8255"/>
                </a:lnTo>
                <a:close/>
              </a:path>
              <a:path w="9551670" h="58419">
                <a:moveTo>
                  <a:pt x="4891113" y="38354"/>
                </a:moveTo>
                <a:lnTo>
                  <a:pt x="4848974" y="38354"/>
                </a:lnTo>
                <a:lnTo>
                  <a:pt x="4855159" y="39243"/>
                </a:lnTo>
                <a:lnTo>
                  <a:pt x="4856912" y="39243"/>
                </a:lnTo>
                <a:lnTo>
                  <a:pt x="4859248" y="39243"/>
                </a:lnTo>
                <a:lnTo>
                  <a:pt x="4878476" y="39243"/>
                </a:lnTo>
                <a:lnTo>
                  <a:pt x="4891113" y="38354"/>
                </a:lnTo>
                <a:close/>
              </a:path>
              <a:path w="9551670" h="58419">
                <a:moveTo>
                  <a:pt x="5075872" y="4318"/>
                </a:moveTo>
                <a:lnTo>
                  <a:pt x="5072723" y="2921"/>
                </a:lnTo>
                <a:lnTo>
                  <a:pt x="5074793" y="2921"/>
                </a:lnTo>
                <a:lnTo>
                  <a:pt x="5053533" y="1778"/>
                </a:lnTo>
                <a:lnTo>
                  <a:pt x="5045138" y="1778"/>
                </a:lnTo>
                <a:lnTo>
                  <a:pt x="5006365" y="2603"/>
                </a:lnTo>
                <a:lnTo>
                  <a:pt x="5015306" y="2603"/>
                </a:lnTo>
                <a:lnTo>
                  <a:pt x="4983365" y="4318"/>
                </a:lnTo>
                <a:lnTo>
                  <a:pt x="5075872" y="4318"/>
                </a:lnTo>
                <a:close/>
              </a:path>
              <a:path w="9551670" h="58419">
                <a:moveTo>
                  <a:pt x="5077257" y="5080"/>
                </a:moveTo>
                <a:lnTo>
                  <a:pt x="4969230" y="5080"/>
                </a:lnTo>
                <a:lnTo>
                  <a:pt x="4983365" y="4318"/>
                </a:lnTo>
                <a:lnTo>
                  <a:pt x="4967541" y="4318"/>
                </a:lnTo>
                <a:lnTo>
                  <a:pt x="4967541" y="5080"/>
                </a:lnTo>
                <a:lnTo>
                  <a:pt x="4919002" y="6604"/>
                </a:lnTo>
                <a:lnTo>
                  <a:pt x="4911268" y="6604"/>
                </a:lnTo>
                <a:lnTo>
                  <a:pt x="4867021" y="5080"/>
                </a:lnTo>
                <a:lnTo>
                  <a:pt x="4967541" y="5080"/>
                </a:lnTo>
                <a:lnTo>
                  <a:pt x="4967541" y="4318"/>
                </a:lnTo>
                <a:lnTo>
                  <a:pt x="3645928" y="4318"/>
                </a:lnTo>
                <a:lnTo>
                  <a:pt x="3645928" y="5080"/>
                </a:lnTo>
                <a:lnTo>
                  <a:pt x="3606431" y="5842"/>
                </a:lnTo>
                <a:lnTo>
                  <a:pt x="3579431" y="5842"/>
                </a:lnTo>
                <a:lnTo>
                  <a:pt x="3537928" y="5080"/>
                </a:lnTo>
                <a:lnTo>
                  <a:pt x="3645928" y="5080"/>
                </a:lnTo>
                <a:lnTo>
                  <a:pt x="3645928" y="4318"/>
                </a:lnTo>
                <a:lnTo>
                  <a:pt x="3507651" y="4318"/>
                </a:lnTo>
                <a:lnTo>
                  <a:pt x="3535692" y="5080"/>
                </a:lnTo>
                <a:lnTo>
                  <a:pt x="3362007" y="5080"/>
                </a:lnTo>
                <a:lnTo>
                  <a:pt x="3347656" y="7493"/>
                </a:lnTo>
                <a:lnTo>
                  <a:pt x="3795496" y="7493"/>
                </a:lnTo>
                <a:lnTo>
                  <a:pt x="3765588" y="6604"/>
                </a:lnTo>
                <a:lnTo>
                  <a:pt x="3719322" y="5842"/>
                </a:lnTo>
                <a:lnTo>
                  <a:pt x="3691509" y="5842"/>
                </a:lnTo>
                <a:lnTo>
                  <a:pt x="3654361" y="6604"/>
                </a:lnTo>
                <a:lnTo>
                  <a:pt x="3643528" y="6604"/>
                </a:lnTo>
                <a:lnTo>
                  <a:pt x="3645166" y="5842"/>
                </a:lnTo>
                <a:lnTo>
                  <a:pt x="3645852" y="5842"/>
                </a:lnTo>
                <a:lnTo>
                  <a:pt x="3651567" y="5080"/>
                </a:lnTo>
                <a:lnTo>
                  <a:pt x="4863909" y="5080"/>
                </a:lnTo>
                <a:lnTo>
                  <a:pt x="4870907" y="6604"/>
                </a:lnTo>
                <a:lnTo>
                  <a:pt x="4871529" y="6604"/>
                </a:lnTo>
                <a:lnTo>
                  <a:pt x="4874133" y="7493"/>
                </a:lnTo>
                <a:lnTo>
                  <a:pt x="5076253" y="7493"/>
                </a:lnTo>
                <a:lnTo>
                  <a:pt x="5077257" y="5080"/>
                </a:lnTo>
                <a:close/>
              </a:path>
              <a:path w="9551670" h="58419">
                <a:moveTo>
                  <a:pt x="5106543" y="7493"/>
                </a:moveTo>
                <a:lnTo>
                  <a:pt x="5076253" y="7493"/>
                </a:lnTo>
                <a:lnTo>
                  <a:pt x="5077206" y="8255"/>
                </a:lnTo>
                <a:lnTo>
                  <a:pt x="5104892" y="8255"/>
                </a:lnTo>
                <a:lnTo>
                  <a:pt x="5106543" y="7493"/>
                </a:lnTo>
                <a:close/>
              </a:path>
              <a:path w="9551670" h="58419">
                <a:moveTo>
                  <a:pt x="5110607" y="4318"/>
                </a:moveTo>
                <a:lnTo>
                  <a:pt x="5075872" y="4318"/>
                </a:lnTo>
                <a:lnTo>
                  <a:pt x="5077599" y="5080"/>
                </a:lnTo>
                <a:lnTo>
                  <a:pt x="5110353" y="5080"/>
                </a:lnTo>
                <a:lnTo>
                  <a:pt x="5110607" y="4318"/>
                </a:lnTo>
                <a:close/>
              </a:path>
              <a:path w="9551670" h="58419">
                <a:moveTo>
                  <a:pt x="5133454" y="48260"/>
                </a:moveTo>
                <a:lnTo>
                  <a:pt x="4995469" y="48260"/>
                </a:lnTo>
                <a:lnTo>
                  <a:pt x="4987493" y="48412"/>
                </a:lnTo>
                <a:lnTo>
                  <a:pt x="4985118" y="47879"/>
                </a:lnTo>
                <a:lnTo>
                  <a:pt x="4986464" y="47879"/>
                </a:lnTo>
                <a:lnTo>
                  <a:pt x="4991049" y="47117"/>
                </a:lnTo>
                <a:lnTo>
                  <a:pt x="5001755" y="45339"/>
                </a:lnTo>
                <a:lnTo>
                  <a:pt x="4998593" y="45339"/>
                </a:lnTo>
                <a:lnTo>
                  <a:pt x="4970246" y="47117"/>
                </a:lnTo>
                <a:lnTo>
                  <a:pt x="4960544" y="47117"/>
                </a:lnTo>
                <a:lnTo>
                  <a:pt x="4952695" y="46355"/>
                </a:lnTo>
                <a:lnTo>
                  <a:pt x="4950739" y="46177"/>
                </a:lnTo>
                <a:lnTo>
                  <a:pt x="4949774" y="46177"/>
                </a:lnTo>
                <a:lnTo>
                  <a:pt x="4959883" y="43942"/>
                </a:lnTo>
                <a:lnTo>
                  <a:pt x="4953178" y="43942"/>
                </a:lnTo>
                <a:lnTo>
                  <a:pt x="4970056" y="43180"/>
                </a:lnTo>
                <a:lnTo>
                  <a:pt x="4874590" y="43180"/>
                </a:lnTo>
                <a:lnTo>
                  <a:pt x="4861039" y="43942"/>
                </a:lnTo>
                <a:lnTo>
                  <a:pt x="4856632" y="43942"/>
                </a:lnTo>
                <a:lnTo>
                  <a:pt x="4836655" y="44323"/>
                </a:lnTo>
                <a:lnTo>
                  <a:pt x="4834306" y="43942"/>
                </a:lnTo>
                <a:lnTo>
                  <a:pt x="4831461" y="43942"/>
                </a:lnTo>
                <a:lnTo>
                  <a:pt x="4794364" y="43942"/>
                </a:lnTo>
                <a:lnTo>
                  <a:pt x="4790846" y="44335"/>
                </a:lnTo>
                <a:lnTo>
                  <a:pt x="4787519" y="44704"/>
                </a:lnTo>
                <a:lnTo>
                  <a:pt x="4816691" y="44704"/>
                </a:lnTo>
                <a:lnTo>
                  <a:pt x="4839017" y="44704"/>
                </a:lnTo>
                <a:lnTo>
                  <a:pt x="4864913" y="48895"/>
                </a:lnTo>
                <a:lnTo>
                  <a:pt x="4884445" y="48260"/>
                </a:lnTo>
                <a:lnTo>
                  <a:pt x="4885931" y="48260"/>
                </a:lnTo>
                <a:lnTo>
                  <a:pt x="4922177" y="46355"/>
                </a:lnTo>
                <a:lnTo>
                  <a:pt x="4981562" y="48514"/>
                </a:lnTo>
                <a:lnTo>
                  <a:pt x="4967668" y="48768"/>
                </a:lnTo>
                <a:lnTo>
                  <a:pt x="4932921" y="49403"/>
                </a:lnTo>
                <a:lnTo>
                  <a:pt x="4957800" y="53086"/>
                </a:lnTo>
                <a:lnTo>
                  <a:pt x="4985893" y="54737"/>
                </a:lnTo>
                <a:lnTo>
                  <a:pt x="5018265" y="55753"/>
                </a:lnTo>
                <a:lnTo>
                  <a:pt x="5055997" y="57912"/>
                </a:lnTo>
                <a:lnTo>
                  <a:pt x="5035448" y="55753"/>
                </a:lnTo>
                <a:lnTo>
                  <a:pt x="5035296" y="55753"/>
                </a:lnTo>
                <a:lnTo>
                  <a:pt x="5003533" y="51943"/>
                </a:lnTo>
                <a:lnTo>
                  <a:pt x="4989144" y="48768"/>
                </a:lnTo>
                <a:lnTo>
                  <a:pt x="5133225" y="48768"/>
                </a:lnTo>
                <a:lnTo>
                  <a:pt x="5133454" y="48260"/>
                </a:lnTo>
                <a:close/>
              </a:path>
              <a:path w="9551670" h="58419">
                <a:moveTo>
                  <a:pt x="5172291" y="48768"/>
                </a:moveTo>
                <a:lnTo>
                  <a:pt x="5133225" y="48768"/>
                </a:lnTo>
                <a:lnTo>
                  <a:pt x="5131295" y="52971"/>
                </a:lnTo>
                <a:lnTo>
                  <a:pt x="5153812" y="51435"/>
                </a:lnTo>
                <a:lnTo>
                  <a:pt x="5166919" y="49784"/>
                </a:lnTo>
                <a:lnTo>
                  <a:pt x="5172291" y="48768"/>
                </a:lnTo>
                <a:close/>
              </a:path>
              <a:path w="9551670" h="58419">
                <a:moveTo>
                  <a:pt x="5234762" y="48768"/>
                </a:moveTo>
                <a:lnTo>
                  <a:pt x="5230419" y="48260"/>
                </a:lnTo>
                <a:lnTo>
                  <a:pt x="5174970" y="48260"/>
                </a:lnTo>
                <a:lnTo>
                  <a:pt x="5172291" y="48768"/>
                </a:lnTo>
                <a:lnTo>
                  <a:pt x="5234762" y="48768"/>
                </a:lnTo>
                <a:close/>
              </a:path>
              <a:path w="9551670" h="58419">
                <a:moveTo>
                  <a:pt x="5276113" y="54229"/>
                </a:moveTo>
                <a:lnTo>
                  <a:pt x="5272583" y="52578"/>
                </a:lnTo>
                <a:lnTo>
                  <a:pt x="5272951" y="52578"/>
                </a:lnTo>
                <a:lnTo>
                  <a:pt x="5261292" y="50292"/>
                </a:lnTo>
                <a:lnTo>
                  <a:pt x="5260695" y="50292"/>
                </a:lnTo>
                <a:lnTo>
                  <a:pt x="5260149" y="48895"/>
                </a:lnTo>
                <a:lnTo>
                  <a:pt x="5260098" y="48768"/>
                </a:lnTo>
                <a:lnTo>
                  <a:pt x="5234762" y="48768"/>
                </a:lnTo>
                <a:lnTo>
                  <a:pt x="5245671" y="51435"/>
                </a:lnTo>
                <a:lnTo>
                  <a:pt x="5253342" y="54610"/>
                </a:lnTo>
                <a:lnTo>
                  <a:pt x="5276113" y="54229"/>
                </a:lnTo>
                <a:close/>
              </a:path>
              <a:path w="9551670" h="58419">
                <a:moveTo>
                  <a:pt x="5429351" y="16383"/>
                </a:moveTo>
                <a:lnTo>
                  <a:pt x="5393804" y="14605"/>
                </a:lnTo>
                <a:lnTo>
                  <a:pt x="5389054" y="14605"/>
                </a:lnTo>
                <a:lnTo>
                  <a:pt x="5391340" y="16383"/>
                </a:lnTo>
                <a:lnTo>
                  <a:pt x="5429351" y="16383"/>
                </a:lnTo>
                <a:close/>
              </a:path>
              <a:path w="9551670" h="58419">
                <a:moveTo>
                  <a:pt x="5517769" y="44704"/>
                </a:moveTo>
                <a:lnTo>
                  <a:pt x="5508561" y="44704"/>
                </a:lnTo>
                <a:lnTo>
                  <a:pt x="5506567" y="45339"/>
                </a:lnTo>
                <a:lnTo>
                  <a:pt x="5506821" y="45339"/>
                </a:lnTo>
                <a:lnTo>
                  <a:pt x="5505945" y="46113"/>
                </a:lnTo>
                <a:lnTo>
                  <a:pt x="5517769" y="44704"/>
                </a:lnTo>
                <a:close/>
              </a:path>
              <a:path w="9551670" h="58419">
                <a:moveTo>
                  <a:pt x="5523166" y="43180"/>
                </a:moveTo>
                <a:lnTo>
                  <a:pt x="5077130" y="43180"/>
                </a:lnTo>
                <a:lnTo>
                  <a:pt x="5077130" y="43942"/>
                </a:lnTo>
                <a:lnTo>
                  <a:pt x="5068303" y="44323"/>
                </a:lnTo>
                <a:lnTo>
                  <a:pt x="5067224" y="43942"/>
                </a:lnTo>
                <a:lnTo>
                  <a:pt x="5077130" y="43942"/>
                </a:lnTo>
                <a:lnTo>
                  <a:pt x="5077130" y="43180"/>
                </a:lnTo>
                <a:lnTo>
                  <a:pt x="4974945" y="43180"/>
                </a:lnTo>
                <a:lnTo>
                  <a:pt x="4987442" y="43942"/>
                </a:lnTo>
                <a:lnTo>
                  <a:pt x="4986744" y="43942"/>
                </a:lnTo>
                <a:lnTo>
                  <a:pt x="5002009" y="45339"/>
                </a:lnTo>
                <a:lnTo>
                  <a:pt x="5006708" y="45339"/>
                </a:lnTo>
                <a:lnTo>
                  <a:pt x="5015090" y="45593"/>
                </a:lnTo>
                <a:lnTo>
                  <a:pt x="5034496" y="45593"/>
                </a:lnTo>
                <a:lnTo>
                  <a:pt x="5043322" y="45339"/>
                </a:lnTo>
                <a:lnTo>
                  <a:pt x="5044808" y="45339"/>
                </a:lnTo>
                <a:lnTo>
                  <a:pt x="5059489" y="44704"/>
                </a:lnTo>
                <a:lnTo>
                  <a:pt x="5069395" y="44704"/>
                </a:lnTo>
                <a:lnTo>
                  <a:pt x="5073561" y="46177"/>
                </a:lnTo>
                <a:lnTo>
                  <a:pt x="5074564" y="46177"/>
                </a:lnTo>
                <a:lnTo>
                  <a:pt x="5091938" y="47117"/>
                </a:lnTo>
                <a:lnTo>
                  <a:pt x="5133975" y="47117"/>
                </a:lnTo>
                <a:lnTo>
                  <a:pt x="5133454" y="48260"/>
                </a:lnTo>
                <a:lnTo>
                  <a:pt x="5174970" y="48260"/>
                </a:lnTo>
                <a:lnTo>
                  <a:pt x="5176990" y="47879"/>
                </a:lnTo>
                <a:lnTo>
                  <a:pt x="5189867" y="46177"/>
                </a:lnTo>
                <a:lnTo>
                  <a:pt x="5193119" y="46177"/>
                </a:lnTo>
                <a:lnTo>
                  <a:pt x="5233619" y="47117"/>
                </a:lnTo>
                <a:lnTo>
                  <a:pt x="5220652" y="47117"/>
                </a:lnTo>
                <a:lnTo>
                  <a:pt x="5230419" y="48260"/>
                </a:lnTo>
                <a:lnTo>
                  <a:pt x="5256974" y="48260"/>
                </a:lnTo>
                <a:lnTo>
                  <a:pt x="5282895" y="47117"/>
                </a:lnTo>
                <a:lnTo>
                  <a:pt x="5302351" y="47117"/>
                </a:lnTo>
                <a:lnTo>
                  <a:pt x="5329758" y="47625"/>
                </a:lnTo>
                <a:lnTo>
                  <a:pt x="5368696" y="47117"/>
                </a:lnTo>
                <a:lnTo>
                  <a:pt x="5413514" y="45593"/>
                </a:lnTo>
                <a:lnTo>
                  <a:pt x="5412575" y="45593"/>
                </a:lnTo>
                <a:lnTo>
                  <a:pt x="5448922" y="43942"/>
                </a:lnTo>
                <a:lnTo>
                  <a:pt x="5462803" y="43942"/>
                </a:lnTo>
                <a:lnTo>
                  <a:pt x="5473801" y="44704"/>
                </a:lnTo>
                <a:lnTo>
                  <a:pt x="5471045" y="46177"/>
                </a:lnTo>
                <a:lnTo>
                  <a:pt x="5470779" y="46177"/>
                </a:lnTo>
                <a:lnTo>
                  <a:pt x="5463502" y="47371"/>
                </a:lnTo>
                <a:lnTo>
                  <a:pt x="5464619" y="48260"/>
                </a:lnTo>
                <a:lnTo>
                  <a:pt x="5467134" y="48260"/>
                </a:lnTo>
                <a:lnTo>
                  <a:pt x="5497957" y="44704"/>
                </a:lnTo>
                <a:lnTo>
                  <a:pt x="5508561" y="44704"/>
                </a:lnTo>
                <a:lnTo>
                  <a:pt x="5510962" y="43942"/>
                </a:lnTo>
                <a:lnTo>
                  <a:pt x="5521223" y="43942"/>
                </a:lnTo>
                <a:lnTo>
                  <a:pt x="5523166" y="43180"/>
                </a:lnTo>
                <a:close/>
              </a:path>
              <a:path w="9551670" h="58419">
                <a:moveTo>
                  <a:pt x="5570829" y="38354"/>
                </a:moveTo>
                <a:lnTo>
                  <a:pt x="4893183" y="38354"/>
                </a:lnTo>
                <a:lnTo>
                  <a:pt x="4895037" y="39243"/>
                </a:lnTo>
                <a:lnTo>
                  <a:pt x="5554103" y="39243"/>
                </a:lnTo>
                <a:lnTo>
                  <a:pt x="5570829" y="38354"/>
                </a:lnTo>
                <a:close/>
              </a:path>
              <a:path w="9551670" h="58419">
                <a:moveTo>
                  <a:pt x="5585180" y="37592"/>
                </a:moveTo>
                <a:lnTo>
                  <a:pt x="5572607" y="37592"/>
                </a:lnTo>
                <a:lnTo>
                  <a:pt x="5578005" y="37973"/>
                </a:lnTo>
                <a:lnTo>
                  <a:pt x="5585180" y="37592"/>
                </a:lnTo>
                <a:close/>
              </a:path>
              <a:path w="9551670" h="58419">
                <a:moveTo>
                  <a:pt x="5617642" y="40767"/>
                </a:moveTo>
                <a:lnTo>
                  <a:pt x="5596026" y="39243"/>
                </a:lnTo>
                <a:lnTo>
                  <a:pt x="5554637" y="39243"/>
                </a:lnTo>
                <a:lnTo>
                  <a:pt x="5532386" y="40767"/>
                </a:lnTo>
                <a:lnTo>
                  <a:pt x="5617642" y="40767"/>
                </a:lnTo>
                <a:close/>
              </a:path>
              <a:path w="9551670" h="58419">
                <a:moveTo>
                  <a:pt x="5661431" y="43180"/>
                </a:moveTo>
                <a:lnTo>
                  <a:pt x="5647614" y="42418"/>
                </a:lnTo>
                <a:lnTo>
                  <a:pt x="5525516" y="42418"/>
                </a:lnTo>
                <a:lnTo>
                  <a:pt x="5532386" y="40767"/>
                </a:lnTo>
                <a:lnTo>
                  <a:pt x="4898199" y="40767"/>
                </a:lnTo>
                <a:lnTo>
                  <a:pt x="4895037" y="39243"/>
                </a:lnTo>
                <a:lnTo>
                  <a:pt x="4878476" y="39243"/>
                </a:lnTo>
                <a:lnTo>
                  <a:pt x="4856823" y="40767"/>
                </a:lnTo>
                <a:lnTo>
                  <a:pt x="4897132" y="40767"/>
                </a:lnTo>
                <a:lnTo>
                  <a:pt x="4886693" y="42418"/>
                </a:lnTo>
                <a:lnTo>
                  <a:pt x="4808537" y="42418"/>
                </a:lnTo>
                <a:lnTo>
                  <a:pt x="4800968" y="43180"/>
                </a:lnTo>
                <a:lnTo>
                  <a:pt x="4712563" y="43180"/>
                </a:lnTo>
                <a:lnTo>
                  <a:pt x="4714405" y="43942"/>
                </a:lnTo>
                <a:lnTo>
                  <a:pt x="4681867" y="43942"/>
                </a:lnTo>
                <a:lnTo>
                  <a:pt x="4668545" y="44704"/>
                </a:lnTo>
                <a:lnTo>
                  <a:pt x="4711166" y="44704"/>
                </a:lnTo>
                <a:lnTo>
                  <a:pt x="4716932" y="43942"/>
                </a:lnTo>
                <a:lnTo>
                  <a:pt x="4794364" y="43942"/>
                </a:lnTo>
                <a:lnTo>
                  <a:pt x="4801209" y="43180"/>
                </a:lnTo>
                <a:lnTo>
                  <a:pt x="4874590" y="43180"/>
                </a:lnTo>
                <a:lnTo>
                  <a:pt x="4888154" y="42418"/>
                </a:lnTo>
                <a:lnTo>
                  <a:pt x="5525109" y="42418"/>
                </a:lnTo>
                <a:lnTo>
                  <a:pt x="5523166" y="43180"/>
                </a:lnTo>
                <a:lnTo>
                  <a:pt x="5661431" y="43180"/>
                </a:lnTo>
                <a:close/>
              </a:path>
              <a:path w="9551670" h="58419">
                <a:moveTo>
                  <a:pt x="5818949" y="40767"/>
                </a:moveTo>
                <a:lnTo>
                  <a:pt x="5721210" y="40767"/>
                </a:lnTo>
                <a:lnTo>
                  <a:pt x="5721210" y="41529"/>
                </a:lnTo>
                <a:lnTo>
                  <a:pt x="5713844" y="41795"/>
                </a:lnTo>
                <a:lnTo>
                  <a:pt x="5712841" y="41529"/>
                </a:lnTo>
                <a:lnTo>
                  <a:pt x="5721210" y="41529"/>
                </a:lnTo>
                <a:lnTo>
                  <a:pt x="5721210" y="40767"/>
                </a:lnTo>
                <a:lnTo>
                  <a:pt x="5617642" y="40767"/>
                </a:lnTo>
                <a:lnTo>
                  <a:pt x="5647614" y="42418"/>
                </a:lnTo>
                <a:lnTo>
                  <a:pt x="5695467" y="42418"/>
                </a:lnTo>
                <a:lnTo>
                  <a:pt x="5673407" y="43180"/>
                </a:lnTo>
                <a:lnTo>
                  <a:pt x="5718657" y="43180"/>
                </a:lnTo>
                <a:lnTo>
                  <a:pt x="5717108" y="43942"/>
                </a:lnTo>
                <a:lnTo>
                  <a:pt x="5717705" y="43942"/>
                </a:lnTo>
                <a:lnTo>
                  <a:pt x="5716333" y="44335"/>
                </a:lnTo>
                <a:lnTo>
                  <a:pt x="5717108" y="43942"/>
                </a:lnTo>
                <a:lnTo>
                  <a:pt x="5521223" y="43942"/>
                </a:lnTo>
                <a:lnTo>
                  <a:pt x="5519267" y="44704"/>
                </a:lnTo>
                <a:lnTo>
                  <a:pt x="5714974" y="44704"/>
                </a:lnTo>
                <a:lnTo>
                  <a:pt x="5711799" y="45593"/>
                </a:lnTo>
                <a:lnTo>
                  <a:pt x="5710923" y="46863"/>
                </a:lnTo>
                <a:lnTo>
                  <a:pt x="5785332" y="43180"/>
                </a:lnTo>
                <a:lnTo>
                  <a:pt x="5719419" y="43180"/>
                </a:lnTo>
                <a:lnTo>
                  <a:pt x="5716371" y="42418"/>
                </a:lnTo>
                <a:lnTo>
                  <a:pt x="5796800" y="42418"/>
                </a:lnTo>
                <a:lnTo>
                  <a:pt x="5810174" y="41529"/>
                </a:lnTo>
                <a:lnTo>
                  <a:pt x="5818949" y="40767"/>
                </a:lnTo>
                <a:close/>
              </a:path>
              <a:path w="9551670" h="58419">
                <a:moveTo>
                  <a:pt x="5846750" y="38354"/>
                </a:moveTo>
                <a:lnTo>
                  <a:pt x="5583415" y="38354"/>
                </a:lnTo>
                <a:lnTo>
                  <a:pt x="5596026" y="39243"/>
                </a:lnTo>
                <a:lnTo>
                  <a:pt x="5836513" y="39243"/>
                </a:lnTo>
                <a:lnTo>
                  <a:pt x="5846750" y="38354"/>
                </a:lnTo>
                <a:close/>
              </a:path>
              <a:path w="9551670" h="58419">
                <a:moveTo>
                  <a:pt x="5888406" y="40767"/>
                </a:moveTo>
                <a:lnTo>
                  <a:pt x="5864288" y="39243"/>
                </a:lnTo>
                <a:lnTo>
                  <a:pt x="5836513" y="39243"/>
                </a:lnTo>
                <a:lnTo>
                  <a:pt x="5818949" y="40767"/>
                </a:lnTo>
                <a:lnTo>
                  <a:pt x="5888406" y="40767"/>
                </a:lnTo>
                <a:close/>
              </a:path>
              <a:path w="9551670" h="58419">
                <a:moveTo>
                  <a:pt x="5893270" y="39243"/>
                </a:moveTo>
                <a:lnTo>
                  <a:pt x="5889345" y="38354"/>
                </a:lnTo>
                <a:lnTo>
                  <a:pt x="5850229" y="38354"/>
                </a:lnTo>
                <a:lnTo>
                  <a:pt x="5864288" y="39243"/>
                </a:lnTo>
                <a:lnTo>
                  <a:pt x="5893270" y="39243"/>
                </a:lnTo>
                <a:close/>
              </a:path>
              <a:path w="9551670" h="58419">
                <a:moveTo>
                  <a:pt x="5903353" y="41529"/>
                </a:moveTo>
                <a:lnTo>
                  <a:pt x="5899988" y="40767"/>
                </a:lnTo>
                <a:lnTo>
                  <a:pt x="5888406" y="40767"/>
                </a:lnTo>
                <a:lnTo>
                  <a:pt x="5900458" y="41529"/>
                </a:lnTo>
                <a:lnTo>
                  <a:pt x="5903353" y="41529"/>
                </a:lnTo>
                <a:close/>
              </a:path>
              <a:path w="9551670" h="58419">
                <a:moveTo>
                  <a:pt x="5941580" y="37084"/>
                </a:moveTo>
                <a:lnTo>
                  <a:pt x="5894502" y="37084"/>
                </a:lnTo>
                <a:lnTo>
                  <a:pt x="5890323" y="38354"/>
                </a:lnTo>
                <a:lnTo>
                  <a:pt x="5940298" y="38354"/>
                </a:lnTo>
                <a:lnTo>
                  <a:pt x="5940526" y="37592"/>
                </a:lnTo>
                <a:lnTo>
                  <a:pt x="5940209" y="37592"/>
                </a:lnTo>
                <a:lnTo>
                  <a:pt x="5941580" y="37084"/>
                </a:lnTo>
                <a:close/>
              </a:path>
              <a:path w="9551670" h="58419">
                <a:moveTo>
                  <a:pt x="5949632" y="34417"/>
                </a:moveTo>
                <a:lnTo>
                  <a:pt x="5906541" y="34417"/>
                </a:lnTo>
                <a:lnTo>
                  <a:pt x="5900140" y="35179"/>
                </a:lnTo>
                <a:lnTo>
                  <a:pt x="3192437" y="35179"/>
                </a:lnTo>
                <a:lnTo>
                  <a:pt x="3258362" y="36068"/>
                </a:lnTo>
                <a:lnTo>
                  <a:pt x="3227387" y="36068"/>
                </a:lnTo>
                <a:lnTo>
                  <a:pt x="3220135" y="37084"/>
                </a:lnTo>
                <a:lnTo>
                  <a:pt x="3365931" y="37084"/>
                </a:lnTo>
                <a:lnTo>
                  <a:pt x="3374567" y="36195"/>
                </a:lnTo>
                <a:lnTo>
                  <a:pt x="3381667" y="36195"/>
                </a:lnTo>
                <a:lnTo>
                  <a:pt x="3386455" y="36068"/>
                </a:lnTo>
                <a:lnTo>
                  <a:pt x="3403295" y="36068"/>
                </a:lnTo>
                <a:lnTo>
                  <a:pt x="3409924" y="37084"/>
                </a:lnTo>
                <a:lnTo>
                  <a:pt x="5894502" y="37084"/>
                </a:lnTo>
                <a:lnTo>
                  <a:pt x="5900788" y="35179"/>
                </a:lnTo>
                <a:lnTo>
                  <a:pt x="5946292" y="35179"/>
                </a:lnTo>
                <a:lnTo>
                  <a:pt x="5949632" y="34417"/>
                </a:lnTo>
                <a:close/>
              </a:path>
              <a:path w="9551670" h="58419">
                <a:moveTo>
                  <a:pt x="5958827" y="41021"/>
                </a:moveTo>
                <a:lnTo>
                  <a:pt x="5958294" y="40767"/>
                </a:lnTo>
                <a:lnTo>
                  <a:pt x="5957862" y="40767"/>
                </a:lnTo>
                <a:lnTo>
                  <a:pt x="5958827" y="41021"/>
                </a:lnTo>
                <a:close/>
              </a:path>
              <a:path w="9551670" h="58419">
                <a:moveTo>
                  <a:pt x="5964098" y="41275"/>
                </a:moveTo>
                <a:lnTo>
                  <a:pt x="5959805" y="41275"/>
                </a:lnTo>
                <a:lnTo>
                  <a:pt x="5960783" y="41529"/>
                </a:lnTo>
                <a:lnTo>
                  <a:pt x="5962929" y="41529"/>
                </a:lnTo>
                <a:lnTo>
                  <a:pt x="5964098" y="41275"/>
                </a:lnTo>
                <a:close/>
              </a:path>
              <a:path w="9551670" h="58419">
                <a:moveTo>
                  <a:pt x="6001817" y="43180"/>
                </a:moveTo>
                <a:lnTo>
                  <a:pt x="5992571" y="43180"/>
                </a:lnTo>
                <a:lnTo>
                  <a:pt x="5997943" y="45224"/>
                </a:lnTo>
                <a:lnTo>
                  <a:pt x="6001817" y="43180"/>
                </a:lnTo>
                <a:close/>
              </a:path>
              <a:path w="9551670" h="58419">
                <a:moveTo>
                  <a:pt x="6061646" y="37084"/>
                </a:moveTo>
                <a:lnTo>
                  <a:pt x="6040475" y="37084"/>
                </a:lnTo>
                <a:lnTo>
                  <a:pt x="6049899" y="37592"/>
                </a:lnTo>
                <a:lnTo>
                  <a:pt x="6056642" y="37592"/>
                </a:lnTo>
                <a:lnTo>
                  <a:pt x="6061646" y="37084"/>
                </a:lnTo>
                <a:close/>
              </a:path>
              <a:path w="9551670" h="58419">
                <a:moveTo>
                  <a:pt x="6140145" y="43180"/>
                </a:moveTo>
                <a:lnTo>
                  <a:pt x="6014555" y="43180"/>
                </a:lnTo>
                <a:lnTo>
                  <a:pt x="6099924" y="46863"/>
                </a:lnTo>
                <a:lnTo>
                  <a:pt x="6140145" y="43180"/>
                </a:lnTo>
                <a:close/>
              </a:path>
              <a:path w="9551670" h="58419">
                <a:moveTo>
                  <a:pt x="6158839" y="41275"/>
                </a:moveTo>
                <a:lnTo>
                  <a:pt x="5987529" y="41275"/>
                </a:lnTo>
                <a:lnTo>
                  <a:pt x="5990552" y="42418"/>
                </a:lnTo>
                <a:lnTo>
                  <a:pt x="5996889" y="42418"/>
                </a:lnTo>
                <a:lnTo>
                  <a:pt x="6002769" y="42684"/>
                </a:lnTo>
                <a:lnTo>
                  <a:pt x="6003264" y="42418"/>
                </a:lnTo>
                <a:lnTo>
                  <a:pt x="6147714" y="42418"/>
                </a:lnTo>
                <a:lnTo>
                  <a:pt x="6158839" y="41275"/>
                </a:lnTo>
                <a:close/>
              </a:path>
              <a:path w="9551670" h="58419">
                <a:moveTo>
                  <a:pt x="6187287" y="38354"/>
                </a:moveTo>
                <a:lnTo>
                  <a:pt x="5963882" y="38354"/>
                </a:lnTo>
                <a:lnTo>
                  <a:pt x="5959183" y="39243"/>
                </a:lnTo>
                <a:lnTo>
                  <a:pt x="5952642" y="39243"/>
                </a:lnTo>
                <a:lnTo>
                  <a:pt x="5963056" y="38354"/>
                </a:lnTo>
                <a:lnTo>
                  <a:pt x="5940298" y="38354"/>
                </a:lnTo>
                <a:lnTo>
                  <a:pt x="5940044" y="39243"/>
                </a:lnTo>
                <a:lnTo>
                  <a:pt x="5944006" y="39243"/>
                </a:lnTo>
                <a:lnTo>
                  <a:pt x="5939841" y="40119"/>
                </a:lnTo>
                <a:lnTo>
                  <a:pt x="5940044" y="39243"/>
                </a:lnTo>
                <a:lnTo>
                  <a:pt x="5893270" y="39243"/>
                </a:lnTo>
                <a:lnTo>
                  <a:pt x="5899988" y="40767"/>
                </a:lnTo>
                <a:lnTo>
                  <a:pt x="5934849" y="40767"/>
                </a:lnTo>
                <a:lnTo>
                  <a:pt x="5934075" y="41656"/>
                </a:lnTo>
                <a:lnTo>
                  <a:pt x="5942076" y="42418"/>
                </a:lnTo>
                <a:lnTo>
                  <a:pt x="5796800" y="42418"/>
                </a:lnTo>
                <a:lnTo>
                  <a:pt x="5785332" y="43180"/>
                </a:lnTo>
                <a:lnTo>
                  <a:pt x="5992571" y="43180"/>
                </a:lnTo>
                <a:lnTo>
                  <a:pt x="5990552" y="42418"/>
                </a:lnTo>
                <a:lnTo>
                  <a:pt x="5943854" y="42418"/>
                </a:lnTo>
                <a:lnTo>
                  <a:pt x="5941187" y="41656"/>
                </a:lnTo>
                <a:lnTo>
                  <a:pt x="5940399" y="40767"/>
                </a:lnTo>
                <a:lnTo>
                  <a:pt x="5955106" y="40767"/>
                </a:lnTo>
                <a:lnTo>
                  <a:pt x="5959487" y="39243"/>
                </a:lnTo>
                <a:lnTo>
                  <a:pt x="5980265" y="39243"/>
                </a:lnTo>
                <a:lnTo>
                  <a:pt x="5961596" y="40767"/>
                </a:lnTo>
                <a:lnTo>
                  <a:pt x="5966447" y="40767"/>
                </a:lnTo>
                <a:lnTo>
                  <a:pt x="5964098" y="41275"/>
                </a:lnTo>
                <a:lnTo>
                  <a:pt x="5987529" y="41275"/>
                </a:lnTo>
                <a:lnTo>
                  <a:pt x="5982157" y="39243"/>
                </a:lnTo>
                <a:lnTo>
                  <a:pt x="6178626" y="39243"/>
                </a:lnTo>
                <a:lnTo>
                  <a:pt x="6187287" y="38354"/>
                </a:lnTo>
                <a:close/>
              </a:path>
              <a:path w="9551670" h="58419">
                <a:moveTo>
                  <a:pt x="6223355" y="35179"/>
                </a:moveTo>
                <a:lnTo>
                  <a:pt x="5946724" y="35179"/>
                </a:lnTo>
                <a:lnTo>
                  <a:pt x="5941580" y="37084"/>
                </a:lnTo>
                <a:lnTo>
                  <a:pt x="6040475" y="37084"/>
                </a:lnTo>
                <a:lnTo>
                  <a:pt x="6035764" y="36830"/>
                </a:lnTo>
                <a:lnTo>
                  <a:pt x="6027064" y="36068"/>
                </a:lnTo>
                <a:lnTo>
                  <a:pt x="6054814" y="36068"/>
                </a:lnTo>
                <a:lnTo>
                  <a:pt x="6072581" y="36830"/>
                </a:lnTo>
                <a:lnTo>
                  <a:pt x="6064148" y="36830"/>
                </a:lnTo>
                <a:lnTo>
                  <a:pt x="6061646" y="37084"/>
                </a:lnTo>
                <a:lnTo>
                  <a:pt x="6202045" y="37084"/>
                </a:lnTo>
                <a:lnTo>
                  <a:pt x="6213411" y="36068"/>
                </a:lnTo>
                <a:lnTo>
                  <a:pt x="6223355" y="35179"/>
                </a:lnTo>
                <a:close/>
              </a:path>
              <a:path w="9551670" h="58419">
                <a:moveTo>
                  <a:pt x="6332614" y="38354"/>
                </a:moveTo>
                <a:lnTo>
                  <a:pt x="6330912" y="37084"/>
                </a:lnTo>
                <a:lnTo>
                  <a:pt x="6202045" y="37084"/>
                </a:lnTo>
                <a:lnTo>
                  <a:pt x="6187833" y="38354"/>
                </a:lnTo>
                <a:lnTo>
                  <a:pt x="6332614" y="38354"/>
                </a:lnTo>
                <a:close/>
              </a:path>
              <a:path w="9551670" h="58419">
                <a:moveTo>
                  <a:pt x="6604851" y="43180"/>
                </a:moveTo>
                <a:lnTo>
                  <a:pt x="6604013" y="42418"/>
                </a:lnTo>
                <a:lnTo>
                  <a:pt x="6483350" y="42418"/>
                </a:lnTo>
                <a:lnTo>
                  <a:pt x="6476466" y="43180"/>
                </a:lnTo>
                <a:lnTo>
                  <a:pt x="6604851" y="43180"/>
                </a:lnTo>
                <a:close/>
              </a:path>
              <a:path w="9551670" h="58419">
                <a:moveTo>
                  <a:pt x="6847421" y="43942"/>
                </a:moveTo>
                <a:lnTo>
                  <a:pt x="6605689" y="43942"/>
                </a:lnTo>
                <a:lnTo>
                  <a:pt x="6583769" y="43942"/>
                </a:lnTo>
                <a:lnTo>
                  <a:pt x="6511239" y="43942"/>
                </a:lnTo>
                <a:lnTo>
                  <a:pt x="6467983" y="44119"/>
                </a:lnTo>
                <a:lnTo>
                  <a:pt x="6476466" y="43180"/>
                </a:lnTo>
                <a:lnTo>
                  <a:pt x="6466510" y="43180"/>
                </a:lnTo>
                <a:lnTo>
                  <a:pt x="6469850" y="42418"/>
                </a:lnTo>
                <a:lnTo>
                  <a:pt x="6465036" y="42418"/>
                </a:lnTo>
                <a:lnTo>
                  <a:pt x="6465036" y="43180"/>
                </a:lnTo>
                <a:lnTo>
                  <a:pt x="6452781" y="43942"/>
                </a:lnTo>
                <a:lnTo>
                  <a:pt x="6407594" y="43942"/>
                </a:lnTo>
                <a:lnTo>
                  <a:pt x="6417424" y="44323"/>
                </a:lnTo>
                <a:lnTo>
                  <a:pt x="6360757" y="44564"/>
                </a:lnTo>
                <a:lnTo>
                  <a:pt x="6361811" y="43180"/>
                </a:lnTo>
                <a:lnTo>
                  <a:pt x="6465036" y="43180"/>
                </a:lnTo>
                <a:lnTo>
                  <a:pt x="6465036" y="42418"/>
                </a:lnTo>
                <a:lnTo>
                  <a:pt x="6368478" y="42418"/>
                </a:lnTo>
                <a:lnTo>
                  <a:pt x="6362103" y="42811"/>
                </a:lnTo>
                <a:lnTo>
                  <a:pt x="6362408" y="42418"/>
                </a:lnTo>
                <a:lnTo>
                  <a:pt x="6368478" y="42418"/>
                </a:lnTo>
                <a:lnTo>
                  <a:pt x="6383325" y="41529"/>
                </a:lnTo>
                <a:lnTo>
                  <a:pt x="6396037" y="40767"/>
                </a:lnTo>
                <a:lnTo>
                  <a:pt x="6333947" y="40767"/>
                </a:lnTo>
                <a:lnTo>
                  <a:pt x="6334366" y="41529"/>
                </a:lnTo>
                <a:lnTo>
                  <a:pt x="6330620" y="41529"/>
                </a:lnTo>
                <a:lnTo>
                  <a:pt x="6318986" y="40767"/>
                </a:lnTo>
                <a:lnTo>
                  <a:pt x="6333947" y="40767"/>
                </a:lnTo>
                <a:lnTo>
                  <a:pt x="6333109" y="39243"/>
                </a:lnTo>
                <a:lnTo>
                  <a:pt x="6315976" y="39763"/>
                </a:lnTo>
                <a:lnTo>
                  <a:pt x="6315976" y="42418"/>
                </a:lnTo>
                <a:lnTo>
                  <a:pt x="6309728" y="42672"/>
                </a:lnTo>
                <a:lnTo>
                  <a:pt x="6309423" y="42418"/>
                </a:lnTo>
                <a:lnTo>
                  <a:pt x="6315976" y="42418"/>
                </a:lnTo>
                <a:lnTo>
                  <a:pt x="6315976" y="39763"/>
                </a:lnTo>
                <a:lnTo>
                  <a:pt x="6307353" y="40017"/>
                </a:lnTo>
                <a:lnTo>
                  <a:pt x="6295720" y="39243"/>
                </a:lnTo>
                <a:lnTo>
                  <a:pt x="6281623" y="39243"/>
                </a:lnTo>
                <a:lnTo>
                  <a:pt x="6281623" y="40767"/>
                </a:lnTo>
                <a:lnTo>
                  <a:pt x="6273038" y="41033"/>
                </a:lnTo>
                <a:lnTo>
                  <a:pt x="6278664" y="40767"/>
                </a:lnTo>
                <a:lnTo>
                  <a:pt x="6281623" y="40767"/>
                </a:lnTo>
                <a:lnTo>
                  <a:pt x="6281623" y="39243"/>
                </a:lnTo>
                <a:lnTo>
                  <a:pt x="6178626" y="39243"/>
                </a:lnTo>
                <a:lnTo>
                  <a:pt x="6158839" y="41275"/>
                </a:lnTo>
                <a:lnTo>
                  <a:pt x="6264465" y="41275"/>
                </a:lnTo>
                <a:lnTo>
                  <a:pt x="6267424" y="41275"/>
                </a:lnTo>
                <a:lnTo>
                  <a:pt x="6242151" y="42418"/>
                </a:lnTo>
                <a:lnTo>
                  <a:pt x="6254826" y="42418"/>
                </a:lnTo>
                <a:lnTo>
                  <a:pt x="6233719" y="42799"/>
                </a:lnTo>
                <a:lnTo>
                  <a:pt x="6242151" y="42418"/>
                </a:lnTo>
                <a:lnTo>
                  <a:pt x="6147714" y="42418"/>
                </a:lnTo>
                <a:lnTo>
                  <a:pt x="6140297" y="43180"/>
                </a:lnTo>
                <a:lnTo>
                  <a:pt x="6212598" y="43180"/>
                </a:lnTo>
                <a:lnTo>
                  <a:pt x="6170384" y="43942"/>
                </a:lnTo>
                <a:lnTo>
                  <a:pt x="6207430" y="43942"/>
                </a:lnTo>
                <a:lnTo>
                  <a:pt x="6212268" y="44704"/>
                </a:lnTo>
                <a:lnTo>
                  <a:pt x="6213221" y="44704"/>
                </a:lnTo>
                <a:lnTo>
                  <a:pt x="6211506" y="46177"/>
                </a:lnTo>
                <a:lnTo>
                  <a:pt x="6210655" y="46177"/>
                </a:lnTo>
                <a:lnTo>
                  <a:pt x="6206756" y="46863"/>
                </a:lnTo>
                <a:lnTo>
                  <a:pt x="6297244" y="43180"/>
                </a:lnTo>
                <a:lnTo>
                  <a:pt x="6310363" y="43180"/>
                </a:lnTo>
                <a:lnTo>
                  <a:pt x="6312243" y="44704"/>
                </a:lnTo>
                <a:lnTo>
                  <a:pt x="6311074" y="44704"/>
                </a:lnTo>
                <a:lnTo>
                  <a:pt x="6320358" y="45593"/>
                </a:lnTo>
                <a:lnTo>
                  <a:pt x="6316561" y="45593"/>
                </a:lnTo>
                <a:lnTo>
                  <a:pt x="6335903" y="46355"/>
                </a:lnTo>
                <a:lnTo>
                  <a:pt x="6336995" y="46355"/>
                </a:lnTo>
                <a:lnTo>
                  <a:pt x="6358382" y="47625"/>
                </a:lnTo>
                <a:lnTo>
                  <a:pt x="6360630" y="44704"/>
                </a:lnTo>
                <a:lnTo>
                  <a:pt x="6427267" y="44704"/>
                </a:lnTo>
                <a:lnTo>
                  <a:pt x="6450241" y="45593"/>
                </a:lnTo>
                <a:lnTo>
                  <a:pt x="6454661" y="45593"/>
                </a:lnTo>
                <a:lnTo>
                  <a:pt x="6462687" y="44704"/>
                </a:lnTo>
                <a:lnTo>
                  <a:pt x="6846303" y="44704"/>
                </a:lnTo>
                <a:lnTo>
                  <a:pt x="6847421" y="43942"/>
                </a:lnTo>
                <a:close/>
              </a:path>
              <a:path w="9551670" h="58419">
                <a:moveTo>
                  <a:pt x="6848513" y="39243"/>
                </a:moveTo>
                <a:lnTo>
                  <a:pt x="6837197" y="39243"/>
                </a:lnTo>
                <a:lnTo>
                  <a:pt x="6831800" y="40005"/>
                </a:lnTo>
                <a:lnTo>
                  <a:pt x="6848513" y="39243"/>
                </a:lnTo>
                <a:close/>
              </a:path>
              <a:path w="9551670" h="58419">
                <a:moveTo>
                  <a:pt x="6849669" y="42418"/>
                </a:moveTo>
                <a:lnTo>
                  <a:pt x="6778892" y="42418"/>
                </a:lnTo>
                <a:lnTo>
                  <a:pt x="6815087" y="40767"/>
                </a:lnTo>
                <a:lnTo>
                  <a:pt x="6622148" y="40767"/>
                </a:lnTo>
                <a:lnTo>
                  <a:pt x="6549250" y="39878"/>
                </a:lnTo>
                <a:lnTo>
                  <a:pt x="6564706" y="39243"/>
                </a:lnTo>
                <a:lnTo>
                  <a:pt x="6837197" y="39243"/>
                </a:lnTo>
                <a:lnTo>
                  <a:pt x="6843496" y="38354"/>
                </a:lnTo>
                <a:lnTo>
                  <a:pt x="6332614" y="38354"/>
                </a:lnTo>
                <a:lnTo>
                  <a:pt x="6333109" y="39243"/>
                </a:lnTo>
                <a:lnTo>
                  <a:pt x="6472263" y="39243"/>
                </a:lnTo>
                <a:lnTo>
                  <a:pt x="6420129" y="40767"/>
                </a:lnTo>
                <a:lnTo>
                  <a:pt x="6475641" y="40767"/>
                </a:lnTo>
                <a:lnTo>
                  <a:pt x="6476543" y="39243"/>
                </a:lnTo>
                <a:lnTo>
                  <a:pt x="6497193" y="39243"/>
                </a:lnTo>
                <a:lnTo>
                  <a:pt x="6509639" y="39243"/>
                </a:lnTo>
                <a:lnTo>
                  <a:pt x="6515138" y="39243"/>
                </a:lnTo>
                <a:lnTo>
                  <a:pt x="6525831" y="39243"/>
                </a:lnTo>
                <a:lnTo>
                  <a:pt x="6526987" y="39243"/>
                </a:lnTo>
                <a:lnTo>
                  <a:pt x="6529603" y="39649"/>
                </a:lnTo>
                <a:lnTo>
                  <a:pt x="6528460" y="39636"/>
                </a:lnTo>
                <a:lnTo>
                  <a:pt x="6525120" y="39535"/>
                </a:lnTo>
                <a:lnTo>
                  <a:pt x="6524993" y="39585"/>
                </a:lnTo>
                <a:lnTo>
                  <a:pt x="6508483" y="39382"/>
                </a:lnTo>
                <a:lnTo>
                  <a:pt x="6496977" y="40767"/>
                </a:lnTo>
                <a:lnTo>
                  <a:pt x="6522072" y="40767"/>
                </a:lnTo>
                <a:lnTo>
                  <a:pt x="6521437" y="41033"/>
                </a:lnTo>
                <a:lnTo>
                  <a:pt x="6527622" y="40767"/>
                </a:lnTo>
                <a:lnTo>
                  <a:pt x="6537084" y="40767"/>
                </a:lnTo>
                <a:lnTo>
                  <a:pt x="6568402" y="40767"/>
                </a:lnTo>
                <a:lnTo>
                  <a:pt x="6588747" y="40767"/>
                </a:lnTo>
                <a:lnTo>
                  <a:pt x="6601104" y="41529"/>
                </a:lnTo>
                <a:lnTo>
                  <a:pt x="6603022" y="41529"/>
                </a:lnTo>
                <a:lnTo>
                  <a:pt x="6604013" y="42418"/>
                </a:lnTo>
                <a:lnTo>
                  <a:pt x="6774535" y="42418"/>
                </a:lnTo>
                <a:lnTo>
                  <a:pt x="6731660" y="43180"/>
                </a:lnTo>
                <a:lnTo>
                  <a:pt x="6604851" y="43180"/>
                </a:lnTo>
                <a:lnTo>
                  <a:pt x="6605587" y="43865"/>
                </a:lnTo>
                <a:lnTo>
                  <a:pt x="6784175" y="43180"/>
                </a:lnTo>
                <a:lnTo>
                  <a:pt x="6848551" y="43180"/>
                </a:lnTo>
                <a:lnTo>
                  <a:pt x="6849669" y="42418"/>
                </a:lnTo>
                <a:close/>
              </a:path>
              <a:path w="9551670" h="58419">
                <a:moveTo>
                  <a:pt x="6853707" y="44704"/>
                </a:moveTo>
                <a:lnTo>
                  <a:pt x="6846303" y="44704"/>
                </a:lnTo>
                <a:lnTo>
                  <a:pt x="6845363" y="45339"/>
                </a:lnTo>
                <a:lnTo>
                  <a:pt x="6845186" y="45339"/>
                </a:lnTo>
                <a:lnTo>
                  <a:pt x="6840855" y="46863"/>
                </a:lnTo>
                <a:lnTo>
                  <a:pt x="6853707" y="44704"/>
                </a:lnTo>
                <a:close/>
              </a:path>
              <a:path w="9551670" h="58419">
                <a:moveTo>
                  <a:pt x="6857111" y="37592"/>
                </a:moveTo>
                <a:lnTo>
                  <a:pt x="6856603" y="37084"/>
                </a:lnTo>
                <a:lnTo>
                  <a:pt x="6852488" y="37084"/>
                </a:lnTo>
                <a:lnTo>
                  <a:pt x="6843496" y="38354"/>
                </a:lnTo>
                <a:lnTo>
                  <a:pt x="6855663" y="38354"/>
                </a:lnTo>
                <a:lnTo>
                  <a:pt x="6856793" y="37592"/>
                </a:lnTo>
                <a:lnTo>
                  <a:pt x="6857111" y="37592"/>
                </a:lnTo>
                <a:close/>
              </a:path>
              <a:path w="9551670" h="58419">
                <a:moveTo>
                  <a:pt x="6862800" y="43180"/>
                </a:moveTo>
                <a:lnTo>
                  <a:pt x="6848551" y="43180"/>
                </a:lnTo>
                <a:lnTo>
                  <a:pt x="6847421" y="43942"/>
                </a:lnTo>
                <a:lnTo>
                  <a:pt x="6858254" y="43942"/>
                </a:lnTo>
                <a:lnTo>
                  <a:pt x="6862800" y="43180"/>
                </a:lnTo>
                <a:close/>
              </a:path>
              <a:path w="9551670" h="58419">
                <a:moveTo>
                  <a:pt x="6886803" y="17145"/>
                </a:moveTo>
                <a:lnTo>
                  <a:pt x="6885165" y="17145"/>
                </a:lnTo>
                <a:lnTo>
                  <a:pt x="6881901" y="17399"/>
                </a:lnTo>
                <a:lnTo>
                  <a:pt x="6886803" y="17145"/>
                </a:lnTo>
                <a:close/>
              </a:path>
              <a:path w="9551670" h="58419">
                <a:moveTo>
                  <a:pt x="6891553" y="38354"/>
                </a:moveTo>
                <a:lnTo>
                  <a:pt x="6855663" y="38354"/>
                </a:lnTo>
                <a:lnTo>
                  <a:pt x="6849669" y="42418"/>
                </a:lnTo>
                <a:lnTo>
                  <a:pt x="6867334" y="42418"/>
                </a:lnTo>
                <a:lnTo>
                  <a:pt x="6891553" y="38354"/>
                </a:lnTo>
                <a:close/>
              </a:path>
              <a:path w="9551670" h="58419">
                <a:moveTo>
                  <a:pt x="6962851" y="17145"/>
                </a:moveTo>
                <a:lnTo>
                  <a:pt x="6962140" y="17018"/>
                </a:lnTo>
                <a:lnTo>
                  <a:pt x="6961340" y="17018"/>
                </a:lnTo>
                <a:lnTo>
                  <a:pt x="6962343" y="15621"/>
                </a:lnTo>
                <a:lnTo>
                  <a:pt x="6917195" y="15621"/>
                </a:lnTo>
                <a:lnTo>
                  <a:pt x="6886803" y="17145"/>
                </a:lnTo>
                <a:lnTo>
                  <a:pt x="6962851" y="17145"/>
                </a:lnTo>
                <a:close/>
              </a:path>
              <a:path w="9551670" h="58419">
                <a:moveTo>
                  <a:pt x="6963067" y="14605"/>
                </a:moveTo>
                <a:lnTo>
                  <a:pt x="6938785" y="14605"/>
                </a:lnTo>
                <a:lnTo>
                  <a:pt x="6922592" y="15367"/>
                </a:lnTo>
                <a:lnTo>
                  <a:pt x="6962521" y="15367"/>
                </a:lnTo>
                <a:lnTo>
                  <a:pt x="6963067" y="14605"/>
                </a:lnTo>
                <a:close/>
              </a:path>
              <a:path w="9551670" h="58419">
                <a:moveTo>
                  <a:pt x="6978485" y="12192"/>
                </a:moveTo>
                <a:lnTo>
                  <a:pt x="6975983" y="12192"/>
                </a:lnTo>
                <a:lnTo>
                  <a:pt x="6949618" y="13843"/>
                </a:lnTo>
                <a:lnTo>
                  <a:pt x="6968401" y="13843"/>
                </a:lnTo>
                <a:lnTo>
                  <a:pt x="6978485" y="12192"/>
                </a:lnTo>
                <a:close/>
              </a:path>
              <a:path w="9551670" h="58419">
                <a:moveTo>
                  <a:pt x="7028015" y="17145"/>
                </a:moveTo>
                <a:lnTo>
                  <a:pt x="6962851" y="17145"/>
                </a:lnTo>
                <a:lnTo>
                  <a:pt x="6965683" y="17653"/>
                </a:lnTo>
                <a:lnTo>
                  <a:pt x="7023925" y="17653"/>
                </a:lnTo>
                <a:lnTo>
                  <a:pt x="7028015" y="17145"/>
                </a:lnTo>
                <a:close/>
              </a:path>
              <a:path w="9551670" h="58419">
                <a:moveTo>
                  <a:pt x="7028256" y="43942"/>
                </a:moveTo>
                <a:lnTo>
                  <a:pt x="7026135" y="43180"/>
                </a:lnTo>
                <a:lnTo>
                  <a:pt x="6983590" y="43180"/>
                </a:lnTo>
                <a:lnTo>
                  <a:pt x="6977913" y="43942"/>
                </a:lnTo>
                <a:lnTo>
                  <a:pt x="7028256" y="43942"/>
                </a:lnTo>
                <a:close/>
              </a:path>
              <a:path w="9551670" h="58419">
                <a:moveTo>
                  <a:pt x="7033730" y="38354"/>
                </a:moveTo>
                <a:lnTo>
                  <a:pt x="7027773" y="37592"/>
                </a:lnTo>
                <a:lnTo>
                  <a:pt x="7026122" y="37592"/>
                </a:lnTo>
                <a:lnTo>
                  <a:pt x="7022224" y="38354"/>
                </a:lnTo>
                <a:lnTo>
                  <a:pt x="7033730" y="38354"/>
                </a:lnTo>
                <a:close/>
              </a:path>
              <a:path w="9551670" h="58419">
                <a:moveTo>
                  <a:pt x="7042340" y="15367"/>
                </a:moveTo>
                <a:lnTo>
                  <a:pt x="6962521" y="15367"/>
                </a:lnTo>
                <a:lnTo>
                  <a:pt x="6962343" y="15621"/>
                </a:lnTo>
                <a:lnTo>
                  <a:pt x="7040296" y="15621"/>
                </a:lnTo>
                <a:lnTo>
                  <a:pt x="7042340" y="15367"/>
                </a:lnTo>
                <a:close/>
              </a:path>
              <a:path w="9551670" h="58419">
                <a:moveTo>
                  <a:pt x="7054558" y="41021"/>
                </a:moveTo>
                <a:lnTo>
                  <a:pt x="7052577" y="40767"/>
                </a:lnTo>
                <a:lnTo>
                  <a:pt x="7051815" y="40767"/>
                </a:lnTo>
                <a:lnTo>
                  <a:pt x="7054558" y="41021"/>
                </a:lnTo>
                <a:close/>
              </a:path>
              <a:path w="9551670" h="58419">
                <a:moveTo>
                  <a:pt x="7056514" y="17145"/>
                </a:moveTo>
                <a:lnTo>
                  <a:pt x="7053250" y="15621"/>
                </a:lnTo>
                <a:lnTo>
                  <a:pt x="7040296" y="15621"/>
                </a:lnTo>
                <a:lnTo>
                  <a:pt x="7028015" y="17145"/>
                </a:lnTo>
                <a:lnTo>
                  <a:pt x="7056514" y="17145"/>
                </a:lnTo>
                <a:close/>
              </a:path>
              <a:path w="9551670" h="58419">
                <a:moveTo>
                  <a:pt x="7079539" y="43180"/>
                </a:moveTo>
                <a:lnTo>
                  <a:pt x="7069379" y="42418"/>
                </a:lnTo>
                <a:lnTo>
                  <a:pt x="7024002" y="42418"/>
                </a:lnTo>
                <a:lnTo>
                  <a:pt x="7026135" y="43180"/>
                </a:lnTo>
                <a:lnTo>
                  <a:pt x="7079539" y="43180"/>
                </a:lnTo>
                <a:close/>
              </a:path>
              <a:path w="9551670" h="58419">
                <a:moveTo>
                  <a:pt x="7098639" y="44704"/>
                </a:moveTo>
                <a:lnTo>
                  <a:pt x="7089711" y="43942"/>
                </a:lnTo>
                <a:lnTo>
                  <a:pt x="7028256" y="43942"/>
                </a:lnTo>
                <a:lnTo>
                  <a:pt x="7030390" y="44704"/>
                </a:lnTo>
                <a:lnTo>
                  <a:pt x="7098639" y="44704"/>
                </a:lnTo>
                <a:close/>
              </a:path>
              <a:path w="9551670" h="58419">
                <a:moveTo>
                  <a:pt x="7118159" y="43180"/>
                </a:moveTo>
                <a:lnTo>
                  <a:pt x="7079539" y="43180"/>
                </a:lnTo>
                <a:lnTo>
                  <a:pt x="7089711" y="43942"/>
                </a:lnTo>
                <a:lnTo>
                  <a:pt x="7117105" y="43942"/>
                </a:lnTo>
                <a:lnTo>
                  <a:pt x="7118159" y="43180"/>
                </a:lnTo>
                <a:close/>
              </a:path>
              <a:path w="9551670" h="58419">
                <a:moveTo>
                  <a:pt x="7123925" y="46875"/>
                </a:moveTo>
                <a:lnTo>
                  <a:pt x="7115378" y="44704"/>
                </a:lnTo>
                <a:lnTo>
                  <a:pt x="7098639" y="44704"/>
                </a:lnTo>
                <a:lnTo>
                  <a:pt x="7123925" y="46875"/>
                </a:lnTo>
                <a:close/>
              </a:path>
              <a:path w="9551670" h="58419">
                <a:moveTo>
                  <a:pt x="7133120" y="38354"/>
                </a:moveTo>
                <a:lnTo>
                  <a:pt x="7033730" y="38354"/>
                </a:lnTo>
                <a:lnTo>
                  <a:pt x="7052577" y="40767"/>
                </a:lnTo>
                <a:lnTo>
                  <a:pt x="7122617" y="40767"/>
                </a:lnTo>
                <a:lnTo>
                  <a:pt x="7133120" y="38354"/>
                </a:lnTo>
                <a:close/>
              </a:path>
              <a:path w="9551670" h="58419">
                <a:moveTo>
                  <a:pt x="7153529" y="17145"/>
                </a:moveTo>
                <a:lnTo>
                  <a:pt x="7056514" y="17145"/>
                </a:lnTo>
                <a:lnTo>
                  <a:pt x="7057606" y="17653"/>
                </a:lnTo>
                <a:lnTo>
                  <a:pt x="7150875" y="17653"/>
                </a:lnTo>
                <a:lnTo>
                  <a:pt x="7153529" y="17145"/>
                </a:lnTo>
                <a:close/>
              </a:path>
              <a:path w="9551670" h="58419">
                <a:moveTo>
                  <a:pt x="7154761" y="43942"/>
                </a:moveTo>
                <a:lnTo>
                  <a:pt x="7117105" y="43942"/>
                </a:lnTo>
                <a:lnTo>
                  <a:pt x="7116051" y="44704"/>
                </a:lnTo>
                <a:lnTo>
                  <a:pt x="7154469" y="44704"/>
                </a:lnTo>
                <a:lnTo>
                  <a:pt x="7154761" y="43942"/>
                </a:lnTo>
                <a:close/>
              </a:path>
              <a:path w="9551670" h="58419">
                <a:moveTo>
                  <a:pt x="7155358" y="42418"/>
                </a:moveTo>
                <a:lnTo>
                  <a:pt x="7119213" y="42418"/>
                </a:lnTo>
                <a:lnTo>
                  <a:pt x="7118159" y="43180"/>
                </a:lnTo>
                <a:lnTo>
                  <a:pt x="7155053" y="43180"/>
                </a:lnTo>
                <a:lnTo>
                  <a:pt x="7155358" y="42418"/>
                </a:lnTo>
                <a:close/>
              </a:path>
              <a:path w="9551670" h="58419">
                <a:moveTo>
                  <a:pt x="7155612" y="40767"/>
                </a:moveTo>
                <a:lnTo>
                  <a:pt x="7122617" y="40767"/>
                </a:lnTo>
                <a:lnTo>
                  <a:pt x="7120407" y="41275"/>
                </a:lnTo>
                <a:lnTo>
                  <a:pt x="7057314" y="41275"/>
                </a:lnTo>
                <a:lnTo>
                  <a:pt x="7069696" y="42418"/>
                </a:lnTo>
                <a:lnTo>
                  <a:pt x="7119213" y="42418"/>
                </a:lnTo>
                <a:lnTo>
                  <a:pt x="7120788" y="41275"/>
                </a:lnTo>
                <a:lnTo>
                  <a:pt x="7155612" y="41275"/>
                </a:lnTo>
                <a:lnTo>
                  <a:pt x="7155612" y="40767"/>
                </a:lnTo>
                <a:close/>
              </a:path>
              <a:path w="9551670" h="58419">
                <a:moveTo>
                  <a:pt x="7167004" y="44704"/>
                </a:moveTo>
                <a:lnTo>
                  <a:pt x="7154469" y="44704"/>
                </a:lnTo>
                <a:lnTo>
                  <a:pt x="7154215" y="45339"/>
                </a:lnTo>
                <a:lnTo>
                  <a:pt x="7153529" y="45339"/>
                </a:lnTo>
                <a:lnTo>
                  <a:pt x="7148817" y="46863"/>
                </a:lnTo>
                <a:lnTo>
                  <a:pt x="7167004" y="44704"/>
                </a:lnTo>
                <a:close/>
              </a:path>
              <a:path w="9551670" h="58419">
                <a:moveTo>
                  <a:pt x="7179831" y="43180"/>
                </a:moveTo>
                <a:lnTo>
                  <a:pt x="7155053" y="43180"/>
                </a:lnTo>
                <a:lnTo>
                  <a:pt x="7154761" y="43942"/>
                </a:lnTo>
                <a:lnTo>
                  <a:pt x="7173417" y="43942"/>
                </a:lnTo>
                <a:lnTo>
                  <a:pt x="7179831" y="43180"/>
                </a:lnTo>
                <a:close/>
              </a:path>
              <a:path w="9551670" h="58419">
                <a:moveTo>
                  <a:pt x="7181647" y="15367"/>
                </a:moveTo>
                <a:lnTo>
                  <a:pt x="7052704" y="15367"/>
                </a:lnTo>
                <a:lnTo>
                  <a:pt x="7053250" y="15621"/>
                </a:lnTo>
                <a:lnTo>
                  <a:pt x="7177176" y="15621"/>
                </a:lnTo>
                <a:lnTo>
                  <a:pt x="7181647" y="15367"/>
                </a:lnTo>
                <a:close/>
              </a:path>
              <a:path w="9551670" h="58419">
                <a:moveTo>
                  <a:pt x="7195871" y="41275"/>
                </a:moveTo>
                <a:lnTo>
                  <a:pt x="7155612" y="41275"/>
                </a:lnTo>
                <a:lnTo>
                  <a:pt x="7155701" y="41529"/>
                </a:lnTo>
                <a:lnTo>
                  <a:pt x="7155358" y="42418"/>
                </a:lnTo>
                <a:lnTo>
                  <a:pt x="7186244" y="42418"/>
                </a:lnTo>
                <a:lnTo>
                  <a:pt x="7195871" y="41275"/>
                </a:lnTo>
                <a:close/>
              </a:path>
              <a:path w="9551670" h="58419">
                <a:moveTo>
                  <a:pt x="7213917" y="13843"/>
                </a:moveTo>
                <a:lnTo>
                  <a:pt x="6968401" y="13843"/>
                </a:lnTo>
                <a:lnTo>
                  <a:pt x="6963753" y="14605"/>
                </a:lnTo>
                <a:lnTo>
                  <a:pt x="7048474" y="14605"/>
                </a:lnTo>
                <a:lnTo>
                  <a:pt x="7042340" y="15367"/>
                </a:lnTo>
                <a:lnTo>
                  <a:pt x="7052704" y="15367"/>
                </a:lnTo>
                <a:lnTo>
                  <a:pt x="7051065" y="14605"/>
                </a:lnTo>
                <a:lnTo>
                  <a:pt x="7195032" y="14605"/>
                </a:lnTo>
                <a:lnTo>
                  <a:pt x="7213917" y="13843"/>
                </a:lnTo>
                <a:close/>
              </a:path>
              <a:path w="9551670" h="58419">
                <a:moveTo>
                  <a:pt x="7220039" y="41275"/>
                </a:moveTo>
                <a:lnTo>
                  <a:pt x="7219772" y="40767"/>
                </a:lnTo>
                <a:lnTo>
                  <a:pt x="7200151" y="40767"/>
                </a:lnTo>
                <a:lnTo>
                  <a:pt x="7195871" y="41275"/>
                </a:lnTo>
                <a:lnTo>
                  <a:pt x="7220039" y="41275"/>
                </a:lnTo>
                <a:close/>
              </a:path>
              <a:path w="9551670" h="58419">
                <a:moveTo>
                  <a:pt x="7220458" y="38354"/>
                </a:moveTo>
                <a:lnTo>
                  <a:pt x="7155739" y="38354"/>
                </a:lnTo>
                <a:lnTo>
                  <a:pt x="7156882" y="37084"/>
                </a:lnTo>
                <a:lnTo>
                  <a:pt x="7147801" y="37084"/>
                </a:lnTo>
                <a:lnTo>
                  <a:pt x="7138263" y="37592"/>
                </a:lnTo>
                <a:lnTo>
                  <a:pt x="7136435" y="37592"/>
                </a:lnTo>
                <a:lnTo>
                  <a:pt x="7133120" y="38354"/>
                </a:lnTo>
                <a:lnTo>
                  <a:pt x="7155624" y="38354"/>
                </a:lnTo>
                <a:lnTo>
                  <a:pt x="7155612" y="40767"/>
                </a:lnTo>
                <a:lnTo>
                  <a:pt x="7200151" y="40767"/>
                </a:lnTo>
                <a:lnTo>
                  <a:pt x="7220458" y="38354"/>
                </a:lnTo>
                <a:close/>
              </a:path>
              <a:path w="9551670" h="58419">
                <a:moveTo>
                  <a:pt x="7222109" y="43180"/>
                </a:moveTo>
                <a:lnTo>
                  <a:pt x="7220102" y="42418"/>
                </a:lnTo>
                <a:lnTo>
                  <a:pt x="7186244" y="42418"/>
                </a:lnTo>
                <a:lnTo>
                  <a:pt x="7179831" y="43180"/>
                </a:lnTo>
                <a:lnTo>
                  <a:pt x="7222109" y="43180"/>
                </a:lnTo>
                <a:close/>
              </a:path>
              <a:path w="9551670" h="58419">
                <a:moveTo>
                  <a:pt x="7226147" y="44704"/>
                </a:moveTo>
                <a:lnTo>
                  <a:pt x="7224128" y="43942"/>
                </a:lnTo>
                <a:lnTo>
                  <a:pt x="7173417" y="43942"/>
                </a:lnTo>
                <a:lnTo>
                  <a:pt x="7167004" y="44704"/>
                </a:lnTo>
                <a:lnTo>
                  <a:pt x="7226147" y="44704"/>
                </a:lnTo>
                <a:close/>
              </a:path>
              <a:path w="9551670" h="58419">
                <a:moveTo>
                  <a:pt x="7227430" y="37592"/>
                </a:moveTo>
                <a:lnTo>
                  <a:pt x="7226871" y="37592"/>
                </a:lnTo>
                <a:lnTo>
                  <a:pt x="7220458" y="38354"/>
                </a:lnTo>
                <a:lnTo>
                  <a:pt x="7224331" y="38354"/>
                </a:lnTo>
                <a:lnTo>
                  <a:pt x="7227430" y="37592"/>
                </a:lnTo>
                <a:close/>
              </a:path>
              <a:path w="9551670" h="58419">
                <a:moveTo>
                  <a:pt x="7280872" y="13843"/>
                </a:moveTo>
                <a:lnTo>
                  <a:pt x="7269340" y="12192"/>
                </a:lnTo>
                <a:lnTo>
                  <a:pt x="7261339" y="11049"/>
                </a:lnTo>
                <a:lnTo>
                  <a:pt x="7246112" y="12192"/>
                </a:lnTo>
                <a:lnTo>
                  <a:pt x="7235965" y="12954"/>
                </a:lnTo>
                <a:lnTo>
                  <a:pt x="7213917" y="13843"/>
                </a:lnTo>
                <a:lnTo>
                  <a:pt x="7280872" y="13843"/>
                </a:lnTo>
                <a:close/>
              </a:path>
              <a:path w="9551670" h="58419">
                <a:moveTo>
                  <a:pt x="7339139" y="13436"/>
                </a:moveTo>
                <a:lnTo>
                  <a:pt x="7328446" y="13436"/>
                </a:lnTo>
                <a:lnTo>
                  <a:pt x="7329538" y="13601"/>
                </a:lnTo>
                <a:lnTo>
                  <a:pt x="7339139" y="13436"/>
                </a:lnTo>
                <a:close/>
              </a:path>
              <a:path w="9551670" h="58419">
                <a:moveTo>
                  <a:pt x="7341819" y="15367"/>
                </a:moveTo>
                <a:lnTo>
                  <a:pt x="7336561" y="14605"/>
                </a:lnTo>
                <a:lnTo>
                  <a:pt x="7195032" y="14605"/>
                </a:lnTo>
                <a:lnTo>
                  <a:pt x="7181647" y="15367"/>
                </a:lnTo>
                <a:lnTo>
                  <a:pt x="7341819" y="15367"/>
                </a:lnTo>
                <a:close/>
              </a:path>
              <a:path w="9551670" h="58419">
                <a:moveTo>
                  <a:pt x="7346175" y="44704"/>
                </a:moveTo>
                <a:lnTo>
                  <a:pt x="7226147" y="44704"/>
                </a:lnTo>
                <a:lnTo>
                  <a:pt x="7230021" y="46177"/>
                </a:lnTo>
                <a:lnTo>
                  <a:pt x="7230478" y="46177"/>
                </a:lnTo>
                <a:lnTo>
                  <a:pt x="7240905" y="48260"/>
                </a:lnTo>
                <a:lnTo>
                  <a:pt x="7245096" y="48260"/>
                </a:lnTo>
                <a:lnTo>
                  <a:pt x="7249490" y="47879"/>
                </a:lnTo>
                <a:lnTo>
                  <a:pt x="7314971" y="47879"/>
                </a:lnTo>
                <a:lnTo>
                  <a:pt x="7330948" y="47625"/>
                </a:lnTo>
                <a:lnTo>
                  <a:pt x="7298969" y="46177"/>
                </a:lnTo>
                <a:lnTo>
                  <a:pt x="7295274" y="46177"/>
                </a:lnTo>
                <a:lnTo>
                  <a:pt x="7346175" y="44704"/>
                </a:lnTo>
                <a:close/>
              </a:path>
              <a:path w="9551670" h="58419">
                <a:moveTo>
                  <a:pt x="7355345" y="15367"/>
                </a:moveTo>
                <a:lnTo>
                  <a:pt x="7341819" y="15367"/>
                </a:lnTo>
                <a:lnTo>
                  <a:pt x="7343572" y="15621"/>
                </a:lnTo>
                <a:lnTo>
                  <a:pt x="7352385" y="15621"/>
                </a:lnTo>
                <a:lnTo>
                  <a:pt x="7355345" y="15367"/>
                </a:lnTo>
                <a:close/>
              </a:path>
              <a:path w="9551670" h="58419">
                <a:moveTo>
                  <a:pt x="7361301" y="43180"/>
                </a:moveTo>
                <a:lnTo>
                  <a:pt x="7222109" y="43180"/>
                </a:lnTo>
                <a:lnTo>
                  <a:pt x="7224128" y="43942"/>
                </a:lnTo>
                <a:lnTo>
                  <a:pt x="7355459" y="43942"/>
                </a:lnTo>
                <a:lnTo>
                  <a:pt x="7361301" y="43180"/>
                </a:lnTo>
                <a:close/>
              </a:path>
              <a:path w="9551670" h="58419">
                <a:moveTo>
                  <a:pt x="7375880" y="41275"/>
                </a:moveTo>
                <a:lnTo>
                  <a:pt x="7220039" y="41275"/>
                </a:lnTo>
                <a:lnTo>
                  <a:pt x="7220636" y="42418"/>
                </a:lnTo>
                <a:lnTo>
                  <a:pt x="7367130" y="42418"/>
                </a:lnTo>
                <a:lnTo>
                  <a:pt x="7375880" y="41275"/>
                </a:lnTo>
                <a:close/>
              </a:path>
              <a:path w="9551670" h="58419">
                <a:moveTo>
                  <a:pt x="7397864" y="38354"/>
                </a:moveTo>
                <a:lnTo>
                  <a:pt x="7224331" y="38354"/>
                </a:lnTo>
                <a:lnTo>
                  <a:pt x="7220712" y="39243"/>
                </a:lnTo>
                <a:lnTo>
                  <a:pt x="7218959" y="39243"/>
                </a:lnTo>
                <a:lnTo>
                  <a:pt x="7219772" y="40767"/>
                </a:lnTo>
                <a:lnTo>
                  <a:pt x="7379767" y="40767"/>
                </a:lnTo>
                <a:lnTo>
                  <a:pt x="7391425" y="39243"/>
                </a:lnTo>
                <a:lnTo>
                  <a:pt x="7391273" y="39243"/>
                </a:lnTo>
                <a:lnTo>
                  <a:pt x="7397864" y="38354"/>
                </a:lnTo>
                <a:close/>
              </a:path>
              <a:path w="9551670" h="58419">
                <a:moveTo>
                  <a:pt x="7462063" y="10795"/>
                </a:moveTo>
                <a:lnTo>
                  <a:pt x="7445032" y="9779"/>
                </a:lnTo>
                <a:lnTo>
                  <a:pt x="7441908" y="9779"/>
                </a:lnTo>
                <a:lnTo>
                  <a:pt x="7444079" y="10033"/>
                </a:lnTo>
                <a:lnTo>
                  <a:pt x="7443381" y="10033"/>
                </a:lnTo>
                <a:lnTo>
                  <a:pt x="7452017" y="10795"/>
                </a:lnTo>
                <a:lnTo>
                  <a:pt x="7462063" y="10795"/>
                </a:lnTo>
                <a:close/>
              </a:path>
              <a:path w="9551670" h="58419">
                <a:moveTo>
                  <a:pt x="7465860" y="37084"/>
                </a:moveTo>
                <a:lnTo>
                  <a:pt x="7407275" y="37084"/>
                </a:lnTo>
                <a:lnTo>
                  <a:pt x="7397864" y="38354"/>
                </a:lnTo>
                <a:lnTo>
                  <a:pt x="7464755" y="38354"/>
                </a:lnTo>
                <a:lnTo>
                  <a:pt x="7465860" y="37084"/>
                </a:lnTo>
                <a:close/>
              </a:path>
              <a:path w="9551670" h="58419">
                <a:moveTo>
                  <a:pt x="7467981" y="43180"/>
                </a:moveTo>
                <a:lnTo>
                  <a:pt x="7466787" y="42418"/>
                </a:lnTo>
                <a:lnTo>
                  <a:pt x="7367130" y="42418"/>
                </a:lnTo>
                <a:lnTo>
                  <a:pt x="7361301" y="43180"/>
                </a:lnTo>
                <a:lnTo>
                  <a:pt x="7467981" y="43180"/>
                </a:lnTo>
                <a:close/>
              </a:path>
              <a:path w="9551670" h="58419">
                <a:moveTo>
                  <a:pt x="7471296" y="34417"/>
                </a:moveTo>
                <a:lnTo>
                  <a:pt x="7441082" y="34417"/>
                </a:lnTo>
                <a:lnTo>
                  <a:pt x="7418591" y="35179"/>
                </a:lnTo>
                <a:lnTo>
                  <a:pt x="6992506" y="35179"/>
                </a:lnTo>
                <a:lnTo>
                  <a:pt x="6993217" y="36068"/>
                </a:lnTo>
                <a:lnTo>
                  <a:pt x="6992836" y="36068"/>
                </a:lnTo>
                <a:lnTo>
                  <a:pt x="6992125" y="37084"/>
                </a:lnTo>
                <a:lnTo>
                  <a:pt x="7147801" y="37084"/>
                </a:lnTo>
                <a:lnTo>
                  <a:pt x="7152564" y="36830"/>
                </a:lnTo>
                <a:lnTo>
                  <a:pt x="7157110" y="36830"/>
                </a:lnTo>
                <a:lnTo>
                  <a:pt x="7156882" y="37084"/>
                </a:lnTo>
                <a:lnTo>
                  <a:pt x="7407275" y="37084"/>
                </a:lnTo>
                <a:lnTo>
                  <a:pt x="7409167" y="36830"/>
                </a:lnTo>
                <a:lnTo>
                  <a:pt x="7421397" y="35179"/>
                </a:lnTo>
                <a:lnTo>
                  <a:pt x="7468933" y="35179"/>
                </a:lnTo>
                <a:lnTo>
                  <a:pt x="7471296" y="34417"/>
                </a:lnTo>
                <a:close/>
              </a:path>
              <a:path w="9551670" h="58419">
                <a:moveTo>
                  <a:pt x="7508024" y="43180"/>
                </a:moveTo>
                <a:lnTo>
                  <a:pt x="7467981" y="43180"/>
                </a:lnTo>
                <a:lnTo>
                  <a:pt x="7469772" y="44335"/>
                </a:lnTo>
                <a:lnTo>
                  <a:pt x="7466292" y="43942"/>
                </a:lnTo>
                <a:lnTo>
                  <a:pt x="7355459" y="43942"/>
                </a:lnTo>
                <a:lnTo>
                  <a:pt x="7349630" y="44704"/>
                </a:lnTo>
                <a:lnTo>
                  <a:pt x="7470381" y="44704"/>
                </a:lnTo>
                <a:lnTo>
                  <a:pt x="7473264" y="44704"/>
                </a:lnTo>
                <a:lnTo>
                  <a:pt x="7492987" y="46875"/>
                </a:lnTo>
                <a:lnTo>
                  <a:pt x="7508024" y="43180"/>
                </a:lnTo>
                <a:close/>
              </a:path>
              <a:path w="9551670" h="58419">
                <a:moveTo>
                  <a:pt x="7515809" y="41275"/>
                </a:moveTo>
                <a:lnTo>
                  <a:pt x="7464996" y="41275"/>
                </a:lnTo>
                <a:lnTo>
                  <a:pt x="7466787" y="42418"/>
                </a:lnTo>
                <a:lnTo>
                  <a:pt x="7511135" y="42418"/>
                </a:lnTo>
                <a:lnTo>
                  <a:pt x="7515809" y="41275"/>
                </a:lnTo>
                <a:close/>
              </a:path>
              <a:path w="9551670" h="58419">
                <a:moveTo>
                  <a:pt x="7543978" y="35179"/>
                </a:moveTo>
                <a:lnTo>
                  <a:pt x="7468933" y="35179"/>
                </a:lnTo>
                <a:lnTo>
                  <a:pt x="7466190" y="36068"/>
                </a:lnTo>
                <a:lnTo>
                  <a:pt x="7466749" y="36068"/>
                </a:lnTo>
                <a:lnTo>
                  <a:pt x="7465860" y="37084"/>
                </a:lnTo>
                <a:lnTo>
                  <a:pt x="7535100" y="37084"/>
                </a:lnTo>
                <a:lnTo>
                  <a:pt x="7543978" y="35179"/>
                </a:lnTo>
                <a:close/>
              </a:path>
              <a:path w="9551670" h="58419">
                <a:moveTo>
                  <a:pt x="7548308" y="48768"/>
                </a:moveTo>
                <a:lnTo>
                  <a:pt x="7543647" y="48260"/>
                </a:lnTo>
                <a:lnTo>
                  <a:pt x="7245096" y="48260"/>
                </a:lnTo>
                <a:lnTo>
                  <a:pt x="7242162" y="48514"/>
                </a:lnTo>
                <a:lnTo>
                  <a:pt x="7240905" y="48260"/>
                </a:lnTo>
                <a:lnTo>
                  <a:pt x="7010857" y="48260"/>
                </a:lnTo>
                <a:lnTo>
                  <a:pt x="7036346" y="47117"/>
                </a:lnTo>
                <a:lnTo>
                  <a:pt x="7043521" y="47117"/>
                </a:lnTo>
                <a:lnTo>
                  <a:pt x="7032968" y="45339"/>
                </a:lnTo>
                <a:lnTo>
                  <a:pt x="7032168" y="45339"/>
                </a:lnTo>
                <a:lnTo>
                  <a:pt x="7030390" y="44704"/>
                </a:lnTo>
                <a:lnTo>
                  <a:pt x="6972249" y="44704"/>
                </a:lnTo>
                <a:lnTo>
                  <a:pt x="6954926" y="47040"/>
                </a:lnTo>
                <a:lnTo>
                  <a:pt x="6956679" y="45720"/>
                </a:lnTo>
                <a:lnTo>
                  <a:pt x="6953631" y="45720"/>
                </a:lnTo>
                <a:lnTo>
                  <a:pt x="6954533" y="47091"/>
                </a:lnTo>
                <a:lnTo>
                  <a:pt x="6954279" y="47117"/>
                </a:lnTo>
                <a:lnTo>
                  <a:pt x="6954558" y="47117"/>
                </a:lnTo>
                <a:lnTo>
                  <a:pt x="6954647" y="47244"/>
                </a:lnTo>
                <a:lnTo>
                  <a:pt x="6954812" y="47117"/>
                </a:lnTo>
                <a:lnTo>
                  <a:pt x="6961492" y="47117"/>
                </a:lnTo>
                <a:lnTo>
                  <a:pt x="6972135" y="47625"/>
                </a:lnTo>
                <a:lnTo>
                  <a:pt x="6995528" y="48260"/>
                </a:lnTo>
                <a:lnTo>
                  <a:pt x="6900342" y="48260"/>
                </a:lnTo>
                <a:lnTo>
                  <a:pt x="6906374" y="47371"/>
                </a:lnTo>
                <a:lnTo>
                  <a:pt x="6923049" y="46189"/>
                </a:lnTo>
                <a:lnTo>
                  <a:pt x="6938251" y="46177"/>
                </a:lnTo>
                <a:lnTo>
                  <a:pt x="6953631" y="46736"/>
                </a:lnTo>
                <a:lnTo>
                  <a:pt x="6949732" y="44704"/>
                </a:lnTo>
                <a:lnTo>
                  <a:pt x="6972249" y="44704"/>
                </a:lnTo>
                <a:lnTo>
                  <a:pt x="6977913" y="43942"/>
                </a:lnTo>
                <a:lnTo>
                  <a:pt x="6948284" y="43942"/>
                </a:lnTo>
                <a:lnTo>
                  <a:pt x="6946824" y="43180"/>
                </a:lnTo>
                <a:lnTo>
                  <a:pt x="6983590" y="43180"/>
                </a:lnTo>
                <a:lnTo>
                  <a:pt x="6989267" y="42418"/>
                </a:lnTo>
                <a:lnTo>
                  <a:pt x="7024002" y="42418"/>
                </a:lnTo>
                <a:lnTo>
                  <a:pt x="7021525" y="41529"/>
                </a:lnTo>
                <a:lnTo>
                  <a:pt x="7022211" y="41529"/>
                </a:lnTo>
                <a:lnTo>
                  <a:pt x="7019988" y="39243"/>
                </a:lnTo>
                <a:lnTo>
                  <a:pt x="7017664" y="39243"/>
                </a:lnTo>
                <a:lnTo>
                  <a:pt x="7022224" y="38354"/>
                </a:lnTo>
                <a:lnTo>
                  <a:pt x="6991236" y="38354"/>
                </a:lnTo>
                <a:lnTo>
                  <a:pt x="6988403" y="42418"/>
                </a:lnTo>
                <a:lnTo>
                  <a:pt x="6945363" y="42418"/>
                </a:lnTo>
                <a:lnTo>
                  <a:pt x="6937591" y="38354"/>
                </a:lnTo>
                <a:lnTo>
                  <a:pt x="6991236" y="38354"/>
                </a:lnTo>
                <a:lnTo>
                  <a:pt x="6992125" y="37084"/>
                </a:lnTo>
                <a:lnTo>
                  <a:pt x="6935165" y="37084"/>
                </a:lnTo>
                <a:lnTo>
                  <a:pt x="6931520" y="35179"/>
                </a:lnTo>
                <a:lnTo>
                  <a:pt x="6992506" y="35179"/>
                </a:lnTo>
                <a:lnTo>
                  <a:pt x="6991896" y="34417"/>
                </a:lnTo>
                <a:lnTo>
                  <a:pt x="6915010" y="34417"/>
                </a:lnTo>
                <a:lnTo>
                  <a:pt x="6910476" y="35179"/>
                </a:lnTo>
                <a:lnTo>
                  <a:pt x="6930898" y="35179"/>
                </a:lnTo>
                <a:lnTo>
                  <a:pt x="6925310" y="37084"/>
                </a:lnTo>
                <a:lnTo>
                  <a:pt x="6899122" y="37084"/>
                </a:lnTo>
                <a:lnTo>
                  <a:pt x="6891553" y="38354"/>
                </a:lnTo>
                <a:lnTo>
                  <a:pt x="6921589" y="38354"/>
                </a:lnTo>
                <a:lnTo>
                  <a:pt x="6909663" y="42418"/>
                </a:lnTo>
                <a:lnTo>
                  <a:pt x="6867334" y="42418"/>
                </a:lnTo>
                <a:lnTo>
                  <a:pt x="6862800" y="43180"/>
                </a:lnTo>
                <a:lnTo>
                  <a:pt x="6907428" y="43180"/>
                </a:lnTo>
                <a:lnTo>
                  <a:pt x="6905193" y="43942"/>
                </a:lnTo>
                <a:lnTo>
                  <a:pt x="6858254" y="43942"/>
                </a:lnTo>
                <a:lnTo>
                  <a:pt x="6853707" y="44704"/>
                </a:lnTo>
                <a:lnTo>
                  <a:pt x="6902958" y="44704"/>
                </a:lnTo>
                <a:lnTo>
                  <a:pt x="6892531" y="48260"/>
                </a:lnTo>
                <a:lnTo>
                  <a:pt x="5467134" y="48260"/>
                </a:lnTo>
                <a:lnTo>
                  <a:pt x="5464924" y="48514"/>
                </a:lnTo>
                <a:lnTo>
                  <a:pt x="5464619" y="48260"/>
                </a:lnTo>
                <a:lnTo>
                  <a:pt x="5259908" y="48260"/>
                </a:lnTo>
                <a:lnTo>
                  <a:pt x="5260098" y="48768"/>
                </a:lnTo>
                <a:lnTo>
                  <a:pt x="5462727" y="48768"/>
                </a:lnTo>
                <a:lnTo>
                  <a:pt x="5465242" y="48768"/>
                </a:lnTo>
                <a:lnTo>
                  <a:pt x="6891045" y="48768"/>
                </a:lnTo>
                <a:lnTo>
                  <a:pt x="6886575" y="50292"/>
                </a:lnTo>
                <a:lnTo>
                  <a:pt x="6896900" y="48768"/>
                </a:lnTo>
                <a:lnTo>
                  <a:pt x="7239241" y="48768"/>
                </a:lnTo>
                <a:lnTo>
                  <a:pt x="7243432" y="48768"/>
                </a:lnTo>
                <a:lnTo>
                  <a:pt x="7548308" y="48768"/>
                </a:lnTo>
                <a:close/>
              </a:path>
              <a:path w="9551670" h="58419">
                <a:moveTo>
                  <a:pt x="7561377" y="50431"/>
                </a:moveTo>
                <a:lnTo>
                  <a:pt x="7560475" y="50292"/>
                </a:lnTo>
                <a:lnTo>
                  <a:pt x="7558760" y="50292"/>
                </a:lnTo>
                <a:lnTo>
                  <a:pt x="7561377" y="50431"/>
                </a:lnTo>
                <a:close/>
              </a:path>
              <a:path w="9551670" h="58419">
                <a:moveTo>
                  <a:pt x="7565885" y="55245"/>
                </a:moveTo>
                <a:lnTo>
                  <a:pt x="7537958" y="55245"/>
                </a:lnTo>
                <a:lnTo>
                  <a:pt x="7555852" y="55511"/>
                </a:lnTo>
                <a:lnTo>
                  <a:pt x="7565885" y="55245"/>
                </a:lnTo>
                <a:close/>
              </a:path>
              <a:path w="9551670" h="58419">
                <a:moveTo>
                  <a:pt x="7581951" y="42418"/>
                </a:moveTo>
                <a:lnTo>
                  <a:pt x="7511135" y="42418"/>
                </a:lnTo>
                <a:lnTo>
                  <a:pt x="7508024" y="43180"/>
                </a:lnTo>
                <a:lnTo>
                  <a:pt x="7575486" y="43180"/>
                </a:lnTo>
                <a:lnTo>
                  <a:pt x="7581951" y="42418"/>
                </a:lnTo>
                <a:close/>
              </a:path>
              <a:path w="9551670" h="58419">
                <a:moveTo>
                  <a:pt x="7594879" y="40767"/>
                </a:moveTo>
                <a:lnTo>
                  <a:pt x="7517955" y="40767"/>
                </a:lnTo>
                <a:lnTo>
                  <a:pt x="7529195" y="38354"/>
                </a:lnTo>
                <a:lnTo>
                  <a:pt x="7464755" y="38354"/>
                </a:lnTo>
                <a:lnTo>
                  <a:pt x="7462647" y="40767"/>
                </a:lnTo>
                <a:lnTo>
                  <a:pt x="7379767" y="40767"/>
                </a:lnTo>
                <a:lnTo>
                  <a:pt x="7375880" y="41275"/>
                </a:lnTo>
                <a:lnTo>
                  <a:pt x="7464996" y="41275"/>
                </a:lnTo>
                <a:lnTo>
                  <a:pt x="7464196" y="40767"/>
                </a:lnTo>
                <a:lnTo>
                  <a:pt x="7517879" y="40767"/>
                </a:lnTo>
                <a:lnTo>
                  <a:pt x="7515809" y="41275"/>
                </a:lnTo>
                <a:lnTo>
                  <a:pt x="7591184" y="41275"/>
                </a:lnTo>
                <a:lnTo>
                  <a:pt x="7594879" y="40767"/>
                </a:lnTo>
                <a:close/>
              </a:path>
              <a:path w="9551670" h="58419">
                <a:moveTo>
                  <a:pt x="7621702" y="37084"/>
                </a:moveTo>
                <a:lnTo>
                  <a:pt x="7535100" y="37084"/>
                </a:lnTo>
                <a:lnTo>
                  <a:pt x="7529195" y="38354"/>
                </a:lnTo>
                <a:lnTo>
                  <a:pt x="7612456" y="38354"/>
                </a:lnTo>
                <a:lnTo>
                  <a:pt x="7621702" y="37084"/>
                </a:lnTo>
                <a:close/>
              </a:path>
              <a:path w="9551670" h="58419">
                <a:moveTo>
                  <a:pt x="7637805" y="48768"/>
                </a:moveTo>
                <a:lnTo>
                  <a:pt x="7548308" y="48768"/>
                </a:lnTo>
                <a:lnTo>
                  <a:pt x="7554138" y="49403"/>
                </a:lnTo>
                <a:lnTo>
                  <a:pt x="7560475" y="50292"/>
                </a:lnTo>
                <a:lnTo>
                  <a:pt x="7634338" y="50292"/>
                </a:lnTo>
                <a:lnTo>
                  <a:pt x="7637805" y="48768"/>
                </a:lnTo>
                <a:close/>
              </a:path>
              <a:path w="9551670" h="58419">
                <a:moveTo>
                  <a:pt x="7641133" y="34417"/>
                </a:moveTo>
                <a:lnTo>
                  <a:pt x="7547521" y="34417"/>
                </a:lnTo>
                <a:lnTo>
                  <a:pt x="7543978" y="35179"/>
                </a:lnTo>
                <a:lnTo>
                  <a:pt x="7635583" y="35179"/>
                </a:lnTo>
                <a:lnTo>
                  <a:pt x="7641133" y="34417"/>
                </a:lnTo>
                <a:close/>
              </a:path>
              <a:path w="9551670" h="58419">
                <a:moveTo>
                  <a:pt x="7668704" y="43180"/>
                </a:moveTo>
                <a:lnTo>
                  <a:pt x="7575486" y="43180"/>
                </a:lnTo>
                <a:lnTo>
                  <a:pt x="7537831" y="47625"/>
                </a:lnTo>
                <a:lnTo>
                  <a:pt x="7543647" y="48260"/>
                </a:lnTo>
                <a:lnTo>
                  <a:pt x="7638974" y="48260"/>
                </a:lnTo>
                <a:lnTo>
                  <a:pt x="7640993" y="47371"/>
                </a:lnTo>
                <a:lnTo>
                  <a:pt x="7668704" y="43180"/>
                </a:lnTo>
                <a:close/>
              </a:path>
              <a:path w="9551670" h="58419">
                <a:moveTo>
                  <a:pt x="7673556" y="50292"/>
                </a:moveTo>
                <a:lnTo>
                  <a:pt x="7634338" y="50292"/>
                </a:lnTo>
                <a:lnTo>
                  <a:pt x="7633754" y="50546"/>
                </a:lnTo>
                <a:lnTo>
                  <a:pt x="7667371" y="50546"/>
                </a:lnTo>
                <a:lnTo>
                  <a:pt x="7673556" y="50292"/>
                </a:lnTo>
                <a:close/>
              </a:path>
              <a:path w="9551670" h="58419">
                <a:moveTo>
                  <a:pt x="7676667" y="55753"/>
                </a:moveTo>
                <a:lnTo>
                  <a:pt x="7573746" y="55753"/>
                </a:lnTo>
                <a:lnTo>
                  <a:pt x="7672197" y="57150"/>
                </a:lnTo>
                <a:lnTo>
                  <a:pt x="7676667" y="55753"/>
                </a:lnTo>
                <a:close/>
              </a:path>
              <a:path w="9551670" h="58419">
                <a:moveTo>
                  <a:pt x="7687259" y="41275"/>
                </a:moveTo>
                <a:lnTo>
                  <a:pt x="7591184" y="41275"/>
                </a:lnTo>
                <a:lnTo>
                  <a:pt x="7589329" y="41529"/>
                </a:lnTo>
                <a:lnTo>
                  <a:pt x="7589482" y="41529"/>
                </a:lnTo>
                <a:lnTo>
                  <a:pt x="7581951" y="42418"/>
                </a:lnTo>
                <a:lnTo>
                  <a:pt x="7672044" y="42418"/>
                </a:lnTo>
                <a:lnTo>
                  <a:pt x="7687259" y="41275"/>
                </a:lnTo>
                <a:close/>
              </a:path>
              <a:path w="9551670" h="58419">
                <a:moveTo>
                  <a:pt x="7723022" y="48260"/>
                </a:moveTo>
                <a:lnTo>
                  <a:pt x="7638974" y="48260"/>
                </a:lnTo>
                <a:lnTo>
                  <a:pt x="7637805" y="48768"/>
                </a:lnTo>
                <a:lnTo>
                  <a:pt x="7710652" y="48768"/>
                </a:lnTo>
                <a:lnTo>
                  <a:pt x="7723022" y="48260"/>
                </a:lnTo>
                <a:close/>
              </a:path>
              <a:path w="9551670" h="58419">
                <a:moveTo>
                  <a:pt x="7726146" y="38354"/>
                </a:moveTo>
                <a:lnTo>
                  <a:pt x="7612456" y="38354"/>
                </a:lnTo>
                <a:lnTo>
                  <a:pt x="7594879" y="40767"/>
                </a:lnTo>
                <a:lnTo>
                  <a:pt x="7694028" y="40767"/>
                </a:lnTo>
                <a:lnTo>
                  <a:pt x="7726146" y="38354"/>
                </a:lnTo>
                <a:close/>
              </a:path>
              <a:path w="9551670" h="58419">
                <a:moveTo>
                  <a:pt x="7726172" y="50546"/>
                </a:moveTo>
                <a:lnTo>
                  <a:pt x="7667371" y="50546"/>
                </a:lnTo>
                <a:lnTo>
                  <a:pt x="7630274" y="52070"/>
                </a:lnTo>
                <a:lnTo>
                  <a:pt x="7633754" y="50546"/>
                </a:lnTo>
                <a:lnTo>
                  <a:pt x="7563993" y="50546"/>
                </a:lnTo>
                <a:lnTo>
                  <a:pt x="7574483" y="51054"/>
                </a:lnTo>
                <a:lnTo>
                  <a:pt x="7597902" y="51054"/>
                </a:lnTo>
                <a:lnTo>
                  <a:pt x="7600963" y="53086"/>
                </a:lnTo>
                <a:lnTo>
                  <a:pt x="7598423" y="53086"/>
                </a:lnTo>
                <a:lnTo>
                  <a:pt x="7588694" y="54229"/>
                </a:lnTo>
                <a:lnTo>
                  <a:pt x="7570889" y="55118"/>
                </a:lnTo>
                <a:lnTo>
                  <a:pt x="7565885" y="55245"/>
                </a:lnTo>
                <a:lnTo>
                  <a:pt x="7678293" y="55245"/>
                </a:lnTo>
                <a:lnTo>
                  <a:pt x="7683170" y="53721"/>
                </a:lnTo>
                <a:lnTo>
                  <a:pt x="7681887" y="53721"/>
                </a:lnTo>
                <a:lnTo>
                  <a:pt x="7702105" y="52197"/>
                </a:lnTo>
                <a:lnTo>
                  <a:pt x="7712215" y="51435"/>
                </a:lnTo>
                <a:lnTo>
                  <a:pt x="7711846" y="51435"/>
                </a:lnTo>
                <a:lnTo>
                  <a:pt x="7726172" y="50546"/>
                </a:lnTo>
                <a:close/>
              </a:path>
              <a:path w="9551670" h="58419">
                <a:moveTo>
                  <a:pt x="7747686" y="48768"/>
                </a:moveTo>
                <a:lnTo>
                  <a:pt x="7710652" y="48768"/>
                </a:lnTo>
                <a:lnTo>
                  <a:pt x="7673556" y="50292"/>
                </a:lnTo>
                <a:lnTo>
                  <a:pt x="7730261" y="50292"/>
                </a:lnTo>
                <a:lnTo>
                  <a:pt x="7744574" y="49403"/>
                </a:lnTo>
                <a:lnTo>
                  <a:pt x="7747686" y="48768"/>
                </a:lnTo>
                <a:close/>
              </a:path>
              <a:path w="9551670" h="58419">
                <a:moveTo>
                  <a:pt x="7755776" y="47117"/>
                </a:moveTo>
                <a:lnTo>
                  <a:pt x="7750848" y="47117"/>
                </a:lnTo>
                <a:lnTo>
                  <a:pt x="7723022" y="48260"/>
                </a:lnTo>
                <a:lnTo>
                  <a:pt x="7750175" y="48260"/>
                </a:lnTo>
                <a:lnTo>
                  <a:pt x="7755776" y="47117"/>
                </a:lnTo>
                <a:close/>
              </a:path>
              <a:path w="9551670" h="58419">
                <a:moveTo>
                  <a:pt x="7774508" y="48260"/>
                </a:moveTo>
                <a:lnTo>
                  <a:pt x="7750175" y="48260"/>
                </a:lnTo>
                <a:lnTo>
                  <a:pt x="7747686" y="48768"/>
                </a:lnTo>
                <a:lnTo>
                  <a:pt x="7773568" y="48768"/>
                </a:lnTo>
                <a:lnTo>
                  <a:pt x="7774508" y="48260"/>
                </a:lnTo>
                <a:close/>
              </a:path>
              <a:path w="9551670" h="58419">
                <a:moveTo>
                  <a:pt x="7780756" y="48768"/>
                </a:moveTo>
                <a:lnTo>
                  <a:pt x="7773568" y="48768"/>
                </a:lnTo>
                <a:lnTo>
                  <a:pt x="7772400" y="49403"/>
                </a:lnTo>
                <a:lnTo>
                  <a:pt x="7780756" y="48768"/>
                </a:lnTo>
                <a:close/>
              </a:path>
              <a:path w="9551670" h="58419">
                <a:moveTo>
                  <a:pt x="7787919" y="42418"/>
                </a:moveTo>
                <a:lnTo>
                  <a:pt x="7673746" y="42418"/>
                </a:lnTo>
                <a:lnTo>
                  <a:pt x="7668704" y="43180"/>
                </a:lnTo>
                <a:lnTo>
                  <a:pt x="7786637" y="43180"/>
                </a:lnTo>
                <a:lnTo>
                  <a:pt x="7787919" y="42418"/>
                </a:lnTo>
                <a:close/>
              </a:path>
              <a:path w="9551670" h="58419">
                <a:moveTo>
                  <a:pt x="7788122" y="38354"/>
                </a:moveTo>
                <a:lnTo>
                  <a:pt x="7786065" y="37592"/>
                </a:lnTo>
                <a:lnTo>
                  <a:pt x="7777213" y="37592"/>
                </a:lnTo>
                <a:lnTo>
                  <a:pt x="7726146" y="38354"/>
                </a:lnTo>
                <a:lnTo>
                  <a:pt x="7788122" y="38354"/>
                </a:lnTo>
                <a:close/>
              </a:path>
              <a:path w="9551670" h="58419">
                <a:moveTo>
                  <a:pt x="7790713" y="40767"/>
                </a:moveTo>
                <a:lnTo>
                  <a:pt x="7694028" y="40767"/>
                </a:lnTo>
                <a:lnTo>
                  <a:pt x="7687259" y="41275"/>
                </a:lnTo>
                <a:lnTo>
                  <a:pt x="7789850" y="41275"/>
                </a:lnTo>
                <a:lnTo>
                  <a:pt x="7790713" y="40767"/>
                </a:lnTo>
                <a:close/>
              </a:path>
              <a:path w="9551670" h="58419">
                <a:moveTo>
                  <a:pt x="7844244" y="48260"/>
                </a:moveTo>
                <a:lnTo>
                  <a:pt x="7787437" y="48260"/>
                </a:lnTo>
                <a:lnTo>
                  <a:pt x="7780756" y="48768"/>
                </a:lnTo>
                <a:lnTo>
                  <a:pt x="7839202" y="48768"/>
                </a:lnTo>
                <a:lnTo>
                  <a:pt x="7844244" y="48260"/>
                </a:lnTo>
                <a:close/>
              </a:path>
              <a:path w="9551670" h="58419">
                <a:moveTo>
                  <a:pt x="7875854" y="48768"/>
                </a:moveTo>
                <a:lnTo>
                  <a:pt x="7839202" y="48768"/>
                </a:lnTo>
                <a:lnTo>
                  <a:pt x="7824076" y="50292"/>
                </a:lnTo>
                <a:lnTo>
                  <a:pt x="7854810" y="50292"/>
                </a:lnTo>
                <a:lnTo>
                  <a:pt x="7875854" y="48768"/>
                </a:lnTo>
                <a:close/>
              </a:path>
              <a:path w="9551670" h="58419">
                <a:moveTo>
                  <a:pt x="7901864" y="47371"/>
                </a:moveTo>
                <a:lnTo>
                  <a:pt x="7853070" y="47371"/>
                </a:lnTo>
                <a:lnTo>
                  <a:pt x="7844244" y="48260"/>
                </a:lnTo>
                <a:lnTo>
                  <a:pt x="7881760" y="48260"/>
                </a:lnTo>
                <a:lnTo>
                  <a:pt x="7901864" y="47371"/>
                </a:lnTo>
                <a:close/>
              </a:path>
              <a:path w="9551670" h="58419">
                <a:moveTo>
                  <a:pt x="7976667" y="50546"/>
                </a:moveTo>
                <a:lnTo>
                  <a:pt x="7974571" y="50292"/>
                </a:lnTo>
                <a:lnTo>
                  <a:pt x="7854810" y="50292"/>
                </a:lnTo>
                <a:lnTo>
                  <a:pt x="7822806" y="50419"/>
                </a:lnTo>
                <a:lnTo>
                  <a:pt x="7824076" y="50292"/>
                </a:lnTo>
                <a:lnTo>
                  <a:pt x="7730261" y="50292"/>
                </a:lnTo>
                <a:lnTo>
                  <a:pt x="7726172" y="50546"/>
                </a:lnTo>
                <a:lnTo>
                  <a:pt x="7790815" y="50546"/>
                </a:lnTo>
                <a:lnTo>
                  <a:pt x="7821549" y="50546"/>
                </a:lnTo>
                <a:lnTo>
                  <a:pt x="7976667" y="50546"/>
                </a:lnTo>
                <a:close/>
              </a:path>
              <a:path w="9551670" h="58419">
                <a:moveTo>
                  <a:pt x="7986039" y="32893"/>
                </a:moveTo>
                <a:lnTo>
                  <a:pt x="7651597" y="32893"/>
                </a:lnTo>
                <a:lnTo>
                  <a:pt x="7646683" y="33655"/>
                </a:lnTo>
                <a:lnTo>
                  <a:pt x="7641133" y="34417"/>
                </a:lnTo>
                <a:lnTo>
                  <a:pt x="7985912" y="34417"/>
                </a:lnTo>
                <a:lnTo>
                  <a:pt x="7985976" y="33655"/>
                </a:lnTo>
                <a:lnTo>
                  <a:pt x="7986039" y="32893"/>
                </a:lnTo>
                <a:close/>
              </a:path>
              <a:path w="9551670" h="58419">
                <a:moveTo>
                  <a:pt x="7986738" y="37084"/>
                </a:moveTo>
                <a:lnTo>
                  <a:pt x="7985887" y="36195"/>
                </a:lnTo>
                <a:lnTo>
                  <a:pt x="7985849" y="35179"/>
                </a:lnTo>
                <a:lnTo>
                  <a:pt x="7635583" y="35179"/>
                </a:lnTo>
                <a:lnTo>
                  <a:pt x="7621702" y="37084"/>
                </a:lnTo>
                <a:lnTo>
                  <a:pt x="7986738" y="37084"/>
                </a:lnTo>
                <a:close/>
              </a:path>
              <a:path w="9551670" h="58419">
                <a:moveTo>
                  <a:pt x="7989214" y="52070"/>
                </a:moveTo>
                <a:lnTo>
                  <a:pt x="7988198" y="51943"/>
                </a:lnTo>
                <a:lnTo>
                  <a:pt x="7988020" y="51943"/>
                </a:lnTo>
                <a:lnTo>
                  <a:pt x="7989214" y="52070"/>
                </a:lnTo>
                <a:close/>
              </a:path>
              <a:path w="9551670" h="58419">
                <a:moveTo>
                  <a:pt x="7990218" y="40767"/>
                </a:moveTo>
                <a:lnTo>
                  <a:pt x="7987932" y="38354"/>
                </a:lnTo>
                <a:lnTo>
                  <a:pt x="7788122" y="38354"/>
                </a:lnTo>
                <a:lnTo>
                  <a:pt x="7790510" y="39243"/>
                </a:lnTo>
                <a:lnTo>
                  <a:pt x="7793291" y="39243"/>
                </a:lnTo>
                <a:lnTo>
                  <a:pt x="7790713" y="40767"/>
                </a:lnTo>
                <a:lnTo>
                  <a:pt x="7990218" y="40767"/>
                </a:lnTo>
                <a:close/>
              </a:path>
              <a:path w="9551670" h="58419">
                <a:moveTo>
                  <a:pt x="7991780" y="42418"/>
                </a:moveTo>
                <a:lnTo>
                  <a:pt x="7990700" y="41275"/>
                </a:lnTo>
                <a:lnTo>
                  <a:pt x="7789850" y="41275"/>
                </a:lnTo>
                <a:lnTo>
                  <a:pt x="7787919" y="42418"/>
                </a:lnTo>
                <a:lnTo>
                  <a:pt x="7991780" y="42418"/>
                </a:lnTo>
                <a:close/>
              </a:path>
              <a:path w="9551670" h="58419">
                <a:moveTo>
                  <a:pt x="7998676" y="47117"/>
                </a:moveTo>
                <a:lnTo>
                  <a:pt x="7994790" y="45593"/>
                </a:lnTo>
                <a:lnTo>
                  <a:pt x="7992504" y="43180"/>
                </a:lnTo>
                <a:lnTo>
                  <a:pt x="7822971" y="43180"/>
                </a:lnTo>
                <a:lnTo>
                  <a:pt x="7822971" y="47117"/>
                </a:lnTo>
                <a:lnTo>
                  <a:pt x="7816304" y="47244"/>
                </a:lnTo>
                <a:lnTo>
                  <a:pt x="7820190" y="47117"/>
                </a:lnTo>
                <a:lnTo>
                  <a:pt x="7822971" y="47117"/>
                </a:lnTo>
                <a:lnTo>
                  <a:pt x="7822971" y="43180"/>
                </a:lnTo>
                <a:lnTo>
                  <a:pt x="7786865" y="43180"/>
                </a:lnTo>
                <a:lnTo>
                  <a:pt x="7776616" y="47117"/>
                </a:lnTo>
                <a:lnTo>
                  <a:pt x="7774508" y="48260"/>
                </a:lnTo>
                <a:lnTo>
                  <a:pt x="7785227" y="48260"/>
                </a:lnTo>
                <a:lnTo>
                  <a:pt x="7812418" y="47371"/>
                </a:lnTo>
                <a:lnTo>
                  <a:pt x="7853070" y="47371"/>
                </a:lnTo>
                <a:lnTo>
                  <a:pt x="7855598" y="47117"/>
                </a:lnTo>
                <a:lnTo>
                  <a:pt x="7907604" y="47117"/>
                </a:lnTo>
                <a:lnTo>
                  <a:pt x="7901864" y="47371"/>
                </a:lnTo>
                <a:lnTo>
                  <a:pt x="7929537" y="47371"/>
                </a:lnTo>
                <a:lnTo>
                  <a:pt x="7924203" y="47117"/>
                </a:lnTo>
                <a:lnTo>
                  <a:pt x="7998676" y="47117"/>
                </a:lnTo>
                <a:close/>
              </a:path>
              <a:path w="9551670" h="58419">
                <a:moveTo>
                  <a:pt x="8006766" y="50292"/>
                </a:moveTo>
                <a:lnTo>
                  <a:pt x="7999323" y="47371"/>
                </a:lnTo>
                <a:lnTo>
                  <a:pt x="7929537" y="47371"/>
                </a:lnTo>
                <a:lnTo>
                  <a:pt x="7948168" y="48260"/>
                </a:lnTo>
                <a:lnTo>
                  <a:pt x="7950124" y="48260"/>
                </a:lnTo>
                <a:lnTo>
                  <a:pt x="7953502" y="48526"/>
                </a:lnTo>
                <a:lnTo>
                  <a:pt x="7948168" y="48260"/>
                </a:lnTo>
                <a:lnTo>
                  <a:pt x="7882877" y="48260"/>
                </a:lnTo>
                <a:lnTo>
                  <a:pt x="7875854" y="48768"/>
                </a:lnTo>
                <a:lnTo>
                  <a:pt x="7956867" y="48768"/>
                </a:lnTo>
                <a:lnTo>
                  <a:pt x="7970380" y="49784"/>
                </a:lnTo>
                <a:lnTo>
                  <a:pt x="7974571" y="50292"/>
                </a:lnTo>
                <a:lnTo>
                  <a:pt x="8006766" y="50292"/>
                </a:lnTo>
                <a:close/>
              </a:path>
              <a:path w="9551670" h="58419">
                <a:moveTo>
                  <a:pt x="8010982" y="51943"/>
                </a:moveTo>
                <a:lnTo>
                  <a:pt x="8007413" y="50546"/>
                </a:lnTo>
                <a:lnTo>
                  <a:pt x="7976667" y="50546"/>
                </a:lnTo>
                <a:lnTo>
                  <a:pt x="7988198" y="51943"/>
                </a:lnTo>
                <a:lnTo>
                  <a:pt x="8010982" y="51943"/>
                </a:lnTo>
                <a:close/>
              </a:path>
              <a:path w="9551670" h="58419">
                <a:moveTo>
                  <a:pt x="8013890" y="53086"/>
                </a:moveTo>
                <a:lnTo>
                  <a:pt x="8011630" y="52197"/>
                </a:lnTo>
                <a:lnTo>
                  <a:pt x="7990472" y="52197"/>
                </a:lnTo>
                <a:lnTo>
                  <a:pt x="8005254" y="53721"/>
                </a:lnTo>
                <a:lnTo>
                  <a:pt x="8012176" y="53086"/>
                </a:lnTo>
                <a:lnTo>
                  <a:pt x="8013890" y="53086"/>
                </a:lnTo>
                <a:close/>
              </a:path>
              <a:path w="9551670" h="58419">
                <a:moveTo>
                  <a:pt x="8097380" y="42418"/>
                </a:moveTo>
                <a:lnTo>
                  <a:pt x="7991780" y="42418"/>
                </a:lnTo>
                <a:lnTo>
                  <a:pt x="7992504" y="43180"/>
                </a:lnTo>
                <a:lnTo>
                  <a:pt x="8094713" y="43180"/>
                </a:lnTo>
                <a:lnTo>
                  <a:pt x="8097380" y="42418"/>
                </a:lnTo>
                <a:close/>
              </a:path>
              <a:path w="9551670" h="58419">
                <a:moveTo>
                  <a:pt x="8103146" y="40767"/>
                </a:moveTo>
                <a:lnTo>
                  <a:pt x="7990218" y="40767"/>
                </a:lnTo>
                <a:lnTo>
                  <a:pt x="7990700" y="41275"/>
                </a:lnTo>
                <a:lnTo>
                  <a:pt x="8101368" y="41275"/>
                </a:lnTo>
                <a:lnTo>
                  <a:pt x="8103146" y="40767"/>
                </a:lnTo>
                <a:close/>
              </a:path>
              <a:path w="9551670" h="58419">
                <a:moveTo>
                  <a:pt x="8115389" y="37084"/>
                </a:moveTo>
                <a:lnTo>
                  <a:pt x="7986738" y="37084"/>
                </a:lnTo>
                <a:lnTo>
                  <a:pt x="7987932" y="38354"/>
                </a:lnTo>
                <a:lnTo>
                  <a:pt x="8111426" y="38354"/>
                </a:lnTo>
                <a:lnTo>
                  <a:pt x="8115389" y="37084"/>
                </a:lnTo>
                <a:close/>
              </a:path>
              <a:path w="9551670" h="58419">
                <a:moveTo>
                  <a:pt x="8123123" y="32893"/>
                </a:moveTo>
                <a:lnTo>
                  <a:pt x="8121955" y="32131"/>
                </a:lnTo>
                <a:lnTo>
                  <a:pt x="7986115" y="32131"/>
                </a:lnTo>
                <a:lnTo>
                  <a:pt x="7986039" y="32893"/>
                </a:lnTo>
                <a:lnTo>
                  <a:pt x="8123123" y="32893"/>
                </a:lnTo>
                <a:close/>
              </a:path>
              <a:path w="9551670" h="58419">
                <a:moveTo>
                  <a:pt x="8123682" y="34417"/>
                </a:moveTo>
                <a:lnTo>
                  <a:pt x="7985912" y="34417"/>
                </a:lnTo>
                <a:lnTo>
                  <a:pt x="7985849" y="35179"/>
                </a:lnTo>
                <a:lnTo>
                  <a:pt x="8121307" y="35179"/>
                </a:lnTo>
                <a:lnTo>
                  <a:pt x="8123682" y="34417"/>
                </a:lnTo>
                <a:close/>
              </a:path>
              <a:path w="9551670" h="58419">
                <a:moveTo>
                  <a:pt x="8124063" y="48768"/>
                </a:moveTo>
                <a:lnTo>
                  <a:pt x="8110601" y="47752"/>
                </a:lnTo>
                <a:lnTo>
                  <a:pt x="8103870" y="46736"/>
                </a:lnTo>
                <a:lnTo>
                  <a:pt x="8100606" y="46037"/>
                </a:lnTo>
                <a:lnTo>
                  <a:pt x="8101787" y="45593"/>
                </a:lnTo>
                <a:lnTo>
                  <a:pt x="8107261" y="44704"/>
                </a:lnTo>
                <a:lnTo>
                  <a:pt x="8106753" y="44704"/>
                </a:lnTo>
                <a:lnTo>
                  <a:pt x="8119148" y="43180"/>
                </a:lnTo>
                <a:lnTo>
                  <a:pt x="8094713" y="43180"/>
                </a:lnTo>
                <a:lnTo>
                  <a:pt x="8098396" y="46863"/>
                </a:lnTo>
                <a:lnTo>
                  <a:pt x="8099692" y="46380"/>
                </a:lnTo>
                <a:lnTo>
                  <a:pt x="8103654" y="47244"/>
                </a:lnTo>
                <a:lnTo>
                  <a:pt x="8111503" y="48006"/>
                </a:lnTo>
                <a:lnTo>
                  <a:pt x="8124063" y="48768"/>
                </a:lnTo>
                <a:close/>
              </a:path>
              <a:path w="9551670" h="58419">
                <a:moveTo>
                  <a:pt x="8248447" y="43180"/>
                </a:moveTo>
                <a:lnTo>
                  <a:pt x="8228038" y="42418"/>
                </a:lnTo>
                <a:lnTo>
                  <a:pt x="8186483" y="42418"/>
                </a:lnTo>
                <a:lnTo>
                  <a:pt x="8194942" y="43180"/>
                </a:lnTo>
                <a:lnTo>
                  <a:pt x="8248447" y="43180"/>
                </a:lnTo>
                <a:close/>
              </a:path>
              <a:path w="9551670" h="58419">
                <a:moveTo>
                  <a:pt x="8275282" y="41275"/>
                </a:moveTo>
                <a:lnTo>
                  <a:pt x="8101368" y="41275"/>
                </a:lnTo>
                <a:lnTo>
                  <a:pt x="8097380" y="42418"/>
                </a:lnTo>
                <a:lnTo>
                  <a:pt x="8122780" y="42418"/>
                </a:lnTo>
                <a:lnTo>
                  <a:pt x="8124177" y="42672"/>
                </a:lnTo>
                <a:lnTo>
                  <a:pt x="8126552" y="42418"/>
                </a:lnTo>
                <a:lnTo>
                  <a:pt x="8186483" y="42418"/>
                </a:lnTo>
                <a:lnTo>
                  <a:pt x="8176603" y="41529"/>
                </a:lnTo>
                <a:lnTo>
                  <a:pt x="8201647" y="41529"/>
                </a:lnTo>
                <a:lnTo>
                  <a:pt x="8228470" y="42418"/>
                </a:lnTo>
                <a:lnTo>
                  <a:pt x="8275040" y="42418"/>
                </a:lnTo>
                <a:lnTo>
                  <a:pt x="8275231" y="41529"/>
                </a:lnTo>
                <a:lnTo>
                  <a:pt x="8275282" y="41275"/>
                </a:lnTo>
                <a:close/>
              </a:path>
              <a:path w="9551670" h="58419">
                <a:moveTo>
                  <a:pt x="8281759" y="38354"/>
                </a:moveTo>
                <a:lnTo>
                  <a:pt x="8111579" y="38354"/>
                </a:lnTo>
                <a:lnTo>
                  <a:pt x="8103146" y="40767"/>
                </a:lnTo>
                <a:lnTo>
                  <a:pt x="8275383" y="40767"/>
                </a:lnTo>
                <a:lnTo>
                  <a:pt x="8275701" y="39243"/>
                </a:lnTo>
                <a:lnTo>
                  <a:pt x="8277466" y="39243"/>
                </a:lnTo>
                <a:lnTo>
                  <a:pt x="8281759" y="38354"/>
                </a:lnTo>
                <a:close/>
              </a:path>
              <a:path w="9551670" h="58419">
                <a:moveTo>
                  <a:pt x="8297100" y="35179"/>
                </a:moveTo>
                <a:lnTo>
                  <a:pt x="8121307" y="35179"/>
                </a:lnTo>
                <a:lnTo>
                  <a:pt x="8115389" y="37084"/>
                </a:lnTo>
                <a:lnTo>
                  <a:pt x="8287893" y="37084"/>
                </a:lnTo>
                <a:lnTo>
                  <a:pt x="8297100" y="35179"/>
                </a:lnTo>
                <a:close/>
              </a:path>
              <a:path w="9551670" h="58419">
                <a:moveTo>
                  <a:pt x="8306155" y="5842"/>
                </a:moveTo>
                <a:lnTo>
                  <a:pt x="8298777" y="5080"/>
                </a:lnTo>
                <a:lnTo>
                  <a:pt x="8089290" y="5080"/>
                </a:lnTo>
                <a:lnTo>
                  <a:pt x="8088782" y="5842"/>
                </a:lnTo>
                <a:lnTo>
                  <a:pt x="8306155" y="5842"/>
                </a:lnTo>
                <a:close/>
              </a:path>
              <a:path w="9551670" h="58419">
                <a:moveTo>
                  <a:pt x="8316087" y="32893"/>
                </a:moveTo>
                <a:lnTo>
                  <a:pt x="8123123" y="32893"/>
                </a:lnTo>
                <a:lnTo>
                  <a:pt x="8125447" y="34417"/>
                </a:lnTo>
                <a:lnTo>
                  <a:pt x="8303704" y="34417"/>
                </a:lnTo>
                <a:lnTo>
                  <a:pt x="8316087" y="32893"/>
                </a:lnTo>
                <a:close/>
              </a:path>
              <a:path w="9551670" h="58419">
                <a:moveTo>
                  <a:pt x="8322132" y="7493"/>
                </a:moveTo>
                <a:lnTo>
                  <a:pt x="8313521" y="6604"/>
                </a:lnTo>
                <a:lnTo>
                  <a:pt x="8088262" y="6604"/>
                </a:lnTo>
                <a:lnTo>
                  <a:pt x="8087665" y="7493"/>
                </a:lnTo>
                <a:lnTo>
                  <a:pt x="8322132" y="7493"/>
                </a:lnTo>
                <a:close/>
              </a:path>
              <a:path w="9551670" h="58419">
                <a:moveTo>
                  <a:pt x="8373986" y="33274"/>
                </a:moveTo>
                <a:lnTo>
                  <a:pt x="8367789" y="32131"/>
                </a:lnTo>
                <a:lnTo>
                  <a:pt x="8322272" y="32131"/>
                </a:lnTo>
                <a:lnTo>
                  <a:pt x="8316087" y="32893"/>
                </a:lnTo>
                <a:lnTo>
                  <a:pt x="8348612" y="32893"/>
                </a:lnTo>
                <a:lnTo>
                  <a:pt x="8373986" y="33274"/>
                </a:lnTo>
                <a:close/>
              </a:path>
              <a:path w="9551670" h="58419">
                <a:moveTo>
                  <a:pt x="8640623" y="35179"/>
                </a:moveTo>
                <a:lnTo>
                  <a:pt x="8639061" y="35179"/>
                </a:lnTo>
                <a:lnTo>
                  <a:pt x="8478507" y="35179"/>
                </a:lnTo>
                <a:lnTo>
                  <a:pt x="8444547" y="34417"/>
                </a:lnTo>
                <a:lnTo>
                  <a:pt x="8303704" y="34417"/>
                </a:lnTo>
                <a:lnTo>
                  <a:pt x="8297519" y="35179"/>
                </a:lnTo>
                <a:lnTo>
                  <a:pt x="8477059" y="35179"/>
                </a:lnTo>
                <a:lnTo>
                  <a:pt x="8533867" y="36195"/>
                </a:lnTo>
                <a:lnTo>
                  <a:pt x="8626399" y="36830"/>
                </a:lnTo>
                <a:lnTo>
                  <a:pt x="8591258" y="36830"/>
                </a:lnTo>
                <a:lnTo>
                  <a:pt x="8593137" y="37084"/>
                </a:lnTo>
                <a:lnTo>
                  <a:pt x="8636698" y="37084"/>
                </a:lnTo>
                <a:lnTo>
                  <a:pt x="8640623" y="35179"/>
                </a:lnTo>
                <a:close/>
              </a:path>
              <a:path w="9551670" h="58419">
                <a:moveTo>
                  <a:pt x="8645677" y="44704"/>
                </a:moveTo>
                <a:lnTo>
                  <a:pt x="8644103" y="43942"/>
                </a:lnTo>
                <a:lnTo>
                  <a:pt x="8297126" y="43942"/>
                </a:lnTo>
                <a:lnTo>
                  <a:pt x="8274799" y="43561"/>
                </a:lnTo>
                <a:lnTo>
                  <a:pt x="8274723" y="43942"/>
                </a:lnTo>
                <a:lnTo>
                  <a:pt x="8265642" y="43942"/>
                </a:lnTo>
                <a:lnTo>
                  <a:pt x="8197697" y="44323"/>
                </a:lnTo>
                <a:lnTo>
                  <a:pt x="8223275" y="43942"/>
                </a:lnTo>
                <a:lnTo>
                  <a:pt x="8203412" y="43942"/>
                </a:lnTo>
                <a:lnTo>
                  <a:pt x="8194942" y="43180"/>
                </a:lnTo>
                <a:lnTo>
                  <a:pt x="8126997" y="43180"/>
                </a:lnTo>
                <a:lnTo>
                  <a:pt x="8131226" y="43942"/>
                </a:lnTo>
                <a:lnTo>
                  <a:pt x="8131861" y="43942"/>
                </a:lnTo>
                <a:lnTo>
                  <a:pt x="8132267" y="44691"/>
                </a:lnTo>
                <a:lnTo>
                  <a:pt x="8129752" y="44704"/>
                </a:lnTo>
                <a:lnTo>
                  <a:pt x="8132267" y="44704"/>
                </a:lnTo>
                <a:lnTo>
                  <a:pt x="8132762" y="45593"/>
                </a:lnTo>
                <a:lnTo>
                  <a:pt x="8132229" y="45593"/>
                </a:lnTo>
                <a:lnTo>
                  <a:pt x="8139443" y="47117"/>
                </a:lnTo>
                <a:lnTo>
                  <a:pt x="8157858" y="47117"/>
                </a:lnTo>
                <a:lnTo>
                  <a:pt x="8173415" y="44704"/>
                </a:lnTo>
                <a:lnTo>
                  <a:pt x="8645677" y="44704"/>
                </a:lnTo>
                <a:close/>
              </a:path>
              <a:path w="9551670" h="58419">
                <a:moveTo>
                  <a:pt x="8648471" y="33655"/>
                </a:moveTo>
                <a:lnTo>
                  <a:pt x="8399373" y="33655"/>
                </a:lnTo>
                <a:lnTo>
                  <a:pt x="8450148" y="34417"/>
                </a:lnTo>
                <a:lnTo>
                  <a:pt x="8642198" y="34417"/>
                </a:lnTo>
                <a:lnTo>
                  <a:pt x="8641397" y="34810"/>
                </a:lnTo>
                <a:lnTo>
                  <a:pt x="8648471" y="33655"/>
                </a:lnTo>
                <a:close/>
              </a:path>
              <a:path w="9551670" h="58419">
                <a:moveTo>
                  <a:pt x="8655812" y="44704"/>
                </a:moveTo>
                <a:lnTo>
                  <a:pt x="8645677" y="44704"/>
                </a:lnTo>
                <a:lnTo>
                  <a:pt x="8648560" y="46113"/>
                </a:lnTo>
                <a:lnTo>
                  <a:pt x="8655812" y="44704"/>
                </a:lnTo>
                <a:close/>
              </a:path>
              <a:path w="9551670" h="58419">
                <a:moveTo>
                  <a:pt x="8659127" y="42418"/>
                </a:moveTo>
                <a:lnTo>
                  <a:pt x="8622144" y="42418"/>
                </a:lnTo>
                <a:lnTo>
                  <a:pt x="8631847" y="41275"/>
                </a:lnTo>
                <a:lnTo>
                  <a:pt x="8622436" y="41275"/>
                </a:lnTo>
                <a:lnTo>
                  <a:pt x="8620442" y="42418"/>
                </a:lnTo>
                <a:lnTo>
                  <a:pt x="8275040" y="42418"/>
                </a:lnTo>
                <a:lnTo>
                  <a:pt x="8274888" y="43180"/>
                </a:lnTo>
                <a:lnTo>
                  <a:pt x="8642528" y="43180"/>
                </a:lnTo>
                <a:lnTo>
                  <a:pt x="8659127" y="42418"/>
                </a:lnTo>
                <a:close/>
              </a:path>
              <a:path w="9551670" h="58419">
                <a:moveTo>
                  <a:pt x="8671242" y="43180"/>
                </a:moveTo>
                <a:lnTo>
                  <a:pt x="8642528" y="43180"/>
                </a:lnTo>
                <a:lnTo>
                  <a:pt x="8644103" y="43942"/>
                </a:lnTo>
                <a:lnTo>
                  <a:pt x="8658250" y="43942"/>
                </a:lnTo>
                <a:lnTo>
                  <a:pt x="8671242" y="43180"/>
                </a:lnTo>
                <a:close/>
              </a:path>
              <a:path w="9551670" h="58419">
                <a:moveTo>
                  <a:pt x="8677821" y="41275"/>
                </a:moveTo>
                <a:lnTo>
                  <a:pt x="8675205" y="40767"/>
                </a:lnTo>
                <a:lnTo>
                  <a:pt x="8636152" y="40767"/>
                </a:lnTo>
                <a:lnTo>
                  <a:pt x="8631847" y="41275"/>
                </a:lnTo>
                <a:lnTo>
                  <a:pt x="8677821" y="41275"/>
                </a:lnTo>
                <a:close/>
              </a:path>
              <a:path w="9551670" h="58419">
                <a:moveTo>
                  <a:pt x="8698560" y="27305"/>
                </a:moveTo>
                <a:lnTo>
                  <a:pt x="8095894" y="27305"/>
                </a:lnTo>
                <a:lnTo>
                  <a:pt x="8094764" y="27305"/>
                </a:lnTo>
                <a:lnTo>
                  <a:pt x="8118475" y="29845"/>
                </a:lnTo>
                <a:lnTo>
                  <a:pt x="8121955" y="32131"/>
                </a:lnTo>
                <a:lnTo>
                  <a:pt x="8322272" y="32131"/>
                </a:lnTo>
                <a:lnTo>
                  <a:pt x="8328457" y="31369"/>
                </a:lnTo>
                <a:lnTo>
                  <a:pt x="8358772" y="29337"/>
                </a:lnTo>
                <a:lnTo>
                  <a:pt x="8361591" y="29337"/>
                </a:lnTo>
                <a:lnTo>
                  <a:pt x="8359648" y="29845"/>
                </a:lnTo>
                <a:lnTo>
                  <a:pt x="8368220" y="32131"/>
                </a:lnTo>
                <a:lnTo>
                  <a:pt x="8657882" y="32131"/>
                </a:lnTo>
                <a:lnTo>
                  <a:pt x="8672004" y="29845"/>
                </a:lnTo>
                <a:lnTo>
                  <a:pt x="8677313" y="29337"/>
                </a:lnTo>
                <a:lnTo>
                  <a:pt x="8698560" y="27305"/>
                </a:lnTo>
                <a:close/>
              </a:path>
              <a:path w="9551670" h="58419">
                <a:moveTo>
                  <a:pt x="8699246" y="37084"/>
                </a:moveTo>
                <a:lnTo>
                  <a:pt x="8636698" y="37084"/>
                </a:lnTo>
                <a:lnTo>
                  <a:pt x="8635644" y="37592"/>
                </a:lnTo>
                <a:lnTo>
                  <a:pt x="8685962" y="37592"/>
                </a:lnTo>
                <a:lnTo>
                  <a:pt x="8699246" y="37084"/>
                </a:lnTo>
                <a:close/>
              </a:path>
              <a:path w="9551670" h="58419">
                <a:moveTo>
                  <a:pt x="8709749" y="41275"/>
                </a:moveTo>
                <a:lnTo>
                  <a:pt x="8677821" y="41275"/>
                </a:lnTo>
                <a:lnTo>
                  <a:pt x="8679129" y="41529"/>
                </a:lnTo>
                <a:lnTo>
                  <a:pt x="8659127" y="42418"/>
                </a:lnTo>
                <a:lnTo>
                  <a:pt x="8683498" y="42418"/>
                </a:lnTo>
                <a:lnTo>
                  <a:pt x="8709749" y="41275"/>
                </a:lnTo>
                <a:close/>
              </a:path>
              <a:path w="9551670" h="58419">
                <a:moveTo>
                  <a:pt x="8749690" y="39243"/>
                </a:moveTo>
                <a:lnTo>
                  <a:pt x="8736101" y="37592"/>
                </a:lnTo>
                <a:lnTo>
                  <a:pt x="8685962" y="37592"/>
                </a:lnTo>
                <a:lnTo>
                  <a:pt x="8666061" y="38354"/>
                </a:lnTo>
                <a:lnTo>
                  <a:pt x="8665223" y="38354"/>
                </a:lnTo>
                <a:lnTo>
                  <a:pt x="8630399" y="40144"/>
                </a:lnTo>
                <a:lnTo>
                  <a:pt x="8635644" y="37592"/>
                </a:lnTo>
                <a:lnTo>
                  <a:pt x="8596884" y="37592"/>
                </a:lnTo>
                <a:lnTo>
                  <a:pt x="8599703" y="37973"/>
                </a:lnTo>
                <a:lnTo>
                  <a:pt x="8595525" y="37592"/>
                </a:lnTo>
                <a:lnTo>
                  <a:pt x="8596884" y="37592"/>
                </a:lnTo>
                <a:lnTo>
                  <a:pt x="8593137" y="37084"/>
                </a:lnTo>
                <a:lnTo>
                  <a:pt x="8287893" y="37084"/>
                </a:lnTo>
                <a:lnTo>
                  <a:pt x="8281759" y="38354"/>
                </a:lnTo>
                <a:lnTo>
                  <a:pt x="8602523" y="38354"/>
                </a:lnTo>
                <a:lnTo>
                  <a:pt x="8603882" y="38354"/>
                </a:lnTo>
                <a:lnTo>
                  <a:pt x="8613648" y="39243"/>
                </a:lnTo>
                <a:lnTo>
                  <a:pt x="8621370" y="40601"/>
                </a:lnTo>
                <a:lnTo>
                  <a:pt x="8617966" y="40767"/>
                </a:lnTo>
                <a:lnTo>
                  <a:pt x="8275383" y="40767"/>
                </a:lnTo>
                <a:lnTo>
                  <a:pt x="8275282" y="41275"/>
                </a:lnTo>
                <a:lnTo>
                  <a:pt x="8622436" y="41275"/>
                </a:lnTo>
                <a:lnTo>
                  <a:pt x="8623325" y="40767"/>
                </a:lnTo>
                <a:lnTo>
                  <a:pt x="8629091" y="40767"/>
                </a:lnTo>
                <a:lnTo>
                  <a:pt x="8634819" y="40767"/>
                </a:lnTo>
                <a:lnTo>
                  <a:pt x="8655774" y="39243"/>
                </a:lnTo>
                <a:lnTo>
                  <a:pt x="8667382" y="39243"/>
                </a:lnTo>
                <a:lnTo>
                  <a:pt x="8675205" y="40767"/>
                </a:lnTo>
                <a:lnTo>
                  <a:pt x="8720658" y="40767"/>
                </a:lnTo>
                <a:lnTo>
                  <a:pt x="8746490" y="39243"/>
                </a:lnTo>
                <a:lnTo>
                  <a:pt x="8749690" y="39243"/>
                </a:lnTo>
                <a:close/>
              </a:path>
              <a:path w="9551670" h="58419">
                <a:moveTo>
                  <a:pt x="9048128" y="26543"/>
                </a:moveTo>
                <a:lnTo>
                  <a:pt x="8706536" y="26543"/>
                </a:lnTo>
                <a:lnTo>
                  <a:pt x="8698560" y="27305"/>
                </a:lnTo>
                <a:lnTo>
                  <a:pt x="9046540" y="27305"/>
                </a:lnTo>
                <a:lnTo>
                  <a:pt x="9048128" y="26543"/>
                </a:lnTo>
                <a:close/>
              </a:path>
              <a:path w="9551670" h="58419">
                <a:moveTo>
                  <a:pt x="9171648" y="17145"/>
                </a:moveTo>
                <a:lnTo>
                  <a:pt x="9128608" y="17145"/>
                </a:lnTo>
                <a:lnTo>
                  <a:pt x="9130792" y="17653"/>
                </a:lnTo>
                <a:lnTo>
                  <a:pt x="9165222" y="17653"/>
                </a:lnTo>
                <a:lnTo>
                  <a:pt x="9171648" y="17145"/>
                </a:lnTo>
                <a:close/>
              </a:path>
              <a:path w="9551670" h="58419">
                <a:moveTo>
                  <a:pt x="9175432" y="17145"/>
                </a:moveTo>
                <a:lnTo>
                  <a:pt x="9175140" y="17018"/>
                </a:lnTo>
                <a:lnTo>
                  <a:pt x="9173248" y="17018"/>
                </a:lnTo>
                <a:lnTo>
                  <a:pt x="9171648" y="17145"/>
                </a:lnTo>
                <a:lnTo>
                  <a:pt x="9175432" y="17145"/>
                </a:lnTo>
                <a:close/>
              </a:path>
              <a:path w="9551670" h="58419">
                <a:moveTo>
                  <a:pt x="9209900" y="37592"/>
                </a:moveTo>
                <a:lnTo>
                  <a:pt x="9191638" y="37084"/>
                </a:lnTo>
                <a:lnTo>
                  <a:pt x="8731923" y="37084"/>
                </a:lnTo>
                <a:lnTo>
                  <a:pt x="8736101" y="37592"/>
                </a:lnTo>
                <a:lnTo>
                  <a:pt x="9209900" y="37592"/>
                </a:lnTo>
                <a:close/>
              </a:path>
              <a:path w="9551670" h="58419">
                <a:moveTo>
                  <a:pt x="9240355" y="26543"/>
                </a:moveTo>
                <a:lnTo>
                  <a:pt x="9233510" y="26543"/>
                </a:lnTo>
                <a:lnTo>
                  <a:pt x="9236215" y="26936"/>
                </a:lnTo>
                <a:lnTo>
                  <a:pt x="9240355" y="26543"/>
                </a:lnTo>
                <a:close/>
              </a:path>
              <a:path w="9551670" h="58419">
                <a:moveTo>
                  <a:pt x="9241980" y="33655"/>
                </a:moveTo>
                <a:lnTo>
                  <a:pt x="8916492" y="33655"/>
                </a:lnTo>
                <a:lnTo>
                  <a:pt x="8902192" y="32893"/>
                </a:lnTo>
                <a:lnTo>
                  <a:pt x="8920823" y="32893"/>
                </a:lnTo>
                <a:lnTo>
                  <a:pt x="8927884" y="32893"/>
                </a:lnTo>
                <a:lnTo>
                  <a:pt x="9240037" y="32893"/>
                </a:lnTo>
                <a:lnTo>
                  <a:pt x="9238082" y="32131"/>
                </a:lnTo>
                <a:lnTo>
                  <a:pt x="9206852" y="32131"/>
                </a:lnTo>
                <a:lnTo>
                  <a:pt x="9203995" y="30226"/>
                </a:lnTo>
                <a:lnTo>
                  <a:pt x="9202572" y="30226"/>
                </a:lnTo>
                <a:lnTo>
                  <a:pt x="9219857" y="28448"/>
                </a:lnTo>
                <a:lnTo>
                  <a:pt x="9219717" y="28448"/>
                </a:lnTo>
                <a:lnTo>
                  <a:pt x="9232100" y="27305"/>
                </a:lnTo>
                <a:lnTo>
                  <a:pt x="9046540" y="27305"/>
                </a:lnTo>
                <a:lnTo>
                  <a:pt x="9043378" y="28829"/>
                </a:lnTo>
                <a:lnTo>
                  <a:pt x="9043289" y="31369"/>
                </a:lnTo>
                <a:lnTo>
                  <a:pt x="9002535" y="31610"/>
                </a:lnTo>
                <a:lnTo>
                  <a:pt x="8975496" y="30480"/>
                </a:lnTo>
                <a:lnTo>
                  <a:pt x="8945969" y="28829"/>
                </a:lnTo>
                <a:lnTo>
                  <a:pt x="8943734" y="28829"/>
                </a:lnTo>
                <a:lnTo>
                  <a:pt x="8930234" y="28448"/>
                </a:lnTo>
                <a:lnTo>
                  <a:pt x="8921217" y="28194"/>
                </a:lnTo>
                <a:lnTo>
                  <a:pt x="8925801" y="28448"/>
                </a:lnTo>
                <a:lnTo>
                  <a:pt x="8969235" y="30861"/>
                </a:lnTo>
                <a:lnTo>
                  <a:pt x="8964955" y="30861"/>
                </a:lnTo>
                <a:lnTo>
                  <a:pt x="8948395" y="31915"/>
                </a:lnTo>
                <a:lnTo>
                  <a:pt x="8931846" y="32004"/>
                </a:lnTo>
                <a:lnTo>
                  <a:pt x="8944229" y="32004"/>
                </a:lnTo>
                <a:lnTo>
                  <a:pt x="8940889" y="32131"/>
                </a:lnTo>
                <a:lnTo>
                  <a:pt x="8992616" y="32131"/>
                </a:lnTo>
                <a:lnTo>
                  <a:pt x="8930856" y="32512"/>
                </a:lnTo>
                <a:lnTo>
                  <a:pt x="8940889" y="32131"/>
                </a:lnTo>
                <a:lnTo>
                  <a:pt x="8887892" y="32131"/>
                </a:lnTo>
                <a:lnTo>
                  <a:pt x="8892654" y="32385"/>
                </a:lnTo>
                <a:lnTo>
                  <a:pt x="8875052" y="32131"/>
                </a:lnTo>
                <a:lnTo>
                  <a:pt x="8657882" y="32131"/>
                </a:lnTo>
                <a:lnTo>
                  <a:pt x="8648471" y="33655"/>
                </a:lnTo>
                <a:lnTo>
                  <a:pt x="8905811" y="33655"/>
                </a:lnTo>
                <a:lnTo>
                  <a:pt x="8952154" y="34417"/>
                </a:lnTo>
                <a:lnTo>
                  <a:pt x="9160878" y="36068"/>
                </a:lnTo>
                <a:lnTo>
                  <a:pt x="9155100" y="36068"/>
                </a:lnTo>
                <a:lnTo>
                  <a:pt x="9191638" y="37084"/>
                </a:lnTo>
                <a:lnTo>
                  <a:pt x="9209608" y="37084"/>
                </a:lnTo>
                <a:lnTo>
                  <a:pt x="9230995" y="35179"/>
                </a:lnTo>
                <a:lnTo>
                  <a:pt x="9232214" y="35179"/>
                </a:lnTo>
                <a:lnTo>
                  <a:pt x="9241980" y="33655"/>
                </a:lnTo>
                <a:close/>
              </a:path>
              <a:path w="9551670" h="58419">
                <a:moveTo>
                  <a:pt x="9262885" y="17145"/>
                </a:moveTo>
                <a:lnTo>
                  <a:pt x="9175432" y="17145"/>
                </a:lnTo>
                <a:lnTo>
                  <a:pt x="9176588" y="17653"/>
                </a:lnTo>
                <a:lnTo>
                  <a:pt x="9251988" y="17653"/>
                </a:lnTo>
                <a:lnTo>
                  <a:pt x="9262885" y="17145"/>
                </a:lnTo>
                <a:close/>
              </a:path>
              <a:path w="9551670" h="58419">
                <a:moveTo>
                  <a:pt x="9269260" y="12192"/>
                </a:moveTo>
                <a:lnTo>
                  <a:pt x="9267317" y="12192"/>
                </a:lnTo>
                <a:lnTo>
                  <a:pt x="9267317" y="12700"/>
                </a:lnTo>
                <a:lnTo>
                  <a:pt x="9269260" y="12192"/>
                </a:lnTo>
                <a:close/>
              </a:path>
              <a:path w="9551670" h="58419">
                <a:moveTo>
                  <a:pt x="9282582" y="15367"/>
                </a:moveTo>
                <a:lnTo>
                  <a:pt x="9114790" y="15367"/>
                </a:lnTo>
                <a:lnTo>
                  <a:pt x="9116771" y="15621"/>
                </a:lnTo>
                <a:lnTo>
                  <a:pt x="9280207" y="15621"/>
                </a:lnTo>
                <a:lnTo>
                  <a:pt x="9282582" y="15367"/>
                </a:lnTo>
                <a:close/>
              </a:path>
              <a:path w="9551670" h="58419">
                <a:moveTo>
                  <a:pt x="9416275" y="15621"/>
                </a:moveTo>
                <a:lnTo>
                  <a:pt x="9415564" y="15367"/>
                </a:lnTo>
                <a:lnTo>
                  <a:pt x="9407588" y="15367"/>
                </a:lnTo>
                <a:lnTo>
                  <a:pt x="9409633" y="15621"/>
                </a:lnTo>
                <a:lnTo>
                  <a:pt x="9416275" y="15621"/>
                </a:lnTo>
                <a:close/>
              </a:path>
              <a:path w="9551670" h="58419">
                <a:moveTo>
                  <a:pt x="9427845" y="10668"/>
                </a:moveTo>
                <a:lnTo>
                  <a:pt x="9426956" y="9652"/>
                </a:lnTo>
                <a:lnTo>
                  <a:pt x="9420415" y="7912"/>
                </a:lnTo>
                <a:lnTo>
                  <a:pt x="9392031" y="8636"/>
                </a:lnTo>
                <a:lnTo>
                  <a:pt x="9404159" y="8813"/>
                </a:lnTo>
                <a:lnTo>
                  <a:pt x="9413176" y="9271"/>
                </a:lnTo>
                <a:lnTo>
                  <a:pt x="9420568" y="9931"/>
                </a:lnTo>
                <a:lnTo>
                  <a:pt x="9427845" y="10668"/>
                </a:lnTo>
                <a:close/>
              </a:path>
              <a:path w="9551670" h="58419">
                <a:moveTo>
                  <a:pt x="9431655" y="7620"/>
                </a:moveTo>
                <a:lnTo>
                  <a:pt x="9419336" y="7620"/>
                </a:lnTo>
                <a:lnTo>
                  <a:pt x="9420415" y="7912"/>
                </a:lnTo>
                <a:lnTo>
                  <a:pt x="9431655" y="7620"/>
                </a:lnTo>
                <a:close/>
              </a:path>
              <a:path w="9551670" h="58419">
                <a:moveTo>
                  <a:pt x="9447733" y="18415"/>
                </a:moveTo>
                <a:lnTo>
                  <a:pt x="9235643" y="18415"/>
                </a:lnTo>
                <a:lnTo>
                  <a:pt x="9202585" y="19304"/>
                </a:lnTo>
                <a:lnTo>
                  <a:pt x="9177782" y="20447"/>
                </a:lnTo>
                <a:lnTo>
                  <a:pt x="9168460" y="19812"/>
                </a:lnTo>
                <a:lnTo>
                  <a:pt x="9172029" y="19050"/>
                </a:lnTo>
                <a:lnTo>
                  <a:pt x="9176106" y="18415"/>
                </a:lnTo>
                <a:lnTo>
                  <a:pt x="9178315" y="18415"/>
                </a:lnTo>
                <a:lnTo>
                  <a:pt x="9235643" y="18415"/>
                </a:lnTo>
                <a:lnTo>
                  <a:pt x="9246540" y="17907"/>
                </a:lnTo>
                <a:lnTo>
                  <a:pt x="9179369" y="17907"/>
                </a:lnTo>
                <a:lnTo>
                  <a:pt x="9177731" y="18161"/>
                </a:lnTo>
                <a:lnTo>
                  <a:pt x="9176588" y="17653"/>
                </a:lnTo>
                <a:lnTo>
                  <a:pt x="9165222" y="17653"/>
                </a:lnTo>
                <a:lnTo>
                  <a:pt x="9139542" y="19685"/>
                </a:lnTo>
                <a:lnTo>
                  <a:pt x="9130792" y="17653"/>
                </a:lnTo>
                <a:lnTo>
                  <a:pt x="8981529" y="17653"/>
                </a:lnTo>
                <a:lnTo>
                  <a:pt x="9043035" y="19050"/>
                </a:lnTo>
                <a:lnTo>
                  <a:pt x="9033142" y="19050"/>
                </a:lnTo>
                <a:lnTo>
                  <a:pt x="9049982" y="22352"/>
                </a:lnTo>
                <a:lnTo>
                  <a:pt x="9049906" y="23241"/>
                </a:lnTo>
                <a:lnTo>
                  <a:pt x="9049817" y="24384"/>
                </a:lnTo>
                <a:lnTo>
                  <a:pt x="9049715" y="25781"/>
                </a:lnTo>
                <a:lnTo>
                  <a:pt x="9048128" y="26543"/>
                </a:lnTo>
                <a:lnTo>
                  <a:pt x="9233510" y="26543"/>
                </a:lnTo>
                <a:lnTo>
                  <a:pt x="9227198" y="25654"/>
                </a:lnTo>
                <a:lnTo>
                  <a:pt x="9224251" y="25654"/>
                </a:lnTo>
                <a:lnTo>
                  <a:pt x="9262872" y="23241"/>
                </a:lnTo>
                <a:lnTo>
                  <a:pt x="9263164" y="23241"/>
                </a:lnTo>
                <a:lnTo>
                  <a:pt x="9293708" y="21463"/>
                </a:lnTo>
                <a:lnTo>
                  <a:pt x="9331642" y="20447"/>
                </a:lnTo>
                <a:lnTo>
                  <a:pt x="9379166" y="21463"/>
                </a:lnTo>
                <a:lnTo>
                  <a:pt x="9373527" y="21463"/>
                </a:lnTo>
                <a:lnTo>
                  <a:pt x="9384665" y="26289"/>
                </a:lnTo>
                <a:lnTo>
                  <a:pt x="9375851" y="25019"/>
                </a:lnTo>
                <a:lnTo>
                  <a:pt x="9371647" y="25019"/>
                </a:lnTo>
                <a:lnTo>
                  <a:pt x="9362694" y="24638"/>
                </a:lnTo>
                <a:lnTo>
                  <a:pt x="9344901" y="24384"/>
                </a:lnTo>
                <a:lnTo>
                  <a:pt x="9329293" y="24638"/>
                </a:lnTo>
                <a:lnTo>
                  <a:pt x="9354160" y="25019"/>
                </a:lnTo>
                <a:lnTo>
                  <a:pt x="9390812" y="27305"/>
                </a:lnTo>
                <a:lnTo>
                  <a:pt x="9394977" y="27305"/>
                </a:lnTo>
                <a:lnTo>
                  <a:pt x="9419679" y="28067"/>
                </a:lnTo>
                <a:lnTo>
                  <a:pt x="9437840" y="26289"/>
                </a:lnTo>
                <a:lnTo>
                  <a:pt x="9444317" y="25654"/>
                </a:lnTo>
                <a:lnTo>
                  <a:pt x="9446857" y="25654"/>
                </a:lnTo>
                <a:lnTo>
                  <a:pt x="9405836" y="21463"/>
                </a:lnTo>
                <a:lnTo>
                  <a:pt x="9402750" y="21463"/>
                </a:lnTo>
                <a:lnTo>
                  <a:pt x="9447733" y="18415"/>
                </a:lnTo>
                <a:close/>
              </a:path>
              <a:path w="9551670" h="58419">
                <a:moveTo>
                  <a:pt x="9459697" y="17653"/>
                </a:moveTo>
                <a:lnTo>
                  <a:pt x="9251988" y="17653"/>
                </a:lnTo>
                <a:lnTo>
                  <a:pt x="9246540" y="17907"/>
                </a:lnTo>
                <a:lnTo>
                  <a:pt x="9455709" y="17907"/>
                </a:lnTo>
                <a:lnTo>
                  <a:pt x="9459697" y="17653"/>
                </a:lnTo>
                <a:close/>
              </a:path>
              <a:path w="9551670" h="58419">
                <a:moveTo>
                  <a:pt x="9502038" y="15621"/>
                </a:moveTo>
                <a:lnTo>
                  <a:pt x="9416275" y="15621"/>
                </a:lnTo>
                <a:lnTo>
                  <a:pt x="9419844" y="16903"/>
                </a:lnTo>
                <a:lnTo>
                  <a:pt x="9409633" y="15621"/>
                </a:lnTo>
                <a:lnTo>
                  <a:pt x="9280207" y="15621"/>
                </a:lnTo>
                <a:lnTo>
                  <a:pt x="9267152" y="17018"/>
                </a:lnTo>
                <a:lnTo>
                  <a:pt x="9265615" y="17018"/>
                </a:lnTo>
                <a:lnTo>
                  <a:pt x="9262885" y="17145"/>
                </a:lnTo>
                <a:lnTo>
                  <a:pt x="9467672" y="17145"/>
                </a:lnTo>
                <a:lnTo>
                  <a:pt x="9469666" y="17018"/>
                </a:lnTo>
                <a:lnTo>
                  <a:pt x="9467342" y="17018"/>
                </a:lnTo>
                <a:lnTo>
                  <a:pt x="9502038" y="15621"/>
                </a:lnTo>
                <a:close/>
              </a:path>
              <a:path w="9551670" h="58419">
                <a:moveTo>
                  <a:pt x="9551302" y="15367"/>
                </a:moveTo>
                <a:lnTo>
                  <a:pt x="9539300" y="13436"/>
                </a:lnTo>
                <a:lnTo>
                  <a:pt x="9544126" y="13436"/>
                </a:lnTo>
                <a:lnTo>
                  <a:pt x="9530817" y="12954"/>
                </a:lnTo>
                <a:lnTo>
                  <a:pt x="9516681" y="12192"/>
                </a:lnTo>
                <a:lnTo>
                  <a:pt x="9519768" y="12192"/>
                </a:lnTo>
                <a:lnTo>
                  <a:pt x="9504324" y="9779"/>
                </a:lnTo>
                <a:lnTo>
                  <a:pt x="9501695" y="9779"/>
                </a:lnTo>
                <a:lnTo>
                  <a:pt x="9500565" y="12192"/>
                </a:lnTo>
                <a:lnTo>
                  <a:pt x="9505290" y="12192"/>
                </a:lnTo>
                <a:lnTo>
                  <a:pt x="9476575" y="12954"/>
                </a:lnTo>
                <a:lnTo>
                  <a:pt x="9388513" y="13373"/>
                </a:lnTo>
                <a:lnTo>
                  <a:pt x="9364764" y="12192"/>
                </a:lnTo>
                <a:lnTo>
                  <a:pt x="9364523" y="12192"/>
                </a:lnTo>
                <a:lnTo>
                  <a:pt x="9333420" y="10795"/>
                </a:lnTo>
                <a:lnTo>
                  <a:pt x="9336494" y="10795"/>
                </a:lnTo>
                <a:lnTo>
                  <a:pt x="9335198" y="10668"/>
                </a:lnTo>
                <a:lnTo>
                  <a:pt x="9346540" y="10668"/>
                </a:lnTo>
                <a:lnTo>
                  <a:pt x="9334500" y="10604"/>
                </a:lnTo>
                <a:lnTo>
                  <a:pt x="9302953" y="7493"/>
                </a:lnTo>
                <a:lnTo>
                  <a:pt x="8386737" y="7493"/>
                </a:lnTo>
                <a:lnTo>
                  <a:pt x="8419249" y="8255"/>
                </a:lnTo>
                <a:lnTo>
                  <a:pt x="8335759" y="8255"/>
                </a:lnTo>
                <a:lnTo>
                  <a:pt x="8347176" y="7493"/>
                </a:lnTo>
                <a:lnTo>
                  <a:pt x="8322132" y="7493"/>
                </a:lnTo>
                <a:lnTo>
                  <a:pt x="8329498" y="8255"/>
                </a:lnTo>
                <a:lnTo>
                  <a:pt x="8152778" y="8255"/>
                </a:lnTo>
                <a:lnTo>
                  <a:pt x="7988262" y="8890"/>
                </a:lnTo>
                <a:lnTo>
                  <a:pt x="8032242" y="8890"/>
                </a:lnTo>
                <a:lnTo>
                  <a:pt x="7978267" y="10033"/>
                </a:lnTo>
                <a:lnTo>
                  <a:pt x="7979880" y="10033"/>
                </a:lnTo>
                <a:lnTo>
                  <a:pt x="7953616" y="10795"/>
                </a:lnTo>
                <a:lnTo>
                  <a:pt x="7944625" y="10795"/>
                </a:lnTo>
                <a:lnTo>
                  <a:pt x="7948790" y="15367"/>
                </a:lnTo>
                <a:lnTo>
                  <a:pt x="7940599" y="15367"/>
                </a:lnTo>
                <a:lnTo>
                  <a:pt x="7908569" y="15875"/>
                </a:lnTo>
                <a:lnTo>
                  <a:pt x="7802791" y="12954"/>
                </a:lnTo>
                <a:lnTo>
                  <a:pt x="7749451" y="12954"/>
                </a:lnTo>
                <a:lnTo>
                  <a:pt x="7755026" y="12192"/>
                </a:lnTo>
                <a:lnTo>
                  <a:pt x="7794523" y="12192"/>
                </a:lnTo>
                <a:lnTo>
                  <a:pt x="7772273" y="11061"/>
                </a:lnTo>
                <a:lnTo>
                  <a:pt x="7767117" y="10795"/>
                </a:lnTo>
                <a:lnTo>
                  <a:pt x="7747190" y="9779"/>
                </a:lnTo>
                <a:lnTo>
                  <a:pt x="7734719" y="9156"/>
                </a:lnTo>
                <a:lnTo>
                  <a:pt x="7688148" y="9779"/>
                </a:lnTo>
                <a:lnTo>
                  <a:pt x="7669517" y="10033"/>
                </a:lnTo>
                <a:lnTo>
                  <a:pt x="7675562" y="10033"/>
                </a:lnTo>
                <a:lnTo>
                  <a:pt x="7620000" y="12192"/>
                </a:lnTo>
                <a:lnTo>
                  <a:pt x="7617879" y="12192"/>
                </a:lnTo>
                <a:lnTo>
                  <a:pt x="7569454" y="13347"/>
                </a:lnTo>
                <a:lnTo>
                  <a:pt x="7555624" y="12954"/>
                </a:lnTo>
                <a:lnTo>
                  <a:pt x="7527988" y="12192"/>
                </a:lnTo>
                <a:lnTo>
                  <a:pt x="7510907" y="12192"/>
                </a:lnTo>
                <a:lnTo>
                  <a:pt x="7491920" y="12573"/>
                </a:lnTo>
                <a:lnTo>
                  <a:pt x="7474839" y="12192"/>
                </a:lnTo>
                <a:lnTo>
                  <a:pt x="7472629" y="12192"/>
                </a:lnTo>
                <a:lnTo>
                  <a:pt x="7475321" y="10795"/>
                </a:lnTo>
                <a:lnTo>
                  <a:pt x="7463828" y="10795"/>
                </a:lnTo>
                <a:lnTo>
                  <a:pt x="7407986" y="12192"/>
                </a:lnTo>
                <a:lnTo>
                  <a:pt x="7413269" y="12192"/>
                </a:lnTo>
                <a:lnTo>
                  <a:pt x="7399515" y="12712"/>
                </a:lnTo>
                <a:lnTo>
                  <a:pt x="7388479" y="8255"/>
                </a:lnTo>
                <a:lnTo>
                  <a:pt x="8087144" y="8255"/>
                </a:lnTo>
                <a:lnTo>
                  <a:pt x="8087665" y="7493"/>
                </a:lnTo>
                <a:lnTo>
                  <a:pt x="6284595" y="7493"/>
                </a:lnTo>
                <a:lnTo>
                  <a:pt x="6178156" y="7886"/>
                </a:lnTo>
                <a:lnTo>
                  <a:pt x="6158281" y="7493"/>
                </a:lnTo>
                <a:lnTo>
                  <a:pt x="6139688" y="7493"/>
                </a:lnTo>
                <a:lnTo>
                  <a:pt x="6139688" y="8255"/>
                </a:lnTo>
                <a:lnTo>
                  <a:pt x="6132563" y="8864"/>
                </a:lnTo>
                <a:lnTo>
                  <a:pt x="6120155" y="8890"/>
                </a:lnTo>
                <a:lnTo>
                  <a:pt x="6132182" y="8890"/>
                </a:lnTo>
                <a:lnTo>
                  <a:pt x="6109665" y="10795"/>
                </a:lnTo>
                <a:lnTo>
                  <a:pt x="6106452" y="10795"/>
                </a:lnTo>
                <a:lnTo>
                  <a:pt x="6105601" y="9779"/>
                </a:lnTo>
                <a:lnTo>
                  <a:pt x="6103836" y="9779"/>
                </a:lnTo>
                <a:lnTo>
                  <a:pt x="6109614" y="8255"/>
                </a:lnTo>
                <a:lnTo>
                  <a:pt x="6139688" y="8255"/>
                </a:lnTo>
                <a:lnTo>
                  <a:pt x="6139688" y="7493"/>
                </a:lnTo>
                <a:lnTo>
                  <a:pt x="6115367" y="7493"/>
                </a:lnTo>
                <a:lnTo>
                  <a:pt x="6114732" y="6604"/>
                </a:lnTo>
                <a:lnTo>
                  <a:pt x="8088262" y="6604"/>
                </a:lnTo>
                <a:lnTo>
                  <a:pt x="8088782" y="5842"/>
                </a:lnTo>
                <a:lnTo>
                  <a:pt x="6117336" y="5842"/>
                </a:lnTo>
                <a:lnTo>
                  <a:pt x="6114275" y="5981"/>
                </a:lnTo>
                <a:lnTo>
                  <a:pt x="6108179" y="6223"/>
                </a:lnTo>
                <a:lnTo>
                  <a:pt x="6099022" y="6604"/>
                </a:lnTo>
                <a:lnTo>
                  <a:pt x="6083516" y="6604"/>
                </a:lnTo>
                <a:lnTo>
                  <a:pt x="6082677" y="5842"/>
                </a:lnTo>
                <a:lnTo>
                  <a:pt x="6080912" y="5842"/>
                </a:lnTo>
                <a:lnTo>
                  <a:pt x="6085357" y="5080"/>
                </a:lnTo>
                <a:lnTo>
                  <a:pt x="8089290" y="5080"/>
                </a:lnTo>
                <a:lnTo>
                  <a:pt x="8089811" y="4318"/>
                </a:lnTo>
                <a:lnTo>
                  <a:pt x="8269948" y="4318"/>
                </a:lnTo>
                <a:lnTo>
                  <a:pt x="8247862" y="3822"/>
                </a:lnTo>
                <a:lnTo>
                  <a:pt x="8021104" y="4318"/>
                </a:lnTo>
                <a:lnTo>
                  <a:pt x="6093231" y="4318"/>
                </a:lnTo>
                <a:lnTo>
                  <a:pt x="6104090" y="3429"/>
                </a:lnTo>
                <a:lnTo>
                  <a:pt x="6101626" y="3429"/>
                </a:lnTo>
                <a:lnTo>
                  <a:pt x="6092837" y="3708"/>
                </a:lnTo>
                <a:lnTo>
                  <a:pt x="6092837" y="4318"/>
                </a:lnTo>
                <a:lnTo>
                  <a:pt x="6087580" y="4699"/>
                </a:lnTo>
                <a:lnTo>
                  <a:pt x="6089802" y="4318"/>
                </a:lnTo>
                <a:lnTo>
                  <a:pt x="6092837" y="4318"/>
                </a:lnTo>
                <a:lnTo>
                  <a:pt x="6092837" y="3708"/>
                </a:lnTo>
                <a:lnTo>
                  <a:pt x="6061418" y="4699"/>
                </a:lnTo>
                <a:lnTo>
                  <a:pt x="6064339" y="4318"/>
                </a:lnTo>
                <a:lnTo>
                  <a:pt x="5142763" y="4318"/>
                </a:lnTo>
                <a:lnTo>
                  <a:pt x="5155298" y="3429"/>
                </a:lnTo>
                <a:lnTo>
                  <a:pt x="5161508" y="3429"/>
                </a:lnTo>
                <a:lnTo>
                  <a:pt x="5132451" y="2603"/>
                </a:lnTo>
                <a:lnTo>
                  <a:pt x="5118735" y="2603"/>
                </a:lnTo>
                <a:lnTo>
                  <a:pt x="5110899" y="3429"/>
                </a:lnTo>
                <a:lnTo>
                  <a:pt x="5110607" y="4318"/>
                </a:lnTo>
                <a:lnTo>
                  <a:pt x="5133010" y="4318"/>
                </a:lnTo>
                <a:lnTo>
                  <a:pt x="5135537" y="5080"/>
                </a:lnTo>
                <a:lnTo>
                  <a:pt x="5110353" y="5080"/>
                </a:lnTo>
                <a:lnTo>
                  <a:pt x="5110111" y="5842"/>
                </a:lnTo>
                <a:lnTo>
                  <a:pt x="5106543" y="7493"/>
                </a:lnTo>
                <a:lnTo>
                  <a:pt x="5156759" y="7493"/>
                </a:lnTo>
                <a:lnTo>
                  <a:pt x="5136197" y="5080"/>
                </a:lnTo>
                <a:lnTo>
                  <a:pt x="6049353" y="5080"/>
                </a:lnTo>
                <a:lnTo>
                  <a:pt x="6058497" y="5080"/>
                </a:lnTo>
                <a:lnTo>
                  <a:pt x="6040005" y="7493"/>
                </a:lnTo>
                <a:lnTo>
                  <a:pt x="6113221" y="7493"/>
                </a:lnTo>
                <a:lnTo>
                  <a:pt x="6110135" y="8128"/>
                </a:lnTo>
                <a:lnTo>
                  <a:pt x="6071730" y="8255"/>
                </a:lnTo>
                <a:lnTo>
                  <a:pt x="6035446" y="8255"/>
                </a:lnTo>
                <a:lnTo>
                  <a:pt x="6023000" y="12954"/>
                </a:lnTo>
                <a:lnTo>
                  <a:pt x="6023394" y="12954"/>
                </a:lnTo>
                <a:lnTo>
                  <a:pt x="6018022" y="17907"/>
                </a:lnTo>
                <a:lnTo>
                  <a:pt x="5992507" y="16129"/>
                </a:lnTo>
                <a:lnTo>
                  <a:pt x="5971591" y="15875"/>
                </a:lnTo>
                <a:lnTo>
                  <a:pt x="5967400" y="16129"/>
                </a:lnTo>
                <a:lnTo>
                  <a:pt x="5952680" y="17018"/>
                </a:lnTo>
                <a:lnTo>
                  <a:pt x="5933173" y="19685"/>
                </a:lnTo>
                <a:lnTo>
                  <a:pt x="5923140" y="17653"/>
                </a:lnTo>
                <a:lnTo>
                  <a:pt x="5917196" y="16129"/>
                </a:lnTo>
                <a:lnTo>
                  <a:pt x="5916180" y="16129"/>
                </a:lnTo>
                <a:lnTo>
                  <a:pt x="5922391" y="14605"/>
                </a:lnTo>
                <a:lnTo>
                  <a:pt x="5956592" y="14605"/>
                </a:lnTo>
                <a:lnTo>
                  <a:pt x="5901106" y="13436"/>
                </a:lnTo>
                <a:lnTo>
                  <a:pt x="5897296" y="13436"/>
                </a:lnTo>
                <a:lnTo>
                  <a:pt x="5863577" y="12954"/>
                </a:lnTo>
                <a:lnTo>
                  <a:pt x="5842165" y="12954"/>
                </a:lnTo>
                <a:lnTo>
                  <a:pt x="5795772" y="13436"/>
                </a:lnTo>
                <a:lnTo>
                  <a:pt x="5804192" y="13436"/>
                </a:lnTo>
                <a:lnTo>
                  <a:pt x="5782437" y="16129"/>
                </a:lnTo>
                <a:lnTo>
                  <a:pt x="5772937" y="15367"/>
                </a:lnTo>
                <a:lnTo>
                  <a:pt x="5755602" y="15367"/>
                </a:lnTo>
                <a:lnTo>
                  <a:pt x="5747105" y="15621"/>
                </a:lnTo>
                <a:lnTo>
                  <a:pt x="5738622" y="16129"/>
                </a:lnTo>
                <a:lnTo>
                  <a:pt x="5677255" y="15367"/>
                </a:lnTo>
                <a:lnTo>
                  <a:pt x="5618886" y="15367"/>
                </a:lnTo>
                <a:lnTo>
                  <a:pt x="5632831" y="16129"/>
                </a:lnTo>
                <a:lnTo>
                  <a:pt x="5614987" y="19304"/>
                </a:lnTo>
                <a:lnTo>
                  <a:pt x="5594540" y="19697"/>
                </a:lnTo>
                <a:lnTo>
                  <a:pt x="5573801" y="19050"/>
                </a:lnTo>
                <a:lnTo>
                  <a:pt x="5538216" y="19050"/>
                </a:lnTo>
                <a:lnTo>
                  <a:pt x="5539359" y="17907"/>
                </a:lnTo>
                <a:lnTo>
                  <a:pt x="5492750" y="16129"/>
                </a:lnTo>
                <a:lnTo>
                  <a:pt x="5470410" y="16129"/>
                </a:lnTo>
                <a:lnTo>
                  <a:pt x="5456301" y="16764"/>
                </a:lnTo>
                <a:lnTo>
                  <a:pt x="5391340" y="16395"/>
                </a:lnTo>
                <a:lnTo>
                  <a:pt x="5392153" y="17018"/>
                </a:lnTo>
                <a:lnTo>
                  <a:pt x="5394769" y="19050"/>
                </a:lnTo>
                <a:lnTo>
                  <a:pt x="5392534" y="19050"/>
                </a:lnTo>
                <a:lnTo>
                  <a:pt x="5374437" y="21463"/>
                </a:lnTo>
                <a:lnTo>
                  <a:pt x="5333746" y="19304"/>
                </a:lnTo>
                <a:lnTo>
                  <a:pt x="5334152" y="19304"/>
                </a:lnTo>
                <a:lnTo>
                  <a:pt x="5330164" y="19050"/>
                </a:lnTo>
                <a:lnTo>
                  <a:pt x="5288381" y="16383"/>
                </a:lnTo>
                <a:lnTo>
                  <a:pt x="5240020" y="16129"/>
                </a:lnTo>
                <a:lnTo>
                  <a:pt x="5261851" y="18796"/>
                </a:lnTo>
                <a:lnTo>
                  <a:pt x="5239994" y="18415"/>
                </a:lnTo>
                <a:lnTo>
                  <a:pt x="5233695" y="18415"/>
                </a:lnTo>
                <a:lnTo>
                  <a:pt x="5204396" y="14605"/>
                </a:lnTo>
                <a:lnTo>
                  <a:pt x="5198529" y="13843"/>
                </a:lnTo>
                <a:lnTo>
                  <a:pt x="5174666" y="10033"/>
                </a:lnTo>
                <a:lnTo>
                  <a:pt x="5163528" y="8255"/>
                </a:lnTo>
                <a:lnTo>
                  <a:pt x="6034163" y="8255"/>
                </a:lnTo>
                <a:lnTo>
                  <a:pt x="6040005" y="7493"/>
                </a:lnTo>
                <a:lnTo>
                  <a:pt x="5156759" y="7493"/>
                </a:lnTo>
                <a:lnTo>
                  <a:pt x="5163248" y="8255"/>
                </a:lnTo>
                <a:lnTo>
                  <a:pt x="5106276" y="8255"/>
                </a:lnTo>
                <a:lnTo>
                  <a:pt x="5083060" y="10033"/>
                </a:lnTo>
                <a:lnTo>
                  <a:pt x="5079428" y="10033"/>
                </a:lnTo>
                <a:lnTo>
                  <a:pt x="5077206" y="8255"/>
                </a:lnTo>
                <a:lnTo>
                  <a:pt x="4876368" y="8255"/>
                </a:lnTo>
                <a:lnTo>
                  <a:pt x="4878235" y="8890"/>
                </a:lnTo>
                <a:lnTo>
                  <a:pt x="4877638" y="8890"/>
                </a:lnTo>
                <a:lnTo>
                  <a:pt x="4874641" y="10668"/>
                </a:lnTo>
                <a:lnTo>
                  <a:pt x="4873460" y="10668"/>
                </a:lnTo>
                <a:lnTo>
                  <a:pt x="4859515" y="11938"/>
                </a:lnTo>
                <a:lnTo>
                  <a:pt x="4823130" y="10668"/>
                </a:lnTo>
                <a:lnTo>
                  <a:pt x="4821885" y="10668"/>
                </a:lnTo>
                <a:lnTo>
                  <a:pt x="4809871" y="10033"/>
                </a:lnTo>
                <a:lnTo>
                  <a:pt x="4776228" y="8255"/>
                </a:lnTo>
                <a:lnTo>
                  <a:pt x="4716640" y="8255"/>
                </a:lnTo>
                <a:lnTo>
                  <a:pt x="4694860" y="10033"/>
                </a:lnTo>
                <a:lnTo>
                  <a:pt x="4690122" y="10033"/>
                </a:lnTo>
                <a:lnTo>
                  <a:pt x="4688484" y="9779"/>
                </a:lnTo>
                <a:lnTo>
                  <a:pt x="4687290" y="9779"/>
                </a:lnTo>
                <a:lnTo>
                  <a:pt x="4682287" y="8255"/>
                </a:lnTo>
                <a:lnTo>
                  <a:pt x="4683125" y="8255"/>
                </a:lnTo>
                <a:lnTo>
                  <a:pt x="4716640" y="8255"/>
                </a:lnTo>
                <a:lnTo>
                  <a:pt x="4725962" y="7493"/>
                </a:lnTo>
                <a:lnTo>
                  <a:pt x="4688649" y="7493"/>
                </a:lnTo>
                <a:lnTo>
                  <a:pt x="4683125" y="7747"/>
                </a:lnTo>
                <a:lnTo>
                  <a:pt x="4683125" y="7493"/>
                </a:lnTo>
                <a:lnTo>
                  <a:pt x="4672050" y="7493"/>
                </a:lnTo>
                <a:lnTo>
                  <a:pt x="4672050" y="8255"/>
                </a:lnTo>
                <a:lnTo>
                  <a:pt x="4658220" y="8890"/>
                </a:lnTo>
                <a:lnTo>
                  <a:pt x="4660938" y="8890"/>
                </a:lnTo>
                <a:lnTo>
                  <a:pt x="4574527" y="12192"/>
                </a:lnTo>
                <a:lnTo>
                  <a:pt x="4573219" y="12192"/>
                </a:lnTo>
                <a:lnTo>
                  <a:pt x="4545825" y="14363"/>
                </a:lnTo>
                <a:lnTo>
                  <a:pt x="4535005" y="12954"/>
                </a:lnTo>
                <a:lnTo>
                  <a:pt x="4529099" y="12192"/>
                </a:lnTo>
                <a:lnTo>
                  <a:pt x="4510405" y="9779"/>
                </a:lnTo>
                <a:lnTo>
                  <a:pt x="4454068" y="10033"/>
                </a:lnTo>
                <a:lnTo>
                  <a:pt x="4389628" y="12192"/>
                </a:lnTo>
                <a:lnTo>
                  <a:pt x="4344530" y="12192"/>
                </a:lnTo>
                <a:lnTo>
                  <a:pt x="4327766" y="8255"/>
                </a:lnTo>
                <a:lnTo>
                  <a:pt x="4672050" y="8255"/>
                </a:lnTo>
                <a:lnTo>
                  <a:pt x="4672050" y="7493"/>
                </a:lnTo>
                <a:lnTo>
                  <a:pt x="4362145" y="7493"/>
                </a:lnTo>
                <a:lnTo>
                  <a:pt x="4325607" y="7759"/>
                </a:lnTo>
                <a:lnTo>
                  <a:pt x="4324528" y="7493"/>
                </a:lnTo>
                <a:lnTo>
                  <a:pt x="4217733" y="7493"/>
                </a:lnTo>
                <a:lnTo>
                  <a:pt x="4216438" y="8255"/>
                </a:lnTo>
                <a:lnTo>
                  <a:pt x="4141051" y="8255"/>
                </a:lnTo>
                <a:lnTo>
                  <a:pt x="4121721" y="10033"/>
                </a:lnTo>
                <a:lnTo>
                  <a:pt x="4120985" y="10033"/>
                </a:lnTo>
                <a:lnTo>
                  <a:pt x="4099674" y="12712"/>
                </a:lnTo>
                <a:lnTo>
                  <a:pt x="4096372" y="12192"/>
                </a:lnTo>
                <a:lnTo>
                  <a:pt x="4092562" y="12192"/>
                </a:lnTo>
                <a:lnTo>
                  <a:pt x="4091851" y="10795"/>
                </a:lnTo>
                <a:lnTo>
                  <a:pt x="4091787" y="10668"/>
                </a:lnTo>
                <a:lnTo>
                  <a:pt x="4094556" y="10033"/>
                </a:lnTo>
                <a:lnTo>
                  <a:pt x="4095432" y="9779"/>
                </a:lnTo>
                <a:lnTo>
                  <a:pt x="4113657" y="9779"/>
                </a:lnTo>
                <a:lnTo>
                  <a:pt x="4046080" y="8255"/>
                </a:lnTo>
                <a:lnTo>
                  <a:pt x="4139247" y="8255"/>
                </a:lnTo>
                <a:lnTo>
                  <a:pt x="4158373" y="7493"/>
                </a:lnTo>
                <a:lnTo>
                  <a:pt x="3795496" y="7493"/>
                </a:lnTo>
                <a:lnTo>
                  <a:pt x="3821125" y="8255"/>
                </a:lnTo>
                <a:lnTo>
                  <a:pt x="3985793" y="8255"/>
                </a:lnTo>
                <a:lnTo>
                  <a:pt x="3951313" y="9779"/>
                </a:lnTo>
                <a:lnTo>
                  <a:pt x="3900728" y="13436"/>
                </a:lnTo>
                <a:lnTo>
                  <a:pt x="3898188" y="13436"/>
                </a:lnTo>
                <a:lnTo>
                  <a:pt x="3890657" y="9779"/>
                </a:lnTo>
                <a:lnTo>
                  <a:pt x="3868483" y="9779"/>
                </a:lnTo>
                <a:lnTo>
                  <a:pt x="3821125" y="8255"/>
                </a:lnTo>
                <a:lnTo>
                  <a:pt x="3347199" y="8255"/>
                </a:lnTo>
                <a:lnTo>
                  <a:pt x="3260725" y="12192"/>
                </a:lnTo>
                <a:lnTo>
                  <a:pt x="3272815" y="12192"/>
                </a:lnTo>
                <a:lnTo>
                  <a:pt x="3304514" y="13436"/>
                </a:lnTo>
                <a:lnTo>
                  <a:pt x="3302279" y="13436"/>
                </a:lnTo>
                <a:lnTo>
                  <a:pt x="3305670" y="15367"/>
                </a:lnTo>
                <a:lnTo>
                  <a:pt x="3304743" y="15367"/>
                </a:lnTo>
                <a:lnTo>
                  <a:pt x="3293440" y="17411"/>
                </a:lnTo>
                <a:lnTo>
                  <a:pt x="3294723" y="17145"/>
                </a:lnTo>
                <a:lnTo>
                  <a:pt x="3292183" y="17145"/>
                </a:lnTo>
                <a:lnTo>
                  <a:pt x="3292183" y="17653"/>
                </a:lnTo>
                <a:lnTo>
                  <a:pt x="3283928" y="19304"/>
                </a:lnTo>
                <a:lnTo>
                  <a:pt x="3282696" y="19304"/>
                </a:lnTo>
                <a:lnTo>
                  <a:pt x="3292081" y="21348"/>
                </a:lnTo>
                <a:lnTo>
                  <a:pt x="3261410" y="20955"/>
                </a:lnTo>
                <a:lnTo>
                  <a:pt x="3234563" y="19304"/>
                </a:lnTo>
                <a:lnTo>
                  <a:pt x="3225063" y="17653"/>
                </a:lnTo>
                <a:lnTo>
                  <a:pt x="3292043" y="17653"/>
                </a:lnTo>
                <a:lnTo>
                  <a:pt x="3292183" y="17653"/>
                </a:lnTo>
                <a:lnTo>
                  <a:pt x="3292183" y="17145"/>
                </a:lnTo>
                <a:lnTo>
                  <a:pt x="3227019" y="17145"/>
                </a:lnTo>
                <a:lnTo>
                  <a:pt x="3223603" y="17411"/>
                </a:lnTo>
                <a:lnTo>
                  <a:pt x="3222155" y="17145"/>
                </a:lnTo>
                <a:lnTo>
                  <a:pt x="3227019" y="17145"/>
                </a:lnTo>
                <a:lnTo>
                  <a:pt x="3240659" y="16129"/>
                </a:lnTo>
                <a:lnTo>
                  <a:pt x="3248266" y="16903"/>
                </a:lnTo>
                <a:lnTo>
                  <a:pt x="3246183" y="16129"/>
                </a:lnTo>
                <a:lnTo>
                  <a:pt x="3242005" y="14605"/>
                </a:lnTo>
                <a:lnTo>
                  <a:pt x="3237471" y="12954"/>
                </a:lnTo>
                <a:lnTo>
                  <a:pt x="3244380" y="12954"/>
                </a:lnTo>
                <a:lnTo>
                  <a:pt x="3179775" y="10795"/>
                </a:lnTo>
                <a:lnTo>
                  <a:pt x="3169564" y="10795"/>
                </a:lnTo>
                <a:lnTo>
                  <a:pt x="3163201" y="10668"/>
                </a:lnTo>
                <a:lnTo>
                  <a:pt x="3152356" y="10668"/>
                </a:lnTo>
                <a:lnTo>
                  <a:pt x="3145828" y="9779"/>
                </a:lnTo>
                <a:lnTo>
                  <a:pt x="3134652" y="8255"/>
                </a:lnTo>
                <a:lnTo>
                  <a:pt x="2608834" y="8255"/>
                </a:lnTo>
                <a:lnTo>
                  <a:pt x="2608834" y="32893"/>
                </a:lnTo>
                <a:lnTo>
                  <a:pt x="2606535" y="33274"/>
                </a:lnTo>
                <a:lnTo>
                  <a:pt x="2593581" y="32893"/>
                </a:lnTo>
                <a:lnTo>
                  <a:pt x="2608834" y="32893"/>
                </a:lnTo>
                <a:lnTo>
                  <a:pt x="2608834" y="8255"/>
                </a:lnTo>
                <a:lnTo>
                  <a:pt x="2596375" y="8255"/>
                </a:lnTo>
                <a:lnTo>
                  <a:pt x="2599791" y="9398"/>
                </a:lnTo>
                <a:lnTo>
                  <a:pt x="2520124" y="8255"/>
                </a:lnTo>
                <a:lnTo>
                  <a:pt x="2485694" y="8255"/>
                </a:lnTo>
                <a:lnTo>
                  <a:pt x="2489289" y="7493"/>
                </a:lnTo>
                <a:lnTo>
                  <a:pt x="2467381" y="7493"/>
                </a:lnTo>
                <a:lnTo>
                  <a:pt x="2480221" y="8255"/>
                </a:lnTo>
                <a:lnTo>
                  <a:pt x="2250414" y="8255"/>
                </a:lnTo>
                <a:lnTo>
                  <a:pt x="2267331" y="7493"/>
                </a:lnTo>
                <a:lnTo>
                  <a:pt x="2195779" y="7493"/>
                </a:lnTo>
                <a:lnTo>
                  <a:pt x="2074748" y="6604"/>
                </a:lnTo>
                <a:lnTo>
                  <a:pt x="1952472" y="6604"/>
                </a:lnTo>
                <a:lnTo>
                  <a:pt x="1920989" y="5969"/>
                </a:lnTo>
                <a:lnTo>
                  <a:pt x="1908822" y="6604"/>
                </a:lnTo>
                <a:lnTo>
                  <a:pt x="1884489" y="7874"/>
                </a:lnTo>
                <a:lnTo>
                  <a:pt x="1900516" y="7493"/>
                </a:lnTo>
                <a:lnTo>
                  <a:pt x="2158923" y="7493"/>
                </a:lnTo>
                <a:lnTo>
                  <a:pt x="2188972" y="8255"/>
                </a:lnTo>
                <a:lnTo>
                  <a:pt x="2237308" y="8255"/>
                </a:lnTo>
                <a:lnTo>
                  <a:pt x="2232698" y="8890"/>
                </a:lnTo>
                <a:lnTo>
                  <a:pt x="2227897" y="8890"/>
                </a:lnTo>
                <a:lnTo>
                  <a:pt x="2244217" y="11950"/>
                </a:lnTo>
                <a:lnTo>
                  <a:pt x="2207095" y="8890"/>
                </a:lnTo>
                <a:lnTo>
                  <a:pt x="2214016" y="8890"/>
                </a:lnTo>
                <a:lnTo>
                  <a:pt x="2188972" y="8255"/>
                </a:lnTo>
                <a:lnTo>
                  <a:pt x="1877199" y="8255"/>
                </a:lnTo>
                <a:lnTo>
                  <a:pt x="1868474" y="8255"/>
                </a:lnTo>
                <a:lnTo>
                  <a:pt x="1841779" y="8890"/>
                </a:lnTo>
                <a:lnTo>
                  <a:pt x="1807591" y="8890"/>
                </a:lnTo>
                <a:lnTo>
                  <a:pt x="1764652" y="8509"/>
                </a:lnTo>
                <a:lnTo>
                  <a:pt x="1766671" y="8890"/>
                </a:lnTo>
                <a:lnTo>
                  <a:pt x="1772691" y="10033"/>
                </a:lnTo>
                <a:lnTo>
                  <a:pt x="1773796" y="10033"/>
                </a:lnTo>
                <a:lnTo>
                  <a:pt x="1775764" y="12192"/>
                </a:lnTo>
                <a:lnTo>
                  <a:pt x="1777593" y="12192"/>
                </a:lnTo>
                <a:lnTo>
                  <a:pt x="1767217" y="13843"/>
                </a:lnTo>
                <a:lnTo>
                  <a:pt x="1737817" y="14249"/>
                </a:lnTo>
                <a:lnTo>
                  <a:pt x="1731822" y="10033"/>
                </a:lnTo>
                <a:lnTo>
                  <a:pt x="1730197" y="8890"/>
                </a:lnTo>
                <a:lnTo>
                  <a:pt x="1690166" y="6604"/>
                </a:lnTo>
                <a:lnTo>
                  <a:pt x="1687957" y="6604"/>
                </a:lnTo>
                <a:lnTo>
                  <a:pt x="1634667" y="5080"/>
                </a:lnTo>
                <a:lnTo>
                  <a:pt x="1589341" y="5080"/>
                </a:lnTo>
                <a:lnTo>
                  <a:pt x="1589341" y="32893"/>
                </a:lnTo>
                <a:lnTo>
                  <a:pt x="1524342" y="32893"/>
                </a:lnTo>
                <a:lnTo>
                  <a:pt x="1506207" y="33274"/>
                </a:lnTo>
                <a:lnTo>
                  <a:pt x="1504708" y="32893"/>
                </a:lnTo>
                <a:lnTo>
                  <a:pt x="1524342" y="32893"/>
                </a:lnTo>
                <a:lnTo>
                  <a:pt x="1560601" y="32131"/>
                </a:lnTo>
                <a:lnTo>
                  <a:pt x="1589341" y="32893"/>
                </a:lnTo>
                <a:lnTo>
                  <a:pt x="1589341" y="5080"/>
                </a:lnTo>
                <a:lnTo>
                  <a:pt x="1559750" y="5080"/>
                </a:lnTo>
                <a:lnTo>
                  <a:pt x="1547685" y="5080"/>
                </a:lnTo>
                <a:lnTo>
                  <a:pt x="1536242" y="5080"/>
                </a:lnTo>
                <a:lnTo>
                  <a:pt x="1510360" y="6604"/>
                </a:lnTo>
                <a:lnTo>
                  <a:pt x="1505331" y="6604"/>
                </a:lnTo>
                <a:lnTo>
                  <a:pt x="1515021" y="10033"/>
                </a:lnTo>
                <a:lnTo>
                  <a:pt x="1511515" y="10033"/>
                </a:lnTo>
                <a:lnTo>
                  <a:pt x="1492516" y="8890"/>
                </a:lnTo>
                <a:lnTo>
                  <a:pt x="1496377" y="8890"/>
                </a:lnTo>
                <a:lnTo>
                  <a:pt x="1495488" y="8255"/>
                </a:lnTo>
                <a:lnTo>
                  <a:pt x="1494421" y="7493"/>
                </a:lnTo>
                <a:lnTo>
                  <a:pt x="1494282" y="7493"/>
                </a:lnTo>
                <a:lnTo>
                  <a:pt x="1493634" y="5080"/>
                </a:lnTo>
                <a:lnTo>
                  <a:pt x="1492059" y="5080"/>
                </a:lnTo>
                <a:lnTo>
                  <a:pt x="1481378" y="3429"/>
                </a:lnTo>
                <a:lnTo>
                  <a:pt x="1476095" y="3429"/>
                </a:lnTo>
                <a:lnTo>
                  <a:pt x="1444866" y="4318"/>
                </a:lnTo>
                <a:lnTo>
                  <a:pt x="1384388" y="4775"/>
                </a:lnTo>
                <a:lnTo>
                  <a:pt x="1349857" y="4318"/>
                </a:lnTo>
                <a:lnTo>
                  <a:pt x="1347381" y="4318"/>
                </a:lnTo>
                <a:lnTo>
                  <a:pt x="1248181" y="2603"/>
                </a:lnTo>
                <a:lnTo>
                  <a:pt x="1250302" y="2603"/>
                </a:lnTo>
                <a:lnTo>
                  <a:pt x="1193698" y="1778"/>
                </a:lnTo>
                <a:lnTo>
                  <a:pt x="1131735" y="1778"/>
                </a:lnTo>
                <a:lnTo>
                  <a:pt x="1133322" y="2921"/>
                </a:lnTo>
                <a:lnTo>
                  <a:pt x="1137043" y="4318"/>
                </a:lnTo>
                <a:lnTo>
                  <a:pt x="1136116" y="5842"/>
                </a:lnTo>
                <a:lnTo>
                  <a:pt x="1125562" y="7493"/>
                </a:lnTo>
                <a:lnTo>
                  <a:pt x="1121511" y="7493"/>
                </a:lnTo>
                <a:lnTo>
                  <a:pt x="1113015" y="6604"/>
                </a:lnTo>
                <a:lnTo>
                  <a:pt x="1098435" y="5080"/>
                </a:lnTo>
                <a:lnTo>
                  <a:pt x="1057148" y="762"/>
                </a:lnTo>
                <a:lnTo>
                  <a:pt x="1039431" y="2603"/>
                </a:lnTo>
                <a:lnTo>
                  <a:pt x="1040650" y="2603"/>
                </a:lnTo>
                <a:lnTo>
                  <a:pt x="1030820" y="4318"/>
                </a:lnTo>
                <a:lnTo>
                  <a:pt x="1017651" y="5080"/>
                </a:lnTo>
                <a:lnTo>
                  <a:pt x="1013726" y="5080"/>
                </a:lnTo>
                <a:lnTo>
                  <a:pt x="991184" y="3429"/>
                </a:lnTo>
                <a:lnTo>
                  <a:pt x="989965" y="3429"/>
                </a:lnTo>
                <a:lnTo>
                  <a:pt x="993533" y="4318"/>
                </a:lnTo>
                <a:lnTo>
                  <a:pt x="993813" y="4318"/>
                </a:lnTo>
                <a:lnTo>
                  <a:pt x="998334" y="5842"/>
                </a:lnTo>
                <a:lnTo>
                  <a:pt x="997775" y="5842"/>
                </a:lnTo>
                <a:lnTo>
                  <a:pt x="996696" y="6604"/>
                </a:lnTo>
                <a:lnTo>
                  <a:pt x="977595" y="6604"/>
                </a:lnTo>
                <a:lnTo>
                  <a:pt x="944714" y="5842"/>
                </a:lnTo>
                <a:lnTo>
                  <a:pt x="947496" y="5842"/>
                </a:lnTo>
                <a:lnTo>
                  <a:pt x="897953" y="5080"/>
                </a:lnTo>
                <a:lnTo>
                  <a:pt x="814438" y="5080"/>
                </a:lnTo>
                <a:lnTo>
                  <a:pt x="814438" y="34417"/>
                </a:lnTo>
                <a:lnTo>
                  <a:pt x="770509" y="34417"/>
                </a:lnTo>
                <a:lnTo>
                  <a:pt x="728560" y="33655"/>
                </a:lnTo>
                <a:lnTo>
                  <a:pt x="727316" y="33655"/>
                </a:lnTo>
                <a:lnTo>
                  <a:pt x="692899" y="32893"/>
                </a:lnTo>
                <a:lnTo>
                  <a:pt x="692962" y="31369"/>
                </a:lnTo>
                <a:lnTo>
                  <a:pt x="692988" y="30861"/>
                </a:lnTo>
                <a:lnTo>
                  <a:pt x="693039" y="29845"/>
                </a:lnTo>
                <a:lnTo>
                  <a:pt x="728776" y="32893"/>
                </a:lnTo>
                <a:lnTo>
                  <a:pt x="715213" y="32893"/>
                </a:lnTo>
                <a:lnTo>
                  <a:pt x="814438" y="34417"/>
                </a:lnTo>
                <a:lnTo>
                  <a:pt x="814438" y="5080"/>
                </a:lnTo>
                <a:lnTo>
                  <a:pt x="689762" y="5080"/>
                </a:lnTo>
                <a:lnTo>
                  <a:pt x="589216" y="5842"/>
                </a:lnTo>
                <a:lnTo>
                  <a:pt x="458139" y="5842"/>
                </a:lnTo>
                <a:lnTo>
                  <a:pt x="400088" y="5118"/>
                </a:lnTo>
                <a:lnTo>
                  <a:pt x="400088" y="31369"/>
                </a:lnTo>
                <a:lnTo>
                  <a:pt x="383476" y="31470"/>
                </a:lnTo>
                <a:lnTo>
                  <a:pt x="383476" y="32131"/>
                </a:lnTo>
                <a:lnTo>
                  <a:pt x="377431" y="33274"/>
                </a:lnTo>
                <a:lnTo>
                  <a:pt x="303466" y="33439"/>
                </a:lnTo>
                <a:lnTo>
                  <a:pt x="307771" y="32893"/>
                </a:lnTo>
                <a:lnTo>
                  <a:pt x="322910" y="32004"/>
                </a:lnTo>
                <a:lnTo>
                  <a:pt x="366826" y="32004"/>
                </a:lnTo>
                <a:lnTo>
                  <a:pt x="371932" y="32131"/>
                </a:lnTo>
                <a:lnTo>
                  <a:pt x="383476" y="32131"/>
                </a:lnTo>
                <a:lnTo>
                  <a:pt x="383476" y="31470"/>
                </a:lnTo>
                <a:lnTo>
                  <a:pt x="351510" y="31635"/>
                </a:lnTo>
                <a:lnTo>
                  <a:pt x="341312" y="31369"/>
                </a:lnTo>
                <a:lnTo>
                  <a:pt x="400088" y="31369"/>
                </a:lnTo>
                <a:lnTo>
                  <a:pt x="400088" y="5118"/>
                </a:lnTo>
                <a:lnTo>
                  <a:pt x="397738" y="5080"/>
                </a:lnTo>
                <a:lnTo>
                  <a:pt x="393268" y="5080"/>
                </a:lnTo>
                <a:lnTo>
                  <a:pt x="320675" y="3429"/>
                </a:lnTo>
                <a:lnTo>
                  <a:pt x="325843" y="3429"/>
                </a:lnTo>
                <a:lnTo>
                  <a:pt x="303390" y="2692"/>
                </a:lnTo>
                <a:lnTo>
                  <a:pt x="303390" y="31877"/>
                </a:lnTo>
                <a:lnTo>
                  <a:pt x="278676" y="32004"/>
                </a:lnTo>
                <a:lnTo>
                  <a:pt x="301472" y="32004"/>
                </a:lnTo>
                <a:lnTo>
                  <a:pt x="297053" y="32893"/>
                </a:lnTo>
                <a:lnTo>
                  <a:pt x="296849" y="32893"/>
                </a:lnTo>
                <a:lnTo>
                  <a:pt x="293154" y="33464"/>
                </a:lnTo>
                <a:lnTo>
                  <a:pt x="241388" y="33578"/>
                </a:lnTo>
                <a:lnTo>
                  <a:pt x="294792" y="30861"/>
                </a:lnTo>
                <a:lnTo>
                  <a:pt x="297980" y="30861"/>
                </a:lnTo>
                <a:lnTo>
                  <a:pt x="303390" y="31877"/>
                </a:lnTo>
                <a:lnTo>
                  <a:pt x="303390" y="2692"/>
                </a:lnTo>
                <a:lnTo>
                  <a:pt x="275691" y="1778"/>
                </a:lnTo>
                <a:lnTo>
                  <a:pt x="278434" y="1778"/>
                </a:lnTo>
                <a:lnTo>
                  <a:pt x="237236" y="0"/>
                </a:lnTo>
                <a:lnTo>
                  <a:pt x="252704" y="1016"/>
                </a:lnTo>
                <a:lnTo>
                  <a:pt x="252247" y="1778"/>
                </a:lnTo>
                <a:lnTo>
                  <a:pt x="233654" y="2603"/>
                </a:lnTo>
                <a:lnTo>
                  <a:pt x="224091" y="2603"/>
                </a:lnTo>
                <a:lnTo>
                  <a:pt x="229654" y="3429"/>
                </a:lnTo>
                <a:lnTo>
                  <a:pt x="228892" y="5080"/>
                </a:lnTo>
                <a:lnTo>
                  <a:pt x="228574" y="5080"/>
                </a:lnTo>
                <a:lnTo>
                  <a:pt x="226021" y="6604"/>
                </a:lnTo>
                <a:lnTo>
                  <a:pt x="225920" y="7493"/>
                </a:lnTo>
                <a:lnTo>
                  <a:pt x="225831" y="8255"/>
                </a:lnTo>
                <a:lnTo>
                  <a:pt x="221424" y="8255"/>
                </a:lnTo>
                <a:lnTo>
                  <a:pt x="193014" y="6604"/>
                </a:lnTo>
                <a:lnTo>
                  <a:pt x="132295" y="3086"/>
                </a:lnTo>
                <a:lnTo>
                  <a:pt x="132295" y="28067"/>
                </a:lnTo>
                <a:lnTo>
                  <a:pt x="129019" y="28206"/>
                </a:lnTo>
                <a:lnTo>
                  <a:pt x="126898" y="28067"/>
                </a:lnTo>
                <a:lnTo>
                  <a:pt x="132295" y="28067"/>
                </a:lnTo>
                <a:lnTo>
                  <a:pt x="132295" y="3086"/>
                </a:lnTo>
                <a:lnTo>
                  <a:pt x="124040" y="2603"/>
                </a:lnTo>
                <a:lnTo>
                  <a:pt x="119138" y="2603"/>
                </a:lnTo>
                <a:lnTo>
                  <a:pt x="95262" y="5080"/>
                </a:lnTo>
                <a:lnTo>
                  <a:pt x="36360" y="5676"/>
                </a:lnTo>
                <a:lnTo>
                  <a:pt x="36360" y="6604"/>
                </a:lnTo>
                <a:lnTo>
                  <a:pt x="31229" y="6870"/>
                </a:lnTo>
                <a:lnTo>
                  <a:pt x="31673" y="6604"/>
                </a:lnTo>
                <a:lnTo>
                  <a:pt x="36360" y="6604"/>
                </a:lnTo>
                <a:lnTo>
                  <a:pt x="36360" y="5676"/>
                </a:lnTo>
                <a:lnTo>
                  <a:pt x="19316" y="5842"/>
                </a:lnTo>
                <a:lnTo>
                  <a:pt x="0" y="8255"/>
                </a:lnTo>
                <a:lnTo>
                  <a:pt x="3086" y="8255"/>
                </a:lnTo>
                <a:lnTo>
                  <a:pt x="18440" y="7493"/>
                </a:lnTo>
                <a:lnTo>
                  <a:pt x="30149" y="7493"/>
                </a:lnTo>
                <a:lnTo>
                  <a:pt x="22110" y="12192"/>
                </a:lnTo>
                <a:lnTo>
                  <a:pt x="22847" y="12192"/>
                </a:lnTo>
                <a:lnTo>
                  <a:pt x="44970" y="17653"/>
                </a:lnTo>
                <a:lnTo>
                  <a:pt x="75844" y="23876"/>
                </a:lnTo>
                <a:lnTo>
                  <a:pt x="75069" y="23876"/>
                </a:lnTo>
                <a:lnTo>
                  <a:pt x="86614" y="29845"/>
                </a:lnTo>
                <a:lnTo>
                  <a:pt x="122504" y="28448"/>
                </a:lnTo>
                <a:lnTo>
                  <a:pt x="133286" y="28448"/>
                </a:lnTo>
                <a:lnTo>
                  <a:pt x="180149" y="31242"/>
                </a:lnTo>
                <a:lnTo>
                  <a:pt x="232752" y="33591"/>
                </a:lnTo>
                <a:lnTo>
                  <a:pt x="200520" y="33655"/>
                </a:lnTo>
                <a:lnTo>
                  <a:pt x="234315" y="33655"/>
                </a:lnTo>
                <a:lnTo>
                  <a:pt x="239661" y="33655"/>
                </a:lnTo>
                <a:lnTo>
                  <a:pt x="290944" y="33655"/>
                </a:lnTo>
                <a:lnTo>
                  <a:pt x="291579" y="34937"/>
                </a:lnTo>
                <a:lnTo>
                  <a:pt x="301701" y="33655"/>
                </a:lnTo>
                <a:lnTo>
                  <a:pt x="375424" y="33655"/>
                </a:lnTo>
                <a:lnTo>
                  <a:pt x="494563" y="33655"/>
                </a:lnTo>
                <a:lnTo>
                  <a:pt x="645858" y="37084"/>
                </a:lnTo>
                <a:lnTo>
                  <a:pt x="647192" y="37084"/>
                </a:lnTo>
                <a:lnTo>
                  <a:pt x="706361" y="38239"/>
                </a:lnTo>
                <a:lnTo>
                  <a:pt x="695655" y="34417"/>
                </a:lnTo>
                <a:lnTo>
                  <a:pt x="702703" y="34417"/>
                </a:lnTo>
                <a:lnTo>
                  <a:pt x="704456" y="34417"/>
                </a:lnTo>
                <a:lnTo>
                  <a:pt x="749198" y="34417"/>
                </a:lnTo>
                <a:lnTo>
                  <a:pt x="748512" y="35179"/>
                </a:lnTo>
                <a:lnTo>
                  <a:pt x="895388" y="35179"/>
                </a:lnTo>
                <a:lnTo>
                  <a:pt x="858913" y="34417"/>
                </a:lnTo>
                <a:lnTo>
                  <a:pt x="997204" y="34417"/>
                </a:lnTo>
                <a:lnTo>
                  <a:pt x="994575" y="35179"/>
                </a:lnTo>
                <a:lnTo>
                  <a:pt x="1018832" y="35179"/>
                </a:lnTo>
                <a:lnTo>
                  <a:pt x="1003274" y="34417"/>
                </a:lnTo>
                <a:lnTo>
                  <a:pt x="1510728" y="34417"/>
                </a:lnTo>
                <a:lnTo>
                  <a:pt x="1507718" y="33655"/>
                </a:lnTo>
                <a:lnTo>
                  <a:pt x="1613623" y="33655"/>
                </a:lnTo>
                <a:lnTo>
                  <a:pt x="1590230" y="32893"/>
                </a:lnTo>
                <a:lnTo>
                  <a:pt x="1711642" y="32893"/>
                </a:lnTo>
                <a:lnTo>
                  <a:pt x="1726082" y="32131"/>
                </a:lnTo>
                <a:lnTo>
                  <a:pt x="1735048" y="32131"/>
                </a:lnTo>
                <a:lnTo>
                  <a:pt x="1741944" y="32004"/>
                </a:lnTo>
                <a:lnTo>
                  <a:pt x="1749171" y="32131"/>
                </a:lnTo>
                <a:lnTo>
                  <a:pt x="1764372" y="32131"/>
                </a:lnTo>
                <a:lnTo>
                  <a:pt x="1762175" y="32893"/>
                </a:lnTo>
                <a:lnTo>
                  <a:pt x="1865947" y="32893"/>
                </a:lnTo>
                <a:lnTo>
                  <a:pt x="1873669" y="32004"/>
                </a:lnTo>
                <a:lnTo>
                  <a:pt x="1892414" y="29845"/>
                </a:lnTo>
                <a:lnTo>
                  <a:pt x="1896821" y="29337"/>
                </a:lnTo>
                <a:lnTo>
                  <a:pt x="1900275" y="29337"/>
                </a:lnTo>
                <a:lnTo>
                  <a:pt x="1914029" y="32131"/>
                </a:lnTo>
                <a:lnTo>
                  <a:pt x="1916963" y="32131"/>
                </a:lnTo>
                <a:lnTo>
                  <a:pt x="1929625" y="30226"/>
                </a:lnTo>
                <a:lnTo>
                  <a:pt x="1938083" y="29337"/>
                </a:lnTo>
                <a:lnTo>
                  <a:pt x="1942922" y="28829"/>
                </a:lnTo>
                <a:lnTo>
                  <a:pt x="1959229" y="28067"/>
                </a:lnTo>
                <a:lnTo>
                  <a:pt x="1956689" y="28067"/>
                </a:lnTo>
                <a:lnTo>
                  <a:pt x="1988248" y="27305"/>
                </a:lnTo>
                <a:lnTo>
                  <a:pt x="1992579" y="27305"/>
                </a:lnTo>
                <a:lnTo>
                  <a:pt x="1977542" y="29337"/>
                </a:lnTo>
                <a:lnTo>
                  <a:pt x="1980590" y="29337"/>
                </a:lnTo>
                <a:lnTo>
                  <a:pt x="1987600" y="30861"/>
                </a:lnTo>
                <a:lnTo>
                  <a:pt x="1994509" y="32893"/>
                </a:lnTo>
                <a:lnTo>
                  <a:pt x="1865947" y="32893"/>
                </a:lnTo>
                <a:lnTo>
                  <a:pt x="1861121" y="33655"/>
                </a:lnTo>
                <a:lnTo>
                  <a:pt x="1990979" y="33655"/>
                </a:lnTo>
                <a:lnTo>
                  <a:pt x="1995741" y="32893"/>
                </a:lnTo>
                <a:lnTo>
                  <a:pt x="2134476" y="32893"/>
                </a:lnTo>
                <a:lnTo>
                  <a:pt x="2123249" y="32131"/>
                </a:lnTo>
                <a:lnTo>
                  <a:pt x="2126691" y="32131"/>
                </a:lnTo>
                <a:lnTo>
                  <a:pt x="2123998" y="29845"/>
                </a:lnTo>
                <a:lnTo>
                  <a:pt x="2140864" y="28067"/>
                </a:lnTo>
                <a:lnTo>
                  <a:pt x="2137245" y="28067"/>
                </a:lnTo>
                <a:lnTo>
                  <a:pt x="2155355" y="27305"/>
                </a:lnTo>
                <a:lnTo>
                  <a:pt x="2173465" y="26543"/>
                </a:lnTo>
                <a:lnTo>
                  <a:pt x="2206828" y="26543"/>
                </a:lnTo>
                <a:lnTo>
                  <a:pt x="2228875" y="28067"/>
                </a:lnTo>
                <a:lnTo>
                  <a:pt x="2258631" y="32004"/>
                </a:lnTo>
                <a:lnTo>
                  <a:pt x="2258936" y="32004"/>
                </a:lnTo>
                <a:lnTo>
                  <a:pt x="2267737" y="32893"/>
                </a:lnTo>
                <a:lnTo>
                  <a:pt x="2437866" y="32893"/>
                </a:lnTo>
                <a:lnTo>
                  <a:pt x="2451277" y="32004"/>
                </a:lnTo>
                <a:lnTo>
                  <a:pt x="2451430" y="32004"/>
                </a:lnTo>
                <a:lnTo>
                  <a:pt x="2488450" y="29337"/>
                </a:lnTo>
                <a:lnTo>
                  <a:pt x="2487358" y="29337"/>
                </a:lnTo>
                <a:lnTo>
                  <a:pt x="2532938" y="27305"/>
                </a:lnTo>
                <a:lnTo>
                  <a:pt x="2577198" y="28067"/>
                </a:lnTo>
                <a:lnTo>
                  <a:pt x="2585364" y="28067"/>
                </a:lnTo>
                <a:lnTo>
                  <a:pt x="2577439" y="29337"/>
                </a:lnTo>
                <a:lnTo>
                  <a:pt x="2567254" y="30480"/>
                </a:lnTo>
                <a:lnTo>
                  <a:pt x="2567787" y="30480"/>
                </a:lnTo>
                <a:lnTo>
                  <a:pt x="2556167" y="31369"/>
                </a:lnTo>
                <a:lnTo>
                  <a:pt x="2557183" y="31369"/>
                </a:lnTo>
                <a:lnTo>
                  <a:pt x="2544191" y="32131"/>
                </a:lnTo>
                <a:lnTo>
                  <a:pt x="2535694" y="32131"/>
                </a:lnTo>
                <a:lnTo>
                  <a:pt x="2548217" y="32893"/>
                </a:lnTo>
                <a:lnTo>
                  <a:pt x="2589072" y="32893"/>
                </a:lnTo>
                <a:lnTo>
                  <a:pt x="2556560" y="33401"/>
                </a:lnTo>
                <a:lnTo>
                  <a:pt x="2548217" y="32893"/>
                </a:lnTo>
                <a:lnTo>
                  <a:pt x="2498331" y="32893"/>
                </a:lnTo>
                <a:lnTo>
                  <a:pt x="2496210" y="33655"/>
                </a:lnTo>
                <a:lnTo>
                  <a:pt x="2540317" y="33655"/>
                </a:lnTo>
                <a:lnTo>
                  <a:pt x="2560751" y="33655"/>
                </a:lnTo>
                <a:lnTo>
                  <a:pt x="2604249" y="33655"/>
                </a:lnTo>
                <a:lnTo>
                  <a:pt x="2599664" y="34417"/>
                </a:lnTo>
                <a:lnTo>
                  <a:pt x="5906541" y="34417"/>
                </a:lnTo>
                <a:lnTo>
                  <a:pt x="5926810" y="32004"/>
                </a:lnTo>
                <a:lnTo>
                  <a:pt x="5925642" y="32004"/>
                </a:lnTo>
                <a:lnTo>
                  <a:pt x="5960351" y="29337"/>
                </a:lnTo>
                <a:lnTo>
                  <a:pt x="5965114" y="29337"/>
                </a:lnTo>
                <a:lnTo>
                  <a:pt x="5953493" y="27305"/>
                </a:lnTo>
                <a:lnTo>
                  <a:pt x="5953658" y="27305"/>
                </a:lnTo>
                <a:lnTo>
                  <a:pt x="5946572" y="26289"/>
                </a:lnTo>
                <a:lnTo>
                  <a:pt x="5934570" y="24638"/>
                </a:lnTo>
                <a:lnTo>
                  <a:pt x="5927471" y="23876"/>
                </a:lnTo>
                <a:lnTo>
                  <a:pt x="5998045" y="21463"/>
                </a:lnTo>
                <a:lnTo>
                  <a:pt x="6002452" y="21463"/>
                </a:lnTo>
                <a:lnTo>
                  <a:pt x="6007252" y="22352"/>
                </a:lnTo>
                <a:lnTo>
                  <a:pt x="6005627" y="22352"/>
                </a:lnTo>
                <a:lnTo>
                  <a:pt x="6004750" y="23241"/>
                </a:lnTo>
                <a:lnTo>
                  <a:pt x="5999505" y="24638"/>
                </a:lnTo>
                <a:lnTo>
                  <a:pt x="5991352" y="26289"/>
                </a:lnTo>
                <a:lnTo>
                  <a:pt x="6004687" y="24638"/>
                </a:lnTo>
                <a:lnTo>
                  <a:pt x="6016180" y="26543"/>
                </a:lnTo>
                <a:lnTo>
                  <a:pt x="6017565" y="26543"/>
                </a:lnTo>
                <a:lnTo>
                  <a:pt x="6018898" y="28829"/>
                </a:lnTo>
                <a:lnTo>
                  <a:pt x="6019393" y="28829"/>
                </a:lnTo>
                <a:lnTo>
                  <a:pt x="6011215" y="31242"/>
                </a:lnTo>
                <a:lnTo>
                  <a:pt x="6010897" y="31242"/>
                </a:lnTo>
                <a:lnTo>
                  <a:pt x="5998959" y="33274"/>
                </a:lnTo>
                <a:lnTo>
                  <a:pt x="5972175" y="29845"/>
                </a:lnTo>
                <a:lnTo>
                  <a:pt x="5959894" y="32131"/>
                </a:lnTo>
                <a:lnTo>
                  <a:pt x="5959653" y="32131"/>
                </a:lnTo>
                <a:lnTo>
                  <a:pt x="5949632" y="34417"/>
                </a:lnTo>
                <a:lnTo>
                  <a:pt x="6231877" y="34417"/>
                </a:lnTo>
                <a:lnTo>
                  <a:pt x="6223355" y="35179"/>
                </a:lnTo>
                <a:lnTo>
                  <a:pt x="6328346" y="35179"/>
                </a:lnTo>
                <a:lnTo>
                  <a:pt x="6330912" y="37084"/>
                </a:lnTo>
                <a:lnTo>
                  <a:pt x="6852488" y="37084"/>
                </a:lnTo>
                <a:lnTo>
                  <a:pt x="6854291" y="36830"/>
                </a:lnTo>
                <a:lnTo>
                  <a:pt x="6856349" y="36830"/>
                </a:lnTo>
                <a:lnTo>
                  <a:pt x="6856603" y="37084"/>
                </a:lnTo>
                <a:lnTo>
                  <a:pt x="6899122" y="37084"/>
                </a:lnTo>
                <a:lnTo>
                  <a:pt x="6900634" y="36830"/>
                </a:lnTo>
                <a:lnTo>
                  <a:pt x="6910476" y="35179"/>
                </a:lnTo>
                <a:lnTo>
                  <a:pt x="6328765" y="35179"/>
                </a:lnTo>
                <a:lnTo>
                  <a:pt x="6328981" y="34417"/>
                </a:lnTo>
                <a:lnTo>
                  <a:pt x="6232880" y="34417"/>
                </a:lnTo>
                <a:lnTo>
                  <a:pt x="6244399" y="33655"/>
                </a:lnTo>
                <a:lnTo>
                  <a:pt x="6280886" y="31242"/>
                </a:lnTo>
                <a:lnTo>
                  <a:pt x="6334912" y="29337"/>
                </a:lnTo>
                <a:lnTo>
                  <a:pt x="6341148" y="29337"/>
                </a:lnTo>
                <a:lnTo>
                  <a:pt x="6330531" y="32131"/>
                </a:lnTo>
                <a:lnTo>
                  <a:pt x="6329642" y="32131"/>
                </a:lnTo>
                <a:lnTo>
                  <a:pt x="6328981" y="34417"/>
                </a:lnTo>
                <a:lnTo>
                  <a:pt x="6915010" y="34417"/>
                </a:lnTo>
                <a:lnTo>
                  <a:pt x="6945287" y="29337"/>
                </a:lnTo>
                <a:lnTo>
                  <a:pt x="6973278" y="24638"/>
                </a:lnTo>
                <a:lnTo>
                  <a:pt x="6986905" y="22352"/>
                </a:lnTo>
                <a:lnTo>
                  <a:pt x="6987654" y="22352"/>
                </a:lnTo>
                <a:lnTo>
                  <a:pt x="6987578" y="23241"/>
                </a:lnTo>
                <a:lnTo>
                  <a:pt x="6987489" y="24384"/>
                </a:lnTo>
                <a:lnTo>
                  <a:pt x="6987375" y="25781"/>
                </a:lnTo>
                <a:lnTo>
                  <a:pt x="6987248" y="27305"/>
                </a:lnTo>
                <a:lnTo>
                  <a:pt x="6987146" y="28448"/>
                </a:lnTo>
                <a:lnTo>
                  <a:pt x="6991896" y="34417"/>
                </a:lnTo>
                <a:lnTo>
                  <a:pt x="7441082" y="34417"/>
                </a:lnTo>
                <a:lnTo>
                  <a:pt x="7463587" y="33655"/>
                </a:lnTo>
                <a:lnTo>
                  <a:pt x="7473658" y="33655"/>
                </a:lnTo>
                <a:lnTo>
                  <a:pt x="7471296" y="34417"/>
                </a:lnTo>
                <a:lnTo>
                  <a:pt x="7547521" y="34417"/>
                </a:lnTo>
                <a:lnTo>
                  <a:pt x="7554620" y="32893"/>
                </a:lnTo>
                <a:lnTo>
                  <a:pt x="7651597" y="32893"/>
                </a:lnTo>
                <a:lnTo>
                  <a:pt x="7656614" y="32131"/>
                </a:lnTo>
                <a:lnTo>
                  <a:pt x="7558659" y="32131"/>
                </a:lnTo>
                <a:lnTo>
                  <a:pt x="7556398" y="32512"/>
                </a:lnTo>
                <a:lnTo>
                  <a:pt x="7558176" y="32131"/>
                </a:lnTo>
                <a:lnTo>
                  <a:pt x="7558659" y="32131"/>
                </a:lnTo>
                <a:lnTo>
                  <a:pt x="7606157" y="24130"/>
                </a:lnTo>
                <a:lnTo>
                  <a:pt x="7659979" y="19050"/>
                </a:lnTo>
                <a:lnTo>
                  <a:pt x="7663789" y="19050"/>
                </a:lnTo>
                <a:lnTo>
                  <a:pt x="7677899" y="22225"/>
                </a:lnTo>
                <a:lnTo>
                  <a:pt x="7733525" y="19050"/>
                </a:lnTo>
                <a:lnTo>
                  <a:pt x="7736535" y="19050"/>
                </a:lnTo>
                <a:lnTo>
                  <a:pt x="7699184" y="25654"/>
                </a:lnTo>
                <a:lnTo>
                  <a:pt x="7656614" y="32131"/>
                </a:lnTo>
                <a:lnTo>
                  <a:pt x="7986115" y="32131"/>
                </a:lnTo>
                <a:lnTo>
                  <a:pt x="7986217" y="30861"/>
                </a:lnTo>
                <a:lnTo>
                  <a:pt x="7986306" y="29845"/>
                </a:lnTo>
                <a:lnTo>
                  <a:pt x="7986433" y="28448"/>
                </a:lnTo>
                <a:lnTo>
                  <a:pt x="7986522" y="27305"/>
                </a:lnTo>
                <a:lnTo>
                  <a:pt x="7986598" y="26543"/>
                </a:lnTo>
                <a:lnTo>
                  <a:pt x="7986801" y="26543"/>
                </a:lnTo>
                <a:lnTo>
                  <a:pt x="7997317" y="20447"/>
                </a:lnTo>
                <a:lnTo>
                  <a:pt x="8018666" y="21463"/>
                </a:lnTo>
                <a:lnTo>
                  <a:pt x="8017891" y="21463"/>
                </a:lnTo>
                <a:lnTo>
                  <a:pt x="8054073" y="23876"/>
                </a:lnTo>
                <a:lnTo>
                  <a:pt x="8053730" y="23876"/>
                </a:lnTo>
                <a:lnTo>
                  <a:pt x="8091221" y="26936"/>
                </a:lnTo>
                <a:lnTo>
                  <a:pt x="8087665" y="26543"/>
                </a:lnTo>
                <a:lnTo>
                  <a:pt x="8706536" y="26543"/>
                </a:lnTo>
                <a:lnTo>
                  <a:pt x="8715832" y="25654"/>
                </a:lnTo>
                <a:lnTo>
                  <a:pt x="8713787" y="25654"/>
                </a:lnTo>
                <a:lnTo>
                  <a:pt x="8774874" y="22352"/>
                </a:lnTo>
                <a:lnTo>
                  <a:pt x="8811209" y="22352"/>
                </a:lnTo>
                <a:lnTo>
                  <a:pt x="8818829" y="23876"/>
                </a:lnTo>
                <a:lnTo>
                  <a:pt x="8816530" y="25781"/>
                </a:lnTo>
                <a:lnTo>
                  <a:pt x="8818245" y="26289"/>
                </a:lnTo>
                <a:lnTo>
                  <a:pt x="8861717" y="25654"/>
                </a:lnTo>
                <a:lnTo>
                  <a:pt x="8875560" y="25654"/>
                </a:lnTo>
                <a:lnTo>
                  <a:pt x="8918029" y="22606"/>
                </a:lnTo>
                <a:lnTo>
                  <a:pt x="8920416" y="22352"/>
                </a:lnTo>
                <a:lnTo>
                  <a:pt x="8938323" y="20447"/>
                </a:lnTo>
                <a:lnTo>
                  <a:pt x="8949080" y="19304"/>
                </a:lnTo>
                <a:lnTo>
                  <a:pt x="8950287" y="19304"/>
                </a:lnTo>
                <a:lnTo>
                  <a:pt x="8955087" y="19050"/>
                </a:lnTo>
                <a:lnTo>
                  <a:pt x="8981529" y="17653"/>
                </a:lnTo>
                <a:lnTo>
                  <a:pt x="7486078" y="17653"/>
                </a:lnTo>
                <a:lnTo>
                  <a:pt x="7486078" y="32893"/>
                </a:lnTo>
                <a:lnTo>
                  <a:pt x="7474826" y="33274"/>
                </a:lnTo>
                <a:lnTo>
                  <a:pt x="7476007" y="32893"/>
                </a:lnTo>
                <a:lnTo>
                  <a:pt x="7486078" y="32893"/>
                </a:lnTo>
                <a:lnTo>
                  <a:pt x="7486078" y="17653"/>
                </a:lnTo>
                <a:lnTo>
                  <a:pt x="7150875" y="17653"/>
                </a:lnTo>
                <a:lnTo>
                  <a:pt x="7139699" y="19799"/>
                </a:lnTo>
                <a:lnTo>
                  <a:pt x="7131672" y="21336"/>
                </a:lnTo>
                <a:lnTo>
                  <a:pt x="7130745" y="19812"/>
                </a:lnTo>
                <a:lnTo>
                  <a:pt x="7139610" y="19812"/>
                </a:lnTo>
                <a:lnTo>
                  <a:pt x="7117105" y="19050"/>
                </a:lnTo>
                <a:lnTo>
                  <a:pt x="7098106" y="18681"/>
                </a:lnTo>
                <a:lnTo>
                  <a:pt x="7074598" y="18846"/>
                </a:lnTo>
                <a:lnTo>
                  <a:pt x="7074598" y="19050"/>
                </a:lnTo>
                <a:lnTo>
                  <a:pt x="7061949" y="19685"/>
                </a:lnTo>
                <a:lnTo>
                  <a:pt x="7060590" y="19050"/>
                </a:lnTo>
                <a:lnTo>
                  <a:pt x="7074598" y="19050"/>
                </a:lnTo>
                <a:lnTo>
                  <a:pt x="7074598" y="18846"/>
                </a:lnTo>
                <a:lnTo>
                  <a:pt x="7060336" y="18935"/>
                </a:lnTo>
                <a:lnTo>
                  <a:pt x="7057606" y="17653"/>
                </a:lnTo>
                <a:lnTo>
                  <a:pt x="7023925" y="17653"/>
                </a:lnTo>
                <a:lnTo>
                  <a:pt x="6994258" y="21336"/>
                </a:lnTo>
                <a:lnTo>
                  <a:pt x="6986333" y="20447"/>
                </a:lnTo>
                <a:lnTo>
                  <a:pt x="6973887" y="19050"/>
                </a:lnTo>
                <a:lnTo>
                  <a:pt x="6973456" y="19050"/>
                </a:lnTo>
                <a:lnTo>
                  <a:pt x="6965683" y="17653"/>
                </a:lnTo>
                <a:lnTo>
                  <a:pt x="6878637" y="17653"/>
                </a:lnTo>
                <a:lnTo>
                  <a:pt x="6842760" y="20447"/>
                </a:lnTo>
                <a:lnTo>
                  <a:pt x="6843433" y="19812"/>
                </a:lnTo>
                <a:lnTo>
                  <a:pt x="6846430" y="17018"/>
                </a:lnTo>
                <a:lnTo>
                  <a:pt x="6842290" y="17018"/>
                </a:lnTo>
                <a:lnTo>
                  <a:pt x="6820890" y="17653"/>
                </a:lnTo>
                <a:lnTo>
                  <a:pt x="6822859" y="17653"/>
                </a:lnTo>
                <a:lnTo>
                  <a:pt x="6797484" y="19050"/>
                </a:lnTo>
                <a:lnTo>
                  <a:pt x="6795071" y="19050"/>
                </a:lnTo>
                <a:lnTo>
                  <a:pt x="6781000" y="19558"/>
                </a:lnTo>
                <a:lnTo>
                  <a:pt x="6770687" y="19050"/>
                </a:lnTo>
                <a:lnTo>
                  <a:pt x="6768833" y="19050"/>
                </a:lnTo>
                <a:lnTo>
                  <a:pt x="6753987" y="17907"/>
                </a:lnTo>
                <a:lnTo>
                  <a:pt x="6734175" y="16383"/>
                </a:lnTo>
                <a:lnTo>
                  <a:pt x="6728409" y="16383"/>
                </a:lnTo>
                <a:lnTo>
                  <a:pt x="6701244" y="15621"/>
                </a:lnTo>
                <a:lnTo>
                  <a:pt x="6706832" y="15621"/>
                </a:lnTo>
                <a:lnTo>
                  <a:pt x="6917195" y="15621"/>
                </a:lnTo>
                <a:lnTo>
                  <a:pt x="6922592" y="15367"/>
                </a:lnTo>
                <a:lnTo>
                  <a:pt x="6692176" y="15367"/>
                </a:lnTo>
                <a:lnTo>
                  <a:pt x="6696710" y="15494"/>
                </a:lnTo>
                <a:lnTo>
                  <a:pt x="6625857" y="14605"/>
                </a:lnTo>
                <a:lnTo>
                  <a:pt x="6937451" y="14605"/>
                </a:lnTo>
                <a:lnTo>
                  <a:pt x="6949618" y="13843"/>
                </a:lnTo>
                <a:lnTo>
                  <a:pt x="6479426" y="13843"/>
                </a:lnTo>
                <a:lnTo>
                  <a:pt x="6493713" y="13970"/>
                </a:lnTo>
                <a:lnTo>
                  <a:pt x="6471348" y="13843"/>
                </a:lnTo>
                <a:lnTo>
                  <a:pt x="6417526" y="12954"/>
                </a:lnTo>
                <a:lnTo>
                  <a:pt x="6410934" y="12954"/>
                </a:lnTo>
                <a:lnTo>
                  <a:pt x="6384582" y="12192"/>
                </a:lnTo>
                <a:lnTo>
                  <a:pt x="6345034" y="11049"/>
                </a:lnTo>
                <a:lnTo>
                  <a:pt x="6345415" y="12192"/>
                </a:lnTo>
                <a:lnTo>
                  <a:pt x="6346190" y="14605"/>
                </a:lnTo>
                <a:lnTo>
                  <a:pt x="6299898" y="12192"/>
                </a:lnTo>
                <a:lnTo>
                  <a:pt x="6286805" y="12192"/>
                </a:lnTo>
                <a:lnTo>
                  <a:pt x="6272530" y="14351"/>
                </a:lnTo>
                <a:lnTo>
                  <a:pt x="6256172" y="10795"/>
                </a:lnTo>
                <a:lnTo>
                  <a:pt x="6257620" y="10795"/>
                </a:lnTo>
                <a:lnTo>
                  <a:pt x="6256858" y="9779"/>
                </a:lnTo>
                <a:lnTo>
                  <a:pt x="6263830" y="8890"/>
                </a:lnTo>
                <a:lnTo>
                  <a:pt x="6266802" y="8509"/>
                </a:lnTo>
                <a:lnTo>
                  <a:pt x="6217920" y="8648"/>
                </a:lnTo>
                <a:lnTo>
                  <a:pt x="6198032" y="8255"/>
                </a:lnTo>
                <a:lnTo>
                  <a:pt x="6268796" y="8255"/>
                </a:lnTo>
                <a:lnTo>
                  <a:pt x="6364579" y="8255"/>
                </a:lnTo>
                <a:lnTo>
                  <a:pt x="7371486" y="8255"/>
                </a:lnTo>
                <a:lnTo>
                  <a:pt x="7369035" y="8890"/>
                </a:lnTo>
                <a:lnTo>
                  <a:pt x="7367740" y="8890"/>
                </a:lnTo>
                <a:lnTo>
                  <a:pt x="7370089" y="10795"/>
                </a:lnTo>
                <a:lnTo>
                  <a:pt x="7369467" y="10795"/>
                </a:lnTo>
                <a:lnTo>
                  <a:pt x="7377087" y="13436"/>
                </a:lnTo>
                <a:lnTo>
                  <a:pt x="7379665" y="13436"/>
                </a:lnTo>
                <a:lnTo>
                  <a:pt x="7367879" y="14338"/>
                </a:lnTo>
                <a:lnTo>
                  <a:pt x="7373937" y="13843"/>
                </a:lnTo>
                <a:lnTo>
                  <a:pt x="7331265" y="13843"/>
                </a:lnTo>
                <a:lnTo>
                  <a:pt x="7336561" y="14605"/>
                </a:lnTo>
                <a:lnTo>
                  <a:pt x="7364222" y="14605"/>
                </a:lnTo>
                <a:lnTo>
                  <a:pt x="7347077" y="16129"/>
                </a:lnTo>
                <a:lnTo>
                  <a:pt x="7343572" y="15621"/>
                </a:lnTo>
                <a:lnTo>
                  <a:pt x="7177176" y="15621"/>
                </a:lnTo>
                <a:lnTo>
                  <a:pt x="7152614" y="17018"/>
                </a:lnTo>
                <a:lnTo>
                  <a:pt x="7154189" y="17018"/>
                </a:lnTo>
                <a:lnTo>
                  <a:pt x="7153529" y="17145"/>
                </a:lnTo>
                <a:lnTo>
                  <a:pt x="9128608" y="17145"/>
                </a:lnTo>
                <a:lnTo>
                  <a:pt x="9120708" y="16129"/>
                </a:lnTo>
                <a:lnTo>
                  <a:pt x="9116771" y="15621"/>
                </a:lnTo>
                <a:lnTo>
                  <a:pt x="9085732" y="15621"/>
                </a:lnTo>
                <a:lnTo>
                  <a:pt x="9093670" y="15367"/>
                </a:lnTo>
                <a:lnTo>
                  <a:pt x="9074772" y="15367"/>
                </a:lnTo>
                <a:lnTo>
                  <a:pt x="9076880" y="15494"/>
                </a:lnTo>
                <a:lnTo>
                  <a:pt x="9068041" y="15367"/>
                </a:lnTo>
                <a:lnTo>
                  <a:pt x="9072016" y="15367"/>
                </a:lnTo>
                <a:lnTo>
                  <a:pt x="9067609" y="14605"/>
                </a:lnTo>
                <a:lnTo>
                  <a:pt x="9079979" y="14605"/>
                </a:lnTo>
                <a:lnTo>
                  <a:pt x="9102357" y="14605"/>
                </a:lnTo>
                <a:lnTo>
                  <a:pt x="9096692" y="15367"/>
                </a:lnTo>
                <a:lnTo>
                  <a:pt x="9112733" y="15367"/>
                </a:lnTo>
                <a:lnTo>
                  <a:pt x="9107005" y="12954"/>
                </a:lnTo>
                <a:lnTo>
                  <a:pt x="9135250" y="10795"/>
                </a:lnTo>
                <a:lnTo>
                  <a:pt x="9104287" y="10795"/>
                </a:lnTo>
                <a:lnTo>
                  <a:pt x="9104287" y="13843"/>
                </a:lnTo>
                <a:lnTo>
                  <a:pt x="9103665" y="13868"/>
                </a:lnTo>
                <a:lnTo>
                  <a:pt x="9098813" y="13843"/>
                </a:lnTo>
                <a:lnTo>
                  <a:pt x="9103106" y="13436"/>
                </a:lnTo>
                <a:lnTo>
                  <a:pt x="9103652" y="13843"/>
                </a:lnTo>
                <a:lnTo>
                  <a:pt x="9104287" y="13843"/>
                </a:lnTo>
                <a:lnTo>
                  <a:pt x="9104287" y="10795"/>
                </a:lnTo>
                <a:lnTo>
                  <a:pt x="9073553" y="10795"/>
                </a:lnTo>
                <a:lnTo>
                  <a:pt x="9057462" y="9779"/>
                </a:lnTo>
                <a:lnTo>
                  <a:pt x="9065400" y="9779"/>
                </a:lnTo>
                <a:lnTo>
                  <a:pt x="9032799" y="8890"/>
                </a:lnTo>
                <a:lnTo>
                  <a:pt x="9077223" y="8890"/>
                </a:lnTo>
                <a:lnTo>
                  <a:pt x="9030462" y="8686"/>
                </a:lnTo>
                <a:lnTo>
                  <a:pt x="9030462" y="13436"/>
                </a:lnTo>
                <a:lnTo>
                  <a:pt x="9018067" y="12954"/>
                </a:lnTo>
                <a:lnTo>
                  <a:pt x="9020708" y="12954"/>
                </a:lnTo>
                <a:lnTo>
                  <a:pt x="9030462" y="13436"/>
                </a:lnTo>
                <a:lnTo>
                  <a:pt x="9030462" y="8686"/>
                </a:lnTo>
                <a:lnTo>
                  <a:pt x="8996604" y="8521"/>
                </a:lnTo>
                <a:lnTo>
                  <a:pt x="8986787" y="8890"/>
                </a:lnTo>
                <a:lnTo>
                  <a:pt x="8963863" y="9779"/>
                </a:lnTo>
                <a:lnTo>
                  <a:pt x="8949106" y="9779"/>
                </a:lnTo>
                <a:lnTo>
                  <a:pt x="8933980" y="10795"/>
                </a:lnTo>
                <a:lnTo>
                  <a:pt x="8927846" y="10795"/>
                </a:lnTo>
                <a:lnTo>
                  <a:pt x="8928570" y="10668"/>
                </a:lnTo>
                <a:lnTo>
                  <a:pt x="8930754" y="10299"/>
                </a:lnTo>
                <a:lnTo>
                  <a:pt x="8917203" y="10668"/>
                </a:lnTo>
                <a:lnTo>
                  <a:pt x="8844902" y="12700"/>
                </a:lnTo>
                <a:lnTo>
                  <a:pt x="8844318" y="12192"/>
                </a:lnTo>
                <a:lnTo>
                  <a:pt x="8786647" y="12192"/>
                </a:lnTo>
                <a:lnTo>
                  <a:pt x="8729523" y="13436"/>
                </a:lnTo>
                <a:lnTo>
                  <a:pt x="8723998" y="13436"/>
                </a:lnTo>
                <a:lnTo>
                  <a:pt x="8694534" y="13843"/>
                </a:lnTo>
                <a:lnTo>
                  <a:pt x="8666899" y="13843"/>
                </a:lnTo>
                <a:lnTo>
                  <a:pt x="8626094" y="13436"/>
                </a:lnTo>
                <a:lnTo>
                  <a:pt x="8598103" y="12192"/>
                </a:lnTo>
                <a:lnTo>
                  <a:pt x="8572233" y="11049"/>
                </a:lnTo>
                <a:lnTo>
                  <a:pt x="8533105" y="12192"/>
                </a:lnTo>
                <a:lnTo>
                  <a:pt x="8467090" y="12192"/>
                </a:lnTo>
                <a:lnTo>
                  <a:pt x="8457171" y="8255"/>
                </a:lnTo>
                <a:lnTo>
                  <a:pt x="8942870" y="8255"/>
                </a:lnTo>
                <a:lnTo>
                  <a:pt x="9003170" y="8255"/>
                </a:lnTo>
                <a:lnTo>
                  <a:pt x="9306598" y="8255"/>
                </a:lnTo>
                <a:lnTo>
                  <a:pt x="9307919" y="8890"/>
                </a:lnTo>
                <a:lnTo>
                  <a:pt x="9309227" y="10033"/>
                </a:lnTo>
                <a:lnTo>
                  <a:pt x="9307309" y="10033"/>
                </a:lnTo>
                <a:lnTo>
                  <a:pt x="9302013" y="10426"/>
                </a:lnTo>
                <a:lnTo>
                  <a:pt x="9279750" y="10287"/>
                </a:lnTo>
                <a:lnTo>
                  <a:pt x="9278302" y="10668"/>
                </a:lnTo>
                <a:lnTo>
                  <a:pt x="9277921" y="10795"/>
                </a:lnTo>
                <a:lnTo>
                  <a:pt x="9271940" y="12192"/>
                </a:lnTo>
                <a:lnTo>
                  <a:pt x="9273705" y="12192"/>
                </a:lnTo>
                <a:lnTo>
                  <a:pt x="9284119" y="12954"/>
                </a:lnTo>
                <a:lnTo>
                  <a:pt x="9283116" y="12954"/>
                </a:lnTo>
                <a:lnTo>
                  <a:pt x="9287726" y="13436"/>
                </a:lnTo>
                <a:lnTo>
                  <a:pt x="9288691" y="13436"/>
                </a:lnTo>
                <a:lnTo>
                  <a:pt x="9293009" y="14605"/>
                </a:lnTo>
                <a:lnTo>
                  <a:pt x="9289707" y="14605"/>
                </a:lnTo>
                <a:lnTo>
                  <a:pt x="9282582" y="15367"/>
                </a:lnTo>
                <a:lnTo>
                  <a:pt x="9407588" y="15367"/>
                </a:lnTo>
                <a:lnTo>
                  <a:pt x="9392018" y="13436"/>
                </a:lnTo>
                <a:lnTo>
                  <a:pt x="9428632" y="13436"/>
                </a:lnTo>
                <a:lnTo>
                  <a:pt x="9415628" y="13843"/>
                </a:lnTo>
                <a:lnTo>
                  <a:pt x="9411284" y="13843"/>
                </a:lnTo>
                <a:lnTo>
                  <a:pt x="9415564" y="15367"/>
                </a:lnTo>
                <a:lnTo>
                  <a:pt x="9551302" y="15367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1343921" y="1552955"/>
            <a:ext cx="31750" cy="1905"/>
          </a:xfrm>
          <a:custGeom>
            <a:avLst/>
            <a:gdLst/>
            <a:ahLst/>
            <a:cxnLst/>
            <a:rect l="l" t="t" r="r" b="b"/>
            <a:pathLst>
              <a:path w="31750" h="1905">
                <a:moveTo>
                  <a:pt x="29182" y="0"/>
                </a:moveTo>
                <a:lnTo>
                  <a:pt x="11898" y="166"/>
                </a:lnTo>
                <a:lnTo>
                  <a:pt x="1019" y="571"/>
                </a:lnTo>
                <a:lnTo>
                  <a:pt x="0" y="1071"/>
                </a:lnTo>
                <a:lnTo>
                  <a:pt x="12291" y="1524"/>
                </a:lnTo>
                <a:lnTo>
                  <a:pt x="18260" y="1016"/>
                </a:lnTo>
                <a:lnTo>
                  <a:pt x="25245" y="1524"/>
                </a:lnTo>
                <a:lnTo>
                  <a:pt x="31214" y="1016"/>
                </a:lnTo>
                <a:lnTo>
                  <a:pt x="2918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1042904" y="1541970"/>
            <a:ext cx="88900" cy="4445"/>
          </a:xfrm>
          <a:custGeom>
            <a:avLst/>
            <a:gdLst/>
            <a:ahLst/>
            <a:cxnLst/>
            <a:rect l="l" t="t" r="r" b="b"/>
            <a:pathLst>
              <a:path w="88900" h="4444">
                <a:moveTo>
                  <a:pt x="56642" y="3111"/>
                </a:moveTo>
                <a:lnTo>
                  <a:pt x="50927" y="3111"/>
                </a:lnTo>
                <a:lnTo>
                  <a:pt x="50660" y="787"/>
                </a:lnTo>
                <a:lnTo>
                  <a:pt x="39598" y="0"/>
                </a:lnTo>
                <a:lnTo>
                  <a:pt x="21475" y="368"/>
                </a:lnTo>
                <a:lnTo>
                  <a:pt x="0" y="1460"/>
                </a:lnTo>
                <a:lnTo>
                  <a:pt x="6045" y="3302"/>
                </a:lnTo>
                <a:lnTo>
                  <a:pt x="18745" y="3911"/>
                </a:lnTo>
                <a:lnTo>
                  <a:pt x="36233" y="3721"/>
                </a:lnTo>
                <a:lnTo>
                  <a:pt x="56642" y="3111"/>
                </a:lnTo>
                <a:close/>
              </a:path>
              <a:path w="88900" h="4444">
                <a:moveTo>
                  <a:pt x="88773" y="1841"/>
                </a:moveTo>
                <a:lnTo>
                  <a:pt x="88125" y="1206"/>
                </a:lnTo>
                <a:lnTo>
                  <a:pt x="83007" y="1270"/>
                </a:lnTo>
                <a:lnTo>
                  <a:pt x="74574" y="1638"/>
                </a:lnTo>
                <a:lnTo>
                  <a:pt x="64008" y="1841"/>
                </a:lnTo>
                <a:lnTo>
                  <a:pt x="88773" y="1841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0725499" y="1528845"/>
            <a:ext cx="43180" cy="3810"/>
          </a:xfrm>
          <a:custGeom>
            <a:avLst/>
            <a:gdLst/>
            <a:ahLst/>
            <a:cxnLst/>
            <a:rect l="l" t="t" r="r" b="b"/>
            <a:pathLst>
              <a:path w="43179" h="3809">
                <a:moveTo>
                  <a:pt x="35750" y="0"/>
                </a:moveTo>
                <a:lnTo>
                  <a:pt x="12350" y="1535"/>
                </a:lnTo>
                <a:lnTo>
                  <a:pt x="0" y="3500"/>
                </a:lnTo>
                <a:lnTo>
                  <a:pt x="26320" y="3536"/>
                </a:lnTo>
                <a:lnTo>
                  <a:pt x="33414" y="3286"/>
                </a:lnTo>
                <a:lnTo>
                  <a:pt x="36591" y="2107"/>
                </a:lnTo>
                <a:lnTo>
                  <a:pt x="38697" y="1071"/>
                </a:lnTo>
                <a:lnTo>
                  <a:pt x="42576" y="1250"/>
                </a:lnTo>
                <a:lnTo>
                  <a:pt x="3575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1039856" y="1549908"/>
            <a:ext cx="26034" cy="5080"/>
          </a:xfrm>
          <a:custGeom>
            <a:avLst/>
            <a:gdLst/>
            <a:ahLst/>
            <a:cxnLst/>
            <a:rect l="l" t="t" r="r" b="b"/>
            <a:pathLst>
              <a:path w="26034" h="5080">
                <a:moveTo>
                  <a:pt x="15367" y="0"/>
                </a:moveTo>
                <a:lnTo>
                  <a:pt x="0" y="3682"/>
                </a:lnTo>
                <a:lnTo>
                  <a:pt x="25908" y="4571"/>
                </a:lnTo>
                <a:lnTo>
                  <a:pt x="1536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0842625" y="1549272"/>
            <a:ext cx="93980" cy="2540"/>
          </a:xfrm>
          <a:custGeom>
            <a:avLst/>
            <a:gdLst/>
            <a:ahLst/>
            <a:cxnLst/>
            <a:rect l="l" t="t" r="r" b="b"/>
            <a:pathLst>
              <a:path w="93979" h="2540">
                <a:moveTo>
                  <a:pt x="57023" y="1143"/>
                </a:moveTo>
                <a:lnTo>
                  <a:pt x="36360" y="431"/>
                </a:lnTo>
                <a:lnTo>
                  <a:pt x="17843" y="0"/>
                </a:lnTo>
                <a:lnTo>
                  <a:pt x="4648" y="152"/>
                </a:lnTo>
                <a:lnTo>
                  <a:pt x="0" y="1143"/>
                </a:lnTo>
                <a:lnTo>
                  <a:pt x="45593" y="2159"/>
                </a:lnTo>
                <a:lnTo>
                  <a:pt x="44704" y="1143"/>
                </a:lnTo>
                <a:lnTo>
                  <a:pt x="57023" y="1143"/>
                </a:lnTo>
                <a:close/>
              </a:path>
              <a:path w="93979" h="2540">
                <a:moveTo>
                  <a:pt x="93599" y="635"/>
                </a:moveTo>
                <a:lnTo>
                  <a:pt x="86233" y="660"/>
                </a:lnTo>
                <a:lnTo>
                  <a:pt x="76733" y="825"/>
                </a:lnTo>
                <a:lnTo>
                  <a:pt x="66522" y="1282"/>
                </a:lnTo>
                <a:lnTo>
                  <a:pt x="57023" y="2159"/>
                </a:lnTo>
                <a:lnTo>
                  <a:pt x="67754" y="2146"/>
                </a:lnTo>
                <a:lnTo>
                  <a:pt x="77825" y="1981"/>
                </a:lnTo>
                <a:lnTo>
                  <a:pt x="86639" y="1524"/>
                </a:lnTo>
                <a:lnTo>
                  <a:pt x="93599" y="635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10308189" y="1548383"/>
            <a:ext cx="52069" cy="5080"/>
          </a:xfrm>
          <a:custGeom>
            <a:avLst/>
            <a:gdLst/>
            <a:ahLst/>
            <a:cxnLst/>
            <a:rect l="l" t="t" r="r" b="b"/>
            <a:pathLst>
              <a:path w="52070" h="5080">
                <a:moveTo>
                  <a:pt x="50311" y="0"/>
                </a:moveTo>
                <a:lnTo>
                  <a:pt x="400" y="1142"/>
                </a:lnTo>
                <a:lnTo>
                  <a:pt x="0" y="2643"/>
                </a:lnTo>
                <a:lnTo>
                  <a:pt x="5195" y="3714"/>
                </a:lnTo>
                <a:lnTo>
                  <a:pt x="14724" y="4357"/>
                </a:lnTo>
                <a:lnTo>
                  <a:pt x="27324" y="4571"/>
                </a:lnTo>
                <a:lnTo>
                  <a:pt x="36881" y="3214"/>
                </a:lnTo>
                <a:lnTo>
                  <a:pt x="46057" y="2286"/>
                </a:lnTo>
                <a:lnTo>
                  <a:pt x="51613" y="1357"/>
                </a:lnTo>
                <a:lnTo>
                  <a:pt x="5031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10483595" y="1557527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1904" y="0"/>
                </a:moveTo>
                <a:lnTo>
                  <a:pt x="0" y="6096"/>
                </a:lnTo>
                <a:lnTo>
                  <a:pt x="24383" y="3429"/>
                </a:lnTo>
                <a:lnTo>
                  <a:pt x="10668" y="2667"/>
                </a:lnTo>
                <a:lnTo>
                  <a:pt x="9778" y="1777"/>
                </a:lnTo>
                <a:lnTo>
                  <a:pt x="190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0328657" y="1563624"/>
            <a:ext cx="53340" cy="3175"/>
          </a:xfrm>
          <a:custGeom>
            <a:avLst/>
            <a:gdLst/>
            <a:ahLst/>
            <a:cxnLst/>
            <a:rect l="l" t="t" r="r" b="b"/>
            <a:pathLst>
              <a:path w="53340" h="3175">
                <a:moveTo>
                  <a:pt x="34415" y="0"/>
                </a:moveTo>
                <a:lnTo>
                  <a:pt x="22244" y="797"/>
                </a:lnTo>
                <a:lnTo>
                  <a:pt x="4776" y="1809"/>
                </a:lnTo>
                <a:lnTo>
                  <a:pt x="0" y="2678"/>
                </a:lnTo>
                <a:lnTo>
                  <a:pt x="25906" y="3048"/>
                </a:lnTo>
                <a:lnTo>
                  <a:pt x="35665" y="2035"/>
                </a:lnTo>
                <a:lnTo>
                  <a:pt x="49115" y="1238"/>
                </a:lnTo>
                <a:lnTo>
                  <a:pt x="53087" y="583"/>
                </a:lnTo>
                <a:lnTo>
                  <a:pt x="3441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9622535" y="1546860"/>
            <a:ext cx="10795" cy="7620"/>
          </a:xfrm>
          <a:custGeom>
            <a:avLst/>
            <a:gdLst/>
            <a:ahLst/>
            <a:cxnLst/>
            <a:rect l="l" t="t" r="r" b="b"/>
            <a:pathLst>
              <a:path w="10795" h="7619">
                <a:moveTo>
                  <a:pt x="9906" y="0"/>
                </a:moveTo>
                <a:lnTo>
                  <a:pt x="0" y="7619"/>
                </a:lnTo>
                <a:lnTo>
                  <a:pt x="10668" y="7619"/>
                </a:lnTo>
                <a:lnTo>
                  <a:pt x="990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8961920" y="1566671"/>
            <a:ext cx="73660" cy="8890"/>
          </a:xfrm>
          <a:custGeom>
            <a:avLst/>
            <a:gdLst/>
            <a:ahLst/>
            <a:cxnLst/>
            <a:rect l="l" t="t" r="r" b="b"/>
            <a:pathLst>
              <a:path w="73659" h="8890">
                <a:moveTo>
                  <a:pt x="61683" y="0"/>
                </a:moveTo>
                <a:lnTo>
                  <a:pt x="51142" y="762"/>
                </a:lnTo>
                <a:lnTo>
                  <a:pt x="46316" y="762"/>
                </a:lnTo>
                <a:lnTo>
                  <a:pt x="43395" y="1524"/>
                </a:lnTo>
                <a:lnTo>
                  <a:pt x="61683" y="0"/>
                </a:lnTo>
                <a:close/>
              </a:path>
              <a:path w="73659" h="8890">
                <a:moveTo>
                  <a:pt x="73113" y="5207"/>
                </a:moveTo>
                <a:lnTo>
                  <a:pt x="72656" y="4089"/>
                </a:lnTo>
                <a:lnTo>
                  <a:pt x="44602" y="2590"/>
                </a:lnTo>
                <a:lnTo>
                  <a:pt x="44157" y="1524"/>
                </a:lnTo>
                <a:lnTo>
                  <a:pt x="20828" y="2514"/>
                </a:lnTo>
                <a:lnTo>
                  <a:pt x="5613" y="3454"/>
                </a:lnTo>
                <a:lnTo>
                  <a:pt x="0" y="5257"/>
                </a:lnTo>
                <a:lnTo>
                  <a:pt x="5549" y="8890"/>
                </a:lnTo>
                <a:lnTo>
                  <a:pt x="33870" y="8674"/>
                </a:lnTo>
                <a:lnTo>
                  <a:pt x="48564" y="4864"/>
                </a:lnTo>
                <a:lnTo>
                  <a:pt x="73113" y="5207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522476" y="1516379"/>
            <a:ext cx="104139" cy="7620"/>
          </a:xfrm>
          <a:custGeom>
            <a:avLst/>
            <a:gdLst/>
            <a:ahLst/>
            <a:cxnLst/>
            <a:rect l="l" t="t" r="r" b="b"/>
            <a:pathLst>
              <a:path w="104139" h="7619">
                <a:moveTo>
                  <a:pt x="30480" y="7620"/>
                </a:moveTo>
                <a:lnTo>
                  <a:pt x="21844" y="3048"/>
                </a:lnTo>
                <a:lnTo>
                  <a:pt x="0" y="6858"/>
                </a:lnTo>
                <a:lnTo>
                  <a:pt x="7162" y="6870"/>
                </a:lnTo>
                <a:lnTo>
                  <a:pt x="15951" y="6959"/>
                </a:lnTo>
                <a:lnTo>
                  <a:pt x="24371" y="7188"/>
                </a:lnTo>
                <a:lnTo>
                  <a:pt x="30480" y="7620"/>
                </a:lnTo>
                <a:close/>
              </a:path>
              <a:path w="104139" h="7619">
                <a:moveTo>
                  <a:pt x="103619" y="2286"/>
                </a:moveTo>
                <a:lnTo>
                  <a:pt x="65532" y="0"/>
                </a:lnTo>
                <a:lnTo>
                  <a:pt x="89916" y="4572"/>
                </a:lnTo>
                <a:lnTo>
                  <a:pt x="103619" y="228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6650735" y="1574291"/>
            <a:ext cx="32384" cy="3175"/>
          </a:xfrm>
          <a:custGeom>
            <a:avLst/>
            <a:gdLst/>
            <a:ahLst/>
            <a:cxnLst/>
            <a:rect l="l" t="t" r="r" b="b"/>
            <a:pathLst>
              <a:path w="32384" h="3175">
                <a:moveTo>
                  <a:pt x="0" y="0"/>
                </a:moveTo>
                <a:lnTo>
                  <a:pt x="29210" y="3048"/>
                </a:lnTo>
                <a:lnTo>
                  <a:pt x="32004" y="1524"/>
                </a:lnTo>
                <a:lnTo>
                  <a:pt x="27021" y="1071"/>
                </a:lnTo>
                <a:lnTo>
                  <a:pt x="20240" y="762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6163055" y="1566672"/>
            <a:ext cx="15240" cy="508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0" y="0"/>
                </a:moveTo>
                <a:lnTo>
                  <a:pt x="7112" y="4572"/>
                </a:lnTo>
                <a:lnTo>
                  <a:pt x="15240" y="4572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5744083" y="1574434"/>
            <a:ext cx="55244" cy="2540"/>
          </a:xfrm>
          <a:custGeom>
            <a:avLst/>
            <a:gdLst/>
            <a:ahLst/>
            <a:cxnLst/>
            <a:rect l="l" t="t" r="r" b="b"/>
            <a:pathLst>
              <a:path w="55245" h="2540">
                <a:moveTo>
                  <a:pt x="1266" y="0"/>
                </a:moveTo>
                <a:lnTo>
                  <a:pt x="0" y="2143"/>
                </a:lnTo>
                <a:lnTo>
                  <a:pt x="13338" y="2357"/>
                </a:lnTo>
                <a:lnTo>
                  <a:pt x="41398" y="1928"/>
                </a:lnTo>
                <a:lnTo>
                  <a:pt x="54737" y="2143"/>
                </a:lnTo>
                <a:lnTo>
                  <a:pt x="29610" y="1714"/>
                </a:lnTo>
                <a:lnTo>
                  <a:pt x="11461" y="428"/>
                </a:lnTo>
                <a:lnTo>
                  <a:pt x="126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1469" y="725170"/>
            <a:ext cx="651573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1469" y="1882266"/>
            <a:ext cx="8987790" cy="2366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eginnersbook.com/2015/04/functional-dependency-in-dbm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sca_esv=482a21e8193752b1&amp;rlz=1C1SQJL_enIN887IN887&amp;sxsrf=AE3TifNVHMmxAUhTHOpiWbu-hB_IHaPDvA:1756379012383&amp;q=normal+forms&amp;sa=X&amp;ved=2ahUKEwibtv7Yra2PAxW9jK8BHaRbHo0QxccNegQIIBAB&amp;mstk=AUtExfAOZjXxOo3QpH_ZYh423OgVsSolNCkHsm6ucJR24Dh8fi_QEZKjqilczeG9ug3LFewuNVNS4S7LpgXbqxe6M1kIu4gHVQ7qNZltuaLDIvOHwdiO4UAbs5G7ZbD52CkHt9J_AG26ijRHBD3oWtP_06TOLacRjYSa2t09BLQ1EtOP3pk&amp;csui=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5858" y="4745735"/>
            <a:ext cx="431165" cy="11430"/>
          </a:xfrm>
          <a:custGeom>
            <a:avLst/>
            <a:gdLst/>
            <a:ahLst/>
            <a:cxnLst/>
            <a:rect l="l" t="t" r="r" b="b"/>
            <a:pathLst>
              <a:path w="431165" h="11429">
                <a:moveTo>
                  <a:pt x="211582" y="3556"/>
                </a:moveTo>
                <a:lnTo>
                  <a:pt x="189039" y="2133"/>
                </a:lnTo>
                <a:lnTo>
                  <a:pt x="125437" y="939"/>
                </a:lnTo>
                <a:lnTo>
                  <a:pt x="99695" y="0"/>
                </a:lnTo>
                <a:lnTo>
                  <a:pt x="110261" y="1816"/>
                </a:lnTo>
                <a:lnTo>
                  <a:pt x="106781" y="2451"/>
                </a:lnTo>
                <a:lnTo>
                  <a:pt x="108991" y="2755"/>
                </a:lnTo>
                <a:lnTo>
                  <a:pt x="136652" y="3556"/>
                </a:lnTo>
                <a:lnTo>
                  <a:pt x="103505" y="6223"/>
                </a:lnTo>
                <a:lnTo>
                  <a:pt x="47498" y="5334"/>
                </a:lnTo>
                <a:lnTo>
                  <a:pt x="40970" y="6007"/>
                </a:lnTo>
                <a:lnTo>
                  <a:pt x="29667" y="6667"/>
                </a:lnTo>
                <a:lnTo>
                  <a:pt x="23723" y="7340"/>
                </a:lnTo>
                <a:lnTo>
                  <a:pt x="33274" y="8001"/>
                </a:lnTo>
                <a:lnTo>
                  <a:pt x="38989" y="8001"/>
                </a:lnTo>
                <a:lnTo>
                  <a:pt x="49403" y="7112"/>
                </a:lnTo>
                <a:lnTo>
                  <a:pt x="57912" y="8001"/>
                </a:lnTo>
                <a:lnTo>
                  <a:pt x="44056" y="8788"/>
                </a:lnTo>
                <a:lnTo>
                  <a:pt x="1054" y="9004"/>
                </a:lnTo>
                <a:lnTo>
                  <a:pt x="0" y="9779"/>
                </a:lnTo>
                <a:lnTo>
                  <a:pt x="45796" y="10007"/>
                </a:lnTo>
                <a:lnTo>
                  <a:pt x="61125" y="9779"/>
                </a:lnTo>
                <a:lnTo>
                  <a:pt x="78740" y="8890"/>
                </a:lnTo>
                <a:lnTo>
                  <a:pt x="151726" y="10147"/>
                </a:lnTo>
                <a:lnTo>
                  <a:pt x="167894" y="10668"/>
                </a:lnTo>
                <a:lnTo>
                  <a:pt x="187693" y="9918"/>
                </a:lnTo>
                <a:lnTo>
                  <a:pt x="197358" y="9779"/>
                </a:lnTo>
                <a:lnTo>
                  <a:pt x="186944" y="9779"/>
                </a:lnTo>
                <a:lnTo>
                  <a:pt x="185039" y="6223"/>
                </a:lnTo>
                <a:lnTo>
                  <a:pt x="175336" y="6604"/>
                </a:lnTo>
                <a:lnTo>
                  <a:pt x="146177" y="6223"/>
                </a:lnTo>
                <a:lnTo>
                  <a:pt x="211582" y="3556"/>
                </a:lnTo>
                <a:close/>
              </a:path>
              <a:path w="431165" h="11429">
                <a:moveTo>
                  <a:pt x="431038" y="7366"/>
                </a:moveTo>
                <a:lnTo>
                  <a:pt x="351663" y="7366"/>
                </a:lnTo>
                <a:lnTo>
                  <a:pt x="353936" y="6858"/>
                </a:lnTo>
                <a:lnTo>
                  <a:pt x="355041" y="6604"/>
                </a:lnTo>
                <a:lnTo>
                  <a:pt x="350189" y="6604"/>
                </a:lnTo>
                <a:lnTo>
                  <a:pt x="339369" y="6858"/>
                </a:lnTo>
                <a:lnTo>
                  <a:pt x="324002" y="6858"/>
                </a:lnTo>
                <a:lnTo>
                  <a:pt x="302564" y="6604"/>
                </a:lnTo>
                <a:lnTo>
                  <a:pt x="289318" y="6604"/>
                </a:lnTo>
                <a:lnTo>
                  <a:pt x="291350" y="5524"/>
                </a:lnTo>
                <a:lnTo>
                  <a:pt x="263512" y="5524"/>
                </a:lnTo>
                <a:lnTo>
                  <a:pt x="244830" y="6604"/>
                </a:lnTo>
                <a:lnTo>
                  <a:pt x="247129" y="6604"/>
                </a:lnTo>
                <a:lnTo>
                  <a:pt x="242062" y="7683"/>
                </a:lnTo>
                <a:lnTo>
                  <a:pt x="230441" y="8801"/>
                </a:lnTo>
                <a:lnTo>
                  <a:pt x="197866" y="9271"/>
                </a:lnTo>
                <a:lnTo>
                  <a:pt x="217932" y="9271"/>
                </a:lnTo>
                <a:lnTo>
                  <a:pt x="231965" y="9575"/>
                </a:lnTo>
                <a:lnTo>
                  <a:pt x="245325" y="10388"/>
                </a:lnTo>
                <a:lnTo>
                  <a:pt x="244132" y="10388"/>
                </a:lnTo>
                <a:lnTo>
                  <a:pt x="249504" y="10998"/>
                </a:lnTo>
                <a:lnTo>
                  <a:pt x="248183" y="10998"/>
                </a:lnTo>
                <a:lnTo>
                  <a:pt x="247523" y="11176"/>
                </a:lnTo>
                <a:lnTo>
                  <a:pt x="264452" y="10998"/>
                </a:lnTo>
                <a:lnTo>
                  <a:pt x="283349" y="10998"/>
                </a:lnTo>
                <a:lnTo>
                  <a:pt x="289433" y="10680"/>
                </a:lnTo>
                <a:lnTo>
                  <a:pt x="293370" y="9271"/>
                </a:lnTo>
                <a:lnTo>
                  <a:pt x="312064" y="9080"/>
                </a:lnTo>
                <a:lnTo>
                  <a:pt x="325843" y="9575"/>
                </a:lnTo>
                <a:lnTo>
                  <a:pt x="329311" y="10388"/>
                </a:lnTo>
                <a:lnTo>
                  <a:pt x="317373" y="11176"/>
                </a:lnTo>
                <a:lnTo>
                  <a:pt x="383349" y="10388"/>
                </a:lnTo>
                <a:lnTo>
                  <a:pt x="394843" y="10388"/>
                </a:lnTo>
                <a:lnTo>
                  <a:pt x="346964" y="9271"/>
                </a:lnTo>
                <a:lnTo>
                  <a:pt x="350012" y="9080"/>
                </a:lnTo>
                <a:lnTo>
                  <a:pt x="363042" y="8216"/>
                </a:lnTo>
                <a:lnTo>
                  <a:pt x="413880" y="8509"/>
                </a:lnTo>
                <a:lnTo>
                  <a:pt x="418363" y="8216"/>
                </a:lnTo>
                <a:lnTo>
                  <a:pt x="431038" y="736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83479" y="4760976"/>
            <a:ext cx="212090" cy="6350"/>
          </a:xfrm>
          <a:custGeom>
            <a:avLst/>
            <a:gdLst/>
            <a:ahLst/>
            <a:cxnLst/>
            <a:rect l="l" t="t" r="r" b="b"/>
            <a:pathLst>
              <a:path w="212089" h="6350">
                <a:moveTo>
                  <a:pt x="104012" y="0"/>
                </a:moveTo>
                <a:lnTo>
                  <a:pt x="101092" y="0"/>
                </a:lnTo>
                <a:lnTo>
                  <a:pt x="0" y="6096"/>
                </a:lnTo>
                <a:lnTo>
                  <a:pt x="20865" y="5818"/>
                </a:lnTo>
                <a:lnTo>
                  <a:pt x="48309" y="4595"/>
                </a:lnTo>
                <a:lnTo>
                  <a:pt x="73533" y="4318"/>
                </a:lnTo>
                <a:lnTo>
                  <a:pt x="55372" y="4318"/>
                </a:lnTo>
                <a:lnTo>
                  <a:pt x="53467" y="5206"/>
                </a:lnTo>
                <a:lnTo>
                  <a:pt x="211836" y="4318"/>
                </a:lnTo>
                <a:lnTo>
                  <a:pt x="188118" y="3778"/>
                </a:lnTo>
                <a:lnTo>
                  <a:pt x="180867" y="3246"/>
                </a:lnTo>
                <a:lnTo>
                  <a:pt x="190881" y="2667"/>
                </a:lnTo>
                <a:lnTo>
                  <a:pt x="176653" y="2303"/>
                </a:lnTo>
                <a:lnTo>
                  <a:pt x="157924" y="2428"/>
                </a:lnTo>
                <a:lnTo>
                  <a:pt x="140624" y="2863"/>
                </a:lnTo>
                <a:lnTo>
                  <a:pt x="130683" y="3429"/>
                </a:lnTo>
                <a:lnTo>
                  <a:pt x="142240" y="2667"/>
                </a:lnTo>
                <a:lnTo>
                  <a:pt x="117157" y="3071"/>
                </a:lnTo>
                <a:lnTo>
                  <a:pt x="100171" y="2285"/>
                </a:lnTo>
                <a:lnTo>
                  <a:pt x="94662" y="1023"/>
                </a:lnTo>
                <a:lnTo>
                  <a:pt x="10401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5083" y="4762500"/>
            <a:ext cx="20955" cy="1905"/>
          </a:xfrm>
          <a:custGeom>
            <a:avLst/>
            <a:gdLst/>
            <a:ahLst/>
            <a:cxnLst/>
            <a:rect l="l" t="t" r="r" b="b"/>
            <a:pathLst>
              <a:path w="20955" h="1904">
                <a:moveTo>
                  <a:pt x="19939" y="0"/>
                </a:moveTo>
                <a:lnTo>
                  <a:pt x="0" y="1524"/>
                </a:lnTo>
                <a:lnTo>
                  <a:pt x="11937" y="642"/>
                </a:lnTo>
                <a:lnTo>
                  <a:pt x="20859" y="23"/>
                </a:lnTo>
                <a:lnTo>
                  <a:pt x="19939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8615" y="4770120"/>
            <a:ext cx="30480" cy="1905"/>
          </a:xfrm>
          <a:custGeom>
            <a:avLst/>
            <a:gdLst/>
            <a:ahLst/>
            <a:cxnLst/>
            <a:rect l="l" t="t" r="r" b="b"/>
            <a:pathLst>
              <a:path w="30479" h="1904">
                <a:moveTo>
                  <a:pt x="30480" y="0"/>
                </a:moveTo>
                <a:lnTo>
                  <a:pt x="0" y="1523"/>
                </a:lnTo>
                <a:lnTo>
                  <a:pt x="9191" y="1071"/>
                </a:lnTo>
                <a:lnTo>
                  <a:pt x="24431" y="452"/>
                </a:lnTo>
                <a:lnTo>
                  <a:pt x="3048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64835" y="4739640"/>
            <a:ext cx="13970" cy="1905"/>
          </a:xfrm>
          <a:custGeom>
            <a:avLst/>
            <a:gdLst/>
            <a:ahLst/>
            <a:cxnLst/>
            <a:rect l="l" t="t" r="r" b="b"/>
            <a:pathLst>
              <a:path w="13970" h="1904">
                <a:moveTo>
                  <a:pt x="13715" y="0"/>
                </a:moveTo>
                <a:lnTo>
                  <a:pt x="0" y="1524"/>
                </a:lnTo>
                <a:lnTo>
                  <a:pt x="1371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0679" y="4727447"/>
            <a:ext cx="165100" cy="8890"/>
          </a:xfrm>
          <a:custGeom>
            <a:avLst/>
            <a:gdLst/>
            <a:ahLst/>
            <a:cxnLst/>
            <a:rect l="l" t="t" r="r" b="b"/>
            <a:pathLst>
              <a:path w="165100" h="8889">
                <a:moveTo>
                  <a:pt x="164592" y="0"/>
                </a:moveTo>
                <a:lnTo>
                  <a:pt x="94234" y="2031"/>
                </a:lnTo>
                <a:lnTo>
                  <a:pt x="94745" y="2016"/>
                </a:lnTo>
                <a:lnTo>
                  <a:pt x="81482" y="1603"/>
                </a:lnTo>
                <a:lnTo>
                  <a:pt x="84709" y="1015"/>
                </a:lnTo>
                <a:lnTo>
                  <a:pt x="68484" y="1142"/>
                </a:lnTo>
                <a:lnTo>
                  <a:pt x="61098" y="1444"/>
                </a:lnTo>
                <a:lnTo>
                  <a:pt x="60833" y="2031"/>
                </a:lnTo>
                <a:lnTo>
                  <a:pt x="75184" y="2031"/>
                </a:lnTo>
                <a:lnTo>
                  <a:pt x="56721" y="3984"/>
                </a:lnTo>
                <a:lnTo>
                  <a:pt x="46831" y="5461"/>
                </a:lnTo>
                <a:lnTo>
                  <a:pt x="32321" y="6746"/>
                </a:lnTo>
                <a:lnTo>
                  <a:pt x="0" y="8127"/>
                </a:lnTo>
                <a:lnTo>
                  <a:pt x="24858" y="8540"/>
                </a:lnTo>
                <a:lnTo>
                  <a:pt x="43894" y="8381"/>
                </a:lnTo>
                <a:lnTo>
                  <a:pt x="74168" y="7112"/>
                </a:lnTo>
                <a:lnTo>
                  <a:pt x="93218" y="6095"/>
                </a:lnTo>
                <a:lnTo>
                  <a:pt x="151257" y="2031"/>
                </a:lnTo>
                <a:lnTo>
                  <a:pt x="16459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3492" y="4750308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2920" y="0"/>
                </a:moveTo>
                <a:lnTo>
                  <a:pt x="0" y="1524"/>
                </a:lnTo>
                <a:lnTo>
                  <a:pt x="4224" y="642"/>
                </a:lnTo>
                <a:lnTo>
                  <a:pt x="8651" y="190"/>
                </a:lnTo>
                <a:lnTo>
                  <a:pt x="9483" y="23"/>
                </a:lnTo>
                <a:lnTo>
                  <a:pt x="292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3253" y="4760976"/>
            <a:ext cx="1123950" cy="26034"/>
          </a:xfrm>
          <a:custGeom>
            <a:avLst/>
            <a:gdLst/>
            <a:ahLst/>
            <a:cxnLst/>
            <a:rect l="l" t="t" r="r" b="b"/>
            <a:pathLst>
              <a:path w="1123950" h="26035">
                <a:moveTo>
                  <a:pt x="84556" y="25908"/>
                </a:moveTo>
                <a:lnTo>
                  <a:pt x="74841" y="25552"/>
                </a:lnTo>
                <a:lnTo>
                  <a:pt x="74015" y="25908"/>
                </a:lnTo>
                <a:lnTo>
                  <a:pt x="84556" y="25908"/>
                </a:lnTo>
                <a:close/>
              </a:path>
              <a:path w="1123950" h="26035">
                <a:moveTo>
                  <a:pt x="352120" y="23037"/>
                </a:moveTo>
                <a:lnTo>
                  <a:pt x="333311" y="23037"/>
                </a:lnTo>
                <a:lnTo>
                  <a:pt x="321030" y="24130"/>
                </a:lnTo>
                <a:lnTo>
                  <a:pt x="352120" y="23037"/>
                </a:lnTo>
                <a:close/>
              </a:path>
              <a:path w="1123950" h="26035">
                <a:moveTo>
                  <a:pt x="945362" y="10414"/>
                </a:moveTo>
                <a:lnTo>
                  <a:pt x="939330" y="10553"/>
                </a:lnTo>
                <a:lnTo>
                  <a:pt x="926172" y="11176"/>
                </a:lnTo>
                <a:lnTo>
                  <a:pt x="919581" y="11303"/>
                </a:lnTo>
                <a:lnTo>
                  <a:pt x="911783" y="10414"/>
                </a:lnTo>
                <a:lnTo>
                  <a:pt x="906932" y="9867"/>
                </a:lnTo>
                <a:lnTo>
                  <a:pt x="901141" y="9105"/>
                </a:lnTo>
                <a:lnTo>
                  <a:pt x="905522" y="8356"/>
                </a:lnTo>
                <a:lnTo>
                  <a:pt x="923391" y="6985"/>
                </a:lnTo>
                <a:lnTo>
                  <a:pt x="904836" y="8229"/>
                </a:lnTo>
                <a:lnTo>
                  <a:pt x="893622" y="9321"/>
                </a:lnTo>
                <a:lnTo>
                  <a:pt x="879182" y="10121"/>
                </a:lnTo>
                <a:lnTo>
                  <a:pt x="851001" y="10414"/>
                </a:lnTo>
                <a:lnTo>
                  <a:pt x="861834" y="9105"/>
                </a:lnTo>
                <a:lnTo>
                  <a:pt x="862520" y="9105"/>
                </a:lnTo>
                <a:lnTo>
                  <a:pt x="865124" y="7645"/>
                </a:lnTo>
                <a:lnTo>
                  <a:pt x="865657" y="7645"/>
                </a:lnTo>
                <a:lnTo>
                  <a:pt x="854621" y="6527"/>
                </a:lnTo>
                <a:lnTo>
                  <a:pt x="827125" y="6096"/>
                </a:lnTo>
                <a:lnTo>
                  <a:pt x="768299" y="7645"/>
                </a:lnTo>
                <a:lnTo>
                  <a:pt x="505942" y="18161"/>
                </a:lnTo>
                <a:lnTo>
                  <a:pt x="491020" y="17411"/>
                </a:lnTo>
                <a:lnTo>
                  <a:pt x="488315" y="17272"/>
                </a:lnTo>
                <a:lnTo>
                  <a:pt x="366750" y="17272"/>
                </a:lnTo>
                <a:lnTo>
                  <a:pt x="380606" y="16256"/>
                </a:lnTo>
                <a:lnTo>
                  <a:pt x="379844" y="16256"/>
                </a:lnTo>
                <a:lnTo>
                  <a:pt x="401739" y="15278"/>
                </a:lnTo>
                <a:lnTo>
                  <a:pt x="449681" y="13843"/>
                </a:lnTo>
                <a:lnTo>
                  <a:pt x="364845" y="13843"/>
                </a:lnTo>
                <a:lnTo>
                  <a:pt x="353415" y="17272"/>
                </a:lnTo>
                <a:lnTo>
                  <a:pt x="316509" y="17411"/>
                </a:lnTo>
                <a:lnTo>
                  <a:pt x="304761" y="17145"/>
                </a:lnTo>
                <a:lnTo>
                  <a:pt x="309740" y="16586"/>
                </a:lnTo>
                <a:lnTo>
                  <a:pt x="315582" y="16256"/>
                </a:lnTo>
                <a:lnTo>
                  <a:pt x="332574" y="15278"/>
                </a:lnTo>
                <a:lnTo>
                  <a:pt x="334733" y="15278"/>
                </a:lnTo>
                <a:lnTo>
                  <a:pt x="340372" y="14363"/>
                </a:lnTo>
                <a:lnTo>
                  <a:pt x="327634" y="13843"/>
                </a:lnTo>
                <a:lnTo>
                  <a:pt x="286270" y="15278"/>
                </a:lnTo>
                <a:lnTo>
                  <a:pt x="259943" y="16383"/>
                </a:lnTo>
                <a:lnTo>
                  <a:pt x="296011" y="16306"/>
                </a:lnTo>
                <a:lnTo>
                  <a:pt x="303352" y="16751"/>
                </a:lnTo>
                <a:lnTo>
                  <a:pt x="302018" y="17830"/>
                </a:lnTo>
                <a:lnTo>
                  <a:pt x="300761" y="18999"/>
                </a:lnTo>
                <a:lnTo>
                  <a:pt x="312572" y="19939"/>
                </a:lnTo>
                <a:lnTo>
                  <a:pt x="344779" y="19939"/>
                </a:lnTo>
                <a:lnTo>
                  <a:pt x="327609" y="21412"/>
                </a:lnTo>
                <a:lnTo>
                  <a:pt x="296989" y="22263"/>
                </a:lnTo>
                <a:lnTo>
                  <a:pt x="264909" y="22479"/>
                </a:lnTo>
                <a:lnTo>
                  <a:pt x="240893" y="22479"/>
                </a:lnTo>
                <a:lnTo>
                  <a:pt x="230543" y="21094"/>
                </a:lnTo>
                <a:lnTo>
                  <a:pt x="240538" y="20548"/>
                </a:lnTo>
                <a:lnTo>
                  <a:pt x="238023" y="20548"/>
                </a:lnTo>
                <a:lnTo>
                  <a:pt x="267423" y="19558"/>
                </a:lnTo>
                <a:lnTo>
                  <a:pt x="282803" y="18161"/>
                </a:lnTo>
                <a:lnTo>
                  <a:pt x="260591" y="18326"/>
                </a:lnTo>
                <a:lnTo>
                  <a:pt x="249466" y="18719"/>
                </a:lnTo>
                <a:lnTo>
                  <a:pt x="242608" y="19291"/>
                </a:lnTo>
                <a:lnTo>
                  <a:pt x="233273" y="19939"/>
                </a:lnTo>
                <a:lnTo>
                  <a:pt x="174472" y="20548"/>
                </a:lnTo>
                <a:lnTo>
                  <a:pt x="179565" y="20548"/>
                </a:lnTo>
                <a:lnTo>
                  <a:pt x="149059" y="21094"/>
                </a:lnTo>
                <a:lnTo>
                  <a:pt x="100838" y="21386"/>
                </a:lnTo>
                <a:lnTo>
                  <a:pt x="68300" y="19939"/>
                </a:lnTo>
                <a:lnTo>
                  <a:pt x="42481" y="20548"/>
                </a:lnTo>
                <a:lnTo>
                  <a:pt x="24561" y="21412"/>
                </a:lnTo>
                <a:lnTo>
                  <a:pt x="25654" y="21412"/>
                </a:lnTo>
                <a:lnTo>
                  <a:pt x="0" y="23431"/>
                </a:lnTo>
                <a:lnTo>
                  <a:pt x="1143" y="23431"/>
                </a:lnTo>
                <a:lnTo>
                  <a:pt x="9385" y="24587"/>
                </a:lnTo>
                <a:lnTo>
                  <a:pt x="50152" y="25146"/>
                </a:lnTo>
                <a:lnTo>
                  <a:pt x="64020" y="25146"/>
                </a:lnTo>
                <a:lnTo>
                  <a:pt x="74841" y="25552"/>
                </a:lnTo>
                <a:lnTo>
                  <a:pt x="75768" y="25146"/>
                </a:lnTo>
                <a:lnTo>
                  <a:pt x="81178" y="25146"/>
                </a:lnTo>
                <a:lnTo>
                  <a:pt x="115036" y="25908"/>
                </a:lnTo>
                <a:lnTo>
                  <a:pt x="100457" y="25146"/>
                </a:lnTo>
                <a:lnTo>
                  <a:pt x="105879" y="24333"/>
                </a:lnTo>
                <a:lnTo>
                  <a:pt x="105498" y="24333"/>
                </a:lnTo>
                <a:lnTo>
                  <a:pt x="121526" y="23672"/>
                </a:lnTo>
                <a:lnTo>
                  <a:pt x="120256" y="23672"/>
                </a:lnTo>
                <a:lnTo>
                  <a:pt x="136093" y="23431"/>
                </a:lnTo>
                <a:lnTo>
                  <a:pt x="140182" y="23431"/>
                </a:lnTo>
                <a:lnTo>
                  <a:pt x="165341" y="23037"/>
                </a:lnTo>
                <a:lnTo>
                  <a:pt x="175806" y="23037"/>
                </a:lnTo>
                <a:lnTo>
                  <a:pt x="178409" y="23431"/>
                </a:lnTo>
                <a:lnTo>
                  <a:pt x="176364" y="23431"/>
                </a:lnTo>
                <a:lnTo>
                  <a:pt x="156057" y="24130"/>
                </a:lnTo>
                <a:lnTo>
                  <a:pt x="178320" y="24269"/>
                </a:lnTo>
                <a:lnTo>
                  <a:pt x="216268" y="23431"/>
                </a:lnTo>
                <a:lnTo>
                  <a:pt x="247688" y="23431"/>
                </a:lnTo>
                <a:lnTo>
                  <a:pt x="248513" y="24130"/>
                </a:lnTo>
                <a:lnTo>
                  <a:pt x="238099" y="24130"/>
                </a:lnTo>
                <a:lnTo>
                  <a:pt x="236181" y="25031"/>
                </a:lnTo>
                <a:lnTo>
                  <a:pt x="258406" y="24130"/>
                </a:lnTo>
                <a:lnTo>
                  <a:pt x="257175" y="24130"/>
                </a:lnTo>
                <a:lnTo>
                  <a:pt x="283997" y="23431"/>
                </a:lnTo>
                <a:lnTo>
                  <a:pt x="299847" y="23037"/>
                </a:lnTo>
                <a:lnTo>
                  <a:pt x="322681" y="22479"/>
                </a:lnTo>
                <a:lnTo>
                  <a:pt x="321183" y="22479"/>
                </a:lnTo>
                <a:lnTo>
                  <a:pt x="349605" y="21590"/>
                </a:lnTo>
                <a:lnTo>
                  <a:pt x="333527" y="23025"/>
                </a:lnTo>
                <a:lnTo>
                  <a:pt x="450278" y="22644"/>
                </a:lnTo>
                <a:lnTo>
                  <a:pt x="505599" y="23329"/>
                </a:lnTo>
                <a:lnTo>
                  <a:pt x="500608" y="23037"/>
                </a:lnTo>
                <a:lnTo>
                  <a:pt x="499630" y="23037"/>
                </a:lnTo>
                <a:lnTo>
                  <a:pt x="494804" y="22491"/>
                </a:lnTo>
                <a:lnTo>
                  <a:pt x="498322" y="22479"/>
                </a:lnTo>
                <a:lnTo>
                  <a:pt x="530885" y="22453"/>
                </a:lnTo>
                <a:lnTo>
                  <a:pt x="532130" y="22479"/>
                </a:lnTo>
                <a:lnTo>
                  <a:pt x="538492" y="22479"/>
                </a:lnTo>
                <a:lnTo>
                  <a:pt x="549071" y="23431"/>
                </a:lnTo>
                <a:lnTo>
                  <a:pt x="544042" y="24130"/>
                </a:lnTo>
                <a:lnTo>
                  <a:pt x="580669" y="23672"/>
                </a:lnTo>
                <a:lnTo>
                  <a:pt x="636193" y="24130"/>
                </a:lnTo>
                <a:lnTo>
                  <a:pt x="682523" y="24333"/>
                </a:lnTo>
                <a:lnTo>
                  <a:pt x="712330" y="23672"/>
                </a:lnTo>
                <a:lnTo>
                  <a:pt x="723531" y="23431"/>
                </a:lnTo>
                <a:lnTo>
                  <a:pt x="725182" y="23431"/>
                </a:lnTo>
                <a:lnTo>
                  <a:pt x="744994" y="22263"/>
                </a:lnTo>
                <a:lnTo>
                  <a:pt x="756246" y="21590"/>
                </a:lnTo>
                <a:lnTo>
                  <a:pt x="814260" y="18161"/>
                </a:lnTo>
                <a:lnTo>
                  <a:pt x="930313" y="11303"/>
                </a:lnTo>
                <a:lnTo>
                  <a:pt x="945362" y="10414"/>
                </a:lnTo>
                <a:close/>
              </a:path>
              <a:path w="1123950" h="26035">
                <a:moveTo>
                  <a:pt x="980414" y="1524"/>
                </a:moveTo>
                <a:lnTo>
                  <a:pt x="960348" y="3048"/>
                </a:lnTo>
                <a:lnTo>
                  <a:pt x="965174" y="3048"/>
                </a:lnTo>
                <a:lnTo>
                  <a:pt x="980414" y="1524"/>
                </a:lnTo>
                <a:close/>
              </a:path>
              <a:path w="1123950" h="26035">
                <a:moveTo>
                  <a:pt x="1000226" y="6096"/>
                </a:moveTo>
                <a:lnTo>
                  <a:pt x="989558" y="6096"/>
                </a:lnTo>
                <a:lnTo>
                  <a:pt x="988542" y="6096"/>
                </a:lnTo>
                <a:lnTo>
                  <a:pt x="987526" y="6096"/>
                </a:lnTo>
                <a:lnTo>
                  <a:pt x="984097" y="6096"/>
                </a:lnTo>
                <a:lnTo>
                  <a:pt x="980414" y="7620"/>
                </a:lnTo>
                <a:lnTo>
                  <a:pt x="982700" y="7620"/>
                </a:lnTo>
                <a:lnTo>
                  <a:pt x="975842" y="9144"/>
                </a:lnTo>
                <a:lnTo>
                  <a:pt x="988034" y="7620"/>
                </a:lnTo>
                <a:lnTo>
                  <a:pt x="988669" y="7620"/>
                </a:lnTo>
                <a:lnTo>
                  <a:pt x="1000226" y="6096"/>
                </a:lnTo>
                <a:close/>
              </a:path>
              <a:path w="1123950" h="26035">
                <a:moveTo>
                  <a:pt x="1123670" y="0"/>
                </a:moveTo>
                <a:lnTo>
                  <a:pt x="1041374" y="1524"/>
                </a:lnTo>
                <a:lnTo>
                  <a:pt x="1101445" y="762"/>
                </a:lnTo>
                <a:lnTo>
                  <a:pt x="112367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7244" y="4762500"/>
            <a:ext cx="12700" cy="1905"/>
          </a:xfrm>
          <a:custGeom>
            <a:avLst/>
            <a:gdLst/>
            <a:ahLst/>
            <a:cxnLst/>
            <a:rect l="l" t="t" r="r" b="b"/>
            <a:pathLst>
              <a:path w="12700" h="1904">
                <a:moveTo>
                  <a:pt x="12191" y="0"/>
                </a:moveTo>
                <a:lnTo>
                  <a:pt x="0" y="1524"/>
                </a:lnTo>
                <a:lnTo>
                  <a:pt x="10286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0388" y="4768088"/>
            <a:ext cx="504825" cy="8255"/>
          </a:xfrm>
          <a:custGeom>
            <a:avLst/>
            <a:gdLst/>
            <a:ahLst/>
            <a:cxnLst/>
            <a:rect l="l" t="t" r="r" b="b"/>
            <a:pathLst>
              <a:path w="504825" h="8254">
                <a:moveTo>
                  <a:pt x="137806" y="5206"/>
                </a:moveTo>
                <a:lnTo>
                  <a:pt x="80010" y="5206"/>
                </a:lnTo>
                <a:lnTo>
                  <a:pt x="80010" y="8128"/>
                </a:lnTo>
                <a:lnTo>
                  <a:pt x="99825" y="7651"/>
                </a:lnTo>
                <a:lnTo>
                  <a:pt x="106140" y="6604"/>
                </a:lnTo>
                <a:lnTo>
                  <a:pt x="114807" y="5667"/>
                </a:lnTo>
                <a:lnTo>
                  <a:pt x="108845" y="5667"/>
                </a:lnTo>
                <a:lnTo>
                  <a:pt x="137806" y="5206"/>
                </a:lnTo>
                <a:close/>
              </a:path>
              <a:path w="504825" h="8254">
                <a:moveTo>
                  <a:pt x="410286" y="4190"/>
                </a:moveTo>
                <a:lnTo>
                  <a:pt x="298931" y="4190"/>
                </a:lnTo>
                <a:lnTo>
                  <a:pt x="300797" y="4683"/>
                </a:lnTo>
                <a:lnTo>
                  <a:pt x="311229" y="5206"/>
                </a:lnTo>
                <a:lnTo>
                  <a:pt x="324240" y="6095"/>
                </a:lnTo>
                <a:lnTo>
                  <a:pt x="322039" y="6095"/>
                </a:lnTo>
                <a:lnTo>
                  <a:pt x="324103" y="7112"/>
                </a:lnTo>
                <a:lnTo>
                  <a:pt x="349781" y="6921"/>
                </a:lnTo>
                <a:lnTo>
                  <a:pt x="374078" y="6349"/>
                </a:lnTo>
                <a:lnTo>
                  <a:pt x="395327" y="5397"/>
                </a:lnTo>
                <a:lnTo>
                  <a:pt x="410286" y="4190"/>
                </a:lnTo>
                <a:close/>
              </a:path>
              <a:path w="504825" h="8254">
                <a:moveTo>
                  <a:pt x="390906" y="0"/>
                </a:moveTo>
                <a:lnTo>
                  <a:pt x="342367" y="381"/>
                </a:lnTo>
                <a:lnTo>
                  <a:pt x="300783" y="381"/>
                </a:lnTo>
                <a:lnTo>
                  <a:pt x="253595" y="1143"/>
                </a:lnTo>
                <a:lnTo>
                  <a:pt x="261429" y="1143"/>
                </a:lnTo>
                <a:lnTo>
                  <a:pt x="247903" y="3048"/>
                </a:lnTo>
                <a:lnTo>
                  <a:pt x="223926" y="3524"/>
                </a:lnTo>
                <a:lnTo>
                  <a:pt x="22506" y="3524"/>
                </a:lnTo>
                <a:lnTo>
                  <a:pt x="0" y="6095"/>
                </a:lnTo>
                <a:lnTo>
                  <a:pt x="27296" y="6095"/>
                </a:lnTo>
                <a:lnTo>
                  <a:pt x="58132" y="5667"/>
                </a:lnTo>
                <a:lnTo>
                  <a:pt x="75279" y="5206"/>
                </a:lnTo>
                <a:lnTo>
                  <a:pt x="119659" y="5206"/>
                </a:lnTo>
                <a:lnTo>
                  <a:pt x="209819" y="4190"/>
                </a:lnTo>
                <a:lnTo>
                  <a:pt x="442152" y="4190"/>
                </a:lnTo>
                <a:lnTo>
                  <a:pt x="473243" y="3778"/>
                </a:lnTo>
                <a:lnTo>
                  <a:pt x="494752" y="3778"/>
                </a:lnTo>
                <a:lnTo>
                  <a:pt x="494651" y="3048"/>
                </a:lnTo>
                <a:lnTo>
                  <a:pt x="500523" y="2031"/>
                </a:lnTo>
                <a:lnTo>
                  <a:pt x="375665" y="2031"/>
                </a:lnTo>
                <a:lnTo>
                  <a:pt x="371725" y="1428"/>
                </a:lnTo>
                <a:lnTo>
                  <a:pt x="394275" y="603"/>
                </a:lnTo>
                <a:lnTo>
                  <a:pt x="390906" y="0"/>
                </a:lnTo>
                <a:close/>
              </a:path>
              <a:path w="504825" h="8254">
                <a:moveTo>
                  <a:pt x="442152" y="4190"/>
                </a:moveTo>
                <a:lnTo>
                  <a:pt x="420009" y="4190"/>
                </a:lnTo>
                <a:lnTo>
                  <a:pt x="430194" y="4349"/>
                </a:lnTo>
                <a:lnTo>
                  <a:pt x="442152" y="4190"/>
                </a:lnTo>
                <a:close/>
              </a:path>
              <a:path w="504825" h="8254">
                <a:moveTo>
                  <a:pt x="494752" y="3778"/>
                </a:moveTo>
                <a:lnTo>
                  <a:pt x="473243" y="3778"/>
                </a:lnTo>
                <a:lnTo>
                  <a:pt x="504369" y="4190"/>
                </a:lnTo>
                <a:lnTo>
                  <a:pt x="494809" y="4190"/>
                </a:lnTo>
                <a:lnTo>
                  <a:pt x="494752" y="3778"/>
                </a:lnTo>
                <a:close/>
              </a:path>
              <a:path w="504825" h="8254">
                <a:moveTo>
                  <a:pt x="78867" y="3302"/>
                </a:moveTo>
                <a:lnTo>
                  <a:pt x="740" y="3524"/>
                </a:lnTo>
                <a:lnTo>
                  <a:pt x="145053" y="3524"/>
                </a:lnTo>
                <a:lnTo>
                  <a:pt x="78867" y="3302"/>
                </a:lnTo>
                <a:close/>
              </a:path>
              <a:path w="504825" h="8254">
                <a:moveTo>
                  <a:pt x="199262" y="2031"/>
                </a:moveTo>
                <a:lnTo>
                  <a:pt x="145053" y="3524"/>
                </a:lnTo>
                <a:lnTo>
                  <a:pt x="232273" y="3524"/>
                </a:lnTo>
                <a:lnTo>
                  <a:pt x="214249" y="3302"/>
                </a:lnTo>
                <a:lnTo>
                  <a:pt x="206041" y="2762"/>
                </a:lnTo>
                <a:lnTo>
                  <a:pt x="199262" y="2031"/>
                </a:lnTo>
                <a:close/>
              </a:path>
              <a:path w="504825" h="8254">
                <a:moveTo>
                  <a:pt x="445228" y="746"/>
                </a:moveTo>
                <a:lnTo>
                  <a:pt x="400488" y="1730"/>
                </a:lnTo>
                <a:lnTo>
                  <a:pt x="375665" y="2031"/>
                </a:lnTo>
                <a:lnTo>
                  <a:pt x="471932" y="2031"/>
                </a:lnTo>
                <a:lnTo>
                  <a:pt x="468598" y="1143"/>
                </a:lnTo>
                <a:lnTo>
                  <a:pt x="487299" y="1143"/>
                </a:lnTo>
                <a:lnTo>
                  <a:pt x="445228" y="746"/>
                </a:lnTo>
                <a:close/>
              </a:path>
              <a:path w="504825" h="8254">
                <a:moveTo>
                  <a:pt x="498044" y="1428"/>
                </a:moveTo>
                <a:lnTo>
                  <a:pt x="493868" y="1428"/>
                </a:lnTo>
                <a:lnTo>
                  <a:pt x="466217" y="2031"/>
                </a:lnTo>
                <a:lnTo>
                  <a:pt x="502128" y="2031"/>
                </a:lnTo>
                <a:lnTo>
                  <a:pt x="498044" y="1428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87413" y="4770120"/>
            <a:ext cx="593725" cy="12700"/>
          </a:xfrm>
          <a:custGeom>
            <a:avLst/>
            <a:gdLst/>
            <a:ahLst/>
            <a:cxnLst/>
            <a:rect l="l" t="t" r="r" b="b"/>
            <a:pathLst>
              <a:path w="593725" h="12700">
                <a:moveTo>
                  <a:pt x="270963" y="10533"/>
                </a:moveTo>
                <a:lnTo>
                  <a:pt x="32630" y="10533"/>
                </a:lnTo>
                <a:lnTo>
                  <a:pt x="30090" y="11066"/>
                </a:lnTo>
                <a:lnTo>
                  <a:pt x="45354" y="11678"/>
                </a:lnTo>
                <a:lnTo>
                  <a:pt x="46564" y="11678"/>
                </a:lnTo>
                <a:lnTo>
                  <a:pt x="66062" y="12039"/>
                </a:lnTo>
                <a:lnTo>
                  <a:pt x="85525" y="12191"/>
                </a:lnTo>
                <a:lnTo>
                  <a:pt x="120549" y="11428"/>
                </a:lnTo>
                <a:lnTo>
                  <a:pt x="104225" y="11428"/>
                </a:lnTo>
                <a:lnTo>
                  <a:pt x="143729" y="11066"/>
                </a:lnTo>
                <a:lnTo>
                  <a:pt x="270963" y="10533"/>
                </a:lnTo>
                <a:close/>
              </a:path>
              <a:path w="593725" h="12700">
                <a:moveTo>
                  <a:pt x="481254" y="11428"/>
                </a:moveTo>
                <a:lnTo>
                  <a:pt x="335136" y="11428"/>
                </a:lnTo>
                <a:lnTo>
                  <a:pt x="394924" y="11678"/>
                </a:lnTo>
                <a:lnTo>
                  <a:pt x="437307" y="11678"/>
                </a:lnTo>
                <a:lnTo>
                  <a:pt x="481254" y="11428"/>
                </a:lnTo>
                <a:close/>
              </a:path>
              <a:path w="593725" h="12700">
                <a:moveTo>
                  <a:pt x="366752" y="7899"/>
                </a:moveTo>
                <a:lnTo>
                  <a:pt x="322930" y="7899"/>
                </a:lnTo>
                <a:lnTo>
                  <a:pt x="297068" y="8387"/>
                </a:lnTo>
                <a:lnTo>
                  <a:pt x="291611" y="8387"/>
                </a:lnTo>
                <a:lnTo>
                  <a:pt x="265357" y="9524"/>
                </a:lnTo>
                <a:lnTo>
                  <a:pt x="26470" y="9524"/>
                </a:lnTo>
                <a:lnTo>
                  <a:pt x="20306" y="10025"/>
                </a:lnTo>
                <a:lnTo>
                  <a:pt x="3467" y="10025"/>
                </a:lnTo>
                <a:lnTo>
                  <a:pt x="0" y="10533"/>
                </a:lnTo>
                <a:lnTo>
                  <a:pt x="270963" y="10533"/>
                </a:lnTo>
                <a:lnTo>
                  <a:pt x="277734" y="11428"/>
                </a:lnTo>
                <a:lnTo>
                  <a:pt x="502571" y="11428"/>
                </a:lnTo>
                <a:lnTo>
                  <a:pt x="516587" y="8762"/>
                </a:lnTo>
                <a:lnTo>
                  <a:pt x="355654" y="8762"/>
                </a:lnTo>
                <a:lnTo>
                  <a:pt x="366752" y="7899"/>
                </a:lnTo>
                <a:close/>
              </a:path>
              <a:path w="593725" h="12700">
                <a:moveTo>
                  <a:pt x="14151" y="8762"/>
                </a:moveTo>
                <a:lnTo>
                  <a:pt x="12246" y="9524"/>
                </a:lnTo>
                <a:lnTo>
                  <a:pt x="15147" y="8962"/>
                </a:lnTo>
                <a:lnTo>
                  <a:pt x="14151" y="8762"/>
                </a:lnTo>
                <a:close/>
              </a:path>
              <a:path w="593725" h="12700">
                <a:moveTo>
                  <a:pt x="36587" y="7137"/>
                </a:moveTo>
                <a:lnTo>
                  <a:pt x="18959" y="7137"/>
                </a:lnTo>
                <a:lnTo>
                  <a:pt x="17540" y="8387"/>
                </a:lnTo>
                <a:lnTo>
                  <a:pt x="18106" y="8387"/>
                </a:lnTo>
                <a:lnTo>
                  <a:pt x="15147" y="8962"/>
                </a:lnTo>
                <a:lnTo>
                  <a:pt x="17961" y="9524"/>
                </a:lnTo>
                <a:lnTo>
                  <a:pt x="180648" y="9524"/>
                </a:lnTo>
                <a:lnTo>
                  <a:pt x="167539" y="9142"/>
                </a:lnTo>
                <a:lnTo>
                  <a:pt x="169057" y="8762"/>
                </a:lnTo>
                <a:lnTo>
                  <a:pt x="34090" y="8762"/>
                </a:lnTo>
                <a:lnTo>
                  <a:pt x="36587" y="7137"/>
                </a:lnTo>
                <a:close/>
              </a:path>
              <a:path w="593725" h="12700">
                <a:moveTo>
                  <a:pt x="334699" y="7137"/>
                </a:moveTo>
                <a:lnTo>
                  <a:pt x="200343" y="7137"/>
                </a:lnTo>
                <a:lnTo>
                  <a:pt x="180648" y="9524"/>
                </a:lnTo>
                <a:lnTo>
                  <a:pt x="265357" y="9524"/>
                </a:lnTo>
                <a:lnTo>
                  <a:pt x="268078" y="8387"/>
                </a:lnTo>
                <a:lnTo>
                  <a:pt x="262028" y="8387"/>
                </a:lnTo>
                <a:lnTo>
                  <a:pt x="294202" y="7899"/>
                </a:lnTo>
                <a:lnTo>
                  <a:pt x="334699" y="7137"/>
                </a:lnTo>
                <a:close/>
              </a:path>
              <a:path w="593725" h="12700">
                <a:moveTo>
                  <a:pt x="83659" y="7899"/>
                </a:moveTo>
                <a:lnTo>
                  <a:pt x="54035" y="7899"/>
                </a:lnTo>
                <a:lnTo>
                  <a:pt x="52262" y="8387"/>
                </a:lnTo>
                <a:lnTo>
                  <a:pt x="50219" y="8387"/>
                </a:lnTo>
                <a:lnTo>
                  <a:pt x="44614" y="8762"/>
                </a:lnTo>
                <a:lnTo>
                  <a:pt x="82604" y="8762"/>
                </a:lnTo>
                <a:lnTo>
                  <a:pt x="83659" y="7899"/>
                </a:lnTo>
                <a:close/>
              </a:path>
              <a:path w="593725" h="12700">
                <a:moveTo>
                  <a:pt x="170291" y="7899"/>
                </a:moveTo>
                <a:lnTo>
                  <a:pt x="145378" y="7899"/>
                </a:lnTo>
                <a:lnTo>
                  <a:pt x="126823" y="8387"/>
                </a:lnTo>
                <a:lnTo>
                  <a:pt x="94793" y="8387"/>
                </a:lnTo>
                <a:lnTo>
                  <a:pt x="82604" y="8762"/>
                </a:lnTo>
                <a:lnTo>
                  <a:pt x="169057" y="8762"/>
                </a:lnTo>
                <a:lnTo>
                  <a:pt x="170559" y="8387"/>
                </a:lnTo>
                <a:lnTo>
                  <a:pt x="170291" y="7899"/>
                </a:lnTo>
                <a:close/>
              </a:path>
              <a:path w="593725" h="12700">
                <a:moveTo>
                  <a:pt x="435992" y="7899"/>
                </a:moveTo>
                <a:lnTo>
                  <a:pt x="395043" y="7899"/>
                </a:lnTo>
                <a:lnTo>
                  <a:pt x="380138" y="8387"/>
                </a:lnTo>
                <a:lnTo>
                  <a:pt x="379240" y="8387"/>
                </a:lnTo>
                <a:lnTo>
                  <a:pt x="355654" y="8762"/>
                </a:lnTo>
                <a:lnTo>
                  <a:pt x="453334" y="8762"/>
                </a:lnTo>
                <a:lnTo>
                  <a:pt x="442187" y="8387"/>
                </a:lnTo>
                <a:lnTo>
                  <a:pt x="435992" y="7899"/>
                </a:lnTo>
                <a:close/>
              </a:path>
              <a:path w="593725" h="12700">
                <a:moveTo>
                  <a:pt x="521126" y="7899"/>
                </a:moveTo>
                <a:lnTo>
                  <a:pt x="436600" y="7899"/>
                </a:lnTo>
                <a:lnTo>
                  <a:pt x="467922" y="8762"/>
                </a:lnTo>
                <a:lnTo>
                  <a:pt x="516587" y="8762"/>
                </a:lnTo>
                <a:lnTo>
                  <a:pt x="521126" y="7899"/>
                </a:lnTo>
                <a:close/>
              </a:path>
              <a:path w="593725" h="12700">
                <a:moveTo>
                  <a:pt x="72853" y="7137"/>
                </a:moveTo>
                <a:lnTo>
                  <a:pt x="55660" y="7137"/>
                </a:lnTo>
                <a:lnTo>
                  <a:pt x="54632" y="7899"/>
                </a:lnTo>
                <a:lnTo>
                  <a:pt x="88416" y="7899"/>
                </a:lnTo>
                <a:lnTo>
                  <a:pt x="72853" y="7137"/>
                </a:lnTo>
                <a:close/>
              </a:path>
              <a:path w="593725" h="12700">
                <a:moveTo>
                  <a:pt x="485090" y="7137"/>
                </a:moveTo>
                <a:lnTo>
                  <a:pt x="423095" y="7137"/>
                </a:lnTo>
                <a:lnTo>
                  <a:pt x="390776" y="7899"/>
                </a:lnTo>
                <a:lnTo>
                  <a:pt x="484823" y="7899"/>
                </a:lnTo>
                <a:lnTo>
                  <a:pt x="485090" y="7137"/>
                </a:lnTo>
                <a:close/>
              </a:path>
              <a:path w="593725" h="12700">
                <a:moveTo>
                  <a:pt x="593628" y="7137"/>
                </a:moveTo>
                <a:lnTo>
                  <a:pt x="514808" y="7137"/>
                </a:lnTo>
                <a:lnTo>
                  <a:pt x="521488" y="7899"/>
                </a:lnTo>
                <a:lnTo>
                  <a:pt x="434007" y="7899"/>
                </a:lnTo>
                <a:lnTo>
                  <a:pt x="593628" y="7137"/>
                </a:lnTo>
                <a:close/>
              </a:path>
              <a:path w="593725" h="12700">
                <a:moveTo>
                  <a:pt x="66475" y="5206"/>
                </a:moveTo>
                <a:lnTo>
                  <a:pt x="30838" y="5774"/>
                </a:lnTo>
                <a:lnTo>
                  <a:pt x="18504" y="7137"/>
                </a:lnTo>
                <a:lnTo>
                  <a:pt x="49006" y="7137"/>
                </a:lnTo>
                <a:lnTo>
                  <a:pt x="70398" y="6512"/>
                </a:lnTo>
                <a:lnTo>
                  <a:pt x="66475" y="5206"/>
                </a:lnTo>
                <a:close/>
              </a:path>
              <a:path w="593725" h="12700">
                <a:moveTo>
                  <a:pt x="351844" y="0"/>
                </a:moveTo>
                <a:lnTo>
                  <a:pt x="316113" y="1073"/>
                </a:lnTo>
                <a:lnTo>
                  <a:pt x="303358" y="2403"/>
                </a:lnTo>
                <a:lnTo>
                  <a:pt x="302648" y="3825"/>
                </a:lnTo>
                <a:lnTo>
                  <a:pt x="303058" y="5206"/>
                </a:lnTo>
                <a:lnTo>
                  <a:pt x="302768" y="5206"/>
                </a:lnTo>
                <a:lnTo>
                  <a:pt x="293204" y="6332"/>
                </a:lnTo>
                <a:lnTo>
                  <a:pt x="291490" y="6332"/>
                </a:lnTo>
                <a:lnTo>
                  <a:pt x="256890" y="7137"/>
                </a:lnTo>
                <a:lnTo>
                  <a:pt x="318779" y="7137"/>
                </a:lnTo>
                <a:lnTo>
                  <a:pt x="310061" y="6095"/>
                </a:lnTo>
                <a:lnTo>
                  <a:pt x="364879" y="6095"/>
                </a:lnTo>
                <a:lnTo>
                  <a:pt x="427028" y="5206"/>
                </a:lnTo>
                <a:lnTo>
                  <a:pt x="393385" y="4268"/>
                </a:lnTo>
                <a:lnTo>
                  <a:pt x="366671" y="2936"/>
                </a:lnTo>
                <a:lnTo>
                  <a:pt x="351340" y="1438"/>
                </a:lnTo>
                <a:lnTo>
                  <a:pt x="351844" y="0"/>
                </a:lnTo>
                <a:close/>
              </a:path>
              <a:path w="593725" h="12700">
                <a:moveTo>
                  <a:pt x="361260" y="6095"/>
                </a:moveTo>
                <a:lnTo>
                  <a:pt x="310061" y="6095"/>
                </a:lnTo>
                <a:lnTo>
                  <a:pt x="339607" y="6332"/>
                </a:lnTo>
                <a:lnTo>
                  <a:pt x="361260" y="6095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68611" y="4745735"/>
            <a:ext cx="10795" cy="1905"/>
          </a:xfrm>
          <a:custGeom>
            <a:avLst/>
            <a:gdLst/>
            <a:ahLst/>
            <a:cxnLst/>
            <a:rect l="l" t="t" r="r" b="b"/>
            <a:pathLst>
              <a:path w="10795" h="1904">
                <a:moveTo>
                  <a:pt x="0" y="0"/>
                </a:moveTo>
                <a:lnTo>
                  <a:pt x="4318" y="1524"/>
                </a:lnTo>
                <a:lnTo>
                  <a:pt x="10668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14971" y="4727447"/>
            <a:ext cx="27940" cy="1905"/>
          </a:xfrm>
          <a:custGeom>
            <a:avLst/>
            <a:gdLst/>
            <a:ahLst/>
            <a:cxnLst/>
            <a:rect l="l" t="t" r="r" b="b"/>
            <a:pathLst>
              <a:path w="27940" h="1904">
                <a:moveTo>
                  <a:pt x="12623" y="822"/>
                </a:moveTo>
                <a:lnTo>
                  <a:pt x="0" y="1524"/>
                </a:lnTo>
                <a:lnTo>
                  <a:pt x="6090" y="1285"/>
                </a:lnTo>
                <a:lnTo>
                  <a:pt x="12623" y="822"/>
                </a:lnTo>
                <a:close/>
              </a:path>
              <a:path w="27940" h="1904">
                <a:moveTo>
                  <a:pt x="27431" y="0"/>
                </a:moveTo>
                <a:lnTo>
                  <a:pt x="19698" y="238"/>
                </a:lnTo>
                <a:lnTo>
                  <a:pt x="9323" y="1006"/>
                </a:lnTo>
                <a:lnTo>
                  <a:pt x="2743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22135" y="4739640"/>
            <a:ext cx="12700" cy="1905"/>
          </a:xfrm>
          <a:custGeom>
            <a:avLst/>
            <a:gdLst/>
            <a:ahLst/>
            <a:cxnLst/>
            <a:rect l="l" t="t" r="r" b="b"/>
            <a:pathLst>
              <a:path w="12700" h="1904">
                <a:moveTo>
                  <a:pt x="12191" y="0"/>
                </a:moveTo>
                <a:lnTo>
                  <a:pt x="0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64223" y="4736591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3683" y="0"/>
                </a:moveTo>
                <a:lnTo>
                  <a:pt x="0" y="1523"/>
                </a:lnTo>
                <a:lnTo>
                  <a:pt x="4572" y="1523"/>
                </a:lnTo>
                <a:lnTo>
                  <a:pt x="368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26552" y="4741723"/>
            <a:ext cx="22225" cy="1270"/>
          </a:xfrm>
          <a:custGeom>
            <a:avLst/>
            <a:gdLst/>
            <a:ahLst/>
            <a:cxnLst/>
            <a:rect l="l" t="t" r="r" b="b"/>
            <a:pathLst>
              <a:path w="22225" h="1270">
                <a:moveTo>
                  <a:pt x="15277" y="0"/>
                </a:moveTo>
                <a:lnTo>
                  <a:pt x="0" y="202"/>
                </a:lnTo>
                <a:lnTo>
                  <a:pt x="6062" y="321"/>
                </a:lnTo>
                <a:lnTo>
                  <a:pt x="12398" y="583"/>
                </a:lnTo>
                <a:lnTo>
                  <a:pt x="16091" y="845"/>
                </a:lnTo>
                <a:lnTo>
                  <a:pt x="14224" y="964"/>
                </a:lnTo>
                <a:lnTo>
                  <a:pt x="21306" y="738"/>
                </a:lnTo>
                <a:lnTo>
                  <a:pt x="22018" y="297"/>
                </a:lnTo>
                <a:lnTo>
                  <a:pt x="1527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03664" y="4773167"/>
            <a:ext cx="13335" cy="1905"/>
          </a:xfrm>
          <a:custGeom>
            <a:avLst/>
            <a:gdLst/>
            <a:ahLst/>
            <a:cxnLst/>
            <a:rect l="l" t="t" r="r" b="b"/>
            <a:pathLst>
              <a:path w="13334" h="1904">
                <a:moveTo>
                  <a:pt x="13208" y="0"/>
                </a:moveTo>
                <a:lnTo>
                  <a:pt x="8128" y="0"/>
                </a:lnTo>
                <a:lnTo>
                  <a:pt x="0" y="1524"/>
                </a:lnTo>
                <a:lnTo>
                  <a:pt x="7112" y="1524"/>
                </a:lnTo>
                <a:lnTo>
                  <a:pt x="1320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9386" y="476707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5715" y="0"/>
                </a:moveTo>
                <a:lnTo>
                  <a:pt x="0" y="0"/>
                </a:lnTo>
                <a:lnTo>
                  <a:pt x="3429" y="1523"/>
                </a:lnTo>
                <a:lnTo>
                  <a:pt x="8001" y="1523"/>
                </a:lnTo>
                <a:lnTo>
                  <a:pt x="571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33204" y="4744211"/>
            <a:ext cx="201930" cy="9525"/>
          </a:xfrm>
          <a:custGeom>
            <a:avLst/>
            <a:gdLst/>
            <a:ahLst/>
            <a:cxnLst/>
            <a:rect l="l" t="t" r="r" b="b"/>
            <a:pathLst>
              <a:path w="201929" h="9525">
                <a:moveTo>
                  <a:pt x="189229" y="0"/>
                </a:moveTo>
                <a:lnTo>
                  <a:pt x="134266" y="57"/>
                </a:lnTo>
                <a:lnTo>
                  <a:pt x="85661" y="460"/>
                </a:lnTo>
                <a:lnTo>
                  <a:pt x="41532" y="1553"/>
                </a:lnTo>
                <a:lnTo>
                  <a:pt x="0" y="3682"/>
                </a:lnTo>
                <a:lnTo>
                  <a:pt x="33889" y="3182"/>
                </a:lnTo>
                <a:lnTo>
                  <a:pt x="68325" y="3016"/>
                </a:lnTo>
                <a:lnTo>
                  <a:pt x="101334" y="3182"/>
                </a:lnTo>
                <a:lnTo>
                  <a:pt x="130937" y="3682"/>
                </a:lnTo>
                <a:lnTo>
                  <a:pt x="115697" y="5461"/>
                </a:lnTo>
                <a:lnTo>
                  <a:pt x="87237" y="4571"/>
                </a:lnTo>
                <a:lnTo>
                  <a:pt x="61658" y="4349"/>
                </a:lnTo>
                <a:lnTo>
                  <a:pt x="7620" y="4571"/>
                </a:lnTo>
                <a:lnTo>
                  <a:pt x="99441" y="6350"/>
                </a:lnTo>
                <a:lnTo>
                  <a:pt x="119268" y="7451"/>
                </a:lnTo>
                <a:lnTo>
                  <a:pt x="118522" y="8016"/>
                </a:lnTo>
                <a:lnTo>
                  <a:pt x="80264" y="8255"/>
                </a:lnTo>
                <a:lnTo>
                  <a:pt x="95630" y="8255"/>
                </a:lnTo>
                <a:lnTo>
                  <a:pt x="97536" y="9143"/>
                </a:lnTo>
                <a:lnTo>
                  <a:pt x="114065" y="8475"/>
                </a:lnTo>
                <a:lnTo>
                  <a:pt x="139763" y="7794"/>
                </a:lnTo>
                <a:lnTo>
                  <a:pt x="149363" y="7090"/>
                </a:lnTo>
                <a:lnTo>
                  <a:pt x="117601" y="6350"/>
                </a:lnTo>
                <a:lnTo>
                  <a:pt x="127180" y="5085"/>
                </a:lnTo>
                <a:lnTo>
                  <a:pt x="147177" y="4905"/>
                </a:lnTo>
                <a:lnTo>
                  <a:pt x="191135" y="5461"/>
                </a:lnTo>
                <a:lnTo>
                  <a:pt x="185822" y="4794"/>
                </a:lnTo>
                <a:lnTo>
                  <a:pt x="188642" y="4127"/>
                </a:lnTo>
                <a:lnTo>
                  <a:pt x="193438" y="3460"/>
                </a:lnTo>
                <a:lnTo>
                  <a:pt x="194055" y="2793"/>
                </a:lnTo>
                <a:lnTo>
                  <a:pt x="185733" y="3307"/>
                </a:lnTo>
                <a:lnTo>
                  <a:pt x="165516" y="3669"/>
                </a:lnTo>
                <a:lnTo>
                  <a:pt x="152907" y="3682"/>
                </a:lnTo>
                <a:lnTo>
                  <a:pt x="153017" y="3026"/>
                </a:lnTo>
                <a:lnTo>
                  <a:pt x="162258" y="2524"/>
                </a:lnTo>
                <a:lnTo>
                  <a:pt x="176857" y="2379"/>
                </a:lnTo>
                <a:lnTo>
                  <a:pt x="193040" y="2793"/>
                </a:lnTo>
                <a:lnTo>
                  <a:pt x="186676" y="1678"/>
                </a:lnTo>
                <a:lnTo>
                  <a:pt x="201523" y="543"/>
                </a:lnTo>
                <a:lnTo>
                  <a:pt x="189229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2055" y="4773167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8128" y="0"/>
                </a:moveTo>
                <a:lnTo>
                  <a:pt x="7112" y="0"/>
                </a:lnTo>
                <a:lnTo>
                  <a:pt x="0" y="1523"/>
                </a:lnTo>
                <a:lnTo>
                  <a:pt x="812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33515" y="4730496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3683" y="0"/>
                </a:moveTo>
                <a:lnTo>
                  <a:pt x="0" y="1523"/>
                </a:lnTo>
                <a:lnTo>
                  <a:pt x="4572" y="1523"/>
                </a:lnTo>
                <a:lnTo>
                  <a:pt x="368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26580" y="4765547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4">
                <a:moveTo>
                  <a:pt x="1777" y="0"/>
                </a:moveTo>
                <a:lnTo>
                  <a:pt x="0" y="0"/>
                </a:lnTo>
                <a:lnTo>
                  <a:pt x="1777" y="0"/>
                </a:lnTo>
                <a:lnTo>
                  <a:pt x="9144" y="1524"/>
                </a:lnTo>
                <a:lnTo>
                  <a:pt x="177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75603" y="4773167"/>
            <a:ext cx="7620" cy="1905"/>
          </a:xfrm>
          <a:custGeom>
            <a:avLst/>
            <a:gdLst/>
            <a:ahLst/>
            <a:cxnLst/>
            <a:rect l="l" t="t" r="r" b="b"/>
            <a:pathLst>
              <a:path w="7620" h="1904">
                <a:moveTo>
                  <a:pt x="7620" y="0"/>
                </a:moveTo>
                <a:lnTo>
                  <a:pt x="4191" y="0"/>
                </a:lnTo>
                <a:lnTo>
                  <a:pt x="0" y="1523"/>
                </a:lnTo>
                <a:lnTo>
                  <a:pt x="762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16140" y="475487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4">
                <a:moveTo>
                  <a:pt x="6095" y="0"/>
                </a:moveTo>
                <a:lnTo>
                  <a:pt x="0" y="1524"/>
                </a:lnTo>
                <a:lnTo>
                  <a:pt x="4063" y="1524"/>
                </a:lnTo>
                <a:lnTo>
                  <a:pt x="609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25042" y="4751832"/>
            <a:ext cx="191135" cy="5715"/>
          </a:xfrm>
          <a:custGeom>
            <a:avLst/>
            <a:gdLst/>
            <a:ahLst/>
            <a:cxnLst/>
            <a:rect l="l" t="t" r="r" b="b"/>
            <a:pathLst>
              <a:path w="191134" h="5714">
                <a:moveTo>
                  <a:pt x="32473" y="1778"/>
                </a:moveTo>
                <a:lnTo>
                  <a:pt x="28194" y="1778"/>
                </a:lnTo>
                <a:lnTo>
                  <a:pt x="28194" y="508"/>
                </a:lnTo>
                <a:lnTo>
                  <a:pt x="10883" y="508"/>
                </a:lnTo>
                <a:lnTo>
                  <a:pt x="10883" y="1778"/>
                </a:lnTo>
                <a:lnTo>
                  <a:pt x="0" y="1778"/>
                </a:lnTo>
                <a:lnTo>
                  <a:pt x="0" y="3048"/>
                </a:lnTo>
                <a:lnTo>
                  <a:pt x="32473" y="3048"/>
                </a:lnTo>
                <a:lnTo>
                  <a:pt x="32473" y="1778"/>
                </a:lnTo>
                <a:close/>
              </a:path>
              <a:path w="191134" h="5714">
                <a:moveTo>
                  <a:pt x="191122" y="3048"/>
                </a:moveTo>
                <a:lnTo>
                  <a:pt x="153911" y="3048"/>
                </a:lnTo>
                <a:lnTo>
                  <a:pt x="153911" y="1778"/>
                </a:lnTo>
                <a:lnTo>
                  <a:pt x="133921" y="1778"/>
                </a:lnTo>
                <a:lnTo>
                  <a:pt x="133921" y="508"/>
                </a:lnTo>
                <a:lnTo>
                  <a:pt x="80302" y="508"/>
                </a:lnTo>
                <a:lnTo>
                  <a:pt x="59550" y="0"/>
                </a:lnTo>
                <a:lnTo>
                  <a:pt x="75984" y="1016"/>
                </a:lnTo>
                <a:lnTo>
                  <a:pt x="75984" y="1778"/>
                </a:lnTo>
                <a:lnTo>
                  <a:pt x="46012" y="1778"/>
                </a:lnTo>
                <a:lnTo>
                  <a:pt x="46012" y="3048"/>
                </a:lnTo>
                <a:lnTo>
                  <a:pt x="47904" y="3048"/>
                </a:lnTo>
                <a:lnTo>
                  <a:pt x="47904" y="4318"/>
                </a:lnTo>
                <a:lnTo>
                  <a:pt x="91160" y="4318"/>
                </a:lnTo>
                <a:lnTo>
                  <a:pt x="52616" y="4368"/>
                </a:lnTo>
                <a:lnTo>
                  <a:pt x="61125" y="4762"/>
                </a:lnTo>
                <a:lnTo>
                  <a:pt x="91160" y="4381"/>
                </a:lnTo>
                <a:lnTo>
                  <a:pt x="91160" y="5588"/>
                </a:lnTo>
                <a:lnTo>
                  <a:pt x="108127" y="5588"/>
                </a:lnTo>
                <a:lnTo>
                  <a:pt x="108127" y="4318"/>
                </a:lnTo>
                <a:lnTo>
                  <a:pt x="191122" y="4318"/>
                </a:lnTo>
                <a:lnTo>
                  <a:pt x="191122" y="3048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55052" y="4760976"/>
            <a:ext cx="17145" cy="1905"/>
          </a:xfrm>
          <a:custGeom>
            <a:avLst/>
            <a:gdLst/>
            <a:ahLst/>
            <a:cxnLst/>
            <a:rect l="l" t="t" r="r" b="b"/>
            <a:pathLst>
              <a:path w="17145" h="1904">
                <a:moveTo>
                  <a:pt x="16764" y="0"/>
                </a:moveTo>
                <a:lnTo>
                  <a:pt x="0" y="1524"/>
                </a:lnTo>
                <a:lnTo>
                  <a:pt x="1676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48071" y="4760976"/>
            <a:ext cx="49530" cy="1270"/>
          </a:xfrm>
          <a:custGeom>
            <a:avLst/>
            <a:gdLst/>
            <a:ahLst/>
            <a:cxnLst/>
            <a:rect l="l" t="t" r="r" b="b"/>
            <a:pathLst>
              <a:path w="49529" h="1270">
                <a:moveTo>
                  <a:pt x="49402" y="0"/>
                </a:moveTo>
                <a:lnTo>
                  <a:pt x="0" y="0"/>
                </a:lnTo>
                <a:lnTo>
                  <a:pt x="8647" y="535"/>
                </a:lnTo>
                <a:lnTo>
                  <a:pt x="25749" y="857"/>
                </a:lnTo>
                <a:lnTo>
                  <a:pt x="42326" y="750"/>
                </a:lnTo>
                <a:lnTo>
                  <a:pt x="4940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59777" y="4751832"/>
            <a:ext cx="13335" cy="1905"/>
          </a:xfrm>
          <a:custGeom>
            <a:avLst/>
            <a:gdLst/>
            <a:ahLst/>
            <a:cxnLst/>
            <a:rect l="l" t="t" r="r" b="b"/>
            <a:pathLst>
              <a:path w="13334" h="1904">
                <a:moveTo>
                  <a:pt x="13334" y="0"/>
                </a:moveTo>
                <a:lnTo>
                  <a:pt x="3809" y="0"/>
                </a:lnTo>
                <a:lnTo>
                  <a:pt x="0" y="1524"/>
                </a:lnTo>
                <a:lnTo>
                  <a:pt x="9525" y="1524"/>
                </a:lnTo>
                <a:lnTo>
                  <a:pt x="1333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84960" y="4726939"/>
            <a:ext cx="8272780" cy="61594"/>
          </a:xfrm>
          <a:custGeom>
            <a:avLst/>
            <a:gdLst/>
            <a:ahLst/>
            <a:cxnLst/>
            <a:rect l="l" t="t" r="r" b="b"/>
            <a:pathLst>
              <a:path w="8272780" h="61595">
                <a:moveTo>
                  <a:pt x="73075" y="27178"/>
                </a:moveTo>
                <a:lnTo>
                  <a:pt x="71831" y="27178"/>
                </a:lnTo>
                <a:lnTo>
                  <a:pt x="70192" y="27178"/>
                </a:lnTo>
                <a:lnTo>
                  <a:pt x="52311" y="27825"/>
                </a:lnTo>
                <a:lnTo>
                  <a:pt x="62801" y="27559"/>
                </a:lnTo>
                <a:lnTo>
                  <a:pt x="65519" y="27559"/>
                </a:lnTo>
                <a:lnTo>
                  <a:pt x="73075" y="27178"/>
                </a:lnTo>
                <a:close/>
              </a:path>
              <a:path w="8272780" h="61595">
                <a:moveTo>
                  <a:pt x="168960" y="25146"/>
                </a:moveTo>
                <a:lnTo>
                  <a:pt x="162204" y="25146"/>
                </a:lnTo>
                <a:lnTo>
                  <a:pt x="154305" y="25273"/>
                </a:lnTo>
                <a:lnTo>
                  <a:pt x="168960" y="25146"/>
                </a:lnTo>
                <a:close/>
              </a:path>
              <a:path w="8272780" h="61595">
                <a:moveTo>
                  <a:pt x="185928" y="37846"/>
                </a:moveTo>
                <a:lnTo>
                  <a:pt x="171564" y="38061"/>
                </a:lnTo>
                <a:lnTo>
                  <a:pt x="131953" y="37642"/>
                </a:lnTo>
                <a:lnTo>
                  <a:pt x="116459" y="37846"/>
                </a:lnTo>
                <a:lnTo>
                  <a:pt x="118491" y="37846"/>
                </a:lnTo>
                <a:lnTo>
                  <a:pt x="91440" y="38608"/>
                </a:lnTo>
                <a:lnTo>
                  <a:pt x="142684" y="38519"/>
                </a:lnTo>
                <a:lnTo>
                  <a:pt x="168338" y="38290"/>
                </a:lnTo>
                <a:lnTo>
                  <a:pt x="185928" y="37846"/>
                </a:lnTo>
                <a:close/>
              </a:path>
              <a:path w="8272780" h="61595">
                <a:moveTo>
                  <a:pt x="188976" y="37084"/>
                </a:moveTo>
                <a:lnTo>
                  <a:pt x="188214" y="37084"/>
                </a:lnTo>
                <a:lnTo>
                  <a:pt x="187452" y="38608"/>
                </a:lnTo>
                <a:lnTo>
                  <a:pt x="188214" y="38608"/>
                </a:lnTo>
                <a:lnTo>
                  <a:pt x="188976" y="37084"/>
                </a:lnTo>
                <a:close/>
              </a:path>
              <a:path w="8272780" h="61595">
                <a:moveTo>
                  <a:pt x="392341" y="25146"/>
                </a:moveTo>
                <a:lnTo>
                  <a:pt x="316052" y="25146"/>
                </a:lnTo>
                <a:lnTo>
                  <a:pt x="335000" y="25400"/>
                </a:lnTo>
                <a:lnTo>
                  <a:pt x="390956" y="25400"/>
                </a:lnTo>
                <a:lnTo>
                  <a:pt x="392341" y="25146"/>
                </a:lnTo>
                <a:close/>
              </a:path>
              <a:path w="8272780" h="61595">
                <a:moveTo>
                  <a:pt x="397370" y="24003"/>
                </a:moveTo>
                <a:lnTo>
                  <a:pt x="383667" y="23368"/>
                </a:lnTo>
                <a:lnTo>
                  <a:pt x="357022" y="23368"/>
                </a:lnTo>
                <a:lnTo>
                  <a:pt x="354279" y="24003"/>
                </a:lnTo>
                <a:lnTo>
                  <a:pt x="364782" y="24003"/>
                </a:lnTo>
                <a:lnTo>
                  <a:pt x="376478" y="24003"/>
                </a:lnTo>
                <a:lnTo>
                  <a:pt x="378345" y="24003"/>
                </a:lnTo>
                <a:lnTo>
                  <a:pt x="397370" y="24003"/>
                </a:lnTo>
                <a:close/>
              </a:path>
              <a:path w="8272780" h="61595">
                <a:moveTo>
                  <a:pt x="559371" y="25146"/>
                </a:moveTo>
                <a:lnTo>
                  <a:pt x="500405" y="25146"/>
                </a:lnTo>
                <a:lnTo>
                  <a:pt x="456907" y="24765"/>
                </a:lnTo>
                <a:lnTo>
                  <a:pt x="480250" y="24765"/>
                </a:lnTo>
                <a:lnTo>
                  <a:pt x="438099" y="24599"/>
                </a:lnTo>
                <a:lnTo>
                  <a:pt x="378714" y="24028"/>
                </a:lnTo>
                <a:lnTo>
                  <a:pt x="384937" y="24384"/>
                </a:lnTo>
                <a:lnTo>
                  <a:pt x="332524" y="24180"/>
                </a:lnTo>
                <a:lnTo>
                  <a:pt x="322719" y="24231"/>
                </a:lnTo>
                <a:lnTo>
                  <a:pt x="323964" y="24142"/>
                </a:lnTo>
                <a:lnTo>
                  <a:pt x="312547" y="24104"/>
                </a:lnTo>
                <a:lnTo>
                  <a:pt x="316979" y="24257"/>
                </a:lnTo>
                <a:lnTo>
                  <a:pt x="221386" y="24765"/>
                </a:lnTo>
                <a:lnTo>
                  <a:pt x="213017" y="24765"/>
                </a:lnTo>
                <a:lnTo>
                  <a:pt x="168960" y="25146"/>
                </a:lnTo>
                <a:lnTo>
                  <a:pt x="302539" y="25146"/>
                </a:lnTo>
                <a:lnTo>
                  <a:pt x="314642" y="24765"/>
                </a:lnTo>
                <a:lnTo>
                  <a:pt x="314947" y="24765"/>
                </a:lnTo>
                <a:lnTo>
                  <a:pt x="320446" y="24396"/>
                </a:lnTo>
                <a:lnTo>
                  <a:pt x="330835" y="24765"/>
                </a:lnTo>
                <a:lnTo>
                  <a:pt x="391541" y="24765"/>
                </a:lnTo>
                <a:lnTo>
                  <a:pt x="394436" y="24765"/>
                </a:lnTo>
                <a:lnTo>
                  <a:pt x="392341" y="25146"/>
                </a:lnTo>
                <a:lnTo>
                  <a:pt x="489775" y="25146"/>
                </a:lnTo>
                <a:lnTo>
                  <a:pt x="497522" y="25400"/>
                </a:lnTo>
                <a:lnTo>
                  <a:pt x="555917" y="25400"/>
                </a:lnTo>
                <a:lnTo>
                  <a:pt x="559371" y="25146"/>
                </a:lnTo>
                <a:close/>
              </a:path>
              <a:path w="8272780" h="61595">
                <a:moveTo>
                  <a:pt x="1146937" y="20320"/>
                </a:moveTo>
                <a:lnTo>
                  <a:pt x="1143571" y="20320"/>
                </a:lnTo>
                <a:lnTo>
                  <a:pt x="1134503" y="20497"/>
                </a:lnTo>
                <a:lnTo>
                  <a:pt x="1146937" y="20320"/>
                </a:lnTo>
                <a:close/>
              </a:path>
              <a:path w="8272780" h="61595">
                <a:moveTo>
                  <a:pt x="1162812" y="9652"/>
                </a:moveTo>
                <a:lnTo>
                  <a:pt x="1083183" y="10668"/>
                </a:lnTo>
                <a:lnTo>
                  <a:pt x="1077468" y="12700"/>
                </a:lnTo>
                <a:lnTo>
                  <a:pt x="1086319" y="11976"/>
                </a:lnTo>
                <a:lnTo>
                  <a:pt x="1099146" y="11430"/>
                </a:lnTo>
                <a:lnTo>
                  <a:pt x="1112507" y="11277"/>
                </a:lnTo>
                <a:lnTo>
                  <a:pt x="1122934" y="11684"/>
                </a:lnTo>
                <a:lnTo>
                  <a:pt x="1111631" y="12700"/>
                </a:lnTo>
                <a:lnTo>
                  <a:pt x="1162812" y="9652"/>
                </a:lnTo>
                <a:close/>
              </a:path>
              <a:path w="8272780" h="61595">
                <a:moveTo>
                  <a:pt x="1181354" y="36703"/>
                </a:moveTo>
                <a:lnTo>
                  <a:pt x="1165821" y="36195"/>
                </a:lnTo>
                <a:lnTo>
                  <a:pt x="1008507" y="36195"/>
                </a:lnTo>
                <a:lnTo>
                  <a:pt x="980859" y="36703"/>
                </a:lnTo>
                <a:lnTo>
                  <a:pt x="1181354" y="36703"/>
                </a:lnTo>
                <a:close/>
              </a:path>
              <a:path w="8272780" h="61595">
                <a:moveTo>
                  <a:pt x="1220724" y="9652"/>
                </a:moveTo>
                <a:lnTo>
                  <a:pt x="1198156" y="10350"/>
                </a:lnTo>
                <a:lnTo>
                  <a:pt x="1189520" y="11176"/>
                </a:lnTo>
                <a:lnTo>
                  <a:pt x="1192479" y="12014"/>
                </a:lnTo>
                <a:lnTo>
                  <a:pt x="1204722" y="12700"/>
                </a:lnTo>
                <a:lnTo>
                  <a:pt x="1185443" y="12700"/>
                </a:lnTo>
                <a:lnTo>
                  <a:pt x="1177671" y="12128"/>
                </a:lnTo>
                <a:lnTo>
                  <a:pt x="1172171" y="11849"/>
                </a:lnTo>
                <a:lnTo>
                  <a:pt x="1159764" y="12700"/>
                </a:lnTo>
                <a:lnTo>
                  <a:pt x="1167612" y="13462"/>
                </a:lnTo>
                <a:lnTo>
                  <a:pt x="1184808" y="13563"/>
                </a:lnTo>
                <a:lnTo>
                  <a:pt x="1203769" y="13246"/>
                </a:lnTo>
                <a:lnTo>
                  <a:pt x="1216914" y="12700"/>
                </a:lnTo>
                <a:lnTo>
                  <a:pt x="1220724" y="9652"/>
                </a:lnTo>
                <a:close/>
              </a:path>
              <a:path w="8272780" h="61595">
                <a:moveTo>
                  <a:pt x="1230782" y="20828"/>
                </a:moveTo>
                <a:lnTo>
                  <a:pt x="1214247" y="20320"/>
                </a:lnTo>
                <a:lnTo>
                  <a:pt x="1181138" y="20320"/>
                </a:lnTo>
                <a:lnTo>
                  <a:pt x="1179017" y="20828"/>
                </a:lnTo>
                <a:lnTo>
                  <a:pt x="1230782" y="20828"/>
                </a:lnTo>
                <a:close/>
              </a:path>
              <a:path w="8272780" h="61595">
                <a:moveTo>
                  <a:pt x="1265593" y="21209"/>
                </a:moveTo>
                <a:lnTo>
                  <a:pt x="1264513" y="20828"/>
                </a:lnTo>
                <a:lnTo>
                  <a:pt x="1236179" y="20828"/>
                </a:lnTo>
                <a:lnTo>
                  <a:pt x="1228598" y="21590"/>
                </a:lnTo>
                <a:lnTo>
                  <a:pt x="1255356" y="21590"/>
                </a:lnTo>
                <a:lnTo>
                  <a:pt x="1265593" y="21209"/>
                </a:lnTo>
                <a:close/>
              </a:path>
              <a:path w="8272780" h="61595">
                <a:moveTo>
                  <a:pt x="1292987" y="9652"/>
                </a:moveTo>
                <a:lnTo>
                  <a:pt x="1290078" y="9017"/>
                </a:lnTo>
                <a:lnTo>
                  <a:pt x="1282001" y="9093"/>
                </a:lnTo>
                <a:lnTo>
                  <a:pt x="1271625" y="9448"/>
                </a:lnTo>
                <a:lnTo>
                  <a:pt x="1261872" y="9652"/>
                </a:lnTo>
                <a:lnTo>
                  <a:pt x="1292987" y="9652"/>
                </a:lnTo>
                <a:close/>
              </a:path>
              <a:path w="8272780" h="61595">
                <a:moveTo>
                  <a:pt x="1344637" y="19558"/>
                </a:moveTo>
                <a:lnTo>
                  <a:pt x="1341374" y="18948"/>
                </a:lnTo>
                <a:lnTo>
                  <a:pt x="1339964" y="18948"/>
                </a:lnTo>
                <a:lnTo>
                  <a:pt x="1307338" y="19558"/>
                </a:lnTo>
                <a:lnTo>
                  <a:pt x="1344637" y="19558"/>
                </a:lnTo>
                <a:close/>
              </a:path>
              <a:path w="8272780" h="61595">
                <a:moveTo>
                  <a:pt x="1348727" y="20320"/>
                </a:moveTo>
                <a:lnTo>
                  <a:pt x="1346682" y="19939"/>
                </a:lnTo>
                <a:lnTo>
                  <a:pt x="1344714" y="19583"/>
                </a:lnTo>
                <a:lnTo>
                  <a:pt x="1135354" y="19939"/>
                </a:lnTo>
                <a:lnTo>
                  <a:pt x="1174178" y="19939"/>
                </a:lnTo>
                <a:lnTo>
                  <a:pt x="1146937" y="20320"/>
                </a:lnTo>
                <a:lnTo>
                  <a:pt x="1181138" y="20320"/>
                </a:lnTo>
                <a:lnTo>
                  <a:pt x="1182725" y="19939"/>
                </a:lnTo>
                <a:lnTo>
                  <a:pt x="1209573" y="19939"/>
                </a:lnTo>
                <a:lnTo>
                  <a:pt x="1214247" y="20320"/>
                </a:lnTo>
                <a:lnTo>
                  <a:pt x="1348727" y="20320"/>
                </a:lnTo>
                <a:close/>
              </a:path>
              <a:path w="8272780" h="61595">
                <a:moveTo>
                  <a:pt x="1485900" y="11176"/>
                </a:moveTo>
                <a:lnTo>
                  <a:pt x="1481569" y="10071"/>
                </a:lnTo>
                <a:lnTo>
                  <a:pt x="1473657" y="9182"/>
                </a:lnTo>
                <a:lnTo>
                  <a:pt x="1458912" y="8712"/>
                </a:lnTo>
                <a:lnTo>
                  <a:pt x="1434084" y="8890"/>
                </a:lnTo>
                <a:lnTo>
                  <a:pt x="1438402" y="9652"/>
                </a:lnTo>
                <a:lnTo>
                  <a:pt x="1411224" y="9652"/>
                </a:lnTo>
                <a:lnTo>
                  <a:pt x="1443228" y="11176"/>
                </a:lnTo>
                <a:lnTo>
                  <a:pt x="1442783" y="10426"/>
                </a:lnTo>
                <a:lnTo>
                  <a:pt x="1485900" y="11176"/>
                </a:lnTo>
                <a:close/>
              </a:path>
              <a:path w="8272780" h="61595">
                <a:moveTo>
                  <a:pt x="1514856" y="11176"/>
                </a:moveTo>
                <a:lnTo>
                  <a:pt x="1487805" y="11176"/>
                </a:lnTo>
                <a:lnTo>
                  <a:pt x="1489710" y="11938"/>
                </a:lnTo>
                <a:lnTo>
                  <a:pt x="1494536" y="12700"/>
                </a:lnTo>
                <a:lnTo>
                  <a:pt x="1514856" y="11176"/>
                </a:lnTo>
                <a:close/>
              </a:path>
              <a:path w="8272780" h="61595">
                <a:moveTo>
                  <a:pt x="1543812" y="11176"/>
                </a:moveTo>
                <a:lnTo>
                  <a:pt x="1526413" y="9652"/>
                </a:lnTo>
                <a:lnTo>
                  <a:pt x="1514856" y="11176"/>
                </a:lnTo>
                <a:lnTo>
                  <a:pt x="1543812" y="11176"/>
                </a:lnTo>
                <a:close/>
              </a:path>
              <a:path w="8272780" h="61595">
                <a:moveTo>
                  <a:pt x="1606486" y="36703"/>
                </a:moveTo>
                <a:lnTo>
                  <a:pt x="1597596" y="36195"/>
                </a:lnTo>
                <a:lnTo>
                  <a:pt x="1221498" y="36195"/>
                </a:lnTo>
                <a:lnTo>
                  <a:pt x="1181354" y="36703"/>
                </a:lnTo>
                <a:lnTo>
                  <a:pt x="1606486" y="36703"/>
                </a:lnTo>
                <a:close/>
              </a:path>
              <a:path w="8272780" h="61595">
                <a:moveTo>
                  <a:pt x="1668373" y="36703"/>
                </a:moveTo>
                <a:lnTo>
                  <a:pt x="1606486" y="36703"/>
                </a:lnTo>
                <a:lnTo>
                  <a:pt x="1619821" y="37465"/>
                </a:lnTo>
                <a:lnTo>
                  <a:pt x="1634439" y="37465"/>
                </a:lnTo>
                <a:lnTo>
                  <a:pt x="1653971" y="37084"/>
                </a:lnTo>
                <a:lnTo>
                  <a:pt x="1656549" y="37084"/>
                </a:lnTo>
                <a:lnTo>
                  <a:pt x="1668373" y="36703"/>
                </a:lnTo>
                <a:close/>
              </a:path>
              <a:path w="8272780" h="61595">
                <a:moveTo>
                  <a:pt x="1777352" y="33528"/>
                </a:moveTo>
                <a:lnTo>
                  <a:pt x="1763356" y="33528"/>
                </a:lnTo>
                <a:lnTo>
                  <a:pt x="1772335" y="33909"/>
                </a:lnTo>
                <a:lnTo>
                  <a:pt x="1775828" y="33909"/>
                </a:lnTo>
                <a:lnTo>
                  <a:pt x="1777352" y="33528"/>
                </a:lnTo>
                <a:close/>
              </a:path>
              <a:path w="8272780" h="61595">
                <a:moveTo>
                  <a:pt x="1950046" y="20320"/>
                </a:moveTo>
                <a:lnTo>
                  <a:pt x="1945195" y="20320"/>
                </a:lnTo>
                <a:lnTo>
                  <a:pt x="1947583" y="20586"/>
                </a:lnTo>
                <a:lnTo>
                  <a:pt x="1950046" y="20320"/>
                </a:lnTo>
                <a:close/>
              </a:path>
              <a:path w="8272780" h="61595">
                <a:moveTo>
                  <a:pt x="2017141" y="37084"/>
                </a:moveTo>
                <a:lnTo>
                  <a:pt x="2013331" y="36322"/>
                </a:lnTo>
                <a:lnTo>
                  <a:pt x="2008632" y="35560"/>
                </a:lnTo>
                <a:lnTo>
                  <a:pt x="2002015" y="36017"/>
                </a:lnTo>
                <a:lnTo>
                  <a:pt x="1981428" y="36639"/>
                </a:lnTo>
                <a:lnTo>
                  <a:pt x="1980184" y="37084"/>
                </a:lnTo>
                <a:lnTo>
                  <a:pt x="2017141" y="37084"/>
                </a:lnTo>
                <a:close/>
              </a:path>
              <a:path w="8272780" h="61595">
                <a:moveTo>
                  <a:pt x="2051304" y="35560"/>
                </a:moveTo>
                <a:lnTo>
                  <a:pt x="2028444" y="37084"/>
                </a:lnTo>
                <a:lnTo>
                  <a:pt x="2041398" y="37084"/>
                </a:lnTo>
                <a:lnTo>
                  <a:pt x="2051304" y="35560"/>
                </a:lnTo>
                <a:close/>
              </a:path>
              <a:path w="8272780" h="61595">
                <a:moveTo>
                  <a:pt x="2449068" y="60706"/>
                </a:moveTo>
                <a:lnTo>
                  <a:pt x="2444407" y="60388"/>
                </a:lnTo>
                <a:lnTo>
                  <a:pt x="2435923" y="60426"/>
                </a:lnTo>
                <a:lnTo>
                  <a:pt x="2425242" y="60604"/>
                </a:lnTo>
                <a:lnTo>
                  <a:pt x="2414016" y="60706"/>
                </a:lnTo>
                <a:lnTo>
                  <a:pt x="2425662" y="61036"/>
                </a:lnTo>
                <a:lnTo>
                  <a:pt x="2434107" y="60998"/>
                </a:lnTo>
                <a:lnTo>
                  <a:pt x="2441257" y="60820"/>
                </a:lnTo>
                <a:lnTo>
                  <a:pt x="2449068" y="60706"/>
                </a:lnTo>
                <a:close/>
              </a:path>
              <a:path w="8272780" h="61595">
                <a:moveTo>
                  <a:pt x="2473452" y="47244"/>
                </a:moveTo>
                <a:lnTo>
                  <a:pt x="2431872" y="47510"/>
                </a:lnTo>
                <a:lnTo>
                  <a:pt x="2379815" y="47434"/>
                </a:lnTo>
                <a:lnTo>
                  <a:pt x="2325433" y="47752"/>
                </a:lnTo>
                <a:lnTo>
                  <a:pt x="2276856" y="49149"/>
                </a:lnTo>
                <a:lnTo>
                  <a:pt x="2262187" y="51358"/>
                </a:lnTo>
                <a:lnTo>
                  <a:pt x="2259596" y="53657"/>
                </a:lnTo>
                <a:lnTo>
                  <a:pt x="2262543" y="56159"/>
                </a:lnTo>
                <a:lnTo>
                  <a:pt x="2264537" y="58928"/>
                </a:lnTo>
                <a:lnTo>
                  <a:pt x="2280107" y="59486"/>
                </a:lnTo>
                <a:lnTo>
                  <a:pt x="2310028" y="59588"/>
                </a:lnTo>
                <a:lnTo>
                  <a:pt x="2339606" y="59131"/>
                </a:lnTo>
                <a:lnTo>
                  <a:pt x="2354199" y="58039"/>
                </a:lnTo>
                <a:lnTo>
                  <a:pt x="2345156" y="56718"/>
                </a:lnTo>
                <a:lnTo>
                  <a:pt x="2363279" y="55181"/>
                </a:lnTo>
                <a:lnTo>
                  <a:pt x="2336038" y="54991"/>
                </a:lnTo>
                <a:lnTo>
                  <a:pt x="2338324" y="53606"/>
                </a:lnTo>
                <a:lnTo>
                  <a:pt x="2351443" y="52489"/>
                </a:lnTo>
                <a:lnTo>
                  <a:pt x="2371877" y="51892"/>
                </a:lnTo>
                <a:lnTo>
                  <a:pt x="2396109" y="52070"/>
                </a:lnTo>
                <a:lnTo>
                  <a:pt x="2390571" y="52679"/>
                </a:lnTo>
                <a:lnTo>
                  <a:pt x="2381821" y="53086"/>
                </a:lnTo>
                <a:lnTo>
                  <a:pt x="2377351" y="53505"/>
                </a:lnTo>
                <a:lnTo>
                  <a:pt x="2384679" y="54102"/>
                </a:lnTo>
                <a:lnTo>
                  <a:pt x="2407259" y="53479"/>
                </a:lnTo>
                <a:lnTo>
                  <a:pt x="2410371" y="53111"/>
                </a:lnTo>
                <a:lnTo>
                  <a:pt x="2407666" y="52070"/>
                </a:lnTo>
                <a:lnTo>
                  <a:pt x="2430157" y="50787"/>
                </a:lnTo>
                <a:lnTo>
                  <a:pt x="2473452" y="47244"/>
                </a:lnTo>
                <a:close/>
              </a:path>
              <a:path w="8272780" h="61595">
                <a:moveTo>
                  <a:pt x="2493264" y="46228"/>
                </a:moveTo>
                <a:lnTo>
                  <a:pt x="2473452" y="47752"/>
                </a:lnTo>
                <a:lnTo>
                  <a:pt x="2488565" y="47752"/>
                </a:lnTo>
                <a:lnTo>
                  <a:pt x="2493264" y="46228"/>
                </a:lnTo>
                <a:close/>
              </a:path>
              <a:path w="8272780" h="61595">
                <a:moveTo>
                  <a:pt x="2506662" y="12700"/>
                </a:moveTo>
                <a:lnTo>
                  <a:pt x="2044357" y="12700"/>
                </a:lnTo>
                <a:lnTo>
                  <a:pt x="2074849" y="12407"/>
                </a:lnTo>
                <a:lnTo>
                  <a:pt x="2114600" y="11582"/>
                </a:lnTo>
                <a:lnTo>
                  <a:pt x="2127885" y="11303"/>
                </a:lnTo>
                <a:lnTo>
                  <a:pt x="2102840" y="10414"/>
                </a:lnTo>
                <a:lnTo>
                  <a:pt x="2100326" y="10414"/>
                </a:lnTo>
                <a:lnTo>
                  <a:pt x="2109406" y="9639"/>
                </a:lnTo>
                <a:lnTo>
                  <a:pt x="2117458" y="9398"/>
                </a:lnTo>
                <a:lnTo>
                  <a:pt x="2134120" y="8928"/>
                </a:lnTo>
                <a:lnTo>
                  <a:pt x="2156358" y="7988"/>
                </a:lnTo>
                <a:lnTo>
                  <a:pt x="2156714" y="7493"/>
                </a:lnTo>
                <a:lnTo>
                  <a:pt x="2110740" y="7493"/>
                </a:lnTo>
                <a:lnTo>
                  <a:pt x="2058543" y="7493"/>
                </a:lnTo>
                <a:lnTo>
                  <a:pt x="2069973" y="8509"/>
                </a:lnTo>
                <a:lnTo>
                  <a:pt x="2078482" y="8509"/>
                </a:lnTo>
                <a:lnTo>
                  <a:pt x="2075688" y="9398"/>
                </a:lnTo>
                <a:lnTo>
                  <a:pt x="2039442" y="9232"/>
                </a:lnTo>
                <a:lnTo>
                  <a:pt x="2030183" y="8788"/>
                </a:lnTo>
                <a:lnTo>
                  <a:pt x="2029320" y="8788"/>
                </a:lnTo>
                <a:lnTo>
                  <a:pt x="2022995" y="8001"/>
                </a:lnTo>
                <a:lnTo>
                  <a:pt x="2024672" y="7988"/>
                </a:lnTo>
                <a:lnTo>
                  <a:pt x="1996948" y="6604"/>
                </a:lnTo>
                <a:lnTo>
                  <a:pt x="1906651" y="6604"/>
                </a:lnTo>
                <a:lnTo>
                  <a:pt x="1766189" y="7048"/>
                </a:lnTo>
                <a:lnTo>
                  <a:pt x="1766189" y="11303"/>
                </a:lnTo>
                <a:lnTo>
                  <a:pt x="1763471" y="11531"/>
                </a:lnTo>
                <a:lnTo>
                  <a:pt x="1764284" y="11303"/>
                </a:lnTo>
                <a:lnTo>
                  <a:pt x="1766189" y="11303"/>
                </a:lnTo>
                <a:lnTo>
                  <a:pt x="1766189" y="7048"/>
                </a:lnTo>
                <a:lnTo>
                  <a:pt x="1621917" y="7493"/>
                </a:lnTo>
                <a:lnTo>
                  <a:pt x="1603743" y="8788"/>
                </a:lnTo>
                <a:lnTo>
                  <a:pt x="1611820" y="9906"/>
                </a:lnTo>
                <a:lnTo>
                  <a:pt x="1623352" y="11125"/>
                </a:lnTo>
                <a:lnTo>
                  <a:pt x="1621891" y="11125"/>
                </a:lnTo>
                <a:lnTo>
                  <a:pt x="1611769" y="12407"/>
                </a:lnTo>
                <a:lnTo>
                  <a:pt x="1684718" y="12700"/>
                </a:lnTo>
                <a:lnTo>
                  <a:pt x="1748586" y="12700"/>
                </a:lnTo>
                <a:lnTo>
                  <a:pt x="1762721" y="11582"/>
                </a:lnTo>
                <a:lnTo>
                  <a:pt x="1763255" y="11582"/>
                </a:lnTo>
                <a:lnTo>
                  <a:pt x="1760181" y="12407"/>
                </a:lnTo>
                <a:lnTo>
                  <a:pt x="1771523" y="12407"/>
                </a:lnTo>
                <a:lnTo>
                  <a:pt x="1791131" y="11303"/>
                </a:lnTo>
                <a:lnTo>
                  <a:pt x="1807083" y="10414"/>
                </a:lnTo>
                <a:lnTo>
                  <a:pt x="1774698" y="9398"/>
                </a:lnTo>
                <a:lnTo>
                  <a:pt x="1812480" y="8331"/>
                </a:lnTo>
                <a:lnTo>
                  <a:pt x="1894382" y="8204"/>
                </a:lnTo>
                <a:lnTo>
                  <a:pt x="1912493" y="8331"/>
                </a:lnTo>
                <a:lnTo>
                  <a:pt x="1942719" y="9398"/>
                </a:lnTo>
                <a:lnTo>
                  <a:pt x="1903374" y="10414"/>
                </a:lnTo>
                <a:lnTo>
                  <a:pt x="1905965" y="10414"/>
                </a:lnTo>
                <a:lnTo>
                  <a:pt x="1891245" y="11125"/>
                </a:lnTo>
                <a:lnTo>
                  <a:pt x="1868805" y="11582"/>
                </a:lnTo>
                <a:lnTo>
                  <a:pt x="1821307" y="11303"/>
                </a:lnTo>
                <a:lnTo>
                  <a:pt x="1825713" y="12039"/>
                </a:lnTo>
                <a:lnTo>
                  <a:pt x="1830628" y="12700"/>
                </a:lnTo>
                <a:lnTo>
                  <a:pt x="1830209" y="12700"/>
                </a:lnTo>
                <a:lnTo>
                  <a:pt x="1830235" y="12992"/>
                </a:lnTo>
                <a:lnTo>
                  <a:pt x="2506662" y="12700"/>
                </a:lnTo>
                <a:close/>
              </a:path>
              <a:path w="8272780" h="61595">
                <a:moveTo>
                  <a:pt x="2683764" y="48514"/>
                </a:moveTo>
                <a:lnTo>
                  <a:pt x="2679954" y="47752"/>
                </a:lnTo>
                <a:lnTo>
                  <a:pt x="2647188" y="48514"/>
                </a:lnTo>
                <a:lnTo>
                  <a:pt x="2650998" y="49276"/>
                </a:lnTo>
                <a:lnTo>
                  <a:pt x="2683764" y="48514"/>
                </a:lnTo>
                <a:close/>
              </a:path>
              <a:path w="8272780" h="61595">
                <a:moveTo>
                  <a:pt x="2737332" y="12192"/>
                </a:moveTo>
                <a:lnTo>
                  <a:pt x="2733751" y="12192"/>
                </a:lnTo>
                <a:lnTo>
                  <a:pt x="2724023" y="12446"/>
                </a:lnTo>
                <a:lnTo>
                  <a:pt x="2737332" y="12192"/>
                </a:lnTo>
                <a:close/>
              </a:path>
              <a:path w="8272780" h="61595">
                <a:moveTo>
                  <a:pt x="2847657" y="16383"/>
                </a:moveTo>
                <a:lnTo>
                  <a:pt x="2833179" y="15494"/>
                </a:lnTo>
                <a:lnTo>
                  <a:pt x="2808401" y="14859"/>
                </a:lnTo>
                <a:lnTo>
                  <a:pt x="2813507" y="14859"/>
                </a:lnTo>
                <a:lnTo>
                  <a:pt x="2813939" y="14478"/>
                </a:lnTo>
                <a:lnTo>
                  <a:pt x="2754795" y="14859"/>
                </a:lnTo>
                <a:lnTo>
                  <a:pt x="2708986" y="16002"/>
                </a:lnTo>
                <a:lnTo>
                  <a:pt x="2707602" y="16002"/>
                </a:lnTo>
                <a:lnTo>
                  <a:pt x="2685440" y="16764"/>
                </a:lnTo>
                <a:lnTo>
                  <a:pt x="2843822" y="16764"/>
                </a:lnTo>
                <a:lnTo>
                  <a:pt x="2847657" y="16383"/>
                </a:lnTo>
                <a:close/>
              </a:path>
              <a:path w="8272780" h="61595">
                <a:moveTo>
                  <a:pt x="2861564" y="37465"/>
                </a:moveTo>
                <a:lnTo>
                  <a:pt x="2834500" y="37465"/>
                </a:lnTo>
                <a:lnTo>
                  <a:pt x="2844381" y="36703"/>
                </a:lnTo>
                <a:lnTo>
                  <a:pt x="2631579" y="36703"/>
                </a:lnTo>
                <a:lnTo>
                  <a:pt x="2630944" y="36703"/>
                </a:lnTo>
                <a:lnTo>
                  <a:pt x="2634297" y="37465"/>
                </a:lnTo>
                <a:lnTo>
                  <a:pt x="2661577" y="37465"/>
                </a:lnTo>
                <a:lnTo>
                  <a:pt x="2728188" y="37846"/>
                </a:lnTo>
                <a:lnTo>
                  <a:pt x="2775432" y="37846"/>
                </a:lnTo>
                <a:lnTo>
                  <a:pt x="2861564" y="37465"/>
                </a:lnTo>
                <a:close/>
              </a:path>
              <a:path w="8272780" h="61595">
                <a:moveTo>
                  <a:pt x="2906014" y="8267"/>
                </a:moveTo>
                <a:lnTo>
                  <a:pt x="2903613" y="8267"/>
                </a:lnTo>
                <a:lnTo>
                  <a:pt x="2892958" y="8572"/>
                </a:lnTo>
                <a:lnTo>
                  <a:pt x="2887307" y="8890"/>
                </a:lnTo>
                <a:lnTo>
                  <a:pt x="2893441" y="9017"/>
                </a:lnTo>
                <a:lnTo>
                  <a:pt x="2906014" y="8267"/>
                </a:lnTo>
                <a:close/>
              </a:path>
              <a:path w="8272780" h="61595">
                <a:moveTo>
                  <a:pt x="2941320" y="49276"/>
                </a:moveTo>
                <a:lnTo>
                  <a:pt x="2904744" y="50800"/>
                </a:lnTo>
                <a:lnTo>
                  <a:pt x="2907665" y="50800"/>
                </a:lnTo>
                <a:lnTo>
                  <a:pt x="2941320" y="49276"/>
                </a:lnTo>
                <a:close/>
              </a:path>
              <a:path w="8272780" h="61595">
                <a:moveTo>
                  <a:pt x="2955036" y="38608"/>
                </a:moveTo>
                <a:lnTo>
                  <a:pt x="2895600" y="38608"/>
                </a:lnTo>
                <a:lnTo>
                  <a:pt x="2910598" y="39370"/>
                </a:lnTo>
                <a:lnTo>
                  <a:pt x="2927794" y="39471"/>
                </a:lnTo>
                <a:lnTo>
                  <a:pt x="2943745" y="39154"/>
                </a:lnTo>
                <a:lnTo>
                  <a:pt x="2955036" y="38608"/>
                </a:lnTo>
                <a:close/>
              </a:path>
              <a:path w="8272780" h="61595">
                <a:moveTo>
                  <a:pt x="3083877" y="9652"/>
                </a:moveTo>
                <a:lnTo>
                  <a:pt x="3080664" y="9652"/>
                </a:lnTo>
                <a:lnTo>
                  <a:pt x="3072587" y="10033"/>
                </a:lnTo>
                <a:lnTo>
                  <a:pt x="3083877" y="9652"/>
                </a:lnTo>
                <a:close/>
              </a:path>
              <a:path w="8272780" h="61595">
                <a:moveTo>
                  <a:pt x="3087598" y="10414"/>
                </a:moveTo>
                <a:lnTo>
                  <a:pt x="3064484" y="10414"/>
                </a:lnTo>
                <a:lnTo>
                  <a:pt x="3053702" y="10922"/>
                </a:lnTo>
                <a:lnTo>
                  <a:pt x="3087598" y="10414"/>
                </a:lnTo>
                <a:close/>
              </a:path>
              <a:path w="8272780" h="61595">
                <a:moveTo>
                  <a:pt x="3118104" y="40132"/>
                </a:moveTo>
                <a:lnTo>
                  <a:pt x="3083052" y="41656"/>
                </a:lnTo>
                <a:lnTo>
                  <a:pt x="3103880" y="41656"/>
                </a:lnTo>
                <a:lnTo>
                  <a:pt x="3118104" y="40132"/>
                </a:lnTo>
                <a:close/>
              </a:path>
              <a:path w="8272780" h="61595">
                <a:moveTo>
                  <a:pt x="3133344" y="2794"/>
                </a:moveTo>
                <a:lnTo>
                  <a:pt x="3127502" y="2032"/>
                </a:lnTo>
                <a:lnTo>
                  <a:pt x="3109087" y="2032"/>
                </a:lnTo>
                <a:lnTo>
                  <a:pt x="3106166" y="2794"/>
                </a:lnTo>
                <a:lnTo>
                  <a:pt x="3098292" y="2794"/>
                </a:lnTo>
                <a:lnTo>
                  <a:pt x="3095536" y="2997"/>
                </a:lnTo>
                <a:lnTo>
                  <a:pt x="2992501" y="2032"/>
                </a:lnTo>
                <a:lnTo>
                  <a:pt x="2989288" y="3365"/>
                </a:lnTo>
                <a:lnTo>
                  <a:pt x="2948940" y="3683"/>
                </a:lnTo>
                <a:lnTo>
                  <a:pt x="2884932" y="3810"/>
                </a:lnTo>
                <a:lnTo>
                  <a:pt x="2839212" y="3810"/>
                </a:lnTo>
                <a:lnTo>
                  <a:pt x="2838475" y="3683"/>
                </a:lnTo>
                <a:lnTo>
                  <a:pt x="2841028" y="3365"/>
                </a:lnTo>
                <a:lnTo>
                  <a:pt x="2847657" y="3060"/>
                </a:lnTo>
                <a:lnTo>
                  <a:pt x="2817545" y="3060"/>
                </a:lnTo>
                <a:lnTo>
                  <a:pt x="2796273" y="3365"/>
                </a:lnTo>
                <a:lnTo>
                  <a:pt x="2800324" y="3365"/>
                </a:lnTo>
                <a:lnTo>
                  <a:pt x="2795397" y="3810"/>
                </a:lnTo>
                <a:lnTo>
                  <a:pt x="2674620" y="4699"/>
                </a:lnTo>
                <a:lnTo>
                  <a:pt x="2670810" y="4699"/>
                </a:lnTo>
                <a:lnTo>
                  <a:pt x="2667000" y="3810"/>
                </a:lnTo>
                <a:lnTo>
                  <a:pt x="2659380" y="3810"/>
                </a:lnTo>
                <a:lnTo>
                  <a:pt x="2659380" y="4699"/>
                </a:lnTo>
                <a:lnTo>
                  <a:pt x="2132076" y="5461"/>
                </a:lnTo>
                <a:lnTo>
                  <a:pt x="2207260" y="6350"/>
                </a:lnTo>
                <a:lnTo>
                  <a:pt x="2195741" y="7810"/>
                </a:lnTo>
                <a:lnTo>
                  <a:pt x="2191486" y="7810"/>
                </a:lnTo>
                <a:lnTo>
                  <a:pt x="2237981" y="8267"/>
                </a:lnTo>
                <a:lnTo>
                  <a:pt x="2234082" y="8267"/>
                </a:lnTo>
                <a:lnTo>
                  <a:pt x="2239645" y="9017"/>
                </a:lnTo>
                <a:lnTo>
                  <a:pt x="2224735" y="9525"/>
                </a:lnTo>
                <a:lnTo>
                  <a:pt x="2208441" y="9690"/>
                </a:lnTo>
                <a:lnTo>
                  <a:pt x="2192502" y="9525"/>
                </a:lnTo>
                <a:lnTo>
                  <a:pt x="2178685" y="9017"/>
                </a:lnTo>
                <a:lnTo>
                  <a:pt x="2178786" y="9359"/>
                </a:lnTo>
                <a:lnTo>
                  <a:pt x="2178850" y="9525"/>
                </a:lnTo>
                <a:lnTo>
                  <a:pt x="2178926" y="9753"/>
                </a:lnTo>
                <a:lnTo>
                  <a:pt x="2179358" y="9753"/>
                </a:lnTo>
                <a:lnTo>
                  <a:pt x="2193188" y="11620"/>
                </a:lnTo>
                <a:lnTo>
                  <a:pt x="2191639" y="11620"/>
                </a:lnTo>
                <a:lnTo>
                  <a:pt x="2193036" y="12446"/>
                </a:lnTo>
                <a:lnTo>
                  <a:pt x="2233574" y="12192"/>
                </a:lnTo>
                <a:lnTo>
                  <a:pt x="2293696" y="9359"/>
                </a:lnTo>
                <a:lnTo>
                  <a:pt x="2333650" y="9334"/>
                </a:lnTo>
                <a:lnTo>
                  <a:pt x="2330640" y="10185"/>
                </a:lnTo>
                <a:lnTo>
                  <a:pt x="2327325" y="11049"/>
                </a:lnTo>
                <a:lnTo>
                  <a:pt x="2332126" y="11328"/>
                </a:lnTo>
                <a:lnTo>
                  <a:pt x="2335746" y="11620"/>
                </a:lnTo>
                <a:lnTo>
                  <a:pt x="2337168" y="11620"/>
                </a:lnTo>
                <a:lnTo>
                  <a:pt x="2394216" y="11620"/>
                </a:lnTo>
                <a:lnTo>
                  <a:pt x="2403716" y="11925"/>
                </a:lnTo>
                <a:lnTo>
                  <a:pt x="2405367" y="11925"/>
                </a:lnTo>
                <a:lnTo>
                  <a:pt x="2416403" y="12141"/>
                </a:lnTo>
                <a:lnTo>
                  <a:pt x="2440432" y="10795"/>
                </a:lnTo>
                <a:lnTo>
                  <a:pt x="2438527" y="12446"/>
                </a:lnTo>
                <a:lnTo>
                  <a:pt x="2495651" y="11620"/>
                </a:lnTo>
                <a:lnTo>
                  <a:pt x="2548217" y="11049"/>
                </a:lnTo>
                <a:lnTo>
                  <a:pt x="2564130" y="10795"/>
                </a:lnTo>
                <a:lnTo>
                  <a:pt x="2562212" y="11557"/>
                </a:lnTo>
                <a:lnTo>
                  <a:pt x="2592781" y="10795"/>
                </a:lnTo>
                <a:lnTo>
                  <a:pt x="2625852" y="10185"/>
                </a:lnTo>
                <a:lnTo>
                  <a:pt x="2673616" y="10185"/>
                </a:lnTo>
                <a:lnTo>
                  <a:pt x="2716187" y="10109"/>
                </a:lnTo>
                <a:lnTo>
                  <a:pt x="2670810" y="11620"/>
                </a:lnTo>
                <a:lnTo>
                  <a:pt x="2678455" y="11620"/>
                </a:lnTo>
                <a:lnTo>
                  <a:pt x="2695867" y="11823"/>
                </a:lnTo>
                <a:lnTo>
                  <a:pt x="2706497" y="11620"/>
                </a:lnTo>
                <a:lnTo>
                  <a:pt x="2709176" y="11620"/>
                </a:lnTo>
                <a:lnTo>
                  <a:pt x="2727274" y="11049"/>
                </a:lnTo>
                <a:lnTo>
                  <a:pt x="2744089" y="10795"/>
                </a:lnTo>
                <a:lnTo>
                  <a:pt x="2742628" y="11620"/>
                </a:lnTo>
                <a:lnTo>
                  <a:pt x="2738501" y="12077"/>
                </a:lnTo>
                <a:lnTo>
                  <a:pt x="2786329" y="10795"/>
                </a:lnTo>
                <a:lnTo>
                  <a:pt x="2819882" y="9906"/>
                </a:lnTo>
                <a:lnTo>
                  <a:pt x="2853436" y="9017"/>
                </a:lnTo>
                <a:lnTo>
                  <a:pt x="2863329" y="8572"/>
                </a:lnTo>
                <a:lnTo>
                  <a:pt x="2866161" y="8572"/>
                </a:lnTo>
                <a:lnTo>
                  <a:pt x="2862592" y="8267"/>
                </a:lnTo>
                <a:lnTo>
                  <a:pt x="2865132" y="8267"/>
                </a:lnTo>
                <a:lnTo>
                  <a:pt x="2851353" y="7810"/>
                </a:lnTo>
                <a:lnTo>
                  <a:pt x="2850769" y="7810"/>
                </a:lnTo>
                <a:lnTo>
                  <a:pt x="2842133" y="7239"/>
                </a:lnTo>
                <a:lnTo>
                  <a:pt x="2857500" y="6756"/>
                </a:lnTo>
                <a:lnTo>
                  <a:pt x="2883954" y="6756"/>
                </a:lnTo>
                <a:lnTo>
                  <a:pt x="2908122" y="7239"/>
                </a:lnTo>
                <a:lnTo>
                  <a:pt x="2903207" y="7239"/>
                </a:lnTo>
                <a:lnTo>
                  <a:pt x="2910890" y="7988"/>
                </a:lnTo>
                <a:lnTo>
                  <a:pt x="2931388" y="6756"/>
                </a:lnTo>
                <a:lnTo>
                  <a:pt x="2938145" y="6350"/>
                </a:lnTo>
                <a:lnTo>
                  <a:pt x="2955607" y="7810"/>
                </a:lnTo>
                <a:lnTo>
                  <a:pt x="2934030" y="9359"/>
                </a:lnTo>
                <a:lnTo>
                  <a:pt x="2892806" y="10795"/>
                </a:lnTo>
                <a:lnTo>
                  <a:pt x="2891802" y="10795"/>
                </a:lnTo>
                <a:lnTo>
                  <a:pt x="2865247" y="11531"/>
                </a:lnTo>
                <a:lnTo>
                  <a:pt x="2916796" y="11049"/>
                </a:lnTo>
                <a:lnTo>
                  <a:pt x="2964523" y="10185"/>
                </a:lnTo>
                <a:lnTo>
                  <a:pt x="3005836" y="9906"/>
                </a:lnTo>
                <a:lnTo>
                  <a:pt x="2993263" y="9753"/>
                </a:lnTo>
                <a:lnTo>
                  <a:pt x="2982595" y="9359"/>
                </a:lnTo>
                <a:lnTo>
                  <a:pt x="2975089" y="8890"/>
                </a:lnTo>
                <a:lnTo>
                  <a:pt x="2974683" y="8890"/>
                </a:lnTo>
                <a:lnTo>
                  <a:pt x="2967469" y="8267"/>
                </a:lnTo>
                <a:lnTo>
                  <a:pt x="2964535" y="8267"/>
                </a:lnTo>
                <a:lnTo>
                  <a:pt x="2974048" y="7239"/>
                </a:lnTo>
                <a:lnTo>
                  <a:pt x="3065780" y="6350"/>
                </a:lnTo>
                <a:lnTo>
                  <a:pt x="3052610" y="5715"/>
                </a:lnTo>
                <a:lnTo>
                  <a:pt x="3052064" y="5080"/>
                </a:lnTo>
                <a:lnTo>
                  <a:pt x="3057080" y="4699"/>
                </a:lnTo>
                <a:lnTo>
                  <a:pt x="3060268" y="4457"/>
                </a:lnTo>
                <a:lnTo>
                  <a:pt x="3073400" y="3810"/>
                </a:lnTo>
                <a:lnTo>
                  <a:pt x="3082925" y="3810"/>
                </a:lnTo>
                <a:lnTo>
                  <a:pt x="3082925" y="3060"/>
                </a:lnTo>
                <a:lnTo>
                  <a:pt x="3094558" y="3060"/>
                </a:lnTo>
                <a:lnTo>
                  <a:pt x="3087624" y="3556"/>
                </a:lnTo>
                <a:lnTo>
                  <a:pt x="3133344" y="3556"/>
                </a:lnTo>
                <a:lnTo>
                  <a:pt x="3133344" y="2794"/>
                </a:lnTo>
                <a:close/>
              </a:path>
              <a:path w="8272780" h="61595">
                <a:moveTo>
                  <a:pt x="3143186" y="8509"/>
                </a:moveTo>
                <a:lnTo>
                  <a:pt x="3130321" y="8509"/>
                </a:lnTo>
                <a:lnTo>
                  <a:pt x="3092678" y="9271"/>
                </a:lnTo>
                <a:lnTo>
                  <a:pt x="3095180" y="9271"/>
                </a:lnTo>
                <a:lnTo>
                  <a:pt x="3083877" y="9652"/>
                </a:lnTo>
                <a:lnTo>
                  <a:pt x="3108020" y="9652"/>
                </a:lnTo>
                <a:lnTo>
                  <a:pt x="3143186" y="8509"/>
                </a:lnTo>
                <a:close/>
              </a:path>
              <a:path w="8272780" h="61595">
                <a:moveTo>
                  <a:pt x="3177540" y="36703"/>
                </a:moveTo>
                <a:lnTo>
                  <a:pt x="3154654" y="36703"/>
                </a:lnTo>
                <a:lnTo>
                  <a:pt x="3168243" y="36195"/>
                </a:lnTo>
                <a:lnTo>
                  <a:pt x="2850972" y="36195"/>
                </a:lnTo>
                <a:lnTo>
                  <a:pt x="2844381" y="36703"/>
                </a:lnTo>
                <a:lnTo>
                  <a:pt x="3150362" y="36703"/>
                </a:lnTo>
                <a:lnTo>
                  <a:pt x="3155696" y="37465"/>
                </a:lnTo>
                <a:lnTo>
                  <a:pt x="3159569" y="37465"/>
                </a:lnTo>
                <a:lnTo>
                  <a:pt x="3177540" y="36703"/>
                </a:lnTo>
                <a:close/>
              </a:path>
              <a:path w="8272780" h="61595">
                <a:moveTo>
                  <a:pt x="3212592" y="3556"/>
                </a:moveTo>
                <a:lnTo>
                  <a:pt x="3133217" y="4064"/>
                </a:lnTo>
                <a:lnTo>
                  <a:pt x="3123844" y="4699"/>
                </a:lnTo>
                <a:lnTo>
                  <a:pt x="3126194" y="4699"/>
                </a:lnTo>
                <a:lnTo>
                  <a:pt x="3127629" y="5080"/>
                </a:lnTo>
                <a:lnTo>
                  <a:pt x="3192780" y="5080"/>
                </a:lnTo>
                <a:lnTo>
                  <a:pt x="3185744" y="4699"/>
                </a:lnTo>
                <a:lnTo>
                  <a:pt x="3192729" y="4318"/>
                </a:lnTo>
                <a:lnTo>
                  <a:pt x="3204680" y="3937"/>
                </a:lnTo>
                <a:lnTo>
                  <a:pt x="3212592" y="3556"/>
                </a:lnTo>
                <a:close/>
              </a:path>
              <a:path w="8272780" h="61595">
                <a:moveTo>
                  <a:pt x="3465525" y="9271"/>
                </a:moveTo>
                <a:lnTo>
                  <a:pt x="3430308" y="9271"/>
                </a:lnTo>
                <a:lnTo>
                  <a:pt x="3460229" y="10033"/>
                </a:lnTo>
                <a:lnTo>
                  <a:pt x="3465525" y="9271"/>
                </a:lnTo>
                <a:close/>
              </a:path>
              <a:path w="8272780" h="61595">
                <a:moveTo>
                  <a:pt x="3641496" y="27940"/>
                </a:moveTo>
                <a:lnTo>
                  <a:pt x="3604145" y="27940"/>
                </a:lnTo>
                <a:lnTo>
                  <a:pt x="3614699" y="27178"/>
                </a:lnTo>
                <a:lnTo>
                  <a:pt x="3091726" y="27178"/>
                </a:lnTo>
                <a:lnTo>
                  <a:pt x="3091726" y="33909"/>
                </a:lnTo>
                <a:lnTo>
                  <a:pt x="3087916" y="34048"/>
                </a:lnTo>
                <a:lnTo>
                  <a:pt x="3079292" y="33909"/>
                </a:lnTo>
                <a:lnTo>
                  <a:pt x="3091726" y="33909"/>
                </a:lnTo>
                <a:lnTo>
                  <a:pt x="3091726" y="27178"/>
                </a:lnTo>
                <a:lnTo>
                  <a:pt x="3007093" y="27178"/>
                </a:lnTo>
                <a:lnTo>
                  <a:pt x="3007093" y="30480"/>
                </a:lnTo>
                <a:lnTo>
                  <a:pt x="2998482" y="30353"/>
                </a:lnTo>
                <a:lnTo>
                  <a:pt x="3006255" y="30353"/>
                </a:lnTo>
                <a:lnTo>
                  <a:pt x="3007093" y="30480"/>
                </a:lnTo>
                <a:lnTo>
                  <a:pt x="3007093" y="27178"/>
                </a:lnTo>
                <a:lnTo>
                  <a:pt x="2919171" y="27178"/>
                </a:lnTo>
                <a:lnTo>
                  <a:pt x="2919171" y="33020"/>
                </a:lnTo>
                <a:lnTo>
                  <a:pt x="2914434" y="33159"/>
                </a:lnTo>
                <a:lnTo>
                  <a:pt x="2907855" y="33020"/>
                </a:lnTo>
                <a:lnTo>
                  <a:pt x="2919171" y="33020"/>
                </a:lnTo>
                <a:lnTo>
                  <a:pt x="2919171" y="27178"/>
                </a:lnTo>
                <a:lnTo>
                  <a:pt x="2586431" y="27178"/>
                </a:lnTo>
                <a:lnTo>
                  <a:pt x="2586431" y="33020"/>
                </a:lnTo>
                <a:lnTo>
                  <a:pt x="2584437" y="33147"/>
                </a:lnTo>
                <a:lnTo>
                  <a:pt x="2579560" y="33020"/>
                </a:lnTo>
                <a:lnTo>
                  <a:pt x="2586431" y="33020"/>
                </a:lnTo>
                <a:lnTo>
                  <a:pt x="2586431" y="27178"/>
                </a:lnTo>
                <a:lnTo>
                  <a:pt x="2379662" y="27178"/>
                </a:lnTo>
                <a:lnTo>
                  <a:pt x="2379662" y="33909"/>
                </a:lnTo>
                <a:lnTo>
                  <a:pt x="2372652" y="34036"/>
                </a:lnTo>
                <a:lnTo>
                  <a:pt x="2368004" y="33909"/>
                </a:lnTo>
                <a:lnTo>
                  <a:pt x="2379662" y="33909"/>
                </a:lnTo>
                <a:lnTo>
                  <a:pt x="2379662" y="27178"/>
                </a:lnTo>
                <a:lnTo>
                  <a:pt x="2101596" y="27178"/>
                </a:lnTo>
                <a:lnTo>
                  <a:pt x="2101596" y="33020"/>
                </a:lnTo>
                <a:lnTo>
                  <a:pt x="2083803" y="33159"/>
                </a:lnTo>
                <a:lnTo>
                  <a:pt x="2085047" y="33020"/>
                </a:lnTo>
                <a:lnTo>
                  <a:pt x="2101596" y="33020"/>
                </a:lnTo>
                <a:lnTo>
                  <a:pt x="2101596" y="27178"/>
                </a:lnTo>
                <a:lnTo>
                  <a:pt x="1901837" y="27178"/>
                </a:lnTo>
                <a:lnTo>
                  <a:pt x="1901837" y="33020"/>
                </a:lnTo>
                <a:lnTo>
                  <a:pt x="1899018" y="33147"/>
                </a:lnTo>
                <a:lnTo>
                  <a:pt x="1899132" y="33020"/>
                </a:lnTo>
                <a:lnTo>
                  <a:pt x="1901837" y="33020"/>
                </a:lnTo>
                <a:lnTo>
                  <a:pt x="1901837" y="27178"/>
                </a:lnTo>
                <a:lnTo>
                  <a:pt x="1882305" y="27178"/>
                </a:lnTo>
                <a:lnTo>
                  <a:pt x="1882305" y="30353"/>
                </a:lnTo>
                <a:lnTo>
                  <a:pt x="1870506" y="31496"/>
                </a:lnTo>
                <a:lnTo>
                  <a:pt x="1870684" y="31496"/>
                </a:lnTo>
                <a:lnTo>
                  <a:pt x="1849831" y="33286"/>
                </a:lnTo>
                <a:lnTo>
                  <a:pt x="1851825" y="33020"/>
                </a:lnTo>
                <a:lnTo>
                  <a:pt x="1779955" y="33020"/>
                </a:lnTo>
                <a:lnTo>
                  <a:pt x="1786521" y="32258"/>
                </a:lnTo>
                <a:lnTo>
                  <a:pt x="1800415" y="31496"/>
                </a:lnTo>
                <a:lnTo>
                  <a:pt x="1816188" y="31496"/>
                </a:lnTo>
                <a:lnTo>
                  <a:pt x="1832737" y="32258"/>
                </a:lnTo>
                <a:lnTo>
                  <a:pt x="1836051" y="32258"/>
                </a:lnTo>
                <a:lnTo>
                  <a:pt x="1839353" y="31496"/>
                </a:lnTo>
                <a:lnTo>
                  <a:pt x="1847126" y="30353"/>
                </a:lnTo>
                <a:lnTo>
                  <a:pt x="1882305" y="30353"/>
                </a:lnTo>
                <a:lnTo>
                  <a:pt x="1882305" y="27178"/>
                </a:lnTo>
                <a:lnTo>
                  <a:pt x="896645" y="27178"/>
                </a:lnTo>
                <a:lnTo>
                  <a:pt x="896645" y="34671"/>
                </a:lnTo>
                <a:lnTo>
                  <a:pt x="840486" y="34798"/>
                </a:lnTo>
                <a:lnTo>
                  <a:pt x="829030" y="34671"/>
                </a:lnTo>
                <a:lnTo>
                  <a:pt x="896645" y="34671"/>
                </a:lnTo>
                <a:lnTo>
                  <a:pt x="896645" y="27178"/>
                </a:lnTo>
                <a:lnTo>
                  <a:pt x="802601" y="27178"/>
                </a:lnTo>
                <a:lnTo>
                  <a:pt x="802601" y="34086"/>
                </a:lnTo>
                <a:lnTo>
                  <a:pt x="802246" y="34099"/>
                </a:lnTo>
                <a:lnTo>
                  <a:pt x="802601" y="34086"/>
                </a:lnTo>
                <a:lnTo>
                  <a:pt x="802601" y="27178"/>
                </a:lnTo>
                <a:lnTo>
                  <a:pt x="801420" y="27178"/>
                </a:lnTo>
                <a:lnTo>
                  <a:pt x="801420" y="34290"/>
                </a:lnTo>
                <a:lnTo>
                  <a:pt x="798830" y="34899"/>
                </a:lnTo>
                <a:lnTo>
                  <a:pt x="770013" y="34963"/>
                </a:lnTo>
                <a:lnTo>
                  <a:pt x="792010" y="34378"/>
                </a:lnTo>
                <a:lnTo>
                  <a:pt x="801420" y="34290"/>
                </a:lnTo>
                <a:lnTo>
                  <a:pt x="801420" y="27178"/>
                </a:lnTo>
                <a:lnTo>
                  <a:pt x="375399" y="27178"/>
                </a:lnTo>
                <a:lnTo>
                  <a:pt x="375399" y="33959"/>
                </a:lnTo>
                <a:lnTo>
                  <a:pt x="372186" y="34671"/>
                </a:lnTo>
                <a:lnTo>
                  <a:pt x="373189" y="34671"/>
                </a:lnTo>
                <a:lnTo>
                  <a:pt x="359054" y="35814"/>
                </a:lnTo>
                <a:lnTo>
                  <a:pt x="356679" y="35814"/>
                </a:lnTo>
                <a:lnTo>
                  <a:pt x="344843" y="36195"/>
                </a:lnTo>
                <a:lnTo>
                  <a:pt x="117779" y="36195"/>
                </a:lnTo>
                <a:lnTo>
                  <a:pt x="58877" y="36461"/>
                </a:lnTo>
                <a:lnTo>
                  <a:pt x="102971" y="35433"/>
                </a:lnTo>
                <a:lnTo>
                  <a:pt x="103987" y="35433"/>
                </a:lnTo>
                <a:lnTo>
                  <a:pt x="157873" y="33909"/>
                </a:lnTo>
                <a:lnTo>
                  <a:pt x="160858" y="33909"/>
                </a:lnTo>
                <a:lnTo>
                  <a:pt x="183261" y="33528"/>
                </a:lnTo>
                <a:lnTo>
                  <a:pt x="214630" y="33528"/>
                </a:lnTo>
                <a:lnTo>
                  <a:pt x="239293" y="33909"/>
                </a:lnTo>
                <a:lnTo>
                  <a:pt x="248983" y="33921"/>
                </a:lnTo>
                <a:lnTo>
                  <a:pt x="240004" y="34671"/>
                </a:lnTo>
                <a:lnTo>
                  <a:pt x="241833" y="34671"/>
                </a:lnTo>
                <a:lnTo>
                  <a:pt x="242811" y="35052"/>
                </a:lnTo>
                <a:lnTo>
                  <a:pt x="245948" y="35052"/>
                </a:lnTo>
                <a:lnTo>
                  <a:pt x="250317" y="35814"/>
                </a:lnTo>
                <a:lnTo>
                  <a:pt x="276885" y="35052"/>
                </a:lnTo>
                <a:lnTo>
                  <a:pt x="287934" y="35052"/>
                </a:lnTo>
                <a:lnTo>
                  <a:pt x="307936" y="34671"/>
                </a:lnTo>
                <a:lnTo>
                  <a:pt x="310680" y="34671"/>
                </a:lnTo>
                <a:lnTo>
                  <a:pt x="333336" y="33947"/>
                </a:lnTo>
                <a:lnTo>
                  <a:pt x="375399" y="33959"/>
                </a:lnTo>
                <a:lnTo>
                  <a:pt x="375399" y="27178"/>
                </a:lnTo>
                <a:lnTo>
                  <a:pt x="213131" y="27178"/>
                </a:lnTo>
                <a:lnTo>
                  <a:pt x="213131" y="33020"/>
                </a:lnTo>
                <a:lnTo>
                  <a:pt x="198183" y="33286"/>
                </a:lnTo>
                <a:lnTo>
                  <a:pt x="181749" y="33020"/>
                </a:lnTo>
                <a:lnTo>
                  <a:pt x="213131" y="33020"/>
                </a:lnTo>
                <a:lnTo>
                  <a:pt x="213131" y="27178"/>
                </a:lnTo>
                <a:lnTo>
                  <a:pt x="133210" y="27178"/>
                </a:lnTo>
                <a:lnTo>
                  <a:pt x="113271" y="26924"/>
                </a:lnTo>
                <a:lnTo>
                  <a:pt x="111810" y="27178"/>
                </a:lnTo>
                <a:lnTo>
                  <a:pt x="109601" y="27559"/>
                </a:lnTo>
                <a:lnTo>
                  <a:pt x="71932" y="27940"/>
                </a:lnTo>
                <a:lnTo>
                  <a:pt x="89230" y="27940"/>
                </a:lnTo>
                <a:lnTo>
                  <a:pt x="94030" y="28321"/>
                </a:lnTo>
                <a:lnTo>
                  <a:pt x="100672" y="28321"/>
                </a:lnTo>
                <a:lnTo>
                  <a:pt x="132435" y="27940"/>
                </a:lnTo>
                <a:lnTo>
                  <a:pt x="162026" y="28702"/>
                </a:lnTo>
                <a:lnTo>
                  <a:pt x="153225" y="28702"/>
                </a:lnTo>
                <a:lnTo>
                  <a:pt x="102920" y="30353"/>
                </a:lnTo>
                <a:lnTo>
                  <a:pt x="96748" y="30353"/>
                </a:lnTo>
                <a:lnTo>
                  <a:pt x="131318" y="32258"/>
                </a:lnTo>
                <a:lnTo>
                  <a:pt x="0" y="36703"/>
                </a:lnTo>
                <a:lnTo>
                  <a:pt x="47866" y="36703"/>
                </a:lnTo>
                <a:lnTo>
                  <a:pt x="311277" y="36703"/>
                </a:lnTo>
                <a:lnTo>
                  <a:pt x="350774" y="36195"/>
                </a:lnTo>
                <a:lnTo>
                  <a:pt x="462559" y="36195"/>
                </a:lnTo>
                <a:lnTo>
                  <a:pt x="605790" y="34671"/>
                </a:lnTo>
                <a:lnTo>
                  <a:pt x="751636" y="35001"/>
                </a:lnTo>
                <a:lnTo>
                  <a:pt x="728192" y="35052"/>
                </a:lnTo>
                <a:lnTo>
                  <a:pt x="744829" y="35052"/>
                </a:lnTo>
                <a:lnTo>
                  <a:pt x="748157" y="35814"/>
                </a:lnTo>
                <a:lnTo>
                  <a:pt x="766483" y="35052"/>
                </a:lnTo>
                <a:lnTo>
                  <a:pt x="767156" y="35039"/>
                </a:lnTo>
                <a:lnTo>
                  <a:pt x="775220" y="35052"/>
                </a:lnTo>
                <a:lnTo>
                  <a:pt x="798156" y="35052"/>
                </a:lnTo>
                <a:lnTo>
                  <a:pt x="863434" y="35052"/>
                </a:lnTo>
                <a:lnTo>
                  <a:pt x="897839" y="35433"/>
                </a:lnTo>
                <a:lnTo>
                  <a:pt x="896454" y="35433"/>
                </a:lnTo>
                <a:lnTo>
                  <a:pt x="926706" y="35814"/>
                </a:lnTo>
                <a:lnTo>
                  <a:pt x="966216" y="35814"/>
                </a:lnTo>
                <a:lnTo>
                  <a:pt x="962380" y="36195"/>
                </a:lnTo>
                <a:lnTo>
                  <a:pt x="462559" y="36195"/>
                </a:lnTo>
                <a:lnTo>
                  <a:pt x="397624" y="36703"/>
                </a:lnTo>
                <a:lnTo>
                  <a:pt x="946238" y="36703"/>
                </a:lnTo>
                <a:lnTo>
                  <a:pt x="966050" y="36195"/>
                </a:lnTo>
                <a:lnTo>
                  <a:pt x="1008507" y="36195"/>
                </a:lnTo>
                <a:lnTo>
                  <a:pt x="1029233" y="35814"/>
                </a:lnTo>
                <a:lnTo>
                  <a:pt x="1030757" y="35814"/>
                </a:lnTo>
                <a:lnTo>
                  <a:pt x="1079157" y="34671"/>
                </a:lnTo>
                <a:lnTo>
                  <a:pt x="1070546" y="34671"/>
                </a:lnTo>
                <a:lnTo>
                  <a:pt x="1112494" y="34290"/>
                </a:lnTo>
                <a:lnTo>
                  <a:pt x="1138466" y="34290"/>
                </a:lnTo>
                <a:lnTo>
                  <a:pt x="1132497" y="35052"/>
                </a:lnTo>
                <a:lnTo>
                  <a:pt x="1144689" y="35814"/>
                </a:lnTo>
                <a:lnTo>
                  <a:pt x="1149083" y="35814"/>
                </a:lnTo>
                <a:lnTo>
                  <a:pt x="1168361" y="36195"/>
                </a:lnTo>
                <a:lnTo>
                  <a:pt x="1221498" y="36195"/>
                </a:lnTo>
                <a:lnTo>
                  <a:pt x="1310284" y="35433"/>
                </a:lnTo>
                <a:lnTo>
                  <a:pt x="1460601" y="34290"/>
                </a:lnTo>
                <a:lnTo>
                  <a:pt x="1462049" y="34290"/>
                </a:lnTo>
                <a:lnTo>
                  <a:pt x="1499260" y="34290"/>
                </a:lnTo>
                <a:lnTo>
                  <a:pt x="1504759" y="35814"/>
                </a:lnTo>
                <a:lnTo>
                  <a:pt x="1415072" y="35814"/>
                </a:lnTo>
                <a:lnTo>
                  <a:pt x="1679308" y="36195"/>
                </a:lnTo>
                <a:lnTo>
                  <a:pt x="1676247" y="36461"/>
                </a:lnTo>
                <a:lnTo>
                  <a:pt x="1684147" y="36195"/>
                </a:lnTo>
                <a:lnTo>
                  <a:pt x="1679409" y="36195"/>
                </a:lnTo>
                <a:lnTo>
                  <a:pt x="1683893" y="35814"/>
                </a:lnTo>
                <a:lnTo>
                  <a:pt x="1659890" y="35814"/>
                </a:lnTo>
                <a:lnTo>
                  <a:pt x="1643634" y="35052"/>
                </a:lnTo>
                <a:lnTo>
                  <a:pt x="1638541" y="35052"/>
                </a:lnTo>
                <a:lnTo>
                  <a:pt x="1713052" y="33528"/>
                </a:lnTo>
                <a:lnTo>
                  <a:pt x="1719326" y="33528"/>
                </a:lnTo>
                <a:lnTo>
                  <a:pt x="1763356" y="33528"/>
                </a:lnTo>
                <a:lnTo>
                  <a:pt x="1751380" y="33020"/>
                </a:lnTo>
                <a:lnTo>
                  <a:pt x="1731225" y="33020"/>
                </a:lnTo>
                <a:lnTo>
                  <a:pt x="1722145" y="33274"/>
                </a:lnTo>
                <a:lnTo>
                  <a:pt x="1724964" y="33020"/>
                </a:lnTo>
                <a:lnTo>
                  <a:pt x="1733423" y="32258"/>
                </a:lnTo>
                <a:lnTo>
                  <a:pt x="1751380" y="33020"/>
                </a:lnTo>
                <a:lnTo>
                  <a:pt x="1779371" y="33020"/>
                </a:lnTo>
                <a:lnTo>
                  <a:pt x="1777352" y="33528"/>
                </a:lnTo>
                <a:lnTo>
                  <a:pt x="1846872" y="33528"/>
                </a:lnTo>
                <a:lnTo>
                  <a:pt x="1847862" y="33528"/>
                </a:lnTo>
                <a:lnTo>
                  <a:pt x="1844890" y="33909"/>
                </a:lnTo>
                <a:lnTo>
                  <a:pt x="1833918" y="33909"/>
                </a:lnTo>
                <a:lnTo>
                  <a:pt x="1863890" y="34290"/>
                </a:lnTo>
                <a:lnTo>
                  <a:pt x="1872234" y="34290"/>
                </a:lnTo>
                <a:lnTo>
                  <a:pt x="1881784" y="33909"/>
                </a:lnTo>
                <a:lnTo>
                  <a:pt x="1882152" y="33909"/>
                </a:lnTo>
                <a:lnTo>
                  <a:pt x="1890585" y="33528"/>
                </a:lnTo>
                <a:lnTo>
                  <a:pt x="1898713" y="33528"/>
                </a:lnTo>
                <a:lnTo>
                  <a:pt x="1898396" y="33909"/>
                </a:lnTo>
                <a:lnTo>
                  <a:pt x="1885137" y="35052"/>
                </a:lnTo>
                <a:lnTo>
                  <a:pt x="1883981" y="35052"/>
                </a:lnTo>
                <a:lnTo>
                  <a:pt x="1847723" y="36703"/>
                </a:lnTo>
                <a:lnTo>
                  <a:pt x="1886800" y="37465"/>
                </a:lnTo>
                <a:lnTo>
                  <a:pt x="1896503" y="37465"/>
                </a:lnTo>
                <a:lnTo>
                  <a:pt x="1928456" y="36195"/>
                </a:lnTo>
                <a:lnTo>
                  <a:pt x="1927377" y="36195"/>
                </a:lnTo>
                <a:lnTo>
                  <a:pt x="2030476" y="33528"/>
                </a:lnTo>
                <a:lnTo>
                  <a:pt x="2080094" y="33528"/>
                </a:lnTo>
                <a:lnTo>
                  <a:pt x="2072678" y="34290"/>
                </a:lnTo>
                <a:lnTo>
                  <a:pt x="2072360" y="34290"/>
                </a:lnTo>
                <a:lnTo>
                  <a:pt x="2063089" y="35052"/>
                </a:lnTo>
                <a:lnTo>
                  <a:pt x="2063877" y="35052"/>
                </a:lnTo>
                <a:lnTo>
                  <a:pt x="2061629" y="35433"/>
                </a:lnTo>
                <a:lnTo>
                  <a:pt x="2060130" y="35433"/>
                </a:lnTo>
                <a:lnTo>
                  <a:pt x="2067560" y="36703"/>
                </a:lnTo>
                <a:lnTo>
                  <a:pt x="2122678" y="34671"/>
                </a:lnTo>
                <a:lnTo>
                  <a:pt x="2126462" y="34671"/>
                </a:lnTo>
                <a:lnTo>
                  <a:pt x="2148192" y="34290"/>
                </a:lnTo>
                <a:lnTo>
                  <a:pt x="2174735" y="34861"/>
                </a:lnTo>
                <a:lnTo>
                  <a:pt x="2209419" y="34290"/>
                </a:lnTo>
                <a:lnTo>
                  <a:pt x="2231402" y="34671"/>
                </a:lnTo>
                <a:lnTo>
                  <a:pt x="2256320" y="35433"/>
                </a:lnTo>
                <a:lnTo>
                  <a:pt x="2261006" y="35433"/>
                </a:lnTo>
                <a:lnTo>
                  <a:pt x="2285720" y="35788"/>
                </a:lnTo>
                <a:lnTo>
                  <a:pt x="2318016" y="35052"/>
                </a:lnTo>
                <a:lnTo>
                  <a:pt x="2316581" y="35052"/>
                </a:lnTo>
                <a:lnTo>
                  <a:pt x="2358631" y="34290"/>
                </a:lnTo>
                <a:lnTo>
                  <a:pt x="2381974" y="34290"/>
                </a:lnTo>
                <a:lnTo>
                  <a:pt x="2409926" y="35052"/>
                </a:lnTo>
                <a:lnTo>
                  <a:pt x="2407678" y="35052"/>
                </a:lnTo>
                <a:lnTo>
                  <a:pt x="2429383" y="36195"/>
                </a:lnTo>
                <a:lnTo>
                  <a:pt x="2428710" y="36195"/>
                </a:lnTo>
                <a:lnTo>
                  <a:pt x="2459571" y="37465"/>
                </a:lnTo>
                <a:lnTo>
                  <a:pt x="2464155" y="37465"/>
                </a:lnTo>
                <a:lnTo>
                  <a:pt x="2450604" y="38608"/>
                </a:lnTo>
                <a:lnTo>
                  <a:pt x="2458821" y="38608"/>
                </a:lnTo>
                <a:lnTo>
                  <a:pt x="2499055" y="39370"/>
                </a:lnTo>
                <a:lnTo>
                  <a:pt x="2508974" y="39370"/>
                </a:lnTo>
                <a:lnTo>
                  <a:pt x="2577325" y="38608"/>
                </a:lnTo>
                <a:lnTo>
                  <a:pt x="2612542" y="38608"/>
                </a:lnTo>
                <a:lnTo>
                  <a:pt x="2592552" y="37846"/>
                </a:lnTo>
                <a:lnTo>
                  <a:pt x="2587434" y="37465"/>
                </a:lnTo>
                <a:lnTo>
                  <a:pt x="2583218" y="36703"/>
                </a:lnTo>
                <a:lnTo>
                  <a:pt x="2582443" y="36703"/>
                </a:lnTo>
                <a:lnTo>
                  <a:pt x="2572131" y="35814"/>
                </a:lnTo>
                <a:lnTo>
                  <a:pt x="2555189" y="36195"/>
                </a:lnTo>
                <a:lnTo>
                  <a:pt x="2541892" y="37084"/>
                </a:lnTo>
                <a:lnTo>
                  <a:pt x="2540724" y="37084"/>
                </a:lnTo>
                <a:lnTo>
                  <a:pt x="2531529" y="37465"/>
                </a:lnTo>
                <a:lnTo>
                  <a:pt x="2501150" y="37465"/>
                </a:lnTo>
                <a:lnTo>
                  <a:pt x="2515349" y="36195"/>
                </a:lnTo>
                <a:lnTo>
                  <a:pt x="2517140" y="36195"/>
                </a:lnTo>
                <a:lnTo>
                  <a:pt x="2536406" y="35433"/>
                </a:lnTo>
                <a:lnTo>
                  <a:pt x="2566530" y="34290"/>
                </a:lnTo>
                <a:lnTo>
                  <a:pt x="2572499" y="33909"/>
                </a:lnTo>
                <a:lnTo>
                  <a:pt x="2578468" y="33528"/>
                </a:lnTo>
                <a:lnTo>
                  <a:pt x="2599093" y="33528"/>
                </a:lnTo>
                <a:lnTo>
                  <a:pt x="2602446" y="33528"/>
                </a:lnTo>
                <a:lnTo>
                  <a:pt x="2620861" y="35052"/>
                </a:lnTo>
                <a:lnTo>
                  <a:pt x="2620200" y="35052"/>
                </a:lnTo>
                <a:lnTo>
                  <a:pt x="2629814" y="36449"/>
                </a:lnTo>
                <a:lnTo>
                  <a:pt x="2628709" y="36195"/>
                </a:lnTo>
                <a:lnTo>
                  <a:pt x="2850972" y="36195"/>
                </a:lnTo>
                <a:lnTo>
                  <a:pt x="2883154" y="33909"/>
                </a:lnTo>
                <a:lnTo>
                  <a:pt x="2886062" y="33909"/>
                </a:lnTo>
                <a:lnTo>
                  <a:pt x="2900248" y="33528"/>
                </a:lnTo>
                <a:lnTo>
                  <a:pt x="2934170" y="33528"/>
                </a:lnTo>
                <a:lnTo>
                  <a:pt x="2953905" y="33909"/>
                </a:lnTo>
                <a:lnTo>
                  <a:pt x="2961030" y="33909"/>
                </a:lnTo>
                <a:lnTo>
                  <a:pt x="2956687" y="34925"/>
                </a:lnTo>
                <a:lnTo>
                  <a:pt x="2965323" y="34290"/>
                </a:lnTo>
                <a:lnTo>
                  <a:pt x="2997822" y="34290"/>
                </a:lnTo>
                <a:lnTo>
                  <a:pt x="3011741" y="33909"/>
                </a:lnTo>
                <a:lnTo>
                  <a:pt x="3006280" y="33909"/>
                </a:lnTo>
                <a:lnTo>
                  <a:pt x="3000565" y="33020"/>
                </a:lnTo>
                <a:lnTo>
                  <a:pt x="3006826" y="32639"/>
                </a:lnTo>
                <a:lnTo>
                  <a:pt x="3007423" y="32639"/>
                </a:lnTo>
                <a:lnTo>
                  <a:pt x="3016351" y="31877"/>
                </a:lnTo>
                <a:lnTo>
                  <a:pt x="3008782" y="30734"/>
                </a:lnTo>
                <a:lnTo>
                  <a:pt x="3024340" y="30734"/>
                </a:lnTo>
                <a:lnTo>
                  <a:pt x="3031236" y="30734"/>
                </a:lnTo>
                <a:lnTo>
                  <a:pt x="3046780" y="31877"/>
                </a:lnTo>
                <a:lnTo>
                  <a:pt x="3047733" y="31877"/>
                </a:lnTo>
                <a:lnTo>
                  <a:pt x="3057652" y="33528"/>
                </a:lnTo>
                <a:lnTo>
                  <a:pt x="3057258" y="33528"/>
                </a:lnTo>
                <a:lnTo>
                  <a:pt x="3061322" y="34925"/>
                </a:lnTo>
                <a:lnTo>
                  <a:pt x="3080321" y="34290"/>
                </a:lnTo>
                <a:lnTo>
                  <a:pt x="3105175" y="34290"/>
                </a:lnTo>
                <a:lnTo>
                  <a:pt x="3130651" y="34671"/>
                </a:lnTo>
                <a:lnTo>
                  <a:pt x="3155315" y="35052"/>
                </a:lnTo>
                <a:lnTo>
                  <a:pt x="3206483" y="35052"/>
                </a:lnTo>
                <a:lnTo>
                  <a:pt x="3196183" y="35433"/>
                </a:lnTo>
                <a:lnTo>
                  <a:pt x="3197644" y="35433"/>
                </a:lnTo>
                <a:lnTo>
                  <a:pt x="3168243" y="36195"/>
                </a:lnTo>
                <a:lnTo>
                  <a:pt x="3189503" y="36195"/>
                </a:lnTo>
                <a:lnTo>
                  <a:pt x="3243389" y="33909"/>
                </a:lnTo>
                <a:lnTo>
                  <a:pt x="3211131" y="33909"/>
                </a:lnTo>
                <a:lnTo>
                  <a:pt x="3234982" y="33528"/>
                </a:lnTo>
                <a:lnTo>
                  <a:pt x="3250158" y="33528"/>
                </a:lnTo>
                <a:lnTo>
                  <a:pt x="3271863" y="33909"/>
                </a:lnTo>
                <a:lnTo>
                  <a:pt x="3292538" y="34671"/>
                </a:lnTo>
                <a:lnTo>
                  <a:pt x="3321304" y="35814"/>
                </a:lnTo>
                <a:lnTo>
                  <a:pt x="3321164" y="36195"/>
                </a:lnTo>
                <a:lnTo>
                  <a:pt x="3189503" y="36195"/>
                </a:lnTo>
                <a:lnTo>
                  <a:pt x="3177540" y="36703"/>
                </a:lnTo>
                <a:lnTo>
                  <a:pt x="3310204" y="36703"/>
                </a:lnTo>
                <a:lnTo>
                  <a:pt x="3324758" y="36195"/>
                </a:lnTo>
                <a:lnTo>
                  <a:pt x="3347262" y="36195"/>
                </a:lnTo>
                <a:lnTo>
                  <a:pt x="3362198" y="35814"/>
                </a:lnTo>
                <a:lnTo>
                  <a:pt x="3380917" y="35052"/>
                </a:lnTo>
                <a:lnTo>
                  <a:pt x="3380105" y="35052"/>
                </a:lnTo>
                <a:lnTo>
                  <a:pt x="3448393" y="32639"/>
                </a:lnTo>
                <a:lnTo>
                  <a:pt x="3471849" y="31496"/>
                </a:lnTo>
                <a:lnTo>
                  <a:pt x="3475964" y="31496"/>
                </a:lnTo>
                <a:lnTo>
                  <a:pt x="3485007" y="32258"/>
                </a:lnTo>
                <a:lnTo>
                  <a:pt x="3527806" y="32258"/>
                </a:lnTo>
                <a:lnTo>
                  <a:pt x="3522141" y="33020"/>
                </a:lnTo>
                <a:lnTo>
                  <a:pt x="3523107" y="33020"/>
                </a:lnTo>
                <a:lnTo>
                  <a:pt x="3534537" y="32258"/>
                </a:lnTo>
                <a:lnTo>
                  <a:pt x="3563810" y="33020"/>
                </a:lnTo>
                <a:lnTo>
                  <a:pt x="3571290" y="33020"/>
                </a:lnTo>
                <a:lnTo>
                  <a:pt x="3586861" y="32258"/>
                </a:lnTo>
                <a:lnTo>
                  <a:pt x="3577336" y="32258"/>
                </a:lnTo>
                <a:lnTo>
                  <a:pt x="3581133" y="31496"/>
                </a:lnTo>
                <a:lnTo>
                  <a:pt x="3586848" y="30353"/>
                </a:lnTo>
                <a:lnTo>
                  <a:pt x="3605885" y="29083"/>
                </a:lnTo>
                <a:lnTo>
                  <a:pt x="3603587" y="29083"/>
                </a:lnTo>
                <a:lnTo>
                  <a:pt x="3641496" y="27940"/>
                </a:lnTo>
                <a:close/>
              </a:path>
              <a:path w="8272780" h="61595">
                <a:moveTo>
                  <a:pt x="3729977" y="29464"/>
                </a:moveTo>
                <a:lnTo>
                  <a:pt x="3682873" y="29464"/>
                </a:lnTo>
                <a:lnTo>
                  <a:pt x="3668877" y="30099"/>
                </a:lnTo>
                <a:lnTo>
                  <a:pt x="3683546" y="29845"/>
                </a:lnTo>
                <a:lnTo>
                  <a:pt x="3723132" y="29845"/>
                </a:lnTo>
                <a:lnTo>
                  <a:pt x="3729977" y="29464"/>
                </a:lnTo>
                <a:close/>
              </a:path>
              <a:path w="8272780" h="61595">
                <a:moveTo>
                  <a:pt x="3741559" y="4445"/>
                </a:moveTo>
                <a:lnTo>
                  <a:pt x="3692918" y="2921"/>
                </a:lnTo>
                <a:lnTo>
                  <a:pt x="3670338" y="2222"/>
                </a:lnTo>
                <a:lnTo>
                  <a:pt x="3605238" y="2527"/>
                </a:lnTo>
                <a:lnTo>
                  <a:pt x="3587254" y="2425"/>
                </a:lnTo>
                <a:lnTo>
                  <a:pt x="3600412" y="2159"/>
                </a:lnTo>
                <a:lnTo>
                  <a:pt x="3538766" y="2159"/>
                </a:lnTo>
                <a:lnTo>
                  <a:pt x="3518535" y="1524"/>
                </a:lnTo>
                <a:lnTo>
                  <a:pt x="3602850" y="1524"/>
                </a:lnTo>
                <a:lnTo>
                  <a:pt x="3607778" y="2159"/>
                </a:lnTo>
                <a:lnTo>
                  <a:pt x="3668585" y="2159"/>
                </a:lnTo>
                <a:lnTo>
                  <a:pt x="3656431" y="1778"/>
                </a:lnTo>
                <a:lnTo>
                  <a:pt x="3654425" y="1778"/>
                </a:lnTo>
                <a:lnTo>
                  <a:pt x="3642296" y="1524"/>
                </a:lnTo>
                <a:lnTo>
                  <a:pt x="3618039" y="1028"/>
                </a:lnTo>
                <a:lnTo>
                  <a:pt x="3405911" y="1524"/>
                </a:lnTo>
                <a:lnTo>
                  <a:pt x="3479673" y="1524"/>
                </a:lnTo>
                <a:lnTo>
                  <a:pt x="3491814" y="2921"/>
                </a:lnTo>
                <a:lnTo>
                  <a:pt x="3481425" y="2921"/>
                </a:lnTo>
                <a:lnTo>
                  <a:pt x="3416414" y="3810"/>
                </a:lnTo>
                <a:lnTo>
                  <a:pt x="3405568" y="2921"/>
                </a:lnTo>
                <a:lnTo>
                  <a:pt x="3391674" y="2159"/>
                </a:lnTo>
                <a:lnTo>
                  <a:pt x="3390887" y="2159"/>
                </a:lnTo>
                <a:lnTo>
                  <a:pt x="3383216" y="1524"/>
                </a:lnTo>
                <a:lnTo>
                  <a:pt x="3341928" y="1524"/>
                </a:lnTo>
                <a:lnTo>
                  <a:pt x="3325025" y="2324"/>
                </a:lnTo>
                <a:lnTo>
                  <a:pt x="3325025" y="7239"/>
                </a:lnTo>
                <a:lnTo>
                  <a:pt x="3324085" y="7366"/>
                </a:lnTo>
                <a:lnTo>
                  <a:pt x="3318929" y="7239"/>
                </a:lnTo>
                <a:lnTo>
                  <a:pt x="3325025" y="7239"/>
                </a:lnTo>
                <a:lnTo>
                  <a:pt x="3325025" y="2324"/>
                </a:lnTo>
                <a:lnTo>
                  <a:pt x="3279470" y="4445"/>
                </a:lnTo>
                <a:lnTo>
                  <a:pt x="3291027" y="4445"/>
                </a:lnTo>
                <a:lnTo>
                  <a:pt x="3207258" y="5715"/>
                </a:lnTo>
                <a:lnTo>
                  <a:pt x="3302558" y="5715"/>
                </a:lnTo>
                <a:lnTo>
                  <a:pt x="3287623" y="6477"/>
                </a:lnTo>
                <a:lnTo>
                  <a:pt x="3286976" y="6858"/>
                </a:lnTo>
                <a:lnTo>
                  <a:pt x="3292754" y="7239"/>
                </a:lnTo>
                <a:lnTo>
                  <a:pt x="3294621" y="8255"/>
                </a:lnTo>
                <a:lnTo>
                  <a:pt x="3263341" y="7620"/>
                </a:lnTo>
                <a:lnTo>
                  <a:pt x="3241751" y="7620"/>
                </a:lnTo>
                <a:lnTo>
                  <a:pt x="3221444" y="7239"/>
                </a:lnTo>
                <a:lnTo>
                  <a:pt x="3230448" y="7239"/>
                </a:lnTo>
                <a:lnTo>
                  <a:pt x="3243872" y="6477"/>
                </a:lnTo>
                <a:lnTo>
                  <a:pt x="3184906" y="6477"/>
                </a:lnTo>
                <a:lnTo>
                  <a:pt x="3140519" y="6858"/>
                </a:lnTo>
                <a:lnTo>
                  <a:pt x="3151581" y="6858"/>
                </a:lnTo>
                <a:lnTo>
                  <a:pt x="3140379" y="7239"/>
                </a:lnTo>
                <a:lnTo>
                  <a:pt x="3132696" y="7239"/>
                </a:lnTo>
                <a:lnTo>
                  <a:pt x="3172066" y="8509"/>
                </a:lnTo>
                <a:lnTo>
                  <a:pt x="3189922" y="8509"/>
                </a:lnTo>
                <a:lnTo>
                  <a:pt x="3213011" y="9271"/>
                </a:lnTo>
                <a:lnTo>
                  <a:pt x="3210712" y="9652"/>
                </a:lnTo>
                <a:lnTo>
                  <a:pt x="3214179" y="9652"/>
                </a:lnTo>
                <a:lnTo>
                  <a:pt x="3208426" y="10033"/>
                </a:lnTo>
                <a:lnTo>
                  <a:pt x="3210712" y="9652"/>
                </a:lnTo>
                <a:lnTo>
                  <a:pt x="3108452" y="9652"/>
                </a:lnTo>
                <a:lnTo>
                  <a:pt x="3087598" y="10414"/>
                </a:lnTo>
                <a:lnTo>
                  <a:pt x="3195332" y="10414"/>
                </a:lnTo>
                <a:lnTo>
                  <a:pt x="3212858" y="11684"/>
                </a:lnTo>
                <a:lnTo>
                  <a:pt x="3218624" y="11684"/>
                </a:lnTo>
                <a:lnTo>
                  <a:pt x="3282785" y="9652"/>
                </a:lnTo>
                <a:lnTo>
                  <a:pt x="3249320" y="9652"/>
                </a:lnTo>
                <a:lnTo>
                  <a:pt x="3259531" y="8890"/>
                </a:lnTo>
                <a:lnTo>
                  <a:pt x="3234017" y="8890"/>
                </a:lnTo>
                <a:lnTo>
                  <a:pt x="3315652" y="8509"/>
                </a:lnTo>
                <a:lnTo>
                  <a:pt x="3322218" y="7620"/>
                </a:lnTo>
                <a:lnTo>
                  <a:pt x="3334410" y="7620"/>
                </a:lnTo>
                <a:lnTo>
                  <a:pt x="3370529" y="8509"/>
                </a:lnTo>
                <a:lnTo>
                  <a:pt x="3380244" y="8509"/>
                </a:lnTo>
                <a:lnTo>
                  <a:pt x="3410318" y="8890"/>
                </a:lnTo>
                <a:lnTo>
                  <a:pt x="3415347" y="8890"/>
                </a:lnTo>
                <a:lnTo>
                  <a:pt x="3429812" y="9271"/>
                </a:lnTo>
                <a:lnTo>
                  <a:pt x="3430054" y="9271"/>
                </a:lnTo>
                <a:lnTo>
                  <a:pt x="3430308" y="9271"/>
                </a:lnTo>
                <a:lnTo>
                  <a:pt x="3458438" y="8509"/>
                </a:lnTo>
                <a:lnTo>
                  <a:pt x="3456089" y="8509"/>
                </a:lnTo>
                <a:lnTo>
                  <a:pt x="3473069" y="7620"/>
                </a:lnTo>
                <a:lnTo>
                  <a:pt x="3474834" y="7620"/>
                </a:lnTo>
                <a:lnTo>
                  <a:pt x="3484753" y="7239"/>
                </a:lnTo>
                <a:lnTo>
                  <a:pt x="3518293" y="7239"/>
                </a:lnTo>
                <a:lnTo>
                  <a:pt x="3516452" y="6858"/>
                </a:lnTo>
                <a:lnTo>
                  <a:pt x="3518166" y="6858"/>
                </a:lnTo>
                <a:lnTo>
                  <a:pt x="3504171" y="6096"/>
                </a:lnTo>
                <a:lnTo>
                  <a:pt x="3509695" y="6096"/>
                </a:lnTo>
                <a:lnTo>
                  <a:pt x="3486124" y="5715"/>
                </a:lnTo>
                <a:lnTo>
                  <a:pt x="3578885" y="5715"/>
                </a:lnTo>
                <a:lnTo>
                  <a:pt x="3545395" y="4064"/>
                </a:lnTo>
                <a:lnTo>
                  <a:pt x="3585172" y="4064"/>
                </a:lnTo>
                <a:lnTo>
                  <a:pt x="3549878" y="2921"/>
                </a:lnTo>
                <a:lnTo>
                  <a:pt x="3562121" y="2921"/>
                </a:lnTo>
                <a:lnTo>
                  <a:pt x="3574453" y="2921"/>
                </a:lnTo>
                <a:lnTo>
                  <a:pt x="3662819" y="2921"/>
                </a:lnTo>
                <a:lnTo>
                  <a:pt x="3690797" y="3302"/>
                </a:lnTo>
                <a:lnTo>
                  <a:pt x="3696601" y="3302"/>
                </a:lnTo>
                <a:lnTo>
                  <a:pt x="3728275" y="4445"/>
                </a:lnTo>
                <a:lnTo>
                  <a:pt x="3741559" y="4445"/>
                </a:lnTo>
                <a:close/>
              </a:path>
              <a:path w="8272780" h="61595">
                <a:moveTo>
                  <a:pt x="3898760" y="36195"/>
                </a:moveTo>
                <a:lnTo>
                  <a:pt x="3352431" y="36195"/>
                </a:lnTo>
                <a:lnTo>
                  <a:pt x="3311855" y="36703"/>
                </a:lnTo>
                <a:lnTo>
                  <a:pt x="3896017" y="36703"/>
                </a:lnTo>
                <a:lnTo>
                  <a:pt x="3898760" y="36195"/>
                </a:lnTo>
                <a:close/>
              </a:path>
              <a:path w="8272780" h="61595">
                <a:moveTo>
                  <a:pt x="3917975" y="29845"/>
                </a:moveTo>
                <a:lnTo>
                  <a:pt x="3916781" y="29464"/>
                </a:lnTo>
                <a:lnTo>
                  <a:pt x="3914622" y="28702"/>
                </a:lnTo>
                <a:lnTo>
                  <a:pt x="3842728" y="28702"/>
                </a:lnTo>
                <a:lnTo>
                  <a:pt x="3861854" y="29845"/>
                </a:lnTo>
                <a:lnTo>
                  <a:pt x="3917975" y="29845"/>
                </a:lnTo>
                <a:close/>
              </a:path>
              <a:path w="8272780" h="61595">
                <a:moveTo>
                  <a:pt x="4405134" y="43815"/>
                </a:moveTo>
                <a:lnTo>
                  <a:pt x="4374985" y="43815"/>
                </a:lnTo>
                <a:lnTo>
                  <a:pt x="4357751" y="44196"/>
                </a:lnTo>
                <a:lnTo>
                  <a:pt x="4290403" y="44196"/>
                </a:lnTo>
                <a:lnTo>
                  <a:pt x="4263949" y="44577"/>
                </a:lnTo>
                <a:lnTo>
                  <a:pt x="4249915" y="44577"/>
                </a:lnTo>
                <a:lnTo>
                  <a:pt x="4265561" y="44958"/>
                </a:lnTo>
                <a:lnTo>
                  <a:pt x="4297819" y="44958"/>
                </a:lnTo>
                <a:lnTo>
                  <a:pt x="4319473" y="44577"/>
                </a:lnTo>
                <a:lnTo>
                  <a:pt x="4342536" y="44577"/>
                </a:lnTo>
                <a:lnTo>
                  <a:pt x="4334434" y="44958"/>
                </a:lnTo>
                <a:lnTo>
                  <a:pt x="4330306" y="44958"/>
                </a:lnTo>
                <a:lnTo>
                  <a:pt x="4317009" y="46228"/>
                </a:lnTo>
                <a:lnTo>
                  <a:pt x="4325315" y="46228"/>
                </a:lnTo>
                <a:lnTo>
                  <a:pt x="4340720" y="46494"/>
                </a:lnTo>
                <a:lnTo>
                  <a:pt x="4343997" y="46228"/>
                </a:lnTo>
                <a:lnTo>
                  <a:pt x="4398175" y="46228"/>
                </a:lnTo>
                <a:lnTo>
                  <a:pt x="4400804" y="46494"/>
                </a:lnTo>
                <a:lnTo>
                  <a:pt x="4400804" y="46228"/>
                </a:lnTo>
                <a:lnTo>
                  <a:pt x="4404957" y="46228"/>
                </a:lnTo>
                <a:lnTo>
                  <a:pt x="4376648" y="44577"/>
                </a:lnTo>
                <a:lnTo>
                  <a:pt x="4382592" y="44577"/>
                </a:lnTo>
                <a:lnTo>
                  <a:pt x="4405134" y="43815"/>
                </a:lnTo>
                <a:close/>
              </a:path>
              <a:path w="8272780" h="61595">
                <a:moveTo>
                  <a:pt x="4415028" y="5080"/>
                </a:moveTo>
                <a:lnTo>
                  <a:pt x="4373880" y="5080"/>
                </a:lnTo>
                <a:lnTo>
                  <a:pt x="4376674" y="6604"/>
                </a:lnTo>
                <a:lnTo>
                  <a:pt x="4415028" y="5080"/>
                </a:lnTo>
                <a:close/>
              </a:path>
              <a:path w="8272780" h="61595">
                <a:moveTo>
                  <a:pt x="4417072" y="29845"/>
                </a:moveTo>
                <a:lnTo>
                  <a:pt x="4383697" y="29845"/>
                </a:lnTo>
                <a:lnTo>
                  <a:pt x="4324223" y="30353"/>
                </a:lnTo>
                <a:lnTo>
                  <a:pt x="4407814" y="30353"/>
                </a:lnTo>
                <a:lnTo>
                  <a:pt x="4417072" y="29845"/>
                </a:lnTo>
                <a:close/>
              </a:path>
              <a:path w="8272780" h="61595">
                <a:moveTo>
                  <a:pt x="4422241" y="28321"/>
                </a:moveTo>
                <a:lnTo>
                  <a:pt x="4422114" y="27940"/>
                </a:lnTo>
                <a:lnTo>
                  <a:pt x="4422000" y="27559"/>
                </a:lnTo>
                <a:lnTo>
                  <a:pt x="4420209" y="27559"/>
                </a:lnTo>
                <a:lnTo>
                  <a:pt x="4414710" y="27178"/>
                </a:lnTo>
                <a:lnTo>
                  <a:pt x="3662857" y="27178"/>
                </a:lnTo>
                <a:lnTo>
                  <a:pt x="3796754" y="27940"/>
                </a:lnTo>
                <a:lnTo>
                  <a:pt x="3771023" y="27940"/>
                </a:lnTo>
                <a:lnTo>
                  <a:pt x="3760774" y="28321"/>
                </a:lnTo>
                <a:lnTo>
                  <a:pt x="3739781" y="28702"/>
                </a:lnTo>
                <a:lnTo>
                  <a:pt x="3724795" y="28702"/>
                </a:lnTo>
                <a:lnTo>
                  <a:pt x="3750360" y="29083"/>
                </a:lnTo>
                <a:lnTo>
                  <a:pt x="3774059" y="29083"/>
                </a:lnTo>
                <a:lnTo>
                  <a:pt x="3819537" y="28702"/>
                </a:lnTo>
                <a:lnTo>
                  <a:pt x="3835908" y="28702"/>
                </a:lnTo>
                <a:lnTo>
                  <a:pt x="3832085" y="27940"/>
                </a:lnTo>
                <a:lnTo>
                  <a:pt x="3835895" y="27940"/>
                </a:lnTo>
                <a:lnTo>
                  <a:pt x="3849230" y="28321"/>
                </a:lnTo>
                <a:lnTo>
                  <a:pt x="4422241" y="28321"/>
                </a:lnTo>
                <a:close/>
              </a:path>
              <a:path w="8272780" h="61595">
                <a:moveTo>
                  <a:pt x="4422368" y="28702"/>
                </a:moveTo>
                <a:lnTo>
                  <a:pt x="4180967" y="28702"/>
                </a:lnTo>
                <a:lnTo>
                  <a:pt x="4180967" y="29464"/>
                </a:lnTo>
                <a:lnTo>
                  <a:pt x="4180827" y="29603"/>
                </a:lnTo>
                <a:lnTo>
                  <a:pt x="4174718" y="29464"/>
                </a:lnTo>
                <a:lnTo>
                  <a:pt x="4180967" y="29464"/>
                </a:lnTo>
                <a:lnTo>
                  <a:pt x="4180967" y="28702"/>
                </a:lnTo>
                <a:lnTo>
                  <a:pt x="3938460" y="28702"/>
                </a:lnTo>
                <a:lnTo>
                  <a:pt x="3933355" y="29845"/>
                </a:lnTo>
                <a:lnTo>
                  <a:pt x="4180586" y="29845"/>
                </a:lnTo>
                <a:lnTo>
                  <a:pt x="4180078" y="30353"/>
                </a:lnTo>
                <a:lnTo>
                  <a:pt x="4217517" y="30353"/>
                </a:lnTo>
                <a:lnTo>
                  <a:pt x="4193057" y="29845"/>
                </a:lnTo>
                <a:lnTo>
                  <a:pt x="4378007" y="29845"/>
                </a:lnTo>
                <a:lnTo>
                  <a:pt x="4405566" y="29464"/>
                </a:lnTo>
                <a:lnTo>
                  <a:pt x="4422368" y="28702"/>
                </a:lnTo>
                <a:close/>
              </a:path>
              <a:path w="8272780" h="61595">
                <a:moveTo>
                  <a:pt x="4444860" y="28321"/>
                </a:moveTo>
                <a:lnTo>
                  <a:pt x="4422241" y="28321"/>
                </a:lnTo>
                <a:lnTo>
                  <a:pt x="4422368" y="28702"/>
                </a:lnTo>
                <a:lnTo>
                  <a:pt x="4437913" y="28702"/>
                </a:lnTo>
                <a:lnTo>
                  <a:pt x="4444860" y="28321"/>
                </a:lnTo>
                <a:close/>
              </a:path>
              <a:path w="8272780" h="61595">
                <a:moveTo>
                  <a:pt x="4463821" y="42799"/>
                </a:moveTo>
                <a:lnTo>
                  <a:pt x="4410367" y="43053"/>
                </a:lnTo>
                <a:lnTo>
                  <a:pt x="4303839" y="43053"/>
                </a:lnTo>
                <a:lnTo>
                  <a:pt x="4319244" y="43434"/>
                </a:lnTo>
                <a:lnTo>
                  <a:pt x="4407916" y="43726"/>
                </a:lnTo>
                <a:lnTo>
                  <a:pt x="4416412" y="43434"/>
                </a:lnTo>
                <a:lnTo>
                  <a:pt x="4444860" y="43053"/>
                </a:lnTo>
                <a:lnTo>
                  <a:pt x="4463821" y="42799"/>
                </a:lnTo>
                <a:close/>
              </a:path>
              <a:path w="8272780" h="61595">
                <a:moveTo>
                  <a:pt x="4465955" y="44704"/>
                </a:moveTo>
                <a:lnTo>
                  <a:pt x="4421124" y="44704"/>
                </a:lnTo>
                <a:lnTo>
                  <a:pt x="4429226" y="45567"/>
                </a:lnTo>
                <a:lnTo>
                  <a:pt x="4434764" y="45567"/>
                </a:lnTo>
                <a:lnTo>
                  <a:pt x="4447984" y="44996"/>
                </a:lnTo>
                <a:lnTo>
                  <a:pt x="4465955" y="44704"/>
                </a:lnTo>
                <a:close/>
              </a:path>
              <a:path w="8272780" h="61595">
                <a:moveTo>
                  <a:pt x="4473880" y="45173"/>
                </a:moveTo>
                <a:lnTo>
                  <a:pt x="4473816" y="44996"/>
                </a:lnTo>
                <a:lnTo>
                  <a:pt x="4473702" y="44704"/>
                </a:lnTo>
                <a:lnTo>
                  <a:pt x="4465955" y="44704"/>
                </a:lnTo>
                <a:lnTo>
                  <a:pt x="4429912" y="46850"/>
                </a:lnTo>
                <a:lnTo>
                  <a:pt x="4450816" y="46850"/>
                </a:lnTo>
                <a:lnTo>
                  <a:pt x="4465548" y="46101"/>
                </a:lnTo>
                <a:lnTo>
                  <a:pt x="4473880" y="45173"/>
                </a:lnTo>
                <a:close/>
              </a:path>
              <a:path w="8272780" h="61595">
                <a:moveTo>
                  <a:pt x="4474959" y="26670"/>
                </a:moveTo>
                <a:lnTo>
                  <a:pt x="4407395" y="26670"/>
                </a:lnTo>
                <a:lnTo>
                  <a:pt x="4414710" y="27178"/>
                </a:lnTo>
                <a:lnTo>
                  <a:pt x="4465701" y="27178"/>
                </a:lnTo>
                <a:lnTo>
                  <a:pt x="4474959" y="26670"/>
                </a:lnTo>
                <a:close/>
              </a:path>
              <a:path w="8272780" h="61595">
                <a:moveTo>
                  <a:pt x="4652543" y="29464"/>
                </a:moveTo>
                <a:lnTo>
                  <a:pt x="4647958" y="29464"/>
                </a:lnTo>
                <a:lnTo>
                  <a:pt x="4646523" y="28702"/>
                </a:lnTo>
                <a:lnTo>
                  <a:pt x="4437913" y="28702"/>
                </a:lnTo>
                <a:lnTo>
                  <a:pt x="4417072" y="29845"/>
                </a:lnTo>
                <a:lnTo>
                  <a:pt x="4549076" y="29845"/>
                </a:lnTo>
                <a:lnTo>
                  <a:pt x="4547832" y="29464"/>
                </a:lnTo>
                <a:lnTo>
                  <a:pt x="4583036" y="29464"/>
                </a:lnTo>
                <a:lnTo>
                  <a:pt x="4581525" y="29845"/>
                </a:lnTo>
                <a:lnTo>
                  <a:pt x="4639488" y="29845"/>
                </a:lnTo>
                <a:lnTo>
                  <a:pt x="4652543" y="29464"/>
                </a:lnTo>
                <a:close/>
              </a:path>
              <a:path w="8272780" h="61595">
                <a:moveTo>
                  <a:pt x="4659757" y="46863"/>
                </a:moveTo>
                <a:lnTo>
                  <a:pt x="4649648" y="46863"/>
                </a:lnTo>
                <a:lnTo>
                  <a:pt x="4646917" y="46863"/>
                </a:lnTo>
                <a:lnTo>
                  <a:pt x="4651997" y="47244"/>
                </a:lnTo>
                <a:lnTo>
                  <a:pt x="4659757" y="46863"/>
                </a:lnTo>
                <a:close/>
              </a:path>
              <a:path w="8272780" h="61595">
                <a:moveTo>
                  <a:pt x="4771733" y="31496"/>
                </a:moveTo>
                <a:lnTo>
                  <a:pt x="4738306" y="31115"/>
                </a:lnTo>
                <a:lnTo>
                  <a:pt x="4733696" y="30734"/>
                </a:lnTo>
                <a:lnTo>
                  <a:pt x="4732083" y="30734"/>
                </a:lnTo>
                <a:lnTo>
                  <a:pt x="4732299" y="30353"/>
                </a:lnTo>
                <a:lnTo>
                  <a:pt x="4721237" y="30353"/>
                </a:lnTo>
                <a:lnTo>
                  <a:pt x="4717300" y="31115"/>
                </a:lnTo>
                <a:lnTo>
                  <a:pt x="4671771" y="31496"/>
                </a:lnTo>
                <a:lnTo>
                  <a:pt x="4697857" y="31496"/>
                </a:lnTo>
                <a:lnTo>
                  <a:pt x="4718050" y="31877"/>
                </a:lnTo>
                <a:lnTo>
                  <a:pt x="4742142" y="31877"/>
                </a:lnTo>
                <a:lnTo>
                  <a:pt x="4755972" y="31496"/>
                </a:lnTo>
                <a:lnTo>
                  <a:pt x="4771733" y="31496"/>
                </a:lnTo>
                <a:close/>
              </a:path>
              <a:path w="8272780" h="61595">
                <a:moveTo>
                  <a:pt x="4868481" y="30353"/>
                </a:moveTo>
                <a:lnTo>
                  <a:pt x="4864379" y="29845"/>
                </a:lnTo>
                <a:lnTo>
                  <a:pt x="4732604" y="29845"/>
                </a:lnTo>
                <a:lnTo>
                  <a:pt x="4732299" y="30353"/>
                </a:lnTo>
                <a:lnTo>
                  <a:pt x="4868481" y="30353"/>
                </a:lnTo>
                <a:close/>
              </a:path>
              <a:path w="8272780" h="61595">
                <a:moveTo>
                  <a:pt x="4903724" y="28321"/>
                </a:moveTo>
                <a:lnTo>
                  <a:pt x="4901984" y="28079"/>
                </a:lnTo>
                <a:lnTo>
                  <a:pt x="4887925" y="28321"/>
                </a:lnTo>
                <a:lnTo>
                  <a:pt x="4903724" y="28321"/>
                </a:lnTo>
                <a:close/>
              </a:path>
              <a:path w="8272780" h="61595">
                <a:moveTo>
                  <a:pt x="4912436" y="29845"/>
                </a:moveTo>
                <a:lnTo>
                  <a:pt x="4908956" y="29083"/>
                </a:lnTo>
                <a:lnTo>
                  <a:pt x="4906340" y="28702"/>
                </a:lnTo>
                <a:lnTo>
                  <a:pt x="4873803" y="28702"/>
                </a:lnTo>
                <a:lnTo>
                  <a:pt x="4873866" y="28575"/>
                </a:lnTo>
                <a:lnTo>
                  <a:pt x="4866843" y="28702"/>
                </a:lnTo>
                <a:lnTo>
                  <a:pt x="4847856" y="28702"/>
                </a:lnTo>
                <a:lnTo>
                  <a:pt x="4834953" y="28321"/>
                </a:lnTo>
                <a:lnTo>
                  <a:pt x="4795342" y="28321"/>
                </a:lnTo>
                <a:lnTo>
                  <a:pt x="4812144" y="27940"/>
                </a:lnTo>
                <a:lnTo>
                  <a:pt x="4822037" y="27940"/>
                </a:lnTo>
                <a:lnTo>
                  <a:pt x="4834953" y="28321"/>
                </a:lnTo>
                <a:lnTo>
                  <a:pt x="4874018" y="28321"/>
                </a:lnTo>
                <a:lnTo>
                  <a:pt x="4874222" y="27940"/>
                </a:lnTo>
                <a:lnTo>
                  <a:pt x="4874653" y="27178"/>
                </a:lnTo>
                <a:lnTo>
                  <a:pt x="4465701" y="27178"/>
                </a:lnTo>
                <a:lnTo>
                  <a:pt x="4444860" y="28321"/>
                </a:lnTo>
                <a:lnTo>
                  <a:pt x="4745215" y="28321"/>
                </a:lnTo>
                <a:lnTo>
                  <a:pt x="4722558" y="28702"/>
                </a:lnTo>
                <a:lnTo>
                  <a:pt x="4688852" y="28702"/>
                </a:lnTo>
                <a:lnTo>
                  <a:pt x="4710087" y="29464"/>
                </a:lnTo>
                <a:lnTo>
                  <a:pt x="4708106" y="29464"/>
                </a:lnTo>
                <a:lnTo>
                  <a:pt x="4712779" y="29845"/>
                </a:lnTo>
                <a:lnTo>
                  <a:pt x="4732604" y="29845"/>
                </a:lnTo>
                <a:lnTo>
                  <a:pt x="4730356" y="28702"/>
                </a:lnTo>
                <a:lnTo>
                  <a:pt x="4845901" y="28702"/>
                </a:lnTo>
                <a:lnTo>
                  <a:pt x="4859985" y="29464"/>
                </a:lnTo>
                <a:lnTo>
                  <a:pt x="4861306" y="29464"/>
                </a:lnTo>
                <a:lnTo>
                  <a:pt x="4864379" y="29845"/>
                </a:lnTo>
                <a:lnTo>
                  <a:pt x="4912436" y="29845"/>
                </a:lnTo>
                <a:close/>
              </a:path>
              <a:path w="8272780" h="61595">
                <a:moveTo>
                  <a:pt x="4920399" y="30353"/>
                </a:moveTo>
                <a:lnTo>
                  <a:pt x="4914747" y="30353"/>
                </a:lnTo>
                <a:lnTo>
                  <a:pt x="4913592" y="30111"/>
                </a:lnTo>
                <a:lnTo>
                  <a:pt x="4903038" y="30353"/>
                </a:lnTo>
                <a:lnTo>
                  <a:pt x="4870793" y="30353"/>
                </a:lnTo>
                <a:lnTo>
                  <a:pt x="4860531" y="31381"/>
                </a:lnTo>
                <a:lnTo>
                  <a:pt x="4896904" y="31115"/>
                </a:lnTo>
                <a:lnTo>
                  <a:pt x="4910950" y="30734"/>
                </a:lnTo>
                <a:lnTo>
                  <a:pt x="4913249" y="30734"/>
                </a:lnTo>
                <a:lnTo>
                  <a:pt x="4920399" y="30353"/>
                </a:lnTo>
                <a:close/>
              </a:path>
              <a:path w="8272780" h="61595">
                <a:moveTo>
                  <a:pt x="4934699" y="29603"/>
                </a:moveTo>
                <a:lnTo>
                  <a:pt x="4924145" y="29845"/>
                </a:lnTo>
                <a:lnTo>
                  <a:pt x="4929937" y="29845"/>
                </a:lnTo>
                <a:lnTo>
                  <a:pt x="4934699" y="29603"/>
                </a:lnTo>
                <a:close/>
              </a:path>
              <a:path w="8272780" h="61595">
                <a:moveTo>
                  <a:pt x="4948517" y="28321"/>
                </a:moveTo>
                <a:lnTo>
                  <a:pt x="4903724" y="28321"/>
                </a:lnTo>
                <a:lnTo>
                  <a:pt x="4906340" y="28702"/>
                </a:lnTo>
                <a:lnTo>
                  <a:pt x="4948047" y="28702"/>
                </a:lnTo>
                <a:lnTo>
                  <a:pt x="4948517" y="28321"/>
                </a:lnTo>
                <a:close/>
              </a:path>
              <a:path w="8272780" h="61595">
                <a:moveTo>
                  <a:pt x="4972062" y="28702"/>
                </a:moveTo>
                <a:lnTo>
                  <a:pt x="4948047" y="28702"/>
                </a:lnTo>
                <a:lnTo>
                  <a:pt x="4947590" y="29083"/>
                </a:lnTo>
                <a:lnTo>
                  <a:pt x="4948301" y="29083"/>
                </a:lnTo>
                <a:lnTo>
                  <a:pt x="4949990" y="29464"/>
                </a:lnTo>
                <a:lnTo>
                  <a:pt x="4952339" y="29464"/>
                </a:lnTo>
                <a:lnTo>
                  <a:pt x="4972062" y="28702"/>
                </a:lnTo>
                <a:close/>
              </a:path>
              <a:path w="8272780" h="61595">
                <a:moveTo>
                  <a:pt x="4976279" y="27940"/>
                </a:moveTo>
                <a:lnTo>
                  <a:pt x="4967033" y="27178"/>
                </a:lnTo>
                <a:lnTo>
                  <a:pt x="4927092" y="27178"/>
                </a:lnTo>
                <a:lnTo>
                  <a:pt x="4961369" y="27940"/>
                </a:lnTo>
                <a:lnTo>
                  <a:pt x="4954206" y="27940"/>
                </a:lnTo>
                <a:lnTo>
                  <a:pt x="4949825" y="28321"/>
                </a:lnTo>
                <a:lnTo>
                  <a:pt x="4973218" y="28321"/>
                </a:lnTo>
                <a:lnTo>
                  <a:pt x="4974361" y="27940"/>
                </a:lnTo>
                <a:lnTo>
                  <a:pt x="4976279" y="27940"/>
                </a:lnTo>
                <a:close/>
              </a:path>
              <a:path w="8272780" h="61595">
                <a:moveTo>
                  <a:pt x="5052136" y="27178"/>
                </a:moveTo>
                <a:lnTo>
                  <a:pt x="5051590" y="26670"/>
                </a:lnTo>
                <a:lnTo>
                  <a:pt x="5033226" y="26670"/>
                </a:lnTo>
                <a:lnTo>
                  <a:pt x="4960874" y="26670"/>
                </a:lnTo>
                <a:lnTo>
                  <a:pt x="4967033" y="27178"/>
                </a:lnTo>
                <a:lnTo>
                  <a:pt x="5041925" y="27178"/>
                </a:lnTo>
                <a:lnTo>
                  <a:pt x="5052136" y="27178"/>
                </a:lnTo>
                <a:close/>
              </a:path>
              <a:path w="8272780" h="61595">
                <a:moveTo>
                  <a:pt x="5073777" y="36703"/>
                </a:moveTo>
                <a:lnTo>
                  <a:pt x="5072253" y="36195"/>
                </a:lnTo>
                <a:lnTo>
                  <a:pt x="5023548" y="36195"/>
                </a:lnTo>
                <a:lnTo>
                  <a:pt x="5013769" y="36703"/>
                </a:lnTo>
                <a:lnTo>
                  <a:pt x="5073777" y="36703"/>
                </a:lnTo>
                <a:close/>
              </a:path>
              <a:path w="8272780" h="61595">
                <a:moveTo>
                  <a:pt x="5093805" y="6413"/>
                </a:moveTo>
                <a:lnTo>
                  <a:pt x="5087124" y="5778"/>
                </a:lnTo>
                <a:lnTo>
                  <a:pt x="5062728" y="5842"/>
                </a:lnTo>
                <a:lnTo>
                  <a:pt x="5077180" y="6705"/>
                </a:lnTo>
                <a:lnTo>
                  <a:pt x="5081168" y="7239"/>
                </a:lnTo>
                <a:lnTo>
                  <a:pt x="5080127" y="8128"/>
                </a:lnTo>
                <a:lnTo>
                  <a:pt x="5089296" y="7353"/>
                </a:lnTo>
                <a:lnTo>
                  <a:pt x="5093805" y="6413"/>
                </a:lnTo>
                <a:close/>
              </a:path>
              <a:path w="8272780" h="61595">
                <a:moveTo>
                  <a:pt x="5142230" y="41148"/>
                </a:moveTo>
                <a:lnTo>
                  <a:pt x="5095621" y="41402"/>
                </a:lnTo>
                <a:lnTo>
                  <a:pt x="5077193" y="41402"/>
                </a:lnTo>
                <a:lnTo>
                  <a:pt x="5049710" y="41021"/>
                </a:lnTo>
                <a:lnTo>
                  <a:pt x="5019776" y="40386"/>
                </a:lnTo>
                <a:lnTo>
                  <a:pt x="4984039" y="40259"/>
                </a:lnTo>
                <a:lnTo>
                  <a:pt x="4937722" y="41021"/>
                </a:lnTo>
                <a:lnTo>
                  <a:pt x="4932134" y="41021"/>
                </a:lnTo>
                <a:lnTo>
                  <a:pt x="4982540" y="38227"/>
                </a:lnTo>
                <a:lnTo>
                  <a:pt x="5013617" y="36703"/>
                </a:lnTo>
                <a:lnTo>
                  <a:pt x="3971366" y="36703"/>
                </a:lnTo>
                <a:lnTo>
                  <a:pt x="3971366" y="42545"/>
                </a:lnTo>
                <a:lnTo>
                  <a:pt x="3968813" y="42672"/>
                </a:lnTo>
                <a:lnTo>
                  <a:pt x="3957053" y="42545"/>
                </a:lnTo>
                <a:lnTo>
                  <a:pt x="3971366" y="42545"/>
                </a:lnTo>
                <a:lnTo>
                  <a:pt x="3971366" y="36703"/>
                </a:lnTo>
                <a:lnTo>
                  <a:pt x="3896017" y="36703"/>
                </a:lnTo>
                <a:lnTo>
                  <a:pt x="3823843" y="50038"/>
                </a:lnTo>
                <a:lnTo>
                  <a:pt x="3822179" y="50711"/>
                </a:lnTo>
                <a:lnTo>
                  <a:pt x="3855593" y="50038"/>
                </a:lnTo>
                <a:lnTo>
                  <a:pt x="3861219" y="50038"/>
                </a:lnTo>
                <a:lnTo>
                  <a:pt x="3874897" y="47752"/>
                </a:lnTo>
                <a:lnTo>
                  <a:pt x="3874986" y="46863"/>
                </a:lnTo>
                <a:lnTo>
                  <a:pt x="3875062" y="46228"/>
                </a:lnTo>
                <a:lnTo>
                  <a:pt x="3870312" y="46228"/>
                </a:lnTo>
                <a:lnTo>
                  <a:pt x="3882834" y="44577"/>
                </a:lnTo>
                <a:lnTo>
                  <a:pt x="3884269" y="44577"/>
                </a:lnTo>
                <a:lnTo>
                  <a:pt x="3898658" y="43815"/>
                </a:lnTo>
                <a:lnTo>
                  <a:pt x="3900728" y="43815"/>
                </a:lnTo>
                <a:lnTo>
                  <a:pt x="3914102" y="43434"/>
                </a:lnTo>
                <a:lnTo>
                  <a:pt x="3922471" y="43434"/>
                </a:lnTo>
                <a:lnTo>
                  <a:pt x="3941584" y="43815"/>
                </a:lnTo>
                <a:lnTo>
                  <a:pt x="3934028" y="43815"/>
                </a:lnTo>
                <a:lnTo>
                  <a:pt x="3926878" y="44577"/>
                </a:lnTo>
                <a:lnTo>
                  <a:pt x="3929519" y="44577"/>
                </a:lnTo>
                <a:lnTo>
                  <a:pt x="3952456" y="43815"/>
                </a:lnTo>
                <a:lnTo>
                  <a:pt x="3956812" y="43434"/>
                </a:lnTo>
                <a:lnTo>
                  <a:pt x="3961168" y="43053"/>
                </a:lnTo>
                <a:lnTo>
                  <a:pt x="3990898" y="43053"/>
                </a:lnTo>
                <a:lnTo>
                  <a:pt x="4004132" y="43053"/>
                </a:lnTo>
                <a:lnTo>
                  <a:pt x="3992359" y="42938"/>
                </a:lnTo>
                <a:lnTo>
                  <a:pt x="3996779" y="42545"/>
                </a:lnTo>
                <a:lnTo>
                  <a:pt x="4005618" y="41783"/>
                </a:lnTo>
                <a:lnTo>
                  <a:pt x="4006837" y="41783"/>
                </a:lnTo>
                <a:lnTo>
                  <a:pt x="3980370" y="41402"/>
                </a:lnTo>
                <a:lnTo>
                  <a:pt x="3984079" y="41021"/>
                </a:lnTo>
                <a:lnTo>
                  <a:pt x="3987647" y="41021"/>
                </a:lnTo>
                <a:lnTo>
                  <a:pt x="4011701" y="40386"/>
                </a:lnTo>
                <a:lnTo>
                  <a:pt x="4025849" y="39370"/>
                </a:lnTo>
                <a:lnTo>
                  <a:pt x="4023588" y="39370"/>
                </a:lnTo>
                <a:lnTo>
                  <a:pt x="4049699" y="38227"/>
                </a:lnTo>
                <a:lnTo>
                  <a:pt x="4067746" y="38227"/>
                </a:lnTo>
                <a:lnTo>
                  <a:pt x="4113174" y="38608"/>
                </a:lnTo>
                <a:lnTo>
                  <a:pt x="4097858" y="38608"/>
                </a:lnTo>
                <a:lnTo>
                  <a:pt x="4096842" y="39370"/>
                </a:lnTo>
                <a:lnTo>
                  <a:pt x="4096715" y="39370"/>
                </a:lnTo>
                <a:lnTo>
                  <a:pt x="4094619" y="40259"/>
                </a:lnTo>
                <a:lnTo>
                  <a:pt x="4092867" y="40259"/>
                </a:lnTo>
                <a:lnTo>
                  <a:pt x="4084637" y="40767"/>
                </a:lnTo>
                <a:lnTo>
                  <a:pt x="4067568" y="41021"/>
                </a:lnTo>
                <a:lnTo>
                  <a:pt x="4055707" y="41021"/>
                </a:lnTo>
                <a:lnTo>
                  <a:pt x="4108983" y="43053"/>
                </a:lnTo>
                <a:lnTo>
                  <a:pt x="4098747" y="43053"/>
                </a:lnTo>
                <a:lnTo>
                  <a:pt x="4061447" y="43815"/>
                </a:lnTo>
                <a:lnTo>
                  <a:pt x="4058170" y="43815"/>
                </a:lnTo>
                <a:lnTo>
                  <a:pt x="4058170" y="48133"/>
                </a:lnTo>
                <a:lnTo>
                  <a:pt x="4053751" y="48260"/>
                </a:lnTo>
                <a:lnTo>
                  <a:pt x="4047528" y="48133"/>
                </a:lnTo>
                <a:lnTo>
                  <a:pt x="4058170" y="48133"/>
                </a:lnTo>
                <a:lnTo>
                  <a:pt x="4058170" y="43815"/>
                </a:lnTo>
                <a:lnTo>
                  <a:pt x="4026204" y="43815"/>
                </a:lnTo>
                <a:lnTo>
                  <a:pt x="4014127" y="44958"/>
                </a:lnTo>
                <a:lnTo>
                  <a:pt x="4013543" y="44958"/>
                </a:lnTo>
                <a:lnTo>
                  <a:pt x="3996525" y="47752"/>
                </a:lnTo>
                <a:lnTo>
                  <a:pt x="3982847" y="49149"/>
                </a:lnTo>
                <a:lnTo>
                  <a:pt x="4006100" y="47752"/>
                </a:lnTo>
                <a:lnTo>
                  <a:pt x="4007459" y="47752"/>
                </a:lnTo>
                <a:lnTo>
                  <a:pt x="4017899" y="47371"/>
                </a:lnTo>
                <a:lnTo>
                  <a:pt x="4049268" y="47371"/>
                </a:lnTo>
                <a:lnTo>
                  <a:pt x="4045064" y="47752"/>
                </a:lnTo>
                <a:lnTo>
                  <a:pt x="4046715" y="47752"/>
                </a:lnTo>
                <a:lnTo>
                  <a:pt x="4028363" y="48514"/>
                </a:lnTo>
                <a:lnTo>
                  <a:pt x="4029989" y="48514"/>
                </a:lnTo>
                <a:lnTo>
                  <a:pt x="4022852" y="49149"/>
                </a:lnTo>
                <a:lnTo>
                  <a:pt x="4044924" y="48514"/>
                </a:lnTo>
                <a:lnTo>
                  <a:pt x="4066222" y="48514"/>
                </a:lnTo>
                <a:lnTo>
                  <a:pt x="4097388" y="49149"/>
                </a:lnTo>
                <a:lnTo>
                  <a:pt x="4129621" y="48133"/>
                </a:lnTo>
                <a:lnTo>
                  <a:pt x="4125226" y="48133"/>
                </a:lnTo>
                <a:lnTo>
                  <a:pt x="4123080" y="47371"/>
                </a:lnTo>
                <a:lnTo>
                  <a:pt x="4120921" y="46609"/>
                </a:lnTo>
                <a:lnTo>
                  <a:pt x="4119473" y="46228"/>
                </a:lnTo>
                <a:lnTo>
                  <a:pt x="4125214" y="46228"/>
                </a:lnTo>
                <a:lnTo>
                  <a:pt x="4105999" y="44958"/>
                </a:lnTo>
                <a:lnTo>
                  <a:pt x="4101071" y="44958"/>
                </a:lnTo>
                <a:lnTo>
                  <a:pt x="4087939" y="44577"/>
                </a:lnTo>
                <a:lnTo>
                  <a:pt x="4123220" y="44577"/>
                </a:lnTo>
                <a:lnTo>
                  <a:pt x="4140746" y="44958"/>
                </a:lnTo>
                <a:lnTo>
                  <a:pt x="4161713" y="46228"/>
                </a:lnTo>
                <a:lnTo>
                  <a:pt x="4158577" y="46228"/>
                </a:lnTo>
                <a:lnTo>
                  <a:pt x="4162793" y="47256"/>
                </a:lnTo>
                <a:lnTo>
                  <a:pt x="4166870" y="46228"/>
                </a:lnTo>
                <a:lnTo>
                  <a:pt x="4202493" y="46228"/>
                </a:lnTo>
                <a:lnTo>
                  <a:pt x="4204576" y="46482"/>
                </a:lnTo>
                <a:lnTo>
                  <a:pt x="4207853" y="46228"/>
                </a:lnTo>
                <a:lnTo>
                  <a:pt x="4224756" y="46228"/>
                </a:lnTo>
                <a:lnTo>
                  <a:pt x="4202023" y="44577"/>
                </a:lnTo>
                <a:lnTo>
                  <a:pt x="4196778" y="44196"/>
                </a:lnTo>
                <a:lnTo>
                  <a:pt x="4194848" y="44196"/>
                </a:lnTo>
                <a:lnTo>
                  <a:pt x="4183811" y="43815"/>
                </a:lnTo>
                <a:lnTo>
                  <a:pt x="4190949" y="43815"/>
                </a:lnTo>
                <a:lnTo>
                  <a:pt x="4158500" y="43434"/>
                </a:lnTo>
                <a:lnTo>
                  <a:pt x="4131297" y="43700"/>
                </a:lnTo>
                <a:lnTo>
                  <a:pt x="4134510" y="43053"/>
                </a:lnTo>
                <a:lnTo>
                  <a:pt x="4136428" y="43053"/>
                </a:lnTo>
                <a:lnTo>
                  <a:pt x="4303839" y="43053"/>
                </a:lnTo>
                <a:lnTo>
                  <a:pt x="4283291" y="42545"/>
                </a:lnTo>
                <a:lnTo>
                  <a:pt x="4137088" y="42545"/>
                </a:lnTo>
                <a:lnTo>
                  <a:pt x="4135793" y="42811"/>
                </a:lnTo>
                <a:lnTo>
                  <a:pt x="4133278" y="41783"/>
                </a:lnTo>
                <a:lnTo>
                  <a:pt x="4132478" y="41783"/>
                </a:lnTo>
                <a:lnTo>
                  <a:pt x="4136923" y="40640"/>
                </a:lnTo>
                <a:lnTo>
                  <a:pt x="4161790" y="40259"/>
                </a:lnTo>
                <a:lnTo>
                  <a:pt x="4172343" y="40386"/>
                </a:lnTo>
                <a:lnTo>
                  <a:pt x="4172432" y="40767"/>
                </a:lnTo>
                <a:lnTo>
                  <a:pt x="4167403" y="41402"/>
                </a:lnTo>
                <a:lnTo>
                  <a:pt x="4168114" y="41402"/>
                </a:lnTo>
                <a:lnTo>
                  <a:pt x="4166324" y="42164"/>
                </a:lnTo>
                <a:lnTo>
                  <a:pt x="4261167" y="42125"/>
                </a:lnTo>
                <a:lnTo>
                  <a:pt x="4283291" y="42545"/>
                </a:lnTo>
                <a:lnTo>
                  <a:pt x="4482782" y="42545"/>
                </a:lnTo>
                <a:lnTo>
                  <a:pt x="4517275" y="42545"/>
                </a:lnTo>
                <a:lnTo>
                  <a:pt x="4591583" y="43053"/>
                </a:lnTo>
                <a:lnTo>
                  <a:pt x="4571365" y="43053"/>
                </a:lnTo>
                <a:lnTo>
                  <a:pt x="4556569" y="44196"/>
                </a:lnTo>
                <a:lnTo>
                  <a:pt x="4560963" y="44196"/>
                </a:lnTo>
                <a:lnTo>
                  <a:pt x="4524705" y="44958"/>
                </a:lnTo>
                <a:lnTo>
                  <a:pt x="4497984" y="44958"/>
                </a:lnTo>
                <a:lnTo>
                  <a:pt x="4520679" y="46494"/>
                </a:lnTo>
                <a:lnTo>
                  <a:pt x="4529607" y="46228"/>
                </a:lnTo>
                <a:lnTo>
                  <a:pt x="4534268" y="46228"/>
                </a:lnTo>
                <a:lnTo>
                  <a:pt x="4563364" y="44958"/>
                </a:lnTo>
                <a:lnTo>
                  <a:pt x="4560798" y="44958"/>
                </a:lnTo>
                <a:lnTo>
                  <a:pt x="4593653" y="44196"/>
                </a:lnTo>
                <a:lnTo>
                  <a:pt x="4619599" y="44577"/>
                </a:lnTo>
                <a:lnTo>
                  <a:pt x="4628947" y="44577"/>
                </a:lnTo>
                <a:lnTo>
                  <a:pt x="4619993" y="46228"/>
                </a:lnTo>
                <a:lnTo>
                  <a:pt x="4627511" y="46228"/>
                </a:lnTo>
                <a:lnTo>
                  <a:pt x="4645215" y="46748"/>
                </a:lnTo>
                <a:lnTo>
                  <a:pt x="4643526" y="46609"/>
                </a:lnTo>
                <a:lnTo>
                  <a:pt x="4664926" y="46609"/>
                </a:lnTo>
                <a:lnTo>
                  <a:pt x="4721809" y="43815"/>
                </a:lnTo>
                <a:lnTo>
                  <a:pt x="4751641" y="43815"/>
                </a:lnTo>
                <a:lnTo>
                  <a:pt x="4793754" y="44196"/>
                </a:lnTo>
                <a:lnTo>
                  <a:pt x="4798707" y="44196"/>
                </a:lnTo>
                <a:lnTo>
                  <a:pt x="4824311" y="43815"/>
                </a:lnTo>
                <a:lnTo>
                  <a:pt x="4786439" y="43815"/>
                </a:lnTo>
                <a:lnTo>
                  <a:pt x="4822596" y="42545"/>
                </a:lnTo>
                <a:lnTo>
                  <a:pt x="4854499" y="42545"/>
                </a:lnTo>
                <a:lnTo>
                  <a:pt x="4905565" y="43395"/>
                </a:lnTo>
                <a:lnTo>
                  <a:pt x="4938039" y="43319"/>
                </a:lnTo>
                <a:lnTo>
                  <a:pt x="4917821" y="44577"/>
                </a:lnTo>
                <a:lnTo>
                  <a:pt x="4939296" y="44577"/>
                </a:lnTo>
                <a:lnTo>
                  <a:pt x="4970348" y="44196"/>
                </a:lnTo>
                <a:lnTo>
                  <a:pt x="4973383" y="44196"/>
                </a:lnTo>
                <a:lnTo>
                  <a:pt x="5017274" y="43434"/>
                </a:lnTo>
                <a:lnTo>
                  <a:pt x="5015662" y="43434"/>
                </a:lnTo>
                <a:lnTo>
                  <a:pt x="5030813" y="43103"/>
                </a:lnTo>
                <a:lnTo>
                  <a:pt x="5038382" y="43091"/>
                </a:lnTo>
                <a:lnTo>
                  <a:pt x="5037645" y="44577"/>
                </a:lnTo>
                <a:lnTo>
                  <a:pt x="5038699" y="44577"/>
                </a:lnTo>
                <a:lnTo>
                  <a:pt x="5052250" y="43053"/>
                </a:lnTo>
                <a:lnTo>
                  <a:pt x="5049431" y="43053"/>
                </a:lnTo>
                <a:lnTo>
                  <a:pt x="5088801" y="41795"/>
                </a:lnTo>
                <a:lnTo>
                  <a:pt x="5091709" y="41783"/>
                </a:lnTo>
                <a:lnTo>
                  <a:pt x="5112118" y="41402"/>
                </a:lnTo>
                <a:lnTo>
                  <a:pt x="5104981" y="41402"/>
                </a:lnTo>
                <a:lnTo>
                  <a:pt x="5142230" y="41148"/>
                </a:lnTo>
                <a:close/>
              </a:path>
              <a:path w="8272780" h="61595">
                <a:moveTo>
                  <a:pt x="5175974" y="38862"/>
                </a:moveTo>
                <a:lnTo>
                  <a:pt x="5171160" y="38862"/>
                </a:lnTo>
                <a:lnTo>
                  <a:pt x="5169217" y="38862"/>
                </a:lnTo>
                <a:lnTo>
                  <a:pt x="5167579" y="39128"/>
                </a:lnTo>
                <a:lnTo>
                  <a:pt x="5175974" y="38862"/>
                </a:lnTo>
                <a:close/>
              </a:path>
              <a:path w="8272780" h="61595">
                <a:moveTo>
                  <a:pt x="5225796" y="41656"/>
                </a:moveTo>
                <a:lnTo>
                  <a:pt x="5148643" y="42608"/>
                </a:lnTo>
                <a:lnTo>
                  <a:pt x="5114988" y="43370"/>
                </a:lnTo>
                <a:lnTo>
                  <a:pt x="5103495" y="44704"/>
                </a:lnTo>
                <a:lnTo>
                  <a:pt x="5148973" y="44615"/>
                </a:lnTo>
                <a:lnTo>
                  <a:pt x="5168798" y="44386"/>
                </a:lnTo>
                <a:lnTo>
                  <a:pt x="5183124" y="43942"/>
                </a:lnTo>
                <a:lnTo>
                  <a:pt x="5170805" y="43180"/>
                </a:lnTo>
                <a:lnTo>
                  <a:pt x="5225796" y="41656"/>
                </a:lnTo>
                <a:close/>
              </a:path>
              <a:path w="8272780" h="61595">
                <a:moveTo>
                  <a:pt x="5228463" y="2032"/>
                </a:moveTo>
                <a:lnTo>
                  <a:pt x="5223268" y="1397"/>
                </a:lnTo>
                <a:lnTo>
                  <a:pt x="5210632" y="1473"/>
                </a:lnTo>
                <a:lnTo>
                  <a:pt x="5199253" y="1828"/>
                </a:lnTo>
                <a:lnTo>
                  <a:pt x="5197856" y="2032"/>
                </a:lnTo>
                <a:lnTo>
                  <a:pt x="5228463" y="2032"/>
                </a:lnTo>
                <a:close/>
              </a:path>
              <a:path w="8272780" h="61595">
                <a:moveTo>
                  <a:pt x="5246027" y="38862"/>
                </a:moveTo>
                <a:lnTo>
                  <a:pt x="5245087" y="38608"/>
                </a:lnTo>
                <a:lnTo>
                  <a:pt x="5191696" y="38608"/>
                </a:lnTo>
                <a:lnTo>
                  <a:pt x="5187759" y="38862"/>
                </a:lnTo>
                <a:lnTo>
                  <a:pt x="5246027" y="38862"/>
                </a:lnTo>
                <a:close/>
              </a:path>
              <a:path w="8272780" h="61595">
                <a:moveTo>
                  <a:pt x="5335524" y="24892"/>
                </a:moveTo>
                <a:lnTo>
                  <a:pt x="5294376" y="26416"/>
                </a:lnTo>
                <a:lnTo>
                  <a:pt x="5302250" y="26416"/>
                </a:lnTo>
                <a:lnTo>
                  <a:pt x="5335524" y="24892"/>
                </a:lnTo>
                <a:close/>
              </a:path>
              <a:path w="8272780" h="61595">
                <a:moveTo>
                  <a:pt x="5353558" y="40259"/>
                </a:moveTo>
                <a:lnTo>
                  <a:pt x="5322113" y="40640"/>
                </a:lnTo>
                <a:lnTo>
                  <a:pt x="5318772" y="39878"/>
                </a:lnTo>
                <a:lnTo>
                  <a:pt x="5321058" y="38862"/>
                </a:lnTo>
                <a:lnTo>
                  <a:pt x="5246027" y="38862"/>
                </a:lnTo>
                <a:lnTo>
                  <a:pt x="5247894" y="39370"/>
                </a:lnTo>
                <a:lnTo>
                  <a:pt x="5246090" y="39370"/>
                </a:lnTo>
                <a:lnTo>
                  <a:pt x="5244363" y="39878"/>
                </a:lnTo>
                <a:lnTo>
                  <a:pt x="5245874" y="40767"/>
                </a:lnTo>
                <a:lnTo>
                  <a:pt x="5260060" y="41402"/>
                </a:lnTo>
                <a:lnTo>
                  <a:pt x="5302605" y="42164"/>
                </a:lnTo>
                <a:lnTo>
                  <a:pt x="5292382" y="42164"/>
                </a:lnTo>
                <a:lnTo>
                  <a:pt x="5283009" y="42545"/>
                </a:lnTo>
                <a:lnTo>
                  <a:pt x="5264315" y="43053"/>
                </a:lnTo>
                <a:lnTo>
                  <a:pt x="5259032" y="43053"/>
                </a:lnTo>
                <a:lnTo>
                  <a:pt x="5257089" y="43815"/>
                </a:lnTo>
                <a:lnTo>
                  <a:pt x="5195506" y="43815"/>
                </a:lnTo>
                <a:lnTo>
                  <a:pt x="5194693" y="45554"/>
                </a:lnTo>
                <a:lnTo>
                  <a:pt x="5251716" y="44958"/>
                </a:lnTo>
                <a:lnTo>
                  <a:pt x="5290159" y="43815"/>
                </a:lnTo>
                <a:lnTo>
                  <a:pt x="5324856" y="42164"/>
                </a:lnTo>
                <a:lnTo>
                  <a:pt x="5347817" y="40640"/>
                </a:lnTo>
                <a:lnTo>
                  <a:pt x="5353558" y="40259"/>
                </a:lnTo>
                <a:close/>
              </a:path>
              <a:path w="8272780" h="61595">
                <a:moveTo>
                  <a:pt x="5365140" y="36703"/>
                </a:moveTo>
                <a:lnTo>
                  <a:pt x="5333187" y="36703"/>
                </a:lnTo>
                <a:lnTo>
                  <a:pt x="5328513" y="36842"/>
                </a:lnTo>
                <a:lnTo>
                  <a:pt x="5324487" y="36703"/>
                </a:lnTo>
                <a:lnTo>
                  <a:pt x="5156085" y="36703"/>
                </a:lnTo>
                <a:lnTo>
                  <a:pt x="5154320" y="36766"/>
                </a:lnTo>
                <a:lnTo>
                  <a:pt x="5154320" y="37465"/>
                </a:lnTo>
                <a:lnTo>
                  <a:pt x="5152758" y="37592"/>
                </a:lnTo>
                <a:lnTo>
                  <a:pt x="5150231" y="37465"/>
                </a:lnTo>
                <a:lnTo>
                  <a:pt x="5154320" y="37465"/>
                </a:lnTo>
                <a:lnTo>
                  <a:pt x="5154320" y="36766"/>
                </a:lnTo>
                <a:lnTo>
                  <a:pt x="5123624" y="37846"/>
                </a:lnTo>
                <a:lnTo>
                  <a:pt x="5130927" y="39370"/>
                </a:lnTo>
                <a:lnTo>
                  <a:pt x="5149647" y="37846"/>
                </a:lnTo>
                <a:lnTo>
                  <a:pt x="5157838" y="37846"/>
                </a:lnTo>
                <a:lnTo>
                  <a:pt x="5165458" y="38227"/>
                </a:lnTo>
                <a:lnTo>
                  <a:pt x="5170017" y="38747"/>
                </a:lnTo>
                <a:lnTo>
                  <a:pt x="5170830" y="38608"/>
                </a:lnTo>
                <a:lnTo>
                  <a:pt x="5238204" y="38442"/>
                </a:lnTo>
                <a:lnTo>
                  <a:pt x="5245087" y="38608"/>
                </a:lnTo>
                <a:lnTo>
                  <a:pt x="5321643" y="38608"/>
                </a:lnTo>
                <a:lnTo>
                  <a:pt x="5316842" y="38227"/>
                </a:lnTo>
                <a:lnTo>
                  <a:pt x="5307254" y="37465"/>
                </a:lnTo>
                <a:lnTo>
                  <a:pt x="5311432" y="37465"/>
                </a:lnTo>
                <a:lnTo>
                  <a:pt x="5319192" y="37084"/>
                </a:lnTo>
                <a:lnTo>
                  <a:pt x="5336578" y="37084"/>
                </a:lnTo>
                <a:lnTo>
                  <a:pt x="5341493" y="37465"/>
                </a:lnTo>
                <a:lnTo>
                  <a:pt x="5344884" y="37465"/>
                </a:lnTo>
                <a:lnTo>
                  <a:pt x="5350116" y="37084"/>
                </a:lnTo>
                <a:lnTo>
                  <a:pt x="5345227" y="37084"/>
                </a:lnTo>
                <a:lnTo>
                  <a:pt x="5365140" y="36703"/>
                </a:lnTo>
                <a:close/>
              </a:path>
              <a:path w="8272780" h="61595">
                <a:moveTo>
                  <a:pt x="5387657" y="0"/>
                </a:moveTo>
                <a:lnTo>
                  <a:pt x="5275885" y="0"/>
                </a:lnTo>
                <a:lnTo>
                  <a:pt x="5275885" y="1270"/>
                </a:lnTo>
                <a:lnTo>
                  <a:pt x="5325046" y="1270"/>
                </a:lnTo>
                <a:lnTo>
                  <a:pt x="5325046" y="2540"/>
                </a:lnTo>
                <a:lnTo>
                  <a:pt x="5366042" y="2540"/>
                </a:lnTo>
                <a:lnTo>
                  <a:pt x="5366042" y="1270"/>
                </a:lnTo>
                <a:lnTo>
                  <a:pt x="5387657" y="1270"/>
                </a:lnTo>
                <a:lnTo>
                  <a:pt x="5387657" y="0"/>
                </a:lnTo>
                <a:close/>
              </a:path>
              <a:path w="8272780" h="61595">
                <a:moveTo>
                  <a:pt x="5390934" y="36703"/>
                </a:moveTo>
                <a:lnTo>
                  <a:pt x="5384304" y="36195"/>
                </a:lnTo>
                <a:lnTo>
                  <a:pt x="5380240" y="36195"/>
                </a:lnTo>
                <a:lnTo>
                  <a:pt x="5365140" y="36703"/>
                </a:lnTo>
                <a:lnTo>
                  <a:pt x="5390934" y="36703"/>
                </a:lnTo>
                <a:close/>
              </a:path>
              <a:path w="8272780" h="61595">
                <a:moveTo>
                  <a:pt x="5419179" y="43395"/>
                </a:moveTo>
                <a:lnTo>
                  <a:pt x="5404332" y="42113"/>
                </a:lnTo>
                <a:lnTo>
                  <a:pt x="5394528" y="40817"/>
                </a:lnTo>
                <a:lnTo>
                  <a:pt x="5416804" y="39497"/>
                </a:lnTo>
                <a:lnTo>
                  <a:pt x="5385790" y="39420"/>
                </a:lnTo>
                <a:lnTo>
                  <a:pt x="5380152" y="40017"/>
                </a:lnTo>
                <a:lnTo>
                  <a:pt x="5384660" y="40894"/>
                </a:lnTo>
                <a:lnTo>
                  <a:pt x="5384089" y="41694"/>
                </a:lnTo>
                <a:lnTo>
                  <a:pt x="5363210" y="42037"/>
                </a:lnTo>
                <a:lnTo>
                  <a:pt x="5386311" y="42329"/>
                </a:lnTo>
                <a:lnTo>
                  <a:pt x="5402300" y="43040"/>
                </a:lnTo>
                <a:lnTo>
                  <a:pt x="5410936" y="43916"/>
                </a:lnTo>
                <a:lnTo>
                  <a:pt x="5411978" y="44704"/>
                </a:lnTo>
                <a:lnTo>
                  <a:pt x="5419179" y="43395"/>
                </a:lnTo>
                <a:close/>
              </a:path>
              <a:path w="8272780" h="61595">
                <a:moveTo>
                  <a:pt x="5426773" y="38862"/>
                </a:moveTo>
                <a:lnTo>
                  <a:pt x="5419636" y="38608"/>
                </a:lnTo>
                <a:lnTo>
                  <a:pt x="5321643" y="38608"/>
                </a:lnTo>
                <a:lnTo>
                  <a:pt x="5321058" y="38862"/>
                </a:lnTo>
                <a:lnTo>
                  <a:pt x="5426773" y="38862"/>
                </a:lnTo>
                <a:close/>
              </a:path>
              <a:path w="8272780" h="61595">
                <a:moveTo>
                  <a:pt x="5515470" y="35052"/>
                </a:moveTo>
                <a:lnTo>
                  <a:pt x="5510949" y="35052"/>
                </a:lnTo>
                <a:lnTo>
                  <a:pt x="5499570" y="34671"/>
                </a:lnTo>
                <a:lnTo>
                  <a:pt x="5502529" y="34671"/>
                </a:lnTo>
                <a:lnTo>
                  <a:pt x="5462041" y="33909"/>
                </a:lnTo>
                <a:lnTo>
                  <a:pt x="5466600" y="33909"/>
                </a:lnTo>
                <a:lnTo>
                  <a:pt x="5460047" y="33528"/>
                </a:lnTo>
                <a:lnTo>
                  <a:pt x="5234317" y="33528"/>
                </a:lnTo>
                <a:lnTo>
                  <a:pt x="5229339" y="33528"/>
                </a:lnTo>
                <a:lnTo>
                  <a:pt x="5196040" y="34290"/>
                </a:lnTo>
                <a:lnTo>
                  <a:pt x="5195189" y="34290"/>
                </a:lnTo>
                <a:lnTo>
                  <a:pt x="5156771" y="35052"/>
                </a:lnTo>
                <a:lnTo>
                  <a:pt x="5163553" y="35052"/>
                </a:lnTo>
                <a:lnTo>
                  <a:pt x="5166893" y="36195"/>
                </a:lnTo>
                <a:lnTo>
                  <a:pt x="5079466" y="36195"/>
                </a:lnTo>
                <a:lnTo>
                  <a:pt x="5073777" y="36703"/>
                </a:lnTo>
                <a:lnTo>
                  <a:pt x="5156085" y="36703"/>
                </a:lnTo>
                <a:lnTo>
                  <a:pt x="5170995" y="36195"/>
                </a:lnTo>
                <a:lnTo>
                  <a:pt x="5377180" y="36195"/>
                </a:lnTo>
                <a:lnTo>
                  <a:pt x="5379339" y="35814"/>
                </a:lnTo>
                <a:lnTo>
                  <a:pt x="5384304" y="36195"/>
                </a:lnTo>
                <a:lnTo>
                  <a:pt x="5506085" y="36195"/>
                </a:lnTo>
                <a:lnTo>
                  <a:pt x="5508688" y="36233"/>
                </a:lnTo>
                <a:lnTo>
                  <a:pt x="5511076" y="35814"/>
                </a:lnTo>
                <a:lnTo>
                  <a:pt x="5515470" y="35052"/>
                </a:lnTo>
                <a:close/>
              </a:path>
              <a:path w="8272780" h="61595">
                <a:moveTo>
                  <a:pt x="5565381" y="35433"/>
                </a:moveTo>
                <a:lnTo>
                  <a:pt x="5557736" y="35433"/>
                </a:lnTo>
                <a:lnTo>
                  <a:pt x="5560187" y="35814"/>
                </a:lnTo>
                <a:lnTo>
                  <a:pt x="5565381" y="35433"/>
                </a:lnTo>
                <a:close/>
              </a:path>
              <a:path w="8272780" h="61595">
                <a:moveTo>
                  <a:pt x="5565953" y="6096"/>
                </a:moveTo>
                <a:lnTo>
                  <a:pt x="5561279" y="5334"/>
                </a:lnTo>
                <a:lnTo>
                  <a:pt x="5557380" y="4711"/>
                </a:lnTo>
                <a:lnTo>
                  <a:pt x="5547868" y="5334"/>
                </a:lnTo>
                <a:lnTo>
                  <a:pt x="5544045" y="5600"/>
                </a:lnTo>
                <a:lnTo>
                  <a:pt x="5521185" y="4064"/>
                </a:lnTo>
                <a:lnTo>
                  <a:pt x="5514632" y="4064"/>
                </a:lnTo>
                <a:lnTo>
                  <a:pt x="5512066" y="4305"/>
                </a:lnTo>
                <a:lnTo>
                  <a:pt x="5512066" y="7239"/>
                </a:lnTo>
                <a:lnTo>
                  <a:pt x="5509755" y="7366"/>
                </a:lnTo>
                <a:lnTo>
                  <a:pt x="5510034" y="7239"/>
                </a:lnTo>
                <a:lnTo>
                  <a:pt x="5512066" y="7239"/>
                </a:lnTo>
                <a:lnTo>
                  <a:pt x="5512066" y="4305"/>
                </a:lnTo>
                <a:lnTo>
                  <a:pt x="5496750" y="5715"/>
                </a:lnTo>
                <a:lnTo>
                  <a:pt x="5489270" y="5715"/>
                </a:lnTo>
                <a:lnTo>
                  <a:pt x="5462740" y="6096"/>
                </a:lnTo>
                <a:lnTo>
                  <a:pt x="5421122" y="6096"/>
                </a:lnTo>
                <a:lnTo>
                  <a:pt x="5382984" y="6362"/>
                </a:lnTo>
                <a:lnTo>
                  <a:pt x="5429593" y="4064"/>
                </a:lnTo>
                <a:lnTo>
                  <a:pt x="5433123" y="4064"/>
                </a:lnTo>
                <a:lnTo>
                  <a:pt x="5461279" y="4064"/>
                </a:lnTo>
                <a:lnTo>
                  <a:pt x="5471477" y="4445"/>
                </a:lnTo>
                <a:lnTo>
                  <a:pt x="5477637" y="4445"/>
                </a:lnTo>
                <a:lnTo>
                  <a:pt x="5474817" y="3302"/>
                </a:lnTo>
                <a:lnTo>
                  <a:pt x="5473878" y="2921"/>
                </a:lnTo>
                <a:lnTo>
                  <a:pt x="5507939" y="2921"/>
                </a:lnTo>
                <a:lnTo>
                  <a:pt x="5514467" y="2921"/>
                </a:lnTo>
                <a:lnTo>
                  <a:pt x="5535244" y="2921"/>
                </a:lnTo>
                <a:lnTo>
                  <a:pt x="5548871" y="2921"/>
                </a:lnTo>
                <a:lnTo>
                  <a:pt x="5537060" y="2844"/>
                </a:lnTo>
                <a:lnTo>
                  <a:pt x="5550954" y="2159"/>
                </a:lnTo>
                <a:lnTo>
                  <a:pt x="5547055" y="2159"/>
                </a:lnTo>
                <a:lnTo>
                  <a:pt x="5519280" y="2705"/>
                </a:lnTo>
                <a:lnTo>
                  <a:pt x="5514467" y="2667"/>
                </a:lnTo>
                <a:lnTo>
                  <a:pt x="5514467" y="2374"/>
                </a:lnTo>
                <a:lnTo>
                  <a:pt x="5497855" y="2540"/>
                </a:lnTo>
                <a:lnTo>
                  <a:pt x="5481015" y="2425"/>
                </a:lnTo>
                <a:lnTo>
                  <a:pt x="5469077" y="2692"/>
                </a:lnTo>
                <a:lnTo>
                  <a:pt x="5469077" y="3302"/>
                </a:lnTo>
                <a:lnTo>
                  <a:pt x="5451094" y="3695"/>
                </a:lnTo>
                <a:lnTo>
                  <a:pt x="5440908" y="3302"/>
                </a:lnTo>
                <a:lnTo>
                  <a:pt x="5469077" y="3302"/>
                </a:lnTo>
                <a:lnTo>
                  <a:pt x="5469077" y="2692"/>
                </a:lnTo>
                <a:lnTo>
                  <a:pt x="5457990" y="2921"/>
                </a:lnTo>
                <a:lnTo>
                  <a:pt x="5455107" y="2921"/>
                </a:lnTo>
                <a:lnTo>
                  <a:pt x="5430113" y="2159"/>
                </a:lnTo>
                <a:lnTo>
                  <a:pt x="5424195" y="2159"/>
                </a:lnTo>
                <a:lnTo>
                  <a:pt x="5408498" y="3302"/>
                </a:lnTo>
                <a:lnTo>
                  <a:pt x="5385282" y="4445"/>
                </a:lnTo>
                <a:lnTo>
                  <a:pt x="5331993" y="4445"/>
                </a:lnTo>
                <a:lnTo>
                  <a:pt x="5292458" y="5715"/>
                </a:lnTo>
                <a:lnTo>
                  <a:pt x="5280342" y="5715"/>
                </a:lnTo>
                <a:lnTo>
                  <a:pt x="5255882" y="5334"/>
                </a:lnTo>
                <a:lnTo>
                  <a:pt x="5252059" y="5334"/>
                </a:lnTo>
                <a:lnTo>
                  <a:pt x="5208714" y="4064"/>
                </a:lnTo>
                <a:lnTo>
                  <a:pt x="5178920" y="4064"/>
                </a:lnTo>
                <a:lnTo>
                  <a:pt x="5182184" y="5715"/>
                </a:lnTo>
                <a:lnTo>
                  <a:pt x="5188432" y="5715"/>
                </a:lnTo>
                <a:lnTo>
                  <a:pt x="5207952" y="6096"/>
                </a:lnTo>
                <a:lnTo>
                  <a:pt x="5241099" y="6096"/>
                </a:lnTo>
                <a:lnTo>
                  <a:pt x="5278526" y="6477"/>
                </a:lnTo>
                <a:lnTo>
                  <a:pt x="5263362" y="6477"/>
                </a:lnTo>
                <a:lnTo>
                  <a:pt x="5247233" y="7239"/>
                </a:lnTo>
                <a:lnTo>
                  <a:pt x="5225567" y="7239"/>
                </a:lnTo>
                <a:lnTo>
                  <a:pt x="5236959" y="8509"/>
                </a:lnTo>
                <a:lnTo>
                  <a:pt x="5203469" y="8509"/>
                </a:lnTo>
                <a:lnTo>
                  <a:pt x="5186223" y="7620"/>
                </a:lnTo>
                <a:lnTo>
                  <a:pt x="5186527" y="7620"/>
                </a:lnTo>
                <a:lnTo>
                  <a:pt x="5180025" y="7239"/>
                </a:lnTo>
                <a:lnTo>
                  <a:pt x="5175682" y="6985"/>
                </a:lnTo>
                <a:lnTo>
                  <a:pt x="5158460" y="7239"/>
                </a:lnTo>
                <a:lnTo>
                  <a:pt x="5145887" y="7239"/>
                </a:lnTo>
                <a:lnTo>
                  <a:pt x="5185435" y="8509"/>
                </a:lnTo>
                <a:lnTo>
                  <a:pt x="5172189" y="8509"/>
                </a:lnTo>
                <a:lnTo>
                  <a:pt x="5156162" y="9271"/>
                </a:lnTo>
                <a:lnTo>
                  <a:pt x="5151666" y="9271"/>
                </a:lnTo>
                <a:lnTo>
                  <a:pt x="5130165" y="9652"/>
                </a:lnTo>
                <a:lnTo>
                  <a:pt x="5120627" y="9652"/>
                </a:lnTo>
                <a:lnTo>
                  <a:pt x="5089436" y="11303"/>
                </a:lnTo>
                <a:lnTo>
                  <a:pt x="5099850" y="11303"/>
                </a:lnTo>
                <a:lnTo>
                  <a:pt x="5103076" y="11684"/>
                </a:lnTo>
                <a:lnTo>
                  <a:pt x="5113261" y="11684"/>
                </a:lnTo>
                <a:lnTo>
                  <a:pt x="5132895" y="11303"/>
                </a:lnTo>
                <a:lnTo>
                  <a:pt x="5172430" y="11303"/>
                </a:lnTo>
                <a:lnTo>
                  <a:pt x="5157457" y="12700"/>
                </a:lnTo>
                <a:lnTo>
                  <a:pt x="5224119" y="11303"/>
                </a:lnTo>
                <a:lnTo>
                  <a:pt x="5239677" y="11303"/>
                </a:lnTo>
                <a:lnTo>
                  <a:pt x="5253672" y="9271"/>
                </a:lnTo>
                <a:lnTo>
                  <a:pt x="5257406" y="8509"/>
                </a:lnTo>
                <a:lnTo>
                  <a:pt x="5255196" y="8509"/>
                </a:lnTo>
                <a:lnTo>
                  <a:pt x="5267287" y="7620"/>
                </a:lnTo>
                <a:lnTo>
                  <a:pt x="5265966" y="7620"/>
                </a:lnTo>
                <a:lnTo>
                  <a:pt x="5293474" y="6477"/>
                </a:lnTo>
                <a:lnTo>
                  <a:pt x="5298008" y="6477"/>
                </a:lnTo>
                <a:lnTo>
                  <a:pt x="5311318" y="7620"/>
                </a:lnTo>
                <a:lnTo>
                  <a:pt x="5312410" y="7620"/>
                </a:lnTo>
                <a:lnTo>
                  <a:pt x="5327320" y="9652"/>
                </a:lnTo>
                <a:lnTo>
                  <a:pt x="5326761" y="9652"/>
                </a:lnTo>
                <a:lnTo>
                  <a:pt x="5330507" y="10947"/>
                </a:lnTo>
                <a:lnTo>
                  <a:pt x="5349989" y="9652"/>
                </a:lnTo>
                <a:lnTo>
                  <a:pt x="5378716" y="8890"/>
                </a:lnTo>
                <a:lnTo>
                  <a:pt x="5405488" y="8509"/>
                </a:lnTo>
                <a:lnTo>
                  <a:pt x="5447728" y="8509"/>
                </a:lnTo>
                <a:lnTo>
                  <a:pt x="5427370" y="9271"/>
                </a:lnTo>
                <a:lnTo>
                  <a:pt x="5458993" y="9271"/>
                </a:lnTo>
                <a:lnTo>
                  <a:pt x="5479834" y="8890"/>
                </a:lnTo>
                <a:lnTo>
                  <a:pt x="5487873" y="8509"/>
                </a:lnTo>
                <a:lnTo>
                  <a:pt x="5488965" y="8509"/>
                </a:lnTo>
                <a:lnTo>
                  <a:pt x="5505145" y="7620"/>
                </a:lnTo>
                <a:lnTo>
                  <a:pt x="5509222" y="7620"/>
                </a:lnTo>
                <a:lnTo>
                  <a:pt x="5507317" y="8509"/>
                </a:lnTo>
                <a:lnTo>
                  <a:pt x="5512574" y="8509"/>
                </a:lnTo>
                <a:lnTo>
                  <a:pt x="5517375" y="9156"/>
                </a:lnTo>
                <a:lnTo>
                  <a:pt x="5535904" y="8509"/>
                </a:lnTo>
                <a:lnTo>
                  <a:pt x="5539181" y="8509"/>
                </a:lnTo>
                <a:lnTo>
                  <a:pt x="5559857" y="7239"/>
                </a:lnTo>
                <a:lnTo>
                  <a:pt x="5564644" y="6096"/>
                </a:lnTo>
                <a:lnTo>
                  <a:pt x="5565953" y="6096"/>
                </a:lnTo>
                <a:close/>
              </a:path>
              <a:path w="8272780" h="61595">
                <a:moveTo>
                  <a:pt x="5592584" y="33020"/>
                </a:moveTo>
                <a:lnTo>
                  <a:pt x="5592572" y="32258"/>
                </a:lnTo>
                <a:lnTo>
                  <a:pt x="5555005" y="33020"/>
                </a:lnTo>
                <a:lnTo>
                  <a:pt x="5592584" y="33020"/>
                </a:lnTo>
                <a:close/>
              </a:path>
              <a:path w="8272780" h="61595">
                <a:moveTo>
                  <a:pt x="5607926" y="28321"/>
                </a:moveTo>
                <a:lnTo>
                  <a:pt x="5572493" y="27940"/>
                </a:lnTo>
                <a:lnTo>
                  <a:pt x="5545328" y="28321"/>
                </a:lnTo>
                <a:lnTo>
                  <a:pt x="5607926" y="28321"/>
                </a:lnTo>
                <a:close/>
              </a:path>
              <a:path w="8272780" h="61595">
                <a:moveTo>
                  <a:pt x="5626849" y="28702"/>
                </a:moveTo>
                <a:lnTo>
                  <a:pt x="5518162" y="28702"/>
                </a:lnTo>
                <a:lnTo>
                  <a:pt x="5466512" y="29349"/>
                </a:lnTo>
                <a:lnTo>
                  <a:pt x="5424030" y="28702"/>
                </a:lnTo>
                <a:lnTo>
                  <a:pt x="5518162" y="28702"/>
                </a:lnTo>
                <a:lnTo>
                  <a:pt x="5545328" y="28321"/>
                </a:lnTo>
                <a:lnTo>
                  <a:pt x="5332806" y="28321"/>
                </a:lnTo>
                <a:lnTo>
                  <a:pt x="5346408" y="28702"/>
                </a:lnTo>
                <a:lnTo>
                  <a:pt x="5068354" y="28702"/>
                </a:lnTo>
                <a:lnTo>
                  <a:pt x="5061750" y="28321"/>
                </a:lnTo>
                <a:lnTo>
                  <a:pt x="4973218" y="28321"/>
                </a:lnTo>
                <a:lnTo>
                  <a:pt x="4972062" y="28702"/>
                </a:lnTo>
                <a:lnTo>
                  <a:pt x="5060670" y="28702"/>
                </a:lnTo>
                <a:lnTo>
                  <a:pt x="5027815" y="29464"/>
                </a:lnTo>
                <a:lnTo>
                  <a:pt x="5014480" y="29464"/>
                </a:lnTo>
                <a:lnTo>
                  <a:pt x="5038039" y="29845"/>
                </a:lnTo>
                <a:lnTo>
                  <a:pt x="4929937" y="29845"/>
                </a:lnTo>
                <a:lnTo>
                  <a:pt x="4920399" y="30353"/>
                </a:lnTo>
                <a:lnTo>
                  <a:pt x="4957165" y="30353"/>
                </a:lnTo>
                <a:lnTo>
                  <a:pt x="4952746" y="30988"/>
                </a:lnTo>
                <a:lnTo>
                  <a:pt x="4976863" y="30899"/>
                </a:lnTo>
                <a:lnTo>
                  <a:pt x="4988420" y="30670"/>
                </a:lnTo>
                <a:lnTo>
                  <a:pt x="4996866" y="30353"/>
                </a:lnTo>
                <a:lnTo>
                  <a:pt x="5091582" y="30353"/>
                </a:lnTo>
                <a:lnTo>
                  <a:pt x="5066716" y="31115"/>
                </a:lnTo>
                <a:lnTo>
                  <a:pt x="5065890" y="31115"/>
                </a:lnTo>
                <a:lnTo>
                  <a:pt x="5036020" y="31877"/>
                </a:lnTo>
                <a:lnTo>
                  <a:pt x="5009985" y="33020"/>
                </a:lnTo>
                <a:lnTo>
                  <a:pt x="5011788" y="33020"/>
                </a:lnTo>
                <a:lnTo>
                  <a:pt x="4983632" y="33782"/>
                </a:lnTo>
                <a:lnTo>
                  <a:pt x="4931867" y="33528"/>
                </a:lnTo>
                <a:lnTo>
                  <a:pt x="4953889" y="33528"/>
                </a:lnTo>
                <a:lnTo>
                  <a:pt x="4938446" y="33020"/>
                </a:lnTo>
                <a:lnTo>
                  <a:pt x="4934712" y="32258"/>
                </a:lnTo>
                <a:lnTo>
                  <a:pt x="4922304" y="33528"/>
                </a:lnTo>
                <a:lnTo>
                  <a:pt x="4927358" y="33528"/>
                </a:lnTo>
                <a:lnTo>
                  <a:pt x="4861649" y="34671"/>
                </a:lnTo>
                <a:lnTo>
                  <a:pt x="4856188" y="34671"/>
                </a:lnTo>
                <a:lnTo>
                  <a:pt x="4821555" y="35814"/>
                </a:lnTo>
                <a:lnTo>
                  <a:pt x="4773574" y="35052"/>
                </a:lnTo>
                <a:lnTo>
                  <a:pt x="4779289" y="35052"/>
                </a:lnTo>
                <a:lnTo>
                  <a:pt x="4758766" y="33909"/>
                </a:lnTo>
                <a:lnTo>
                  <a:pt x="4758321" y="33909"/>
                </a:lnTo>
                <a:lnTo>
                  <a:pt x="4739259" y="33020"/>
                </a:lnTo>
                <a:lnTo>
                  <a:pt x="4704664" y="33020"/>
                </a:lnTo>
                <a:lnTo>
                  <a:pt x="4731804" y="35052"/>
                </a:lnTo>
                <a:lnTo>
                  <a:pt x="4581410" y="35052"/>
                </a:lnTo>
                <a:lnTo>
                  <a:pt x="4583506" y="33909"/>
                </a:lnTo>
                <a:lnTo>
                  <a:pt x="4587202" y="33909"/>
                </a:lnTo>
                <a:lnTo>
                  <a:pt x="4611865" y="34290"/>
                </a:lnTo>
                <a:lnTo>
                  <a:pt x="4633595" y="33909"/>
                </a:lnTo>
                <a:lnTo>
                  <a:pt x="4624108" y="33909"/>
                </a:lnTo>
                <a:lnTo>
                  <a:pt x="4594987" y="32258"/>
                </a:lnTo>
                <a:lnTo>
                  <a:pt x="4613757" y="31877"/>
                </a:lnTo>
                <a:lnTo>
                  <a:pt x="4610900" y="31877"/>
                </a:lnTo>
                <a:lnTo>
                  <a:pt x="4621098" y="31496"/>
                </a:lnTo>
                <a:lnTo>
                  <a:pt x="4631855" y="31496"/>
                </a:lnTo>
                <a:lnTo>
                  <a:pt x="4635881" y="32258"/>
                </a:lnTo>
                <a:lnTo>
                  <a:pt x="4640465" y="31115"/>
                </a:lnTo>
                <a:lnTo>
                  <a:pt x="4642002" y="30734"/>
                </a:lnTo>
                <a:lnTo>
                  <a:pt x="4644021" y="30734"/>
                </a:lnTo>
                <a:lnTo>
                  <a:pt x="4639488" y="30353"/>
                </a:lnTo>
                <a:lnTo>
                  <a:pt x="4719028" y="30353"/>
                </a:lnTo>
                <a:lnTo>
                  <a:pt x="4712779" y="29845"/>
                </a:lnTo>
                <a:lnTo>
                  <a:pt x="4639488" y="29845"/>
                </a:lnTo>
                <a:lnTo>
                  <a:pt x="4622063" y="30353"/>
                </a:lnTo>
                <a:lnTo>
                  <a:pt x="4579493" y="30353"/>
                </a:lnTo>
                <a:lnTo>
                  <a:pt x="4581525" y="29845"/>
                </a:lnTo>
                <a:lnTo>
                  <a:pt x="4549076" y="29845"/>
                </a:lnTo>
                <a:lnTo>
                  <a:pt x="4550753" y="30353"/>
                </a:lnTo>
                <a:lnTo>
                  <a:pt x="4579061" y="30353"/>
                </a:lnTo>
                <a:lnTo>
                  <a:pt x="4577194" y="30619"/>
                </a:lnTo>
                <a:lnTo>
                  <a:pt x="4519282" y="30353"/>
                </a:lnTo>
                <a:lnTo>
                  <a:pt x="4415612" y="30353"/>
                </a:lnTo>
                <a:lnTo>
                  <a:pt x="4385259" y="30734"/>
                </a:lnTo>
                <a:lnTo>
                  <a:pt x="4389958" y="30734"/>
                </a:lnTo>
                <a:lnTo>
                  <a:pt x="4345508" y="31115"/>
                </a:lnTo>
                <a:lnTo>
                  <a:pt x="4311510" y="30734"/>
                </a:lnTo>
                <a:lnTo>
                  <a:pt x="4289806" y="30353"/>
                </a:lnTo>
                <a:lnTo>
                  <a:pt x="4237685" y="30353"/>
                </a:lnTo>
                <a:lnTo>
                  <a:pt x="4243921" y="30734"/>
                </a:lnTo>
                <a:lnTo>
                  <a:pt x="4243654" y="31496"/>
                </a:lnTo>
                <a:lnTo>
                  <a:pt x="4242460" y="31496"/>
                </a:lnTo>
                <a:lnTo>
                  <a:pt x="4234993" y="32258"/>
                </a:lnTo>
                <a:lnTo>
                  <a:pt x="4237113" y="32258"/>
                </a:lnTo>
                <a:lnTo>
                  <a:pt x="4216946" y="33020"/>
                </a:lnTo>
                <a:lnTo>
                  <a:pt x="4216400" y="33020"/>
                </a:lnTo>
                <a:lnTo>
                  <a:pt x="4188295" y="34290"/>
                </a:lnTo>
                <a:lnTo>
                  <a:pt x="4189806" y="34290"/>
                </a:lnTo>
                <a:lnTo>
                  <a:pt x="4174236" y="35814"/>
                </a:lnTo>
                <a:lnTo>
                  <a:pt x="4143273" y="35814"/>
                </a:lnTo>
                <a:lnTo>
                  <a:pt x="4116044" y="35433"/>
                </a:lnTo>
                <a:lnTo>
                  <a:pt x="4114635" y="35052"/>
                </a:lnTo>
                <a:lnTo>
                  <a:pt x="4110113" y="35052"/>
                </a:lnTo>
                <a:lnTo>
                  <a:pt x="4134358" y="34290"/>
                </a:lnTo>
                <a:lnTo>
                  <a:pt x="4136694" y="34290"/>
                </a:lnTo>
                <a:lnTo>
                  <a:pt x="4153814" y="33020"/>
                </a:lnTo>
                <a:lnTo>
                  <a:pt x="4168698" y="32258"/>
                </a:lnTo>
                <a:lnTo>
                  <a:pt x="4188129" y="33020"/>
                </a:lnTo>
                <a:lnTo>
                  <a:pt x="4191546" y="33020"/>
                </a:lnTo>
                <a:lnTo>
                  <a:pt x="4193070" y="31877"/>
                </a:lnTo>
                <a:lnTo>
                  <a:pt x="4192244" y="31877"/>
                </a:lnTo>
                <a:lnTo>
                  <a:pt x="4190301" y="31496"/>
                </a:lnTo>
                <a:lnTo>
                  <a:pt x="4192041" y="31496"/>
                </a:lnTo>
                <a:lnTo>
                  <a:pt x="4184891" y="31115"/>
                </a:lnTo>
                <a:lnTo>
                  <a:pt x="4169778" y="30353"/>
                </a:lnTo>
                <a:lnTo>
                  <a:pt x="3931081" y="30353"/>
                </a:lnTo>
                <a:lnTo>
                  <a:pt x="3933355" y="29845"/>
                </a:lnTo>
                <a:lnTo>
                  <a:pt x="3917975" y="29845"/>
                </a:lnTo>
                <a:lnTo>
                  <a:pt x="3919575" y="30353"/>
                </a:lnTo>
                <a:lnTo>
                  <a:pt x="3877780" y="30353"/>
                </a:lnTo>
                <a:lnTo>
                  <a:pt x="3814191" y="31877"/>
                </a:lnTo>
                <a:lnTo>
                  <a:pt x="3727196" y="31877"/>
                </a:lnTo>
                <a:lnTo>
                  <a:pt x="3671570" y="32258"/>
                </a:lnTo>
                <a:lnTo>
                  <a:pt x="3660673" y="31115"/>
                </a:lnTo>
                <a:lnTo>
                  <a:pt x="3668763" y="31115"/>
                </a:lnTo>
                <a:lnTo>
                  <a:pt x="3689413" y="30734"/>
                </a:lnTo>
                <a:lnTo>
                  <a:pt x="3692271" y="30734"/>
                </a:lnTo>
                <a:lnTo>
                  <a:pt x="3721455" y="30353"/>
                </a:lnTo>
                <a:lnTo>
                  <a:pt x="3870350" y="30353"/>
                </a:lnTo>
                <a:lnTo>
                  <a:pt x="3861854" y="29845"/>
                </a:lnTo>
                <a:lnTo>
                  <a:pt x="3723132" y="29845"/>
                </a:lnTo>
                <a:lnTo>
                  <a:pt x="3714013" y="30353"/>
                </a:lnTo>
                <a:lnTo>
                  <a:pt x="3663277" y="30353"/>
                </a:lnTo>
                <a:lnTo>
                  <a:pt x="3654196" y="30353"/>
                </a:lnTo>
                <a:lnTo>
                  <a:pt x="3632187" y="30734"/>
                </a:lnTo>
                <a:lnTo>
                  <a:pt x="3635819" y="30734"/>
                </a:lnTo>
                <a:lnTo>
                  <a:pt x="3613569" y="31496"/>
                </a:lnTo>
                <a:lnTo>
                  <a:pt x="3612591" y="33020"/>
                </a:lnTo>
                <a:lnTo>
                  <a:pt x="3766477" y="33909"/>
                </a:lnTo>
                <a:lnTo>
                  <a:pt x="3911142" y="33909"/>
                </a:lnTo>
                <a:lnTo>
                  <a:pt x="3898760" y="36195"/>
                </a:lnTo>
                <a:lnTo>
                  <a:pt x="5023548" y="36195"/>
                </a:lnTo>
                <a:lnTo>
                  <a:pt x="5030876" y="35814"/>
                </a:lnTo>
                <a:lnTo>
                  <a:pt x="5045545" y="35052"/>
                </a:lnTo>
                <a:lnTo>
                  <a:pt x="5050752" y="35052"/>
                </a:lnTo>
                <a:lnTo>
                  <a:pt x="5074145" y="36195"/>
                </a:lnTo>
                <a:lnTo>
                  <a:pt x="5079466" y="36195"/>
                </a:lnTo>
                <a:lnTo>
                  <a:pt x="5091493" y="35052"/>
                </a:lnTo>
                <a:lnTo>
                  <a:pt x="5103990" y="33909"/>
                </a:lnTo>
                <a:lnTo>
                  <a:pt x="5112182" y="33528"/>
                </a:lnTo>
                <a:lnTo>
                  <a:pt x="5124081" y="33528"/>
                </a:lnTo>
                <a:lnTo>
                  <a:pt x="5127777" y="33909"/>
                </a:lnTo>
                <a:lnTo>
                  <a:pt x="5143855" y="33909"/>
                </a:lnTo>
                <a:lnTo>
                  <a:pt x="5188394" y="33528"/>
                </a:lnTo>
                <a:lnTo>
                  <a:pt x="5176126" y="33528"/>
                </a:lnTo>
                <a:lnTo>
                  <a:pt x="5229758" y="30734"/>
                </a:lnTo>
                <a:lnTo>
                  <a:pt x="5271948" y="30734"/>
                </a:lnTo>
                <a:lnTo>
                  <a:pt x="5267680" y="32258"/>
                </a:lnTo>
                <a:lnTo>
                  <a:pt x="5264963" y="32258"/>
                </a:lnTo>
                <a:lnTo>
                  <a:pt x="5240452" y="33274"/>
                </a:lnTo>
                <a:lnTo>
                  <a:pt x="5251539" y="33020"/>
                </a:lnTo>
                <a:lnTo>
                  <a:pt x="5451322" y="33020"/>
                </a:lnTo>
                <a:lnTo>
                  <a:pt x="5460047" y="33528"/>
                </a:lnTo>
                <a:lnTo>
                  <a:pt x="5513730" y="33528"/>
                </a:lnTo>
                <a:lnTo>
                  <a:pt x="5488940" y="33020"/>
                </a:lnTo>
                <a:lnTo>
                  <a:pt x="5550293" y="33020"/>
                </a:lnTo>
                <a:lnTo>
                  <a:pt x="5573382" y="31115"/>
                </a:lnTo>
                <a:lnTo>
                  <a:pt x="5573039" y="31115"/>
                </a:lnTo>
                <a:lnTo>
                  <a:pt x="5584368" y="30353"/>
                </a:lnTo>
                <a:lnTo>
                  <a:pt x="5294096" y="30353"/>
                </a:lnTo>
                <a:lnTo>
                  <a:pt x="5272646" y="30480"/>
                </a:lnTo>
                <a:lnTo>
                  <a:pt x="5273002" y="30353"/>
                </a:lnTo>
                <a:lnTo>
                  <a:pt x="5123116" y="30353"/>
                </a:lnTo>
                <a:lnTo>
                  <a:pt x="5123116" y="33020"/>
                </a:lnTo>
                <a:lnTo>
                  <a:pt x="5120373" y="33159"/>
                </a:lnTo>
                <a:lnTo>
                  <a:pt x="5119141" y="33020"/>
                </a:lnTo>
                <a:lnTo>
                  <a:pt x="5123116" y="33020"/>
                </a:lnTo>
                <a:lnTo>
                  <a:pt x="5123116" y="30353"/>
                </a:lnTo>
                <a:lnTo>
                  <a:pt x="5095938" y="30353"/>
                </a:lnTo>
                <a:lnTo>
                  <a:pt x="5095125" y="29845"/>
                </a:lnTo>
                <a:lnTo>
                  <a:pt x="5056721" y="29845"/>
                </a:lnTo>
                <a:lnTo>
                  <a:pt x="5086096" y="29464"/>
                </a:lnTo>
                <a:lnTo>
                  <a:pt x="5094529" y="29464"/>
                </a:lnTo>
                <a:lnTo>
                  <a:pt x="5095125" y="29845"/>
                </a:lnTo>
                <a:lnTo>
                  <a:pt x="5591911" y="29845"/>
                </a:lnTo>
                <a:lnTo>
                  <a:pt x="5611253" y="29083"/>
                </a:lnTo>
                <a:lnTo>
                  <a:pt x="5612727" y="29083"/>
                </a:lnTo>
                <a:lnTo>
                  <a:pt x="5626849" y="28702"/>
                </a:lnTo>
                <a:close/>
              </a:path>
              <a:path w="8272780" h="61595">
                <a:moveTo>
                  <a:pt x="5651347" y="33528"/>
                </a:moveTo>
                <a:lnTo>
                  <a:pt x="5513730" y="33528"/>
                </a:lnTo>
                <a:lnTo>
                  <a:pt x="5532323" y="33909"/>
                </a:lnTo>
                <a:lnTo>
                  <a:pt x="5529567" y="33909"/>
                </a:lnTo>
                <a:lnTo>
                  <a:pt x="5550230" y="34671"/>
                </a:lnTo>
                <a:lnTo>
                  <a:pt x="5552859" y="34671"/>
                </a:lnTo>
                <a:lnTo>
                  <a:pt x="5557736" y="35433"/>
                </a:lnTo>
                <a:lnTo>
                  <a:pt x="5585663" y="35052"/>
                </a:lnTo>
                <a:lnTo>
                  <a:pt x="5619369" y="35433"/>
                </a:lnTo>
                <a:lnTo>
                  <a:pt x="5612816" y="35433"/>
                </a:lnTo>
                <a:lnTo>
                  <a:pt x="5626862" y="35814"/>
                </a:lnTo>
                <a:lnTo>
                  <a:pt x="5635015" y="35052"/>
                </a:lnTo>
                <a:lnTo>
                  <a:pt x="5651347" y="33528"/>
                </a:lnTo>
                <a:close/>
              </a:path>
              <a:path w="8272780" h="61595">
                <a:moveTo>
                  <a:pt x="5667400" y="38862"/>
                </a:moveTo>
                <a:lnTo>
                  <a:pt x="5666359" y="38608"/>
                </a:lnTo>
                <a:lnTo>
                  <a:pt x="5640629" y="38608"/>
                </a:lnTo>
                <a:lnTo>
                  <a:pt x="5606123" y="38608"/>
                </a:lnTo>
                <a:lnTo>
                  <a:pt x="5559628" y="38608"/>
                </a:lnTo>
                <a:lnTo>
                  <a:pt x="5558980" y="38862"/>
                </a:lnTo>
                <a:lnTo>
                  <a:pt x="5667400" y="38862"/>
                </a:lnTo>
                <a:close/>
              </a:path>
              <a:path w="8272780" h="61595">
                <a:moveTo>
                  <a:pt x="5691606" y="9652"/>
                </a:moveTo>
                <a:lnTo>
                  <a:pt x="5672391" y="9652"/>
                </a:lnTo>
                <a:lnTo>
                  <a:pt x="5681967" y="10033"/>
                </a:lnTo>
                <a:lnTo>
                  <a:pt x="5691606" y="9652"/>
                </a:lnTo>
                <a:close/>
              </a:path>
              <a:path w="8272780" h="61595">
                <a:moveTo>
                  <a:pt x="5761418" y="33020"/>
                </a:moveTo>
                <a:lnTo>
                  <a:pt x="5656796" y="33020"/>
                </a:lnTo>
                <a:lnTo>
                  <a:pt x="5651347" y="33528"/>
                </a:lnTo>
                <a:lnTo>
                  <a:pt x="5759348" y="33528"/>
                </a:lnTo>
                <a:lnTo>
                  <a:pt x="5761418" y="33020"/>
                </a:lnTo>
                <a:close/>
              </a:path>
              <a:path w="8272780" h="61595">
                <a:moveTo>
                  <a:pt x="5834812" y="33020"/>
                </a:moveTo>
                <a:lnTo>
                  <a:pt x="5797474" y="31496"/>
                </a:lnTo>
                <a:lnTo>
                  <a:pt x="5817857" y="31496"/>
                </a:lnTo>
                <a:lnTo>
                  <a:pt x="5770867" y="31242"/>
                </a:lnTo>
                <a:lnTo>
                  <a:pt x="5768225" y="31496"/>
                </a:lnTo>
                <a:lnTo>
                  <a:pt x="5764250" y="31877"/>
                </a:lnTo>
                <a:lnTo>
                  <a:pt x="5763107" y="31877"/>
                </a:lnTo>
                <a:lnTo>
                  <a:pt x="5761418" y="33020"/>
                </a:lnTo>
                <a:lnTo>
                  <a:pt x="5834812" y="33020"/>
                </a:lnTo>
                <a:close/>
              </a:path>
              <a:path w="8272780" h="61595">
                <a:moveTo>
                  <a:pt x="5888901" y="20828"/>
                </a:moveTo>
                <a:lnTo>
                  <a:pt x="5607888" y="20828"/>
                </a:lnTo>
                <a:lnTo>
                  <a:pt x="5609247" y="21590"/>
                </a:lnTo>
                <a:lnTo>
                  <a:pt x="5587733" y="22491"/>
                </a:lnTo>
                <a:lnTo>
                  <a:pt x="5642013" y="21590"/>
                </a:lnTo>
                <a:lnTo>
                  <a:pt x="5724741" y="21590"/>
                </a:lnTo>
                <a:lnTo>
                  <a:pt x="5849302" y="22733"/>
                </a:lnTo>
                <a:lnTo>
                  <a:pt x="5867590" y="22733"/>
                </a:lnTo>
                <a:lnTo>
                  <a:pt x="5864669" y="21844"/>
                </a:lnTo>
                <a:lnTo>
                  <a:pt x="5861621" y="21844"/>
                </a:lnTo>
                <a:lnTo>
                  <a:pt x="5866892" y="21590"/>
                </a:lnTo>
                <a:lnTo>
                  <a:pt x="5874791" y="21209"/>
                </a:lnTo>
                <a:lnTo>
                  <a:pt x="5888901" y="20828"/>
                </a:lnTo>
                <a:close/>
              </a:path>
              <a:path w="8272780" h="61595">
                <a:moveTo>
                  <a:pt x="5913361" y="4445"/>
                </a:moveTo>
                <a:lnTo>
                  <a:pt x="5899035" y="4445"/>
                </a:lnTo>
                <a:lnTo>
                  <a:pt x="5903595" y="4064"/>
                </a:lnTo>
                <a:lnTo>
                  <a:pt x="5886247" y="4064"/>
                </a:lnTo>
                <a:lnTo>
                  <a:pt x="5855652" y="4445"/>
                </a:lnTo>
                <a:lnTo>
                  <a:pt x="5832526" y="4445"/>
                </a:lnTo>
                <a:lnTo>
                  <a:pt x="5819381" y="5575"/>
                </a:lnTo>
                <a:lnTo>
                  <a:pt x="5869317" y="5334"/>
                </a:lnTo>
                <a:lnTo>
                  <a:pt x="5913361" y="4445"/>
                </a:lnTo>
                <a:close/>
              </a:path>
              <a:path w="8272780" h="61595">
                <a:moveTo>
                  <a:pt x="5944565" y="5334"/>
                </a:moveTo>
                <a:lnTo>
                  <a:pt x="5943066" y="5334"/>
                </a:lnTo>
                <a:lnTo>
                  <a:pt x="5926709" y="6350"/>
                </a:lnTo>
                <a:lnTo>
                  <a:pt x="5939142" y="5715"/>
                </a:lnTo>
                <a:lnTo>
                  <a:pt x="5940158" y="5715"/>
                </a:lnTo>
                <a:lnTo>
                  <a:pt x="5944565" y="5334"/>
                </a:lnTo>
                <a:close/>
              </a:path>
              <a:path w="8272780" h="61595">
                <a:moveTo>
                  <a:pt x="5949277" y="4953"/>
                </a:moveTo>
                <a:lnTo>
                  <a:pt x="5925401" y="5334"/>
                </a:lnTo>
                <a:lnTo>
                  <a:pt x="5943066" y="5334"/>
                </a:lnTo>
                <a:lnTo>
                  <a:pt x="5949277" y="4953"/>
                </a:lnTo>
                <a:close/>
              </a:path>
              <a:path w="8272780" h="61595">
                <a:moveTo>
                  <a:pt x="5957379" y="4445"/>
                </a:moveTo>
                <a:lnTo>
                  <a:pt x="5948565" y="4445"/>
                </a:lnTo>
                <a:lnTo>
                  <a:pt x="5953620" y="4686"/>
                </a:lnTo>
                <a:lnTo>
                  <a:pt x="5957379" y="4445"/>
                </a:lnTo>
                <a:close/>
              </a:path>
              <a:path w="8272780" h="61595">
                <a:moveTo>
                  <a:pt x="5975274" y="8509"/>
                </a:moveTo>
                <a:lnTo>
                  <a:pt x="5964809" y="8267"/>
                </a:lnTo>
                <a:lnTo>
                  <a:pt x="5962027" y="8509"/>
                </a:lnTo>
                <a:lnTo>
                  <a:pt x="5956973" y="8509"/>
                </a:lnTo>
                <a:lnTo>
                  <a:pt x="5963805" y="8242"/>
                </a:lnTo>
                <a:lnTo>
                  <a:pt x="5938621" y="7620"/>
                </a:lnTo>
                <a:lnTo>
                  <a:pt x="5919419" y="7620"/>
                </a:lnTo>
                <a:lnTo>
                  <a:pt x="5899658" y="7239"/>
                </a:lnTo>
                <a:lnTo>
                  <a:pt x="5907849" y="7239"/>
                </a:lnTo>
                <a:lnTo>
                  <a:pt x="5917476" y="6477"/>
                </a:lnTo>
                <a:lnTo>
                  <a:pt x="5915749" y="6477"/>
                </a:lnTo>
                <a:lnTo>
                  <a:pt x="5845810" y="9144"/>
                </a:lnTo>
                <a:lnTo>
                  <a:pt x="5845810" y="8509"/>
                </a:lnTo>
                <a:lnTo>
                  <a:pt x="5841200" y="8509"/>
                </a:lnTo>
                <a:lnTo>
                  <a:pt x="5864237" y="7239"/>
                </a:lnTo>
                <a:lnTo>
                  <a:pt x="5826811" y="7239"/>
                </a:lnTo>
                <a:lnTo>
                  <a:pt x="5800725" y="7620"/>
                </a:lnTo>
                <a:lnTo>
                  <a:pt x="5808142" y="7620"/>
                </a:lnTo>
                <a:lnTo>
                  <a:pt x="5721337" y="8509"/>
                </a:lnTo>
                <a:lnTo>
                  <a:pt x="5732043" y="8509"/>
                </a:lnTo>
                <a:lnTo>
                  <a:pt x="5710885" y="8890"/>
                </a:lnTo>
                <a:lnTo>
                  <a:pt x="5691606" y="9652"/>
                </a:lnTo>
                <a:lnTo>
                  <a:pt x="5970473" y="9652"/>
                </a:lnTo>
                <a:lnTo>
                  <a:pt x="5962599" y="9271"/>
                </a:lnTo>
                <a:lnTo>
                  <a:pt x="5959195" y="9271"/>
                </a:lnTo>
                <a:lnTo>
                  <a:pt x="5963907" y="8509"/>
                </a:lnTo>
                <a:lnTo>
                  <a:pt x="5975274" y="8509"/>
                </a:lnTo>
                <a:close/>
              </a:path>
              <a:path w="8272780" h="61595">
                <a:moveTo>
                  <a:pt x="6062472" y="44704"/>
                </a:moveTo>
                <a:lnTo>
                  <a:pt x="6033516" y="46228"/>
                </a:lnTo>
                <a:lnTo>
                  <a:pt x="6043803" y="46228"/>
                </a:lnTo>
                <a:lnTo>
                  <a:pt x="6062472" y="44704"/>
                </a:lnTo>
                <a:close/>
              </a:path>
              <a:path w="8272780" h="61595">
                <a:moveTo>
                  <a:pt x="6121679" y="26670"/>
                </a:moveTo>
                <a:lnTo>
                  <a:pt x="6077064" y="26670"/>
                </a:lnTo>
                <a:lnTo>
                  <a:pt x="6078969" y="26936"/>
                </a:lnTo>
                <a:lnTo>
                  <a:pt x="6121679" y="26670"/>
                </a:lnTo>
                <a:close/>
              </a:path>
              <a:path w="8272780" h="61595">
                <a:moveTo>
                  <a:pt x="6123432" y="6604"/>
                </a:moveTo>
                <a:lnTo>
                  <a:pt x="6120638" y="6604"/>
                </a:lnTo>
                <a:lnTo>
                  <a:pt x="6088380" y="8128"/>
                </a:lnTo>
                <a:lnTo>
                  <a:pt x="6091174" y="8128"/>
                </a:lnTo>
                <a:lnTo>
                  <a:pt x="6123432" y="6604"/>
                </a:lnTo>
                <a:close/>
              </a:path>
              <a:path w="8272780" h="61595">
                <a:moveTo>
                  <a:pt x="6205385" y="9652"/>
                </a:moveTo>
                <a:lnTo>
                  <a:pt x="6184912" y="9652"/>
                </a:lnTo>
                <a:lnTo>
                  <a:pt x="6186538" y="10033"/>
                </a:lnTo>
                <a:lnTo>
                  <a:pt x="6205385" y="9652"/>
                </a:lnTo>
                <a:close/>
              </a:path>
              <a:path w="8272780" h="61595">
                <a:moveTo>
                  <a:pt x="6212027" y="27178"/>
                </a:moveTo>
                <a:lnTo>
                  <a:pt x="6080874" y="27178"/>
                </a:lnTo>
                <a:lnTo>
                  <a:pt x="6089459" y="28321"/>
                </a:lnTo>
                <a:lnTo>
                  <a:pt x="6207239" y="28321"/>
                </a:lnTo>
                <a:lnTo>
                  <a:pt x="6206858" y="27940"/>
                </a:lnTo>
                <a:lnTo>
                  <a:pt x="6212027" y="27178"/>
                </a:lnTo>
                <a:close/>
              </a:path>
              <a:path w="8272780" h="61595">
                <a:moveTo>
                  <a:pt x="6228448" y="26047"/>
                </a:moveTo>
                <a:lnTo>
                  <a:pt x="6175464" y="26352"/>
                </a:lnTo>
                <a:lnTo>
                  <a:pt x="6121679" y="26670"/>
                </a:lnTo>
                <a:lnTo>
                  <a:pt x="6218872" y="26670"/>
                </a:lnTo>
                <a:lnTo>
                  <a:pt x="6223698" y="26352"/>
                </a:lnTo>
                <a:lnTo>
                  <a:pt x="6228448" y="26047"/>
                </a:lnTo>
                <a:close/>
              </a:path>
              <a:path w="8272780" h="61595">
                <a:moveTo>
                  <a:pt x="6277927" y="4445"/>
                </a:moveTo>
                <a:lnTo>
                  <a:pt x="6196901" y="4445"/>
                </a:lnTo>
                <a:lnTo>
                  <a:pt x="6118961" y="3302"/>
                </a:lnTo>
                <a:lnTo>
                  <a:pt x="6121108" y="3302"/>
                </a:lnTo>
                <a:lnTo>
                  <a:pt x="6098362" y="2921"/>
                </a:lnTo>
                <a:lnTo>
                  <a:pt x="6103518" y="2921"/>
                </a:lnTo>
                <a:lnTo>
                  <a:pt x="6042533" y="2159"/>
                </a:lnTo>
                <a:lnTo>
                  <a:pt x="6032766" y="2159"/>
                </a:lnTo>
                <a:lnTo>
                  <a:pt x="6040069" y="4445"/>
                </a:lnTo>
                <a:lnTo>
                  <a:pt x="6070054" y="4445"/>
                </a:lnTo>
                <a:lnTo>
                  <a:pt x="6011684" y="4965"/>
                </a:lnTo>
                <a:lnTo>
                  <a:pt x="6011850" y="4445"/>
                </a:lnTo>
                <a:lnTo>
                  <a:pt x="6011977" y="4064"/>
                </a:lnTo>
                <a:lnTo>
                  <a:pt x="6011684" y="4064"/>
                </a:lnTo>
                <a:lnTo>
                  <a:pt x="6014669" y="2921"/>
                </a:lnTo>
                <a:lnTo>
                  <a:pt x="6023407" y="2921"/>
                </a:lnTo>
                <a:lnTo>
                  <a:pt x="5999188" y="2159"/>
                </a:lnTo>
                <a:lnTo>
                  <a:pt x="5993396" y="2159"/>
                </a:lnTo>
                <a:lnTo>
                  <a:pt x="5966993" y="4064"/>
                </a:lnTo>
                <a:lnTo>
                  <a:pt x="5963513" y="4064"/>
                </a:lnTo>
                <a:lnTo>
                  <a:pt x="5957379" y="4445"/>
                </a:lnTo>
                <a:lnTo>
                  <a:pt x="5980379" y="4445"/>
                </a:lnTo>
                <a:lnTo>
                  <a:pt x="5956808" y="4838"/>
                </a:lnTo>
                <a:lnTo>
                  <a:pt x="5967806" y="5334"/>
                </a:lnTo>
                <a:lnTo>
                  <a:pt x="5976061" y="5715"/>
                </a:lnTo>
                <a:lnTo>
                  <a:pt x="5975591" y="5715"/>
                </a:lnTo>
                <a:lnTo>
                  <a:pt x="5982411" y="6096"/>
                </a:lnTo>
                <a:lnTo>
                  <a:pt x="5985167" y="6096"/>
                </a:lnTo>
                <a:lnTo>
                  <a:pt x="5982246" y="6858"/>
                </a:lnTo>
                <a:lnTo>
                  <a:pt x="5971413" y="7620"/>
                </a:lnTo>
                <a:lnTo>
                  <a:pt x="5971819" y="7620"/>
                </a:lnTo>
                <a:lnTo>
                  <a:pt x="5966130" y="8140"/>
                </a:lnTo>
                <a:lnTo>
                  <a:pt x="5978817" y="7620"/>
                </a:lnTo>
                <a:lnTo>
                  <a:pt x="5987224" y="7239"/>
                </a:lnTo>
                <a:lnTo>
                  <a:pt x="5984862" y="7239"/>
                </a:lnTo>
                <a:lnTo>
                  <a:pt x="5988024" y="6477"/>
                </a:lnTo>
                <a:lnTo>
                  <a:pt x="5996216" y="6477"/>
                </a:lnTo>
                <a:lnTo>
                  <a:pt x="6034519" y="7112"/>
                </a:lnTo>
                <a:lnTo>
                  <a:pt x="6056909" y="6477"/>
                </a:lnTo>
                <a:lnTo>
                  <a:pt x="6057671" y="6477"/>
                </a:lnTo>
                <a:lnTo>
                  <a:pt x="6091098" y="5334"/>
                </a:lnTo>
                <a:lnTo>
                  <a:pt x="6172924" y="5715"/>
                </a:lnTo>
                <a:lnTo>
                  <a:pt x="6147346" y="5715"/>
                </a:lnTo>
                <a:lnTo>
                  <a:pt x="6161011" y="6743"/>
                </a:lnTo>
                <a:lnTo>
                  <a:pt x="6215964" y="5715"/>
                </a:lnTo>
                <a:lnTo>
                  <a:pt x="6225883" y="5715"/>
                </a:lnTo>
                <a:lnTo>
                  <a:pt x="6245847" y="7239"/>
                </a:lnTo>
                <a:lnTo>
                  <a:pt x="6216980" y="7239"/>
                </a:lnTo>
                <a:lnTo>
                  <a:pt x="6199860" y="7620"/>
                </a:lnTo>
                <a:lnTo>
                  <a:pt x="6195098" y="7620"/>
                </a:lnTo>
                <a:lnTo>
                  <a:pt x="6171819" y="8509"/>
                </a:lnTo>
                <a:lnTo>
                  <a:pt x="6169698" y="8509"/>
                </a:lnTo>
                <a:lnTo>
                  <a:pt x="6162484" y="9271"/>
                </a:lnTo>
                <a:lnTo>
                  <a:pt x="6247028" y="9271"/>
                </a:lnTo>
                <a:lnTo>
                  <a:pt x="6260604" y="9652"/>
                </a:lnTo>
                <a:lnTo>
                  <a:pt x="6271323" y="9652"/>
                </a:lnTo>
                <a:lnTo>
                  <a:pt x="6262776" y="8509"/>
                </a:lnTo>
                <a:lnTo>
                  <a:pt x="6260122" y="6858"/>
                </a:lnTo>
                <a:lnTo>
                  <a:pt x="6260757" y="6858"/>
                </a:lnTo>
                <a:lnTo>
                  <a:pt x="6264605" y="5715"/>
                </a:lnTo>
                <a:lnTo>
                  <a:pt x="6263602" y="5715"/>
                </a:lnTo>
                <a:lnTo>
                  <a:pt x="6267894" y="5334"/>
                </a:lnTo>
                <a:lnTo>
                  <a:pt x="6277927" y="4445"/>
                </a:lnTo>
                <a:close/>
              </a:path>
              <a:path w="8272780" h="61595">
                <a:moveTo>
                  <a:pt x="6330696" y="8128"/>
                </a:moveTo>
                <a:lnTo>
                  <a:pt x="6297168" y="6604"/>
                </a:lnTo>
                <a:lnTo>
                  <a:pt x="6323076" y="8128"/>
                </a:lnTo>
                <a:lnTo>
                  <a:pt x="6330696" y="8128"/>
                </a:lnTo>
                <a:close/>
              </a:path>
              <a:path w="8272780" h="61595">
                <a:moveTo>
                  <a:pt x="6379921" y="29464"/>
                </a:moveTo>
                <a:lnTo>
                  <a:pt x="6349720" y="28702"/>
                </a:lnTo>
                <a:lnTo>
                  <a:pt x="6265596" y="28702"/>
                </a:lnTo>
                <a:lnTo>
                  <a:pt x="6260643" y="29464"/>
                </a:lnTo>
                <a:lnTo>
                  <a:pt x="6379921" y="29464"/>
                </a:lnTo>
                <a:close/>
              </a:path>
              <a:path w="8272780" h="61595">
                <a:moveTo>
                  <a:pt x="6433121" y="42710"/>
                </a:moveTo>
                <a:lnTo>
                  <a:pt x="6430581" y="42227"/>
                </a:lnTo>
                <a:lnTo>
                  <a:pt x="6426200" y="41656"/>
                </a:lnTo>
                <a:lnTo>
                  <a:pt x="6426454" y="42329"/>
                </a:lnTo>
                <a:lnTo>
                  <a:pt x="6400178" y="42519"/>
                </a:lnTo>
                <a:lnTo>
                  <a:pt x="6411087" y="43180"/>
                </a:lnTo>
                <a:lnTo>
                  <a:pt x="6428410" y="43053"/>
                </a:lnTo>
                <a:lnTo>
                  <a:pt x="6433121" y="42710"/>
                </a:lnTo>
                <a:close/>
              </a:path>
              <a:path w="8272780" h="61595">
                <a:moveTo>
                  <a:pt x="6446888" y="38862"/>
                </a:moveTo>
                <a:lnTo>
                  <a:pt x="5729186" y="38862"/>
                </a:lnTo>
                <a:lnTo>
                  <a:pt x="5729186" y="39636"/>
                </a:lnTo>
                <a:lnTo>
                  <a:pt x="5723674" y="39370"/>
                </a:lnTo>
                <a:lnTo>
                  <a:pt x="5728614" y="39370"/>
                </a:lnTo>
                <a:lnTo>
                  <a:pt x="5729186" y="39636"/>
                </a:lnTo>
                <a:lnTo>
                  <a:pt x="5729186" y="38862"/>
                </a:lnTo>
                <a:lnTo>
                  <a:pt x="5701030" y="38862"/>
                </a:lnTo>
                <a:lnTo>
                  <a:pt x="5701030" y="39370"/>
                </a:lnTo>
                <a:lnTo>
                  <a:pt x="5690717" y="39624"/>
                </a:lnTo>
                <a:lnTo>
                  <a:pt x="5695442" y="39370"/>
                </a:lnTo>
                <a:lnTo>
                  <a:pt x="5701030" y="39370"/>
                </a:lnTo>
                <a:lnTo>
                  <a:pt x="5701030" y="38862"/>
                </a:lnTo>
                <a:lnTo>
                  <a:pt x="5667400" y="38862"/>
                </a:lnTo>
                <a:lnTo>
                  <a:pt x="5671566" y="39878"/>
                </a:lnTo>
                <a:lnTo>
                  <a:pt x="5667514" y="39878"/>
                </a:lnTo>
                <a:lnTo>
                  <a:pt x="5656935" y="40259"/>
                </a:lnTo>
                <a:lnTo>
                  <a:pt x="5648287" y="40259"/>
                </a:lnTo>
                <a:lnTo>
                  <a:pt x="5648350" y="40386"/>
                </a:lnTo>
                <a:lnTo>
                  <a:pt x="5648464" y="40640"/>
                </a:lnTo>
                <a:lnTo>
                  <a:pt x="5648528" y="40767"/>
                </a:lnTo>
                <a:lnTo>
                  <a:pt x="5648642" y="41021"/>
                </a:lnTo>
                <a:lnTo>
                  <a:pt x="5655157" y="41021"/>
                </a:lnTo>
                <a:lnTo>
                  <a:pt x="5655348" y="41021"/>
                </a:lnTo>
                <a:lnTo>
                  <a:pt x="5668645" y="40767"/>
                </a:lnTo>
                <a:lnTo>
                  <a:pt x="5678767" y="40259"/>
                </a:lnTo>
                <a:lnTo>
                  <a:pt x="5678932" y="40259"/>
                </a:lnTo>
                <a:lnTo>
                  <a:pt x="5686006" y="39878"/>
                </a:lnTo>
                <a:lnTo>
                  <a:pt x="5729757" y="39878"/>
                </a:lnTo>
                <a:lnTo>
                  <a:pt x="5730621" y="40259"/>
                </a:lnTo>
                <a:lnTo>
                  <a:pt x="5702376" y="40259"/>
                </a:lnTo>
                <a:lnTo>
                  <a:pt x="5681332" y="41783"/>
                </a:lnTo>
                <a:lnTo>
                  <a:pt x="5657215" y="41986"/>
                </a:lnTo>
                <a:lnTo>
                  <a:pt x="5655970" y="41402"/>
                </a:lnTo>
                <a:lnTo>
                  <a:pt x="5655424" y="41148"/>
                </a:lnTo>
                <a:lnTo>
                  <a:pt x="5653278" y="41402"/>
                </a:lnTo>
                <a:lnTo>
                  <a:pt x="5647690" y="42062"/>
                </a:lnTo>
                <a:lnTo>
                  <a:pt x="5635104" y="42164"/>
                </a:lnTo>
                <a:lnTo>
                  <a:pt x="5646801" y="42164"/>
                </a:lnTo>
                <a:lnTo>
                  <a:pt x="5643575" y="42545"/>
                </a:lnTo>
                <a:lnTo>
                  <a:pt x="5591365" y="42545"/>
                </a:lnTo>
                <a:lnTo>
                  <a:pt x="5567794" y="42926"/>
                </a:lnTo>
                <a:lnTo>
                  <a:pt x="5554840" y="41783"/>
                </a:lnTo>
                <a:lnTo>
                  <a:pt x="5551182" y="41783"/>
                </a:lnTo>
                <a:lnTo>
                  <a:pt x="5568861" y="40767"/>
                </a:lnTo>
                <a:lnTo>
                  <a:pt x="5585003" y="40259"/>
                </a:lnTo>
                <a:lnTo>
                  <a:pt x="5597106" y="39878"/>
                </a:lnTo>
                <a:lnTo>
                  <a:pt x="5595429" y="39878"/>
                </a:lnTo>
                <a:lnTo>
                  <a:pt x="5604891" y="39370"/>
                </a:lnTo>
                <a:lnTo>
                  <a:pt x="5546852" y="40259"/>
                </a:lnTo>
                <a:lnTo>
                  <a:pt x="5557685" y="39370"/>
                </a:lnTo>
                <a:lnTo>
                  <a:pt x="5558980" y="38862"/>
                </a:lnTo>
                <a:lnTo>
                  <a:pt x="5426773" y="38862"/>
                </a:lnTo>
                <a:lnTo>
                  <a:pt x="5512981" y="42164"/>
                </a:lnTo>
                <a:lnTo>
                  <a:pt x="5510022" y="42164"/>
                </a:lnTo>
                <a:lnTo>
                  <a:pt x="5513400" y="44577"/>
                </a:lnTo>
                <a:lnTo>
                  <a:pt x="5613298" y="44577"/>
                </a:lnTo>
                <a:lnTo>
                  <a:pt x="5649709" y="44196"/>
                </a:lnTo>
                <a:lnTo>
                  <a:pt x="5648071" y="44196"/>
                </a:lnTo>
                <a:lnTo>
                  <a:pt x="5569242" y="43053"/>
                </a:lnTo>
                <a:lnTo>
                  <a:pt x="5783897" y="43053"/>
                </a:lnTo>
                <a:lnTo>
                  <a:pt x="5761914" y="44577"/>
                </a:lnTo>
                <a:lnTo>
                  <a:pt x="5752109" y="44577"/>
                </a:lnTo>
                <a:lnTo>
                  <a:pt x="5815876" y="45593"/>
                </a:lnTo>
                <a:lnTo>
                  <a:pt x="5844781" y="44196"/>
                </a:lnTo>
                <a:lnTo>
                  <a:pt x="5846076" y="44196"/>
                </a:lnTo>
                <a:lnTo>
                  <a:pt x="5867425" y="42164"/>
                </a:lnTo>
                <a:lnTo>
                  <a:pt x="5871426" y="41783"/>
                </a:lnTo>
                <a:lnTo>
                  <a:pt x="5904738" y="40259"/>
                </a:lnTo>
                <a:lnTo>
                  <a:pt x="5889028" y="41402"/>
                </a:lnTo>
                <a:lnTo>
                  <a:pt x="5894108" y="41402"/>
                </a:lnTo>
                <a:lnTo>
                  <a:pt x="5914060" y="42164"/>
                </a:lnTo>
                <a:lnTo>
                  <a:pt x="5917362" y="42164"/>
                </a:lnTo>
                <a:lnTo>
                  <a:pt x="5937250" y="42545"/>
                </a:lnTo>
                <a:lnTo>
                  <a:pt x="5940679" y="42545"/>
                </a:lnTo>
                <a:lnTo>
                  <a:pt x="5969495" y="43688"/>
                </a:lnTo>
                <a:lnTo>
                  <a:pt x="6005588" y="42164"/>
                </a:lnTo>
                <a:lnTo>
                  <a:pt x="6005881" y="42164"/>
                </a:lnTo>
                <a:lnTo>
                  <a:pt x="6035573" y="41021"/>
                </a:lnTo>
                <a:lnTo>
                  <a:pt x="6066752" y="40259"/>
                </a:lnTo>
                <a:lnTo>
                  <a:pt x="6115177" y="40259"/>
                </a:lnTo>
                <a:lnTo>
                  <a:pt x="6132906" y="43053"/>
                </a:lnTo>
                <a:lnTo>
                  <a:pt x="6147155" y="44196"/>
                </a:lnTo>
                <a:lnTo>
                  <a:pt x="6165266" y="44577"/>
                </a:lnTo>
                <a:lnTo>
                  <a:pt x="6173216" y="44577"/>
                </a:lnTo>
                <a:lnTo>
                  <a:pt x="6196076" y="43053"/>
                </a:lnTo>
                <a:lnTo>
                  <a:pt x="6298870" y="43053"/>
                </a:lnTo>
                <a:lnTo>
                  <a:pt x="6322885" y="43815"/>
                </a:lnTo>
                <a:lnTo>
                  <a:pt x="6339345" y="43815"/>
                </a:lnTo>
                <a:lnTo>
                  <a:pt x="6349708" y="43053"/>
                </a:lnTo>
                <a:lnTo>
                  <a:pt x="6345491" y="42164"/>
                </a:lnTo>
                <a:lnTo>
                  <a:pt x="6347650" y="42164"/>
                </a:lnTo>
                <a:lnTo>
                  <a:pt x="6322708" y="41021"/>
                </a:lnTo>
                <a:lnTo>
                  <a:pt x="6331610" y="41021"/>
                </a:lnTo>
                <a:lnTo>
                  <a:pt x="6368415" y="40259"/>
                </a:lnTo>
                <a:lnTo>
                  <a:pt x="6370040" y="41021"/>
                </a:lnTo>
                <a:lnTo>
                  <a:pt x="6375057" y="41021"/>
                </a:lnTo>
                <a:lnTo>
                  <a:pt x="6417767" y="39878"/>
                </a:lnTo>
                <a:lnTo>
                  <a:pt x="6416789" y="39878"/>
                </a:lnTo>
                <a:lnTo>
                  <a:pt x="6431839" y="39370"/>
                </a:lnTo>
                <a:lnTo>
                  <a:pt x="6446888" y="38862"/>
                </a:lnTo>
                <a:close/>
              </a:path>
              <a:path w="8272780" h="61595">
                <a:moveTo>
                  <a:pt x="6499504" y="38608"/>
                </a:moveTo>
                <a:lnTo>
                  <a:pt x="6454419" y="38608"/>
                </a:lnTo>
                <a:lnTo>
                  <a:pt x="6446888" y="38862"/>
                </a:lnTo>
                <a:lnTo>
                  <a:pt x="6494043" y="38862"/>
                </a:lnTo>
                <a:lnTo>
                  <a:pt x="6499504" y="38608"/>
                </a:lnTo>
                <a:close/>
              </a:path>
              <a:path w="8272780" h="61595">
                <a:moveTo>
                  <a:pt x="6581521" y="38862"/>
                </a:moveTo>
                <a:lnTo>
                  <a:pt x="6578384" y="38608"/>
                </a:lnTo>
                <a:lnTo>
                  <a:pt x="6551384" y="38608"/>
                </a:lnTo>
                <a:lnTo>
                  <a:pt x="6519088" y="38227"/>
                </a:lnTo>
                <a:lnTo>
                  <a:pt x="6499504" y="38608"/>
                </a:lnTo>
                <a:lnTo>
                  <a:pt x="6542240" y="38608"/>
                </a:lnTo>
                <a:lnTo>
                  <a:pt x="6545466" y="38862"/>
                </a:lnTo>
                <a:lnTo>
                  <a:pt x="6581521" y="38862"/>
                </a:lnTo>
                <a:close/>
              </a:path>
              <a:path w="8272780" h="61595">
                <a:moveTo>
                  <a:pt x="6646164" y="8128"/>
                </a:moveTo>
                <a:lnTo>
                  <a:pt x="6626098" y="6604"/>
                </a:lnTo>
                <a:lnTo>
                  <a:pt x="6622631" y="7620"/>
                </a:lnTo>
                <a:lnTo>
                  <a:pt x="6605460" y="8420"/>
                </a:lnTo>
                <a:lnTo>
                  <a:pt x="6588087" y="9080"/>
                </a:lnTo>
                <a:lnTo>
                  <a:pt x="6584061" y="9652"/>
                </a:lnTo>
                <a:lnTo>
                  <a:pt x="6606959" y="9423"/>
                </a:lnTo>
                <a:lnTo>
                  <a:pt x="6625476" y="8369"/>
                </a:lnTo>
                <a:lnTo>
                  <a:pt x="6646164" y="8128"/>
                </a:lnTo>
                <a:close/>
              </a:path>
              <a:path w="8272780" h="61595">
                <a:moveTo>
                  <a:pt x="6662928" y="35560"/>
                </a:moveTo>
                <a:lnTo>
                  <a:pt x="6642455" y="34988"/>
                </a:lnTo>
                <a:lnTo>
                  <a:pt x="6633870" y="34925"/>
                </a:lnTo>
                <a:lnTo>
                  <a:pt x="6636766" y="35560"/>
                </a:lnTo>
                <a:lnTo>
                  <a:pt x="6662928" y="35560"/>
                </a:lnTo>
                <a:close/>
              </a:path>
              <a:path w="8272780" h="61595">
                <a:moveTo>
                  <a:pt x="6674586" y="33528"/>
                </a:moveTo>
                <a:lnTo>
                  <a:pt x="6641935" y="33020"/>
                </a:lnTo>
                <a:lnTo>
                  <a:pt x="6597409" y="33020"/>
                </a:lnTo>
                <a:lnTo>
                  <a:pt x="6611874" y="33528"/>
                </a:lnTo>
                <a:lnTo>
                  <a:pt x="6674586" y="33528"/>
                </a:lnTo>
                <a:close/>
              </a:path>
              <a:path w="8272780" h="61595">
                <a:moveTo>
                  <a:pt x="6765036" y="12700"/>
                </a:moveTo>
                <a:lnTo>
                  <a:pt x="6708292" y="11849"/>
                </a:lnTo>
                <a:lnTo>
                  <a:pt x="6622250" y="13563"/>
                </a:lnTo>
                <a:lnTo>
                  <a:pt x="6573012" y="12700"/>
                </a:lnTo>
                <a:lnTo>
                  <a:pt x="6601587" y="15748"/>
                </a:lnTo>
                <a:lnTo>
                  <a:pt x="6645707" y="14846"/>
                </a:lnTo>
                <a:lnTo>
                  <a:pt x="6720395" y="13042"/>
                </a:lnTo>
                <a:lnTo>
                  <a:pt x="6765036" y="12700"/>
                </a:lnTo>
                <a:close/>
              </a:path>
              <a:path w="8272780" h="61595">
                <a:moveTo>
                  <a:pt x="6858152" y="29845"/>
                </a:moveTo>
                <a:lnTo>
                  <a:pt x="6844766" y="29464"/>
                </a:lnTo>
                <a:lnTo>
                  <a:pt x="6841299" y="29464"/>
                </a:lnTo>
                <a:lnTo>
                  <a:pt x="6817500" y="29083"/>
                </a:lnTo>
                <a:lnTo>
                  <a:pt x="6851370" y="29083"/>
                </a:lnTo>
                <a:lnTo>
                  <a:pt x="6767766" y="28829"/>
                </a:lnTo>
                <a:lnTo>
                  <a:pt x="6755219" y="29083"/>
                </a:lnTo>
                <a:lnTo>
                  <a:pt x="6736385" y="29464"/>
                </a:lnTo>
                <a:lnTo>
                  <a:pt x="6728282" y="29464"/>
                </a:lnTo>
                <a:lnTo>
                  <a:pt x="6733743" y="29845"/>
                </a:lnTo>
                <a:lnTo>
                  <a:pt x="6858152" y="29845"/>
                </a:lnTo>
                <a:close/>
              </a:path>
              <a:path w="8272780" h="61595">
                <a:moveTo>
                  <a:pt x="6904609" y="26670"/>
                </a:moveTo>
                <a:lnTo>
                  <a:pt x="6888937" y="26670"/>
                </a:lnTo>
                <a:lnTo>
                  <a:pt x="6900532" y="26936"/>
                </a:lnTo>
                <a:lnTo>
                  <a:pt x="6904609" y="26670"/>
                </a:lnTo>
                <a:close/>
              </a:path>
              <a:path w="8272780" h="61595">
                <a:moveTo>
                  <a:pt x="6925056" y="43180"/>
                </a:moveTo>
                <a:lnTo>
                  <a:pt x="6905244" y="44704"/>
                </a:lnTo>
                <a:lnTo>
                  <a:pt x="6921246" y="44704"/>
                </a:lnTo>
                <a:lnTo>
                  <a:pt x="6925056" y="43180"/>
                </a:lnTo>
                <a:close/>
              </a:path>
              <a:path w="8272780" h="61595">
                <a:moveTo>
                  <a:pt x="6944868" y="47752"/>
                </a:moveTo>
                <a:lnTo>
                  <a:pt x="6900672" y="47752"/>
                </a:lnTo>
                <a:lnTo>
                  <a:pt x="6930771" y="49276"/>
                </a:lnTo>
                <a:lnTo>
                  <a:pt x="6944868" y="47752"/>
                </a:lnTo>
                <a:close/>
              </a:path>
              <a:path w="8272780" h="61595">
                <a:moveTo>
                  <a:pt x="7061721" y="33020"/>
                </a:moveTo>
                <a:lnTo>
                  <a:pt x="6934517" y="33020"/>
                </a:lnTo>
                <a:lnTo>
                  <a:pt x="6936245" y="33528"/>
                </a:lnTo>
                <a:lnTo>
                  <a:pt x="7050710" y="33528"/>
                </a:lnTo>
                <a:lnTo>
                  <a:pt x="7061721" y="33020"/>
                </a:lnTo>
                <a:close/>
              </a:path>
              <a:path w="8272780" h="61595">
                <a:moveTo>
                  <a:pt x="7063740" y="31750"/>
                </a:moveTo>
                <a:lnTo>
                  <a:pt x="7037629" y="31661"/>
                </a:lnTo>
                <a:lnTo>
                  <a:pt x="7023011" y="31432"/>
                </a:lnTo>
                <a:lnTo>
                  <a:pt x="7018058" y="31292"/>
                </a:lnTo>
                <a:lnTo>
                  <a:pt x="7024243" y="31750"/>
                </a:lnTo>
                <a:lnTo>
                  <a:pt x="7025259" y="32512"/>
                </a:lnTo>
                <a:lnTo>
                  <a:pt x="7035228" y="32397"/>
                </a:lnTo>
                <a:lnTo>
                  <a:pt x="7053758" y="31877"/>
                </a:lnTo>
                <a:lnTo>
                  <a:pt x="7063740" y="31750"/>
                </a:lnTo>
                <a:close/>
              </a:path>
              <a:path w="8272780" h="61595">
                <a:moveTo>
                  <a:pt x="7073697" y="28702"/>
                </a:moveTo>
                <a:lnTo>
                  <a:pt x="7043407" y="28321"/>
                </a:lnTo>
                <a:lnTo>
                  <a:pt x="6704889" y="28321"/>
                </a:lnTo>
                <a:lnTo>
                  <a:pt x="6683730" y="28702"/>
                </a:lnTo>
                <a:lnTo>
                  <a:pt x="6725983" y="28702"/>
                </a:lnTo>
                <a:lnTo>
                  <a:pt x="6774053" y="28702"/>
                </a:lnTo>
                <a:lnTo>
                  <a:pt x="7073697" y="28702"/>
                </a:lnTo>
                <a:close/>
              </a:path>
              <a:path w="8272780" h="61595">
                <a:moveTo>
                  <a:pt x="7074992" y="33528"/>
                </a:moveTo>
                <a:lnTo>
                  <a:pt x="7050710" y="33528"/>
                </a:lnTo>
                <a:lnTo>
                  <a:pt x="7021766" y="34874"/>
                </a:lnTo>
                <a:lnTo>
                  <a:pt x="7047725" y="34671"/>
                </a:lnTo>
                <a:lnTo>
                  <a:pt x="7066483" y="33909"/>
                </a:lnTo>
                <a:lnTo>
                  <a:pt x="7074992" y="33528"/>
                </a:lnTo>
                <a:close/>
              </a:path>
              <a:path w="8272780" h="61595">
                <a:moveTo>
                  <a:pt x="7245782" y="33020"/>
                </a:moveTo>
                <a:lnTo>
                  <a:pt x="7233158" y="32258"/>
                </a:lnTo>
                <a:lnTo>
                  <a:pt x="7222896" y="31496"/>
                </a:lnTo>
                <a:lnTo>
                  <a:pt x="7222439" y="31496"/>
                </a:lnTo>
                <a:lnTo>
                  <a:pt x="7211161" y="30353"/>
                </a:lnTo>
                <a:lnTo>
                  <a:pt x="7093534" y="30353"/>
                </a:lnTo>
                <a:lnTo>
                  <a:pt x="7100671" y="29845"/>
                </a:lnTo>
                <a:lnTo>
                  <a:pt x="6858152" y="29845"/>
                </a:lnTo>
                <a:lnTo>
                  <a:pt x="6876008" y="30353"/>
                </a:lnTo>
                <a:lnTo>
                  <a:pt x="6745745" y="30353"/>
                </a:lnTo>
                <a:lnTo>
                  <a:pt x="6737058" y="30734"/>
                </a:lnTo>
                <a:lnTo>
                  <a:pt x="6739090" y="30734"/>
                </a:lnTo>
                <a:lnTo>
                  <a:pt x="6724320" y="31115"/>
                </a:lnTo>
                <a:lnTo>
                  <a:pt x="6720078" y="31115"/>
                </a:lnTo>
                <a:lnTo>
                  <a:pt x="6713855" y="32258"/>
                </a:lnTo>
                <a:lnTo>
                  <a:pt x="6724180" y="31496"/>
                </a:lnTo>
                <a:lnTo>
                  <a:pt x="6749478" y="31496"/>
                </a:lnTo>
                <a:lnTo>
                  <a:pt x="6760553" y="31877"/>
                </a:lnTo>
                <a:lnTo>
                  <a:pt x="6763385" y="31877"/>
                </a:lnTo>
                <a:lnTo>
                  <a:pt x="6771157" y="33020"/>
                </a:lnTo>
                <a:lnTo>
                  <a:pt x="6934517" y="33020"/>
                </a:lnTo>
                <a:lnTo>
                  <a:pt x="6933209" y="32639"/>
                </a:lnTo>
                <a:lnTo>
                  <a:pt x="6932282" y="31877"/>
                </a:lnTo>
                <a:lnTo>
                  <a:pt x="6924916" y="31877"/>
                </a:lnTo>
                <a:lnTo>
                  <a:pt x="6946544" y="31496"/>
                </a:lnTo>
                <a:lnTo>
                  <a:pt x="6961594" y="31496"/>
                </a:lnTo>
                <a:lnTo>
                  <a:pt x="6938073" y="31115"/>
                </a:lnTo>
                <a:lnTo>
                  <a:pt x="6928104" y="31115"/>
                </a:lnTo>
                <a:lnTo>
                  <a:pt x="6915366" y="31877"/>
                </a:lnTo>
                <a:lnTo>
                  <a:pt x="6915582" y="31877"/>
                </a:lnTo>
                <a:lnTo>
                  <a:pt x="6905993" y="32512"/>
                </a:lnTo>
                <a:lnTo>
                  <a:pt x="6886194" y="32258"/>
                </a:lnTo>
                <a:lnTo>
                  <a:pt x="6883743" y="31496"/>
                </a:lnTo>
                <a:lnTo>
                  <a:pt x="6880060" y="30353"/>
                </a:lnTo>
                <a:lnTo>
                  <a:pt x="7092912" y="30353"/>
                </a:lnTo>
                <a:lnTo>
                  <a:pt x="7085673" y="30734"/>
                </a:lnTo>
                <a:lnTo>
                  <a:pt x="7075310" y="31115"/>
                </a:lnTo>
                <a:lnTo>
                  <a:pt x="7058711" y="31496"/>
                </a:lnTo>
                <a:lnTo>
                  <a:pt x="7094766" y="31496"/>
                </a:lnTo>
                <a:lnTo>
                  <a:pt x="7061721" y="33020"/>
                </a:lnTo>
                <a:lnTo>
                  <a:pt x="7086625" y="33020"/>
                </a:lnTo>
                <a:lnTo>
                  <a:pt x="7074992" y="33528"/>
                </a:lnTo>
                <a:lnTo>
                  <a:pt x="7112292" y="33528"/>
                </a:lnTo>
                <a:lnTo>
                  <a:pt x="7112914" y="33020"/>
                </a:lnTo>
                <a:lnTo>
                  <a:pt x="7245782" y="33020"/>
                </a:lnTo>
                <a:close/>
              </a:path>
              <a:path w="8272780" h="61595">
                <a:moveTo>
                  <a:pt x="7277176" y="28702"/>
                </a:moveTo>
                <a:lnTo>
                  <a:pt x="7120026" y="28702"/>
                </a:lnTo>
                <a:lnTo>
                  <a:pt x="7106501" y="29464"/>
                </a:lnTo>
                <a:lnTo>
                  <a:pt x="7106031" y="29464"/>
                </a:lnTo>
                <a:lnTo>
                  <a:pt x="7100671" y="29845"/>
                </a:lnTo>
                <a:lnTo>
                  <a:pt x="7205243" y="29845"/>
                </a:lnTo>
                <a:lnTo>
                  <a:pt x="7200811" y="29464"/>
                </a:lnTo>
                <a:lnTo>
                  <a:pt x="7238238" y="29464"/>
                </a:lnTo>
                <a:lnTo>
                  <a:pt x="7277176" y="28702"/>
                </a:lnTo>
                <a:close/>
              </a:path>
              <a:path w="8272780" h="61595">
                <a:moveTo>
                  <a:pt x="7320585" y="12738"/>
                </a:moveTo>
                <a:lnTo>
                  <a:pt x="7307516" y="12446"/>
                </a:lnTo>
                <a:lnTo>
                  <a:pt x="7303910" y="12446"/>
                </a:lnTo>
                <a:lnTo>
                  <a:pt x="7320585" y="12738"/>
                </a:lnTo>
                <a:close/>
              </a:path>
              <a:path w="8272780" h="61595">
                <a:moveTo>
                  <a:pt x="7337844" y="33020"/>
                </a:moveTo>
                <a:lnTo>
                  <a:pt x="7322629" y="32639"/>
                </a:lnTo>
                <a:lnTo>
                  <a:pt x="7329094" y="32639"/>
                </a:lnTo>
                <a:lnTo>
                  <a:pt x="7294486" y="32258"/>
                </a:lnTo>
                <a:lnTo>
                  <a:pt x="7278560" y="32258"/>
                </a:lnTo>
                <a:lnTo>
                  <a:pt x="7252271" y="33020"/>
                </a:lnTo>
                <a:lnTo>
                  <a:pt x="7337844" y="33020"/>
                </a:lnTo>
                <a:close/>
              </a:path>
              <a:path w="8272780" h="61595">
                <a:moveTo>
                  <a:pt x="7387463" y="10414"/>
                </a:moveTo>
                <a:lnTo>
                  <a:pt x="7287717" y="9906"/>
                </a:lnTo>
                <a:lnTo>
                  <a:pt x="7282180" y="10414"/>
                </a:lnTo>
                <a:lnTo>
                  <a:pt x="7280884" y="10414"/>
                </a:lnTo>
                <a:lnTo>
                  <a:pt x="7280275" y="11303"/>
                </a:lnTo>
                <a:lnTo>
                  <a:pt x="7275982" y="11684"/>
                </a:lnTo>
                <a:lnTo>
                  <a:pt x="7243394" y="12065"/>
                </a:lnTo>
                <a:lnTo>
                  <a:pt x="7222515" y="12065"/>
                </a:lnTo>
                <a:lnTo>
                  <a:pt x="7190765" y="11303"/>
                </a:lnTo>
                <a:lnTo>
                  <a:pt x="7193305" y="11303"/>
                </a:lnTo>
                <a:lnTo>
                  <a:pt x="7174052" y="10414"/>
                </a:lnTo>
                <a:lnTo>
                  <a:pt x="7177049" y="10414"/>
                </a:lnTo>
                <a:lnTo>
                  <a:pt x="7138848" y="9271"/>
                </a:lnTo>
                <a:lnTo>
                  <a:pt x="7130288" y="9271"/>
                </a:lnTo>
                <a:lnTo>
                  <a:pt x="7091527" y="10414"/>
                </a:lnTo>
                <a:lnTo>
                  <a:pt x="7049706" y="10414"/>
                </a:lnTo>
                <a:lnTo>
                  <a:pt x="6899516" y="10033"/>
                </a:lnTo>
                <a:lnTo>
                  <a:pt x="6907682" y="9271"/>
                </a:lnTo>
                <a:lnTo>
                  <a:pt x="6910540" y="9271"/>
                </a:lnTo>
                <a:lnTo>
                  <a:pt x="6901612" y="8509"/>
                </a:lnTo>
                <a:lnTo>
                  <a:pt x="6900011" y="8509"/>
                </a:lnTo>
                <a:lnTo>
                  <a:pt x="6895185" y="7620"/>
                </a:lnTo>
                <a:lnTo>
                  <a:pt x="6893801" y="7378"/>
                </a:lnTo>
                <a:lnTo>
                  <a:pt x="6890499" y="7620"/>
                </a:lnTo>
                <a:lnTo>
                  <a:pt x="6869011" y="9271"/>
                </a:lnTo>
                <a:lnTo>
                  <a:pt x="6858406" y="9931"/>
                </a:lnTo>
                <a:lnTo>
                  <a:pt x="6749339" y="9652"/>
                </a:lnTo>
                <a:lnTo>
                  <a:pt x="6584061" y="9652"/>
                </a:lnTo>
                <a:lnTo>
                  <a:pt x="6552578" y="9652"/>
                </a:lnTo>
                <a:lnTo>
                  <a:pt x="6537947" y="10414"/>
                </a:lnTo>
                <a:lnTo>
                  <a:pt x="6849935" y="10414"/>
                </a:lnTo>
                <a:lnTo>
                  <a:pt x="6810273" y="11684"/>
                </a:lnTo>
                <a:lnTo>
                  <a:pt x="6799250" y="11684"/>
                </a:lnTo>
                <a:lnTo>
                  <a:pt x="6862762" y="12827"/>
                </a:lnTo>
                <a:lnTo>
                  <a:pt x="6850951" y="12827"/>
                </a:lnTo>
                <a:lnTo>
                  <a:pt x="6822414" y="13589"/>
                </a:lnTo>
                <a:lnTo>
                  <a:pt x="6821843" y="13589"/>
                </a:lnTo>
                <a:lnTo>
                  <a:pt x="6795605" y="14224"/>
                </a:lnTo>
                <a:lnTo>
                  <a:pt x="7328167" y="13970"/>
                </a:lnTo>
                <a:lnTo>
                  <a:pt x="7322007" y="13589"/>
                </a:lnTo>
                <a:lnTo>
                  <a:pt x="7320508" y="13589"/>
                </a:lnTo>
                <a:lnTo>
                  <a:pt x="7317181" y="12827"/>
                </a:lnTo>
                <a:lnTo>
                  <a:pt x="7318515" y="12827"/>
                </a:lnTo>
                <a:lnTo>
                  <a:pt x="7322566" y="12827"/>
                </a:lnTo>
                <a:lnTo>
                  <a:pt x="7325055" y="12827"/>
                </a:lnTo>
                <a:lnTo>
                  <a:pt x="7321372" y="12750"/>
                </a:lnTo>
                <a:lnTo>
                  <a:pt x="7320166" y="12788"/>
                </a:lnTo>
                <a:lnTo>
                  <a:pt x="7303643" y="12446"/>
                </a:lnTo>
                <a:lnTo>
                  <a:pt x="7295756" y="12446"/>
                </a:lnTo>
                <a:lnTo>
                  <a:pt x="7296302" y="12065"/>
                </a:lnTo>
                <a:lnTo>
                  <a:pt x="7296848" y="11684"/>
                </a:lnTo>
                <a:lnTo>
                  <a:pt x="7312152" y="10414"/>
                </a:lnTo>
                <a:lnTo>
                  <a:pt x="7387463" y="10414"/>
                </a:lnTo>
                <a:close/>
              </a:path>
              <a:path w="8272780" h="61595">
                <a:moveTo>
                  <a:pt x="7400709" y="20320"/>
                </a:moveTo>
                <a:lnTo>
                  <a:pt x="7383970" y="20320"/>
                </a:lnTo>
                <a:lnTo>
                  <a:pt x="7393546" y="20713"/>
                </a:lnTo>
                <a:lnTo>
                  <a:pt x="7400709" y="20320"/>
                </a:lnTo>
                <a:close/>
              </a:path>
              <a:path w="8272780" h="61595">
                <a:moveTo>
                  <a:pt x="7421880" y="11176"/>
                </a:moveTo>
                <a:lnTo>
                  <a:pt x="7416889" y="10426"/>
                </a:lnTo>
                <a:lnTo>
                  <a:pt x="7407973" y="10325"/>
                </a:lnTo>
                <a:lnTo>
                  <a:pt x="7397623" y="10642"/>
                </a:lnTo>
                <a:lnTo>
                  <a:pt x="7388352" y="11176"/>
                </a:lnTo>
                <a:lnTo>
                  <a:pt x="7421880" y="11176"/>
                </a:lnTo>
                <a:close/>
              </a:path>
              <a:path w="8272780" h="61595">
                <a:moveTo>
                  <a:pt x="7534516" y="15367"/>
                </a:moveTo>
                <a:lnTo>
                  <a:pt x="7532675" y="14478"/>
                </a:lnTo>
                <a:lnTo>
                  <a:pt x="7532141" y="14224"/>
                </a:lnTo>
                <a:lnTo>
                  <a:pt x="7515479" y="13589"/>
                </a:lnTo>
                <a:lnTo>
                  <a:pt x="7473797" y="12827"/>
                </a:lnTo>
                <a:lnTo>
                  <a:pt x="7420724" y="12827"/>
                </a:lnTo>
                <a:lnTo>
                  <a:pt x="7397509" y="12446"/>
                </a:lnTo>
                <a:lnTo>
                  <a:pt x="7398906" y="12446"/>
                </a:lnTo>
                <a:lnTo>
                  <a:pt x="7371499" y="12065"/>
                </a:lnTo>
                <a:lnTo>
                  <a:pt x="7353224" y="11811"/>
                </a:lnTo>
                <a:lnTo>
                  <a:pt x="7344550" y="12065"/>
                </a:lnTo>
                <a:lnTo>
                  <a:pt x="7321372" y="12750"/>
                </a:lnTo>
                <a:lnTo>
                  <a:pt x="7326287" y="12827"/>
                </a:lnTo>
                <a:lnTo>
                  <a:pt x="7325055" y="12827"/>
                </a:lnTo>
                <a:lnTo>
                  <a:pt x="7342606" y="13208"/>
                </a:lnTo>
                <a:lnTo>
                  <a:pt x="7357224" y="13208"/>
                </a:lnTo>
                <a:lnTo>
                  <a:pt x="7383564" y="12827"/>
                </a:lnTo>
                <a:lnTo>
                  <a:pt x="7419340" y="13589"/>
                </a:lnTo>
                <a:lnTo>
                  <a:pt x="7406310" y="14097"/>
                </a:lnTo>
                <a:lnTo>
                  <a:pt x="7405484" y="13970"/>
                </a:lnTo>
                <a:lnTo>
                  <a:pt x="7328167" y="13970"/>
                </a:lnTo>
                <a:lnTo>
                  <a:pt x="7332281" y="14224"/>
                </a:lnTo>
                <a:lnTo>
                  <a:pt x="7403058" y="14224"/>
                </a:lnTo>
                <a:lnTo>
                  <a:pt x="7407148" y="14224"/>
                </a:lnTo>
                <a:lnTo>
                  <a:pt x="7408824" y="14478"/>
                </a:lnTo>
                <a:lnTo>
                  <a:pt x="7420089" y="14859"/>
                </a:lnTo>
                <a:lnTo>
                  <a:pt x="7416736" y="14859"/>
                </a:lnTo>
                <a:lnTo>
                  <a:pt x="7418311" y="15367"/>
                </a:lnTo>
                <a:lnTo>
                  <a:pt x="7434186" y="14859"/>
                </a:lnTo>
                <a:lnTo>
                  <a:pt x="7498791" y="14859"/>
                </a:lnTo>
                <a:lnTo>
                  <a:pt x="7534516" y="15367"/>
                </a:lnTo>
                <a:close/>
              </a:path>
              <a:path w="8272780" h="61595">
                <a:moveTo>
                  <a:pt x="7535824" y="38735"/>
                </a:moveTo>
                <a:lnTo>
                  <a:pt x="7534186" y="38608"/>
                </a:lnTo>
                <a:lnTo>
                  <a:pt x="7532078" y="38608"/>
                </a:lnTo>
                <a:lnTo>
                  <a:pt x="7535824" y="38735"/>
                </a:lnTo>
                <a:close/>
              </a:path>
              <a:path w="8272780" h="61595">
                <a:moveTo>
                  <a:pt x="7557325" y="36703"/>
                </a:moveTo>
                <a:lnTo>
                  <a:pt x="7097154" y="36703"/>
                </a:lnTo>
                <a:lnTo>
                  <a:pt x="7092289" y="37084"/>
                </a:lnTo>
                <a:lnTo>
                  <a:pt x="7093598" y="37084"/>
                </a:lnTo>
                <a:lnTo>
                  <a:pt x="7061314" y="38481"/>
                </a:lnTo>
                <a:lnTo>
                  <a:pt x="7046061" y="37846"/>
                </a:lnTo>
                <a:lnTo>
                  <a:pt x="7042874" y="37846"/>
                </a:lnTo>
                <a:lnTo>
                  <a:pt x="7043267" y="37465"/>
                </a:lnTo>
                <a:lnTo>
                  <a:pt x="7043648" y="37084"/>
                </a:lnTo>
                <a:lnTo>
                  <a:pt x="7046481" y="36703"/>
                </a:lnTo>
                <a:lnTo>
                  <a:pt x="7050811" y="36703"/>
                </a:lnTo>
                <a:lnTo>
                  <a:pt x="7097154" y="36703"/>
                </a:lnTo>
                <a:lnTo>
                  <a:pt x="7103656" y="36195"/>
                </a:lnTo>
                <a:lnTo>
                  <a:pt x="7050265" y="36195"/>
                </a:lnTo>
                <a:lnTo>
                  <a:pt x="7048373" y="36449"/>
                </a:lnTo>
                <a:lnTo>
                  <a:pt x="7042277" y="35814"/>
                </a:lnTo>
                <a:lnTo>
                  <a:pt x="7020471" y="36588"/>
                </a:lnTo>
                <a:lnTo>
                  <a:pt x="7003199" y="35814"/>
                </a:lnTo>
                <a:lnTo>
                  <a:pt x="6985711" y="35433"/>
                </a:lnTo>
                <a:lnTo>
                  <a:pt x="6963283" y="36703"/>
                </a:lnTo>
                <a:lnTo>
                  <a:pt x="6932790" y="36195"/>
                </a:lnTo>
                <a:lnTo>
                  <a:pt x="6938492" y="36195"/>
                </a:lnTo>
                <a:lnTo>
                  <a:pt x="6932739" y="35814"/>
                </a:lnTo>
                <a:lnTo>
                  <a:pt x="6931406" y="35814"/>
                </a:lnTo>
                <a:lnTo>
                  <a:pt x="6926199" y="34671"/>
                </a:lnTo>
                <a:lnTo>
                  <a:pt x="6925729" y="34671"/>
                </a:lnTo>
                <a:lnTo>
                  <a:pt x="6919430" y="33909"/>
                </a:lnTo>
                <a:lnTo>
                  <a:pt x="6924421" y="33909"/>
                </a:lnTo>
                <a:lnTo>
                  <a:pt x="6936245" y="33528"/>
                </a:lnTo>
                <a:lnTo>
                  <a:pt x="6674586" y="33528"/>
                </a:lnTo>
                <a:lnTo>
                  <a:pt x="6699085" y="33909"/>
                </a:lnTo>
                <a:lnTo>
                  <a:pt x="6710616" y="33909"/>
                </a:lnTo>
                <a:lnTo>
                  <a:pt x="6616382" y="37465"/>
                </a:lnTo>
                <a:lnTo>
                  <a:pt x="6609372" y="37465"/>
                </a:lnTo>
                <a:lnTo>
                  <a:pt x="6598475" y="37084"/>
                </a:lnTo>
                <a:lnTo>
                  <a:pt x="6604609" y="37084"/>
                </a:lnTo>
                <a:lnTo>
                  <a:pt x="6551892" y="36195"/>
                </a:lnTo>
                <a:lnTo>
                  <a:pt x="6554673" y="36195"/>
                </a:lnTo>
                <a:lnTo>
                  <a:pt x="6545453" y="35814"/>
                </a:lnTo>
                <a:lnTo>
                  <a:pt x="6572390" y="34671"/>
                </a:lnTo>
                <a:lnTo>
                  <a:pt x="6581368" y="34290"/>
                </a:lnTo>
                <a:lnTo>
                  <a:pt x="6589535" y="34290"/>
                </a:lnTo>
                <a:lnTo>
                  <a:pt x="6602603" y="35814"/>
                </a:lnTo>
                <a:lnTo>
                  <a:pt x="6628041" y="33909"/>
                </a:lnTo>
                <a:lnTo>
                  <a:pt x="6622732" y="33909"/>
                </a:lnTo>
                <a:lnTo>
                  <a:pt x="6611874" y="33528"/>
                </a:lnTo>
                <a:lnTo>
                  <a:pt x="6590347" y="33528"/>
                </a:lnTo>
                <a:lnTo>
                  <a:pt x="6590347" y="33909"/>
                </a:lnTo>
                <a:lnTo>
                  <a:pt x="6587350" y="34036"/>
                </a:lnTo>
                <a:lnTo>
                  <a:pt x="6586271" y="33909"/>
                </a:lnTo>
                <a:lnTo>
                  <a:pt x="6590347" y="33909"/>
                </a:lnTo>
                <a:lnTo>
                  <a:pt x="6590347" y="33528"/>
                </a:lnTo>
                <a:lnTo>
                  <a:pt x="6105258" y="33528"/>
                </a:lnTo>
                <a:lnTo>
                  <a:pt x="6102108" y="33528"/>
                </a:lnTo>
                <a:lnTo>
                  <a:pt x="6094120" y="33909"/>
                </a:lnTo>
                <a:lnTo>
                  <a:pt x="6061761" y="33909"/>
                </a:lnTo>
                <a:lnTo>
                  <a:pt x="6045276" y="33528"/>
                </a:lnTo>
                <a:lnTo>
                  <a:pt x="5934278" y="33528"/>
                </a:lnTo>
                <a:lnTo>
                  <a:pt x="5987681" y="33020"/>
                </a:lnTo>
                <a:lnTo>
                  <a:pt x="6003760" y="33020"/>
                </a:lnTo>
                <a:lnTo>
                  <a:pt x="6034290" y="33274"/>
                </a:lnTo>
                <a:lnTo>
                  <a:pt x="6023318" y="33020"/>
                </a:lnTo>
                <a:lnTo>
                  <a:pt x="6019228" y="33020"/>
                </a:lnTo>
                <a:lnTo>
                  <a:pt x="6021044" y="31877"/>
                </a:lnTo>
                <a:lnTo>
                  <a:pt x="6023394" y="31877"/>
                </a:lnTo>
                <a:lnTo>
                  <a:pt x="6031014" y="31496"/>
                </a:lnTo>
                <a:lnTo>
                  <a:pt x="6027775" y="31496"/>
                </a:lnTo>
                <a:lnTo>
                  <a:pt x="6045124" y="31115"/>
                </a:lnTo>
                <a:lnTo>
                  <a:pt x="6046978" y="31115"/>
                </a:lnTo>
                <a:lnTo>
                  <a:pt x="6058789" y="30734"/>
                </a:lnTo>
                <a:lnTo>
                  <a:pt x="6062548" y="30619"/>
                </a:lnTo>
                <a:lnTo>
                  <a:pt x="6065164" y="30759"/>
                </a:lnTo>
                <a:lnTo>
                  <a:pt x="6073140" y="30988"/>
                </a:lnTo>
                <a:lnTo>
                  <a:pt x="6066587" y="30505"/>
                </a:lnTo>
                <a:lnTo>
                  <a:pt x="6064707" y="30353"/>
                </a:lnTo>
                <a:lnTo>
                  <a:pt x="6070587" y="30353"/>
                </a:lnTo>
                <a:lnTo>
                  <a:pt x="6079160" y="30353"/>
                </a:lnTo>
                <a:lnTo>
                  <a:pt x="6135929" y="30353"/>
                </a:lnTo>
                <a:lnTo>
                  <a:pt x="6122149" y="31496"/>
                </a:lnTo>
                <a:lnTo>
                  <a:pt x="6122594" y="31496"/>
                </a:lnTo>
                <a:lnTo>
                  <a:pt x="6107417" y="33274"/>
                </a:lnTo>
                <a:lnTo>
                  <a:pt x="6112738" y="33020"/>
                </a:lnTo>
                <a:lnTo>
                  <a:pt x="6597409" y="33020"/>
                </a:lnTo>
                <a:lnTo>
                  <a:pt x="6575717" y="32258"/>
                </a:lnTo>
                <a:lnTo>
                  <a:pt x="6574739" y="32258"/>
                </a:lnTo>
                <a:lnTo>
                  <a:pt x="6543116" y="30734"/>
                </a:lnTo>
                <a:lnTo>
                  <a:pt x="6544094" y="30734"/>
                </a:lnTo>
                <a:lnTo>
                  <a:pt x="6539128" y="30353"/>
                </a:lnTo>
                <a:lnTo>
                  <a:pt x="6140691" y="30353"/>
                </a:lnTo>
                <a:lnTo>
                  <a:pt x="6127801" y="29845"/>
                </a:lnTo>
                <a:lnTo>
                  <a:pt x="6056160" y="29845"/>
                </a:lnTo>
                <a:lnTo>
                  <a:pt x="6052604" y="29667"/>
                </a:lnTo>
                <a:lnTo>
                  <a:pt x="6044438" y="29489"/>
                </a:lnTo>
                <a:lnTo>
                  <a:pt x="6035040" y="29464"/>
                </a:lnTo>
                <a:lnTo>
                  <a:pt x="6045644" y="29705"/>
                </a:lnTo>
                <a:lnTo>
                  <a:pt x="6048222" y="29845"/>
                </a:lnTo>
                <a:lnTo>
                  <a:pt x="6031611" y="29845"/>
                </a:lnTo>
                <a:lnTo>
                  <a:pt x="6035040" y="29464"/>
                </a:lnTo>
                <a:lnTo>
                  <a:pt x="6026277" y="29464"/>
                </a:lnTo>
                <a:lnTo>
                  <a:pt x="6025032" y="29845"/>
                </a:lnTo>
                <a:lnTo>
                  <a:pt x="5903722" y="29845"/>
                </a:lnTo>
                <a:lnTo>
                  <a:pt x="5903722" y="28956"/>
                </a:lnTo>
                <a:lnTo>
                  <a:pt x="5904611" y="28956"/>
                </a:lnTo>
                <a:lnTo>
                  <a:pt x="5906732" y="28702"/>
                </a:lnTo>
                <a:lnTo>
                  <a:pt x="6097346" y="28702"/>
                </a:lnTo>
                <a:lnTo>
                  <a:pt x="6086945" y="28321"/>
                </a:lnTo>
                <a:lnTo>
                  <a:pt x="5909919" y="28321"/>
                </a:lnTo>
                <a:lnTo>
                  <a:pt x="5913120" y="27940"/>
                </a:lnTo>
                <a:lnTo>
                  <a:pt x="5908878" y="28321"/>
                </a:lnTo>
                <a:lnTo>
                  <a:pt x="5607926" y="28321"/>
                </a:lnTo>
                <a:lnTo>
                  <a:pt x="5643372" y="28702"/>
                </a:lnTo>
                <a:lnTo>
                  <a:pt x="5904636" y="28702"/>
                </a:lnTo>
                <a:lnTo>
                  <a:pt x="5901817" y="28956"/>
                </a:lnTo>
                <a:lnTo>
                  <a:pt x="5888012" y="28981"/>
                </a:lnTo>
                <a:lnTo>
                  <a:pt x="5878195" y="29083"/>
                </a:lnTo>
                <a:lnTo>
                  <a:pt x="5873127" y="29387"/>
                </a:lnTo>
                <a:lnTo>
                  <a:pt x="5873508" y="29845"/>
                </a:lnTo>
                <a:lnTo>
                  <a:pt x="5591911" y="29845"/>
                </a:lnTo>
                <a:lnTo>
                  <a:pt x="5584368" y="30353"/>
                </a:lnTo>
                <a:lnTo>
                  <a:pt x="5881560" y="30353"/>
                </a:lnTo>
                <a:lnTo>
                  <a:pt x="5879439" y="30543"/>
                </a:lnTo>
                <a:lnTo>
                  <a:pt x="5879008" y="30734"/>
                </a:lnTo>
                <a:lnTo>
                  <a:pt x="5883160" y="30543"/>
                </a:lnTo>
                <a:lnTo>
                  <a:pt x="5885612" y="30353"/>
                </a:lnTo>
                <a:lnTo>
                  <a:pt x="6018555" y="30353"/>
                </a:lnTo>
                <a:lnTo>
                  <a:pt x="6023381" y="30353"/>
                </a:lnTo>
                <a:lnTo>
                  <a:pt x="6021324" y="30988"/>
                </a:lnTo>
                <a:lnTo>
                  <a:pt x="6027039" y="30353"/>
                </a:lnTo>
                <a:lnTo>
                  <a:pt x="6057633" y="30353"/>
                </a:lnTo>
                <a:lnTo>
                  <a:pt x="6061189" y="30556"/>
                </a:lnTo>
                <a:lnTo>
                  <a:pt x="6041656" y="30734"/>
                </a:lnTo>
                <a:lnTo>
                  <a:pt x="6047498" y="30734"/>
                </a:lnTo>
                <a:lnTo>
                  <a:pt x="6014199" y="31369"/>
                </a:lnTo>
                <a:lnTo>
                  <a:pt x="6016930" y="30734"/>
                </a:lnTo>
                <a:lnTo>
                  <a:pt x="6018009" y="30480"/>
                </a:lnTo>
                <a:lnTo>
                  <a:pt x="6002807" y="30734"/>
                </a:lnTo>
                <a:lnTo>
                  <a:pt x="5957201" y="31496"/>
                </a:lnTo>
                <a:lnTo>
                  <a:pt x="5963856" y="31496"/>
                </a:lnTo>
                <a:lnTo>
                  <a:pt x="5961024" y="31877"/>
                </a:lnTo>
                <a:lnTo>
                  <a:pt x="6000166" y="31877"/>
                </a:lnTo>
                <a:lnTo>
                  <a:pt x="6008497" y="32258"/>
                </a:lnTo>
                <a:lnTo>
                  <a:pt x="5979211" y="33020"/>
                </a:lnTo>
                <a:lnTo>
                  <a:pt x="5841873" y="33020"/>
                </a:lnTo>
                <a:lnTo>
                  <a:pt x="5882538" y="33528"/>
                </a:lnTo>
                <a:lnTo>
                  <a:pt x="5759348" y="33528"/>
                </a:lnTo>
                <a:lnTo>
                  <a:pt x="5757799" y="33909"/>
                </a:lnTo>
                <a:lnTo>
                  <a:pt x="5762358" y="33909"/>
                </a:lnTo>
                <a:lnTo>
                  <a:pt x="5737606" y="34531"/>
                </a:lnTo>
                <a:lnTo>
                  <a:pt x="5697512" y="33909"/>
                </a:lnTo>
                <a:lnTo>
                  <a:pt x="5677827" y="33909"/>
                </a:lnTo>
                <a:lnTo>
                  <a:pt x="5672874" y="35052"/>
                </a:lnTo>
                <a:lnTo>
                  <a:pt x="5651297" y="36461"/>
                </a:lnTo>
                <a:lnTo>
                  <a:pt x="5652503" y="36195"/>
                </a:lnTo>
                <a:lnTo>
                  <a:pt x="5548173" y="36195"/>
                </a:lnTo>
                <a:lnTo>
                  <a:pt x="5527052" y="36461"/>
                </a:lnTo>
                <a:lnTo>
                  <a:pt x="5548033" y="36703"/>
                </a:lnTo>
                <a:lnTo>
                  <a:pt x="5505958" y="36703"/>
                </a:lnTo>
                <a:lnTo>
                  <a:pt x="5390934" y="36703"/>
                </a:lnTo>
                <a:lnTo>
                  <a:pt x="5410835" y="38227"/>
                </a:lnTo>
                <a:lnTo>
                  <a:pt x="5408917" y="38227"/>
                </a:lnTo>
                <a:lnTo>
                  <a:pt x="5419636" y="38608"/>
                </a:lnTo>
                <a:lnTo>
                  <a:pt x="5559450" y="38608"/>
                </a:lnTo>
                <a:lnTo>
                  <a:pt x="5563997" y="37465"/>
                </a:lnTo>
                <a:lnTo>
                  <a:pt x="5580126" y="36703"/>
                </a:lnTo>
                <a:lnTo>
                  <a:pt x="5601081" y="36703"/>
                </a:lnTo>
                <a:lnTo>
                  <a:pt x="5647385" y="36703"/>
                </a:lnTo>
                <a:lnTo>
                  <a:pt x="5650103" y="36703"/>
                </a:lnTo>
                <a:lnTo>
                  <a:pt x="5646509" y="37465"/>
                </a:lnTo>
                <a:lnTo>
                  <a:pt x="5639498" y="37465"/>
                </a:lnTo>
                <a:lnTo>
                  <a:pt x="5601081" y="36703"/>
                </a:lnTo>
                <a:lnTo>
                  <a:pt x="5599290" y="38227"/>
                </a:lnTo>
                <a:lnTo>
                  <a:pt x="5578399" y="38227"/>
                </a:lnTo>
                <a:lnTo>
                  <a:pt x="5619877" y="38493"/>
                </a:lnTo>
                <a:lnTo>
                  <a:pt x="5647423" y="38227"/>
                </a:lnTo>
                <a:lnTo>
                  <a:pt x="5675058" y="38608"/>
                </a:lnTo>
                <a:lnTo>
                  <a:pt x="6453035" y="38608"/>
                </a:lnTo>
                <a:lnTo>
                  <a:pt x="6499314" y="37465"/>
                </a:lnTo>
                <a:lnTo>
                  <a:pt x="6514744" y="37084"/>
                </a:lnTo>
                <a:lnTo>
                  <a:pt x="6524980" y="37084"/>
                </a:lnTo>
                <a:lnTo>
                  <a:pt x="6571056" y="36715"/>
                </a:lnTo>
                <a:lnTo>
                  <a:pt x="6570573" y="37846"/>
                </a:lnTo>
                <a:lnTo>
                  <a:pt x="6568948" y="37846"/>
                </a:lnTo>
                <a:lnTo>
                  <a:pt x="6578384" y="38608"/>
                </a:lnTo>
                <a:lnTo>
                  <a:pt x="7058380" y="38608"/>
                </a:lnTo>
                <a:lnTo>
                  <a:pt x="7064375" y="38608"/>
                </a:lnTo>
                <a:lnTo>
                  <a:pt x="7530592" y="38608"/>
                </a:lnTo>
                <a:lnTo>
                  <a:pt x="7523810" y="38227"/>
                </a:lnTo>
                <a:lnTo>
                  <a:pt x="7523061" y="38227"/>
                </a:lnTo>
                <a:lnTo>
                  <a:pt x="7513955" y="37465"/>
                </a:lnTo>
                <a:lnTo>
                  <a:pt x="7521448" y="37465"/>
                </a:lnTo>
                <a:lnTo>
                  <a:pt x="7557325" y="36703"/>
                </a:lnTo>
                <a:close/>
              </a:path>
              <a:path w="8272780" h="61595">
                <a:moveTo>
                  <a:pt x="7567879" y="16002"/>
                </a:moveTo>
                <a:lnTo>
                  <a:pt x="7562469" y="15494"/>
                </a:lnTo>
                <a:lnTo>
                  <a:pt x="7543457" y="15494"/>
                </a:lnTo>
                <a:lnTo>
                  <a:pt x="7534783" y="15494"/>
                </a:lnTo>
                <a:lnTo>
                  <a:pt x="7418718" y="15494"/>
                </a:lnTo>
                <a:lnTo>
                  <a:pt x="7414349" y="15494"/>
                </a:lnTo>
                <a:lnTo>
                  <a:pt x="7392657" y="15494"/>
                </a:lnTo>
                <a:lnTo>
                  <a:pt x="7392657" y="16002"/>
                </a:lnTo>
                <a:lnTo>
                  <a:pt x="7362736" y="16764"/>
                </a:lnTo>
                <a:lnTo>
                  <a:pt x="7291387" y="16764"/>
                </a:lnTo>
                <a:lnTo>
                  <a:pt x="7303770" y="16383"/>
                </a:lnTo>
                <a:lnTo>
                  <a:pt x="7299198" y="16383"/>
                </a:lnTo>
                <a:lnTo>
                  <a:pt x="7325271" y="16002"/>
                </a:lnTo>
                <a:lnTo>
                  <a:pt x="7339139" y="16002"/>
                </a:lnTo>
                <a:lnTo>
                  <a:pt x="7392657" y="16002"/>
                </a:lnTo>
                <a:lnTo>
                  <a:pt x="7392657" y="15494"/>
                </a:lnTo>
                <a:lnTo>
                  <a:pt x="7360044" y="15494"/>
                </a:lnTo>
                <a:lnTo>
                  <a:pt x="7342657" y="15748"/>
                </a:lnTo>
                <a:lnTo>
                  <a:pt x="7360285" y="14478"/>
                </a:lnTo>
                <a:lnTo>
                  <a:pt x="7342518" y="14478"/>
                </a:lnTo>
                <a:lnTo>
                  <a:pt x="7332281" y="14224"/>
                </a:lnTo>
                <a:lnTo>
                  <a:pt x="6795605" y="14224"/>
                </a:lnTo>
                <a:lnTo>
                  <a:pt x="6795211" y="14224"/>
                </a:lnTo>
                <a:lnTo>
                  <a:pt x="6774612" y="14224"/>
                </a:lnTo>
                <a:lnTo>
                  <a:pt x="6748145" y="13589"/>
                </a:lnTo>
                <a:lnTo>
                  <a:pt x="6759130" y="15494"/>
                </a:lnTo>
                <a:lnTo>
                  <a:pt x="6751625" y="15494"/>
                </a:lnTo>
                <a:lnTo>
                  <a:pt x="6724536" y="16002"/>
                </a:lnTo>
                <a:lnTo>
                  <a:pt x="6678308" y="16002"/>
                </a:lnTo>
                <a:lnTo>
                  <a:pt x="6655803" y="16256"/>
                </a:lnTo>
                <a:lnTo>
                  <a:pt x="6626111" y="16002"/>
                </a:lnTo>
                <a:lnTo>
                  <a:pt x="6598120" y="16383"/>
                </a:lnTo>
                <a:lnTo>
                  <a:pt x="6573520" y="16383"/>
                </a:lnTo>
                <a:lnTo>
                  <a:pt x="6556400" y="15494"/>
                </a:lnTo>
                <a:lnTo>
                  <a:pt x="6500469" y="15494"/>
                </a:lnTo>
                <a:lnTo>
                  <a:pt x="6504495" y="13589"/>
                </a:lnTo>
                <a:lnTo>
                  <a:pt x="6508509" y="11684"/>
                </a:lnTo>
                <a:lnTo>
                  <a:pt x="6468516" y="11684"/>
                </a:lnTo>
                <a:lnTo>
                  <a:pt x="6441110" y="12065"/>
                </a:lnTo>
                <a:lnTo>
                  <a:pt x="6447345" y="12065"/>
                </a:lnTo>
                <a:lnTo>
                  <a:pt x="6429908" y="12827"/>
                </a:lnTo>
                <a:lnTo>
                  <a:pt x="6432728" y="12827"/>
                </a:lnTo>
                <a:lnTo>
                  <a:pt x="6432169" y="13589"/>
                </a:lnTo>
                <a:lnTo>
                  <a:pt x="6401486" y="13208"/>
                </a:lnTo>
                <a:lnTo>
                  <a:pt x="6410198" y="13208"/>
                </a:lnTo>
                <a:lnTo>
                  <a:pt x="6405639" y="12827"/>
                </a:lnTo>
                <a:lnTo>
                  <a:pt x="6407721" y="12827"/>
                </a:lnTo>
                <a:lnTo>
                  <a:pt x="6409398" y="12446"/>
                </a:lnTo>
                <a:lnTo>
                  <a:pt x="6409334" y="12065"/>
                </a:lnTo>
                <a:lnTo>
                  <a:pt x="6409283" y="11709"/>
                </a:lnTo>
                <a:lnTo>
                  <a:pt x="6378829" y="11938"/>
                </a:lnTo>
                <a:lnTo>
                  <a:pt x="6361493" y="11684"/>
                </a:lnTo>
                <a:lnTo>
                  <a:pt x="6334874" y="11684"/>
                </a:lnTo>
                <a:lnTo>
                  <a:pt x="6336919" y="13589"/>
                </a:lnTo>
                <a:lnTo>
                  <a:pt x="6315303" y="12827"/>
                </a:lnTo>
                <a:lnTo>
                  <a:pt x="6293701" y="12065"/>
                </a:lnTo>
                <a:lnTo>
                  <a:pt x="6286487" y="11811"/>
                </a:lnTo>
                <a:lnTo>
                  <a:pt x="6285281" y="12065"/>
                </a:lnTo>
                <a:lnTo>
                  <a:pt x="6283452" y="12446"/>
                </a:lnTo>
                <a:lnTo>
                  <a:pt x="6243345" y="12674"/>
                </a:lnTo>
                <a:lnTo>
                  <a:pt x="6231331" y="11684"/>
                </a:lnTo>
                <a:lnTo>
                  <a:pt x="6230505" y="11684"/>
                </a:lnTo>
                <a:lnTo>
                  <a:pt x="6223317" y="10414"/>
                </a:lnTo>
                <a:lnTo>
                  <a:pt x="6224422" y="10414"/>
                </a:lnTo>
                <a:lnTo>
                  <a:pt x="6262890" y="10414"/>
                </a:lnTo>
                <a:lnTo>
                  <a:pt x="6277026" y="10414"/>
                </a:lnTo>
                <a:lnTo>
                  <a:pt x="6287744" y="10414"/>
                </a:lnTo>
                <a:lnTo>
                  <a:pt x="6395783" y="10414"/>
                </a:lnTo>
                <a:lnTo>
                  <a:pt x="6395631" y="10718"/>
                </a:lnTo>
                <a:lnTo>
                  <a:pt x="6346076" y="11303"/>
                </a:lnTo>
                <a:lnTo>
                  <a:pt x="6395339" y="11303"/>
                </a:lnTo>
                <a:lnTo>
                  <a:pt x="6395148" y="11684"/>
                </a:lnTo>
                <a:lnTo>
                  <a:pt x="6409283" y="11684"/>
                </a:lnTo>
                <a:lnTo>
                  <a:pt x="6411328" y="11684"/>
                </a:lnTo>
                <a:lnTo>
                  <a:pt x="6412420" y="11684"/>
                </a:lnTo>
                <a:lnTo>
                  <a:pt x="6421793" y="11303"/>
                </a:lnTo>
                <a:lnTo>
                  <a:pt x="6483617" y="11303"/>
                </a:lnTo>
                <a:lnTo>
                  <a:pt x="6500469" y="11303"/>
                </a:lnTo>
                <a:lnTo>
                  <a:pt x="6504533" y="11303"/>
                </a:lnTo>
                <a:lnTo>
                  <a:pt x="6498831" y="10922"/>
                </a:lnTo>
                <a:lnTo>
                  <a:pt x="6493421" y="9664"/>
                </a:lnTo>
                <a:lnTo>
                  <a:pt x="6457251" y="10033"/>
                </a:lnTo>
                <a:lnTo>
                  <a:pt x="6468440" y="9652"/>
                </a:lnTo>
                <a:lnTo>
                  <a:pt x="6493396" y="9652"/>
                </a:lnTo>
                <a:lnTo>
                  <a:pt x="6494005" y="9652"/>
                </a:lnTo>
                <a:lnTo>
                  <a:pt x="6548310" y="9652"/>
                </a:lnTo>
                <a:lnTo>
                  <a:pt x="6551054" y="8509"/>
                </a:lnTo>
                <a:lnTo>
                  <a:pt x="6555206" y="7239"/>
                </a:lnTo>
                <a:lnTo>
                  <a:pt x="6557315" y="7239"/>
                </a:lnTo>
                <a:lnTo>
                  <a:pt x="6572402" y="6477"/>
                </a:lnTo>
                <a:lnTo>
                  <a:pt x="6585115" y="6477"/>
                </a:lnTo>
                <a:lnTo>
                  <a:pt x="6554495" y="6096"/>
                </a:lnTo>
                <a:lnTo>
                  <a:pt x="6540005" y="5715"/>
                </a:lnTo>
                <a:lnTo>
                  <a:pt x="6545021" y="5715"/>
                </a:lnTo>
                <a:lnTo>
                  <a:pt x="6515494" y="5334"/>
                </a:lnTo>
                <a:lnTo>
                  <a:pt x="6483274" y="5715"/>
                </a:lnTo>
                <a:lnTo>
                  <a:pt x="6476784" y="5715"/>
                </a:lnTo>
                <a:lnTo>
                  <a:pt x="6427330" y="6477"/>
                </a:lnTo>
                <a:lnTo>
                  <a:pt x="6424155" y="6477"/>
                </a:lnTo>
                <a:lnTo>
                  <a:pt x="6411265" y="6858"/>
                </a:lnTo>
                <a:lnTo>
                  <a:pt x="6429705" y="6858"/>
                </a:lnTo>
                <a:lnTo>
                  <a:pt x="6420790" y="6985"/>
                </a:lnTo>
                <a:lnTo>
                  <a:pt x="6409207" y="6921"/>
                </a:lnTo>
                <a:lnTo>
                  <a:pt x="6398361" y="7239"/>
                </a:lnTo>
                <a:lnTo>
                  <a:pt x="6402972" y="7239"/>
                </a:lnTo>
                <a:lnTo>
                  <a:pt x="6449835" y="7239"/>
                </a:lnTo>
                <a:lnTo>
                  <a:pt x="6470409" y="7620"/>
                </a:lnTo>
                <a:lnTo>
                  <a:pt x="6467208" y="7620"/>
                </a:lnTo>
                <a:lnTo>
                  <a:pt x="6492824" y="8509"/>
                </a:lnTo>
                <a:lnTo>
                  <a:pt x="6469126" y="8509"/>
                </a:lnTo>
                <a:lnTo>
                  <a:pt x="6460337" y="8890"/>
                </a:lnTo>
                <a:lnTo>
                  <a:pt x="6462916" y="8890"/>
                </a:lnTo>
                <a:lnTo>
                  <a:pt x="6446393" y="9271"/>
                </a:lnTo>
                <a:lnTo>
                  <a:pt x="6431077" y="9271"/>
                </a:lnTo>
                <a:lnTo>
                  <a:pt x="6437604" y="8509"/>
                </a:lnTo>
                <a:lnTo>
                  <a:pt x="6431331" y="8509"/>
                </a:lnTo>
                <a:lnTo>
                  <a:pt x="6410185" y="9144"/>
                </a:lnTo>
                <a:lnTo>
                  <a:pt x="6393612" y="8509"/>
                </a:lnTo>
                <a:lnTo>
                  <a:pt x="6378054" y="8509"/>
                </a:lnTo>
                <a:lnTo>
                  <a:pt x="6354864" y="7620"/>
                </a:lnTo>
                <a:lnTo>
                  <a:pt x="6363741" y="7620"/>
                </a:lnTo>
                <a:lnTo>
                  <a:pt x="6373889" y="6477"/>
                </a:lnTo>
                <a:lnTo>
                  <a:pt x="6371831" y="6477"/>
                </a:lnTo>
                <a:lnTo>
                  <a:pt x="6352730" y="7239"/>
                </a:lnTo>
                <a:lnTo>
                  <a:pt x="6354572" y="7239"/>
                </a:lnTo>
                <a:lnTo>
                  <a:pt x="6350444" y="7620"/>
                </a:lnTo>
                <a:lnTo>
                  <a:pt x="6341770" y="8509"/>
                </a:lnTo>
                <a:lnTo>
                  <a:pt x="6340094" y="8509"/>
                </a:lnTo>
                <a:lnTo>
                  <a:pt x="6322568" y="9271"/>
                </a:lnTo>
                <a:lnTo>
                  <a:pt x="6335547" y="9271"/>
                </a:lnTo>
                <a:lnTo>
                  <a:pt x="6365761" y="9652"/>
                </a:lnTo>
                <a:lnTo>
                  <a:pt x="6396164" y="9652"/>
                </a:lnTo>
                <a:lnTo>
                  <a:pt x="6395961" y="10045"/>
                </a:lnTo>
                <a:lnTo>
                  <a:pt x="6365761" y="9652"/>
                </a:lnTo>
                <a:lnTo>
                  <a:pt x="6271323" y="9652"/>
                </a:lnTo>
                <a:lnTo>
                  <a:pt x="6274168" y="10033"/>
                </a:lnTo>
                <a:lnTo>
                  <a:pt x="6260604" y="9652"/>
                </a:lnTo>
                <a:lnTo>
                  <a:pt x="6213487" y="9652"/>
                </a:lnTo>
                <a:lnTo>
                  <a:pt x="6222809" y="10312"/>
                </a:lnTo>
                <a:lnTo>
                  <a:pt x="6187262" y="10210"/>
                </a:lnTo>
                <a:lnTo>
                  <a:pt x="6188176" y="10414"/>
                </a:lnTo>
                <a:lnTo>
                  <a:pt x="6191986" y="11303"/>
                </a:lnTo>
                <a:lnTo>
                  <a:pt x="6118441" y="11303"/>
                </a:lnTo>
                <a:lnTo>
                  <a:pt x="6124156" y="10414"/>
                </a:lnTo>
                <a:lnTo>
                  <a:pt x="6167704" y="10414"/>
                </a:lnTo>
                <a:lnTo>
                  <a:pt x="6179261" y="10185"/>
                </a:lnTo>
                <a:lnTo>
                  <a:pt x="6126594" y="10033"/>
                </a:lnTo>
                <a:lnTo>
                  <a:pt x="6129045" y="9652"/>
                </a:lnTo>
                <a:lnTo>
                  <a:pt x="6100737" y="9652"/>
                </a:lnTo>
                <a:lnTo>
                  <a:pt x="6081166" y="9906"/>
                </a:lnTo>
                <a:lnTo>
                  <a:pt x="5990310" y="9652"/>
                </a:lnTo>
                <a:lnTo>
                  <a:pt x="5970473" y="9652"/>
                </a:lnTo>
                <a:lnTo>
                  <a:pt x="5986208" y="10414"/>
                </a:lnTo>
                <a:lnTo>
                  <a:pt x="5691556" y="10414"/>
                </a:lnTo>
                <a:lnTo>
                  <a:pt x="5713920" y="11303"/>
                </a:lnTo>
                <a:lnTo>
                  <a:pt x="5702566" y="11303"/>
                </a:lnTo>
                <a:lnTo>
                  <a:pt x="5695112" y="11684"/>
                </a:lnTo>
                <a:lnTo>
                  <a:pt x="5698147" y="11684"/>
                </a:lnTo>
                <a:lnTo>
                  <a:pt x="5665025" y="12446"/>
                </a:lnTo>
                <a:lnTo>
                  <a:pt x="5652516" y="13589"/>
                </a:lnTo>
                <a:lnTo>
                  <a:pt x="5637212" y="12827"/>
                </a:lnTo>
                <a:lnTo>
                  <a:pt x="5634355" y="11684"/>
                </a:lnTo>
                <a:lnTo>
                  <a:pt x="5633402" y="11303"/>
                </a:lnTo>
                <a:lnTo>
                  <a:pt x="5631396" y="11303"/>
                </a:lnTo>
                <a:lnTo>
                  <a:pt x="5644337" y="8890"/>
                </a:lnTo>
                <a:lnTo>
                  <a:pt x="5646013" y="8890"/>
                </a:lnTo>
                <a:lnTo>
                  <a:pt x="5669635" y="7620"/>
                </a:lnTo>
                <a:lnTo>
                  <a:pt x="5679186" y="7620"/>
                </a:lnTo>
                <a:lnTo>
                  <a:pt x="5704776" y="7620"/>
                </a:lnTo>
                <a:lnTo>
                  <a:pt x="5691962" y="7429"/>
                </a:lnTo>
                <a:lnTo>
                  <a:pt x="5727751" y="6858"/>
                </a:lnTo>
                <a:lnTo>
                  <a:pt x="5725985" y="6858"/>
                </a:lnTo>
                <a:lnTo>
                  <a:pt x="5748693" y="6477"/>
                </a:lnTo>
                <a:lnTo>
                  <a:pt x="5715305" y="6477"/>
                </a:lnTo>
                <a:lnTo>
                  <a:pt x="5703036" y="6858"/>
                </a:lnTo>
                <a:lnTo>
                  <a:pt x="5705233" y="6858"/>
                </a:lnTo>
                <a:lnTo>
                  <a:pt x="5686361" y="7239"/>
                </a:lnTo>
                <a:lnTo>
                  <a:pt x="5680443" y="7239"/>
                </a:lnTo>
                <a:lnTo>
                  <a:pt x="5682869" y="6096"/>
                </a:lnTo>
                <a:lnTo>
                  <a:pt x="5679795" y="6096"/>
                </a:lnTo>
                <a:lnTo>
                  <a:pt x="5671401" y="5715"/>
                </a:lnTo>
                <a:lnTo>
                  <a:pt x="5674525" y="5715"/>
                </a:lnTo>
                <a:lnTo>
                  <a:pt x="5656770" y="5334"/>
                </a:lnTo>
                <a:lnTo>
                  <a:pt x="5653036" y="5334"/>
                </a:lnTo>
                <a:lnTo>
                  <a:pt x="5637720" y="4445"/>
                </a:lnTo>
                <a:lnTo>
                  <a:pt x="5643435" y="4445"/>
                </a:lnTo>
                <a:lnTo>
                  <a:pt x="5645455" y="4064"/>
                </a:lnTo>
                <a:lnTo>
                  <a:pt x="5643664" y="4064"/>
                </a:lnTo>
                <a:lnTo>
                  <a:pt x="5657799" y="2921"/>
                </a:lnTo>
                <a:lnTo>
                  <a:pt x="5703328" y="2921"/>
                </a:lnTo>
                <a:lnTo>
                  <a:pt x="5727408" y="3302"/>
                </a:lnTo>
                <a:lnTo>
                  <a:pt x="5719623" y="3302"/>
                </a:lnTo>
                <a:lnTo>
                  <a:pt x="5721058" y="4064"/>
                </a:lnTo>
                <a:lnTo>
                  <a:pt x="5717603" y="4064"/>
                </a:lnTo>
                <a:lnTo>
                  <a:pt x="5713146" y="4445"/>
                </a:lnTo>
                <a:lnTo>
                  <a:pt x="5712015" y="4445"/>
                </a:lnTo>
                <a:lnTo>
                  <a:pt x="5735675" y="5600"/>
                </a:lnTo>
                <a:lnTo>
                  <a:pt x="5764822" y="5334"/>
                </a:lnTo>
                <a:lnTo>
                  <a:pt x="5810656" y="4445"/>
                </a:lnTo>
                <a:lnTo>
                  <a:pt x="5831929" y="4445"/>
                </a:lnTo>
                <a:lnTo>
                  <a:pt x="5837783" y="4064"/>
                </a:lnTo>
                <a:lnTo>
                  <a:pt x="5844692" y="3302"/>
                </a:lnTo>
                <a:lnTo>
                  <a:pt x="5840019" y="3302"/>
                </a:lnTo>
                <a:lnTo>
                  <a:pt x="5836450" y="2921"/>
                </a:lnTo>
                <a:lnTo>
                  <a:pt x="5777484" y="2921"/>
                </a:lnTo>
                <a:lnTo>
                  <a:pt x="5781294" y="2159"/>
                </a:lnTo>
                <a:lnTo>
                  <a:pt x="5790984" y="2159"/>
                </a:lnTo>
                <a:lnTo>
                  <a:pt x="5745696" y="1524"/>
                </a:lnTo>
                <a:lnTo>
                  <a:pt x="5661088" y="1524"/>
                </a:lnTo>
                <a:lnTo>
                  <a:pt x="5611152" y="2159"/>
                </a:lnTo>
                <a:lnTo>
                  <a:pt x="5620524" y="2159"/>
                </a:lnTo>
                <a:lnTo>
                  <a:pt x="5609552" y="4445"/>
                </a:lnTo>
                <a:lnTo>
                  <a:pt x="5609298" y="4445"/>
                </a:lnTo>
                <a:lnTo>
                  <a:pt x="5578919" y="8890"/>
                </a:lnTo>
                <a:lnTo>
                  <a:pt x="5562816" y="11684"/>
                </a:lnTo>
                <a:lnTo>
                  <a:pt x="5448389" y="11684"/>
                </a:lnTo>
                <a:lnTo>
                  <a:pt x="5378069" y="11303"/>
                </a:lnTo>
                <a:lnTo>
                  <a:pt x="5331561" y="11303"/>
                </a:lnTo>
                <a:lnTo>
                  <a:pt x="5330850" y="11303"/>
                </a:lnTo>
                <a:lnTo>
                  <a:pt x="5327002" y="12700"/>
                </a:lnTo>
                <a:lnTo>
                  <a:pt x="5303164" y="12065"/>
                </a:lnTo>
                <a:lnTo>
                  <a:pt x="5287454" y="12065"/>
                </a:lnTo>
                <a:lnTo>
                  <a:pt x="5263159" y="11684"/>
                </a:lnTo>
                <a:lnTo>
                  <a:pt x="5270360" y="11684"/>
                </a:lnTo>
                <a:lnTo>
                  <a:pt x="5267693" y="11303"/>
                </a:lnTo>
                <a:lnTo>
                  <a:pt x="5257647" y="11303"/>
                </a:lnTo>
                <a:lnTo>
                  <a:pt x="5243068" y="12065"/>
                </a:lnTo>
                <a:lnTo>
                  <a:pt x="5188915" y="14859"/>
                </a:lnTo>
                <a:lnTo>
                  <a:pt x="5184813" y="16383"/>
                </a:lnTo>
                <a:lnTo>
                  <a:pt x="5178742" y="16383"/>
                </a:lnTo>
                <a:lnTo>
                  <a:pt x="5163121" y="15494"/>
                </a:lnTo>
                <a:lnTo>
                  <a:pt x="5151958" y="14859"/>
                </a:lnTo>
                <a:lnTo>
                  <a:pt x="5116487" y="13589"/>
                </a:lnTo>
                <a:lnTo>
                  <a:pt x="5113198" y="13589"/>
                </a:lnTo>
                <a:lnTo>
                  <a:pt x="5072164" y="12827"/>
                </a:lnTo>
                <a:lnTo>
                  <a:pt x="5025377" y="12827"/>
                </a:lnTo>
                <a:lnTo>
                  <a:pt x="5012804" y="12738"/>
                </a:lnTo>
                <a:lnTo>
                  <a:pt x="5012804" y="15367"/>
                </a:lnTo>
                <a:lnTo>
                  <a:pt x="5003241" y="14859"/>
                </a:lnTo>
                <a:lnTo>
                  <a:pt x="5006759" y="14859"/>
                </a:lnTo>
                <a:lnTo>
                  <a:pt x="4989042" y="14478"/>
                </a:lnTo>
                <a:lnTo>
                  <a:pt x="4965192" y="14478"/>
                </a:lnTo>
                <a:lnTo>
                  <a:pt x="4975390" y="13589"/>
                </a:lnTo>
                <a:lnTo>
                  <a:pt x="4976126" y="13589"/>
                </a:lnTo>
                <a:lnTo>
                  <a:pt x="4982743" y="13208"/>
                </a:lnTo>
                <a:lnTo>
                  <a:pt x="4993513" y="12827"/>
                </a:lnTo>
                <a:lnTo>
                  <a:pt x="5011509" y="12827"/>
                </a:lnTo>
                <a:lnTo>
                  <a:pt x="5009007" y="13589"/>
                </a:lnTo>
                <a:lnTo>
                  <a:pt x="5012804" y="15367"/>
                </a:lnTo>
                <a:lnTo>
                  <a:pt x="5012804" y="12738"/>
                </a:lnTo>
                <a:lnTo>
                  <a:pt x="4869929" y="11684"/>
                </a:lnTo>
                <a:lnTo>
                  <a:pt x="4888573" y="11684"/>
                </a:lnTo>
                <a:lnTo>
                  <a:pt x="4892649" y="11303"/>
                </a:lnTo>
                <a:lnTo>
                  <a:pt x="4876317" y="11303"/>
                </a:lnTo>
                <a:lnTo>
                  <a:pt x="4855908" y="11684"/>
                </a:lnTo>
                <a:lnTo>
                  <a:pt x="4860328" y="11684"/>
                </a:lnTo>
                <a:lnTo>
                  <a:pt x="4892078" y="12065"/>
                </a:lnTo>
                <a:lnTo>
                  <a:pt x="4906276" y="12827"/>
                </a:lnTo>
                <a:lnTo>
                  <a:pt x="4907153" y="14478"/>
                </a:lnTo>
                <a:lnTo>
                  <a:pt x="4851908" y="14859"/>
                </a:lnTo>
                <a:lnTo>
                  <a:pt x="4808753" y="14859"/>
                </a:lnTo>
                <a:lnTo>
                  <a:pt x="4776711" y="16256"/>
                </a:lnTo>
                <a:lnTo>
                  <a:pt x="4775047" y="14478"/>
                </a:lnTo>
                <a:lnTo>
                  <a:pt x="4774577" y="13970"/>
                </a:lnTo>
                <a:lnTo>
                  <a:pt x="4770996" y="12446"/>
                </a:lnTo>
                <a:lnTo>
                  <a:pt x="4770361" y="11303"/>
                </a:lnTo>
                <a:lnTo>
                  <a:pt x="4769574" y="11303"/>
                </a:lnTo>
                <a:lnTo>
                  <a:pt x="4778857" y="9652"/>
                </a:lnTo>
                <a:lnTo>
                  <a:pt x="4786795" y="9652"/>
                </a:lnTo>
                <a:lnTo>
                  <a:pt x="4799901" y="8509"/>
                </a:lnTo>
                <a:lnTo>
                  <a:pt x="4800511" y="8509"/>
                </a:lnTo>
                <a:lnTo>
                  <a:pt x="4821174" y="7239"/>
                </a:lnTo>
                <a:lnTo>
                  <a:pt x="4821948" y="7239"/>
                </a:lnTo>
                <a:lnTo>
                  <a:pt x="4839055" y="6477"/>
                </a:lnTo>
                <a:lnTo>
                  <a:pt x="4838166" y="6477"/>
                </a:lnTo>
                <a:lnTo>
                  <a:pt x="4860607" y="5715"/>
                </a:lnTo>
                <a:lnTo>
                  <a:pt x="4887874" y="5715"/>
                </a:lnTo>
                <a:lnTo>
                  <a:pt x="4877892" y="6477"/>
                </a:lnTo>
                <a:lnTo>
                  <a:pt x="4878121" y="6477"/>
                </a:lnTo>
                <a:lnTo>
                  <a:pt x="4869586" y="7239"/>
                </a:lnTo>
                <a:lnTo>
                  <a:pt x="4905133" y="7239"/>
                </a:lnTo>
                <a:lnTo>
                  <a:pt x="4920843" y="6477"/>
                </a:lnTo>
                <a:lnTo>
                  <a:pt x="4919942" y="6477"/>
                </a:lnTo>
                <a:lnTo>
                  <a:pt x="4930267" y="5715"/>
                </a:lnTo>
                <a:lnTo>
                  <a:pt x="4927917" y="5715"/>
                </a:lnTo>
                <a:lnTo>
                  <a:pt x="4940135" y="5334"/>
                </a:lnTo>
                <a:lnTo>
                  <a:pt x="4990427" y="5334"/>
                </a:lnTo>
                <a:lnTo>
                  <a:pt x="5002390" y="5588"/>
                </a:lnTo>
                <a:lnTo>
                  <a:pt x="5011483" y="5334"/>
                </a:lnTo>
                <a:lnTo>
                  <a:pt x="5016297" y="5334"/>
                </a:lnTo>
                <a:lnTo>
                  <a:pt x="4984661" y="4445"/>
                </a:lnTo>
                <a:lnTo>
                  <a:pt x="5021046" y="4445"/>
                </a:lnTo>
                <a:lnTo>
                  <a:pt x="5045557" y="5334"/>
                </a:lnTo>
                <a:lnTo>
                  <a:pt x="5047208" y="5334"/>
                </a:lnTo>
                <a:lnTo>
                  <a:pt x="5057508" y="5600"/>
                </a:lnTo>
                <a:lnTo>
                  <a:pt x="5048301" y="4445"/>
                </a:lnTo>
                <a:lnTo>
                  <a:pt x="5046396" y="4445"/>
                </a:lnTo>
                <a:lnTo>
                  <a:pt x="5041417" y="4064"/>
                </a:lnTo>
                <a:lnTo>
                  <a:pt x="5053863" y="4064"/>
                </a:lnTo>
                <a:lnTo>
                  <a:pt x="5144287" y="5334"/>
                </a:lnTo>
                <a:lnTo>
                  <a:pt x="5130990" y="5334"/>
                </a:lnTo>
                <a:lnTo>
                  <a:pt x="5150853" y="6362"/>
                </a:lnTo>
                <a:lnTo>
                  <a:pt x="5145125" y="5334"/>
                </a:lnTo>
                <a:lnTo>
                  <a:pt x="5147018" y="5334"/>
                </a:lnTo>
                <a:lnTo>
                  <a:pt x="5155273" y="4445"/>
                </a:lnTo>
                <a:lnTo>
                  <a:pt x="5154257" y="4445"/>
                </a:lnTo>
                <a:lnTo>
                  <a:pt x="5174005" y="3302"/>
                </a:lnTo>
                <a:lnTo>
                  <a:pt x="5185892" y="2921"/>
                </a:lnTo>
                <a:lnTo>
                  <a:pt x="5195405" y="2921"/>
                </a:lnTo>
                <a:lnTo>
                  <a:pt x="5134267" y="1524"/>
                </a:lnTo>
                <a:lnTo>
                  <a:pt x="4968633" y="1524"/>
                </a:lnTo>
                <a:lnTo>
                  <a:pt x="4968633" y="4445"/>
                </a:lnTo>
                <a:lnTo>
                  <a:pt x="4960480" y="4699"/>
                </a:lnTo>
                <a:lnTo>
                  <a:pt x="4948517" y="4445"/>
                </a:lnTo>
                <a:lnTo>
                  <a:pt x="4968633" y="4445"/>
                </a:lnTo>
                <a:lnTo>
                  <a:pt x="4968633" y="1524"/>
                </a:lnTo>
                <a:lnTo>
                  <a:pt x="4963134" y="1524"/>
                </a:lnTo>
                <a:lnTo>
                  <a:pt x="4963134" y="2159"/>
                </a:lnTo>
                <a:lnTo>
                  <a:pt x="4948377" y="2540"/>
                </a:lnTo>
                <a:lnTo>
                  <a:pt x="4944605" y="2159"/>
                </a:lnTo>
                <a:lnTo>
                  <a:pt x="4963134" y="2159"/>
                </a:lnTo>
                <a:lnTo>
                  <a:pt x="4963134" y="1524"/>
                </a:lnTo>
                <a:lnTo>
                  <a:pt x="4938522" y="1524"/>
                </a:lnTo>
                <a:lnTo>
                  <a:pt x="4938522" y="2159"/>
                </a:lnTo>
                <a:lnTo>
                  <a:pt x="4909617" y="2921"/>
                </a:lnTo>
                <a:lnTo>
                  <a:pt x="4933620" y="2921"/>
                </a:lnTo>
                <a:lnTo>
                  <a:pt x="4918862" y="3302"/>
                </a:lnTo>
                <a:lnTo>
                  <a:pt x="4925212" y="3302"/>
                </a:lnTo>
                <a:lnTo>
                  <a:pt x="4933734" y="4064"/>
                </a:lnTo>
                <a:lnTo>
                  <a:pt x="4914189" y="4064"/>
                </a:lnTo>
                <a:lnTo>
                  <a:pt x="4892345" y="5334"/>
                </a:lnTo>
                <a:lnTo>
                  <a:pt x="4892865" y="5334"/>
                </a:lnTo>
                <a:lnTo>
                  <a:pt x="4888103" y="5702"/>
                </a:lnTo>
                <a:lnTo>
                  <a:pt x="4809185" y="5334"/>
                </a:lnTo>
                <a:lnTo>
                  <a:pt x="4750257" y="5715"/>
                </a:lnTo>
                <a:lnTo>
                  <a:pt x="4700625" y="5715"/>
                </a:lnTo>
                <a:lnTo>
                  <a:pt x="4709731" y="4445"/>
                </a:lnTo>
                <a:lnTo>
                  <a:pt x="4706937" y="4445"/>
                </a:lnTo>
                <a:lnTo>
                  <a:pt x="4740351" y="3302"/>
                </a:lnTo>
                <a:lnTo>
                  <a:pt x="4740580" y="3302"/>
                </a:lnTo>
                <a:lnTo>
                  <a:pt x="4752416" y="2921"/>
                </a:lnTo>
                <a:lnTo>
                  <a:pt x="4714062" y="2921"/>
                </a:lnTo>
                <a:lnTo>
                  <a:pt x="4706417" y="3302"/>
                </a:lnTo>
                <a:lnTo>
                  <a:pt x="4708296" y="3302"/>
                </a:lnTo>
                <a:lnTo>
                  <a:pt x="4652530" y="5334"/>
                </a:lnTo>
                <a:lnTo>
                  <a:pt x="4629582" y="5334"/>
                </a:lnTo>
                <a:lnTo>
                  <a:pt x="4607293" y="5600"/>
                </a:lnTo>
                <a:lnTo>
                  <a:pt x="4596536" y="4445"/>
                </a:lnTo>
                <a:lnTo>
                  <a:pt x="4554245" y="4445"/>
                </a:lnTo>
                <a:lnTo>
                  <a:pt x="4551794" y="4064"/>
                </a:lnTo>
                <a:lnTo>
                  <a:pt x="4527956" y="4064"/>
                </a:lnTo>
                <a:lnTo>
                  <a:pt x="4594530" y="3302"/>
                </a:lnTo>
                <a:lnTo>
                  <a:pt x="4576318" y="3302"/>
                </a:lnTo>
                <a:lnTo>
                  <a:pt x="4582287" y="2921"/>
                </a:lnTo>
                <a:lnTo>
                  <a:pt x="4714062" y="2921"/>
                </a:lnTo>
                <a:lnTo>
                  <a:pt x="4729340" y="2159"/>
                </a:lnTo>
                <a:lnTo>
                  <a:pt x="4762055" y="2159"/>
                </a:lnTo>
                <a:lnTo>
                  <a:pt x="4759439" y="2921"/>
                </a:lnTo>
                <a:lnTo>
                  <a:pt x="4830711" y="2921"/>
                </a:lnTo>
                <a:lnTo>
                  <a:pt x="4829353" y="3644"/>
                </a:lnTo>
                <a:lnTo>
                  <a:pt x="4859426" y="2921"/>
                </a:lnTo>
                <a:lnTo>
                  <a:pt x="4859096" y="2921"/>
                </a:lnTo>
                <a:lnTo>
                  <a:pt x="4776292" y="2159"/>
                </a:lnTo>
                <a:lnTo>
                  <a:pt x="4938522" y="2159"/>
                </a:lnTo>
                <a:lnTo>
                  <a:pt x="4938522" y="1524"/>
                </a:lnTo>
                <a:lnTo>
                  <a:pt x="4897158" y="1524"/>
                </a:lnTo>
                <a:lnTo>
                  <a:pt x="4808067" y="127"/>
                </a:lnTo>
                <a:lnTo>
                  <a:pt x="4764278" y="635"/>
                </a:lnTo>
                <a:lnTo>
                  <a:pt x="4728946" y="2159"/>
                </a:lnTo>
                <a:lnTo>
                  <a:pt x="4578108" y="2159"/>
                </a:lnTo>
                <a:lnTo>
                  <a:pt x="4579988" y="2921"/>
                </a:lnTo>
                <a:lnTo>
                  <a:pt x="4545711" y="2921"/>
                </a:lnTo>
                <a:lnTo>
                  <a:pt x="4539259" y="3302"/>
                </a:lnTo>
                <a:lnTo>
                  <a:pt x="4542396" y="3302"/>
                </a:lnTo>
                <a:lnTo>
                  <a:pt x="4510735" y="4064"/>
                </a:lnTo>
                <a:lnTo>
                  <a:pt x="4486656" y="4064"/>
                </a:lnTo>
                <a:lnTo>
                  <a:pt x="4490059" y="2921"/>
                </a:lnTo>
                <a:lnTo>
                  <a:pt x="4493222" y="2921"/>
                </a:lnTo>
                <a:lnTo>
                  <a:pt x="4545711" y="2921"/>
                </a:lnTo>
                <a:lnTo>
                  <a:pt x="4558589" y="2159"/>
                </a:lnTo>
                <a:lnTo>
                  <a:pt x="4577613" y="2159"/>
                </a:lnTo>
                <a:lnTo>
                  <a:pt x="4573549" y="1524"/>
                </a:lnTo>
                <a:lnTo>
                  <a:pt x="4566056" y="1524"/>
                </a:lnTo>
                <a:lnTo>
                  <a:pt x="4557661" y="2159"/>
                </a:lnTo>
                <a:lnTo>
                  <a:pt x="4541850" y="2159"/>
                </a:lnTo>
                <a:lnTo>
                  <a:pt x="4543425" y="2032"/>
                </a:lnTo>
                <a:lnTo>
                  <a:pt x="4567428" y="508"/>
                </a:lnTo>
                <a:lnTo>
                  <a:pt x="4537583" y="508"/>
                </a:lnTo>
                <a:lnTo>
                  <a:pt x="4540364" y="965"/>
                </a:lnTo>
                <a:lnTo>
                  <a:pt x="4539018" y="1854"/>
                </a:lnTo>
                <a:lnTo>
                  <a:pt x="4538700" y="2159"/>
                </a:lnTo>
                <a:lnTo>
                  <a:pt x="4492320" y="2159"/>
                </a:lnTo>
                <a:lnTo>
                  <a:pt x="4491190" y="2540"/>
                </a:lnTo>
                <a:lnTo>
                  <a:pt x="4487126" y="1778"/>
                </a:lnTo>
                <a:lnTo>
                  <a:pt x="4487684" y="1524"/>
                </a:lnTo>
                <a:lnTo>
                  <a:pt x="4419816" y="1524"/>
                </a:lnTo>
                <a:lnTo>
                  <a:pt x="4406049" y="1778"/>
                </a:lnTo>
                <a:lnTo>
                  <a:pt x="4378706" y="2921"/>
                </a:lnTo>
                <a:lnTo>
                  <a:pt x="4371060" y="2921"/>
                </a:lnTo>
                <a:lnTo>
                  <a:pt x="4339006" y="3302"/>
                </a:lnTo>
                <a:lnTo>
                  <a:pt x="4312005" y="2921"/>
                </a:lnTo>
                <a:lnTo>
                  <a:pt x="4319625" y="2921"/>
                </a:lnTo>
                <a:lnTo>
                  <a:pt x="4311332" y="2159"/>
                </a:lnTo>
                <a:lnTo>
                  <a:pt x="4296537" y="1524"/>
                </a:lnTo>
                <a:lnTo>
                  <a:pt x="4212679" y="1524"/>
                </a:lnTo>
                <a:lnTo>
                  <a:pt x="4227639" y="2159"/>
                </a:lnTo>
                <a:lnTo>
                  <a:pt x="4219346" y="2159"/>
                </a:lnTo>
                <a:lnTo>
                  <a:pt x="4163847" y="3492"/>
                </a:lnTo>
                <a:lnTo>
                  <a:pt x="4194048" y="2032"/>
                </a:lnTo>
                <a:lnTo>
                  <a:pt x="4187571" y="508"/>
                </a:lnTo>
                <a:lnTo>
                  <a:pt x="4155948" y="2032"/>
                </a:lnTo>
                <a:lnTo>
                  <a:pt x="4162285" y="3530"/>
                </a:lnTo>
                <a:lnTo>
                  <a:pt x="4139742" y="4064"/>
                </a:lnTo>
                <a:lnTo>
                  <a:pt x="4146359" y="4064"/>
                </a:lnTo>
                <a:lnTo>
                  <a:pt x="4140365" y="4445"/>
                </a:lnTo>
                <a:lnTo>
                  <a:pt x="4129621" y="4445"/>
                </a:lnTo>
                <a:lnTo>
                  <a:pt x="4140708" y="5334"/>
                </a:lnTo>
                <a:lnTo>
                  <a:pt x="4137266" y="5334"/>
                </a:lnTo>
                <a:lnTo>
                  <a:pt x="4152328" y="5715"/>
                </a:lnTo>
                <a:lnTo>
                  <a:pt x="4155998" y="5715"/>
                </a:lnTo>
                <a:lnTo>
                  <a:pt x="4162793" y="6350"/>
                </a:lnTo>
                <a:lnTo>
                  <a:pt x="4180382" y="4445"/>
                </a:lnTo>
                <a:lnTo>
                  <a:pt x="4202226" y="4445"/>
                </a:lnTo>
                <a:lnTo>
                  <a:pt x="4220261" y="4064"/>
                </a:lnTo>
                <a:lnTo>
                  <a:pt x="4247413" y="4064"/>
                </a:lnTo>
                <a:lnTo>
                  <a:pt x="4252569" y="4445"/>
                </a:lnTo>
                <a:lnTo>
                  <a:pt x="4282579" y="4445"/>
                </a:lnTo>
                <a:lnTo>
                  <a:pt x="4189615" y="5334"/>
                </a:lnTo>
                <a:lnTo>
                  <a:pt x="4221924" y="5334"/>
                </a:lnTo>
                <a:lnTo>
                  <a:pt x="4214393" y="5715"/>
                </a:lnTo>
                <a:lnTo>
                  <a:pt x="4215892" y="5715"/>
                </a:lnTo>
                <a:lnTo>
                  <a:pt x="4209872" y="6477"/>
                </a:lnTo>
                <a:lnTo>
                  <a:pt x="4201312" y="7239"/>
                </a:lnTo>
                <a:lnTo>
                  <a:pt x="4205706" y="7239"/>
                </a:lnTo>
                <a:lnTo>
                  <a:pt x="4240669" y="6477"/>
                </a:lnTo>
                <a:lnTo>
                  <a:pt x="4248391" y="6477"/>
                </a:lnTo>
                <a:lnTo>
                  <a:pt x="4259821" y="7239"/>
                </a:lnTo>
                <a:lnTo>
                  <a:pt x="4350880" y="7239"/>
                </a:lnTo>
                <a:lnTo>
                  <a:pt x="4359211" y="6858"/>
                </a:lnTo>
                <a:lnTo>
                  <a:pt x="4367542" y="6477"/>
                </a:lnTo>
                <a:lnTo>
                  <a:pt x="4353204" y="6477"/>
                </a:lnTo>
                <a:lnTo>
                  <a:pt x="4341507" y="6858"/>
                </a:lnTo>
                <a:lnTo>
                  <a:pt x="4331944" y="6858"/>
                </a:lnTo>
                <a:lnTo>
                  <a:pt x="4325010" y="6477"/>
                </a:lnTo>
                <a:lnTo>
                  <a:pt x="4320197" y="6477"/>
                </a:lnTo>
                <a:lnTo>
                  <a:pt x="4342625" y="5334"/>
                </a:lnTo>
                <a:lnTo>
                  <a:pt x="4340517" y="5334"/>
                </a:lnTo>
                <a:lnTo>
                  <a:pt x="4372686" y="4445"/>
                </a:lnTo>
                <a:lnTo>
                  <a:pt x="4370883" y="4445"/>
                </a:lnTo>
                <a:lnTo>
                  <a:pt x="4428528" y="3302"/>
                </a:lnTo>
                <a:lnTo>
                  <a:pt x="4429455" y="3302"/>
                </a:lnTo>
                <a:lnTo>
                  <a:pt x="4450067" y="2921"/>
                </a:lnTo>
                <a:lnTo>
                  <a:pt x="4457662" y="2921"/>
                </a:lnTo>
                <a:lnTo>
                  <a:pt x="4459859" y="3302"/>
                </a:lnTo>
                <a:lnTo>
                  <a:pt x="4458703" y="3302"/>
                </a:lnTo>
                <a:lnTo>
                  <a:pt x="4470057" y="4064"/>
                </a:lnTo>
                <a:lnTo>
                  <a:pt x="4469041" y="4445"/>
                </a:lnTo>
                <a:lnTo>
                  <a:pt x="4452632" y="4445"/>
                </a:lnTo>
                <a:lnTo>
                  <a:pt x="4450791" y="5334"/>
                </a:lnTo>
                <a:lnTo>
                  <a:pt x="4448048" y="5715"/>
                </a:lnTo>
                <a:lnTo>
                  <a:pt x="4445381" y="5715"/>
                </a:lnTo>
                <a:lnTo>
                  <a:pt x="4450651" y="6096"/>
                </a:lnTo>
                <a:lnTo>
                  <a:pt x="4503369" y="6477"/>
                </a:lnTo>
                <a:lnTo>
                  <a:pt x="4476559" y="6477"/>
                </a:lnTo>
                <a:lnTo>
                  <a:pt x="4425569" y="11303"/>
                </a:lnTo>
                <a:lnTo>
                  <a:pt x="4425874" y="11303"/>
                </a:lnTo>
                <a:lnTo>
                  <a:pt x="4422686" y="11684"/>
                </a:lnTo>
                <a:lnTo>
                  <a:pt x="4429836" y="11684"/>
                </a:lnTo>
                <a:lnTo>
                  <a:pt x="4405211" y="12065"/>
                </a:lnTo>
                <a:lnTo>
                  <a:pt x="4370641" y="12446"/>
                </a:lnTo>
                <a:lnTo>
                  <a:pt x="4332948" y="12065"/>
                </a:lnTo>
                <a:lnTo>
                  <a:pt x="4338536" y="12065"/>
                </a:lnTo>
                <a:lnTo>
                  <a:pt x="4325023" y="11823"/>
                </a:lnTo>
                <a:lnTo>
                  <a:pt x="4278007" y="12065"/>
                </a:lnTo>
                <a:lnTo>
                  <a:pt x="4295343" y="12065"/>
                </a:lnTo>
                <a:lnTo>
                  <a:pt x="4274629" y="12446"/>
                </a:lnTo>
                <a:lnTo>
                  <a:pt x="4251274" y="12446"/>
                </a:lnTo>
                <a:lnTo>
                  <a:pt x="4244441" y="12065"/>
                </a:lnTo>
                <a:lnTo>
                  <a:pt x="4239882" y="11811"/>
                </a:lnTo>
                <a:lnTo>
                  <a:pt x="4208551" y="12065"/>
                </a:lnTo>
                <a:lnTo>
                  <a:pt x="4219156" y="12065"/>
                </a:lnTo>
                <a:lnTo>
                  <a:pt x="4203966" y="12446"/>
                </a:lnTo>
                <a:lnTo>
                  <a:pt x="4208132" y="12446"/>
                </a:lnTo>
                <a:lnTo>
                  <a:pt x="4205452" y="12827"/>
                </a:lnTo>
                <a:lnTo>
                  <a:pt x="4224655" y="13589"/>
                </a:lnTo>
                <a:lnTo>
                  <a:pt x="4149471" y="14478"/>
                </a:lnTo>
                <a:lnTo>
                  <a:pt x="4146931" y="12827"/>
                </a:lnTo>
                <a:lnTo>
                  <a:pt x="4147870" y="12827"/>
                </a:lnTo>
                <a:lnTo>
                  <a:pt x="4134294" y="11303"/>
                </a:lnTo>
                <a:lnTo>
                  <a:pt x="4133761" y="10414"/>
                </a:lnTo>
                <a:lnTo>
                  <a:pt x="4133316" y="9652"/>
                </a:lnTo>
                <a:lnTo>
                  <a:pt x="4138409" y="9652"/>
                </a:lnTo>
                <a:lnTo>
                  <a:pt x="4160647" y="8509"/>
                </a:lnTo>
                <a:lnTo>
                  <a:pt x="4154982" y="8509"/>
                </a:lnTo>
                <a:lnTo>
                  <a:pt x="4091292" y="10033"/>
                </a:lnTo>
                <a:lnTo>
                  <a:pt x="4093807" y="9271"/>
                </a:lnTo>
                <a:lnTo>
                  <a:pt x="4114304" y="9271"/>
                </a:lnTo>
                <a:lnTo>
                  <a:pt x="4119511" y="8509"/>
                </a:lnTo>
                <a:lnTo>
                  <a:pt x="4125582" y="7620"/>
                </a:lnTo>
                <a:lnTo>
                  <a:pt x="4120502" y="7620"/>
                </a:lnTo>
                <a:lnTo>
                  <a:pt x="4115511" y="7239"/>
                </a:lnTo>
                <a:lnTo>
                  <a:pt x="4119511" y="7239"/>
                </a:lnTo>
                <a:lnTo>
                  <a:pt x="4085501" y="6477"/>
                </a:lnTo>
                <a:lnTo>
                  <a:pt x="4061206" y="6477"/>
                </a:lnTo>
                <a:lnTo>
                  <a:pt x="4052303" y="8267"/>
                </a:lnTo>
                <a:lnTo>
                  <a:pt x="4024490" y="7239"/>
                </a:lnTo>
                <a:lnTo>
                  <a:pt x="4001439" y="6477"/>
                </a:lnTo>
                <a:lnTo>
                  <a:pt x="3996931" y="6477"/>
                </a:lnTo>
                <a:lnTo>
                  <a:pt x="3980332" y="6223"/>
                </a:lnTo>
                <a:lnTo>
                  <a:pt x="3918801" y="6477"/>
                </a:lnTo>
                <a:lnTo>
                  <a:pt x="3947630" y="6477"/>
                </a:lnTo>
                <a:lnTo>
                  <a:pt x="3839083" y="13589"/>
                </a:lnTo>
                <a:lnTo>
                  <a:pt x="3807714" y="13589"/>
                </a:lnTo>
                <a:lnTo>
                  <a:pt x="3796017" y="13208"/>
                </a:lnTo>
                <a:lnTo>
                  <a:pt x="3810978" y="13208"/>
                </a:lnTo>
                <a:lnTo>
                  <a:pt x="3754424" y="12827"/>
                </a:lnTo>
                <a:lnTo>
                  <a:pt x="3760228" y="12827"/>
                </a:lnTo>
                <a:lnTo>
                  <a:pt x="3764356" y="11684"/>
                </a:lnTo>
                <a:lnTo>
                  <a:pt x="3763911" y="11684"/>
                </a:lnTo>
                <a:lnTo>
                  <a:pt x="3763975" y="11303"/>
                </a:lnTo>
                <a:lnTo>
                  <a:pt x="3759733" y="11303"/>
                </a:lnTo>
                <a:lnTo>
                  <a:pt x="3774757" y="10414"/>
                </a:lnTo>
                <a:lnTo>
                  <a:pt x="3776865" y="10414"/>
                </a:lnTo>
                <a:lnTo>
                  <a:pt x="3797071" y="10947"/>
                </a:lnTo>
                <a:lnTo>
                  <a:pt x="3799408" y="10414"/>
                </a:lnTo>
                <a:lnTo>
                  <a:pt x="3800564" y="10414"/>
                </a:lnTo>
                <a:lnTo>
                  <a:pt x="3800449" y="9652"/>
                </a:lnTo>
                <a:lnTo>
                  <a:pt x="3800386" y="9271"/>
                </a:lnTo>
                <a:lnTo>
                  <a:pt x="3799548" y="9271"/>
                </a:lnTo>
                <a:lnTo>
                  <a:pt x="3794379" y="8509"/>
                </a:lnTo>
                <a:lnTo>
                  <a:pt x="3783215" y="7620"/>
                </a:lnTo>
                <a:lnTo>
                  <a:pt x="3790835" y="7620"/>
                </a:lnTo>
                <a:lnTo>
                  <a:pt x="3820109" y="7620"/>
                </a:lnTo>
                <a:lnTo>
                  <a:pt x="3831412" y="7239"/>
                </a:lnTo>
                <a:lnTo>
                  <a:pt x="3805974" y="7239"/>
                </a:lnTo>
                <a:lnTo>
                  <a:pt x="3829901" y="6477"/>
                </a:lnTo>
                <a:lnTo>
                  <a:pt x="3830675" y="6477"/>
                </a:lnTo>
                <a:lnTo>
                  <a:pt x="3859555" y="5334"/>
                </a:lnTo>
                <a:lnTo>
                  <a:pt x="3861054" y="5334"/>
                </a:lnTo>
                <a:lnTo>
                  <a:pt x="3885654" y="4064"/>
                </a:lnTo>
                <a:lnTo>
                  <a:pt x="3888206" y="4064"/>
                </a:lnTo>
                <a:lnTo>
                  <a:pt x="3895306" y="3302"/>
                </a:lnTo>
                <a:lnTo>
                  <a:pt x="3898849" y="2921"/>
                </a:lnTo>
                <a:lnTo>
                  <a:pt x="3898138" y="2921"/>
                </a:lnTo>
                <a:lnTo>
                  <a:pt x="3892461" y="3302"/>
                </a:lnTo>
                <a:lnTo>
                  <a:pt x="3870998" y="3302"/>
                </a:lnTo>
                <a:lnTo>
                  <a:pt x="3861371" y="2921"/>
                </a:lnTo>
                <a:lnTo>
                  <a:pt x="3860850" y="2921"/>
                </a:lnTo>
                <a:lnTo>
                  <a:pt x="3844696" y="2159"/>
                </a:lnTo>
                <a:lnTo>
                  <a:pt x="3835019" y="2159"/>
                </a:lnTo>
                <a:lnTo>
                  <a:pt x="3869918" y="1524"/>
                </a:lnTo>
                <a:lnTo>
                  <a:pt x="3845509" y="1524"/>
                </a:lnTo>
                <a:lnTo>
                  <a:pt x="3823652" y="2159"/>
                </a:lnTo>
                <a:lnTo>
                  <a:pt x="3826510" y="2159"/>
                </a:lnTo>
                <a:lnTo>
                  <a:pt x="3817416" y="2921"/>
                </a:lnTo>
                <a:lnTo>
                  <a:pt x="3840365" y="4064"/>
                </a:lnTo>
                <a:lnTo>
                  <a:pt x="3808666" y="4064"/>
                </a:lnTo>
                <a:lnTo>
                  <a:pt x="3780129" y="4445"/>
                </a:lnTo>
                <a:lnTo>
                  <a:pt x="3780015" y="7378"/>
                </a:lnTo>
                <a:lnTo>
                  <a:pt x="3774605" y="7239"/>
                </a:lnTo>
                <a:lnTo>
                  <a:pt x="3778427" y="7239"/>
                </a:lnTo>
                <a:lnTo>
                  <a:pt x="3780015" y="7378"/>
                </a:lnTo>
                <a:lnTo>
                  <a:pt x="3780015" y="4445"/>
                </a:lnTo>
                <a:lnTo>
                  <a:pt x="3765639" y="4445"/>
                </a:lnTo>
                <a:lnTo>
                  <a:pt x="3772446" y="4064"/>
                </a:lnTo>
                <a:lnTo>
                  <a:pt x="3774236" y="4064"/>
                </a:lnTo>
                <a:lnTo>
                  <a:pt x="3777119" y="3302"/>
                </a:lnTo>
                <a:lnTo>
                  <a:pt x="3777716" y="3302"/>
                </a:lnTo>
                <a:lnTo>
                  <a:pt x="3776599" y="2159"/>
                </a:lnTo>
                <a:lnTo>
                  <a:pt x="3776992" y="2159"/>
                </a:lnTo>
                <a:lnTo>
                  <a:pt x="3778326" y="1524"/>
                </a:lnTo>
                <a:lnTo>
                  <a:pt x="3774211" y="1524"/>
                </a:lnTo>
                <a:lnTo>
                  <a:pt x="3766007" y="2159"/>
                </a:lnTo>
                <a:lnTo>
                  <a:pt x="3765486" y="2159"/>
                </a:lnTo>
                <a:lnTo>
                  <a:pt x="3755428" y="3302"/>
                </a:lnTo>
                <a:lnTo>
                  <a:pt x="3755898" y="3302"/>
                </a:lnTo>
                <a:lnTo>
                  <a:pt x="3751999" y="4064"/>
                </a:lnTo>
                <a:lnTo>
                  <a:pt x="3752151" y="4064"/>
                </a:lnTo>
                <a:lnTo>
                  <a:pt x="3750665" y="4445"/>
                </a:lnTo>
                <a:lnTo>
                  <a:pt x="3744722" y="4445"/>
                </a:lnTo>
                <a:lnTo>
                  <a:pt x="3683597" y="6096"/>
                </a:lnTo>
                <a:lnTo>
                  <a:pt x="3574161" y="7620"/>
                </a:lnTo>
                <a:lnTo>
                  <a:pt x="3533292" y="9271"/>
                </a:lnTo>
                <a:lnTo>
                  <a:pt x="3550437" y="9271"/>
                </a:lnTo>
                <a:lnTo>
                  <a:pt x="3568738" y="8890"/>
                </a:lnTo>
                <a:lnTo>
                  <a:pt x="3587775" y="8890"/>
                </a:lnTo>
                <a:lnTo>
                  <a:pt x="3603993" y="10033"/>
                </a:lnTo>
                <a:lnTo>
                  <a:pt x="3615588" y="8890"/>
                </a:lnTo>
                <a:lnTo>
                  <a:pt x="3619462" y="8509"/>
                </a:lnTo>
                <a:lnTo>
                  <a:pt x="3613772" y="8509"/>
                </a:lnTo>
                <a:lnTo>
                  <a:pt x="3642677" y="7620"/>
                </a:lnTo>
                <a:lnTo>
                  <a:pt x="3666947" y="7239"/>
                </a:lnTo>
                <a:lnTo>
                  <a:pt x="3686314" y="7239"/>
                </a:lnTo>
                <a:lnTo>
                  <a:pt x="3701211" y="8509"/>
                </a:lnTo>
                <a:lnTo>
                  <a:pt x="3690010" y="8509"/>
                </a:lnTo>
                <a:lnTo>
                  <a:pt x="3665347" y="9271"/>
                </a:lnTo>
                <a:lnTo>
                  <a:pt x="3664496" y="9271"/>
                </a:lnTo>
                <a:lnTo>
                  <a:pt x="3635133" y="10414"/>
                </a:lnTo>
                <a:lnTo>
                  <a:pt x="3616972" y="11303"/>
                </a:lnTo>
                <a:lnTo>
                  <a:pt x="3616477" y="11303"/>
                </a:lnTo>
                <a:lnTo>
                  <a:pt x="3591369" y="12827"/>
                </a:lnTo>
                <a:lnTo>
                  <a:pt x="3593465" y="12827"/>
                </a:lnTo>
                <a:lnTo>
                  <a:pt x="3593465" y="13589"/>
                </a:lnTo>
                <a:lnTo>
                  <a:pt x="3547135" y="13589"/>
                </a:lnTo>
                <a:lnTo>
                  <a:pt x="3522205" y="13970"/>
                </a:lnTo>
                <a:lnTo>
                  <a:pt x="3527691" y="13970"/>
                </a:lnTo>
                <a:lnTo>
                  <a:pt x="3516376" y="14478"/>
                </a:lnTo>
                <a:lnTo>
                  <a:pt x="3504882" y="13589"/>
                </a:lnTo>
                <a:lnTo>
                  <a:pt x="3506254" y="13589"/>
                </a:lnTo>
                <a:lnTo>
                  <a:pt x="3505454" y="13208"/>
                </a:lnTo>
                <a:lnTo>
                  <a:pt x="3508654" y="12827"/>
                </a:lnTo>
                <a:lnTo>
                  <a:pt x="3521710" y="12827"/>
                </a:lnTo>
                <a:lnTo>
                  <a:pt x="3461499" y="12065"/>
                </a:lnTo>
                <a:lnTo>
                  <a:pt x="3367900" y="14478"/>
                </a:lnTo>
                <a:lnTo>
                  <a:pt x="3315589" y="14478"/>
                </a:lnTo>
                <a:lnTo>
                  <a:pt x="3305645" y="13208"/>
                </a:lnTo>
                <a:lnTo>
                  <a:pt x="3302965" y="13208"/>
                </a:lnTo>
                <a:lnTo>
                  <a:pt x="3291979" y="12827"/>
                </a:lnTo>
                <a:lnTo>
                  <a:pt x="3293287" y="12827"/>
                </a:lnTo>
                <a:lnTo>
                  <a:pt x="3278340" y="12446"/>
                </a:lnTo>
                <a:lnTo>
                  <a:pt x="3273069" y="12446"/>
                </a:lnTo>
                <a:lnTo>
                  <a:pt x="3273958" y="12065"/>
                </a:lnTo>
                <a:lnTo>
                  <a:pt x="3274555" y="11823"/>
                </a:lnTo>
                <a:lnTo>
                  <a:pt x="3245116" y="12065"/>
                </a:lnTo>
                <a:lnTo>
                  <a:pt x="3215830" y="12827"/>
                </a:lnTo>
                <a:lnTo>
                  <a:pt x="3217634" y="12827"/>
                </a:lnTo>
                <a:lnTo>
                  <a:pt x="3177540" y="14478"/>
                </a:lnTo>
                <a:lnTo>
                  <a:pt x="3165043" y="13970"/>
                </a:lnTo>
                <a:lnTo>
                  <a:pt x="3152330" y="13970"/>
                </a:lnTo>
                <a:lnTo>
                  <a:pt x="3129737" y="13589"/>
                </a:lnTo>
                <a:lnTo>
                  <a:pt x="3132391" y="12827"/>
                </a:lnTo>
                <a:lnTo>
                  <a:pt x="3130931" y="12827"/>
                </a:lnTo>
                <a:lnTo>
                  <a:pt x="3092818" y="15379"/>
                </a:lnTo>
                <a:lnTo>
                  <a:pt x="3067596" y="14859"/>
                </a:lnTo>
                <a:lnTo>
                  <a:pt x="3012579" y="14859"/>
                </a:lnTo>
                <a:lnTo>
                  <a:pt x="2997581" y="14478"/>
                </a:lnTo>
                <a:lnTo>
                  <a:pt x="2975305" y="14859"/>
                </a:lnTo>
                <a:lnTo>
                  <a:pt x="2981515" y="14859"/>
                </a:lnTo>
                <a:lnTo>
                  <a:pt x="2975432" y="15494"/>
                </a:lnTo>
                <a:lnTo>
                  <a:pt x="2974594" y="15494"/>
                </a:lnTo>
                <a:lnTo>
                  <a:pt x="2966377" y="16002"/>
                </a:lnTo>
                <a:lnTo>
                  <a:pt x="2961335" y="16002"/>
                </a:lnTo>
                <a:lnTo>
                  <a:pt x="2947149" y="16256"/>
                </a:lnTo>
                <a:lnTo>
                  <a:pt x="2948787" y="15494"/>
                </a:lnTo>
                <a:lnTo>
                  <a:pt x="2959430" y="15494"/>
                </a:lnTo>
                <a:lnTo>
                  <a:pt x="2936163" y="14859"/>
                </a:lnTo>
                <a:lnTo>
                  <a:pt x="2906280" y="14859"/>
                </a:lnTo>
                <a:lnTo>
                  <a:pt x="2888234" y="15240"/>
                </a:lnTo>
                <a:lnTo>
                  <a:pt x="2866656" y="16383"/>
                </a:lnTo>
                <a:lnTo>
                  <a:pt x="2909811" y="16383"/>
                </a:lnTo>
                <a:lnTo>
                  <a:pt x="2906382" y="16764"/>
                </a:lnTo>
                <a:lnTo>
                  <a:pt x="2843822" y="16764"/>
                </a:lnTo>
                <a:lnTo>
                  <a:pt x="2831084" y="18034"/>
                </a:lnTo>
                <a:lnTo>
                  <a:pt x="2868917" y="18034"/>
                </a:lnTo>
                <a:lnTo>
                  <a:pt x="2860383" y="18161"/>
                </a:lnTo>
                <a:lnTo>
                  <a:pt x="2831084" y="18034"/>
                </a:lnTo>
                <a:lnTo>
                  <a:pt x="2649588" y="18034"/>
                </a:lnTo>
                <a:lnTo>
                  <a:pt x="2602242" y="19939"/>
                </a:lnTo>
                <a:lnTo>
                  <a:pt x="2429637" y="19939"/>
                </a:lnTo>
                <a:lnTo>
                  <a:pt x="2391613" y="20320"/>
                </a:lnTo>
                <a:lnTo>
                  <a:pt x="2342553" y="21590"/>
                </a:lnTo>
                <a:lnTo>
                  <a:pt x="2350973" y="21590"/>
                </a:lnTo>
                <a:lnTo>
                  <a:pt x="2315959" y="22479"/>
                </a:lnTo>
                <a:lnTo>
                  <a:pt x="2299068" y="21844"/>
                </a:lnTo>
                <a:lnTo>
                  <a:pt x="2304707" y="21844"/>
                </a:lnTo>
                <a:lnTo>
                  <a:pt x="2303602" y="21590"/>
                </a:lnTo>
                <a:lnTo>
                  <a:pt x="2304326" y="21590"/>
                </a:lnTo>
                <a:lnTo>
                  <a:pt x="2296642" y="20828"/>
                </a:lnTo>
                <a:lnTo>
                  <a:pt x="2278634" y="20828"/>
                </a:lnTo>
                <a:lnTo>
                  <a:pt x="2293683" y="19939"/>
                </a:lnTo>
                <a:lnTo>
                  <a:pt x="2241829" y="19939"/>
                </a:lnTo>
                <a:lnTo>
                  <a:pt x="2403856" y="19558"/>
                </a:lnTo>
                <a:lnTo>
                  <a:pt x="2354681" y="19558"/>
                </a:lnTo>
                <a:lnTo>
                  <a:pt x="2377922" y="18948"/>
                </a:lnTo>
                <a:lnTo>
                  <a:pt x="2379205" y="18948"/>
                </a:lnTo>
                <a:lnTo>
                  <a:pt x="2364752" y="18034"/>
                </a:lnTo>
                <a:lnTo>
                  <a:pt x="2397188" y="18034"/>
                </a:lnTo>
                <a:lnTo>
                  <a:pt x="2648508" y="18034"/>
                </a:lnTo>
                <a:lnTo>
                  <a:pt x="2685440" y="16764"/>
                </a:lnTo>
                <a:lnTo>
                  <a:pt x="2489962" y="16764"/>
                </a:lnTo>
                <a:lnTo>
                  <a:pt x="2373287" y="17360"/>
                </a:lnTo>
                <a:lnTo>
                  <a:pt x="2401328" y="16383"/>
                </a:lnTo>
                <a:lnTo>
                  <a:pt x="2395867" y="15494"/>
                </a:lnTo>
                <a:lnTo>
                  <a:pt x="2393099" y="15494"/>
                </a:lnTo>
                <a:lnTo>
                  <a:pt x="2363330" y="17399"/>
                </a:lnTo>
                <a:lnTo>
                  <a:pt x="2319947" y="17627"/>
                </a:lnTo>
                <a:lnTo>
                  <a:pt x="2263203" y="17310"/>
                </a:lnTo>
                <a:lnTo>
                  <a:pt x="2305164" y="16764"/>
                </a:lnTo>
                <a:lnTo>
                  <a:pt x="2204008" y="16764"/>
                </a:lnTo>
                <a:lnTo>
                  <a:pt x="2211832" y="16383"/>
                </a:lnTo>
                <a:lnTo>
                  <a:pt x="2204377" y="16383"/>
                </a:lnTo>
                <a:lnTo>
                  <a:pt x="2200706" y="16764"/>
                </a:lnTo>
                <a:lnTo>
                  <a:pt x="2202065" y="16764"/>
                </a:lnTo>
                <a:lnTo>
                  <a:pt x="2198992" y="16967"/>
                </a:lnTo>
                <a:lnTo>
                  <a:pt x="2198801" y="16967"/>
                </a:lnTo>
                <a:lnTo>
                  <a:pt x="2200706" y="16764"/>
                </a:lnTo>
                <a:lnTo>
                  <a:pt x="2162264" y="16764"/>
                </a:lnTo>
                <a:lnTo>
                  <a:pt x="2161235" y="16383"/>
                </a:lnTo>
                <a:lnTo>
                  <a:pt x="2175306" y="16383"/>
                </a:lnTo>
                <a:lnTo>
                  <a:pt x="2132076" y="16002"/>
                </a:lnTo>
                <a:lnTo>
                  <a:pt x="2082279" y="16002"/>
                </a:lnTo>
                <a:lnTo>
                  <a:pt x="2031631" y="16764"/>
                </a:lnTo>
                <a:lnTo>
                  <a:pt x="1996122" y="17945"/>
                </a:lnTo>
                <a:lnTo>
                  <a:pt x="1927974" y="17653"/>
                </a:lnTo>
                <a:lnTo>
                  <a:pt x="1948586" y="16764"/>
                </a:lnTo>
                <a:lnTo>
                  <a:pt x="1946579" y="16764"/>
                </a:lnTo>
                <a:lnTo>
                  <a:pt x="1949488" y="16383"/>
                </a:lnTo>
                <a:lnTo>
                  <a:pt x="1945500" y="16383"/>
                </a:lnTo>
                <a:lnTo>
                  <a:pt x="1900872" y="17538"/>
                </a:lnTo>
                <a:lnTo>
                  <a:pt x="1764576" y="16941"/>
                </a:lnTo>
                <a:lnTo>
                  <a:pt x="1736407" y="18034"/>
                </a:lnTo>
                <a:lnTo>
                  <a:pt x="1686179" y="19939"/>
                </a:lnTo>
                <a:lnTo>
                  <a:pt x="1685683" y="19939"/>
                </a:lnTo>
                <a:lnTo>
                  <a:pt x="1674088" y="20320"/>
                </a:lnTo>
                <a:lnTo>
                  <a:pt x="1945195" y="20320"/>
                </a:lnTo>
                <a:lnTo>
                  <a:pt x="1938020" y="19558"/>
                </a:lnTo>
                <a:lnTo>
                  <a:pt x="1937054" y="18948"/>
                </a:lnTo>
                <a:lnTo>
                  <a:pt x="1936889" y="18859"/>
                </a:lnTo>
                <a:lnTo>
                  <a:pt x="1970646" y="18935"/>
                </a:lnTo>
                <a:lnTo>
                  <a:pt x="1958898" y="18161"/>
                </a:lnTo>
                <a:lnTo>
                  <a:pt x="1941830" y="18161"/>
                </a:lnTo>
                <a:lnTo>
                  <a:pt x="1914880" y="18796"/>
                </a:lnTo>
                <a:lnTo>
                  <a:pt x="1907743" y="18796"/>
                </a:lnTo>
                <a:lnTo>
                  <a:pt x="1895208" y="18935"/>
                </a:lnTo>
                <a:lnTo>
                  <a:pt x="1911921" y="18161"/>
                </a:lnTo>
                <a:lnTo>
                  <a:pt x="1915680" y="18034"/>
                </a:lnTo>
                <a:lnTo>
                  <a:pt x="1918843" y="18034"/>
                </a:lnTo>
                <a:lnTo>
                  <a:pt x="1993265" y="18034"/>
                </a:lnTo>
                <a:lnTo>
                  <a:pt x="2016163" y="18034"/>
                </a:lnTo>
                <a:lnTo>
                  <a:pt x="2014194" y="18415"/>
                </a:lnTo>
                <a:lnTo>
                  <a:pt x="2009178" y="19558"/>
                </a:lnTo>
                <a:lnTo>
                  <a:pt x="2021776" y="19558"/>
                </a:lnTo>
                <a:lnTo>
                  <a:pt x="2039010" y="19939"/>
                </a:lnTo>
                <a:lnTo>
                  <a:pt x="2029841" y="19939"/>
                </a:lnTo>
                <a:lnTo>
                  <a:pt x="2019579" y="20320"/>
                </a:lnTo>
                <a:lnTo>
                  <a:pt x="2021865" y="20320"/>
                </a:lnTo>
                <a:lnTo>
                  <a:pt x="1999043" y="20828"/>
                </a:lnTo>
                <a:lnTo>
                  <a:pt x="2002142" y="20828"/>
                </a:lnTo>
                <a:lnTo>
                  <a:pt x="1975726" y="21209"/>
                </a:lnTo>
                <a:lnTo>
                  <a:pt x="1939404" y="21424"/>
                </a:lnTo>
                <a:lnTo>
                  <a:pt x="1945144" y="20828"/>
                </a:lnTo>
                <a:lnTo>
                  <a:pt x="1658620" y="20828"/>
                </a:lnTo>
                <a:lnTo>
                  <a:pt x="1647012" y="21209"/>
                </a:lnTo>
                <a:lnTo>
                  <a:pt x="1647482" y="21209"/>
                </a:lnTo>
                <a:lnTo>
                  <a:pt x="1613522" y="22491"/>
                </a:lnTo>
                <a:lnTo>
                  <a:pt x="1577568" y="21590"/>
                </a:lnTo>
                <a:lnTo>
                  <a:pt x="1539976" y="21348"/>
                </a:lnTo>
                <a:lnTo>
                  <a:pt x="1462151" y="21463"/>
                </a:lnTo>
                <a:lnTo>
                  <a:pt x="1470088" y="20828"/>
                </a:lnTo>
                <a:lnTo>
                  <a:pt x="1658620" y="20828"/>
                </a:lnTo>
                <a:lnTo>
                  <a:pt x="1674088" y="20320"/>
                </a:lnTo>
                <a:lnTo>
                  <a:pt x="1348727" y="20320"/>
                </a:lnTo>
                <a:lnTo>
                  <a:pt x="1351445" y="20828"/>
                </a:lnTo>
                <a:lnTo>
                  <a:pt x="1277810" y="20828"/>
                </a:lnTo>
                <a:lnTo>
                  <a:pt x="1286979" y="21209"/>
                </a:lnTo>
                <a:lnTo>
                  <a:pt x="1297355" y="21844"/>
                </a:lnTo>
                <a:lnTo>
                  <a:pt x="1310792" y="22733"/>
                </a:lnTo>
                <a:lnTo>
                  <a:pt x="1281658" y="22733"/>
                </a:lnTo>
                <a:lnTo>
                  <a:pt x="1218438" y="23368"/>
                </a:lnTo>
                <a:lnTo>
                  <a:pt x="1208024" y="23368"/>
                </a:lnTo>
                <a:lnTo>
                  <a:pt x="1201280" y="25031"/>
                </a:lnTo>
                <a:lnTo>
                  <a:pt x="1172908" y="24765"/>
                </a:lnTo>
                <a:lnTo>
                  <a:pt x="1180274" y="24765"/>
                </a:lnTo>
                <a:lnTo>
                  <a:pt x="1173378" y="24295"/>
                </a:lnTo>
                <a:lnTo>
                  <a:pt x="1197406" y="24003"/>
                </a:lnTo>
                <a:lnTo>
                  <a:pt x="1179131" y="24003"/>
                </a:lnTo>
                <a:lnTo>
                  <a:pt x="1170025" y="24053"/>
                </a:lnTo>
                <a:lnTo>
                  <a:pt x="1169365" y="24003"/>
                </a:lnTo>
                <a:lnTo>
                  <a:pt x="1114653" y="24003"/>
                </a:lnTo>
                <a:lnTo>
                  <a:pt x="1076083" y="24003"/>
                </a:lnTo>
                <a:lnTo>
                  <a:pt x="1101026" y="23114"/>
                </a:lnTo>
                <a:lnTo>
                  <a:pt x="1122133" y="22733"/>
                </a:lnTo>
                <a:lnTo>
                  <a:pt x="1130630" y="22733"/>
                </a:lnTo>
                <a:lnTo>
                  <a:pt x="1181100" y="21209"/>
                </a:lnTo>
                <a:lnTo>
                  <a:pt x="1177429" y="21209"/>
                </a:lnTo>
                <a:lnTo>
                  <a:pt x="1179017" y="20828"/>
                </a:lnTo>
                <a:lnTo>
                  <a:pt x="1117079" y="20828"/>
                </a:lnTo>
                <a:lnTo>
                  <a:pt x="1017778" y="22733"/>
                </a:lnTo>
                <a:lnTo>
                  <a:pt x="1016533" y="22733"/>
                </a:lnTo>
                <a:lnTo>
                  <a:pt x="971423" y="24003"/>
                </a:lnTo>
                <a:lnTo>
                  <a:pt x="952169" y="24003"/>
                </a:lnTo>
                <a:lnTo>
                  <a:pt x="936828" y="23634"/>
                </a:lnTo>
                <a:lnTo>
                  <a:pt x="891273" y="24003"/>
                </a:lnTo>
                <a:lnTo>
                  <a:pt x="832446" y="24003"/>
                </a:lnTo>
                <a:lnTo>
                  <a:pt x="826312" y="23368"/>
                </a:lnTo>
                <a:lnTo>
                  <a:pt x="822579" y="23368"/>
                </a:lnTo>
                <a:lnTo>
                  <a:pt x="820470" y="23114"/>
                </a:lnTo>
                <a:lnTo>
                  <a:pt x="818756" y="23114"/>
                </a:lnTo>
                <a:lnTo>
                  <a:pt x="820762" y="22733"/>
                </a:lnTo>
                <a:lnTo>
                  <a:pt x="887298" y="22733"/>
                </a:lnTo>
                <a:lnTo>
                  <a:pt x="784263" y="22225"/>
                </a:lnTo>
                <a:lnTo>
                  <a:pt x="713930" y="22733"/>
                </a:lnTo>
                <a:lnTo>
                  <a:pt x="722960" y="22733"/>
                </a:lnTo>
                <a:lnTo>
                  <a:pt x="646455" y="24003"/>
                </a:lnTo>
                <a:lnTo>
                  <a:pt x="628624" y="24003"/>
                </a:lnTo>
                <a:lnTo>
                  <a:pt x="606945" y="22733"/>
                </a:lnTo>
                <a:lnTo>
                  <a:pt x="561898" y="22733"/>
                </a:lnTo>
                <a:lnTo>
                  <a:pt x="555967" y="23114"/>
                </a:lnTo>
                <a:lnTo>
                  <a:pt x="558304" y="23114"/>
                </a:lnTo>
                <a:lnTo>
                  <a:pt x="560755" y="24003"/>
                </a:lnTo>
                <a:lnTo>
                  <a:pt x="562521" y="24765"/>
                </a:lnTo>
                <a:lnTo>
                  <a:pt x="564540" y="24765"/>
                </a:lnTo>
                <a:lnTo>
                  <a:pt x="559371" y="25146"/>
                </a:lnTo>
                <a:lnTo>
                  <a:pt x="1073429" y="25146"/>
                </a:lnTo>
                <a:lnTo>
                  <a:pt x="1070140" y="25311"/>
                </a:lnTo>
                <a:lnTo>
                  <a:pt x="1088542" y="24765"/>
                </a:lnTo>
                <a:lnTo>
                  <a:pt x="1132090" y="24765"/>
                </a:lnTo>
                <a:lnTo>
                  <a:pt x="1138516" y="24765"/>
                </a:lnTo>
                <a:lnTo>
                  <a:pt x="1099934" y="25781"/>
                </a:lnTo>
                <a:lnTo>
                  <a:pt x="1060069" y="25781"/>
                </a:lnTo>
                <a:lnTo>
                  <a:pt x="1068095" y="25400"/>
                </a:lnTo>
                <a:lnTo>
                  <a:pt x="1066800" y="25400"/>
                </a:lnTo>
                <a:lnTo>
                  <a:pt x="555917" y="25400"/>
                </a:lnTo>
                <a:lnTo>
                  <a:pt x="550748" y="25781"/>
                </a:lnTo>
                <a:lnTo>
                  <a:pt x="509143" y="25781"/>
                </a:lnTo>
                <a:lnTo>
                  <a:pt x="497522" y="25400"/>
                </a:lnTo>
                <a:lnTo>
                  <a:pt x="390956" y="25400"/>
                </a:lnTo>
                <a:lnTo>
                  <a:pt x="388861" y="25781"/>
                </a:lnTo>
                <a:lnTo>
                  <a:pt x="363435" y="25781"/>
                </a:lnTo>
                <a:lnTo>
                  <a:pt x="335000" y="25400"/>
                </a:lnTo>
                <a:lnTo>
                  <a:pt x="146367" y="25400"/>
                </a:lnTo>
                <a:lnTo>
                  <a:pt x="87033" y="26352"/>
                </a:lnTo>
                <a:lnTo>
                  <a:pt x="93484" y="26352"/>
                </a:lnTo>
                <a:lnTo>
                  <a:pt x="77000" y="26987"/>
                </a:lnTo>
                <a:lnTo>
                  <a:pt x="93345" y="26670"/>
                </a:lnTo>
                <a:lnTo>
                  <a:pt x="114744" y="26670"/>
                </a:lnTo>
                <a:lnTo>
                  <a:pt x="3573589" y="26670"/>
                </a:lnTo>
                <a:lnTo>
                  <a:pt x="3618217" y="26936"/>
                </a:lnTo>
                <a:lnTo>
                  <a:pt x="3621748" y="26670"/>
                </a:lnTo>
                <a:lnTo>
                  <a:pt x="4407395" y="26670"/>
                </a:lnTo>
                <a:lnTo>
                  <a:pt x="4389069" y="25781"/>
                </a:lnTo>
                <a:lnTo>
                  <a:pt x="4374883" y="25146"/>
                </a:lnTo>
                <a:lnTo>
                  <a:pt x="4312348" y="22733"/>
                </a:lnTo>
                <a:lnTo>
                  <a:pt x="4361573" y="22733"/>
                </a:lnTo>
                <a:lnTo>
                  <a:pt x="4501642" y="23368"/>
                </a:lnTo>
                <a:lnTo>
                  <a:pt x="4495558" y="22733"/>
                </a:lnTo>
                <a:lnTo>
                  <a:pt x="4539246" y="22733"/>
                </a:lnTo>
                <a:lnTo>
                  <a:pt x="4522813" y="24003"/>
                </a:lnTo>
                <a:lnTo>
                  <a:pt x="4521708" y="24003"/>
                </a:lnTo>
                <a:lnTo>
                  <a:pt x="4490936" y="25781"/>
                </a:lnTo>
                <a:lnTo>
                  <a:pt x="4491164" y="25781"/>
                </a:lnTo>
                <a:lnTo>
                  <a:pt x="4474959" y="26670"/>
                </a:lnTo>
                <a:lnTo>
                  <a:pt x="4865294" y="26670"/>
                </a:lnTo>
                <a:lnTo>
                  <a:pt x="4896193" y="26924"/>
                </a:lnTo>
                <a:lnTo>
                  <a:pt x="4910607" y="26670"/>
                </a:lnTo>
                <a:lnTo>
                  <a:pt x="4958753" y="26670"/>
                </a:lnTo>
                <a:lnTo>
                  <a:pt x="4933086" y="25781"/>
                </a:lnTo>
                <a:lnTo>
                  <a:pt x="4953025" y="25781"/>
                </a:lnTo>
                <a:lnTo>
                  <a:pt x="4984547" y="25146"/>
                </a:lnTo>
                <a:lnTo>
                  <a:pt x="4987988" y="25146"/>
                </a:lnTo>
                <a:lnTo>
                  <a:pt x="4988445" y="25146"/>
                </a:lnTo>
                <a:lnTo>
                  <a:pt x="4989055" y="25133"/>
                </a:lnTo>
                <a:lnTo>
                  <a:pt x="5008372" y="24765"/>
                </a:lnTo>
                <a:lnTo>
                  <a:pt x="4993398" y="24993"/>
                </a:lnTo>
                <a:lnTo>
                  <a:pt x="5000155" y="24765"/>
                </a:lnTo>
                <a:lnTo>
                  <a:pt x="5007432" y="24765"/>
                </a:lnTo>
                <a:lnTo>
                  <a:pt x="5008372" y="24765"/>
                </a:lnTo>
                <a:lnTo>
                  <a:pt x="5046103" y="24765"/>
                </a:lnTo>
                <a:lnTo>
                  <a:pt x="5049952" y="25781"/>
                </a:lnTo>
                <a:lnTo>
                  <a:pt x="5050637" y="25781"/>
                </a:lnTo>
                <a:lnTo>
                  <a:pt x="5051590" y="26670"/>
                </a:lnTo>
                <a:lnTo>
                  <a:pt x="5282019" y="26670"/>
                </a:lnTo>
                <a:lnTo>
                  <a:pt x="5254841" y="24765"/>
                </a:lnTo>
                <a:lnTo>
                  <a:pt x="5253990" y="24765"/>
                </a:lnTo>
                <a:lnTo>
                  <a:pt x="5231854" y="21844"/>
                </a:lnTo>
                <a:lnTo>
                  <a:pt x="5229923" y="21590"/>
                </a:lnTo>
                <a:lnTo>
                  <a:pt x="5287264" y="21590"/>
                </a:lnTo>
                <a:lnTo>
                  <a:pt x="5290820" y="23368"/>
                </a:lnTo>
                <a:lnTo>
                  <a:pt x="5350726" y="22733"/>
                </a:lnTo>
                <a:lnTo>
                  <a:pt x="5431244" y="20828"/>
                </a:lnTo>
                <a:lnTo>
                  <a:pt x="5531193" y="20828"/>
                </a:lnTo>
                <a:lnTo>
                  <a:pt x="5493677" y="21209"/>
                </a:lnTo>
                <a:lnTo>
                  <a:pt x="5505132" y="21209"/>
                </a:lnTo>
                <a:lnTo>
                  <a:pt x="5503024" y="21475"/>
                </a:lnTo>
                <a:lnTo>
                  <a:pt x="5536311" y="20828"/>
                </a:lnTo>
                <a:lnTo>
                  <a:pt x="5532666" y="20828"/>
                </a:lnTo>
                <a:lnTo>
                  <a:pt x="5540260" y="20320"/>
                </a:lnTo>
                <a:lnTo>
                  <a:pt x="5459742" y="20320"/>
                </a:lnTo>
                <a:lnTo>
                  <a:pt x="5440197" y="20624"/>
                </a:lnTo>
                <a:lnTo>
                  <a:pt x="5452719" y="20320"/>
                </a:lnTo>
                <a:lnTo>
                  <a:pt x="5459742" y="20320"/>
                </a:lnTo>
                <a:lnTo>
                  <a:pt x="5484876" y="19939"/>
                </a:lnTo>
                <a:lnTo>
                  <a:pt x="5545963" y="19939"/>
                </a:lnTo>
                <a:lnTo>
                  <a:pt x="5540260" y="20320"/>
                </a:lnTo>
                <a:lnTo>
                  <a:pt x="5545594" y="20320"/>
                </a:lnTo>
                <a:lnTo>
                  <a:pt x="5559514" y="19558"/>
                </a:lnTo>
                <a:lnTo>
                  <a:pt x="5560644" y="19558"/>
                </a:lnTo>
                <a:lnTo>
                  <a:pt x="5577243" y="18948"/>
                </a:lnTo>
                <a:lnTo>
                  <a:pt x="5578780" y="18948"/>
                </a:lnTo>
                <a:lnTo>
                  <a:pt x="5615267" y="19939"/>
                </a:lnTo>
                <a:lnTo>
                  <a:pt x="5580837" y="19939"/>
                </a:lnTo>
                <a:lnTo>
                  <a:pt x="5592229" y="20320"/>
                </a:lnTo>
                <a:lnTo>
                  <a:pt x="5545594" y="20320"/>
                </a:lnTo>
                <a:lnTo>
                  <a:pt x="5536311" y="20828"/>
                </a:lnTo>
                <a:lnTo>
                  <a:pt x="5605094" y="20828"/>
                </a:lnTo>
                <a:lnTo>
                  <a:pt x="5593004" y="20320"/>
                </a:lnTo>
                <a:lnTo>
                  <a:pt x="7383970" y="20320"/>
                </a:lnTo>
                <a:lnTo>
                  <a:pt x="7349452" y="18948"/>
                </a:lnTo>
                <a:lnTo>
                  <a:pt x="7348334" y="18948"/>
                </a:lnTo>
                <a:lnTo>
                  <a:pt x="7367918" y="18034"/>
                </a:lnTo>
                <a:lnTo>
                  <a:pt x="7336206" y="18034"/>
                </a:lnTo>
                <a:lnTo>
                  <a:pt x="7295502" y="18935"/>
                </a:lnTo>
                <a:lnTo>
                  <a:pt x="7290549" y="18161"/>
                </a:lnTo>
                <a:lnTo>
                  <a:pt x="7289724" y="18034"/>
                </a:lnTo>
                <a:lnTo>
                  <a:pt x="5062550" y="18034"/>
                </a:lnTo>
                <a:lnTo>
                  <a:pt x="5062550" y="24003"/>
                </a:lnTo>
                <a:lnTo>
                  <a:pt x="5044173" y="24257"/>
                </a:lnTo>
                <a:lnTo>
                  <a:pt x="5043221" y="24003"/>
                </a:lnTo>
                <a:lnTo>
                  <a:pt x="5062550" y="24003"/>
                </a:lnTo>
                <a:lnTo>
                  <a:pt x="5062550" y="18034"/>
                </a:lnTo>
                <a:lnTo>
                  <a:pt x="4534674" y="18034"/>
                </a:lnTo>
                <a:lnTo>
                  <a:pt x="4534674" y="21844"/>
                </a:lnTo>
                <a:lnTo>
                  <a:pt x="4529150" y="21958"/>
                </a:lnTo>
                <a:lnTo>
                  <a:pt x="4526508" y="21844"/>
                </a:lnTo>
                <a:lnTo>
                  <a:pt x="4534674" y="21844"/>
                </a:lnTo>
                <a:lnTo>
                  <a:pt x="4534674" y="18034"/>
                </a:lnTo>
                <a:lnTo>
                  <a:pt x="2879941" y="18034"/>
                </a:lnTo>
                <a:lnTo>
                  <a:pt x="2910128" y="16764"/>
                </a:lnTo>
                <a:lnTo>
                  <a:pt x="7281469" y="16764"/>
                </a:lnTo>
                <a:lnTo>
                  <a:pt x="7289724" y="18034"/>
                </a:lnTo>
                <a:lnTo>
                  <a:pt x="7336206" y="18034"/>
                </a:lnTo>
                <a:lnTo>
                  <a:pt x="7364857" y="16764"/>
                </a:lnTo>
                <a:lnTo>
                  <a:pt x="7422782" y="16764"/>
                </a:lnTo>
                <a:lnTo>
                  <a:pt x="7401242" y="16002"/>
                </a:lnTo>
                <a:lnTo>
                  <a:pt x="7567879" y="16002"/>
                </a:lnTo>
                <a:close/>
              </a:path>
              <a:path w="8272780" h="61595">
                <a:moveTo>
                  <a:pt x="7619847" y="19939"/>
                </a:moveTo>
                <a:lnTo>
                  <a:pt x="7591438" y="19939"/>
                </a:lnTo>
                <a:lnTo>
                  <a:pt x="7593038" y="20320"/>
                </a:lnTo>
                <a:lnTo>
                  <a:pt x="7546607" y="20320"/>
                </a:lnTo>
                <a:lnTo>
                  <a:pt x="7548486" y="20828"/>
                </a:lnTo>
                <a:lnTo>
                  <a:pt x="7594740" y="20828"/>
                </a:lnTo>
                <a:lnTo>
                  <a:pt x="7593190" y="20320"/>
                </a:lnTo>
                <a:lnTo>
                  <a:pt x="7619035" y="20320"/>
                </a:lnTo>
                <a:lnTo>
                  <a:pt x="7619847" y="19939"/>
                </a:lnTo>
                <a:close/>
              </a:path>
              <a:path w="8272780" h="61595">
                <a:moveTo>
                  <a:pt x="7624877" y="20320"/>
                </a:moveTo>
                <a:lnTo>
                  <a:pt x="7619035" y="20320"/>
                </a:lnTo>
                <a:lnTo>
                  <a:pt x="7618209" y="20713"/>
                </a:lnTo>
                <a:lnTo>
                  <a:pt x="7624877" y="20320"/>
                </a:lnTo>
                <a:close/>
              </a:path>
              <a:path w="8272780" h="61595">
                <a:moveTo>
                  <a:pt x="7632573" y="13589"/>
                </a:moveTo>
                <a:lnTo>
                  <a:pt x="7626769" y="12065"/>
                </a:lnTo>
                <a:lnTo>
                  <a:pt x="7629195" y="12065"/>
                </a:lnTo>
                <a:lnTo>
                  <a:pt x="7611758" y="11303"/>
                </a:lnTo>
                <a:lnTo>
                  <a:pt x="7553414" y="11303"/>
                </a:lnTo>
                <a:lnTo>
                  <a:pt x="7558087" y="11684"/>
                </a:lnTo>
                <a:lnTo>
                  <a:pt x="7559967" y="11684"/>
                </a:lnTo>
                <a:lnTo>
                  <a:pt x="7556093" y="13208"/>
                </a:lnTo>
                <a:lnTo>
                  <a:pt x="7554188" y="14859"/>
                </a:lnTo>
                <a:lnTo>
                  <a:pt x="7555687" y="14859"/>
                </a:lnTo>
                <a:lnTo>
                  <a:pt x="7562469" y="15494"/>
                </a:lnTo>
                <a:lnTo>
                  <a:pt x="7585443" y="15494"/>
                </a:lnTo>
                <a:lnTo>
                  <a:pt x="7597026" y="14478"/>
                </a:lnTo>
                <a:lnTo>
                  <a:pt x="7632573" y="13589"/>
                </a:lnTo>
                <a:close/>
              </a:path>
              <a:path w="8272780" h="61595">
                <a:moveTo>
                  <a:pt x="7652410" y="15494"/>
                </a:moveTo>
                <a:lnTo>
                  <a:pt x="7586700" y="15494"/>
                </a:lnTo>
                <a:lnTo>
                  <a:pt x="7585951" y="16002"/>
                </a:lnTo>
                <a:lnTo>
                  <a:pt x="7567879" y="16002"/>
                </a:lnTo>
                <a:lnTo>
                  <a:pt x="7571943" y="16383"/>
                </a:lnTo>
                <a:lnTo>
                  <a:pt x="7565961" y="16383"/>
                </a:lnTo>
                <a:lnTo>
                  <a:pt x="7528966" y="17399"/>
                </a:lnTo>
                <a:lnTo>
                  <a:pt x="7541679" y="16764"/>
                </a:lnTo>
                <a:lnTo>
                  <a:pt x="7452131" y="16764"/>
                </a:lnTo>
                <a:lnTo>
                  <a:pt x="7390219" y="18034"/>
                </a:lnTo>
                <a:lnTo>
                  <a:pt x="7505852" y="18034"/>
                </a:lnTo>
                <a:lnTo>
                  <a:pt x="7516266" y="18034"/>
                </a:lnTo>
                <a:lnTo>
                  <a:pt x="7501014" y="18796"/>
                </a:lnTo>
                <a:lnTo>
                  <a:pt x="7475677" y="19558"/>
                </a:lnTo>
                <a:lnTo>
                  <a:pt x="7463714" y="19558"/>
                </a:lnTo>
                <a:lnTo>
                  <a:pt x="7426503" y="18948"/>
                </a:lnTo>
                <a:lnTo>
                  <a:pt x="7400709" y="20320"/>
                </a:lnTo>
                <a:lnTo>
                  <a:pt x="7545933" y="20320"/>
                </a:lnTo>
                <a:lnTo>
                  <a:pt x="7547178" y="19558"/>
                </a:lnTo>
                <a:lnTo>
                  <a:pt x="7548181" y="18948"/>
                </a:lnTo>
                <a:lnTo>
                  <a:pt x="7548308" y="18948"/>
                </a:lnTo>
                <a:lnTo>
                  <a:pt x="7544943" y="18034"/>
                </a:lnTo>
                <a:lnTo>
                  <a:pt x="7585329" y="16764"/>
                </a:lnTo>
                <a:lnTo>
                  <a:pt x="7579690" y="16764"/>
                </a:lnTo>
                <a:lnTo>
                  <a:pt x="7586980" y="16002"/>
                </a:lnTo>
                <a:lnTo>
                  <a:pt x="7647533" y="16002"/>
                </a:lnTo>
                <a:lnTo>
                  <a:pt x="7652410" y="15494"/>
                </a:lnTo>
                <a:close/>
              </a:path>
              <a:path w="8272780" h="61595">
                <a:moveTo>
                  <a:pt x="7665961" y="15494"/>
                </a:moveTo>
                <a:lnTo>
                  <a:pt x="7664602" y="15494"/>
                </a:lnTo>
                <a:lnTo>
                  <a:pt x="7663066" y="15760"/>
                </a:lnTo>
                <a:lnTo>
                  <a:pt x="7665961" y="15494"/>
                </a:lnTo>
                <a:close/>
              </a:path>
              <a:path w="8272780" h="61595">
                <a:moveTo>
                  <a:pt x="7690053" y="20320"/>
                </a:moveTo>
                <a:lnTo>
                  <a:pt x="7676185" y="19939"/>
                </a:lnTo>
                <a:lnTo>
                  <a:pt x="7631544" y="19939"/>
                </a:lnTo>
                <a:lnTo>
                  <a:pt x="7624877" y="20320"/>
                </a:lnTo>
                <a:lnTo>
                  <a:pt x="7690053" y="20320"/>
                </a:lnTo>
                <a:close/>
              </a:path>
              <a:path w="8272780" h="61595">
                <a:moveTo>
                  <a:pt x="7694485" y="16764"/>
                </a:moveTo>
                <a:lnTo>
                  <a:pt x="7648473" y="16764"/>
                </a:lnTo>
                <a:lnTo>
                  <a:pt x="7655877" y="16383"/>
                </a:lnTo>
                <a:lnTo>
                  <a:pt x="7660195" y="16002"/>
                </a:lnTo>
                <a:lnTo>
                  <a:pt x="7647533" y="16002"/>
                </a:lnTo>
                <a:lnTo>
                  <a:pt x="7643876" y="16383"/>
                </a:lnTo>
                <a:lnTo>
                  <a:pt x="7641260" y="16383"/>
                </a:lnTo>
                <a:lnTo>
                  <a:pt x="7629741" y="16764"/>
                </a:lnTo>
                <a:lnTo>
                  <a:pt x="7600683" y="16764"/>
                </a:lnTo>
                <a:lnTo>
                  <a:pt x="7659116" y="18034"/>
                </a:lnTo>
                <a:lnTo>
                  <a:pt x="7694485" y="16764"/>
                </a:lnTo>
                <a:close/>
              </a:path>
              <a:path w="8272780" h="61595">
                <a:moveTo>
                  <a:pt x="7709154" y="46863"/>
                </a:moveTo>
                <a:lnTo>
                  <a:pt x="7690040" y="46863"/>
                </a:lnTo>
                <a:lnTo>
                  <a:pt x="7693939" y="46736"/>
                </a:lnTo>
                <a:lnTo>
                  <a:pt x="7681138" y="46863"/>
                </a:lnTo>
                <a:lnTo>
                  <a:pt x="7660741" y="47371"/>
                </a:lnTo>
                <a:lnTo>
                  <a:pt x="7668107" y="47371"/>
                </a:lnTo>
                <a:lnTo>
                  <a:pt x="7674927" y="47752"/>
                </a:lnTo>
                <a:lnTo>
                  <a:pt x="7684973" y="48006"/>
                </a:lnTo>
                <a:lnTo>
                  <a:pt x="7695946" y="47752"/>
                </a:lnTo>
                <a:lnTo>
                  <a:pt x="7704798" y="47371"/>
                </a:lnTo>
                <a:lnTo>
                  <a:pt x="7695768" y="47371"/>
                </a:lnTo>
                <a:lnTo>
                  <a:pt x="7709154" y="46863"/>
                </a:lnTo>
                <a:close/>
              </a:path>
              <a:path w="8272780" h="61595">
                <a:moveTo>
                  <a:pt x="7735900" y="20320"/>
                </a:moveTo>
                <a:lnTo>
                  <a:pt x="7725943" y="19939"/>
                </a:lnTo>
                <a:lnTo>
                  <a:pt x="7702499" y="20320"/>
                </a:lnTo>
                <a:lnTo>
                  <a:pt x="7735900" y="20320"/>
                </a:lnTo>
                <a:close/>
              </a:path>
              <a:path w="8272780" h="61595">
                <a:moveTo>
                  <a:pt x="7745844" y="20701"/>
                </a:moveTo>
                <a:lnTo>
                  <a:pt x="7745222" y="20320"/>
                </a:lnTo>
                <a:lnTo>
                  <a:pt x="7735900" y="20320"/>
                </a:lnTo>
                <a:lnTo>
                  <a:pt x="7745844" y="20701"/>
                </a:lnTo>
                <a:close/>
              </a:path>
              <a:path w="8272780" h="61595">
                <a:moveTo>
                  <a:pt x="7759725" y="38608"/>
                </a:moveTo>
                <a:lnTo>
                  <a:pt x="7741704" y="38227"/>
                </a:lnTo>
                <a:lnTo>
                  <a:pt x="7743825" y="38227"/>
                </a:lnTo>
                <a:lnTo>
                  <a:pt x="7732166" y="37846"/>
                </a:lnTo>
                <a:lnTo>
                  <a:pt x="7727518" y="37846"/>
                </a:lnTo>
                <a:lnTo>
                  <a:pt x="7734427" y="36703"/>
                </a:lnTo>
                <a:lnTo>
                  <a:pt x="7680147" y="36703"/>
                </a:lnTo>
                <a:lnTo>
                  <a:pt x="7688554" y="36195"/>
                </a:lnTo>
                <a:lnTo>
                  <a:pt x="7627861" y="36195"/>
                </a:lnTo>
                <a:lnTo>
                  <a:pt x="7620635" y="36449"/>
                </a:lnTo>
                <a:lnTo>
                  <a:pt x="7609827" y="36195"/>
                </a:lnTo>
                <a:lnTo>
                  <a:pt x="7581227" y="36195"/>
                </a:lnTo>
                <a:lnTo>
                  <a:pt x="7557325" y="36703"/>
                </a:lnTo>
                <a:lnTo>
                  <a:pt x="7613421" y="36703"/>
                </a:lnTo>
                <a:lnTo>
                  <a:pt x="7631455" y="36703"/>
                </a:lnTo>
                <a:lnTo>
                  <a:pt x="7676274" y="36703"/>
                </a:lnTo>
                <a:lnTo>
                  <a:pt x="7686929" y="37465"/>
                </a:lnTo>
                <a:lnTo>
                  <a:pt x="7628560" y="37757"/>
                </a:lnTo>
                <a:lnTo>
                  <a:pt x="7602080" y="37592"/>
                </a:lnTo>
                <a:lnTo>
                  <a:pt x="7600797" y="37846"/>
                </a:lnTo>
                <a:lnTo>
                  <a:pt x="7596911" y="38608"/>
                </a:lnTo>
                <a:lnTo>
                  <a:pt x="7600747" y="38608"/>
                </a:lnTo>
                <a:lnTo>
                  <a:pt x="7759725" y="38608"/>
                </a:lnTo>
                <a:close/>
              </a:path>
              <a:path w="8272780" h="61595">
                <a:moveTo>
                  <a:pt x="7763675" y="36195"/>
                </a:moveTo>
                <a:lnTo>
                  <a:pt x="7762100" y="35814"/>
                </a:lnTo>
                <a:lnTo>
                  <a:pt x="7734071" y="35814"/>
                </a:lnTo>
                <a:lnTo>
                  <a:pt x="7721308" y="35052"/>
                </a:lnTo>
                <a:lnTo>
                  <a:pt x="7716698" y="35052"/>
                </a:lnTo>
                <a:lnTo>
                  <a:pt x="7709243" y="35433"/>
                </a:lnTo>
                <a:lnTo>
                  <a:pt x="7710398" y="35433"/>
                </a:lnTo>
                <a:lnTo>
                  <a:pt x="7688554" y="36195"/>
                </a:lnTo>
                <a:lnTo>
                  <a:pt x="7734592" y="36195"/>
                </a:lnTo>
                <a:lnTo>
                  <a:pt x="7746251" y="36449"/>
                </a:lnTo>
                <a:lnTo>
                  <a:pt x="7758087" y="36195"/>
                </a:lnTo>
                <a:lnTo>
                  <a:pt x="7763675" y="36195"/>
                </a:lnTo>
                <a:close/>
              </a:path>
              <a:path w="8272780" h="61595">
                <a:moveTo>
                  <a:pt x="7767802" y="38608"/>
                </a:moveTo>
                <a:lnTo>
                  <a:pt x="7759725" y="38608"/>
                </a:lnTo>
                <a:lnTo>
                  <a:pt x="7765732" y="38735"/>
                </a:lnTo>
                <a:lnTo>
                  <a:pt x="7767802" y="38608"/>
                </a:lnTo>
                <a:close/>
              </a:path>
              <a:path w="8272780" h="61595">
                <a:moveTo>
                  <a:pt x="7884858" y="18948"/>
                </a:moveTo>
                <a:lnTo>
                  <a:pt x="7843367" y="18034"/>
                </a:lnTo>
                <a:lnTo>
                  <a:pt x="7842009" y="18034"/>
                </a:lnTo>
                <a:lnTo>
                  <a:pt x="7784706" y="16383"/>
                </a:lnTo>
                <a:lnTo>
                  <a:pt x="7785963" y="16383"/>
                </a:lnTo>
                <a:lnTo>
                  <a:pt x="7748156" y="14859"/>
                </a:lnTo>
                <a:lnTo>
                  <a:pt x="7750022" y="14859"/>
                </a:lnTo>
                <a:lnTo>
                  <a:pt x="7746187" y="14478"/>
                </a:lnTo>
                <a:lnTo>
                  <a:pt x="7737221" y="13589"/>
                </a:lnTo>
                <a:lnTo>
                  <a:pt x="7724876" y="13208"/>
                </a:lnTo>
                <a:lnTo>
                  <a:pt x="7704188" y="13208"/>
                </a:lnTo>
                <a:lnTo>
                  <a:pt x="7677518" y="12827"/>
                </a:lnTo>
                <a:lnTo>
                  <a:pt x="7667663" y="12827"/>
                </a:lnTo>
                <a:lnTo>
                  <a:pt x="7658900" y="13970"/>
                </a:lnTo>
                <a:lnTo>
                  <a:pt x="7654861" y="15240"/>
                </a:lnTo>
                <a:lnTo>
                  <a:pt x="7652410" y="15494"/>
                </a:lnTo>
                <a:lnTo>
                  <a:pt x="7664602" y="15494"/>
                </a:lnTo>
                <a:lnTo>
                  <a:pt x="7666139" y="15240"/>
                </a:lnTo>
                <a:lnTo>
                  <a:pt x="7665974" y="15240"/>
                </a:lnTo>
                <a:lnTo>
                  <a:pt x="7671562" y="14478"/>
                </a:lnTo>
                <a:lnTo>
                  <a:pt x="7712875" y="14859"/>
                </a:lnTo>
                <a:lnTo>
                  <a:pt x="7745920" y="16002"/>
                </a:lnTo>
                <a:lnTo>
                  <a:pt x="7744841" y="16002"/>
                </a:lnTo>
                <a:lnTo>
                  <a:pt x="7760373" y="16764"/>
                </a:lnTo>
                <a:lnTo>
                  <a:pt x="7759776" y="16764"/>
                </a:lnTo>
                <a:lnTo>
                  <a:pt x="7788656" y="18034"/>
                </a:lnTo>
                <a:lnTo>
                  <a:pt x="7775600" y="18415"/>
                </a:lnTo>
                <a:lnTo>
                  <a:pt x="7776870" y="18415"/>
                </a:lnTo>
                <a:lnTo>
                  <a:pt x="7753337" y="18948"/>
                </a:lnTo>
                <a:lnTo>
                  <a:pt x="7753998" y="18948"/>
                </a:lnTo>
                <a:lnTo>
                  <a:pt x="7743965" y="19558"/>
                </a:lnTo>
                <a:lnTo>
                  <a:pt x="7745222" y="20320"/>
                </a:lnTo>
                <a:lnTo>
                  <a:pt x="7859814" y="20320"/>
                </a:lnTo>
                <a:lnTo>
                  <a:pt x="7846009" y="19558"/>
                </a:lnTo>
                <a:lnTo>
                  <a:pt x="7857668" y="18948"/>
                </a:lnTo>
                <a:lnTo>
                  <a:pt x="7884858" y="18948"/>
                </a:lnTo>
                <a:close/>
              </a:path>
              <a:path w="8272780" h="61595">
                <a:moveTo>
                  <a:pt x="8044243" y="28702"/>
                </a:moveTo>
                <a:lnTo>
                  <a:pt x="7290994" y="28702"/>
                </a:lnTo>
                <a:lnTo>
                  <a:pt x="7313003" y="29083"/>
                </a:lnTo>
                <a:lnTo>
                  <a:pt x="7324344" y="29845"/>
                </a:lnTo>
                <a:lnTo>
                  <a:pt x="7987754" y="29845"/>
                </a:lnTo>
                <a:lnTo>
                  <a:pt x="8014068" y="29464"/>
                </a:lnTo>
                <a:lnTo>
                  <a:pt x="8042986" y="29464"/>
                </a:lnTo>
                <a:lnTo>
                  <a:pt x="8044243" y="28702"/>
                </a:lnTo>
                <a:close/>
              </a:path>
              <a:path w="8272780" h="61595">
                <a:moveTo>
                  <a:pt x="8057007" y="31877"/>
                </a:moveTo>
                <a:lnTo>
                  <a:pt x="8048803" y="31877"/>
                </a:lnTo>
                <a:lnTo>
                  <a:pt x="8055038" y="31496"/>
                </a:lnTo>
                <a:lnTo>
                  <a:pt x="8056245" y="30353"/>
                </a:lnTo>
                <a:lnTo>
                  <a:pt x="8040852" y="30353"/>
                </a:lnTo>
                <a:lnTo>
                  <a:pt x="8013776" y="30734"/>
                </a:lnTo>
                <a:lnTo>
                  <a:pt x="8010741" y="30734"/>
                </a:lnTo>
                <a:lnTo>
                  <a:pt x="8003730" y="30861"/>
                </a:lnTo>
                <a:lnTo>
                  <a:pt x="7995882" y="30734"/>
                </a:lnTo>
                <a:lnTo>
                  <a:pt x="7963090" y="30353"/>
                </a:lnTo>
                <a:lnTo>
                  <a:pt x="7331913" y="30353"/>
                </a:lnTo>
                <a:lnTo>
                  <a:pt x="7324344" y="29845"/>
                </a:lnTo>
                <a:lnTo>
                  <a:pt x="7205243" y="29845"/>
                </a:lnTo>
                <a:lnTo>
                  <a:pt x="7211161" y="30353"/>
                </a:lnTo>
                <a:lnTo>
                  <a:pt x="7331519" y="30353"/>
                </a:lnTo>
                <a:lnTo>
                  <a:pt x="7344994" y="31496"/>
                </a:lnTo>
                <a:lnTo>
                  <a:pt x="7364857" y="32258"/>
                </a:lnTo>
                <a:lnTo>
                  <a:pt x="7409815" y="32258"/>
                </a:lnTo>
                <a:lnTo>
                  <a:pt x="7418730" y="33020"/>
                </a:lnTo>
                <a:lnTo>
                  <a:pt x="7337844" y="33020"/>
                </a:lnTo>
                <a:lnTo>
                  <a:pt x="7358126" y="33528"/>
                </a:lnTo>
                <a:lnTo>
                  <a:pt x="7112292" y="33528"/>
                </a:lnTo>
                <a:lnTo>
                  <a:pt x="7110920" y="34671"/>
                </a:lnTo>
                <a:lnTo>
                  <a:pt x="7111327" y="34671"/>
                </a:lnTo>
                <a:lnTo>
                  <a:pt x="7104723" y="36195"/>
                </a:lnTo>
                <a:lnTo>
                  <a:pt x="7581227" y="36195"/>
                </a:lnTo>
                <a:lnTo>
                  <a:pt x="7599172" y="35814"/>
                </a:lnTo>
                <a:lnTo>
                  <a:pt x="7609827" y="36195"/>
                </a:lnTo>
                <a:lnTo>
                  <a:pt x="7627861" y="36195"/>
                </a:lnTo>
                <a:lnTo>
                  <a:pt x="7627823" y="35814"/>
                </a:lnTo>
                <a:lnTo>
                  <a:pt x="7627747" y="35052"/>
                </a:lnTo>
                <a:lnTo>
                  <a:pt x="7622235" y="35052"/>
                </a:lnTo>
                <a:lnTo>
                  <a:pt x="7671790" y="33909"/>
                </a:lnTo>
                <a:lnTo>
                  <a:pt x="7688313" y="33528"/>
                </a:lnTo>
                <a:lnTo>
                  <a:pt x="7407592" y="33528"/>
                </a:lnTo>
                <a:lnTo>
                  <a:pt x="7394969" y="33909"/>
                </a:lnTo>
                <a:lnTo>
                  <a:pt x="7383221" y="33909"/>
                </a:lnTo>
                <a:lnTo>
                  <a:pt x="7360602" y="33528"/>
                </a:lnTo>
                <a:lnTo>
                  <a:pt x="7407592" y="33528"/>
                </a:lnTo>
                <a:lnTo>
                  <a:pt x="7424433" y="33020"/>
                </a:lnTo>
                <a:lnTo>
                  <a:pt x="7710335" y="33020"/>
                </a:lnTo>
                <a:lnTo>
                  <a:pt x="7776413" y="31496"/>
                </a:lnTo>
                <a:lnTo>
                  <a:pt x="7779740" y="31496"/>
                </a:lnTo>
                <a:lnTo>
                  <a:pt x="7766685" y="32258"/>
                </a:lnTo>
                <a:lnTo>
                  <a:pt x="7801140" y="31496"/>
                </a:lnTo>
                <a:lnTo>
                  <a:pt x="7853375" y="31877"/>
                </a:lnTo>
                <a:lnTo>
                  <a:pt x="7877772" y="31877"/>
                </a:lnTo>
                <a:lnTo>
                  <a:pt x="7898752" y="31496"/>
                </a:lnTo>
                <a:lnTo>
                  <a:pt x="7905470" y="31496"/>
                </a:lnTo>
                <a:lnTo>
                  <a:pt x="7903845" y="32258"/>
                </a:lnTo>
                <a:lnTo>
                  <a:pt x="7940472" y="32258"/>
                </a:lnTo>
                <a:lnTo>
                  <a:pt x="7970660" y="31496"/>
                </a:lnTo>
                <a:lnTo>
                  <a:pt x="7968678" y="31496"/>
                </a:lnTo>
                <a:lnTo>
                  <a:pt x="7989710" y="31115"/>
                </a:lnTo>
                <a:lnTo>
                  <a:pt x="8019440" y="31115"/>
                </a:lnTo>
                <a:lnTo>
                  <a:pt x="8043011" y="31496"/>
                </a:lnTo>
                <a:lnTo>
                  <a:pt x="8034337" y="31496"/>
                </a:lnTo>
                <a:lnTo>
                  <a:pt x="8029727" y="32219"/>
                </a:lnTo>
                <a:lnTo>
                  <a:pt x="8057007" y="31877"/>
                </a:lnTo>
                <a:close/>
              </a:path>
              <a:path w="8272780" h="61595">
                <a:moveTo>
                  <a:pt x="8064119" y="27178"/>
                </a:moveTo>
                <a:lnTo>
                  <a:pt x="7034784" y="27178"/>
                </a:lnTo>
                <a:lnTo>
                  <a:pt x="7032333" y="27940"/>
                </a:lnTo>
                <a:lnTo>
                  <a:pt x="7035406" y="27940"/>
                </a:lnTo>
                <a:lnTo>
                  <a:pt x="7043407" y="28321"/>
                </a:lnTo>
                <a:lnTo>
                  <a:pt x="8044866" y="28321"/>
                </a:lnTo>
                <a:lnTo>
                  <a:pt x="8045488" y="27940"/>
                </a:lnTo>
                <a:lnTo>
                  <a:pt x="8042008" y="27940"/>
                </a:lnTo>
                <a:lnTo>
                  <a:pt x="8064119" y="27178"/>
                </a:lnTo>
                <a:close/>
              </a:path>
              <a:path w="8272780" h="61595">
                <a:moveTo>
                  <a:pt x="8109585" y="27940"/>
                </a:moveTo>
                <a:lnTo>
                  <a:pt x="8100987" y="28613"/>
                </a:lnTo>
                <a:lnTo>
                  <a:pt x="8069288" y="28803"/>
                </a:lnTo>
                <a:lnTo>
                  <a:pt x="8070850" y="29464"/>
                </a:lnTo>
                <a:lnTo>
                  <a:pt x="8083270" y="29451"/>
                </a:lnTo>
                <a:lnTo>
                  <a:pt x="8097304" y="29273"/>
                </a:lnTo>
                <a:lnTo>
                  <a:pt x="8107794" y="28829"/>
                </a:lnTo>
                <a:lnTo>
                  <a:pt x="8109585" y="27940"/>
                </a:lnTo>
                <a:close/>
              </a:path>
              <a:path w="8272780" h="61595">
                <a:moveTo>
                  <a:pt x="8110855" y="32512"/>
                </a:moveTo>
                <a:lnTo>
                  <a:pt x="8109966" y="30988"/>
                </a:lnTo>
                <a:lnTo>
                  <a:pt x="8084820" y="30988"/>
                </a:lnTo>
                <a:lnTo>
                  <a:pt x="8108950" y="32512"/>
                </a:lnTo>
                <a:lnTo>
                  <a:pt x="8110855" y="32512"/>
                </a:lnTo>
                <a:close/>
              </a:path>
              <a:path w="8272780" h="61595">
                <a:moveTo>
                  <a:pt x="8125346" y="27178"/>
                </a:moveTo>
                <a:lnTo>
                  <a:pt x="8078864" y="27178"/>
                </a:lnTo>
                <a:lnTo>
                  <a:pt x="8112049" y="27559"/>
                </a:lnTo>
                <a:lnTo>
                  <a:pt x="8125346" y="27178"/>
                </a:lnTo>
                <a:close/>
              </a:path>
              <a:path w="8272780" h="61595">
                <a:moveTo>
                  <a:pt x="8129638" y="26670"/>
                </a:moveTo>
                <a:lnTo>
                  <a:pt x="8102206" y="25146"/>
                </a:lnTo>
                <a:lnTo>
                  <a:pt x="8085163" y="25146"/>
                </a:lnTo>
                <a:lnTo>
                  <a:pt x="8077784" y="25400"/>
                </a:lnTo>
                <a:lnTo>
                  <a:pt x="8075066" y="25781"/>
                </a:lnTo>
                <a:lnTo>
                  <a:pt x="8031378" y="25781"/>
                </a:lnTo>
                <a:lnTo>
                  <a:pt x="8013065" y="25146"/>
                </a:lnTo>
                <a:lnTo>
                  <a:pt x="7997355" y="24003"/>
                </a:lnTo>
                <a:lnTo>
                  <a:pt x="7996517" y="24003"/>
                </a:lnTo>
                <a:lnTo>
                  <a:pt x="7991970" y="23368"/>
                </a:lnTo>
                <a:lnTo>
                  <a:pt x="7987436" y="22733"/>
                </a:lnTo>
                <a:lnTo>
                  <a:pt x="7988528" y="22733"/>
                </a:lnTo>
                <a:lnTo>
                  <a:pt x="7978368" y="21844"/>
                </a:lnTo>
                <a:lnTo>
                  <a:pt x="7976286" y="21844"/>
                </a:lnTo>
                <a:lnTo>
                  <a:pt x="7977543" y="21590"/>
                </a:lnTo>
                <a:lnTo>
                  <a:pt x="7981302" y="20828"/>
                </a:lnTo>
                <a:lnTo>
                  <a:pt x="7981772" y="20828"/>
                </a:lnTo>
                <a:lnTo>
                  <a:pt x="7989443" y="19939"/>
                </a:lnTo>
                <a:lnTo>
                  <a:pt x="7988681" y="19939"/>
                </a:lnTo>
                <a:lnTo>
                  <a:pt x="7991284" y="18948"/>
                </a:lnTo>
                <a:lnTo>
                  <a:pt x="7990624" y="18948"/>
                </a:lnTo>
                <a:lnTo>
                  <a:pt x="7972412" y="19558"/>
                </a:lnTo>
                <a:lnTo>
                  <a:pt x="7970774" y="19558"/>
                </a:lnTo>
                <a:lnTo>
                  <a:pt x="7957960" y="20320"/>
                </a:lnTo>
                <a:lnTo>
                  <a:pt x="7959738" y="20320"/>
                </a:lnTo>
                <a:lnTo>
                  <a:pt x="7953680" y="20574"/>
                </a:lnTo>
                <a:lnTo>
                  <a:pt x="7957960" y="20320"/>
                </a:lnTo>
                <a:lnTo>
                  <a:pt x="7861351" y="20320"/>
                </a:lnTo>
                <a:lnTo>
                  <a:pt x="7876692" y="20828"/>
                </a:lnTo>
                <a:lnTo>
                  <a:pt x="7911859" y="20828"/>
                </a:lnTo>
                <a:lnTo>
                  <a:pt x="7947622" y="20828"/>
                </a:lnTo>
                <a:lnTo>
                  <a:pt x="7938554" y="21209"/>
                </a:lnTo>
                <a:lnTo>
                  <a:pt x="7915262" y="21475"/>
                </a:lnTo>
                <a:lnTo>
                  <a:pt x="7903438" y="21209"/>
                </a:lnTo>
                <a:lnTo>
                  <a:pt x="7907426" y="21209"/>
                </a:lnTo>
                <a:lnTo>
                  <a:pt x="7911859" y="20828"/>
                </a:lnTo>
                <a:lnTo>
                  <a:pt x="7887602" y="21475"/>
                </a:lnTo>
                <a:lnTo>
                  <a:pt x="7876692" y="20828"/>
                </a:lnTo>
                <a:lnTo>
                  <a:pt x="7749172" y="20828"/>
                </a:lnTo>
                <a:lnTo>
                  <a:pt x="7746060" y="20828"/>
                </a:lnTo>
                <a:lnTo>
                  <a:pt x="7617942" y="20828"/>
                </a:lnTo>
                <a:lnTo>
                  <a:pt x="7615999" y="20828"/>
                </a:lnTo>
                <a:lnTo>
                  <a:pt x="7594740" y="20828"/>
                </a:lnTo>
                <a:lnTo>
                  <a:pt x="7595908" y="21209"/>
                </a:lnTo>
                <a:lnTo>
                  <a:pt x="7574394" y="22491"/>
                </a:lnTo>
                <a:lnTo>
                  <a:pt x="7553782" y="21590"/>
                </a:lnTo>
                <a:lnTo>
                  <a:pt x="7551293" y="21590"/>
                </a:lnTo>
                <a:lnTo>
                  <a:pt x="7548486" y="20828"/>
                </a:lnTo>
                <a:lnTo>
                  <a:pt x="7396747" y="20828"/>
                </a:lnTo>
                <a:lnTo>
                  <a:pt x="7391171" y="20828"/>
                </a:lnTo>
                <a:lnTo>
                  <a:pt x="5905906" y="20828"/>
                </a:lnTo>
                <a:lnTo>
                  <a:pt x="5908268" y="21209"/>
                </a:lnTo>
                <a:lnTo>
                  <a:pt x="5912015" y="21209"/>
                </a:lnTo>
                <a:lnTo>
                  <a:pt x="5885472" y="21590"/>
                </a:lnTo>
                <a:lnTo>
                  <a:pt x="5896394" y="21590"/>
                </a:lnTo>
                <a:lnTo>
                  <a:pt x="5915088" y="22733"/>
                </a:lnTo>
                <a:lnTo>
                  <a:pt x="5929871" y="24003"/>
                </a:lnTo>
                <a:lnTo>
                  <a:pt x="5927991" y="24003"/>
                </a:lnTo>
                <a:lnTo>
                  <a:pt x="5931230" y="24765"/>
                </a:lnTo>
                <a:lnTo>
                  <a:pt x="5929846" y="25781"/>
                </a:lnTo>
                <a:lnTo>
                  <a:pt x="5842686" y="25781"/>
                </a:lnTo>
                <a:lnTo>
                  <a:pt x="5877280" y="26352"/>
                </a:lnTo>
                <a:lnTo>
                  <a:pt x="5874829" y="26352"/>
                </a:lnTo>
                <a:lnTo>
                  <a:pt x="5886589" y="26924"/>
                </a:lnTo>
                <a:lnTo>
                  <a:pt x="5880468" y="26670"/>
                </a:lnTo>
                <a:lnTo>
                  <a:pt x="5410987" y="26670"/>
                </a:lnTo>
                <a:lnTo>
                  <a:pt x="5405285" y="26289"/>
                </a:lnTo>
                <a:lnTo>
                  <a:pt x="5393410" y="26085"/>
                </a:lnTo>
                <a:lnTo>
                  <a:pt x="5384927" y="26670"/>
                </a:lnTo>
                <a:lnTo>
                  <a:pt x="5282019" y="26670"/>
                </a:lnTo>
                <a:lnTo>
                  <a:pt x="5289258" y="27178"/>
                </a:lnTo>
                <a:lnTo>
                  <a:pt x="5052136" y="27178"/>
                </a:lnTo>
                <a:lnTo>
                  <a:pt x="5052796" y="27813"/>
                </a:lnTo>
                <a:lnTo>
                  <a:pt x="5052949" y="27940"/>
                </a:lnTo>
                <a:lnTo>
                  <a:pt x="5054993" y="27940"/>
                </a:lnTo>
                <a:lnTo>
                  <a:pt x="5055159" y="27940"/>
                </a:lnTo>
                <a:lnTo>
                  <a:pt x="5061750" y="28321"/>
                </a:lnTo>
                <a:lnTo>
                  <a:pt x="5332806" y="28321"/>
                </a:lnTo>
                <a:lnTo>
                  <a:pt x="5291988" y="27178"/>
                </a:lnTo>
                <a:lnTo>
                  <a:pt x="5385981" y="27178"/>
                </a:lnTo>
                <a:lnTo>
                  <a:pt x="5389537" y="27368"/>
                </a:lnTo>
                <a:lnTo>
                  <a:pt x="5417845" y="27495"/>
                </a:lnTo>
                <a:lnTo>
                  <a:pt x="5430012" y="27940"/>
                </a:lnTo>
                <a:lnTo>
                  <a:pt x="5418594" y="27178"/>
                </a:lnTo>
                <a:lnTo>
                  <a:pt x="5891911" y="27178"/>
                </a:lnTo>
                <a:lnTo>
                  <a:pt x="5892863" y="27178"/>
                </a:lnTo>
                <a:lnTo>
                  <a:pt x="5902160" y="27559"/>
                </a:lnTo>
                <a:lnTo>
                  <a:pt x="5903493" y="27559"/>
                </a:lnTo>
                <a:lnTo>
                  <a:pt x="5916777" y="27940"/>
                </a:lnTo>
                <a:lnTo>
                  <a:pt x="5940183" y="27940"/>
                </a:lnTo>
                <a:lnTo>
                  <a:pt x="5950737" y="27178"/>
                </a:lnTo>
                <a:lnTo>
                  <a:pt x="5952363" y="27063"/>
                </a:lnTo>
                <a:lnTo>
                  <a:pt x="5957786" y="26670"/>
                </a:lnTo>
                <a:lnTo>
                  <a:pt x="5952363" y="26670"/>
                </a:lnTo>
                <a:lnTo>
                  <a:pt x="5952363" y="25781"/>
                </a:lnTo>
                <a:lnTo>
                  <a:pt x="5957227" y="25781"/>
                </a:lnTo>
                <a:lnTo>
                  <a:pt x="6037554" y="21590"/>
                </a:lnTo>
                <a:lnTo>
                  <a:pt x="6039751" y="21590"/>
                </a:lnTo>
                <a:lnTo>
                  <a:pt x="6038075" y="22479"/>
                </a:lnTo>
                <a:lnTo>
                  <a:pt x="6104648" y="21590"/>
                </a:lnTo>
                <a:lnTo>
                  <a:pt x="6112967" y="21590"/>
                </a:lnTo>
                <a:lnTo>
                  <a:pt x="6104623" y="22479"/>
                </a:lnTo>
                <a:lnTo>
                  <a:pt x="6143853" y="21590"/>
                </a:lnTo>
                <a:lnTo>
                  <a:pt x="6149391" y="21590"/>
                </a:lnTo>
                <a:lnTo>
                  <a:pt x="6148451" y="23368"/>
                </a:lnTo>
                <a:lnTo>
                  <a:pt x="6159335" y="22733"/>
                </a:lnTo>
                <a:lnTo>
                  <a:pt x="6162891" y="22733"/>
                </a:lnTo>
                <a:lnTo>
                  <a:pt x="6160897" y="23368"/>
                </a:lnTo>
                <a:lnTo>
                  <a:pt x="6188989" y="24625"/>
                </a:lnTo>
                <a:lnTo>
                  <a:pt x="6242202" y="24003"/>
                </a:lnTo>
                <a:lnTo>
                  <a:pt x="6274892" y="23368"/>
                </a:lnTo>
                <a:lnTo>
                  <a:pt x="6315824" y="23368"/>
                </a:lnTo>
                <a:lnTo>
                  <a:pt x="6321069" y="23431"/>
                </a:lnTo>
                <a:lnTo>
                  <a:pt x="6321679" y="23368"/>
                </a:lnTo>
                <a:lnTo>
                  <a:pt x="6358242" y="23368"/>
                </a:lnTo>
                <a:lnTo>
                  <a:pt x="6343078" y="23672"/>
                </a:lnTo>
                <a:lnTo>
                  <a:pt x="6375019" y="24003"/>
                </a:lnTo>
                <a:lnTo>
                  <a:pt x="6446063" y="24765"/>
                </a:lnTo>
                <a:lnTo>
                  <a:pt x="6495389" y="25146"/>
                </a:lnTo>
                <a:lnTo>
                  <a:pt x="6480442" y="25146"/>
                </a:lnTo>
                <a:lnTo>
                  <a:pt x="6479248" y="25781"/>
                </a:lnTo>
                <a:lnTo>
                  <a:pt x="6498285" y="25781"/>
                </a:lnTo>
                <a:lnTo>
                  <a:pt x="6454559" y="26352"/>
                </a:lnTo>
                <a:lnTo>
                  <a:pt x="6458267" y="26352"/>
                </a:lnTo>
                <a:lnTo>
                  <a:pt x="6449022" y="26936"/>
                </a:lnTo>
                <a:lnTo>
                  <a:pt x="6449403" y="26670"/>
                </a:lnTo>
                <a:lnTo>
                  <a:pt x="6371310" y="26670"/>
                </a:lnTo>
                <a:lnTo>
                  <a:pt x="6360782" y="26924"/>
                </a:lnTo>
                <a:lnTo>
                  <a:pt x="6355829" y="26670"/>
                </a:lnTo>
                <a:lnTo>
                  <a:pt x="6218872" y="26670"/>
                </a:lnTo>
                <a:lnTo>
                  <a:pt x="6212713" y="27178"/>
                </a:lnTo>
                <a:lnTo>
                  <a:pt x="6350267" y="27178"/>
                </a:lnTo>
                <a:lnTo>
                  <a:pt x="6334468" y="27559"/>
                </a:lnTo>
                <a:lnTo>
                  <a:pt x="6363106" y="27559"/>
                </a:lnTo>
                <a:lnTo>
                  <a:pt x="6261405" y="27940"/>
                </a:lnTo>
                <a:lnTo>
                  <a:pt x="6286500" y="27940"/>
                </a:lnTo>
                <a:lnTo>
                  <a:pt x="6260096" y="28321"/>
                </a:lnTo>
                <a:lnTo>
                  <a:pt x="6207239" y="28321"/>
                </a:lnTo>
                <a:lnTo>
                  <a:pt x="6207633" y="28702"/>
                </a:lnTo>
                <a:lnTo>
                  <a:pt x="6097346" y="28702"/>
                </a:lnTo>
                <a:lnTo>
                  <a:pt x="6127801" y="29845"/>
                </a:lnTo>
                <a:lnTo>
                  <a:pt x="6532499" y="29845"/>
                </a:lnTo>
                <a:lnTo>
                  <a:pt x="6539128" y="30353"/>
                </a:lnTo>
                <a:lnTo>
                  <a:pt x="6741033" y="30353"/>
                </a:lnTo>
                <a:lnTo>
                  <a:pt x="6733743" y="29845"/>
                </a:lnTo>
                <a:lnTo>
                  <a:pt x="6588785" y="29845"/>
                </a:lnTo>
                <a:lnTo>
                  <a:pt x="6633553" y="29464"/>
                </a:lnTo>
                <a:lnTo>
                  <a:pt x="6641427" y="29464"/>
                </a:lnTo>
                <a:lnTo>
                  <a:pt x="6683730" y="28702"/>
                </a:lnTo>
                <a:lnTo>
                  <a:pt x="6456235" y="28702"/>
                </a:lnTo>
                <a:lnTo>
                  <a:pt x="6452603" y="28321"/>
                </a:lnTo>
                <a:lnTo>
                  <a:pt x="6349644" y="28321"/>
                </a:lnTo>
                <a:lnTo>
                  <a:pt x="6353480" y="28702"/>
                </a:lnTo>
                <a:lnTo>
                  <a:pt x="6450139" y="28702"/>
                </a:lnTo>
                <a:lnTo>
                  <a:pt x="6420802" y="29464"/>
                </a:lnTo>
                <a:lnTo>
                  <a:pt x="6527533" y="29464"/>
                </a:lnTo>
                <a:lnTo>
                  <a:pt x="6532029" y="29819"/>
                </a:lnTo>
                <a:lnTo>
                  <a:pt x="6227940" y="29464"/>
                </a:lnTo>
                <a:lnTo>
                  <a:pt x="6221590" y="29083"/>
                </a:lnTo>
                <a:lnTo>
                  <a:pt x="6220472" y="29083"/>
                </a:lnTo>
                <a:lnTo>
                  <a:pt x="6210744" y="28702"/>
                </a:lnTo>
                <a:lnTo>
                  <a:pt x="6265596" y="28702"/>
                </a:lnTo>
                <a:lnTo>
                  <a:pt x="6268072" y="28321"/>
                </a:lnTo>
                <a:lnTo>
                  <a:pt x="6349644" y="28321"/>
                </a:lnTo>
                <a:lnTo>
                  <a:pt x="6345809" y="27940"/>
                </a:lnTo>
                <a:lnTo>
                  <a:pt x="6316027" y="27940"/>
                </a:lnTo>
                <a:lnTo>
                  <a:pt x="6401562" y="27559"/>
                </a:lnTo>
                <a:lnTo>
                  <a:pt x="6373190" y="27559"/>
                </a:lnTo>
                <a:lnTo>
                  <a:pt x="6365748" y="27178"/>
                </a:lnTo>
                <a:lnTo>
                  <a:pt x="6444945" y="27178"/>
                </a:lnTo>
                <a:lnTo>
                  <a:pt x="6448666" y="27178"/>
                </a:lnTo>
                <a:lnTo>
                  <a:pt x="6447561" y="27940"/>
                </a:lnTo>
                <a:lnTo>
                  <a:pt x="6448958" y="27940"/>
                </a:lnTo>
                <a:lnTo>
                  <a:pt x="6452603" y="28321"/>
                </a:lnTo>
                <a:lnTo>
                  <a:pt x="6702717" y="28321"/>
                </a:lnTo>
                <a:lnTo>
                  <a:pt x="6746608" y="27178"/>
                </a:lnTo>
                <a:lnTo>
                  <a:pt x="6747878" y="27178"/>
                </a:lnTo>
                <a:lnTo>
                  <a:pt x="6805498" y="25146"/>
                </a:lnTo>
                <a:lnTo>
                  <a:pt x="6808864" y="25146"/>
                </a:lnTo>
                <a:lnTo>
                  <a:pt x="6807670" y="25781"/>
                </a:lnTo>
                <a:lnTo>
                  <a:pt x="6918833" y="25781"/>
                </a:lnTo>
                <a:lnTo>
                  <a:pt x="6904609" y="26670"/>
                </a:lnTo>
                <a:lnTo>
                  <a:pt x="6932244" y="27178"/>
                </a:lnTo>
                <a:lnTo>
                  <a:pt x="6982371" y="27178"/>
                </a:lnTo>
                <a:lnTo>
                  <a:pt x="7034784" y="27178"/>
                </a:lnTo>
                <a:lnTo>
                  <a:pt x="7036422" y="26670"/>
                </a:lnTo>
                <a:lnTo>
                  <a:pt x="6989927" y="26670"/>
                </a:lnTo>
                <a:lnTo>
                  <a:pt x="6994652" y="26352"/>
                </a:lnTo>
                <a:lnTo>
                  <a:pt x="6990588" y="26352"/>
                </a:lnTo>
                <a:lnTo>
                  <a:pt x="7011302" y="25781"/>
                </a:lnTo>
                <a:lnTo>
                  <a:pt x="7039280" y="25781"/>
                </a:lnTo>
                <a:lnTo>
                  <a:pt x="7036422" y="26670"/>
                </a:lnTo>
                <a:lnTo>
                  <a:pt x="8129638" y="26670"/>
                </a:lnTo>
                <a:close/>
              </a:path>
              <a:path w="8272780" h="61595">
                <a:moveTo>
                  <a:pt x="8143087" y="26670"/>
                </a:moveTo>
                <a:lnTo>
                  <a:pt x="8129638" y="26670"/>
                </a:lnTo>
                <a:lnTo>
                  <a:pt x="8134210" y="26936"/>
                </a:lnTo>
                <a:lnTo>
                  <a:pt x="8143087" y="26670"/>
                </a:lnTo>
                <a:close/>
              </a:path>
              <a:path w="8272780" h="61595">
                <a:moveTo>
                  <a:pt x="8144307" y="38608"/>
                </a:moveTo>
                <a:lnTo>
                  <a:pt x="8107794" y="37846"/>
                </a:lnTo>
                <a:lnTo>
                  <a:pt x="8113115" y="37846"/>
                </a:lnTo>
                <a:lnTo>
                  <a:pt x="8079333" y="37477"/>
                </a:lnTo>
                <a:lnTo>
                  <a:pt x="8069173" y="37846"/>
                </a:lnTo>
                <a:lnTo>
                  <a:pt x="8048523" y="38608"/>
                </a:lnTo>
                <a:lnTo>
                  <a:pt x="8144307" y="38608"/>
                </a:lnTo>
                <a:close/>
              </a:path>
              <a:path w="8272780" h="61595">
                <a:moveTo>
                  <a:pt x="8156346" y="39878"/>
                </a:moveTo>
                <a:lnTo>
                  <a:pt x="8126387" y="39624"/>
                </a:lnTo>
                <a:lnTo>
                  <a:pt x="8149336" y="39878"/>
                </a:lnTo>
                <a:lnTo>
                  <a:pt x="8156346" y="39878"/>
                </a:lnTo>
                <a:close/>
              </a:path>
              <a:path w="8272780" h="61595">
                <a:moveTo>
                  <a:pt x="8156448" y="46228"/>
                </a:moveTo>
                <a:lnTo>
                  <a:pt x="8152638" y="46228"/>
                </a:lnTo>
                <a:lnTo>
                  <a:pt x="8119872" y="47752"/>
                </a:lnTo>
                <a:lnTo>
                  <a:pt x="8123682" y="47752"/>
                </a:lnTo>
                <a:lnTo>
                  <a:pt x="8156448" y="46228"/>
                </a:lnTo>
                <a:close/>
              </a:path>
              <a:path w="8272780" h="61595">
                <a:moveTo>
                  <a:pt x="8180832" y="39370"/>
                </a:moveTo>
                <a:lnTo>
                  <a:pt x="8156486" y="38862"/>
                </a:lnTo>
                <a:lnTo>
                  <a:pt x="8041640" y="38862"/>
                </a:lnTo>
                <a:lnTo>
                  <a:pt x="8003794" y="40259"/>
                </a:lnTo>
                <a:lnTo>
                  <a:pt x="7992465" y="39878"/>
                </a:lnTo>
                <a:lnTo>
                  <a:pt x="7959585" y="40259"/>
                </a:lnTo>
                <a:lnTo>
                  <a:pt x="7950962" y="40259"/>
                </a:lnTo>
                <a:lnTo>
                  <a:pt x="7940929" y="39370"/>
                </a:lnTo>
                <a:lnTo>
                  <a:pt x="8008493" y="39370"/>
                </a:lnTo>
                <a:lnTo>
                  <a:pt x="7998117" y="38862"/>
                </a:lnTo>
                <a:lnTo>
                  <a:pt x="8008493" y="38862"/>
                </a:lnTo>
                <a:lnTo>
                  <a:pt x="8041640" y="38862"/>
                </a:lnTo>
                <a:lnTo>
                  <a:pt x="8048523" y="38608"/>
                </a:lnTo>
                <a:lnTo>
                  <a:pt x="7992935" y="38608"/>
                </a:lnTo>
                <a:lnTo>
                  <a:pt x="7995513" y="38735"/>
                </a:lnTo>
                <a:lnTo>
                  <a:pt x="7982572" y="38608"/>
                </a:lnTo>
                <a:lnTo>
                  <a:pt x="7979626" y="38608"/>
                </a:lnTo>
                <a:lnTo>
                  <a:pt x="7949578" y="38227"/>
                </a:lnTo>
                <a:lnTo>
                  <a:pt x="7945895" y="38227"/>
                </a:lnTo>
                <a:lnTo>
                  <a:pt x="7926908" y="37846"/>
                </a:lnTo>
                <a:lnTo>
                  <a:pt x="7914259" y="37604"/>
                </a:lnTo>
                <a:lnTo>
                  <a:pt x="7923797" y="37846"/>
                </a:lnTo>
                <a:lnTo>
                  <a:pt x="7952422" y="38608"/>
                </a:lnTo>
                <a:lnTo>
                  <a:pt x="7932013" y="38608"/>
                </a:lnTo>
                <a:lnTo>
                  <a:pt x="7900721" y="38862"/>
                </a:lnTo>
                <a:lnTo>
                  <a:pt x="7810741" y="38862"/>
                </a:lnTo>
                <a:lnTo>
                  <a:pt x="7810741" y="44577"/>
                </a:lnTo>
                <a:lnTo>
                  <a:pt x="7807541" y="46228"/>
                </a:lnTo>
                <a:lnTo>
                  <a:pt x="7803743" y="46228"/>
                </a:lnTo>
                <a:lnTo>
                  <a:pt x="7798092" y="46736"/>
                </a:lnTo>
                <a:lnTo>
                  <a:pt x="7797127" y="46609"/>
                </a:lnTo>
                <a:lnTo>
                  <a:pt x="7715974" y="46609"/>
                </a:lnTo>
                <a:lnTo>
                  <a:pt x="7725638" y="46228"/>
                </a:lnTo>
                <a:lnTo>
                  <a:pt x="7735913" y="46228"/>
                </a:lnTo>
                <a:lnTo>
                  <a:pt x="7751064" y="44577"/>
                </a:lnTo>
                <a:lnTo>
                  <a:pt x="7734300" y="43815"/>
                </a:lnTo>
                <a:lnTo>
                  <a:pt x="7761732" y="43815"/>
                </a:lnTo>
                <a:lnTo>
                  <a:pt x="7788389" y="44577"/>
                </a:lnTo>
                <a:lnTo>
                  <a:pt x="7810741" y="44577"/>
                </a:lnTo>
                <a:lnTo>
                  <a:pt x="7810741" y="38862"/>
                </a:lnTo>
                <a:lnTo>
                  <a:pt x="7801165" y="38862"/>
                </a:lnTo>
                <a:lnTo>
                  <a:pt x="7755382" y="39370"/>
                </a:lnTo>
                <a:lnTo>
                  <a:pt x="7763662" y="38862"/>
                </a:lnTo>
                <a:lnTo>
                  <a:pt x="7570394" y="38862"/>
                </a:lnTo>
                <a:lnTo>
                  <a:pt x="7579449" y="38735"/>
                </a:lnTo>
                <a:lnTo>
                  <a:pt x="7558151" y="38862"/>
                </a:lnTo>
                <a:lnTo>
                  <a:pt x="7544054" y="39370"/>
                </a:lnTo>
                <a:lnTo>
                  <a:pt x="7537475" y="38862"/>
                </a:lnTo>
                <a:lnTo>
                  <a:pt x="6581521" y="38862"/>
                </a:lnTo>
                <a:lnTo>
                  <a:pt x="6587820" y="39370"/>
                </a:lnTo>
                <a:lnTo>
                  <a:pt x="6586842" y="39370"/>
                </a:lnTo>
                <a:lnTo>
                  <a:pt x="6591071" y="40259"/>
                </a:lnTo>
                <a:lnTo>
                  <a:pt x="6562522" y="41021"/>
                </a:lnTo>
                <a:lnTo>
                  <a:pt x="6559105" y="41021"/>
                </a:lnTo>
                <a:lnTo>
                  <a:pt x="6565836" y="40386"/>
                </a:lnTo>
                <a:lnTo>
                  <a:pt x="6561137" y="39878"/>
                </a:lnTo>
                <a:lnTo>
                  <a:pt x="6562204" y="39878"/>
                </a:lnTo>
                <a:lnTo>
                  <a:pt x="6553200" y="39370"/>
                </a:lnTo>
                <a:lnTo>
                  <a:pt x="6551917" y="39370"/>
                </a:lnTo>
                <a:lnTo>
                  <a:pt x="6545466" y="38862"/>
                </a:lnTo>
                <a:lnTo>
                  <a:pt x="6494043" y="38862"/>
                </a:lnTo>
                <a:lnTo>
                  <a:pt x="6483109" y="39370"/>
                </a:lnTo>
                <a:lnTo>
                  <a:pt x="6471158" y="40259"/>
                </a:lnTo>
                <a:lnTo>
                  <a:pt x="6474511" y="41021"/>
                </a:lnTo>
                <a:lnTo>
                  <a:pt x="6475260" y="41021"/>
                </a:lnTo>
                <a:lnTo>
                  <a:pt x="6473012" y="42545"/>
                </a:lnTo>
                <a:lnTo>
                  <a:pt x="6472529" y="42545"/>
                </a:lnTo>
                <a:lnTo>
                  <a:pt x="6465824" y="43815"/>
                </a:lnTo>
                <a:lnTo>
                  <a:pt x="6465163" y="43815"/>
                </a:lnTo>
                <a:lnTo>
                  <a:pt x="6457239" y="44577"/>
                </a:lnTo>
                <a:lnTo>
                  <a:pt x="6461023" y="44577"/>
                </a:lnTo>
                <a:lnTo>
                  <a:pt x="6507086" y="43434"/>
                </a:lnTo>
                <a:lnTo>
                  <a:pt x="6521666" y="43434"/>
                </a:lnTo>
                <a:lnTo>
                  <a:pt x="6612788" y="43053"/>
                </a:lnTo>
                <a:lnTo>
                  <a:pt x="6668910" y="42164"/>
                </a:lnTo>
                <a:lnTo>
                  <a:pt x="6693027" y="40259"/>
                </a:lnTo>
                <a:lnTo>
                  <a:pt x="6892442" y="40259"/>
                </a:lnTo>
                <a:lnTo>
                  <a:pt x="6936067" y="41021"/>
                </a:lnTo>
                <a:lnTo>
                  <a:pt x="6942798" y="41021"/>
                </a:lnTo>
                <a:lnTo>
                  <a:pt x="6939534" y="40259"/>
                </a:lnTo>
                <a:lnTo>
                  <a:pt x="6932803" y="40259"/>
                </a:lnTo>
                <a:lnTo>
                  <a:pt x="6934708" y="39370"/>
                </a:lnTo>
                <a:lnTo>
                  <a:pt x="7009612" y="42164"/>
                </a:lnTo>
                <a:lnTo>
                  <a:pt x="7003885" y="42164"/>
                </a:lnTo>
                <a:lnTo>
                  <a:pt x="6987629" y="43053"/>
                </a:lnTo>
                <a:lnTo>
                  <a:pt x="6997713" y="43053"/>
                </a:lnTo>
                <a:lnTo>
                  <a:pt x="7044322" y="43815"/>
                </a:lnTo>
                <a:lnTo>
                  <a:pt x="7036498" y="43815"/>
                </a:lnTo>
                <a:lnTo>
                  <a:pt x="7036181" y="44577"/>
                </a:lnTo>
                <a:lnTo>
                  <a:pt x="7034517" y="44577"/>
                </a:lnTo>
                <a:lnTo>
                  <a:pt x="7029386" y="44958"/>
                </a:lnTo>
                <a:lnTo>
                  <a:pt x="7038683" y="44958"/>
                </a:lnTo>
                <a:lnTo>
                  <a:pt x="7009384" y="45504"/>
                </a:lnTo>
                <a:lnTo>
                  <a:pt x="7009384" y="46609"/>
                </a:lnTo>
                <a:lnTo>
                  <a:pt x="7007974" y="46736"/>
                </a:lnTo>
                <a:lnTo>
                  <a:pt x="6999821" y="46609"/>
                </a:lnTo>
                <a:lnTo>
                  <a:pt x="7009384" y="46609"/>
                </a:lnTo>
                <a:lnTo>
                  <a:pt x="7009384" y="45504"/>
                </a:lnTo>
                <a:lnTo>
                  <a:pt x="6969912" y="46228"/>
                </a:lnTo>
                <a:lnTo>
                  <a:pt x="6982892" y="46228"/>
                </a:lnTo>
                <a:lnTo>
                  <a:pt x="6996023" y="46609"/>
                </a:lnTo>
                <a:lnTo>
                  <a:pt x="4664926" y="46609"/>
                </a:lnTo>
                <a:lnTo>
                  <a:pt x="4659757" y="46863"/>
                </a:lnTo>
                <a:lnTo>
                  <a:pt x="7006577" y="46863"/>
                </a:lnTo>
                <a:lnTo>
                  <a:pt x="7000989" y="47371"/>
                </a:lnTo>
                <a:lnTo>
                  <a:pt x="6971563" y="47371"/>
                </a:lnTo>
                <a:lnTo>
                  <a:pt x="7003504" y="48006"/>
                </a:lnTo>
                <a:lnTo>
                  <a:pt x="6947281" y="48133"/>
                </a:lnTo>
                <a:lnTo>
                  <a:pt x="7009892" y="48133"/>
                </a:lnTo>
                <a:lnTo>
                  <a:pt x="7064819" y="48133"/>
                </a:lnTo>
                <a:lnTo>
                  <a:pt x="7085203" y="49149"/>
                </a:lnTo>
                <a:lnTo>
                  <a:pt x="7103758" y="48133"/>
                </a:lnTo>
                <a:lnTo>
                  <a:pt x="7110489" y="47764"/>
                </a:lnTo>
                <a:lnTo>
                  <a:pt x="7059727" y="47879"/>
                </a:lnTo>
                <a:lnTo>
                  <a:pt x="7057187" y="47752"/>
                </a:lnTo>
                <a:lnTo>
                  <a:pt x="7110717" y="47752"/>
                </a:lnTo>
                <a:lnTo>
                  <a:pt x="7143928" y="46863"/>
                </a:lnTo>
                <a:lnTo>
                  <a:pt x="7181812" y="46609"/>
                </a:lnTo>
                <a:lnTo>
                  <a:pt x="7229246" y="47371"/>
                </a:lnTo>
                <a:lnTo>
                  <a:pt x="7221347" y="47371"/>
                </a:lnTo>
                <a:lnTo>
                  <a:pt x="7221372" y="47752"/>
                </a:lnTo>
                <a:lnTo>
                  <a:pt x="7247801" y="48133"/>
                </a:lnTo>
                <a:lnTo>
                  <a:pt x="7243089" y="48133"/>
                </a:lnTo>
                <a:lnTo>
                  <a:pt x="7255383" y="48514"/>
                </a:lnTo>
                <a:lnTo>
                  <a:pt x="7251700" y="50038"/>
                </a:lnTo>
                <a:lnTo>
                  <a:pt x="7270712" y="49149"/>
                </a:lnTo>
                <a:lnTo>
                  <a:pt x="7293635" y="49149"/>
                </a:lnTo>
                <a:lnTo>
                  <a:pt x="7314412" y="49403"/>
                </a:lnTo>
                <a:lnTo>
                  <a:pt x="7327011" y="49149"/>
                </a:lnTo>
                <a:lnTo>
                  <a:pt x="7313638" y="49149"/>
                </a:lnTo>
                <a:lnTo>
                  <a:pt x="7293356" y="48768"/>
                </a:lnTo>
                <a:lnTo>
                  <a:pt x="7276998" y="48133"/>
                </a:lnTo>
                <a:lnTo>
                  <a:pt x="7284783" y="48133"/>
                </a:lnTo>
                <a:lnTo>
                  <a:pt x="7298347" y="47752"/>
                </a:lnTo>
                <a:lnTo>
                  <a:pt x="7296429" y="47752"/>
                </a:lnTo>
                <a:lnTo>
                  <a:pt x="7304227" y="47371"/>
                </a:lnTo>
                <a:lnTo>
                  <a:pt x="7334390" y="47371"/>
                </a:lnTo>
                <a:lnTo>
                  <a:pt x="7332954" y="48133"/>
                </a:lnTo>
                <a:lnTo>
                  <a:pt x="7334034" y="48133"/>
                </a:lnTo>
                <a:lnTo>
                  <a:pt x="7349845" y="46609"/>
                </a:lnTo>
                <a:lnTo>
                  <a:pt x="7358799" y="44958"/>
                </a:lnTo>
                <a:lnTo>
                  <a:pt x="7372782" y="43815"/>
                </a:lnTo>
                <a:lnTo>
                  <a:pt x="7456843" y="43815"/>
                </a:lnTo>
                <a:lnTo>
                  <a:pt x="7466762" y="44196"/>
                </a:lnTo>
                <a:lnTo>
                  <a:pt x="7470927" y="44196"/>
                </a:lnTo>
                <a:lnTo>
                  <a:pt x="7465822" y="44958"/>
                </a:lnTo>
                <a:lnTo>
                  <a:pt x="7468324" y="44958"/>
                </a:lnTo>
                <a:lnTo>
                  <a:pt x="7447242" y="46228"/>
                </a:lnTo>
                <a:lnTo>
                  <a:pt x="7447635" y="46228"/>
                </a:lnTo>
                <a:lnTo>
                  <a:pt x="7425118" y="47371"/>
                </a:lnTo>
                <a:lnTo>
                  <a:pt x="7424687" y="47371"/>
                </a:lnTo>
                <a:lnTo>
                  <a:pt x="7406081" y="48514"/>
                </a:lnTo>
                <a:lnTo>
                  <a:pt x="7404989" y="49149"/>
                </a:lnTo>
                <a:lnTo>
                  <a:pt x="7419632" y="48514"/>
                </a:lnTo>
                <a:lnTo>
                  <a:pt x="7448651" y="48133"/>
                </a:lnTo>
                <a:lnTo>
                  <a:pt x="7478344" y="48133"/>
                </a:lnTo>
                <a:lnTo>
                  <a:pt x="7511034" y="49136"/>
                </a:lnTo>
                <a:lnTo>
                  <a:pt x="7532217" y="48768"/>
                </a:lnTo>
                <a:lnTo>
                  <a:pt x="7547242" y="48768"/>
                </a:lnTo>
                <a:lnTo>
                  <a:pt x="7561072" y="49149"/>
                </a:lnTo>
                <a:lnTo>
                  <a:pt x="7563663" y="48768"/>
                </a:lnTo>
                <a:lnTo>
                  <a:pt x="7567993" y="48133"/>
                </a:lnTo>
                <a:lnTo>
                  <a:pt x="7570597" y="47752"/>
                </a:lnTo>
                <a:lnTo>
                  <a:pt x="7571054" y="47752"/>
                </a:lnTo>
                <a:lnTo>
                  <a:pt x="7587221" y="46228"/>
                </a:lnTo>
                <a:lnTo>
                  <a:pt x="7588097" y="46228"/>
                </a:lnTo>
                <a:lnTo>
                  <a:pt x="7602156" y="44577"/>
                </a:lnTo>
                <a:lnTo>
                  <a:pt x="7673607" y="44577"/>
                </a:lnTo>
                <a:lnTo>
                  <a:pt x="7646949" y="46228"/>
                </a:lnTo>
                <a:lnTo>
                  <a:pt x="7701826" y="46228"/>
                </a:lnTo>
                <a:lnTo>
                  <a:pt x="7701699" y="46609"/>
                </a:lnTo>
                <a:lnTo>
                  <a:pt x="7706741" y="46609"/>
                </a:lnTo>
                <a:lnTo>
                  <a:pt x="7715847" y="46609"/>
                </a:lnTo>
                <a:lnTo>
                  <a:pt x="7709154" y="46863"/>
                </a:lnTo>
                <a:lnTo>
                  <a:pt x="7796682" y="46863"/>
                </a:lnTo>
                <a:lnTo>
                  <a:pt x="7799070" y="46863"/>
                </a:lnTo>
                <a:lnTo>
                  <a:pt x="7802956" y="47371"/>
                </a:lnTo>
                <a:lnTo>
                  <a:pt x="7820419" y="47371"/>
                </a:lnTo>
                <a:lnTo>
                  <a:pt x="7844726" y="47752"/>
                </a:lnTo>
                <a:lnTo>
                  <a:pt x="7846682" y="47752"/>
                </a:lnTo>
                <a:lnTo>
                  <a:pt x="7862405" y="47371"/>
                </a:lnTo>
                <a:lnTo>
                  <a:pt x="7859636" y="47371"/>
                </a:lnTo>
                <a:lnTo>
                  <a:pt x="7858709" y="46863"/>
                </a:lnTo>
                <a:lnTo>
                  <a:pt x="7859230" y="46863"/>
                </a:lnTo>
                <a:lnTo>
                  <a:pt x="7855483" y="46228"/>
                </a:lnTo>
                <a:lnTo>
                  <a:pt x="7827188" y="46228"/>
                </a:lnTo>
                <a:lnTo>
                  <a:pt x="7852981" y="44958"/>
                </a:lnTo>
                <a:lnTo>
                  <a:pt x="7875905" y="44577"/>
                </a:lnTo>
                <a:lnTo>
                  <a:pt x="7870380" y="44577"/>
                </a:lnTo>
                <a:lnTo>
                  <a:pt x="7856258" y="44196"/>
                </a:lnTo>
                <a:lnTo>
                  <a:pt x="7858480" y="44196"/>
                </a:lnTo>
                <a:lnTo>
                  <a:pt x="7851064" y="43815"/>
                </a:lnTo>
                <a:lnTo>
                  <a:pt x="7895704" y="43815"/>
                </a:lnTo>
                <a:lnTo>
                  <a:pt x="7937182" y="44577"/>
                </a:lnTo>
                <a:lnTo>
                  <a:pt x="7933360" y="44577"/>
                </a:lnTo>
                <a:lnTo>
                  <a:pt x="7954378" y="45453"/>
                </a:lnTo>
                <a:lnTo>
                  <a:pt x="7987728" y="44577"/>
                </a:lnTo>
                <a:lnTo>
                  <a:pt x="8069313" y="43815"/>
                </a:lnTo>
                <a:lnTo>
                  <a:pt x="8095551" y="43053"/>
                </a:lnTo>
                <a:lnTo>
                  <a:pt x="8101978" y="43053"/>
                </a:lnTo>
                <a:lnTo>
                  <a:pt x="8093773" y="42545"/>
                </a:lnTo>
                <a:lnTo>
                  <a:pt x="8087627" y="42164"/>
                </a:lnTo>
                <a:lnTo>
                  <a:pt x="8082153" y="42164"/>
                </a:lnTo>
                <a:lnTo>
                  <a:pt x="8071904" y="42545"/>
                </a:lnTo>
                <a:lnTo>
                  <a:pt x="8054226" y="42545"/>
                </a:lnTo>
                <a:lnTo>
                  <a:pt x="8044967" y="42164"/>
                </a:lnTo>
                <a:lnTo>
                  <a:pt x="8038084" y="42164"/>
                </a:lnTo>
                <a:lnTo>
                  <a:pt x="8049488" y="41783"/>
                </a:lnTo>
                <a:lnTo>
                  <a:pt x="8054568" y="41783"/>
                </a:lnTo>
                <a:lnTo>
                  <a:pt x="8046948" y="41021"/>
                </a:lnTo>
                <a:lnTo>
                  <a:pt x="8041983" y="40259"/>
                </a:lnTo>
                <a:lnTo>
                  <a:pt x="8038986" y="40259"/>
                </a:lnTo>
                <a:lnTo>
                  <a:pt x="8054213" y="39370"/>
                </a:lnTo>
                <a:lnTo>
                  <a:pt x="8096504" y="39370"/>
                </a:lnTo>
                <a:lnTo>
                  <a:pt x="8103502" y="39370"/>
                </a:lnTo>
                <a:lnTo>
                  <a:pt x="8180832" y="39370"/>
                </a:lnTo>
                <a:close/>
              </a:path>
              <a:path w="8272780" h="61595">
                <a:moveTo>
                  <a:pt x="8180959" y="41567"/>
                </a:moveTo>
                <a:lnTo>
                  <a:pt x="8165795" y="41567"/>
                </a:lnTo>
                <a:lnTo>
                  <a:pt x="8149209" y="42799"/>
                </a:lnTo>
                <a:lnTo>
                  <a:pt x="8163306" y="42164"/>
                </a:lnTo>
                <a:lnTo>
                  <a:pt x="8180959" y="41567"/>
                </a:lnTo>
                <a:close/>
              </a:path>
              <a:path w="8272780" h="61595">
                <a:moveTo>
                  <a:pt x="8272246" y="43624"/>
                </a:moveTo>
                <a:lnTo>
                  <a:pt x="8252625" y="42799"/>
                </a:lnTo>
                <a:lnTo>
                  <a:pt x="8263750" y="42799"/>
                </a:lnTo>
                <a:lnTo>
                  <a:pt x="8261058" y="42748"/>
                </a:lnTo>
                <a:lnTo>
                  <a:pt x="8242427" y="42379"/>
                </a:lnTo>
                <a:lnTo>
                  <a:pt x="8244014" y="42456"/>
                </a:lnTo>
                <a:lnTo>
                  <a:pt x="8213699" y="41910"/>
                </a:lnTo>
                <a:lnTo>
                  <a:pt x="8219313" y="41910"/>
                </a:lnTo>
                <a:lnTo>
                  <a:pt x="8202168" y="41567"/>
                </a:lnTo>
                <a:lnTo>
                  <a:pt x="8194256" y="41567"/>
                </a:lnTo>
                <a:lnTo>
                  <a:pt x="8213471" y="41910"/>
                </a:lnTo>
                <a:lnTo>
                  <a:pt x="8210169" y="43421"/>
                </a:lnTo>
                <a:lnTo>
                  <a:pt x="8150796" y="43967"/>
                </a:lnTo>
                <a:lnTo>
                  <a:pt x="8163788" y="43967"/>
                </a:lnTo>
                <a:lnTo>
                  <a:pt x="8146135" y="45440"/>
                </a:lnTo>
                <a:lnTo>
                  <a:pt x="8184337" y="45440"/>
                </a:lnTo>
                <a:lnTo>
                  <a:pt x="8239557" y="43967"/>
                </a:lnTo>
                <a:lnTo>
                  <a:pt x="8265820" y="43624"/>
                </a:lnTo>
                <a:lnTo>
                  <a:pt x="8272246" y="43624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41779" y="2448828"/>
            <a:ext cx="10786111" cy="15933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 marR="5080">
              <a:lnSpc>
                <a:spcPts val="5840"/>
              </a:lnSpc>
              <a:spcBef>
                <a:spcPts val="825"/>
              </a:spcBef>
            </a:pPr>
            <a:r>
              <a:rPr sz="5400" dirty="0">
                <a:solidFill>
                  <a:srgbClr val="FFFFFF"/>
                </a:solidFill>
                <a:latin typeface="Consolas"/>
                <a:cs typeface="Consolas"/>
              </a:rPr>
              <a:t>Normalization</a:t>
            </a:r>
            <a:r>
              <a:rPr sz="5400" spc="-18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5400" dirty="0">
                <a:solidFill>
                  <a:srgbClr val="FFFFFF"/>
                </a:solidFill>
                <a:latin typeface="Consolas"/>
                <a:cs typeface="Consolas"/>
              </a:rPr>
              <a:t>in</a:t>
            </a:r>
            <a:r>
              <a:rPr sz="5400" spc="-18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5400" spc="-10" dirty="0">
                <a:solidFill>
                  <a:srgbClr val="FFFFFF"/>
                </a:solidFill>
                <a:latin typeface="Consolas"/>
                <a:cs typeface="Consolas"/>
              </a:rPr>
              <a:t>DBMS: </a:t>
            </a:r>
            <a:r>
              <a:rPr sz="5400" dirty="0">
                <a:solidFill>
                  <a:srgbClr val="FFFFFF"/>
                </a:solidFill>
                <a:latin typeface="Consolas"/>
                <a:cs typeface="Consolas"/>
              </a:rPr>
              <a:t>1NF,</a:t>
            </a:r>
            <a:r>
              <a:rPr sz="5400" spc="-8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5400" dirty="0">
                <a:solidFill>
                  <a:srgbClr val="FFFFFF"/>
                </a:solidFill>
                <a:latin typeface="Consolas"/>
                <a:cs typeface="Consolas"/>
              </a:rPr>
              <a:t>2NF,</a:t>
            </a:r>
            <a:r>
              <a:rPr sz="5400" spc="-8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5400" dirty="0" smtClean="0">
                <a:solidFill>
                  <a:srgbClr val="FFFFFF"/>
                </a:solidFill>
                <a:latin typeface="Consolas"/>
                <a:cs typeface="Consolas"/>
              </a:rPr>
              <a:t>3NF</a:t>
            </a:r>
            <a:r>
              <a:rPr lang="en-IN" sz="5400" spc="-80" dirty="0" smtClean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r>
              <a:rPr sz="5400" spc="-20" dirty="0" smtClean="0">
                <a:solidFill>
                  <a:srgbClr val="FFFFFF"/>
                </a:solidFill>
                <a:latin typeface="Consolas"/>
                <a:cs typeface="Consolas"/>
              </a:rPr>
              <a:t>BCNF</a:t>
            </a:r>
            <a:r>
              <a:rPr lang="en-IN" sz="5400" spc="-20" dirty="0" smtClean="0">
                <a:solidFill>
                  <a:srgbClr val="FFFFFF"/>
                </a:solidFill>
                <a:latin typeface="Consolas"/>
                <a:cs typeface="Consolas"/>
              </a:rPr>
              <a:t>, 4NF and 5NF</a:t>
            </a:r>
            <a:endParaRPr sz="5400" dirty="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57460" y="5035629"/>
            <a:ext cx="2295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 err="1" smtClean="0">
                <a:solidFill>
                  <a:srgbClr val="FFFFFF"/>
                </a:solidFill>
                <a:latin typeface="Corbel"/>
                <a:cs typeface="Corbel"/>
              </a:rPr>
              <a:t>Viren</a:t>
            </a:r>
            <a:r>
              <a:rPr lang="en-IN" sz="2400" dirty="0" smtClean="0">
                <a:solidFill>
                  <a:srgbClr val="FFFFFF"/>
                </a:solidFill>
                <a:latin typeface="Corbel"/>
                <a:cs typeface="Corbel"/>
              </a:rPr>
              <a:t> Sharma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22836" y="1525523"/>
            <a:ext cx="68580" cy="12700"/>
          </a:xfrm>
          <a:custGeom>
            <a:avLst/>
            <a:gdLst/>
            <a:ahLst/>
            <a:cxnLst/>
            <a:rect l="l" t="t" r="r" b="b"/>
            <a:pathLst>
              <a:path w="68579" h="12700">
                <a:moveTo>
                  <a:pt x="18288" y="8382"/>
                </a:moveTo>
                <a:lnTo>
                  <a:pt x="14605" y="7620"/>
                </a:lnTo>
                <a:lnTo>
                  <a:pt x="10033" y="7620"/>
                </a:lnTo>
                <a:lnTo>
                  <a:pt x="0" y="9144"/>
                </a:lnTo>
                <a:lnTo>
                  <a:pt x="18288" y="8382"/>
                </a:lnTo>
                <a:close/>
              </a:path>
              <a:path w="68579" h="12700">
                <a:moveTo>
                  <a:pt x="36499" y="7200"/>
                </a:moveTo>
                <a:lnTo>
                  <a:pt x="18288" y="8128"/>
                </a:lnTo>
                <a:lnTo>
                  <a:pt x="23114" y="9144"/>
                </a:lnTo>
                <a:lnTo>
                  <a:pt x="24130" y="12192"/>
                </a:lnTo>
                <a:lnTo>
                  <a:pt x="36499" y="7200"/>
                </a:lnTo>
                <a:close/>
              </a:path>
              <a:path w="68579" h="12700">
                <a:moveTo>
                  <a:pt x="57912" y="6096"/>
                </a:moveTo>
                <a:lnTo>
                  <a:pt x="36614" y="7200"/>
                </a:lnTo>
                <a:lnTo>
                  <a:pt x="35902" y="7962"/>
                </a:lnTo>
                <a:lnTo>
                  <a:pt x="39306" y="7747"/>
                </a:lnTo>
                <a:lnTo>
                  <a:pt x="46697" y="6972"/>
                </a:lnTo>
                <a:lnTo>
                  <a:pt x="57912" y="6096"/>
                </a:lnTo>
                <a:close/>
              </a:path>
              <a:path w="68579" h="12700">
                <a:moveTo>
                  <a:pt x="68580" y="2286"/>
                </a:moveTo>
                <a:lnTo>
                  <a:pt x="60058" y="1714"/>
                </a:lnTo>
                <a:lnTo>
                  <a:pt x="48539" y="1143"/>
                </a:lnTo>
                <a:lnTo>
                  <a:pt x="40500" y="571"/>
                </a:lnTo>
                <a:lnTo>
                  <a:pt x="42418" y="0"/>
                </a:lnTo>
                <a:lnTo>
                  <a:pt x="22898" y="723"/>
                </a:lnTo>
                <a:lnTo>
                  <a:pt x="16929" y="1714"/>
                </a:lnTo>
                <a:lnTo>
                  <a:pt x="21602" y="3009"/>
                </a:lnTo>
                <a:lnTo>
                  <a:pt x="34036" y="4572"/>
                </a:lnTo>
                <a:lnTo>
                  <a:pt x="68580" y="228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09476" y="1527047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19">
                <a:moveTo>
                  <a:pt x="39243" y="4572"/>
                </a:moveTo>
                <a:lnTo>
                  <a:pt x="0" y="7620"/>
                </a:lnTo>
                <a:lnTo>
                  <a:pt x="20967" y="7429"/>
                </a:lnTo>
                <a:lnTo>
                  <a:pt x="33286" y="6858"/>
                </a:lnTo>
                <a:lnTo>
                  <a:pt x="38760" y="5905"/>
                </a:lnTo>
                <a:lnTo>
                  <a:pt x="39243" y="4572"/>
                </a:lnTo>
                <a:close/>
              </a:path>
              <a:path w="66040" h="7619">
                <a:moveTo>
                  <a:pt x="65532" y="3048"/>
                </a:moveTo>
                <a:lnTo>
                  <a:pt x="40855" y="1816"/>
                </a:lnTo>
                <a:lnTo>
                  <a:pt x="30060" y="1016"/>
                </a:lnTo>
                <a:lnTo>
                  <a:pt x="24765" y="0"/>
                </a:lnTo>
                <a:lnTo>
                  <a:pt x="22860" y="762"/>
                </a:lnTo>
                <a:lnTo>
                  <a:pt x="37084" y="3048"/>
                </a:lnTo>
                <a:lnTo>
                  <a:pt x="39878" y="4572"/>
                </a:lnTo>
                <a:lnTo>
                  <a:pt x="65532" y="3048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023" y="1537716"/>
            <a:ext cx="78105" cy="5080"/>
          </a:xfrm>
          <a:custGeom>
            <a:avLst/>
            <a:gdLst/>
            <a:ahLst/>
            <a:cxnLst/>
            <a:rect l="l" t="t" r="r" b="b"/>
            <a:pathLst>
              <a:path w="78104" h="5080">
                <a:moveTo>
                  <a:pt x="77724" y="0"/>
                </a:moveTo>
                <a:lnTo>
                  <a:pt x="0" y="4572"/>
                </a:lnTo>
                <a:lnTo>
                  <a:pt x="13207" y="4572"/>
                </a:lnTo>
                <a:lnTo>
                  <a:pt x="7772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64695" y="1522475"/>
            <a:ext cx="40005" cy="6350"/>
          </a:xfrm>
          <a:custGeom>
            <a:avLst/>
            <a:gdLst/>
            <a:ahLst/>
            <a:cxnLst/>
            <a:rect l="l" t="t" r="r" b="b"/>
            <a:pathLst>
              <a:path w="40004" h="6350">
                <a:moveTo>
                  <a:pt x="39624" y="0"/>
                </a:moveTo>
                <a:lnTo>
                  <a:pt x="0" y="6096"/>
                </a:lnTo>
                <a:lnTo>
                  <a:pt x="17906" y="4825"/>
                </a:lnTo>
                <a:lnTo>
                  <a:pt x="3962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71148" y="1522475"/>
            <a:ext cx="114300" cy="6350"/>
          </a:xfrm>
          <a:custGeom>
            <a:avLst/>
            <a:gdLst/>
            <a:ahLst/>
            <a:cxnLst/>
            <a:rect l="l" t="t" r="r" b="b"/>
            <a:pathLst>
              <a:path w="114300" h="6350">
                <a:moveTo>
                  <a:pt x="35052" y="3048"/>
                </a:moveTo>
                <a:lnTo>
                  <a:pt x="26289" y="3238"/>
                </a:lnTo>
                <a:lnTo>
                  <a:pt x="17526" y="3810"/>
                </a:lnTo>
                <a:lnTo>
                  <a:pt x="8763" y="4762"/>
                </a:lnTo>
                <a:lnTo>
                  <a:pt x="0" y="6096"/>
                </a:lnTo>
                <a:lnTo>
                  <a:pt x="25717" y="3810"/>
                </a:lnTo>
                <a:lnTo>
                  <a:pt x="35052" y="3048"/>
                </a:lnTo>
                <a:close/>
              </a:path>
              <a:path w="114300" h="6350">
                <a:moveTo>
                  <a:pt x="114071" y="3009"/>
                </a:moveTo>
                <a:lnTo>
                  <a:pt x="107480" y="1714"/>
                </a:lnTo>
                <a:lnTo>
                  <a:pt x="101053" y="723"/>
                </a:lnTo>
                <a:lnTo>
                  <a:pt x="105029" y="0"/>
                </a:lnTo>
                <a:lnTo>
                  <a:pt x="85940" y="279"/>
                </a:lnTo>
                <a:lnTo>
                  <a:pt x="67945" y="1054"/>
                </a:lnTo>
                <a:lnTo>
                  <a:pt x="50977" y="2260"/>
                </a:lnTo>
                <a:lnTo>
                  <a:pt x="35052" y="3810"/>
                </a:lnTo>
                <a:lnTo>
                  <a:pt x="52082" y="3073"/>
                </a:lnTo>
                <a:lnTo>
                  <a:pt x="70015" y="3048"/>
                </a:lnTo>
                <a:lnTo>
                  <a:pt x="89357" y="3606"/>
                </a:lnTo>
                <a:lnTo>
                  <a:pt x="110617" y="4572"/>
                </a:lnTo>
                <a:lnTo>
                  <a:pt x="114071" y="3009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92128" y="1528571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48768" y="6096"/>
                </a:moveTo>
                <a:lnTo>
                  <a:pt x="45834" y="4787"/>
                </a:lnTo>
                <a:lnTo>
                  <a:pt x="40614" y="3048"/>
                </a:lnTo>
                <a:lnTo>
                  <a:pt x="31851" y="1320"/>
                </a:lnTo>
                <a:lnTo>
                  <a:pt x="18288" y="0"/>
                </a:lnTo>
                <a:lnTo>
                  <a:pt x="33337" y="6032"/>
                </a:lnTo>
                <a:lnTo>
                  <a:pt x="0" y="4572"/>
                </a:lnTo>
                <a:lnTo>
                  <a:pt x="33451" y="6070"/>
                </a:lnTo>
                <a:lnTo>
                  <a:pt x="34036" y="6096"/>
                </a:lnTo>
                <a:lnTo>
                  <a:pt x="35052" y="6096"/>
                </a:lnTo>
                <a:lnTo>
                  <a:pt x="48768" y="609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69173" y="1537716"/>
            <a:ext cx="44450" cy="9525"/>
          </a:xfrm>
          <a:custGeom>
            <a:avLst/>
            <a:gdLst/>
            <a:ahLst/>
            <a:cxnLst/>
            <a:rect l="l" t="t" r="r" b="b"/>
            <a:pathLst>
              <a:path w="44450" h="9525">
                <a:moveTo>
                  <a:pt x="43934" y="0"/>
                </a:moveTo>
                <a:lnTo>
                  <a:pt x="5389" y="4190"/>
                </a:lnTo>
                <a:lnTo>
                  <a:pt x="0" y="6429"/>
                </a:lnTo>
                <a:lnTo>
                  <a:pt x="19042" y="9144"/>
                </a:lnTo>
                <a:lnTo>
                  <a:pt x="24824" y="7000"/>
                </a:lnTo>
                <a:lnTo>
                  <a:pt x="24344" y="4953"/>
                </a:lnTo>
                <a:lnTo>
                  <a:pt x="27435" y="2714"/>
                </a:lnTo>
                <a:lnTo>
                  <a:pt x="4393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43944" y="1534667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21336" y="3048"/>
                </a:moveTo>
                <a:lnTo>
                  <a:pt x="4826" y="3048"/>
                </a:lnTo>
                <a:lnTo>
                  <a:pt x="0" y="6096"/>
                </a:lnTo>
                <a:lnTo>
                  <a:pt x="21336" y="3048"/>
                </a:lnTo>
                <a:close/>
              </a:path>
              <a:path w="66040" h="6350">
                <a:moveTo>
                  <a:pt x="65532" y="0"/>
                </a:moveTo>
                <a:lnTo>
                  <a:pt x="21336" y="3429"/>
                </a:lnTo>
                <a:lnTo>
                  <a:pt x="62738" y="4572"/>
                </a:lnTo>
                <a:lnTo>
                  <a:pt x="61722" y="3429"/>
                </a:lnTo>
                <a:lnTo>
                  <a:pt x="54229" y="1143"/>
                </a:lnTo>
                <a:lnTo>
                  <a:pt x="6553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81816" y="1531619"/>
            <a:ext cx="78105" cy="3175"/>
          </a:xfrm>
          <a:custGeom>
            <a:avLst/>
            <a:gdLst/>
            <a:ahLst/>
            <a:cxnLst/>
            <a:rect l="l" t="t" r="r" b="b"/>
            <a:pathLst>
              <a:path w="78104" h="3175">
                <a:moveTo>
                  <a:pt x="60832" y="0"/>
                </a:moveTo>
                <a:lnTo>
                  <a:pt x="46684" y="881"/>
                </a:lnTo>
                <a:lnTo>
                  <a:pt x="31845" y="1333"/>
                </a:lnTo>
                <a:lnTo>
                  <a:pt x="0" y="1524"/>
                </a:lnTo>
                <a:lnTo>
                  <a:pt x="36702" y="2571"/>
                </a:lnTo>
                <a:lnTo>
                  <a:pt x="55149" y="2917"/>
                </a:lnTo>
                <a:lnTo>
                  <a:pt x="73405" y="3047"/>
                </a:lnTo>
                <a:lnTo>
                  <a:pt x="76281" y="1928"/>
                </a:lnTo>
                <a:lnTo>
                  <a:pt x="77930" y="952"/>
                </a:lnTo>
                <a:lnTo>
                  <a:pt x="74173" y="261"/>
                </a:lnTo>
                <a:lnTo>
                  <a:pt x="6083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53444" y="1533143"/>
            <a:ext cx="78105" cy="3175"/>
          </a:xfrm>
          <a:custGeom>
            <a:avLst/>
            <a:gdLst/>
            <a:ahLst/>
            <a:cxnLst/>
            <a:rect l="l" t="t" r="r" b="b"/>
            <a:pathLst>
              <a:path w="78104" h="3175">
                <a:moveTo>
                  <a:pt x="44196" y="1524"/>
                </a:moveTo>
                <a:lnTo>
                  <a:pt x="34112" y="1651"/>
                </a:lnTo>
                <a:lnTo>
                  <a:pt x="12966" y="2171"/>
                </a:lnTo>
                <a:lnTo>
                  <a:pt x="0" y="2286"/>
                </a:lnTo>
                <a:lnTo>
                  <a:pt x="0" y="3048"/>
                </a:lnTo>
                <a:lnTo>
                  <a:pt x="5588" y="3048"/>
                </a:lnTo>
                <a:lnTo>
                  <a:pt x="17716" y="2921"/>
                </a:lnTo>
                <a:lnTo>
                  <a:pt x="27749" y="2578"/>
                </a:lnTo>
                <a:lnTo>
                  <a:pt x="36334" y="2095"/>
                </a:lnTo>
                <a:lnTo>
                  <a:pt x="44196" y="1524"/>
                </a:lnTo>
                <a:close/>
              </a:path>
              <a:path w="78104" h="3175">
                <a:moveTo>
                  <a:pt x="77724" y="0"/>
                </a:moveTo>
                <a:lnTo>
                  <a:pt x="73152" y="1524"/>
                </a:lnTo>
                <a:lnTo>
                  <a:pt x="77724" y="1524"/>
                </a:lnTo>
                <a:lnTo>
                  <a:pt x="7772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08664" y="1529333"/>
            <a:ext cx="32384" cy="2540"/>
          </a:xfrm>
          <a:custGeom>
            <a:avLst/>
            <a:gdLst/>
            <a:ahLst/>
            <a:cxnLst/>
            <a:rect l="l" t="t" r="r" b="b"/>
            <a:pathLst>
              <a:path w="32384" h="2540">
                <a:moveTo>
                  <a:pt x="4875" y="0"/>
                </a:moveTo>
                <a:lnTo>
                  <a:pt x="32003" y="2286"/>
                </a:lnTo>
                <a:lnTo>
                  <a:pt x="23342" y="1397"/>
                </a:lnTo>
                <a:lnTo>
                  <a:pt x="13477" y="508"/>
                </a:lnTo>
                <a:lnTo>
                  <a:pt x="487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97640" y="1531619"/>
            <a:ext cx="29209" cy="3175"/>
          </a:xfrm>
          <a:custGeom>
            <a:avLst/>
            <a:gdLst/>
            <a:ahLst/>
            <a:cxnLst/>
            <a:rect l="l" t="t" r="r" b="b"/>
            <a:pathLst>
              <a:path w="29209" h="3175">
                <a:moveTo>
                  <a:pt x="23367" y="0"/>
                </a:moveTo>
                <a:lnTo>
                  <a:pt x="13969" y="1015"/>
                </a:lnTo>
                <a:lnTo>
                  <a:pt x="7492" y="2031"/>
                </a:lnTo>
                <a:lnTo>
                  <a:pt x="0" y="3047"/>
                </a:lnTo>
                <a:lnTo>
                  <a:pt x="7685" y="2889"/>
                </a:lnTo>
                <a:lnTo>
                  <a:pt x="22342" y="2190"/>
                </a:lnTo>
                <a:lnTo>
                  <a:pt x="28955" y="2031"/>
                </a:lnTo>
                <a:lnTo>
                  <a:pt x="27050" y="1015"/>
                </a:lnTo>
                <a:lnTo>
                  <a:pt x="25273" y="1015"/>
                </a:lnTo>
                <a:lnTo>
                  <a:pt x="2336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49838" y="1528571"/>
            <a:ext cx="333375" cy="29209"/>
          </a:xfrm>
          <a:custGeom>
            <a:avLst/>
            <a:gdLst/>
            <a:ahLst/>
            <a:cxnLst/>
            <a:rect l="l" t="t" r="r" b="b"/>
            <a:pathLst>
              <a:path w="333375" h="29209">
                <a:moveTo>
                  <a:pt x="155016" y="23012"/>
                </a:moveTo>
                <a:lnTo>
                  <a:pt x="154203" y="17551"/>
                </a:lnTo>
                <a:lnTo>
                  <a:pt x="139255" y="11442"/>
                </a:lnTo>
                <a:lnTo>
                  <a:pt x="115443" y="6096"/>
                </a:lnTo>
                <a:lnTo>
                  <a:pt x="114261" y="7239"/>
                </a:lnTo>
                <a:lnTo>
                  <a:pt x="109410" y="8305"/>
                </a:lnTo>
                <a:lnTo>
                  <a:pt x="96824" y="9550"/>
                </a:lnTo>
                <a:lnTo>
                  <a:pt x="72517" y="11176"/>
                </a:lnTo>
                <a:lnTo>
                  <a:pt x="119773" y="14211"/>
                </a:lnTo>
                <a:lnTo>
                  <a:pt x="137756" y="16027"/>
                </a:lnTo>
                <a:lnTo>
                  <a:pt x="129794" y="17907"/>
                </a:lnTo>
                <a:lnTo>
                  <a:pt x="99009" y="18516"/>
                </a:lnTo>
                <a:lnTo>
                  <a:pt x="83261" y="17970"/>
                </a:lnTo>
                <a:lnTo>
                  <a:pt x="72872" y="16764"/>
                </a:lnTo>
                <a:lnTo>
                  <a:pt x="58166" y="15367"/>
                </a:lnTo>
                <a:lnTo>
                  <a:pt x="56591" y="18224"/>
                </a:lnTo>
                <a:lnTo>
                  <a:pt x="6921" y="23533"/>
                </a:lnTo>
                <a:lnTo>
                  <a:pt x="0" y="27305"/>
                </a:lnTo>
                <a:lnTo>
                  <a:pt x="47625" y="25527"/>
                </a:lnTo>
                <a:lnTo>
                  <a:pt x="45732" y="26314"/>
                </a:lnTo>
                <a:lnTo>
                  <a:pt x="41605" y="27241"/>
                </a:lnTo>
                <a:lnTo>
                  <a:pt x="39776" y="28181"/>
                </a:lnTo>
                <a:lnTo>
                  <a:pt x="44831" y="28956"/>
                </a:lnTo>
                <a:lnTo>
                  <a:pt x="54546" y="26530"/>
                </a:lnTo>
                <a:lnTo>
                  <a:pt x="76276" y="24828"/>
                </a:lnTo>
                <a:lnTo>
                  <a:pt x="105168" y="24574"/>
                </a:lnTo>
                <a:lnTo>
                  <a:pt x="136398" y="26416"/>
                </a:lnTo>
                <a:lnTo>
                  <a:pt x="155016" y="23012"/>
                </a:lnTo>
                <a:close/>
              </a:path>
              <a:path w="333375" h="29209">
                <a:moveTo>
                  <a:pt x="211582" y="6096"/>
                </a:moveTo>
                <a:lnTo>
                  <a:pt x="197662" y="5295"/>
                </a:lnTo>
                <a:lnTo>
                  <a:pt x="184442" y="4191"/>
                </a:lnTo>
                <a:lnTo>
                  <a:pt x="170154" y="2527"/>
                </a:lnTo>
                <a:lnTo>
                  <a:pt x="153035" y="0"/>
                </a:lnTo>
                <a:lnTo>
                  <a:pt x="135737" y="1511"/>
                </a:lnTo>
                <a:lnTo>
                  <a:pt x="125158" y="2921"/>
                </a:lnTo>
                <a:lnTo>
                  <a:pt x="119405" y="4191"/>
                </a:lnTo>
                <a:lnTo>
                  <a:pt x="117094" y="5080"/>
                </a:lnTo>
                <a:lnTo>
                  <a:pt x="200279" y="6096"/>
                </a:lnTo>
                <a:lnTo>
                  <a:pt x="211582" y="6096"/>
                </a:lnTo>
                <a:close/>
              </a:path>
              <a:path w="333375" h="29209">
                <a:moveTo>
                  <a:pt x="291477" y="3975"/>
                </a:moveTo>
                <a:lnTo>
                  <a:pt x="211582" y="5715"/>
                </a:lnTo>
                <a:lnTo>
                  <a:pt x="288036" y="5715"/>
                </a:lnTo>
                <a:lnTo>
                  <a:pt x="277850" y="5194"/>
                </a:lnTo>
                <a:lnTo>
                  <a:pt x="278460" y="4826"/>
                </a:lnTo>
                <a:lnTo>
                  <a:pt x="284797" y="4470"/>
                </a:lnTo>
                <a:lnTo>
                  <a:pt x="291477" y="3975"/>
                </a:lnTo>
                <a:close/>
              </a:path>
              <a:path w="333375" h="29209">
                <a:moveTo>
                  <a:pt x="332867" y="4826"/>
                </a:moveTo>
                <a:lnTo>
                  <a:pt x="321754" y="4673"/>
                </a:lnTo>
                <a:lnTo>
                  <a:pt x="311175" y="4279"/>
                </a:lnTo>
                <a:lnTo>
                  <a:pt x="290830" y="3048"/>
                </a:lnTo>
                <a:lnTo>
                  <a:pt x="292785" y="3975"/>
                </a:lnTo>
                <a:lnTo>
                  <a:pt x="291807" y="3975"/>
                </a:lnTo>
                <a:lnTo>
                  <a:pt x="290830" y="4826"/>
                </a:lnTo>
                <a:lnTo>
                  <a:pt x="289941" y="4826"/>
                </a:lnTo>
                <a:lnTo>
                  <a:pt x="288036" y="5715"/>
                </a:lnTo>
                <a:lnTo>
                  <a:pt x="274231" y="8051"/>
                </a:lnTo>
                <a:lnTo>
                  <a:pt x="258762" y="10172"/>
                </a:lnTo>
                <a:lnTo>
                  <a:pt x="250672" y="12420"/>
                </a:lnTo>
                <a:lnTo>
                  <a:pt x="258445" y="15240"/>
                </a:lnTo>
                <a:lnTo>
                  <a:pt x="285750" y="14681"/>
                </a:lnTo>
                <a:lnTo>
                  <a:pt x="298856" y="13309"/>
                </a:lnTo>
                <a:lnTo>
                  <a:pt x="308190" y="11607"/>
                </a:lnTo>
                <a:lnTo>
                  <a:pt x="322834" y="10172"/>
                </a:lnTo>
                <a:lnTo>
                  <a:pt x="294982" y="10172"/>
                </a:lnTo>
                <a:lnTo>
                  <a:pt x="293522" y="9639"/>
                </a:lnTo>
                <a:lnTo>
                  <a:pt x="303161" y="8597"/>
                </a:lnTo>
                <a:lnTo>
                  <a:pt x="307187" y="7226"/>
                </a:lnTo>
                <a:lnTo>
                  <a:pt x="288925" y="5715"/>
                </a:lnTo>
                <a:lnTo>
                  <a:pt x="300253" y="5588"/>
                </a:lnTo>
                <a:lnTo>
                  <a:pt x="322097" y="4965"/>
                </a:lnTo>
                <a:lnTo>
                  <a:pt x="332867" y="482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770995" y="1542287"/>
            <a:ext cx="92075" cy="12700"/>
          </a:xfrm>
          <a:custGeom>
            <a:avLst/>
            <a:gdLst/>
            <a:ahLst/>
            <a:cxnLst/>
            <a:rect l="l" t="t" r="r" b="b"/>
            <a:pathLst>
              <a:path w="92075" h="12700">
                <a:moveTo>
                  <a:pt x="70993" y="10668"/>
                </a:moveTo>
                <a:lnTo>
                  <a:pt x="66040" y="12192"/>
                </a:lnTo>
                <a:lnTo>
                  <a:pt x="70993" y="12192"/>
                </a:lnTo>
                <a:lnTo>
                  <a:pt x="70993" y="10668"/>
                </a:lnTo>
                <a:close/>
              </a:path>
              <a:path w="92075" h="12700">
                <a:moveTo>
                  <a:pt x="91516" y="7543"/>
                </a:moveTo>
                <a:lnTo>
                  <a:pt x="75057" y="6223"/>
                </a:lnTo>
                <a:lnTo>
                  <a:pt x="69342" y="7112"/>
                </a:lnTo>
                <a:lnTo>
                  <a:pt x="43878" y="5384"/>
                </a:lnTo>
                <a:lnTo>
                  <a:pt x="20231" y="3225"/>
                </a:lnTo>
                <a:lnTo>
                  <a:pt x="3810" y="1244"/>
                </a:lnTo>
                <a:lnTo>
                  <a:pt x="0" y="0"/>
                </a:lnTo>
                <a:lnTo>
                  <a:pt x="7264" y="2540"/>
                </a:lnTo>
                <a:lnTo>
                  <a:pt x="15532" y="4902"/>
                </a:lnTo>
                <a:lnTo>
                  <a:pt x="26162" y="7251"/>
                </a:lnTo>
                <a:lnTo>
                  <a:pt x="40513" y="9779"/>
                </a:lnTo>
                <a:lnTo>
                  <a:pt x="50317" y="8229"/>
                </a:lnTo>
                <a:lnTo>
                  <a:pt x="58293" y="7785"/>
                </a:lnTo>
                <a:lnTo>
                  <a:pt x="70231" y="8001"/>
                </a:lnTo>
                <a:lnTo>
                  <a:pt x="77152" y="8674"/>
                </a:lnTo>
                <a:lnTo>
                  <a:pt x="76492" y="9334"/>
                </a:lnTo>
                <a:lnTo>
                  <a:pt x="72961" y="10007"/>
                </a:lnTo>
                <a:lnTo>
                  <a:pt x="71247" y="10668"/>
                </a:lnTo>
                <a:lnTo>
                  <a:pt x="81851" y="9855"/>
                </a:lnTo>
                <a:lnTo>
                  <a:pt x="91198" y="8788"/>
                </a:lnTo>
                <a:lnTo>
                  <a:pt x="91516" y="7543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54968" y="1543811"/>
            <a:ext cx="66675" cy="5080"/>
          </a:xfrm>
          <a:custGeom>
            <a:avLst/>
            <a:gdLst/>
            <a:ahLst/>
            <a:cxnLst/>
            <a:rect l="l" t="t" r="r" b="b"/>
            <a:pathLst>
              <a:path w="66675" h="5080">
                <a:moveTo>
                  <a:pt x="66293" y="0"/>
                </a:moveTo>
                <a:lnTo>
                  <a:pt x="0" y="1524"/>
                </a:lnTo>
                <a:lnTo>
                  <a:pt x="34162" y="4572"/>
                </a:lnTo>
                <a:lnTo>
                  <a:pt x="32257" y="3048"/>
                </a:lnTo>
                <a:lnTo>
                  <a:pt x="52881" y="2786"/>
                </a:lnTo>
                <a:lnTo>
                  <a:pt x="61706" y="2095"/>
                </a:lnTo>
                <a:lnTo>
                  <a:pt x="64315" y="1119"/>
                </a:lnTo>
                <a:lnTo>
                  <a:pt x="6629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224259" y="1528572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38100" y="0"/>
                </a:moveTo>
                <a:lnTo>
                  <a:pt x="0" y="6095"/>
                </a:lnTo>
                <a:lnTo>
                  <a:pt x="29464" y="4317"/>
                </a:lnTo>
                <a:lnTo>
                  <a:pt x="3810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146535" y="1528572"/>
            <a:ext cx="21590" cy="3175"/>
          </a:xfrm>
          <a:custGeom>
            <a:avLst/>
            <a:gdLst/>
            <a:ahLst/>
            <a:cxnLst/>
            <a:rect l="l" t="t" r="r" b="b"/>
            <a:pathLst>
              <a:path w="21590" h="3175">
                <a:moveTo>
                  <a:pt x="21336" y="0"/>
                </a:moveTo>
                <a:lnTo>
                  <a:pt x="0" y="2286"/>
                </a:lnTo>
                <a:lnTo>
                  <a:pt x="18669" y="3048"/>
                </a:lnTo>
                <a:lnTo>
                  <a:pt x="2133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98108" y="1566672"/>
            <a:ext cx="20320" cy="1905"/>
          </a:xfrm>
          <a:custGeom>
            <a:avLst/>
            <a:gdLst/>
            <a:ahLst/>
            <a:cxnLst/>
            <a:rect l="l" t="t" r="r" b="b"/>
            <a:pathLst>
              <a:path w="20320" h="1905">
                <a:moveTo>
                  <a:pt x="19812" y="0"/>
                </a:moveTo>
                <a:lnTo>
                  <a:pt x="9397" y="0"/>
                </a:lnTo>
                <a:lnTo>
                  <a:pt x="0" y="1524"/>
                </a:lnTo>
                <a:lnTo>
                  <a:pt x="1981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56603" y="1565147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9144" y="0"/>
                </a:moveTo>
                <a:lnTo>
                  <a:pt x="2794" y="762"/>
                </a:lnTo>
                <a:lnTo>
                  <a:pt x="0" y="1524"/>
                </a:lnTo>
                <a:lnTo>
                  <a:pt x="5461" y="1524"/>
                </a:lnTo>
                <a:lnTo>
                  <a:pt x="914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54261" y="1524178"/>
            <a:ext cx="59055" cy="4445"/>
          </a:xfrm>
          <a:custGeom>
            <a:avLst/>
            <a:gdLst/>
            <a:ahLst/>
            <a:cxnLst/>
            <a:rect l="l" t="t" r="r" b="b"/>
            <a:pathLst>
              <a:path w="59054" h="4444">
                <a:moveTo>
                  <a:pt x="3363" y="0"/>
                </a:moveTo>
                <a:lnTo>
                  <a:pt x="0" y="964"/>
                </a:lnTo>
                <a:lnTo>
                  <a:pt x="8636" y="3758"/>
                </a:lnTo>
                <a:lnTo>
                  <a:pt x="23508" y="3446"/>
                </a:lnTo>
                <a:lnTo>
                  <a:pt x="36560" y="3552"/>
                </a:lnTo>
                <a:lnTo>
                  <a:pt x="48158" y="3919"/>
                </a:lnTo>
                <a:lnTo>
                  <a:pt x="58674" y="4393"/>
                </a:lnTo>
                <a:lnTo>
                  <a:pt x="36379" y="2357"/>
                </a:lnTo>
                <a:lnTo>
                  <a:pt x="16716" y="678"/>
                </a:lnTo>
                <a:lnTo>
                  <a:pt x="336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4673" y="1520951"/>
            <a:ext cx="9551670" cy="58419"/>
          </a:xfrm>
          <a:custGeom>
            <a:avLst/>
            <a:gdLst/>
            <a:ahLst/>
            <a:cxnLst/>
            <a:rect l="l" t="t" r="r" b="b"/>
            <a:pathLst>
              <a:path w="9551670" h="58419">
                <a:moveTo>
                  <a:pt x="748512" y="35179"/>
                </a:moveTo>
                <a:lnTo>
                  <a:pt x="725995" y="35179"/>
                </a:lnTo>
                <a:lnTo>
                  <a:pt x="714298" y="34798"/>
                </a:lnTo>
                <a:lnTo>
                  <a:pt x="724230" y="35179"/>
                </a:lnTo>
                <a:lnTo>
                  <a:pt x="725551" y="35179"/>
                </a:lnTo>
                <a:lnTo>
                  <a:pt x="747255" y="36588"/>
                </a:lnTo>
                <a:lnTo>
                  <a:pt x="748512" y="35179"/>
                </a:lnTo>
                <a:close/>
              </a:path>
              <a:path w="9551670" h="58419">
                <a:moveTo>
                  <a:pt x="967994" y="35179"/>
                </a:moveTo>
                <a:lnTo>
                  <a:pt x="905306" y="35179"/>
                </a:lnTo>
                <a:lnTo>
                  <a:pt x="941031" y="39243"/>
                </a:lnTo>
                <a:lnTo>
                  <a:pt x="959040" y="39243"/>
                </a:lnTo>
                <a:lnTo>
                  <a:pt x="956754" y="37592"/>
                </a:lnTo>
                <a:lnTo>
                  <a:pt x="954951" y="36068"/>
                </a:lnTo>
                <a:lnTo>
                  <a:pt x="949325" y="36068"/>
                </a:lnTo>
                <a:lnTo>
                  <a:pt x="967994" y="35179"/>
                </a:lnTo>
                <a:close/>
              </a:path>
              <a:path w="9551670" h="58419">
                <a:moveTo>
                  <a:pt x="994575" y="35179"/>
                </a:moveTo>
                <a:lnTo>
                  <a:pt x="974648" y="35179"/>
                </a:lnTo>
                <a:lnTo>
                  <a:pt x="986650" y="37477"/>
                </a:lnTo>
                <a:lnTo>
                  <a:pt x="994575" y="35179"/>
                </a:lnTo>
                <a:close/>
              </a:path>
              <a:path w="9551670" h="58419">
                <a:moveTo>
                  <a:pt x="1023899" y="40767"/>
                </a:moveTo>
                <a:lnTo>
                  <a:pt x="1009357" y="40767"/>
                </a:lnTo>
                <a:lnTo>
                  <a:pt x="1017130" y="41033"/>
                </a:lnTo>
                <a:lnTo>
                  <a:pt x="1023899" y="40767"/>
                </a:lnTo>
                <a:close/>
              </a:path>
              <a:path w="9551670" h="58419">
                <a:moveTo>
                  <a:pt x="1115593" y="41275"/>
                </a:moveTo>
                <a:lnTo>
                  <a:pt x="1024902" y="41275"/>
                </a:lnTo>
                <a:lnTo>
                  <a:pt x="1049261" y="42075"/>
                </a:lnTo>
                <a:lnTo>
                  <a:pt x="1105814" y="41529"/>
                </a:lnTo>
                <a:lnTo>
                  <a:pt x="1115593" y="41275"/>
                </a:lnTo>
                <a:close/>
              </a:path>
              <a:path w="9551670" h="58419">
                <a:moveTo>
                  <a:pt x="1632254" y="4318"/>
                </a:moveTo>
                <a:lnTo>
                  <a:pt x="1604022" y="1778"/>
                </a:lnTo>
                <a:lnTo>
                  <a:pt x="1602587" y="1778"/>
                </a:lnTo>
                <a:lnTo>
                  <a:pt x="1602435" y="2603"/>
                </a:lnTo>
                <a:lnTo>
                  <a:pt x="1602384" y="2921"/>
                </a:lnTo>
                <a:lnTo>
                  <a:pt x="1602282" y="3429"/>
                </a:lnTo>
                <a:lnTo>
                  <a:pt x="1609966" y="3429"/>
                </a:lnTo>
                <a:lnTo>
                  <a:pt x="1571332" y="4699"/>
                </a:lnTo>
                <a:lnTo>
                  <a:pt x="1594980" y="4318"/>
                </a:lnTo>
                <a:lnTo>
                  <a:pt x="1632254" y="4318"/>
                </a:lnTo>
                <a:close/>
              </a:path>
              <a:path w="9551670" h="58419">
                <a:moveTo>
                  <a:pt x="1850809" y="35179"/>
                </a:moveTo>
                <a:lnTo>
                  <a:pt x="1772437" y="35179"/>
                </a:lnTo>
                <a:lnTo>
                  <a:pt x="1785569" y="37084"/>
                </a:lnTo>
                <a:lnTo>
                  <a:pt x="1788515" y="37084"/>
                </a:lnTo>
                <a:lnTo>
                  <a:pt x="1787321" y="37350"/>
                </a:lnTo>
                <a:lnTo>
                  <a:pt x="1785569" y="37084"/>
                </a:lnTo>
                <a:lnTo>
                  <a:pt x="1483893" y="37084"/>
                </a:lnTo>
                <a:lnTo>
                  <a:pt x="1466799" y="37338"/>
                </a:lnTo>
                <a:lnTo>
                  <a:pt x="1504442" y="36068"/>
                </a:lnTo>
                <a:lnTo>
                  <a:pt x="1517243" y="36068"/>
                </a:lnTo>
                <a:lnTo>
                  <a:pt x="1513738" y="35179"/>
                </a:lnTo>
                <a:lnTo>
                  <a:pt x="1018832" y="35179"/>
                </a:lnTo>
                <a:lnTo>
                  <a:pt x="1035088" y="36830"/>
                </a:lnTo>
                <a:lnTo>
                  <a:pt x="1034503" y="36830"/>
                </a:lnTo>
                <a:lnTo>
                  <a:pt x="1042466" y="38354"/>
                </a:lnTo>
                <a:lnTo>
                  <a:pt x="1042847" y="38354"/>
                </a:lnTo>
                <a:lnTo>
                  <a:pt x="1048118" y="40767"/>
                </a:lnTo>
                <a:lnTo>
                  <a:pt x="1139685" y="40767"/>
                </a:lnTo>
                <a:lnTo>
                  <a:pt x="1102296" y="39243"/>
                </a:lnTo>
                <a:lnTo>
                  <a:pt x="1089139" y="39243"/>
                </a:lnTo>
                <a:lnTo>
                  <a:pt x="1159395" y="38354"/>
                </a:lnTo>
                <a:lnTo>
                  <a:pt x="1398447" y="38354"/>
                </a:lnTo>
                <a:lnTo>
                  <a:pt x="1449717" y="37592"/>
                </a:lnTo>
                <a:lnTo>
                  <a:pt x="1459280" y="37592"/>
                </a:lnTo>
                <a:lnTo>
                  <a:pt x="1786128" y="37592"/>
                </a:lnTo>
                <a:lnTo>
                  <a:pt x="1779003" y="39116"/>
                </a:lnTo>
                <a:lnTo>
                  <a:pt x="1831949" y="36830"/>
                </a:lnTo>
                <a:lnTo>
                  <a:pt x="1850809" y="35179"/>
                </a:lnTo>
                <a:close/>
              </a:path>
              <a:path w="9551670" h="58419">
                <a:moveTo>
                  <a:pt x="1861121" y="33655"/>
                </a:moveTo>
                <a:lnTo>
                  <a:pt x="1759978" y="33655"/>
                </a:lnTo>
                <a:lnTo>
                  <a:pt x="1762175" y="32893"/>
                </a:lnTo>
                <a:lnTo>
                  <a:pt x="1711642" y="32893"/>
                </a:lnTo>
                <a:lnTo>
                  <a:pt x="1697189" y="33655"/>
                </a:lnTo>
                <a:lnTo>
                  <a:pt x="1613623" y="33655"/>
                </a:lnTo>
                <a:lnTo>
                  <a:pt x="1637030" y="34417"/>
                </a:lnTo>
                <a:lnTo>
                  <a:pt x="1510728" y="34417"/>
                </a:lnTo>
                <a:lnTo>
                  <a:pt x="1513738" y="35179"/>
                </a:lnTo>
                <a:lnTo>
                  <a:pt x="1681607" y="35179"/>
                </a:lnTo>
                <a:lnTo>
                  <a:pt x="1683258" y="35179"/>
                </a:lnTo>
                <a:lnTo>
                  <a:pt x="1771942" y="35179"/>
                </a:lnTo>
                <a:lnTo>
                  <a:pt x="1765223" y="34417"/>
                </a:lnTo>
                <a:lnTo>
                  <a:pt x="1690357" y="34417"/>
                </a:lnTo>
                <a:lnTo>
                  <a:pt x="1684528" y="34925"/>
                </a:lnTo>
                <a:lnTo>
                  <a:pt x="1687068" y="34417"/>
                </a:lnTo>
                <a:lnTo>
                  <a:pt x="1690357" y="34417"/>
                </a:lnTo>
                <a:lnTo>
                  <a:pt x="1699094" y="33655"/>
                </a:lnTo>
                <a:lnTo>
                  <a:pt x="1758492" y="33655"/>
                </a:lnTo>
                <a:lnTo>
                  <a:pt x="1765223" y="34417"/>
                </a:lnTo>
                <a:lnTo>
                  <a:pt x="1856282" y="34417"/>
                </a:lnTo>
                <a:lnTo>
                  <a:pt x="1861121" y="33655"/>
                </a:lnTo>
                <a:close/>
              </a:path>
              <a:path w="9551670" h="58419">
                <a:moveTo>
                  <a:pt x="1986216" y="34417"/>
                </a:moveTo>
                <a:lnTo>
                  <a:pt x="1856282" y="34417"/>
                </a:lnTo>
                <a:lnTo>
                  <a:pt x="1851456" y="35179"/>
                </a:lnTo>
                <a:lnTo>
                  <a:pt x="1981454" y="35179"/>
                </a:lnTo>
                <a:lnTo>
                  <a:pt x="1986216" y="34417"/>
                </a:lnTo>
                <a:close/>
              </a:path>
              <a:path w="9551670" h="58419">
                <a:moveTo>
                  <a:pt x="2199792" y="35179"/>
                </a:moveTo>
                <a:lnTo>
                  <a:pt x="2160867" y="35179"/>
                </a:lnTo>
                <a:lnTo>
                  <a:pt x="2154364" y="35306"/>
                </a:lnTo>
                <a:lnTo>
                  <a:pt x="2153056" y="35179"/>
                </a:lnTo>
                <a:lnTo>
                  <a:pt x="1981454" y="35179"/>
                </a:lnTo>
                <a:lnTo>
                  <a:pt x="1975891" y="36068"/>
                </a:lnTo>
                <a:lnTo>
                  <a:pt x="1992071" y="36068"/>
                </a:lnTo>
                <a:lnTo>
                  <a:pt x="2047265" y="37592"/>
                </a:lnTo>
                <a:lnTo>
                  <a:pt x="2056612" y="37592"/>
                </a:lnTo>
                <a:lnTo>
                  <a:pt x="2115337" y="36068"/>
                </a:lnTo>
                <a:lnTo>
                  <a:pt x="2162225" y="36068"/>
                </a:lnTo>
                <a:lnTo>
                  <a:pt x="2193658" y="39116"/>
                </a:lnTo>
                <a:lnTo>
                  <a:pt x="2199792" y="35179"/>
                </a:lnTo>
                <a:close/>
              </a:path>
              <a:path w="9551670" h="58419">
                <a:moveTo>
                  <a:pt x="2200986" y="34417"/>
                </a:moveTo>
                <a:lnTo>
                  <a:pt x="2184958" y="33655"/>
                </a:lnTo>
                <a:lnTo>
                  <a:pt x="1990979" y="33655"/>
                </a:lnTo>
                <a:lnTo>
                  <a:pt x="1986216" y="34417"/>
                </a:lnTo>
                <a:lnTo>
                  <a:pt x="2200986" y="34417"/>
                </a:lnTo>
                <a:close/>
              </a:path>
              <a:path w="9551670" h="58419">
                <a:moveTo>
                  <a:pt x="2270671" y="5080"/>
                </a:moveTo>
                <a:lnTo>
                  <a:pt x="2266061" y="4318"/>
                </a:lnTo>
                <a:lnTo>
                  <a:pt x="1632254" y="4318"/>
                </a:lnTo>
                <a:lnTo>
                  <a:pt x="1640725" y="5080"/>
                </a:lnTo>
                <a:lnTo>
                  <a:pt x="2270671" y="5080"/>
                </a:lnTo>
                <a:close/>
              </a:path>
              <a:path w="9551670" h="58419">
                <a:moveTo>
                  <a:pt x="2275281" y="33655"/>
                </a:moveTo>
                <a:lnTo>
                  <a:pt x="2267737" y="32893"/>
                </a:lnTo>
                <a:lnTo>
                  <a:pt x="2168944" y="32893"/>
                </a:lnTo>
                <a:lnTo>
                  <a:pt x="2184958" y="33655"/>
                </a:lnTo>
                <a:lnTo>
                  <a:pt x="2275281" y="33655"/>
                </a:lnTo>
                <a:close/>
              </a:path>
              <a:path w="9551670" h="58419">
                <a:moveTo>
                  <a:pt x="2290381" y="35179"/>
                </a:moveTo>
                <a:lnTo>
                  <a:pt x="2282825" y="34417"/>
                </a:lnTo>
                <a:lnTo>
                  <a:pt x="2200986" y="34417"/>
                </a:lnTo>
                <a:lnTo>
                  <a:pt x="2199792" y="35179"/>
                </a:lnTo>
                <a:lnTo>
                  <a:pt x="2290381" y="35179"/>
                </a:lnTo>
                <a:close/>
              </a:path>
              <a:path w="9551670" h="58419">
                <a:moveTo>
                  <a:pt x="2438692" y="4318"/>
                </a:moveTo>
                <a:lnTo>
                  <a:pt x="2357513" y="4318"/>
                </a:lnTo>
                <a:lnTo>
                  <a:pt x="2360676" y="5080"/>
                </a:lnTo>
                <a:lnTo>
                  <a:pt x="2431592" y="5080"/>
                </a:lnTo>
                <a:lnTo>
                  <a:pt x="2438692" y="4318"/>
                </a:lnTo>
                <a:close/>
              </a:path>
              <a:path w="9551670" h="58419">
                <a:moveTo>
                  <a:pt x="2476576" y="32893"/>
                </a:moveTo>
                <a:lnTo>
                  <a:pt x="2437866" y="32893"/>
                </a:lnTo>
                <a:lnTo>
                  <a:pt x="2426373" y="33655"/>
                </a:lnTo>
                <a:lnTo>
                  <a:pt x="2441854" y="33655"/>
                </a:lnTo>
                <a:lnTo>
                  <a:pt x="2476576" y="32893"/>
                </a:lnTo>
                <a:close/>
              </a:path>
              <a:path w="9551670" h="58419">
                <a:moveTo>
                  <a:pt x="2496210" y="33655"/>
                </a:moveTo>
                <a:lnTo>
                  <a:pt x="2441854" y="33655"/>
                </a:lnTo>
                <a:lnTo>
                  <a:pt x="2418702" y="34163"/>
                </a:lnTo>
                <a:lnTo>
                  <a:pt x="2426373" y="33655"/>
                </a:lnTo>
                <a:lnTo>
                  <a:pt x="2275281" y="33655"/>
                </a:lnTo>
                <a:lnTo>
                  <a:pt x="2282825" y="34417"/>
                </a:lnTo>
                <a:lnTo>
                  <a:pt x="2407132" y="34417"/>
                </a:lnTo>
                <a:lnTo>
                  <a:pt x="2414879" y="34417"/>
                </a:lnTo>
                <a:lnTo>
                  <a:pt x="2494102" y="34417"/>
                </a:lnTo>
                <a:lnTo>
                  <a:pt x="2496210" y="33655"/>
                </a:lnTo>
                <a:close/>
              </a:path>
              <a:path w="9551670" h="58419">
                <a:moveTo>
                  <a:pt x="2496693" y="1778"/>
                </a:moveTo>
                <a:lnTo>
                  <a:pt x="2462352" y="1778"/>
                </a:lnTo>
                <a:lnTo>
                  <a:pt x="2438692" y="4318"/>
                </a:lnTo>
                <a:lnTo>
                  <a:pt x="2464536" y="4318"/>
                </a:lnTo>
                <a:lnTo>
                  <a:pt x="2474544" y="3429"/>
                </a:lnTo>
                <a:lnTo>
                  <a:pt x="2474252" y="3429"/>
                </a:lnTo>
                <a:lnTo>
                  <a:pt x="2496693" y="1778"/>
                </a:lnTo>
                <a:close/>
              </a:path>
              <a:path w="9551670" h="58419">
                <a:moveTo>
                  <a:pt x="2511310" y="32131"/>
                </a:moveTo>
                <a:lnTo>
                  <a:pt x="2500439" y="32131"/>
                </a:lnTo>
                <a:lnTo>
                  <a:pt x="2499728" y="32385"/>
                </a:lnTo>
                <a:lnTo>
                  <a:pt x="2511310" y="32131"/>
                </a:lnTo>
                <a:close/>
              </a:path>
              <a:path w="9551670" h="58419">
                <a:moveTo>
                  <a:pt x="2515158" y="4318"/>
                </a:moveTo>
                <a:lnTo>
                  <a:pt x="2464536" y="4318"/>
                </a:lnTo>
                <a:lnTo>
                  <a:pt x="2455951" y="5080"/>
                </a:lnTo>
                <a:lnTo>
                  <a:pt x="2432621" y="5080"/>
                </a:lnTo>
                <a:lnTo>
                  <a:pt x="2406002" y="6604"/>
                </a:lnTo>
                <a:lnTo>
                  <a:pt x="2375878" y="6604"/>
                </a:lnTo>
                <a:lnTo>
                  <a:pt x="2367381" y="5842"/>
                </a:lnTo>
                <a:lnTo>
                  <a:pt x="2358898" y="5080"/>
                </a:lnTo>
                <a:lnTo>
                  <a:pt x="2356015" y="5080"/>
                </a:lnTo>
                <a:lnTo>
                  <a:pt x="2351494" y="4813"/>
                </a:lnTo>
                <a:lnTo>
                  <a:pt x="2351494" y="5080"/>
                </a:lnTo>
                <a:lnTo>
                  <a:pt x="2336787" y="5842"/>
                </a:lnTo>
                <a:lnTo>
                  <a:pt x="2333739" y="5842"/>
                </a:lnTo>
                <a:lnTo>
                  <a:pt x="2335961" y="5080"/>
                </a:lnTo>
                <a:lnTo>
                  <a:pt x="2351494" y="5080"/>
                </a:lnTo>
                <a:lnTo>
                  <a:pt x="2351494" y="4813"/>
                </a:lnTo>
                <a:lnTo>
                  <a:pt x="2343569" y="4318"/>
                </a:lnTo>
                <a:lnTo>
                  <a:pt x="2356701" y="4318"/>
                </a:lnTo>
                <a:lnTo>
                  <a:pt x="2353919" y="2921"/>
                </a:lnTo>
                <a:lnTo>
                  <a:pt x="2350274" y="2603"/>
                </a:lnTo>
                <a:lnTo>
                  <a:pt x="2345093" y="1778"/>
                </a:lnTo>
                <a:lnTo>
                  <a:pt x="2341600" y="1778"/>
                </a:lnTo>
                <a:lnTo>
                  <a:pt x="2328151" y="2425"/>
                </a:lnTo>
                <a:lnTo>
                  <a:pt x="2262962" y="1778"/>
                </a:lnTo>
                <a:lnTo>
                  <a:pt x="2250694" y="1778"/>
                </a:lnTo>
                <a:lnTo>
                  <a:pt x="2266061" y="4318"/>
                </a:lnTo>
                <a:lnTo>
                  <a:pt x="2340635" y="4318"/>
                </a:lnTo>
                <a:lnTo>
                  <a:pt x="2335466" y="5080"/>
                </a:lnTo>
                <a:lnTo>
                  <a:pt x="2270671" y="5080"/>
                </a:lnTo>
                <a:lnTo>
                  <a:pt x="2279891" y="6604"/>
                </a:lnTo>
                <a:lnTo>
                  <a:pt x="2287054" y="6604"/>
                </a:lnTo>
                <a:lnTo>
                  <a:pt x="2267331" y="7493"/>
                </a:lnTo>
                <a:lnTo>
                  <a:pt x="2467381" y="7493"/>
                </a:lnTo>
                <a:lnTo>
                  <a:pt x="2452395" y="6604"/>
                </a:lnTo>
                <a:lnTo>
                  <a:pt x="2454745" y="6604"/>
                </a:lnTo>
                <a:lnTo>
                  <a:pt x="2457183" y="5080"/>
                </a:lnTo>
                <a:lnTo>
                  <a:pt x="2507932" y="5080"/>
                </a:lnTo>
                <a:lnTo>
                  <a:pt x="2515158" y="4318"/>
                </a:lnTo>
                <a:close/>
              </a:path>
              <a:path w="9551670" h="58419">
                <a:moveTo>
                  <a:pt x="2531478" y="7493"/>
                </a:moveTo>
                <a:lnTo>
                  <a:pt x="2525915" y="6604"/>
                </a:lnTo>
                <a:lnTo>
                  <a:pt x="2527808" y="6604"/>
                </a:lnTo>
                <a:lnTo>
                  <a:pt x="2526830" y="5842"/>
                </a:lnTo>
                <a:lnTo>
                  <a:pt x="2523248" y="5842"/>
                </a:lnTo>
                <a:lnTo>
                  <a:pt x="2529433" y="5080"/>
                </a:lnTo>
                <a:lnTo>
                  <a:pt x="2507932" y="5080"/>
                </a:lnTo>
                <a:lnTo>
                  <a:pt x="2493480" y="6604"/>
                </a:lnTo>
                <a:lnTo>
                  <a:pt x="2489289" y="7493"/>
                </a:lnTo>
                <a:lnTo>
                  <a:pt x="2531478" y="7493"/>
                </a:lnTo>
                <a:close/>
              </a:path>
              <a:path w="9551670" h="58419">
                <a:moveTo>
                  <a:pt x="2536888" y="41275"/>
                </a:moveTo>
                <a:lnTo>
                  <a:pt x="2527731" y="41275"/>
                </a:lnTo>
                <a:lnTo>
                  <a:pt x="2526652" y="42418"/>
                </a:lnTo>
                <a:lnTo>
                  <a:pt x="2528316" y="42418"/>
                </a:lnTo>
                <a:lnTo>
                  <a:pt x="2536888" y="41275"/>
                </a:lnTo>
                <a:close/>
              </a:path>
              <a:path w="9551670" h="58419">
                <a:moveTo>
                  <a:pt x="2543454" y="2921"/>
                </a:moveTo>
                <a:lnTo>
                  <a:pt x="2533218" y="2921"/>
                </a:lnTo>
                <a:lnTo>
                  <a:pt x="2538526" y="3187"/>
                </a:lnTo>
                <a:lnTo>
                  <a:pt x="2543454" y="2921"/>
                </a:lnTo>
                <a:close/>
              </a:path>
              <a:path w="9551670" h="58419">
                <a:moveTo>
                  <a:pt x="2586850" y="5080"/>
                </a:moveTo>
                <a:lnTo>
                  <a:pt x="2584564" y="4318"/>
                </a:lnTo>
                <a:lnTo>
                  <a:pt x="2562466" y="4318"/>
                </a:lnTo>
                <a:lnTo>
                  <a:pt x="2543848" y="3429"/>
                </a:lnTo>
                <a:lnTo>
                  <a:pt x="2533624" y="3429"/>
                </a:lnTo>
                <a:lnTo>
                  <a:pt x="2516416" y="4318"/>
                </a:lnTo>
                <a:lnTo>
                  <a:pt x="2535618" y="4318"/>
                </a:lnTo>
                <a:lnTo>
                  <a:pt x="2529433" y="5080"/>
                </a:lnTo>
                <a:lnTo>
                  <a:pt x="2586850" y="5080"/>
                </a:lnTo>
                <a:close/>
              </a:path>
              <a:path w="9551670" h="58419">
                <a:moveTo>
                  <a:pt x="2596375" y="8255"/>
                </a:moveTo>
                <a:lnTo>
                  <a:pt x="2594089" y="7493"/>
                </a:lnTo>
                <a:lnTo>
                  <a:pt x="2531478" y="7493"/>
                </a:lnTo>
                <a:lnTo>
                  <a:pt x="2536240" y="8255"/>
                </a:lnTo>
                <a:lnTo>
                  <a:pt x="2596375" y="8255"/>
                </a:lnTo>
                <a:close/>
              </a:path>
              <a:path w="9551670" h="58419">
                <a:moveTo>
                  <a:pt x="2599664" y="34417"/>
                </a:moveTo>
                <a:lnTo>
                  <a:pt x="2494102" y="34417"/>
                </a:lnTo>
                <a:lnTo>
                  <a:pt x="2491994" y="35179"/>
                </a:lnTo>
                <a:lnTo>
                  <a:pt x="2290381" y="35179"/>
                </a:lnTo>
                <a:lnTo>
                  <a:pt x="2299182" y="36068"/>
                </a:lnTo>
                <a:lnTo>
                  <a:pt x="2305316" y="36068"/>
                </a:lnTo>
                <a:lnTo>
                  <a:pt x="2357247" y="37592"/>
                </a:lnTo>
                <a:lnTo>
                  <a:pt x="2343404" y="37592"/>
                </a:lnTo>
                <a:lnTo>
                  <a:pt x="2343404" y="38354"/>
                </a:lnTo>
                <a:lnTo>
                  <a:pt x="2338044" y="38354"/>
                </a:lnTo>
                <a:lnTo>
                  <a:pt x="2358872" y="38989"/>
                </a:lnTo>
                <a:lnTo>
                  <a:pt x="2377122" y="38354"/>
                </a:lnTo>
                <a:lnTo>
                  <a:pt x="2370937" y="38354"/>
                </a:lnTo>
                <a:lnTo>
                  <a:pt x="2411387" y="37592"/>
                </a:lnTo>
                <a:lnTo>
                  <a:pt x="2440673" y="39116"/>
                </a:lnTo>
                <a:lnTo>
                  <a:pt x="2457564" y="37084"/>
                </a:lnTo>
                <a:lnTo>
                  <a:pt x="2454198" y="37084"/>
                </a:lnTo>
                <a:lnTo>
                  <a:pt x="2485148" y="36195"/>
                </a:lnTo>
                <a:lnTo>
                  <a:pt x="2480487" y="36195"/>
                </a:lnTo>
                <a:lnTo>
                  <a:pt x="2497201" y="35179"/>
                </a:lnTo>
                <a:lnTo>
                  <a:pt x="2595080" y="35179"/>
                </a:lnTo>
                <a:lnTo>
                  <a:pt x="2599664" y="34417"/>
                </a:lnTo>
                <a:close/>
              </a:path>
              <a:path w="9551670" h="58419">
                <a:moveTo>
                  <a:pt x="2656840" y="37592"/>
                </a:moveTo>
                <a:lnTo>
                  <a:pt x="2537028" y="37592"/>
                </a:lnTo>
                <a:lnTo>
                  <a:pt x="2524620" y="37592"/>
                </a:lnTo>
                <a:lnTo>
                  <a:pt x="2505811" y="37592"/>
                </a:lnTo>
                <a:lnTo>
                  <a:pt x="2445829" y="40767"/>
                </a:lnTo>
                <a:lnTo>
                  <a:pt x="1139685" y="40767"/>
                </a:lnTo>
                <a:lnTo>
                  <a:pt x="1152144" y="41275"/>
                </a:lnTo>
                <a:lnTo>
                  <a:pt x="2527731" y="41275"/>
                </a:lnTo>
                <a:lnTo>
                  <a:pt x="2528214" y="40767"/>
                </a:lnTo>
                <a:lnTo>
                  <a:pt x="2475039" y="40767"/>
                </a:lnTo>
                <a:lnTo>
                  <a:pt x="2517470" y="39243"/>
                </a:lnTo>
                <a:lnTo>
                  <a:pt x="2529675" y="39243"/>
                </a:lnTo>
                <a:lnTo>
                  <a:pt x="2528214" y="40767"/>
                </a:lnTo>
                <a:lnTo>
                  <a:pt x="2540698" y="40767"/>
                </a:lnTo>
                <a:lnTo>
                  <a:pt x="2552141" y="39243"/>
                </a:lnTo>
                <a:lnTo>
                  <a:pt x="2628582" y="39243"/>
                </a:lnTo>
                <a:lnTo>
                  <a:pt x="2644000" y="39243"/>
                </a:lnTo>
                <a:lnTo>
                  <a:pt x="2643797" y="38354"/>
                </a:lnTo>
                <a:lnTo>
                  <a:pt x="2656840" y="37592"/>
                </a:lnTo>
                <a:close/>
              </a:path>
              <a:path w="9551670" h="58419">
                <a:moveTo>
                  <a:pt x="2673794" y="37084"/>
                </a:moveTo>
                <a:lnTo>
                  <a:pt x="2665539" y="37084"/>
                </a:lnTo>
                <a:lnTo>
                  <a:pt x="2656840" y="37592"/>
                </a:lnTo>
                <a:lnTo>
                  <a:pt x="2673362" y="37592"/>
                </a:lnTo>
                <a:lnTo>
                  <a:pt x="2673794" y="37084"/>
                </a:lnTo>
                <a:close/>
              </a:path>
              <a:path w="9551670" h="58419">
                <a:moveTo>
                  <a:pt x="2702166" y="40767"/>
                </a:moveTo>
                <a:lnTo>
                  <a:pt x="2672969" y="40767"/>
                </a:lnTo>
                <a:lnTo>
                  <a:pt x="2670416" y="41021"/>
                </a:lnTo>
                <a:lnTo>
                  <a:pt x="2670645" y="40767"/>
                </a:lnTo>
                <a:lnTo>
                  <a:pt x="2540698" y="40767"/>
                </a:lnTo>
                <a:lnTo>
                  <a:pt x="2536888" y="41275"/>
                </a:lnTo>
                <a:lnTo>
                  <a:pt x="2667876" y="41275"/>
                </a:lnTo>
                <a:lnTo>
                  <a:pt x="2670200" y="41275"/>
                </a:lnTo>
                <a:lnTo>
                  <a:pt x="2699156" y="41275"/>
                </a:lnTo>
                <a:lnTo>
                  <a:pt x="2702166" y="40767"/>
                </a:lnTo>
                <a:close/>
              </a:path>
              <a:path w="9551670" h="58419">
                <a:moveTo>
                  <a:pt x="2779357" y="43942"/>
                </a:moveTo>
                <a:lnTo>
                  <a:pt x="2773743" y="42418"/>
                </a:lnTo>
                <a:lnTo>
                  <a:pt x="2773121" y="42418"/>
                </a:lnTo>
                <a:lnTo>
                  <a:pt x="2774505" y="41275"/>
                </a:lnTo>
                <a:lnTo>
                  <a:pt x="2699156" y="41275"/>
                </a:lnTo>
                <a:lnTo>
                  <a:pt x="2685643" y="43573"/>
                </a:lnTo>
                <a:lnTo>
                  <a:pt x="2717927" y="42418"/>
                </a:lnTo>
                <a:lnTo>
                  <a:pt x="2724696" y="42418"/>
                </a:lnTo>
                <a:lnTo>
                  <a:pt x="2762834" y="43942"/>
                </a:lnTo>
                <a:lnTo>
                  <a:pt x="2779357" y="43942"/>
                </a:lnTo>
                <a:close/>
              </a:path>
              <a:path w="9551670" h="58419">
                <a:moveTo>
                  <a:pt x="2831858" y="37592"/>
                </a:moveTo>
                <a:lnTo>
                  <a:pt x="2821292" y="37084"/>
                </a:lnTo>
                <a:lnTo>
                  <a:pt x="2783382" y="37084"/>
                </a:lnTo>
                <a:lnTo>
                  <a:pt x="2756039" y="37592"/>
                </a:lnTo>
                <a:lnTo>
                  <a:pt x="2673362" y="37592"/>
                </a:lnTo>
                <a:lnTo>
                  <a:pt x="2670645" y="40767"/>
                </a:lnTo>
                <a:lnTo>
                  <a:pt x="2671051" y="40767"/>
                </a:lnTo>
                <a:lnTo>
                  <a:pt x="2690939" y="39243"/>
                </a:lnTo>
                <a:lnTo>
                  <a:pt x="2709176" y="38354"/>
                </a:lnTo>
                <a:lnTo>
                  <a:pt x="2716403" y="38354"/>
                </a:lnTo>
                <a:lnTo>
                  <a:pt x="2702166" y="40767"/>
                </a:lnTo>
                <a:lnTo>
                  <a:pt x="2775115" y="40767"/>
                </a:lnTo>
                <a:lnTo>
                  <a:pt x="2776956" y="39243"/>
                </a:lnTo>
                <a:lnTo>
                  <a:pt x="2773349" y="39243"/>
                </a:lnTo>
                <a:lnTo>
                  <a:pt x="2768117" y="38354"/>
                </a:lnTo>
                <a:lnTo>
                  <a:pt x="2763621" y="37592"/>
                </a:lnTo>
                <a:lnTo>
                  <a:pt x="2831858" y="37592"/>
                </a:lnTo>
                <a:close/>
              </a:path>
              <a:path w="9551670" h="58419">
                <a:moveTo>
                  <a:pt x="2890050" y="44704"/>
                </a:moveTo>
                <a:lnTo>
                  <a:pt x="2879750" y="43942"/>
                </a:lnTo>
                <a:lnTo>
                  <a:pt x="2779357" y="43942"/>
                </a:lnTo>
                <a:lnTo>
                  <a:pt x="2780754" y="44323"/>
                </a:lnTo>
                <a:lnTo>
                  <a:pt x="2762072" y="43967"/>
                </a:lnTo>
                <a:lnTo>
                  <a:pt x="2777782" y="44704"/>
                </a:lnTo>
                <a:lnTo>
                  <a:pt x="2791091" y="45339"/>
                </a:lnTo>
                <a:lnTo>
                  <a:pt x="2832316" y="45339"/>
                </a:lnTo>
                <a:lnTo>
                  <a:pt x="2800096" y="44704"/>
                </a:lnTo>
                <a:lnTo>
                  <a:pt x="2890050" y="44704"/>
                </a:lnTo>
                <a:close/>
              </a:path>
              <a:path w="9551670" h="58419">
                <a:moveTo>
                  <a:pt x="2965602" y="46799"/>
                </a:moveTo>
                <a:lnTo>
                  <a:pt x="2949981" y="46355"/>
                </a:lnTo>
                <a:lnTo>
                  <a:pt x="2926816" y="44704"/>
                </a:lnTo>
                <a:lnTo>
                  <a:pt x="2890050" y="44704"/>
                </a:lnTo>
                <a:lnTo>
                  <a:pt x="2912364" y="46355"/>
                </a:lnTo>
                <a:lnTo>
                  <a:pt x="2965602" y="46799"/>
                </a:lnTo>
                <a:close/>
              </a:path>
              <a:path w="9551670" h="58419">
                <a:moveTo>
                  <a:pt x="2983014" y="44704"/>
                </a:moveTo>
                <a:lnTo>
                  <a:pt x="2972600" y="43942"/>
                </a:lnTo>
                <a:lnTo>
                  <a:pt x="2923692" y="43942"/>
                </a:lnTo>
                <a:lnTo>
                  <a:pt x="2928709" y="44704"/>
                </a:lnTo>
                <a:lnTo>
                  <a:pt x="2983014" y="44704"/>
                </a:lnTo>
                <a:close/>
              </a:path>
              <a:path w="9551670" h="58419">
                <a:moveTo>
                  <a:pt x="3002229" y="7493"/>
                </a:moveTo>
                <a:lnTo>
                  <a:pt x="2915869" y="6604"/>
                </a:lnTo>
                <a:lnTo>
                  <a:pt x="2855214" y="5842"/>
                </a:lnTo>
                <a:lnTo>
                  <a:pt x="2857804" y="5842"/>
                </a:lnTo>
                <a:lnTo>
                  <a:pt x="2804934" y="5080"/>
                </a:lnTo>
                <a:lnTo>
                  <a:pt x="2586850" y="5080"/>
                </a:lnTo>
                <a:lnTo>
                  <a:pt x="2594089" y="7493"/>
                </a:lnTo>
                <a:lnTo>
                  <a:pt x="3002229" y="7493"/>
                </a:lnTo>
                <a:close/>
              </a:path>
              <a:path w="9551670" h="58419">
                <a:moveTo>
                  <a:pt x="3033179" y="43942"/>
                </a:moveTo>
                <a:lnTo>
                  <a:pt x="3027654" y="43180"/>
                </a:lnTo>
                <a:lnTo>
                  <a:pt x="3027857" y="43180"/>
                </a:lnTo>
                <a:lnTo>
                  <a:pt x="3018612" y="41529"/>
                </a:lnTo>
                <a:lnTo>
                  <a:pt x="3020047" y="41529"/>
                </a:lnTo>
                <a:lnTo>
                  <a:pt x="3021482" y="41275"/>
                </a:lnTo>
                <a:lnTo>
                  <a:pt x="2929242" y="41275"/>
                </a:lnTo>
                <a:lnTo>
                  <a:pt x="2929242" y="41529"/>
                </a:lnTo>
                <a:lnTo>
                  <a:pt x="2927845" y="41783"/>
                </a:lnTo>
                <a:lnTo>
                  <a:pt x="2921063" y="41529"/>
                </a:lnTo>
                <a:lnTo>
                  <a:pt x="2929242" y="41529"/>
                </a:lnTo>
                <a:lnTo>
                  <a:pt x="2929242" y="41275"/>
                </a:lnTo>
                <a:lnTo>
                  <a:pt x="2862605" y="41275"/>
                </a:lnTo>
                <a:lnTo>
                  <a:pt x="2880614" y="43942"/>
                </a:lnTo>
                <a:lnTo>
                  <a:pt x="2923692" y="43942"/>
                </a:lnTo>
                <a:lnTo>
                  <a:pt x="2918676" y="43180"/>
                </a:lnTo>
                <a:lnTo>
                  <a:pt x="2920212" y="43180"/>
                </a:lnTo>
                <a:lnTo>
                  <a:pt x="2924378" y="42418"/>
                </a:lnTo>
                <a:lnTo>
                  <a:pt x="2944825" y="42418"/>
                </a:lnTo>
                <a:lnTo>
                  <a:pt x="2945904" y="42418"/>
                </a:lnTo>
                <a:lnTo>
                  <a:pt x="2973768" y="43942"/>
                </a:lnTo>
                <a:lnTo>
                  <a:pt x="3033179" y="43942"/>
                </a:lnTo>
                <a:close/>
              </a:path>
              <a:path w="9551670" h="58419">
                <a:moveTo>
                  <a:pt x="3059519" y="41275"/>
                </a:moveTo>
                <a:lnTo>
                  <a:pt x="3041027" y="41275"/>
                </a:lnTo>
                <a:lnTo>
                  <a:pt x="3043948" y="41529"/>
                </a:lnTo>
                <a:lnTo>
                  <a:pt x="3055035" y="41529"/>
                </a:lnTo>
                <a:lnTo>
                  <a:pt x="3059519" y="41275"/>
                </a:lnTo>
                <a:close/>
              </a:path>
              <a:path w="9551670" h="58419">
                <a:moveTo>
                  <a:pt x="3087928" y="38354"/>
                </a:moveTo>
                <a:lnTo>
                  <a:pt x="2847708" y="38354"/>
                </a:lnTo>
                <a:lnTo>
                  <a:pt x="2839783" y="37973"/>
                </a:lnTo>
                <a:lnTo>
                  <a:pt x="2842425" y="38354"/>
                </a:lnTo>
                <a:lnTo>
                  <a:pt x="2859151" y="40767"/>
                </a:lnTo>
                <a:lnTo>
                  <a:pt x="2775115" y="40767"/>
                </a:lnTo>
                <a:lnTo>
                  <a:pt x="2774505" y="41275"/>
                </a:lnTo>
                <a:lnTo>
                  <a:pt x="2862605" y="41275"/>
                </a:lnTo>
                <a:lnTo>
                  <a:pt x="2859176" y="40767"/>
                </a:lnTo>
                <a:lnTo>
                  <a:pt x="3024340" y="40767"/>
                </a:lnTo>
                <a:lnTo>
                  <a:pt x="3021482" y="41275"/>
                </a:lnTo>
                <a:lnTo>
                  <a:pt x="3041027" y="41275"/>
                </a:lnTo>
                <a:lnTo>
                  <a:pt x="3035211" y="40767"/>
                </a:lnTo>
                <a:lnTo>
                  <a:pt x="3067329" y="40767"/>
                </a:lnTo>
                <a:lnTo>
                  <a:pt x="3087928" y="38354"/>
                </a:lnTo>
                <a:close/>
              </a:path>
              <a:path w="9551670" h="58419">
                <a:moveTo>
                  <a:pt x="3110865" y="37084"/>
                </a:moveTo>
                <a:lnTo>
                  <a:pt x="3104578" y="37084"/>
                </a:lnTo>
                <a:lnTo>
                  <a:pt x="3088894" y="38354"/>
                </a:lnTo>
                <a:lnTo>
                  <a:pt x="3110865" y="38354"/>
                </a:lnTo>
                <a:lnTo>
                  <a:pt x="3110865" y="37084"/>
                </a:lnTo>
                <a:close/>
              </a:path>
              <a:path w="9551670" h="58419">
                <a:moveTo>
                  <a:pt x="3173641" y="38354"/>
                </a:moveTo>
                <a:lnTo>
                  <a:pt x="3110865" y="38354"/>
                </a:lnTo>
                <a:lnTo>
                  <a:pt x="3110865" y="40767"/>
                </a:lnTo>
                <a:lnTo>
                  <a:pt x="3068497" y="40767"/>
                </a:lnTo>
                <a:lnTo>
                  <a:pt x="3059519" y="41275"/>
                </a:lnTo>
                <a:lnTo>
                  <a:pt x="3110865" y="41275"/>
                </a:lnTo>
                <a:lnTo>
                  <a:pt x="3151606" y="41275"/>
                </a:lnTo>
                <a:lnTo>
                  <a:pt x="3170961" y="39243"/>
                </a:lnTo>
                <a:lnTo>
                  <a:pt x="3173641" y="38354"/>
                </a:lnTo>
                <a:close/>
              </a:path>
              <a:path w="9551670" h="58419">
                <a:moveTo>
                  <a:pt x="3192437" y="35179"/>
                </a:moveTo>
                <a:lnTo>
                  <a:pt x="2595080" y="35179"/>
                </a:lnTo>
                <a:lnTo>
                  <a:pt x="2588958" y="36195"/>
                </a:lnTo>
                <a:lnTo>
                  <a:pt x="2598623" y="36195"/>
                </a:lnTo>
                <a:lnTo>
                  <a:pt x="2548217" y="37350"/>
                </a:lnTo>
                <a:lnTo>
                  <a:pt x="2571839" y="37084"/>
                </a:lnTo>
                <a:lnTo>
                  <a:pt x="2665539" y="37084"/>
                </a:lnTo>
                <a:lnTo>
                  <a:pt x="2669883" y="36830"/>
                </a:lnTo>
                <a:lnTo>
                  <a:pt x="2674010" y="36830"/>
                </a:lnTo>
                <a:lnTo>
                  <a:pt x="2673794" y="37084"/>
                </a:lnTo>
                <a:lnTo>
                  <a:pt x="2783382" y="37084"/>
                </a:lnTo>
                <a:lnTo>
                  <a:pt x="2797060" y="36830"/>
                </a:lnTo>
                <a:lnTo>
                  <a:pt x="2816009" y="36830"/>
                </a:lnTo>
                <a:lnTo>
                  <a:pt x="2821292" y="37084"/>
                </a:lnTo>
                <a:lnTo>
                  <a:pt x="3104578" y="37084"/>
                </a:lnTo>
                <a:lnTo>
                  <a:pt x="3107715" y="36830"/>
                </a:lnTo>
                <a:lnTo>
                  <a:pt x="3110865" y="36830"/>
                </a:lnTo>
                <a:lnTo>
                  <a:pt x="3110865" y="37084"/>
                </a:lnTo>
                <a:lnTo>
                  <a:pt x="3177476" y="37084"/>
                </a:lnTo>
                <a:lnTo>
                  <a:pt x="3178238" y="36830"/>
                </a:lnTo>
                <a:lnTo>
                  <a:pt x="3192437" y="35179"/>
                </a:lnTo>
                <a:close/>
              </a:path>
              <a:path w="9551670" h="58419">
                <a:moveTo>
                  <a:pt x="3220135" y="37084"/>
                </a:moveTo>
                <a:lnTo>
                  <a:pt x="3177476" y="37084"/>
                </a:lnTo>
                <a:lnTo>
                  <a:pt x="3173641" y="38354"/>
                </a:lnTo>
                <a:lnTo>
                  <a:pt x="3211068" y="38354"/>
                </a:lnTo>
                <a:lnTo>
                  <a:pt x="3220135" y="37084"/>
                </a:lnTo>
                <a:close/>
              </a:path>
              <a:path w="9551670" h="58419">
                <a:moveTo>
                  <a:pt x="3347656" y="7493"/>
                </a:moveTo>
                <a:lnTo>
                  <a:pt x="3129064" y="7493"/>
                </a:lnTo>
                <a:lnTo>
                  <a:pt x="3134652" y="8255"/>
                </a:lnTo>
                <a:lnTo>
                  <a:pt x="3343122" y="8255"/>
                </a:lnTo>
                <a:lnTo>
                  <a:pt x="3347656" y="7493"/>
                </a:lnTo>
                <a:close/>
              </a:path>
              <a:path w="9551670" h="58419">
                <a:moveTo>
                  <a:pt x="3353587" y="38354"/>
                </a:moveTo>
                <a:lnTo>
                  <a:pt x="3211068" y="38354"/>
                </a:lnTo>
                <a:lnTo>
                  <a:pt x="3192005" y="41021"/>
                </a:lnTo>
                <a:lnTo>
                  <a:pt x="3205619" y="40767"/>
                </a:lnTo>
                <a:lnTo>
                  <a:pt x="3238042" y="40767"/>
                </a:lnTo>
                <a:lnTo>
                  <a:pt x="3230054" y="43942"/>
                </a:lnTo>
                <a:lnTo>
                  <a:pt x="3236315" y="43942"/>
                </a:lnTo>
                <a:lnTo>
                  <a:pt x="3265170" y="42418"/>
                </a:lnTo>
                <a:lnTo>
                  <a:pt x="3316147" y="42418"/>
                </a:lnTo>
                <a:lnTo>
                  <a:pt x="3349231" y="43561"/>
                </a:lnTo>
                <a:lnTo>
                  <a:pt x="3347758" y="42418"/>
                </a:lnTo>
                <a:lnTo>
                  <a:pt x="3345624" y="40767"/>
                </a:lnTo>
                <a:lnTo>
                  <a:pt x="3346183" y="40767"/>
                </a:lnTo>
                <a:lnTo>
                  <a:pt x="3353587" y="38354"/>
                </a:lnTo>
                <a:close/>
              </a:path>
              <a:path w="9551670" h="58419">
                <a:moveTo>
                  <a:pt x="3366541" y="4318"/>
                </a:moveTo>
                <a:lnTo>
                  <a:pt x="2755201" y="4318"/>
                </a:lnTo>
                <a:lnTo>
                  <a:pt x="2686215" y="3429"/>
                </a:lnTo>
                <a:lnTo>
                  <a:pt x="2688590" y="3429"/>
                </a:lnTo>
                <a:lnTo>
                  <a:pt x="2639657" y="2921"/>
                </a:lnTo>
                <a:lnTo>
                  <a:pt x="2643619" y="2921"/>
                </a:lnTo>
                <a:lnTo>
                  <a:pt x="2602128" y="2603"/>
                </a:lnTo>
                <a:lnTo>
                  <a:pt x="2579408" y="2603"/>
                </a:lnTo>
                <a:lnTo>
                  <a:pt x="2584564" y="4318"/>
                </a:lnTo>
                <a:lnTo>
                  <a:pt x="2752064" y="4318"/>
                </a:lnTo>
                <a:lnTo>
                  <a:pt x="2804934" y="5080"/>
                </a:lnTo>
                <a:lnTo>
                  <a:pt x="3362007" y="5080"/>
                </a:lnTo>
                <a:lnTo>
                  <a:pt x="3366541" y="4318"/>
                </a:lnTo>
                <a:close/>
              </a:path>
              <a:path w="9551670" h="58419">
                <a:moveTo>
                  <a:pt x="3470465" y="46177"/>
                </a:moveTo>
                <a:lnTo>
                  <a:pt x="3461258" y="45339"/>
                </a:lnTo>
                <a:lnTo>
                  <a:pt x="3452190" y="45339"/>
                </a:lnTo>
                <a:lnTo>
                  <a:pt x="3461931" y="44704"/>
                </a:lnTo>
                <a:lnTo>
                  <a:pt x="3373082" y="44704"/>
                </a:lnTo>
                <a:lnTo>
                  <a:pt x="3372015" y="45339"/>
                </a:lnTo>
                <a:lnTo>
                  <a:pt x="3375279" y="45339"/>
                </a:lnTo>
                <a:lnTo>
                  <a:pt x="3399713" y="46355"/>
                </a:lnTo>
                <a:lnTo>
                  <a:pt x="3445954" y="46355"/>
                </a:lnTo>
                <a:lnTo>
                  <a:pt x="3470465" y="46177"/>
                </a:lnTo>
                <a:close/>
              </a:path>
              <a:path w="9551670" h="58419">
                <a:moveTo>
                  <a:pt x="3507651" y="4318"/>
                </a:moveTo>
                <a:lnTo>
                  <a:pt x="3474923" y="3429"/>
                </a:lnTo>
                <a:lnTo>
                  <a:pt x="3477107" y="3429"/>
                </a:lnTo>
                <a:lnTo>
                  <a:pt x="3432149" y="2603"/>
                </a:lnTo>
                <a:lnTo>
                  <a:pt x="3404628" y="2603"/>
                </a:lnTo>
                <a:lnTo>
                  <a:pt x="3375507" y="3429"/>
                </a:lnTo>
                <a:lnTo>
                  <a:pt x="3371837" y="3429"/>
                </a:lnTo>
                <a:lnTo>
                  <a:pt x="3366541" y="4318"/>
                </a:lnTo>
                <a:lnTo>
                  <a:pt x="3507651" y="4318"/>
                </a:lnTo>
                <a:close/>
              </a:path>
              <a:path w="9551670" h="58419">
                <a:moveTo>
                  <a:pt x="3592563" y="43942"/>
                </a:moveTo>
                <a:lnTo>
                  <a:pt x="3536518" y="43942"/>
                </a:lnTo>
                <a:lnTo>
                  <a:pt x="3533394" y="43942"/>
                </a:lnTo>
                <a:lnTo>
                  <a:pt x="3473615" y="43942"/>
                </a:lnTo>
                <a:lnTo>
                  <a:pt x="3461931" y="44704"/>
                </a:lnTo>
                <a:lnTo>
                  <a:pt x="3590696" y="44704"/>
                </a:lnTo>
                <a:lnTo>
                  <a:pt x="3592563" y="43942"/>
                </a:lnTo>
                <a:close/>
              </a:path>
              <a:path w="9551670" h="58419">
                <a:moveTo>
                  <a:pt x="4128465" y="51054"/>
                </a:moveTo>
                <a:lnTo>
                  <a:pt x="4107942" y="51054"/>
                </a:lnTo>
                <a:lnTo>
                  <a:pt x="4114914" y="52082"/>
                </a:lnTo>
                <a:lnTo>
                  <a:pt x="4128465" y="51054"/>
                </a:lnTo>
                <a:close/>
              </a:path>
              <a:path w="9551670" h="58419">
                <a:moveTo>
                  <a:pt x="4131157" y="50546"/>
                </a:moveTo>
                <a:lnTo>
                  <a:pt x="4126166" y="48768"/>
                </a:lnTo>
                <a:lnTo>
                  <a:pt x="4115905" y="46355"/>
                </a:lnTo>
                <a:lnTo>
                  <a:pt x="4116197" y="46177"/>
                </a:lnTo>
                <a:lnTo>
                  <a:pt x="4117441" y="45339"/>
                </a:lnTo>
                <a:lnTo>
                  <a:pt x="4118406" y="44704"/>
                </a:lnTo>
                <a:lnTo>
                  <a:pt x="3590696" y="44704"/>
                </a:lnTo>
                <a:lnTo>
                  <a:pt x="3588512" y="45593"/>
                </a:lnTo>
                <a:lnTo>
                  <a:pt x="3589388" y="45593"/>
                </a:lnTo>
                <a:lnTo>
                  <a:pt x="3575888" y="47879"/>
                </a:lnTo>
                <a:lnTo>
                  <a:pt x="3553333" y="49403"/>
                </a:lnTo>
                <a:lnTo>
                  <a:pt x="3639286" y="45339"/>
                </a:lnTo>
                <a:lnTo>
                  <a:pt x="3642830" y="45339"/>
                </a:lnTo>
                <a:lnTo>
                  <a:pt x="3649662" y="46355"/>
                </a:lnTo>
                <a:lnTo>
                  <a:pt x="3648989" y="46355"/>
                </a:lnTo>
                <a:lnTo>
                  <a:pt x="3666782" y="48260"/>
                </a:lnTo>
                <a:lnTo>
                  <a:pt x="3666439" y="48260"/>
                </a:lnTo>
                <a:lnTo>
                  <a:pt x="3676586" y="49784"/>
                </a:lnTo>
                <a:lnTo>
                  <a:pt x="3676269" y="51054"/>
                </a:lnTo>
                <a:lnTo>
                  <a:pt x="3711143" y="51054"/>
                </a:lnTo>
                <a:lnTo>
                  <a:pt x="4107942" y="51054"/>
                </a:lnTo>
                <a:lnTo>
                  <a:pt x="4104449" y="50546"/>
                </a:lnTo>
                <a:lnTo>
                  <a:pt x="3756901" y="50546"/>
                </a:lnTo>
                <a:lnTo>
                  <a:pt x="3716578" y="50812"/>
                </a:lnTo>
                <a:lnTo>
                  <a:pt x="3760076" y="48768"/>
                </a:lnTo>
                <a:lnTo>
                  <a:pt x="3759504" y="48768"/>
                </a:lnTo>
                <a:lnTo>
                  <a:pt x="3802342" y="47117"/>
                </a:lnTo>
                <a:lnTo>
                  <a:pt x="3862908" y="47117"/>
                </a:lnTo>
                <a:lnTo>
                  <a:pt x="3871150" y="46177"/>
                </a:lnTo>
                <a:lnTo>
                  <a:pt x="3870668" y="46177"/>
                </a:lnTo>
                <a:lnTo>
                  <a:pt x="3884015" y="45339"/>
                </a:lnTo>
                <a:lnTo>
                  <a:pt x="3889806" y="45339"/>
                </a:lnTo>
                <a:lnTo>
                  <a:pt x="3942219" y="47117"/>
                </a:lnTo>
                <a:lnTo>
                  <a:pt x="3943185" y="47117"/>
                </a:lnTo>
                <a:lnTo>
                  <a:pt x="3979761" y="48260"/>
                </a:lnTo>
                <a:lnTo>
                  <a:pt x="4022547" y="48260"/>
                </a:lnTo>
                <a:lnTo>
                  <a:pt x="4072356" y="46177"/>
                </a:lnTo>
                <a:lnTo>
                  <a:pt x="4074350" y="46177"/>
                </a:lnTo>
                <a:lnTo>
                  <a:pt x="4104449" y="50546"/>
                </a:lnTo>
                <a:lnTo>
                  <a:pt x="4131157" y="50546"/>
                </a:lnTo>
                <a:close/>
              </a:path>
              <a:path w="9551670" h="58419">
                <a:moveTo>
                  <a:pt x="4135247" y="50546"/>
                </a:moveTo>
                <a:lnTo>
                  <a:pt x="4131157" y="50546"/>
                </a:lnTo>
                <a:lnTo>
                  <a:pt x="4131856" y="50800"/>
                </a:lnTo>
                <a:lnTo>
                  <a:pt x="4135247" y="50546"/>
                </a:lnTo>
                <a:close/>
              </a:path>
              <a:path w="9551670" h="58419">
                <a:moveTo>
                  <a:pt x="4219232" y="6604"/>
                </a:moveTo>
                <a:lnTo>
                  <a:pt x="4180687" y="6604"/>
                </a:lnTo>
                <a:lnTo>
                  <a:pt x="4158373" y="7493"/>
                </a:lnTo>
                <a:lnTo>
                  <a:pt x="4217733" y="7493"/>
                </a:lnTo>
                <a:lnTo>
                  <a:pt x="4219232" y="6604"/>
                </a:lnTo>
                <a:close/>
              </a:path>
              <a:path w="9551670" h="58419">
                <a:moveTo>
                  <a:pt x="4560697" y="44704"/>
                </a:moveTo>
                <a:lnTo>
                  <a:pt x="4343222" y="44704"/>
                </a:lnTo>
                <a:lnTo>
                  <a:pt x="4358195" y="45339"/>
                </a:lnTo>
                <a:lnTo>
                  <a:pt x="4352798" y="45339"/>
                </a:lnTo>
                <a:lnTo>
                  <a:pt x="4337291" y="46177"/>
                </a:lnTo>
                <a:lnTo>
                  <a:pt x="4337164" y="46177"/>
                </a:lnTo>
                <a:lnTo>
                  <a:pt x="4313694" y="45732"/>
                </a:lnTo>
                <a:lnTo>
                  <a:pt x="4297464" y="46177"/>
                </a:lnTo>
                <a:lnTo>
                  <a:pt x="4300753" y="46177"/>
                </a:lnTo>
                <a:lnTo>
                  <a:pt x="4346575" y="49403"/>
                </a:lnTo>
                <a:lnTo>
                  <a:pt x="4308322" y="52197"/>
                </a:lnTo>
                <a:lnTo>
                  <a:pt x="4282325" y="53721"/>
                </a:lnTo>
                <a:lnTo>
                  <a:pt x="4275112" y="55245"/>
                </a:lnTo>
                <a:lnTo>
                  <a:pt x="4293235" y="57912"/>
                </a:lnTo>
                <a:lnTo>
                  <a:pt x="4324578" y="52578"/>
                </a:lnTo>
                <a:lnTo>
                  <a:pt x="4450600" y="50546"/>
                </a:lnTo>
                <a:lnTo>
                  <a:pt x="4481207" y="45339"/>
                </a:lnTo>
                <a:lnTo>
                  <a:pt x="4483608" y="45339"/>
                </a:lnTo>
                <a:lnTo>
                  <a:pt x="4513453" y="47625"/>
                </a:lnTo>
                <a:lnTo>
                  <a:pt x="4503928" y="47625"/>
                </a:lnTo>
                <a:lnTo>
                  <a:pt x="4503191" y="48260"/>
                </a:lnTo>
                <a:lnTo>
                  <a:pt x="4484814" y="48260"/>
                </a:lnTo>
                <a:lnTo>
                  <a:pt x="4502658" y="48742"/>
                </a:lnTo>
                <a:lnTo>
                  <a:pt x="4503979" y="48768"/>
                </a:lnTo>
                <a:lnTo>
                  <a:pt x="4527956" y="49403"/>
                </a:lnTo>
                <a:lnTo>
                  <a:pt x="4532528" y="48768"/>
                </a:lnTo>
                <a:lnTo>
                  <a:pt x="4549902" y="46355"/>
                </a:lnTo>
                <a:lnTo>
                  <a:pt x="4560697" y="44704"/>
                </a:lnTo>
                <a:close/>
              </a:path>
              <a:path w="9551670" h="58419">
                <a:moveTo>
                  <a:pt x="4651159" y="44704"/>
                </a:moveTo>
                <a:lnTo>
                  <a:pt x="4648416" y="43942"/>
                </a:lnTo>
                <a:lnTo>
                  <a:pt x="4565713" y="43942"/>
                </a:lnTo>
                <a:lnTo>
                  <a:pt x="4560697" y="44704"/>
                </a:lnTo>
                <a:lnTo>
                  <a:pt x="4651159" y="44704"/>
                </a:lnTo>
                <a:close/>
              </a:path>
              <a:path w="9551670" h="58419">
                <a:moveTo>
                  <a:pt x="4668545" y="44704"/>
                </a:moveTo>
                <a:lnTo>
                  <a:pt x="4651159" y="44704"/>
                </a:lnTo>
                <a:lnTo>
                  <a:pt x="4644123" y="46113"/>
                </a:lnTo>
                <a:lnTo>
                  <a:pt x="4668545" y="44704"/>
                </a:lnTo>
                <a:close/>
              </a:path>
              <a:path w="9551670" h="58419">
                <a:moveTo>
                  <a:pt x="4695190" y="43180"/>
                </a:moveTo>
                <a:lnTo>
                  <a:pt x="4642370" y="43180"/>
                </a:lnTo>
                <a:lnTo>
                  <a:pt x="4651730" y="43942"/>
                </a:lnTo>
                <a:lnTo>
                  <a:pt x="4681867" y="43942"/>
                </a:lnTo>
                <a:lnTo>
                  <a:pt x="4695190" y="43180"/>
                </a:lnTo>
                <a:close/>
              </a:path>
              <a:path w="9551670" h="58419">
                <a:moveTo>
                  <a:pt x="4752213" y="44704"/>
                </a:moveTo>
                <a:lnTo>
                  <a:pt x="4713808" y="44704"/>
                </a:lnTo>
                <a:lnTo>
                  <a:pt x="4699355" y="45224"/>
                </a:lnTo>
                <a:lnTo>
                  <a:pt x="4752213" y="44704"/>
                </a:lnTo>
                <a:close/>
              </a:path>
              <a:path w="9551670" h="58419">
                <a:moveTo>
                  <a:pt x="4847006" y="38354"/>
                </a:moveTo>
                <a:lnTo>
                  <a:pt x="4627245" y="38354"/>
                </a:lnTo>
                <a:lnTo>
                  <a:pt x="4627245" y="41529"/>
                </a:lnTo>
                <a:lnTo>
                  <a:pt x="4616437" y="41795"/>
                </a:lnTo>
                <a:lnTo>
                  <a:pt x="4610405" y="41529"/>
                </a:lnTo>
                <a:lnTo>
                  <a:pt x="4627245" y="41529"/>
                </a:lnTo>
                <a:lnTo>
                  <a:pt x="4627245" y="38354"/>
                </a:lnTo>
                <a:lnTo>
                  <a:pt x="4589437" y="38354"/>
                </a:lnTo>
                <a:lnTo>
                  <a:pt x="4589437" y="42418"/>
                </a:lnTo>
                <a:lnTo>
                  <a:pt x="4573244" y="42799"/>
                </a:lnTo>
                <a:lnTo>
                  <a:pt x="4575759" y="42418"/>
                </a:lnTo>
                <a:lnTo>
                  <a:pt x="4589437" y="42418"/>
                </a:lnTo>
                <a:lnTo>
                  <a:pt x="4589437" y="38354"/>
                </a:lnTo>
                <a:lnTo>
                  <a:pt x="4314926" y="38354"/>
                </a:lnTo>
                <a:lnTo>
                  <a:pt x="4314926" y="43180"/>
                </a:lnTo>
                <a:lnTo>
                  <a:pt x="4310278" y="43319"/>
                </a:lnTo>
                <a:lnTo>
                  <a:pt x="4307281" y="43180"/>
                </a:lnTo>
                <a:lnTo>
                  <a:pt x="4314926" y="43180"/>
                </a:lnTo>
                <a:lnTo>
                  <a:pt x="4314926" y="38354"/>
                </a:lnTo>
                <a:lnTo>
                  <a:pt x="3616528" y="38354"/>
                </a:lnTo>
                <a:lnTo>
                  <a:pt x="3616528" y="40767"/>
                </a:lnTo>
                <a:lnTo>
                  <a:pt x="3598151" y="41021"/>
                </a:lnTo>
                <a:lnTo>
                  <a:pt x="3598621" y="40767"/>
                </a:lnTo>
                <a:lnTo>
                  <a:pt x="3616528" y="40767"/>
                </a:lnTo>
                <a:lnTo>
                  <a:pt x="3616528" y="38354"/>
                </a:lnTo>
                <a:lnTo>
                  <a:pt x="3412223" y="38354"/>
                </a:lnTo>
                <a:lnTo>
                  <a:pt x="3412388" y="37592"/>
                </a:lnTo>
                <a:lnTo>
                  <a:pt x="3413252" y="37592"/>
                </a:lnTo>
                <a:lnTo>
                  <a:pt x="3409924" y="37084"/>
                </a:lnTo>
                <a:lnTo>
                  <a:pt x="3365931" y="37084"/>
                </a:lnTo>
                <a:lnTo>
                  <a:pt x="3353587" y="38354"/>
                </a:lnTo>
                <a:lnTo>
                  <a:pt x="3408565" y="38354"/>
                </a:lnTo>
                <a:lnTo>
                  <a:pt x="3416897" y="39243"/>
                </a:lnTo>
                <a:lnTo>
                  <a:pt x="3447694" y="39243"/>
                </a:lnTo>
                <a:lnTo>
                  <a:pt x="3436061" y="41275"/>
                </a:lnTo>
                <a:lnTo>
                  <a:pt x="3435616" y="41275"/>
                </a:lnTo>
                <a:lnTo>
                  <a:pt x="3425075" y="42418"/>
                </a:lnTo>
                <a:lnTo>
                  <a:pt x="3431590" y="42418"/>
                </a:lnTo>
                <a:lnTo>
                  <a:pt x="3408502" y="42811"/>
                </a:lnTo>
                <a:lnTo>
                  <a:pt x="3392106" y="41275"/>
                </a:lnTo>
                <a:lnTo>
                  <a:pt x="3389363" y="41021"/>
                </a:lnTo>
                <a:lnTo>
                  <a:pt x="3388918" y="41275"/>
                </a:lnTo>
                <a:lnTo>
                  <a:pt x="3386899" y="42418"/>
                </a:lnTo>
                <a:lnTo>
                  <a:pt x="3389719" y="42418"/>
                </a:lnTo>
                <a:lnTo>
                  <a:pt x="3370122" y="43942"/>
                </a:lnTo>
                <a:lnTo>
                  <a:pt x="3360267" y="43942"/>
                </a:lnTo>
                <a:lnTo>
                  <a:pt x="3349726" y="43942"/>
                </a:lnTo>
                <a:lnTo>
                  <a:pt x="3236315" y="43942"/>
                </a:lnTo>
                <a:lnTo>
                  <a:pt x="3229089" y="44323"/>
                </a:lnTo>
                <a:lnTo>
                  <a:pt x="3230054" y="43942"/>
                </a:lnTo>
                <a:lnTo>
                  <a:pt x="3033179" y="43942"/>
                </a:lnTo>
                <a:lnTo>
                  <a:pt x="3038716" y="44704"/>
                </a:lnTo>
                <a:lnTo>
                  <a:pt x="2983014" y="44704"/>
                </a:lnTo>
                <a:lnTo>
                  <a:pt x="2991688" y="45339"/>
                </a:lnTo>
                <a:lnTo>
                  <a:pt x="2990354" y="45339"/>
                </a:lnTo>
                <a:lnTo>
                  <a:pt x="3003181" y="46875"/>
                </a:lnTo>
                <a:lnTo>
                  <a:pt x="3033661" y="46177"/>
                </a:lnTo>
                <a:lnTo>
                  <a:pt x="3036354" y="46177"/>
                </a:lnTo>
                <a:lnTo>
                  <a:pt x="3039948" y="44704"/>
                </a:lnTo>
                <a:lnTo>
                  <a:pt x="3221875" y="44704"/>
                </a:lnTo>
                <a:lnTo>
                  <a:pt x="3228136" y="44704"/>
                </a:lnTo>
                <a:lnTo>
                  <a:pt x="3373082" y="44704"/>
                </a:lnTo>
                <a:lnTo>
                  <a:pt x="3374377" y="43942"/>
                </a:lnTo>
                <a:lnTo>
                  <a:pt x="3473615" y="43942"/>
                </a:lnTo>
                <a:lnTo>
                  <a:pt x="3485299" y="43180"/>
                </a:lnTo>
                <a:lnTo>
                  <a:pt x="3545662" y="39243"/>
                </a:lnTo>
                <a:lnTo>
                  <a:pt x="3548240" y="39243"/>
                </a:lnTo>
                <a:lnTo>
                  <a:pt x="3555822" y="40767"/>
                </a:lnTo>
                <a:lnTo>
                  <a:pt x="3553510" y="40767"/>
                </a:lnTo>
                <a:lnTo>
                  <a:pt x="3552964" y="41275"/>
                </a:lnTo>
                <a:lnTo>
                  <a:pt x="3546348" y="42418"/>
                </a:lnTo>
                <a:lnTo>
                  <a:pt x="3538969" y="43561"/>
                </a:lnTo>
                <a:lnTo>
                  <a:pt x="3555708" y="42418"/>
                </a:lnTo>
                <a:lnTo>
                  <a:pt x="3556330" y="42418"/>
                </a:lnTo>
                <a:lnTo>
                  <a:pt x="3571494" y="41529"/>
                </a:lnTo>
                <a:lnTo>
                  <a:pt x="3573869" y="41529"/>
                </a:lnTo>
                <a:lnTo>
                  <a:pt x="3579787" y="41275"/>
                </a:lnTo>
                <a:lnTo>
                  <a:pt x="3597694" y="41275"/>
                </a:lnTo>
                <a:lnTo>
                  <a:pt x="3594265" y="43180"/>
                </a:lnTo>
                <a:lnTo>
                  <a:pt x="3594443" y="43180"/>
                </a:lnTo>
                <a:lnTo>
                  <a:pt x="3592563" y="43942"/>
                </a:lnTo>
                <a:lnTo>
                  <a:pt x="4119549" y="43942"/>
                </a:lnTo>
                <a:lnTo>
                  <a:pt x="4118406" y="44704"/>
                </a:lnTo>
                <a:lnTo>
                  <a:pt x="4194403" y="44704"/>
                </a:lnTo>
                <a:lnTo>
                  <a:pt x="4191406" y="43942"/>
                </a:lnTo>
                <a:lnTo>
                  <a:pt x="4124985" y="43942"/>
                </a:lnTo>
                <a:lnTo>
                  <a:pt x="4159847" y="42418"/>
                </a:lnTo>
                <a:lnTo>
                  <a:pt x="4185412" y="42418"/>
                </a:lnTo>
                <a:lnTo>
                  <a:pt x="4191406" y="43942"/>
                </a:lnTo>
                <a:lnTo>
                  <a:pt x="4287075" y="43942"/>
                </a:lnTo>
                <a:lnTo>
                  <a:pt x="4259224" y="44704"/>
                </a:lnTo>
                <a:lnTo>
                  <a:pt x="4194403" y="44704"/>
                </a:lnTo>
                <a:lnTo>
                  <a:pt x="4194378" y="47371"/>
                </a:lnTo>
                <a:lnTo>
                  <a:pt x="4202684" y="49403"/>
                </a:lnTo>
                <a:lnTo>
                  <a:pt x="4230421" y="47117"/>
                </a:lnTo>
                <a:lnTo>
                  <a:pt x="4230128" y="47117"/>
                </a:lnTo>
                <a:lnTo>
                  <a:pt x="4264850" y="44704"/>
                </a:lnTo>
                <a:lnTo>
                  <a:pt x="4343222" y="44704"/>
                </a:lnTo>
                <a:lnTo>
                  <a:pt x="4325251" y="43942"/>
                </a:lnTo>
                <a:lnTo>
                  <a:pt x="4565713" y="43942"/>
                </a:lnTo>
                <a:lnTo>
                  <a:pt x="4570742" y="43180"/>
                </a:lnTo>
                <a:lnTo>
                  <a:pt x="4642370" y="43180"/>
                </a:lnTo>
                <a:lnTo>
                  <a:pt x="4632998" y="42418"/>
                </a:lnTo>
                <a:lnTo>
                  <a:pt x="4701032" y="42418"/>
                </a:lnTo>
                <a:lnTo>
                  <a:pt x="4704067" y="42672"/>
                </a:lnTo>
                <a:lnTo>
                  <a:pt x="4708512" y="42418"/>
                </a:lnTo>
                <a:lnTo>
                  <a:pt x="4808537" y="42418"/>
                </a:lnTo>
                <a:lnTo>
                  <a:pt x="4817376" y="41529"/>
                </a:lnTo>
                <a:lnTo>
                  <a:pt x="4840084" y="39243"/>
                </a:lnTo>
                <a:lnTo>
                  <a:pt x="4839386" y="39243"/>
                </a:lnTo>
                <a:lnTo>
                  <a:pt x="4847006" y="38354"/>
                </a:lnTo>
                <a:close/>
              </a:path>
              <a:path w="9551670" h="58419">
                <a:moveTo>
                  <a:pt x="4856823" y="40767"/>
                </a:moveTo>
                <a:lnTo>
                  <a:pt x="4846409" y="40767"/>
                </a:lnTo>
                <a:lnTo>
                  <a:pt x="4851654" y="40005"/>
                </a:lnTo>
                <a:lnTo>
                  <a:pt x="4844072" y="40767"/>
                </a:lnTo>
                <a:lnTo>
                  <a:pt x="4842802" y="41529"/>
                </a:lnTo>
                <a:lnTo>
                  <a:pt x="4845990" y="41529"/>
                </a:lnTo>
                <a:lnTo>
                  <a:pt x="4856823" y="40767"/>
                </a:lnTo>
                <a:close/>
              </a:path>
              <a:path w="9551670" h="58419">
                <a:moveTo>
                  <a:pt x="4876368" y="8255"/>
                </a:moveTo>
                <a:lnTo>
                  <a:pt x="4874133" y="7493"/>
                </a:lnTo>
                <a:lnTo>
                  <a:pt x="4741862" y="7493"/>
                </a:lnTo>
                <a:lnTo>
                  <a:pt x="4780216" y="8255"/>
                </a:lnTo>
                <a:lnTo>
                  <a:pt x="4876368" y="8255"/>
                </a:lnTo>
                <a:close/>
              </a:path>
              <a:path w="9551670" h="58419">
                <a:moveTo>
                  <a:pt x="4891113" y="38354"/>
                </a:moveTo>
                <a:lnTo>
                  <a:pt x="4848974" y="38354"/>
                </a:lnTo>
                <a:lnTo>
                  <a:pt x="4855159" y="39243"/>
                </a:lnTo>
                <a:lnTo>
                  <a:pt x="4856912" y="39243"/>
                </a:lnTo>
                <a:lnTo>
                  <a:pt x="4859248" y="39243"/>
                </a:lnTo>
                <a:lnTo>
                  <a:pt x="4878476" y="39243"/>
                </a:lnTo>
                <a:lnTo>
                  <a:pt x="4891113" y="38354"/>
                </a:lnTo>
                <a:close/>
              </a:path>
              <a:path w="9551670" h="58419">
                <a:moveTo>
                  <a:pt x="5075872" y="4318"/>
                </a:moveTo>
                <a:lnTo>
                  <a:pt x="5072723" y="2921"/>
                </a:lnTo>
                <a:lnTo>
                  <a:pt x="5074793" y="2921"/>
                </a:lnTo>
                <a:lnTo>
                  <a:pt x="5053533" y="1778"/>
                </a:lnTo>
                <a:lnTo>
                  <a:pt x="5045138" y="1778"/>
                </a:lnTo>
                <a:lnTo>
                  <a:pt x="5006365" y="2603"/>
                </a:lnTo>
                <a:lnTo>
                  <a:pt x="5015306" y="2603"/>
                </a:lnTo>
                <a:lnTo>
                  <a:pt x="4983365" y="4318"/>
                </a:lnTo>
                <a:lnTo>
                  <a:pt x="5075872" y="4318"/>
                </a:lnTo>
                <a:close/>
              </a:path>
              <a:path w="9551670" h="58419">
                <a:moveTo>
                  <a:pt x="5077257" y="5080"/>
                </a:moveTo>
                <a:lnTo>
                  <a:pt x="4969230" y="5080"/>
                </a:lnTo>
                <a:lnTo>
                  <a:pt x="4983365" y="4318"/>
                </a:lnTo>
                <a:lnTo>
                  <a:pt x="4967541" y="4318"/>
                </a:lnTo>
                <a:lnTo>
                  <a:pt x="4967541" y="5080"/>
                </a:lnTo>
                <a:lnTo>
                  <a:pt x="4919002" y="6604"/>
                </a:lnTo>
                <a:lnTo>
                  <a:pt x="4911268" y="6604"/>
                </a:lnTo>
                <a:lnTo>
                  <a:pt x="4867021" y="5080"/>
                </a:lnTo>
                <a:lnTo>
                  <a:pt x="4967541" y="5080"/>
                </a:lnTo>
                <a:lnTo>
                  <a:pt x="4967541" y="4318"/>
                </a:lnTo>
                <a:lnTo>
                  <a:pt x="3645928" y="4318"/>
                </a:lnTo>
                <a:lnTo>
                  <a:pt x="3645928" y="5080"/>
                </a:lnTo>
                <a:lnTo>
                  <a:pt x="3606431" y="5842"/>
                </a:lnTo>
                <a:lnTo>
                  <a:pt x="3579431" y="5842"/>
                </a:lnTo>
                <a:lnTo>
                  <a:pt x="3537928" y="5080"/>
                </a:lnTo>
                <a:lnTo>
                  <a:pt x="3645928" y="5080"/>
                </a:lnTo>
                <a:lnTo>
                  <a:pt x="3645928" y="4318"/>
                </a:lnTo>
                <a:lnTo>
                  <a:pt x="3507651" y="4318"/>
                </a:lnTo>
                <a:lnTo>
                  <a:pt x="3535692" y="5080"/>
                </a:lnTo>
                <a:lnTo>
                  <a:pt x="3362007" y="5080"/>
                </a:lnTo>
                <a:lnTo>
                  <a:pt x="3347656" y="7493"/>
                </a:lnTo>
                <a:lnTo>
                  <a:pt x="3795496" y="7493"/>
                </a:lnTo>
                <a:lnTo>
                  <a:pt x="3765588" y="6604"/>
                </a:lnTo>
                <a:lnTo>
                  <a:pt x="3719322" y="5842"/>
                </a:lnTo>
                <a:lnTo>
                  <a:pt x="3691509" y="5842"/>
                </a:lnTo>
                <a:lnTo>
                  <a:pt x="3654361" y="6604"/>
                </a:lnTo>
                <a:lnTo>
                  <a:pt x="3643528" y="6604"/>
                </a:lnTo>
                <a:lnTo>
                  <a:pt x="3645166" y="5842"/>
                </a:lnTo>
                <a:lnTo>
                  <a:pt x="3645852" y="5842"/>
                </a:lnTo>
                <a:lnTo>
                  <a:pt x="3651567" y="5080"/>
                </a:lnTo>
                <a:lnTo>
                  <a:pt x="4863909" y="5080"/>
                </a:lnTo>
                <a:lnTo>
                  <a:pt x="4870907" y="6604"/>
                </a:lnTo>
                <a:lnTo>
                  <a:pt x="4871529" y="6604"/>
                </a:lnTo>
                <a:lnTo>
                  <a:pt x="4874133" y="7493"/>
                </a:lnTo>
                <a:lnTo>
                  <a:pt x="5076253" y="7493"/>
                </a:lnTo>
                <a:lnTo>
                  <a:pt x="5077257" y="5080"/>
                </a:lnTo>
                <a:close/>
              </a:path>
              <a:path w="9551670" h="58419">
                <a:moveTo>
                  <a:pt x="5106543" y="7493"/>
                </a:moveTo>
                <a:lnTo>
                  <a:pt x="5076253" y="7493"/>
                </a:lnTo>
                <a:lnTo>
                  <a:pt x="5077206" y="8255"/>
                </a:lnTo>
                <a:lnTo>
                  <a:pt x="5104892" y="8255"/>
                </a:lnTo>
                <a:lnTo>
                  <a:pt x="5106543" y="7493"/>
                </a:lnTo>
                <a:close/>
              </a:path>
              <a:path w="9551670" h="58419">
                <a:moveTo>
                  <a:pt x="5110607" y="4318"/>
                </a:moveTo>
                <a:lnTo>
                  <a:pt x="5075872" y="4318"/>
                </a:lnTo>
                <a:lnTo>
                  <a:pt x="5077599" y="5080"/>
                </a:lnTo>
                <a:lnTo>
                  <a:pt x="5110353" y="5080"/>
                </a:lnTo>
                <a:lnTo>
                  <a:pt x="5110607" y="4318"/>
                </a:lnTo>
                <a:close/>
              </a:path>
              <a:path w="9551670" h="58419">
                <a:moveTo>
                  <a:pt x="5133454" y="48260"/>
                </a:moveTo>
                <a:lnTo>
                  <a:pt x="4995469" y="48260"/>
                </a:lnTo>
                <a:lnTo>
                  <a:pt x="4987493" y="48412"/>
                </a:lnTo>
                <a:lnTo>
                  <a:pt x="4985118" y="47879"/>
                </a:lnTo>
                <a:lnTo>
                  <a:pt x="4986464" y="47879"/>
                </a:lnTo>
                <a:lnTo>
                  <a:pt x="4991049" y="47117"/>
                </a:lnTo>
                <a:lnTo>
                  <a:pt x="5001755" y="45339"/>
                </a:lnTo>
                <a:lnTo>
                  <a:pt x="4998593" y="45339"/>
                </a:lnTo>
                <a:lnTo>
                  <a:pt x="4970246" y="47117"/>
                </a:lnTo>
                <a:lnTo>
                  <a:pt x="4960544" y="47117"/>
                </a:lnTo>
                <a:lnTo>
                  <a:pt x="4952695" y="46355"/>
                </a:lnTo>
                <a:lnTo>
                  <a:pt x="4950739" y="46177"/>
                </a:lnTo>
                <a:lnTo>
                  <a:pt x="4949774" y="46177"/>
                </a:lnTo>
                <a:lnTo>
                  <a:pt x="4959883" y="43942"/>
                </a:lnTo>
                <a:lnTo>
                  <a:pt x="4953178" y="43942"/>
                </a:lnTo>
                <a:lnTo>
                  <a:pt x="4970056" y="43180"/>
                </a:lnTo>
                <a:lnTo>
                  <a:pt x="4874590" y="43180"/>
                </a:lnTo>
                <a:lnTo>
                  <a:pt x="4861039" y="43942"/>
                </a:lnTo>
                <a:lnTo>
                  <a:pt x="4856632" y="43942"/>
                </a:lnTo>
                <a:lnTo>
                  <a:pt x="4836655" y="44323"/>
                </a:lnTo>
                <a:lnTo>
                  <a:pt x="4834306" y="43942"/>
                </a:lnTo>
                <a:lnTo>
                  <a:pt x="4831461" y="43942"/>
                </a:lnTo>
                <a:lnTo>
                  <a:pt x="4794364" y="43942"/>
                </a:lnTo>
                <a:lnTo>
                  <a:pt x="4790846" y="44335"/>
                </a:lnTo>
                <a:lnTo>
                  <a:pt x="4787519" y="44704"/>
                </a:lnTo>
                <a:lnTo>
                  <a:pt x="4816691" y="44704"/>
                </a:lnTo>
                <a:lnTo>
                  <a:pt x="4839017" y="44704"/>
                </a:lnTo>
                <a:lnTo>
                  <a:pt x="4864913" y="48895"/>
                </a:lnTo>
                <a:lnTo>
                  <a:pt x="4884445" y="48260"/>
                </a:lnTo>
                <a:lnTo>
                  <a:pt x="4885931" y="48260"/>
                </a:lnTo>
                <a:lnTo>
                  <a:pt x="4922177" y="46355"/>
                </a:lnTo>
                <a:lnTo>
                  <a:pt x="4981562" y="48514"/>
                </a:lnTo>
                <a:lnTo>
                  <a:pt x="4967668" y="48768"/>
                </a:lnTo>
                <a:lnTo>
                  <a:pt x="4932921" y="49403"/>
                </a:lnTo>
                <a:lnTo>
                  <a:pt x="4957800" y="53086"/>
                </a:lnTo>
                <a:lnTo>
                  <a:pt x="4985893" y="54737"/>
                </a:lnTo>
                <a:lnTo>
                  <a:pt x="5018265" y="55753"/>
                </a:lnTo>
                <a:lnTo>
                  <a:pt x="5055997" y="57912"/>
                </a:lnTo>
                <a:lnTo>
                  <a:pt x="5035448" y="55753"/>
                </a:lnTo>
                <a:lnTo>
                  <a:pt x="5035296" y="55753"/>
                </a:lnTo>
                <a:lnTo>
                  <a:pt x="5003533" y="51943"/>
                </a:lnTo>
                <a:lnTo>
                  <a:pt x="4989144" y="48768"/>
                </a:lnTo>
                <a:lnTo>
                  <a:pt x="5133225" y="48768"/>
                </a:lnTo>
                <a:lnTo>
                  <a:pt x="5133454" y="48260"/>
                </a:lnTo>
                <a:close/>
              </a:path>
              <a:path w="9551670" h="58419">
                <a:moveTo>
                  <a:pt x="5172291" y="48768"/>
                </a:moveTo>
                <a:lnTo>
                  <a:pt x="5133225" y="48768"/>
                </a:lnTo>
                <a:lnTo>
                  <a:pt x="5131295" y="52971"/>
                </a:lnTo>
                <a:lnTo>
                  <a:pt x="5153812" y="51435"/>
                </a:lnTo>
                <a:lnTo>
                  <a:pt x="5166919" y="49784"/>
                </a:lnTo>
                <a:lnTo>
                  <a:pt x="5172291" y="48768"/>
                </a:lnTo>
                <a:close/>
              </a:path>
              <a:path w="9551670" h="58419">
                <a:moveTo>
                  <a:pt x="5234762" y="48768"/>
                </a:moveTo>
                <a:lnTo>
                  <a:pt x="5230419" y="48260"/>
                </a:lnTo>
                <a:lnTo>
                  <a:pt x="5174970" y="48260"/>
                </a:lnTo>
                <a:lnTo>
                  <a:pt x="5172291" y="48768"/>
                </a:lnTo>
                <a:lnTo>
                  <a:pt x="5234762" y="48768"/>
                </a:lnTo>
                <a:close/>
              </a:path>
              <a:path w="9551670" h="58419">
                <a:moveTo>
                  <a:pt x="5276113" y="54229"/>
                </a:moveTo>
                <a:lnTo>
                  <a:pt x="5272583" y="52578"/>
                </a:lnTo>
                <a:lnTo>
                  <a:pt x="5272951" y="52578"/>
                </a:lnTo>
                <a:lnTo>
                  <a:pt x="5261292" y="50292"/>
                </a:lnTo>
                <a:lnTo>
                  <a:pt x="5260695" y="50292"/>
                </a:lnTo>
                <a:lnTo>
                  <a:pt x="5260149" y="48895"/>
                </a:lnTo>
                <a:lnTo>
                  <a:pt x="5260098" y="48768"/>
                </a:lnTo>
                <a:lnTo>
                  <a:pt x="5234762" y="48768"/>
                </a:lnTo>
                <a:lnTo>
                  <a:pt x="5245671" y="51435"/>
                </a:lnTo>
                <a:lnTo>
                  <a:pt x="5253342" y="54610"/>
                </a:lnTo>
                <a:lnTo>
                  <a:pt x="5276113" y="54229"/>
                </a:lnTo>
                <a:close/>
              </a:path>
              <a:path w="9551670" h="58419">
                <a:moveTo>
                  <a:pt x="5429351" y="16383"/>
                </a:moveTo>
                <a:lnTo>
                  <a:pt x="5393804" y="14605"/>
                </a:lnTo>
                <a:lnTo>
                  <a:pt x="5389054" y="14605"/>
                </a:lnTo>
                <a:lnTo>
                  <a:pt x="5391340" y="16383"/>
                </a:lnTo>
                <a:lnTo>
                  <a:pt x="5429351" y="16383"/>
                </a:lnTo>
                <a:close/>
              </a:path>
              <a:path w="9551670" h="58419">
                <a:moveTo>
                  <a:pt x="5517769" y="44704"/>
                </a:moveTo>
                <a:lnTo>
                  <a:pt x="5508561" y="44704"/>
                </a:lnTo>
                <a:lnTo>
                  <a:pt x="5506567" y="45339"/>
                </a:lnTo>
                <a:lnTo>
                  <a:pt x="5506821" y="45339"/>
                </a:lnTo>
                <a:lnTo>
                  <a:pt x="5505945" y="46113"/>
                </a:lnTo>
                <a:lnTo>
                  <a:pt x="5517769" y="44704"/>
                </a:lnTo>
                <a:close/>
              </a:path>
              <a:path w="9551670" h="58419">
                <a:moveTo>
                  <a:pt x="5523166" y="43180"/>
                </a:moveTo>
                <a:lnTo>
                  <a:pt x="5077130" y="43180"/>
                </a:lnTo>
                <a:lnTo>
                  <a:pt x="5077130" y="43942"/>
                </a:lnTo>
                <a:lnTo>
                  <a:pt x="5068303" y="44323"/>
                </a:lnTo>
                <a:lnTo>
                  <a:pt x="5067224" y="43942"/>
                </a:lnTo>
                <a:lnTo>
                  <a:pt x="5077130" y="43942"/>
                </a:lnTo>
                <a:lnTo>
                  <a:pt x="5077130" y="43180"/>
                </a:lnTo>
                <a:lnTo>
                  <a:pt x="4974945" y="43180"/>
                </a:lnTo>
                <a:lnTo>
                  <a:pt x="4987442" y="43942"/>
                </a:lnTo>
                <a:lnTo>
                  <a:pt x="4986744" y="43942"/>
                </a:lnTo>
                <a:lnTo>
                  <a:pt x="5002009" y="45339"/>
                </a:lnTo>
                <a:lnTo>
                  <a:pt x="5006708" y="45339"/>
                </a:lnTo>
                <a:lnTo>
                  <a:pt x="5015090" y="45593"/>
                </a:lnTo>
                <a:lnTo>
                  <a:pt x="5034496" y="45593"/>
                </a:lnTo>
                <a:lnTo>
                  <a:pt x="5043322" y="45339"/>
                </a:lnTo>
                <a:lnTo>
                  <a:pt x="5044808" y="45339"/>
                </a:lnTo>
                <a:lnTo>
                  <a:pt x="5059489" y="44704"/>
                </a:lnTo>
                <a:lnTo>
                  <a:pt x="5069395" y="44704"/>
                </a:lnTo>
                <a:lnTo>
                  <a:pt x="5073561" y="46177"/>
                </a:lnTo>
                <a:lnTo>
                  <a:pt x="5074564" y="46177"/>
                </a:lnTo>
                <a:lnTo>
                  <a:pt x="5091938" y="47117"/>
                </a:lnTo>
                <a:lnTo>
                  <a:pt x="5133975" y="47117"/>
                </a:lnTo>
                <a:lnTo>
                  <a:pt x="5133454" y="48260"/>
                </a:lnTo>
                <a:lnTo>
                  <a:pt x="5174970" y="48260"/>
                </a:lnTo>
                <a:lnTo>
                  <a:pt x="5176990" y="47879"/>
                </a:lnTo>
                <a:lnTo>
                  <a:pt x="5189867" y="46177"/>
                </a:lnTo>
                <a:lnTo>
                  <a:pt x="5193119" y="46177"/>
                </a:lnTo>
                <a:lnTo>
                  <a:pt x="5233619" y="47117"/>
                </a:lnTo>
                <a:lnTo>
                  <a:pt x="5220652" y="47117"/>
                </a:lnTo>
                <a:lnTo>
                  <a:pt x="5230419" y="48260"/>
                </a:lnTo>
                <a:lnTo>
                  <a:pt x="5256974" y="48260"/>
                </a:lnTo>
                <a:lnTo>
                  <a:pt x="5282895" y="47117"/>
                </a:lnTo>
                <a:lnTo>
                  <a:pt x="5302351" y="47117"/>
                </a:lnTo>
                <a:lnTo>
                  <a:pt x="5329758" y="47625"/>
                </a:lnTo>
                <a:lnTo>
                  <a:pt x="5368696" y="47117"/>
                </a:lnTo>
                <a:lnTo>
                  <a:pt x="5413514" y="45593"/>
                </a:lnTo>
                <a:lnTo>
                  <a:pt x="5412575" y="45593"/>
                </a:lnTo>
                <a:lnTo>
                  <a:pt x="5448922" y="43942"/>
                </a:lnTo>
                <a:lnTo>
                  <a:pt x="5462803" y="43942"/>
                </a:lnTo>
                <a:lnTo>
                  <a:pt x="5473801" y="44704"/>
                </a:lnTo>
                <a:lnTo>
                  <a:pt x="5471045" y="46177"/>
                </a:lnTo>
                <a:lnTo>
                  <a:pt x="5470779" y="46177"/>
                </a:lnTo>
                <a:lnTo>
                  <a:pt x="5463502" y="47371"/>
                </a:lnTo>
                <a:lnTo>
                  <a:pt x="5464619" y="48260"/>
                </a:lnTo>
                <a:lnTo>
                  <a:pt x="5467134" y="48260"/>
                </a:lnTo>
                <a:lnTo>
                  <a:pt x="5497957" y="44704"/>
                </a:lnTo>
                <a:lnTo>
                  <a:pt x="5508561" y="44704"/>
                </a:lnTo>
                <a:lnTo>
                  <a:pt x="5510962" y="43942"/>
                </a:lnTo>
                <a:lnTo>
                  <a:pt x="5521223" y="43942"/>
                </a:lnTo>
                <a:lnTo>
                  <a:pt x="5523166" y="43180"/>
                </a:lnTo>
                <a:close/>
              </a:path>
              <a:path w="9551670" h="58419">
                <a:moveTo>
                  <a:pt x="5570829" y="38354"/>
                </a:moveTo>
                <a:lnTo>
                  <a:pt x="4893183" y="38354"/>
                </a:lnTo>
                <a:lnTo>
                  <a:pt x="4895037" y="39243"/>
                </a:lnTo>
                <a:lnTo>
                  <a:pt x="5554103" y="39243"/>
                </a:lnTo>
                <a:lnTo>
                  <a:pt x="5570829" y="38354"/>
                </a:lnTo>
                <a:close/>
              </a:path>
              <a:path w="9551670" h="58419">
                <a:moveTo>
                  <a:pt x="5585180" y="37592"/>
                </a:moveTo>
                <a:lnTo>
                  <a:pt x="5572607" y="37592"/>
                </a:lnTo>
                <a:lnTo>
                  <a:pt x="5578005" y="37973"/>
                </a:lnTo>
                <a:lnTo>
                  <a:pt x="5585180" y="37592"/>
                </a:lnTo>
                <a:close/>
              </a:path>
              <a:path w="9551670" h="58419">
                <a:moveTo>
                  <a:pt x="5617642" y="40767"/>
                </a:moveTo>
                <a:lnTo>
                  <a:pt x="5596026" y="39243"/>
                </a:lnTo>
                <a:lnTo>
                  <a:pt x="5554637" y="39243"/>
                </a:lnTo>
                <a:lnTo>
                  <a:pt x="5532386" y="40767"/>
                </a:lnTo>
                <a:lnTo>
                  <a:pt x="5617642" y="40767"/>
                </a:lnTo>
                <a:close/>
              </a:path>
              <a:path w="9551670" h="58419">
                <a:moveTo>
                  <a:pt x="5661431" y="43180"/>
                </a:moveTo>
                <a:lnTo>
                  <a:pt x="5647614" y="42418"/>
                </a:lnTo>
                <a:lnTo>
                  <a:pt x="5525516" y="42418"/>
                </a:lnTo>
                <a:lnTo>
                  <a:pt x="5532386" y="40767"/>
                </a:lnTo>
                <a:lnTo>
                  <a:pt x="4898199" y="40767"/>
                </a:lnTo>
                <a:lnTo>
                  <a:pt x="4895037" y="39243"/>
                </a:lnTo>
                <a:lnTo>
                  <a:pt x="4878476" y="39243"/>
                </a:lnTo>
                <a:lnTo>
                  <a:pt x="4856823" y="40767"/>
                </a:lnTo>
                <a:lnTo>
                  <a:pt x="4897132" y="40767"/>
                </a:lnTo>
                <a:lnTo>
                  <a:pt x="4886693" y="42418"/>
                </a:lnTo>
                <a:lnTo>
                  <a:pt x="4808537" y="42418"/>
                </a:lnTo>
                <a:lnTo>
                  <a:pt x="4800968" y="43180"/>
                </a:lnTo>
                <a:lnTo>
                  <a:pt x="4712563" y="43180"/>
                </a:lnTo>
                <a:lnTo>
                  <a:pt x="4714405" y="43942"/>
                </a:lnTo>
                <a:lnTo>
                  <a:pt x="4681867" y="43942"/>
                </a:lnTo>
                <a:lnTo>
                  <a:pt x="4668545" y="44704"/>
                </a:lnTo>
                <a:lnTo>
                  <a:pt x="4711166" y="44704"/>
                </a:lnTo>
                <a:lnTo>
                  <a:pt x="4716932" y="43942"/>
                </a:lnTo>
                <a:lnTo>
                  <a:pt x="4794364" y="43942"/>
                </a:lnTo>
                <a:lnTo>
                  <a:pt x="4801209" y="43180"/>
                </a:lnTo>
                <a:lnTo>
                  <a:pt x="4874590" y="43180"/>
                </a:lnTo>
                <a:lnTo>
                  <a:pt x="4888154" y="42418"/>
                </a:lnTo>
                <a:lnTo>
                  <a:pt x="5525109" y="42418"/>
                </a:lnTo>
                <a:lnTo>
                  <a:pt x="5523166" y="43180"/>
                </a:lnTo>
                <a:lnTo>
                  <a:pt x="5661431" y="43180"/>
                </a:lnTo>
                <a:close/>
              </a:path>
              <a:path w="9551670" h="58419">
                <a:moveTo>
                  <a:pt x="5818949" y="40767"/>
                </a:moveTo>
                <a:lnTo>
                  <a:pt x="5721210" y="40767"/>
                </a:lnTo>
                <a:lnTo>
                  <a:pt x="5721210" y="41529"/>
                </a:lnTo>
                <a:lnTo>
                  <a:pt x="5713844" y="41795"/>
                </a:lnTo>
                <a:lnTo>
                  <a:pt x="5712841" y="41529"/>
                </a:lnTo>
                <a:lnTo>
                  <a:pt x="5721210" y="41529"/>
                </a:lnTo>
                <a:lnTo>
                  <a:pt x="5721210" y="40767"/>
                </a:lnTo>
                <a:lnTo>
                  <a:pt x="5617642" y="40767"/>
                </a:lnTo>
                <a:lnTo>
                  <a:pt x="5647614" y="42418"/>
                </a:lnTo>
                <a:lnTo>
                  <a:pt x="5695467" y="42418"/>
                </a:lnTo>
                <a:lnTo>
                  <a:pt x="5673407" y="43180"/>
                </a:lnTo>
                <a:lnTo>
                  <a:pt x="5718657" y="43180"/>
                </a:lnTo>
                <a:lnTo>
                  <a:pt x="5717108" y="43942"/>
                </a:lnTo>
                <a:lnTo>
                  <a:pt x="5717705" y="43942"/>
                </a:lnTo>
                <a:lnTo>
                  <a:pt x="5716333" y="44335"/>
                </a:lnTo>
                <a:lnTo>
                  <a:pt x="5717108" y="43942"/>
                </a:lnTo>
                <a:lnTo>
                  <a:pt x="5521223" y="43942"/>
                </a:lnTo>
                <a:lnTo>
                  <a:pt x="5519267" y="44704"/>
                </a:lnTo>
                <a:lnTo>
                  <a:pt x="5714974" y="44704"/>
                </a:lnTo>
                <a:lnTo>
                  <a:pt x="5711799" y="45593"/>
                </a:lnTo>
                <a:lnTo>
                  <a:pt x="5710923" y="46863"/>
                </a:lnTo>
                <a:lnTo>
                  <a:pt x="5785332" y="43180"/>
                </a:lnTo>
                <a:lnTo>
                  <a:pt x="5719419" y="43180"/>
                </a:lnTo>
                <a:lnTo>
                  <a:pt x="5716371" y="42418"/>
                </a:lnTo>
                <a:lnTo>
                  <a:pt x="5796800" y="42418"/>
                </a:lnTo>
                <a:lnTo>
                  <a:pt x="5810174" y="41529"/>
                </a:lnTo>
                <a:lnTo>
                  <a:pt x="5818949" y="40767"/>
                </a:lnTo>
                <a:close/>
              </a:path>
              <a:path w="9551670" h="58419">
                <a:moveTo>
                  <a:pt x="5846750" y="38354"/>
                </a:moveTo>
                <a:lnTo>
                  <a:pt x="5583415" y="38354"/>
                </a:lnTo>
                <a:lnTo>
                  <a:pt x="5596026" y="39243"/>
                </a:lnTo>
                <a:lnTo>
                  <a:pt x="5836513" y="39243"/>
                </a:lnTo>
                <a:lnTo>
                  <a:pt x="5846750" y="38354"/>
                </a:lnTo>
                <a:close/>
              </a:path>
              <a:path w="9551670" h="58419">
                <a:moveTo>
                  <a:pt x="5888406" y="40767"/>
                </a:moveTo>
                <a:lnTo>
                  <a:pt x="5864288" y="39243"/>
                </a:lnTo>
                <a:lnTo>
                  <a:pt x="5836513" y="39243"/>
                </a:lnTo>
                <a:lnTo>
                  <a:pt x="5818949" y="40767"/>
                </a:lnTo>
                <a:lnTo>
                  <a:pt x="5888406" y="40767"/>
                </a:lnTo>
                <a:close/>
              </a:path>
              <a:path w="9551670" h="58419">
                <a:moveTo>
                  <a:pt x="5893270" y="39243"/>
                </a:moveTo>
                <a:lnTo>
                  <a:pt x="5889345" y="38354"/>
                </a:lnTo>
                <a:lnTo>
                  <a:pt x="5850229" y="38354"/>
                </a:lnTo>
                <a:lnTo>
                  <a:pt x="5864288" y="39243"/>
                </a:lnTo>
                <a:lnTo>
                  <a:pt x="5893270" y="39243"/>
                </a:lnTo>
                <a:close/>
              </a:path>
              <a:path w="9551670" h="58419">
                <a:moveTo>
                  <a:pt x="5903353" y="41529"/>
                </a:moveTo>
                <a:lnTo>
                  <a:pt x="5899988" y="40767"/>
                </a:lnTo>
                <a:lnTo>
                  <a:pt x="5888406" y="40767"/>
                </a:lnTo>
                <a:lnTo>
                  <a:pt x="5900458" y="41529"/>
                </a:lnTo>
                <a:lnTo>
                  <a:pt x="5903353" y="41529"/>
                </a:lnTo>
                <a:close/>
              </a:path>
              <a:path w="9551670" h="58419">
                <a:moveTo>
                  <a:pt x="5941580" y="37084"/>
                </a:moveTo>
                <a:lnTo>
                  <a:pt x="5894502" y="37084"/>
                </a:lnTo>
                <a:lnTo>
                  <a:pt x="5890323" y="38354"/>
                </a:lnTo>
                <a:lnTo>
                  <a:pt x="5940298" y="38354"/>
                </a:lnTo>
                <a:lnTo>
                  <a:pt x="5940526" y="37592"/>
                </a:lnTo>
                <a:lnTo>
                  <a:pt x="5940209" y="37592"/>
                </a:lnTo>
                <a:lnTo>
                  <a:pt x="5941580" y="37084"/>
                </a:lnTo>
                <a:close/>
              </a:path>
              <a:path w="9551670" h="58419">
                <a:moveTo>
                  <a:pt x="5949632" y="34417"/>
                </a:moveTo>
                <a:lnTo>
                  <a:pt x="5906541" y="34417"/>
                </a:lnTo>
                <a:lnTo>
                  <a:pt x="5900140" y="35179"/>
                </a:lnTo>
                <a:lnTo>
                  <a:pt x="3192437" y="35179"/>
                </a:lnTo>
                <a:lnTo>
                  <a:pt x="3258362" y="36068"/>
                </a:lnTo>
                <a:lnTo>
                  <a:pt x="3227387" y="36068"/>
                </a:lnTo>
                <a:lnTo>
                  <a:pt x="3220135" y="37084"/>
                </a:lnTo>
                <a:lnTo>
                  <a:pt x="3365931" y="37084"/>
                </a:lnTo>
                <a:lnTo>
                  <a:pt x="3374567" y="36195"/>
                </a:lnTo>
                <a:lnTo>
                  <a:pt x="3381667" y="36195"/>
                </a:lnTo>
                <a:lnTo>
                  <a:pt x="3386455" y="36068"/>
                </a:lnTo>
                <a:lnTo>
                  <a:pt x="3403295" y="36068"/>
                </a:lnTo>
                <a:lnTo>
                  <a:pt x="3409924" y="37084"/>
                </a:lnTo>
                <a:lnTo>
                  <a:pt x="5894502" y="37084"/>
                </a:lnTo>
                <a:lnTo>
                  <a:pt x="5900788" y="35179"/>
                </a:lnTo>
                <a:lnTo>
                  <a:pt x="5946292" y="35179"/>
                </a:lnTo>
                <a:lnTo>
                  <a:pt x="5949632" y="34417"/>
                </a:lnTo>
                <a:close/>
              </a:path>
              <a:path w="9551670" h="58419">
                <a:moveTo>
                  <a:pt x="5958827" y="41021"/>
                </a:moveTo>
                <a:lnTo>
                  <a:pt x="5958294" y="40767"/>
                </a:lnTo>
                <a:lnTo>
                  <a:pt x="5957862" y="40767"/>
                </a:lnTo>
                <a:lnTo>
                  <a:pt x="5958827" y="41021"/>
                </a:lnTo>
                <a:close/>
              </a:path>
              <a:path w="9551670" h="58419">
                <a:moveTo>
                  <a:pt x="5964098" y="41275"/>
                </a:moveTo>
                <a:lnTo>
                  <a:pt x="5959805" y="41275"/>
                </a:lnTo>
                <a:lnTo>
                  <a:pt x="5960783" y="41529"/>
                </a:lnTo>
                <a:lnTo>
                  <a:pt x="5962929" y="41529"/>
                </a:lnTo>
                <a:lnTo>
                  <a:pt x="5964098" y="41275"/>
                </a:lnTo>
                <a:close/>
              </a:path>
              <a:path w="9551670" h="58419">
                <a:moveTo>
                  <a:pt x="5992571" y="43180"/>
                </a:moveTo>
                <a:lnTo>
                  <a:pt x="5990552" y="42418"/>
                </a:lnTo>
                <a:lnTo>
                  <a:pt x="5796800" y="42418"/>
                </a:lnTo>
                <a:lnTo>
                  <a:pt x="5785332" y="43180"/>
                </a:lnTo>
                <a:lnTo>
                  <a:pt x="5992571" y="43180"/>
                </a:lnTo>
                <a:close/>
              </a:path>
              <a:path w="9551670" h="58419">
                <a:moveTo>
                  <a:pt x="6001817" y="43180"/>
                </a:moveTo>
                <a:lnTo>
                  <a:pt x="5992571" y="43180"/>
                </a:lnTo>
                <a:lnTo>
                  <a:pt x="5997943" y="45224"/>
                </a:lnTo>
                <a:lnTo>
                  <a:pt x="6001817" y="43180"/>
                </a:lnTo>
                <a:close/>
              </a:path>
              <a:path w="9551670" h="58419">
                <a:moveTo>
                  <a:pt x="6061646" y="37084"/>
                </a:moveTo>
                <a:lnTo>
                  <a:pt x="6040475" y="37084"/>
                </a:lnTo>
                <a:lnTo>
                  <a:pt x="6049899" y="37592"/>
                </a:lnTo>
                <a:lnTo>
                  <a:pt x="6056642" y="37592"/>
                </a:lnTo>
                <a:lnTo>
                  <a:pt x="6061646" y="37084"/>
                </a:lnTo>
                <a:close/>
              </a:path>
              <a:path w="9551670" h="58419">
                <a:moveTo>
                  <a:pt x="6140145" y="43180"/>
                </a:moveTo>
                <a:lnTo>
                  <a:pt x="6014555" y="43180"/>
                </a:lnTo>
                <a:lnTo>
                  <a:pt x="6099924" y="46863"/>
                </a:lnTo>
                <a:lnTo>
                  <a:pt x="6140145" y="43180"/>
                </a:lnTo>
                <a:close/>
              </a:path>
              <a:path w="9551670" h="58419">
                <a:moveTo>
                  <a:pt x="6158839" y="41275"/>
                </a:moveTo>
                <a:lnTo>
                  <a:pt x="5987529" y="41275"/>
                </a:lnTo>
                <a:lnTo>
                  <a:pt x="5990552" y="42418"/>
                </a:lnTo>
                <a:lnTo>
                  <a:pt x="5996889" y="42418"/>
                </a:lnTo>
                <a:lnTo>
                  <a:pt x="6002769" y="42684"/>
                </a:lnTo>
                <a:lnTo>
                  <a:pt x="6003264" y="42418"/>
                </a:lnTo>
                <a:lnTo>
                  <a:pt x="6147714" y="42418"/>
                </a:lnTo>
                <a:lnTo>
                  <a:pt x="6158839" y="41275"/>
                </a:lnTo>
                <a:close/>
              </a:path>
              <a:path w="9551670" h="58419">
                <a:moveTo>
                  <a:pt x="6187287" y="38354"/>
                </a:moveTo>
                <a:lnTo>
                  <a:pt x="5963882" y="38354"/>
                </a:lnTo>
                <a:lnTo>
                  <a:pt x="5959183" y="39243"/>
                </a:lnTo>
                <a:lnTo>
                  <a:pt x="5952642" y="39243"/>
                </a:lnTo>
                <a:lnTo>
                  <a:pt x="5963056" y="38354"/>
                </a:lnTo>
                <a:lnTo>
                  <a:pt x="5940298" y="38354"/>
                </a:lnTo>
                <a:lnTo>
                  <a:pt x="5940044" y="39243"/>
                </a:lnTo>
                <a:lnTo>
                  <a:pt x="5944006" y="39243"/>
                </a:lnTo>
                <a:lnTo>
                  <a:pt x="5939777" y="40132"/>
                </a:lnTo>
                <a:lnTo>
                  <a:pt x="5940044" y="39243"/>
                </a:lnTo>
                <a:lnTo>
                  <a:pt x="5893270" y="39243"/>
                </a:lnTo>
                <a:lnTo>
                  <a:pt x="5899988" y="40767"/>
                </a:lnTo>
                <a:lnTo>
                  <a:pt x="5936767" y="40767"/>
                </a:lnTo>
                <a:lnTo>
                  <a:pt x="5939599" y="40767"/>
                </a:lnTo>
                <a:lnTo>
                  <a:pt x="5955106" y="40767"/>
                </a:lnTo>
                <a:lnTo>
                  <a:pt x="5959487" y="39243"/>
                </a:lnTo>
                <a:lnTo>
                  <a:pt x="5980265" y="39243"/>
                </a:lnTo>
                <a:lnTo>
                  <a:pt x="5961596" y="40767"/>
                </a:lnTo>
                <a:lnTo>
                  <a:pt x="5966447" y="40767"/>
                </a:lnTo>
                <a:lnTo>
                  <a:pt x="5964098" y="41275"/>
                </a:lnTo>
                <a:lnTo>
                  <a:pt x="5987529" y="41275"/>
                </a:lnTo>
                <a:lnTo>
                  <a:pt x="5982157" y="39243"/>
                </a:lnTo>
                <a:lnTo>
                  <a:pt x="6178626" y="39243"/>
                </a:lnTo>
                <a:lnTo>
                  <a:pt x="6187287" y="38354"/>
                </a:lnTo>
                <a:close/>
              </a:path>
              <a:path w="9551670" h="58419">
                <a:moveTo>
                  <a:pt x="6223355" y="35179"/>
                </a:moveTo>
                <a:lnTo>
                  <a:pt x="5946724" y="35179"/>
                </a:lnTo>
                <a:lnTo>
                  <a:pt x="5941580" y="37084"/>
                </a:lnTo>
                <a:lnTo>
                  <a:pt x="6040475" y="37084"/>
                </a:lnTo>
                <a:lnTo>
                  <a:pt x="6035764" y="36830"/>
                </a:lnTo>
                <a:lnTo>
                  <a:pt x="6027064" y="36068"/>
                </a:lnTo>
                <a:lnTo>
                  <a:pt x="6054814" y="36068"/>
                </a:lnTo>
                <a:lnTo>
                  <a:pt x="6072581" y="36830"/>
                </a:lnTo>
                <a:lnTo>
                  <a:pt x="6064148" y="36830"/>
                </a:lnTo>
                <a:lnTo>
                  <a:pt x="6061646" y="37084"/>
                </a:lnTo>
                <a:lnTo>
                  <a:pt x="6202045" y="37084"/>
                </a:lnTo>
                <a:lnTo>
                  <a:pt x="6213411" y="36068"/>
                </a:lnTo>
                <a:lnTo>
                  <a:pt x="6223355" y="35179"/>
                </a:lnTo>
                <a:close/>
              </a:path>
              <a:path w="9551670" h="58419">
                <a:moveTo>
                  <a:pt x="6332614" y="38354"/>
                </a:moveTo>
                <a:lnTo>
                  <a:pt x="6330912" y="37084"/>
                </a:lnTo>
                <a:lnTo>
                  <a:pt x="6202045" y="37084"/>
                </a:lnTo>
                <a:lnTo>
                  <a:pt x="6187833" y="38354"/>
                </a:lnTo>
                <a:lnTo>
                  <a:pt x="6332614" y="38354"/>
                </a:lnTo>
                <a:close/>
              </a:path>
              <a:path w="9551670" h="58419">
                <a:moveTo>
                  <a:pt x="6604851" y="43180"/>
                </a:moveTo>
                <a:lnTo>
                  <a:pt x="6604013" y="42418"/>
                </a:lnTo>
                <a:lnTo>
                  <a:pt x="6483350" y="42418"/>
                </a:lnTo>
                <a:lnTo>
                  <a:pt x="6476466" y="43180"/>
                </a:lnTo>
                <a:lnTo>
                  <a:pt x="6604851" y="43180"/>
                </a:lnTo>
                <a:close/>
              </a:path>
              <a:path w="9551670" h="58419">
                <a:moveTo>
                  <a:pt x="6847421" y="43942"/>
                </a:moveTo>
                <a:lnTo>
                  <a:pt x="6605689" y="43942"/>
                </a:lnTo>
                <a:lnTo>
                  <a:pt x="6583769" y="43942"/>
                </a:lnTo>
                <a:lnTo>
                  <a:pt x="6511239" y="43942"/>
                </a:lnTo>
                <a:lnTo>
                  <a:pt x="6467983" y="44119"/>
                </a:lnTo>
                <a:lnTo>
                  <a:pt x="6476466" y="43180"/>
                </a:lnTo>
                <a:lnTo>
                  <a:pt x="6466510" y="43180"/>
                </a:lnTo>
                <a:lnTo>
                  <a:pt x="6469850" y="42418"/>
                </a:lnTo>
                <a:lnTo>
                  <a:pt x="6465036" y="42418"/>
                </a:lnTo>
                <a:lnTo>
                  <a:pt x="6465036" y="43180"/>
                </a:lnTo>
                <a:lnTo>
                  <a:pt x="6452781" y="43942"/>
                </a:lnTo>
                <a:lnTo>
                  <a:pt x="6407594" y="43942"/>
                </a:lnTo>
                <a:lnTo>
                  <a:pt x="6417424" y="44323"/>
                </a:lnTo>
                <a:lnTo>
                  <a:pt x="6360757" y="44564"/>
                </a:lnTo>
                <a:lnTo>
                  <a:pt x="6361811" y="43180"/>
                </a:lnTo>
                <a:lnTo>
                  <a:pt x="6465036" y="43180"/>
                </a:lnTo>
                <a:lnTo>
                  <a:pt x="6465036" y="42418"/>
                </a:lnTo>
                <a:lnTo>
                  <a:pt x="6368478" y="42418"/>
                </a:lnTo>
                <a:lnTo>
                  <a:pt x="6362103" y="42811"/>
                </a:lnTo>
                <a:lnTo>
                  <a:pt x="6362408" y="42418"/>
                </a:lnTo>
                <a:lnTo>
                  <a:pt x="6368478" y="42418"/>
                </a:lnTo>
                <a:lnTo>
                  <a:pt x="6383325" y="41529"/>
                </a:lnTo>
                <a:lnTo>
                  <a:pt x="6396037" y="40767"/>
                </a:lnTo>
                <a:lnTo>
                  <a:pt x="6333947" y="40767"/>
                </a:lnTo>
                <a:lnTo>
                  <a:pt x="6334366" y="41529"/>
                </a:lnTo>
                <a:lnTo>
                  <a:pt x="6330620" y="41529"/>
                </a:lnTo>
                <a:lnTo>
                  <a:pt x="6318986" y="40767"/>
                </a:lnTo>
                <a:lnTo>
                  <a:pt x="6333947" y="40767"/>
                </a:lnTo>
                <a:lnTo>
                  <a:pt x="6333109" y="39243"/>
                </a:lnTo>
                <a:lnTo>
                  <a:pt x="6315976" y="39763"/>
                </a:lnTo>
                <a:lnTo>
                  <a:pt x="6315976" y="42418"/>
                </a:lnTo>
                <a:lnTo>
                  <a:pt x="6309728" y="42672"/>
                </a:lnTo>
                <a:lnTo>
                  <a:pt x="6309423" y="42418"/>
                </a:lnTo>
                <a:lnTo>
                  <a:pt x="6315976" y="42418"/>
                </a:lnTo>
                <a:lnTo>
                  <a:pt x="6315976" y="39763"/>
                </a:lnTo>
                <a:lnTo>
                  <a:pt x="6307353" y="40017"/>
                </a:lnTo>
                <a:lnTo>
                  <a:pt x="6295720" y="39243"/>
                </a:lnTo>
                <a:lnTo>
                  <a:pt x="6281623" y="39243"/>
                </a:lnTo>
                <a:lnTo>
                  <a:pt x="6281623" y="40767"/>
                </a:lnTo>
                <a:lnTo>
                  <a:pt x="6273038" y="41033"/>
                </a:lnTo>
                <a:lnTo>
                  <a:pt x="6278664" y="40767"/>
                </a:lnTo>
                <a:lnTo>
                  <a:pt x="6281623" y="40767"/>
                </a:lnTo>
                <a:lnTo>
                  <a:pt x="6281623" y="39243"/>
                </a:lnTo>
                <a:lnTo>
                  <a:pt x="6178626" y="39243"/>
                </a:lnTo>
                <a:lnTo>
                  <a:pt x="6158839" y="41275"/>
                </a:lnTo>
                <a:lnTo>
                  <a:pt x="6264465" y="41275"/>
                </a:lnTo>
                <a:lnTo>
                  <a:pt x="6267424" y="41275"/>
                </a:lnTo>
                <a:lnTo>
                  <a:pt x="6242151" y="42418"/>
                </a:lnTo>
                <a:lnTo>
                  <a:pt x="6254826" y="42418"/>
                </a:lnTo>
                <a:lnTo>
                  <a:pt x="6233719" y="42799"/>
                </a:lnTo>
                <a:lnTo>
                  <a:pt x="6242151" y="42418"/>
                </a:lnTo>
                <a:lnTo>
                  <a:pt x="6147714" y="42418"/>
                </a:lnTo>
                <a:lnTo>
                  <a:pt x="6140297" y="43180"/>
                </a:lnTo>
                <a:lnTo>
                  <a:pt x="6212598" y="43180"/>
                </a:lnTo>
                <a:lnTo>
                  <a:pt x="6170384" y="43942"/>
                </a:lnTo>
                <a:lnTo>
                  <a:pt x="6207430" y="43942"/>
                </a:lnTo>
                <a:lnTo>
                  <a:pt x="6212268" y="44704"/>
                </a:lnTo>
                <a:lnTo>
                  <a:pt x="6213221" y="44704"/>
                </a:lnTo>
                <a:lnTo>
                  <a:pt x="6211506" y="46177"/>
                </a:lnTo>
                <a:lnTo>
                  <a:pt x="6210655" y="46177"/>
                </a:lnTo>
                <a:lnTo>
                  <a:pt x="6206756" y="46863"/>
                </a:lnTo>
                <a:lnTo>
                  <a:pt x="6297244" y="43180"/>
                </a:lnTo>
                <a:lnTo>
                  <a:pt x="6310363" y="43180"/>
                </a:lnTo>
                <a:lnTo>
                  <a:pt x="6312243" y="44704"/>
                </a:lnTo>
                <a:lnTo>
                  <a:pt x="6311074" y="44704"/>
                </a:lnTo>
                <a:lnTo>
                  <a:pt x="6320358" y="45593"/>
                </a:lnTo>
                <a:lnTo>
                  <a:pt x="6316561" y="45593"/>
                </a:lnTo>
                <a:lnTo>
                  <a:pt x="6335903" y="46355"/>
                </a:lnTo>
                <a:lnTo>
                  <a:pt x="6336995" y="46355"/>
                </a:lnTo>
                <a:lnTo>
                  <a:pt x="6358382" y="47625"/>
                </a:lnTo>
                <a:lnTo>
                  <a:pt x="6360630" y="44704"/>
                </a:lnTo>
                <a:lnTo>
                  <a:pt x="6427267" y="44704"/>
                </a:lnTo>
                <a:lnTo>
                  <a:pt x="6450241" y="45593"/>
                </a:lnTo>
                <a:lnTo>
                  <a:pt x="6454661" y="45593"/>
                </a:lnTo>
                <a:lnTo>
                  <a:pt x="6462687" y="44704"/>
                </a:lnTo>
                <a:lnTo>
                  <a:pt x="6846303" y="44704"/>
                </a:lnTo>
                <a:lnTo>
                  <a:pt x="6847421" y="43942"/>
                </a:lnTo>
                <a:close/>
              </a:path>
              <a:path w="9551670" h="58419">
                <a:moveTo>
                  <a:pt x="6848513" y="39243"/>
                </a:moveTo>
                <a:lnTo>
                  <a:pt x="6837197" y="39243"/>
                </a:lnTo>
                <a:lnTo>
                  <a:pt x="6831800" y="40005"/>
                </a:lnTo>
                <a:lnTo>
                  <a:pt x="6848513" y="39243"/>
                </a:lnTo>
                <a:close/>
              </a:path>
              <a:path w="9551670" h="58419">
                <a:moveTo>
                  <a:pt x="6849669" y="42418"/>
                </a:moveTo>
                <a:lnTo>
                  <a:pt x="6778892" y="42418"/>
                </a:lnTo>
                <a:lnTo>
                  <a:pt x="6815087" y="40767"/>
                </a:lnTo>
                <a:lnTo>
                  <a:pt x="6622148" y="40767"/>
                </a:lnTo>
                <a:lnTo>
                  <a:pt x="6549250" y="39878"/>
                </a:lnTo>
                <a:lnTo>
                  <a:pt x="6564706" y="39243"/>
                </a:lnTo>
                <a:lnTo>
                  <a:pt x="6837197" y="39243"/>
                </a:lnTo>
                <a:lnTo>
                  <a:pt x="6843496" y="38354"/>
                </a:lnTo>
                <a:lnTo>
                  <a:pt x="6332614" y="38354"/>
                </a:lnTo>
                <a:lnTo>
                  <a:pt x="6333109" y="39243"/>
                </a:lnTo>
                <a:lnTo>
                  <a:pt x="6472263" y="39243"/>
                </a:lnTo>
                <a:lnTo>
                  <a:pt x="6420129" y="40767"/>
                </a:lnTo>
                <a:lnTo>
                  <a:pt x="6475641" y="40767"/>
                </a:lnTo>
                <a:lnTo>
                  <a:pt x="6476543" y="39243"/>
                </a:lnTo>
                <a:lnTo>
                  <a:pt x="6497193" y="39243"/>
                </a:lnTo>
                <a:lnTo>
                  <a:pt x="6509639" y="39243"/>
                </a:lnTo>
                <a:lnTo>
                  <a:pt x="6515138" y="39243"/>
                </a:lnTo>
                <a:lnTo>
                  <a:pt x="6525831" y="39243"/>
                </a:lnTo>
                <a:lnTo>
                  <a:pt x="6526987" y="39243"/>
                </a:lnTo>
                <a:lnTo>
                  <a:pt x="6529603" y="39649"/>
                </a:lnTo>
                <a:lnTo>
                  <a:pt x="6528460" y="39636"/>
                </a:lnTo>
                <a:lnTo>
                  <a:pt x="6525120" y="39535"/>
                </a:lnTo>
                <a:lnTo>
                  <a:pt x="6524993" y="39585"/>
                </a:lnTo>
                <a:lnTo>
                  <a:pt x="6508483" y="39382"/>
                </a:lnTo>
                <a:lnTo>
                  <a:pt x="6496977" y="40767"/>
                </a:lnTo>
                <a:lnTo>
                  <a:pt x="6522072" y="40767"/>
                </a:lnTo>
                <a:lnTo>
                  <a:pt x="6521437" y="41033"/>
                </a:lnTo>
                <a:lnTo>
                  <a:pt x="6527622" y="40767"/>
                </a:lnTo>
                <a:lnTo>
                  <a:pt x="6537084" y="40767"/>
                </a:lnTo>
                <a:lnTo>
                  <a:pt x="6568402" y="40767"/>
                </a:lnTo>
                <a:lnTo>
                  <a:pt x="6588747" y="40767"/>
                </a:lnTo>
                <a:lnTo>
                  <a:pt x="6601104" y="41529"/>
                </a:lnTo>
                <a:lnTo>
                  <a:pt x="6603022" y="41529"/>
                </a:lnTo>
                <a:lnTo>
                  <a:pt x="6604013" y="42418"/>
                </a:lnTo>
                <a:lnTo>
                  <a:pt x="6774535" y="42418"/>
                </a:lnTo>
                <a:lnTo>
                  <a:pt x="6731660" y="43180"/>
                </a:lnTo>
                <a:lnTo>
                  <a:pt x="6604851" y="43180"/>
                </a:lnTo>
                <a:lnTo>
                  <a:pt x="6605587" y="43865"/>
                </a:lnTo>
                <a:lnTo>
                  <a:pt x="6784175" y="43180"/>
                </a:lnTo>
                <a:lnTo>
                  <a:pt x="6848551" y="43180"/>
                </a:lnTo>
                <a:lnTo>
                  <a:pt x="6849669" y="42418"/>
                </a:lnTo>
                <a:close/>
              </a:path>
              <a:path w="9551670" h="58419">
                <a:moveTo>
                  <a:pt x="6853707" y="44704"/>
                </a:moveTo>
                <a:lnTo>
                  <a:pt x="6846303" y="44704"/>
                </a:lnTo>
                <a:lnTo>
                  <a:pt x="6845363" y="45339"/>
                </a:lnTo>
                <a:lnTo>
                  <a:pt x="6845186" y="45339"/>
                </a:lnTo>
                <a:lnTo>
                  <a:pt x="6840855" y="46863"/>
                </a:lnTo>
                <a:lnTo>
                  <a:pt x="6853707" y="44704"/>
                </a:lnTo>
                <a:close/>
              </a:path>
              <a:path w="9551670" h="58419">
                <a:moveTo>
                  <a:pt x="6857111" y="37592"/>
                </a:moveTo>
                <a:lnTo>
                  <a:pt x="6856603" y="37084"/>
                </a:lnTo>
                <a:lnTo>
                  <a:pt x="6852488" y="37084"/>
                </a:lnTo>
                <a:lnTo>
                  <a:pt x="6843496" y="38354"/>
                </a:lnTo>
                <a:lnTo>
                  <a:pt x="6855663" y="38354"/>
                </a:lnTo>
                <a:lnTo>
                  <a:pt x="6856793" y="37592"/>
                </a:lnTo>
                <a:lnTo>
                  <a:pt x="6857111" y="37592"/>
                </a:lnTo>
                <a:close/>
              </a:path>
              <a:path w="9551670" h="58419">
                <a:moveTo>
                  <a:pt x="6862800" y="43180"/>
                </a:moveTo>
                <a:lnTo>
                  <a:pt x="6848551" y="43180"/>
                </a:lnTo>
                <a:lnTo>
                  <a:pt x="6847421" y="43942"/>
                </a:lnTo>
                <a:lnTo>
                  <a:pt x="6858254" y="43942"/>
                </a:lnTo>
                <a:lnTo>
                  <a:pt x="6862800" y="43180"/>
                </a:lnTo>
                <a:close/>
              </a:path>
              <a:path w="9551670" h="58419">
                <a:moveTo>
                  <a:pt x="6886803" y="17145"/>
                </a:moveTo>
                <a:lnTo>
                  <a:pt x="6885165" y="17145"/>
                </a:lnTo>
                <a:lnTo>
                  <a:pt x="6881901" y="17399"/>
                </a:lnTo>
                <a:lnTo>
                  <a:pt x="6886803" y="17145"/>
                </a:lnTo>
                <a:close/>
              </a:path>
              <a:path w="9551670" h="58419">
                <a:moveTo>
                  <a:pt x="6891553" y="38354"/>
                </a:moveTo>
                <a:lnTo>
                  <a:pt x="6855663" y="38354"/>
                </a:lnTo>
                <a:lnTo>
                  <a:pt x="6849669" y="42418"/>
                </a:lnTo>
                <a:lnTo>
                  <a:pt x="6867334" y="42418"/>
                </a:lnTo>
                <a:lnTo>
                  <a:pt x="6891553" y="38354"/>
                </a:lnTo>
                <a:close/>
              </a:path>
              <a:path w="9551670" h="58419">
                <a:moveTo>
                  <a:pt x="6962851" y="17145"/>
                </a:moveTo>
                <a:lnTo>
                  <a:pt x="6962140" y="17018"/>
                </a:lnTo>
                <a:lnTo>
                  <a:pt x="6961340" y="17018"/>
                </a:lnTo>
                <a:lnTo>
                  <a:pt x="6962343" y="15621"/>
                </a:lnTo>
                <a:lnTo>
                  <a:pt x="6917195" y="15621"/>
                </a:lnTo>
                <a:lnTo>
                  <a:pt x="6886803" y="17145"/>
                </a:lnTo>
                <a:lnTo>
                  <a:pt x="6962851" y="17145"/>
                </a:lnTo>
                <a:close/>
              </a:path>
              <a:path w="9551670" h="58419">
                <a:moveTo>
                  <a:pt x="6963067" y="14605"/>
                </a:moveTo>
                <a:lnTo>
                  <a:pt x="6938785" y="14605"/>
                </a:lnTo>
                <a:lnTo>
                  <a:pt x="6922592" y="15367"/>
                </a:lnTo>
                <a:lnTo>
                  <a:pt x="6962521" y="15367"/>
                </a:lnTo>
                <a:lnTo>
                  <a:pt x="6963067" y="14605"/>
                </a:lnTo>
                <a:close/>
              </a:path>
              <a:path w="9551670" h="58419">
                <a:moveTo>
                  <a:pt x="6978485" y="12192"/>
                </a:moveTo>
                <a:lnTo>
                  <a:pt x="6975983" y="12192"/>
                </a:lnTo>
                <a:lnTo>
                  <a:pt x="6949618" y="13843"/>
                </a:lnTo>
                <a:lnTo>
                  <a:pt x="6968401" y="13843"/>
                </a:lnTo>
                <a:lnTo>
                  <a:pt x="6978485" y="12192"/>
                </a:lnTo>
                <a:close/>
              </a:path>
              <a:path w="9551670" h="58419">
                <a:moveTo>
                  <a:pt x="7028015" y="17145"/>
                </a:moveTo>
                <a:lnTo>
                  <a:pt x="6962851" y="17145"/>
                </a:lnTo>
                <a:lnTo>
                  <a:pt x="6965683" y="17653"/>
                </a:lnTo>
                <a:lnTo>
                  <a:pt x="7023925" y="17653"/>
                </a:lnTo>
                <a:lnTo>
                  <a:pt x="7028015" y="17145"/>
                </a:lnTo>
                <a:close/>
              </a:path>
              <a:path w="9551670" h="58419">
                <a:moveTo>
                  <a:pt x="7028256" y="43942"/>
                </a:moveTo>
                <a:lnTo>
                  <a:pt x="7026135" y="43180"/>
                </a:lnTo>
                <a:lnTo>
                  <a:pt x="6983590" y="43180"/>
                </a:lnTo>
                <a:lnTo>
                  <a:pt x="6977913" y="43942"/>
                </a:lnTo>
                <a:lnTo>
                  <a:pt x="7028256" y="43942"/>
                </a:lnTo>
                <a:close/>
              </a:path>
              <a:path w="9551670" h="58419">
                <a:moveTo>
                  <a:pt x="7033730" y="38354"/>
                </a:moveTo>
                <a:lnTo>
                  <a:pt x="7027773" y="37592"/>
                </a:lnTo>
                <a:lnTo>
                  <a:pt x="7026122" y="37592"/>
                </a:lnTo>
                <a:lnTo>
                  <a:pt x="7022224" y="38354"/>
                </a:lnTo>
                <a:lnTo>
                  <a:pt x="7033730" y="38354"/>
                </a:lnTo>
                <a:close/>
              </a:path>
              <a:path w="9551670" h="58419">
                <a:moveTo>
                  <a:pt x="7042340" y="15367"/>
                </a:moveTo>
                <a:lnTo>
                  <a:pt x="6962521" y="15367"/>
                </a:lnTo>
                <a:lnTo>
                  <a:pt x="6962343" y="15621"/>
                </a:lnTo>
                <a:lnTo>
                  <a:pt x="7040296" y="15621"/>
                </a:lnTo>
                <a:lnTo>
                  <a:pt x="7042340" y="15367"/>
                </a:lnTo>
                <a:close/>
              </a:path>
              <a:path w="9551670" h="58419">
                <a:moveTo>
                  <a:pt x="7054558" y="41021"/>
                </a:moveTo>
                <a:lnTo>
                  <a:pt x="7052577" y="40767"/>
                </a:lnTo>
                <a:lnTo>
                  <a:pt x="7051815" y="40767"/>
                </a:lnTo>
                <a:lnTo>
                  <a:pt x="7054558" y="41021"/>
                </a:lnTo>
                <a:close/>
              </a:path>
              <a:path w="9551670" h="58419">
                <a:moveTo>
                  <a:pt x="7056514" y="17145"/>
                </a:moveTo>
                <a:lnTo>
                  <a:pt x="7053250" y="15621"/>
                </a:lnTo>
                <a:lnTo>
                  <a:pt x="7040296" y="15621"/>
                </a:lnTo>
                <a:lnTo>
                  <a:pt x="7028015" y="17145"/>
                </a:lnTo>
                <a:lnTo>
                  <a:pt x="7056514" y="17145"/>
                </a:lnTo>
                <a:close/>
              </a:path>
              <a:path w="9551670" h="58419">
                <a:moveTo>
                  <a:pt x="7079539" y="43180"/>
                </a:moveTo>
                <a:lnTo>
                  <a:pt x="7069379" y="42418"/>
                </a:lnTo>
                <a:lnTo>
                  <a:pt x="7024002" y="42418"/>
                </a:lnTo>
                <a:lnTo>
                  <a:pt x="7026135" y="43180"/>
                </a:lnTo>
                <a:lnTo>
                  <a:pt x="7079539" y="43180"/>
                </a:lnTo>
                <a:close/>
              </a:path>
              <a:path w="9551670" h="58419">
                <a:moveTo>
                  <a:pt x="7098639" y="44704"/>
                </a:moveTo>
                <a:lnTo>
                  <a:pt x="7089711" y="43942"/>
                </a:lnTo>
                <a:lnTo>
                  <a:pt x="7028256" y="43942"/>
                </a:lnTo>
                <a:lnTo>
                  <a:pt x="7030390" y="44704"/>
                </a:lnTo>
                <a:lnTo>
                  <a:pt x="7098639" y="44704"/>
                </a:lnTo>
                <a:close/>
              </a:path>
              <a:path w="9551670" h="58419">
                <a:moveTo>
                  <a:pt x="7118159" y="43180"/>
                </a:moveTo>
                <a:lnTo>
                  <a:pt x="7079539" y="43180"/>
                </a:lnTo>
                <a:lnTo>
                  <a:pt x="7089711" y="43942"/>
                </a:lnTo>
                <a:lnTo>
                  <a:pt x="7117105" y="43942"/>
                </a:lnTo>
                <a:lnTo>
                  <a:pt x="7118159" y="43180"/>
                </a:lnTo>
                <a:close/>
              </a:path>
              <a:path w="9551670" h="58419">
                <a:moveTo>
                  <a:pt x="7123925" y="46875"/>
                </a:moveTo>
                <a:lnTo>
                  <a:pt x="7115378" y="44704"/>
                </a:lnTo>
                <a:lnTo>
                  <a:pt x="7098639" y="44704"/>
                </a:lnTo>
                <a:lnTo>
                  <a:pt x="7123925" y="46875"/>
                </a:lnTo>
                <a:close/>
              </a:path>
              <a:path w="9551670" h="58419">
                <a:moveTo>
                  <a:pt x="7133120" y="38354"/>
                </a:moveTo>
                <a:lnTo>
                  <a:pt x="7033730" y="38354"/>
                </a:lnTo>
                <a:lnTo>
                  <a:pt x="7052577" y="40767"/>
                </a:lnTo>
                <a:lnTo>
                  <a:pt x="7122617" y="40767"/>
                </a:lnTo>
                <a:lnTo>
                  <a:pt x="7133120" y="38354"/>
                </a:lnTo>
                <a:close/>
              </a:path>
              <a:path w="9551670" h="58419">
                <a:moveTo>
                  <a:pt x="7153529" y="17145"/>
                </a:moveTo>
                <a:lnTo>
                  <a:pt x="7056514" y="17145"/>
                </a:lnTo>
                <a:lnTo>
                  <a:pt x="7057606" y="17653"/>
                </a:lnTo>
                <a:lnTo>
                  <a:pt x="7150875" y="17653"/>
                </a:lnTo>
                <a:lnTo>
                  <a:pt x="7153529" y="17145"/>
                </a:lnTo>
                <a:close/>
              </a:path>
              <a:path w="9551670" h="58419">
                <a:moveTo>
                  <a:pt x="7154761" y="43942"/>
                </a:moveTo>
                <a:lnTo>
                  <a:pt x="7117105" y="43942"/>
                </a:lnTo>
                <a:lnTo>
                  <a:pt x="7116051" y="44704"/>
                </a:lnTo>
                <a:lnTo>
                  <a:pt x="7154469" y="44704"/>
                </a:lnTo>
                <a:lnTo>
                  <a:pt x="7154761" y="43942"/>
                </a:lnTo>
                <a:close/>
              </a:path>
              <a:path w="9551670" h="58419">
                <a:moveTo>
                  <a:pt x="7155358" y="42418"/>
                </a:moveTo>
                <a:lnTo>
                  <a:pt x="7119213" y="42418"/>
                </a:lnTo>
                <a:lnTo>
                  <a:pt x="7118159" y="43180"/>
                </a:lnTo>
                <a:lnTo>
                  <a:pt x="7155053" y="43180"/>
                </a:lnTo>
                <a:lnTo>
                  <a:pt x="7155358" y="42418"/>
                </a:lnTo>
                <a:close/>
              </a:path>
              <a:path w="9551670" h="58419">
                <a:moveTo>
                  <a:pt x="7155612" y="40767"/>
                </a:moveTo>
                <a:lnTo>
                  <a:pt x="7122617" y="40767"/>
                </a:lnTo>
                <a:lnTo>
                  <a:pt x="7120407" y="41275"/>
                </a:lnTo>
                <a:lnTo>
                  <a:pt x="7057314" y="41275"/>
                </a:lnTo>
                <a:lnTo>
                  <a:pt x="7069696" y="42418"/>
                </a:lnTo>
                <a:lnTo>
                  <a:pt x="7119213" y="42418"/>
                </a:lnTo>
                <a:lnTo>
                  <a:pt x="7120788" y="41275"/>
                </a:lnTo>
                <a:lnTo>
                  <a:pt x="7155612" y="41275"/>
                </a:lnTo>
                <a:lnTo>
                  <a:pt x="7155612" y="40767"/>
                </a:lnTo>
                <a:close/>
              </a:path>
              <a:path w="9551670" h="58419">
                <a:moveTo>
                  <a:pt x="7167004" y="44704"/>
                </a:moveTo>
                <a:lnTo>
                  <a:pt x="7154469" y="44704"/>
                </a:lnTo>
                <a:lnTo>
                  <a:pt x="7154215" y="45339"/>
                </a:lnTo>
                <a:lnTo>
                  <a:pt x="7153529" y="45339"/>
                </a:lnTo>
                <a:lnTo>
                  <a:pt x="7148817" y="46863"/>
                </a:lnTo>
                <a:lnTo>
                  <a:pt x="7167004" y="44704"/>
                </a:lnTo>
                <a:close/>
              </a:path>
              <a:path w="9551670" h="58419">
                <a:moveTo>
                  <a:pt x="7179831" y="43180"/>
                </a:moveTo>
                <a:lnTo>
                  <a:pt x="7155053" y="43180"/>
                </a:lnTo>
                <a:lnTo>
                  <a:pt x="7154761" y="43942"/>
                </a:lnTo>
                <a:lnTo>
                  <a:pt x="7173417" y="43942"/>
                </a:lnTo>
                <a:lnTo>
                  <a:pt x="7179831" y="43180"/>
                </a:lnTo>
                <a:close/>
              </a:path>
              <a:path w="9551670" h="58419">
                <a:moveTo>
                  <a:pt x="7181647" y="15367"/>
                </a:moveTo>
                <a:lnTo>
                  <a:pt x="7052704" y="15367"/>
                </a:lnTo>
                <a:lnTo>
                  <a:pt x="7053250" y="15621"/>
                </a:lnTo>
                <a:lnTo>
                  <a:pt x="7177176" y="15621"/>
                </a:lnTo>
                <a:lnTo>
                  <a:pt x="7181647" y="15367"/>
                </a:lnTo>
                <a:close/>
              </a:path>
              <a:path w="9551670" h="58419">
                <a:moveTo>
                  <a:pt x="7195871" y="41275"/>
                </a:moveTo>
                <a:lnTo>
                  <a:pt x="7155612" y="41275"/>
                </a:lnTo>
                <a:lnTo>
                  <a:pt x="7155701" y="41529"/>
                </a:lnTo>
                <a:lnTo>
                  <a:pt x="7155358" y="42418"/>
                </a:lnTo>
                <a:lnTo>
                  <a:pt x="7186244" y="42418"/>
                </a:lnTo>
                <a:lnTo>
                  <a:pt x="7195871" y="41275"/>
                </a:lnTo>
                <a:close/>
              </a:path>
              <a:path w="9551670" h="58419">
                <a:moveTo>
                  <a:pt x="7213917" y="13843"/>
                </a:moveTo>
                <a:lnTo>
                  <a:pt x="6968401" y="13843"/>
                </a:lnTo>
                <a:lnTo>
                  <a:pt x="6963753" y="14605"/>
                </a:lnTo>
                <a:lnTo>
                  <a:pt x="7048474" y="14605"/>
                </a:lnTo>
                <a:lnTo>
                  <a:pt x="7042340" y="15367"/>
                </a:lnTo>
                <a:lnTo>
                  <a:pt x="7052704" y="15367"/>
                </a:lnTo>
                <a:lnTo>
                  <a:pt x="7051065" y="14605"/>
                </a:lnTo>
                <a:lnTo>
                  <a:pt x="7195032" y="14605"/>
                </a:lnTo>
                <a:lnTo>
                  <a:pt x="7213917" y="13843"/>
                </a:lnTo>
                <a:close/>
              </a:path>
              <a:path w="9551670" h="58419">
                <a:moveTo>
                  <a:pt x="7220039" y="41275"/>
                </a:moveTo>
                <a:lnTo>
                  <a:pt x="7219772" y="40767"/>
                </a:lnTo>
                <a:lnTo>
                  <a:pt x="7200151" y="40767"/>
                </a:lnTo>
                <a:lnTo>
                  <a:pt x="7195871" y="41275"/>
                </a:lnTo>
                <a:lnTo>
                  <a:pt x="7220039" y="41275"/>
                </a:lnTo>
                <a:close/>
              </a:path>
              <a:path w="9551670" h="58419">
                <a:moveTo>
                  <a:pt x="7220458" y="38354"/>
                </a:moveTo>
                <a:lnTo>
                  <a:pt x="7155739" y="38354"/>
                </a:lnTo>
                <a:lnTo>
                  <a:pt x="7156882" y="37084"/>
                </a:lnTo>
                <a:lnTo>
                  <a:pt x="7147801" y="37084"/>
                </a:lnTo>
                <a:lnTo>
                  <a:pt x="7138263" y="37592"/>
                </a:lnTo>
                <a:lnTo>
                  <a:pt x="7136435" y="37592"/>
                </a:lnTo>
                <a:lnTo>
                  <a:pt x="7133120" y="38354"/>
                </a:lnTo>
                <a:lnTo>
                  <a:pt x="7155624" y="38354"/>
                </a:lnTo>
                <a:lnTo>
                  <a:pt x="7155612" y="40767"/>
                </a:lnTo>
                <a:lnTo>
                  <a:pt x="7200151" y="40767"/>
                </a:lnTo>
                <a:lnTo>
                  <a:pt x="7220458" y="38354"/>
                </a:lnTo>
                <a:close/>
              </a:path>
              <a:path w="9551670" h="58419">
                <a:moveTo>
                  <a:pt x="7222109" y="43180"/>
                </a:moveTo>
                <a:lnTo>
                  <a:pt x="7220102" y="42418"/>
                </a:lnTo>
                <a:lnTo>
                  <a:pt x="7186244" y="42418"/>
                </a:lnTo>
                <a:lnTo>
                  <a:pt x="7179831" y="43180"/>
                </a:lnTo>
                <a:lnTo>
                  <a:pt x="7222109" y="43180"/>
                </a:lnTo>
                <a:close/>
              </a:path>
              <a:path w="9551670" h="58419">
                <a:moveTo>
                  <a:pt x="7226147" y="44704"/>
                </a:moveTo>
                <a:lnTo>
                  <a:pt x="7224128" y="43942"/>
                </a:lnTo>
                <a:lnTo>
                  <a:pt x="7173417" y="43942"/>
                </a:lnTo>
                <a:lnTo>
                  <a:pt x="7167004" y="44704"/>
                </a:lnTo>
                <a:lnTo>
                  <a:pt x="7226147" y="44704"/>
                </a:lnTo>
                <a:close/>
              </a:path>
              <a:path w="9551670" h="58419">
                <a:moveTo>
                  <a:pt x="7227430" y="37592"/>
                </a:moveTo>
                <a:lnTo>
                  <a:pt x="7226871" y="37592"/>
                </a:lnTo>
                <a:lnTo>
                  <a:pt x="7220458" y="38354"/>
                </a:lnTo>
                <a:lnTo>
                  <a:pt x="7224331" y="38354"/>
                </a:lnTo>
                <a:lnTo>
                  <a:pt x="7227430" y="37592"/>
                </a:lnTo>
                <a:close/>
              </a:path>
              <a:path w="9551670" h="58419">
                <a:moveTo>
                  <a:pt x="7280872" y="13843"/>
                </a:moveTo>
                <a:lnTo>
                  <a:pt x="7269340" y="12192"/>
                </a:lnTo>
                <a:lnTo>
                  <a:pt x="7261339" y="11049"/>
                </a:lnTo>
                <a:lnTo>
                  <a:pt x="7246112" y="12192"/>
                </a:lnTo>
                <a:lnTo>
                  <a:pt x="7235965" y="12954"/>
                </a:lnTo>
                <a:lnTo>
                  <a:pt x="7213917" y="13843"/>
                </a:lnTo>
                <a:lnTo>
                  <a:pt x="7280872" y="13843"/>
                </a:lnTo>
                <a:close/>
              </a:path>
              <a:path w="9551670" h="58419">
                <a:moveTo>
                  <a:pt x="7339139" y="13436"/>
                </a:moveTo>
                <a:lnTo>
                  <a:pt x="7328446" y="13436"/>
                </a:lnTo>
                <a:lnTo>
                  <a:pt x="7329538" y="13601"/>
                </a:lnTo>
                <a:lnTo>
                  <a:pt x="7339139" y="13436"/>
                </a:lnTo>
                <a:close/>
              </a:path>
              <a:path w="9551670" h="58419">
                <a:moveTo>
                  <a:pt x="7341819" y="15367"/>
                </a:moveTo>
                <a:lnTo>
                  <a:pt x="7336561" y="14605"/>
                </a:lnTo>
                <a:lnTo>
                  <a:pt x="7195032" y="14605"/>
                </a:lnTo>
                <a:lnTo>
                  <a:pt x="7181647" y="15367"/>
                </a:lnTo>
                <a:lnTo>
                  <a:pt x="7341819" y="15367"/>
                </a:lnTo>
                <a:close/>
              </a:path>
              <a:path w="9551670" h="58419">
                <a:moveTo>
                  <a:pt x="7346175" y="44704"/>
                </a:moveTo>
                <a:lnTo>
                  <a:pt x="7226147" y="44704"/>
                </a:lnTo>
                <a:lnTo>
                  <a:pt x="7230021" y="46177"/>
                </a:lnTo>
                <a:lnTo>
                  <a:pt x="7230478" y="46177"/>
                </a:lnTo>
                <a:lnTo>
                  <a:pt x="7240905" y="48260"/>
                </a:lnTo>
                <a:lnTo>
                  <a:pt x="7245096" y="48260"/>
                </a:lnTo>
                <a:lnTo>
                  <a:pt x="7249490" y="47879"/>
                </a:lnTo>
                <a:lnTo>
                  <a:pt x="7314971" y="47879"/>
                </a:lnTo>
                <a:lnTo>
                  <a:pt x="7330948" y="47625"/>
                </a:lnTo>
                <a:lnTo>
                  <a:pt x="7298969" y="46177"/>
                </a:lnTo>
                <a:lnTo>
                  <a:pt x="7295274" y="46177"/>
                </a:lnTo>
                <a:lnTo>
                  <a:pt x="7346175" y="44704"/>
                </a:lnTo>
                <a:close/>
              </a:path>
              <a:path w="9551670" h="58419">
                <a:moveTo>
                  <a:pt x="7355345" y="15367"/>
                </a:moveTo>
                <a:lnTo>
                  <a:pt x="7341819" y="15367"/>
                </a:lnTo>
                <a:lnTo>
                  <a:pt x="7343572" y="15621"/>
                </a:lnTo>
                <a:lnTo>
                  <a:pt x="7352385" y="15621"/>
                </a:lnTo>
                <a:lnTo>
                  <a:pt x="7355345" y="15367"/>
                </a:lnTo>
                <a:close/>
              </a:path>
              <a:path w="9551670" h="58419">
                <a:moveTo>
                  <a:pt x="7361301" y="43180"/>
                </a:moveTo>
                <a:lnTo>
                  <a:pt x="7222109" y="43180"/>
                </a:lnTo>
                <a:lnTo>
                  <a:pt x="7224128" y="43942"/>
                </a:lnTo>
                <a:lnTo>
                  <a:pt x="7355459" y="43942"/>
                </a:lnTo>
                <a:lnTo>
                  <a:pt x="7361301" y="43180"/>
                </a:lnTo>
                <a:close/>
              </a:path>
              <a:path w="9551670" h="58419">
                <a:moveTo>
                  <a:pt x="7375880" y="41275"/>
                </a:moveTo>
                <a:lnTo>
                  <a:pt x="7220039" y="41275"/>
                </a:lnTo>
                <a:lnTo>
                  <a:pt x="7220636" y="42418"/>
                </a:lnTo>
                <a:lnTo>
                  <a:pt x="7367130" y="42418"/>
                </a:lnTo>
                <a:lnTo>
                  <a:pt x="7375880" y="41275"/>
                </a:lnTo>
                <a:close/>
              </a:path>
              <a:path w="9551670" h="58419">
                <a:moveTo>
                  <a:pt x="7397864" y="38354"/>
                </a:moveTo>
                <a:lnTo>
                  <a:pt x="7224331" y="38354"/>
                </a:lnTo>
                <a:lnTo>
                  <a:pt x="7220712" y="39243"/>
                </a:lnTo>
                <a:lnTo>
                  <a:pt x="7218959" y="39243"/>
                </a:lnTo>
                <a:lnTo>
                  <a:pt x="7219772" y="40767"/>
                </a:lnTo>
                <a:lnTo>
                  <a:pt x="7379767" y="40767"/>
                </a:lnTo>
                <a:lnTo>
                  <a:pt x="7391425" y="39243"/>
                </a:lnTo>
                <a:lnTo>
                  <a:pt x="7391273" y="39243"/>
                </a:lnTo>
                <a:lnTo>
                  <a:pt x="7397864" y="38354"/>
                </a:lnTo>
                <a:close/>
              </a:path>
              <a:path w="9551670" h="58419">
                <a:moveTo>
                  <a:pt x="7462063" y="10795"/>
                </a:moveTo>
                <a:lnTo>
                  <a:pt x="7445032" y="9779"/>
                </a:lnTo>
                <a:lnTo>
                  <a:pt x="7441908" y="9779"/>
                </a:lnTo>
                <a:lnTo>
                  <a:pt x="7444079" y="10033"/>
                </a:lnTo>
                <a:lnTo>
                  <a:pt x="7443381" y="10033"/>
                </a:lnTo>
                <a:lnTo>
                  <a:pt x="7452017" y="10795"/>
                </a:lnTo>
                <a:lnTo>
                  <a:pt x="7462063" y="10795"/>
                </a:lnTo>
                <a:close/>
              </a:path>
              <a:path w="9551670" h="58419">
                <a:moveTo>
                  <a:pt x="7465860" y="37084"/>
                </a:moveTo>
                <a:lnTo>
                  <a:pt x="7407275" y="37084"/>
                </a:lnTo>
                <a:lnTo>
                  <a:pt x="7397864" y="38354"/>
                </a:lnTo>
                <a:lnTo>
                  <a:pt x="7464755" y="38354"/>
                </a:lnTo>
                <a:lnTo>
                  <a:pt x="7465860" y="37084"/>
                </a:lnTo>
                <a:close/>
              </a:path>
              <a:path w="9551670" h="58419">
                <a:moveTo>
                  <a:pt x="7467981" y="43180"/>
                </a:moveTo>
                <a:lnTo>
                  <a:pt x="7466787" y="42418"/>
                </a:lnTo>
                <a:lnTo>
                  <a:pt x="7367130" y="42418"/>
                </a:lnTo>
                <a:lnTo>
                  <a:pt x="7361301" y="43180"/>
                </a:lnTo>
                <a:lnTo>
                  <a:pt x="7467981" y="43180"/>
                </a:lnTo>
                <a:close/>
              </a:path>
              <a:path w="9551670" h="58419">
                <a:moveTo>
                  <a:pt x="7471296" y="34417"/>
                </a:moveTo>
                <a:lnTo>
                  <a:pt x="7441082" y="34417"/>
                </a:lnTo>
                <a:lnTo>
                  <a:pt x="7418591" y="35179"/>
                </a:lnTo>
                <a:lnTo>
                  <a:pt x="6992506" y="35179"/>
                </a:lnTo>
                <a:lnTo>
                  <a:pt x="6993217" y="36068"/>
                </a:lnTo>
                <a:lnTo>
                  <a:pt x="6992836" y="36068"/>
                </a:lnTo>
                <a:lnTo>
                  <a:pt x="6992125" y="37084"/>
                </a:lnTo>
                <a:lnTo>
                  <a:pt x="7147801" y="37084"/>
                </a:lnTo>
                <a:lnTo>
                  <a:pt x="7152564" y="36830"/>
                </a:lnTo>
                <a:lnTo>
                  <a:pt x="7157110" y="36830"/>
                </a:lnTo>
                <a:lnTo>
                  <a:pt x="7156882" y="37084"/>
                </a:lnTo>
                <a:lnTo>
                  <a:pt x="7407275" y="37084"/>
                </a:lnTo>
                <a:lnTo>
                  <a:pt x="7409167" y="36830"/>
                </a:lnTo>
                <a:lnTo>
                  <a:pt x="7421397" y="35179"/>
                </a:lnTo>
                <a:lnTo>
                  <a:pt x="7468933" y="35179"/>
                </a:lnTo>
                <a:lnTo>
                  <a:pt x="7471296" y="34417"/>
                </a:lnTo>
                <a:close/>
              </a:path>
              <a:path w="9551670" h="58419">
                <a:moveTo>
                  <a:pt x="7508024" y="43180"/>
                </a:moveTo>
                <a:lnTo>
                  <a:pt x="7467981" y="43180"/>
                </a:lnTo>
                <a:lnTo>
                  <a:pt x="7469772" y="44335"/>
                </a:lnTo>
                <a:lnTo>
                  <a:pt x="7466292" y="43942"/>
                </a:lnTo>
                <a:lnTo>
                  <a:pt x="7355459" y="43942"/>
                </a:lnTo>
                <a:lnTo>
                  <a:pt x="7349630" y="44704"/>
                </a:lnTo>
                <a:lnTo>
                  <a:pt x="7470381" y="44704"/>
                </a:lnTo>
                <a:lnTo>
                  <a:pt x="7473264" y="44704"/>
                </a:lnTo>
                <a:lnTo>
                  <a:pt x="7492987" y="46875"/>
                </a:lnTo>
                <a:lnTo>
                  <a:pt x="7508024" y="43180"/>
                </a:lnTo>
                <a:close/>
              </a:path>
              <a:path w="9551670" h="58419">
                <a:moveTo>
                  <a:pt x="7515809" y="41275"/>
                </a:moveTo>
                <a:lnTo>
                  <a:pt x="7464996" y="41275"/>
                </a:lnTo>
                <a:lnTo>
                  <a:pt x="7466787" y="42418"/>
                </a:lnTo>
                <a:lnTo>
                  <a:pt x="7511135" y="42418"/>
                </a:lnTo>
                <a:lnTo>
                  <a:pt x="7515809" y="41275"/>
                </a:lnTo>
                <a:close/>
              </a:path>
              <a:path w="9551670" h="58419">
                <a:moveTo>
                  <a:pt x="7543978" y="35179"/>
                </a:moveTo>
                <a:lnTo>
                  <a:pt x="7468933" y="35179"/>
                </a:lnTo>
                <a:lnTo>
                  <a:pt x="7466190" y="36068"/>
                </a:lnTo>
                <a:lnTo>
                  <a:pt x="7466749" y="36068"/>
                </a:lnTo>
                <a:lnTo>
                  <a:pt x="7465860" y="37084"/>
                </a:lnTo>
                <a:lnTo>
                  <a:pt x="7535100" y="37084"/>
                </a:lnTo>
                <a:lnTo>
                  <a:pt x="7543978" y="35179"/>
                </a:lnTo>
                <a:close/>
              </a:path>
              <a:path w="9551670" h="58419">
                <a:moveTo>
                  <a:pt x="7548308" y="48768"/>
                </a:moveTo>
                <a:lnTo>
                  <a:pt x="7543647" y="48260"/>
                </a:lnTo>
                <a:lnTo>
                  <a:pt x="7245096" y="48260"/>
                </a:lnTo>
                <a:lnTo>
                  <a:pt x="7242162" y="48514"/>
                </a:lnTo>
                <a:lnTo>
                  <a:pt x="7240905" y="48260"/>
                </a:lnTo>
                <a:lnTo>
                  <a:pt x="7010857" y="48260"/>
                </a:lnTo>
                <a:lnTo>
                  <a:pt x="7036346" y="47117"/>
                </a:lnTo>
                <a:lnTo>
                  <a:pt x="7043521" y="47117"/>
                </a:lnTo>
                <a:lnTo>
                  <a:pt x="7032968" y="45339"/>
                </a:lnTo>
                <a:lnTo>
                  <a:pt x="7032168" y="45339"/>
                </a:lnTo>
                <a:lnTo>
                  <a:pt x="7030390" y="44704"/>
                </a:lnTo>
                <a:lnTo>
                  <a:pt x="6972249" y="44704"/>
                </a:lnTo>
                <a:lnTo>
                  <a:pt x="6954926" y="47040"/>
                </a:lnTo>
                <a:lnTo>
                  <a:pt x="6956679" y="45720"/>
                </a:lnTo>
                <a:lnTo>
                  <a:pt x="6953631" y="45720"/>
                </a:lnTo>
                <a:lnTo>
                  <a:pt x="6954533" y="47091"/>
                </a:lnTo>
                <a:lnTo>
                  <a:pt x="6954279" y="47117"/>
                </a:lnTo>
                <a:lnTo>
                  <a:pt x="6954558" y="47117"/>
                </a:lnTo>
                <a:lnTo>
                  <a:pt x="6954647" y="47244"/>
                </a:lnTo>
                <a:lnTo>
                  <a:pt x="6954812" y="47117"/>
                </a:lnTo>
                <a:lnTo>
                  <a:pt x="6961492" y="47117"/>
                </a:lnTo>
                <a:lnTo>
                  <a:pt x="6972135" y="47625"/>
                </a:lnTo>
                <a:lnTo>
                  <a:pt x="6995528" y="48260"/>
                </a:lnTo>
                <a:lnTo>
                  <a:pt x="6900342" y="48260"/>
                </a:lnTo>
                <a:lnTo>
                  <a:pt x="6906374" y="47371"/>
                </a:lnTo>
                <a:lnTo>
                  <a:pt x="6923049" y="46189"/>
                </a:lnTo>
                <a:lnTo>
                  <a:pt x="6938251" y="46177"/>
                </a:lnTo>
                <a:lnTo>
                  <a:pt x="6953631" y="46736"/>
                </a:lnTo>
                <a:lnTo>
                  <a:pt x="6949732" y="44704"/>
                </a:lnTo>
                <a:lnTo>
                  <a:pt x="6972249" y="44704"/>
                </a:lnTo>
                <a:lnTo>
                  <a:pt x="6977913" y="43942"/>
                </a:lnTo>
                <a:lnTo>
                  <a:pt x="6948284" y="43942"/>
                </a:lnTo>
                <a:lnTo>
                  <a:pt x="6946824" y="43180"/>
                </a:lnTo>
                <a:lnTo>
                  <a:pt x="6983590" y="43180"/>
                </a:lnTo>
                <a:lnTo>
                  <a:pt x="6989267" y="42418"/>
                </a:lnTo>
                <a:lnTo>
                  <a:pt x="7024002" y="42418"/>
                </a:lnTo>
                <a:lnTo>
                  <a:pt x="7021525" y="41529"/>
                </a:lnTo>
                <a:lnTo>
                  <a:pt x="7022211" y="41529"/>
                </a:lnTo>
                <a:lnTo>
                  <a:pt x="7019988" y="39243"/>
                </a:lnTo>
                <a:lnTo>
                  <a:pt x="7017664" y="39243"/>
                </a:lnTo>
                <a:lnTo>
                  <a:pt x="7022224" y="38354"/>
                </a:lnTo>
                <a:lnTo>
                  <a:pt x="6991236" y="38354"/>
                </a:lnTo>
                <a:lnTo>
                  <a:pt x="6988403" y="42418"/>
                </a:lnTo>
                <a:lnTo>
                  <a:pt x="6945363" y="42418"/>
                </a:lnTo>
                <a:lnTo>
                  <a:pt x="6937591" y="38354"/>
                </a:lnTo>
                <a:lnTo>
                  <a:pt x="6991236" y="38354"/>
                </a:lnTo>
                <a:lnTo>
                  <a:pt x="6992125" y="37084"/>
                </a:lnTo>
                <a:lnTo>
                  <a:pt x="6935165" y="37084"/>
                </a:lnTo>
                <a:lnTo>
                  <a:pt x="6931520" y="35179"/>
                </a:lnTo>
                <a:lnTo>
                  <a:pt x="6992506" y="35179"/>
                </a:lnTo>
                <a:lnTo>
                  <a:pt x="6991896" y="34417"/>
                </a:lnTo>
                <a:lnTo>
                  <a:pt x="6915010" y="34417"/>
                </a:lnTo>
                <a:lnTo>
                  <a:pt x="6910476" y="35179"/>
                </a:lnTo>
                <a:lnTo>
                  <a:pt x="6930898" y="35179"/>
                </a:lnTo>
                <a:lnTo>
                  <a:pt x="6925310" y="37084"/>
                </a:lnTo>
                <a:lnTo>
                  <a:pt x="6899122" y="37084"/>
                </a:lnTo>
                <a:lnTo>
                  <a:pt x="6891553" y="38354"/>
                </a:lnTo>
                <a:lnTo>
                  <a:pt x="6921589" y="38354"/>
                </a:lnTo>
                <a:lnTo>
                  <a:pt x="6909663" y="42418"/>
                </a:lnTo>
                <a:lnTo>
                  <a:pt x="6867334" y="42418"/>
                </a:lnTo>
                <a:lnTo>
                  <a:pt x="6862800" y="43180"/>
                </a:lnTo>
                <a:lnTo>
                  <a:pt x="6907428" y="43180"/>
                </a:lnTo>
                <a:lnTo>
                  <a:pt x="6905193" y="43942"/>
                </a:lnTo>
                <a:lnTo>
                  <a:pt x="6858254" y="43942"/>
                </a:lnTo>
                <a:lnTo>
                  <a:pt x="6853707" y="44704"/>
                </a:lnTo>
                <a:lnTo>
                  <a:pt x="6902958" y="44704"/>
                </a:lnTo>
                <a:lnTo>
                  <a:pt x="6892531" y="48260"/>
                </a:lnTo>
                <a:lnTo>
                  <a:pt x="5467134" y="48260"/>
                </a:lnTo>
                <a:lnTo>
                  <a:pt x="5464924" y="48514"/>
                </a:lnTo>
                <a:lnTo>
                  <a:pt x="5464619" y="48260"/>
                </a:lnTo>
                <a:lnTo>
                  <a:pt x="5259908" y="48260"/>
                </a:lnTo>
                <a:lnTo>
                  <a:pt x="5260098" y="48768"/>
                </a:lnTo>
                <a:lnTo>
                  <a:pt x="5462727" y="48768"/>
                </a:lnTo>
                <a:lnTo>
                  <a:pt x="5465242" y="48768"/>
                </a:lnTo>
                <a:lnTo>
                  <a:pt x="6891045" y="48768"/>
                </a:lnTo>
                <a:lnTo>
                  <a:pt x="6886575" y="50292"/>
                </a:lnTo>
                <a:lnTo>
                  <a:pt x="6896900" y="48768"/>
                </a:lnTo>
                <a:lnTo>
                  <a:pt x="7239241" y="48768"/>
                </a:lnTo>
                <a:lnTo>
                  <a:pt x="7243432" y="48768"/>
                </a:lnTo>
                <a:lnTo>
                  <a:pt x="7548308" y="48768"/>
                </a:lnTo>
                <a:close/>
              </a:path>
              <a:path w="9551670" h="58419">
                <a:moveTo>
                  <a:pt x="7561377" y="50431"/>
                </a:moveTo>
                <a:lnTo>
                  <a:pt x="7560475" y="50292"/>
                </a:lnTo>
                <a:lnTo>
                  <a:pt x="7558760" y="50292"/>
                </a:lnTo>
                <a:lnTo>
                  <a:pt x="7561377" y="50431"/>
                </a:lnTo>
                <a:close/>
              </a:path>
              <a:path w="9551670" h="58419">
                <a:moveTo>
                  <a:pt x="7565885" y="55245"/>
                </a:moveTo>
                <a:lnTo>
                  <a:pt x="7537958" y="55245"/>
                </a:lnTo>
                <a:lnTo>
                  <a:pt x="7555852" y="55511"/>
                </a:lnTo>
                <a:lnTo>
                  <a:pt x="7565885" y="55245"/>
                </a:lnTo>
                <a:close/>
              </a:path>
              <a:path w="9551670" h="58419">
                <a:moveTo>
                  <a:pt x="7581951" y="42418"/>
                </a:moveTo>
                <a:lnTo>
                  <a:pt x="7511135" y="42418"/>
                </a:lnTo>
                <a:lnTo>
                  <a:pt x="7508024" y="43180"/>
                </a:lnTo>
                <a:lnTo>
                  <a:pt x="7575486" y="43180"/>
                </a:lnTo>
                <a:lnTo>
                  <a:pt x="7581951" y="42418"/>
                </a:lnTo>
                <a:close/>
              </a:path>
              <a:path w="9551670" h="58419">
                <a:moveTo>
                  <a:pt x="7594879" y="40767"/>
                </a:moveTo>
                <a:lnTo>
                  <a:pt x="7517955" y="40767"/>
                </a:lnTo>
                <a:lnTo>
                  <a:pt x="7529195" y="38354"/>
                </a:lnTo>
                <a:lnTo>
                  <a:pt x="7464755" y="38354"/>
                </a:lnTo>
                <a:lnTo>
                  <a:pt x="7462647" y="40767"/>
                </a:lnTo>
                <a:lnTo>
                  <a:pt x="7379767" y="40767"/>
                </a:lnTo>
                <a:lnTo>
                  <a:pt x="7375880" y="41275"/>
                </a:lnTo>
                <a:lnTo>
                  <a:pt x="7464996" y="41275"/>
                </a:lnTo>
                <a:lnTo>
                  <a:pt x="7464196" y="40767"/>
                </a:lnTo>
                <a:lnTo>
                  <a:pt x="7517879" y="40767"/>
                </a:lnTo>
                <a:lnTo>
                  <a:pt x="7515809" y="41275"/>
                </a:lnTo>
                <a:lnTo>
                  <a:pt x="7591184" y="41275"/>
                </a:lnTo>
                <a:lnTo>
                  <a:pt x="7594879" y="40767"/>
                </a:lnTo>
                <a:close/>
              </a:path>
              <a:path w="9551670" h="58419">
                <a:moveTo>
                  <a:pt x="7621702" y="37084"/>
                </a:moveTo>
                <a:lnTo>
                  <a:pt x="7535100" y="37084"/>
                </a:lnTo>
                <a:lnTo>
                  <a:pt x="7529195" y="38354"/>
                </a:lnTo>
                <a:lnTo>
                  <a:pt x="7612456" y="38354"/>
                </a:lnTo>
                <a:lnTo>
                  <a:pt x="7621702" y="37084"/>
                </a:lnTo>
                <a:close/>
              </a:path>
              <a:path w="9551670" h="58419">
                <a:moveTo>
                  <a:pt x="7637805" y="48768"/>
                </a:moveTo>
                <a:lnTo>
                  <a:pt x="7548308" y="48768"/>
                </a:lnTo>
                <a:lnTo>
                  <a:pt x="7554138" y="49403"/>
                </a:lnTo>
                <a:lnTo>
                  <a:pt x="7560475" y="50292"/>
                </a:lnTo>
                <a:lnTo>
                  <a:pt x="7634338" y="50292"/>
                </a:lnTo>
                <a:lnTo>
                  <a:pt x="7637805" y="48768"/>
                </a:lnTo>
                <a:close/>
              </a:path>
              <a:path w="9551670" h="58419">
                <a:moveTo>
                  <a:pt x="7641133" y="34417"/>
                </a:moveTo>
                <a:lnTo>
                  <a:pt x="7547521" y="34417"/>
                </a:lnTo>
                <a:lnTo>
                  <a:pt x="7543978" y="35179"/>
                </a:lnTo>
                <a:lnTo>
                  <a:pt x="7635583" y="35179"/>
                </a:lnTo>
                <a:lnTo>
                  <a:pt x="7641133" y="34417"/>
                </a:lnTo>
                <a:close/>
              </a:path>
              <a:path w="9551670" h="58419">
                <a:moveTo>
                  <a:pt x="7668704" y="43180"/>
                </a:moveTo>
                <a:lnTo>
                  <a:pt x="7575486" y="43180"/>
                </a:lnTo>
                <a:lnTo>
                  <a:pt x="7537831" y="47625"/>
                </a:lnTo>
                <a:lnTo>
                  <a:pt x="7543647" y="48260"/>
                </a:lnTo>
                <a:lnTo>
                  <a:pt x="7638974" y="48260"/>
                </a:lnTo>
                <a:lnTo>
                  <a:pt x="7640993" y="47371"/>
                </a:lnTo>
                <a:lnTo>
                  <a:pt x="7668704" y="43180"/>
                </a:lnTo>
                <a:close/>
              </a:path>
              <a:path w="9551670" h="58419">
                <a:moveTo>
                  <a:pt x="7673556" y="50292"/>
                </a:moveTo>
                <a:lnTo>
                  <a:pt x="7634338" y="50292"/>
                </a:lnTo>
                <a:lnTo>
                  <a:pt x="7633754" y="50546"/>
                </a:lnTo>
                <a:lnTo>
                  <a:pt x="7667371" y="50546"/>
                </a:lnTo>
                <a:lnTo>
                  <a:pt x="7673556" y="50292"/>
                </a:lnTo>
                <a:close/>
              </a:path>
              <a:path w="9551670" h="58419">
                <a:moveTo>
                  <a:pt x="7676667" y="55753"/>
                </a:moveTo>
                <a:lnTo>
                  <a:pt x="7573746" y="55753"/>
                </a:lnTo>
                <a:lnTo>
                  <a:pt x="7672197" y="57150"/>
                </a:lnTo>
                <a:lnTo>
                  <a:pt x="7676667" y="55753"/>
                </a:lnTo>
                <a:close/>
              </a:path>
              <a:path w="9551670" h="58419">
                <a:moveTo>
                  <a:pt x="7687259" y="41275"/>
                </a:moveTo>
                <a:lnTo>
                  <a:pt x="7591184" y="41275"/>
                </a:lnTo>
                <a:lnTo>
                  <a:pt x="7589329" y="41529"/>
                </a:lnTo>
                <a:lnTo>
                  <a:pt x="7589482" y="41529"/>
                </a:lnTo>
                <a:lnTo>
                  <a:pt x="7581951" y="42418"/>
                </a:lnTo>
                <a:lnTo>
                  <a:pt x="7672044" y="42418"/>
                </a:lnTo>
                <a:lnTo>
                  <a:pt x="7687259" y="41275"/>
                </a:lnTo>
                <a:close/>
              </a:path>
              <a:path w="9551670" h="58419">
                <a:moveTo>
                  <a:pt x="7723022" y="48260"/>
                </a:moveTo>
                <a:lnTo>
                  <a:pt x="7638974" y="48260"/>
                </a:lnTo>
                <a:lnTo>
                  <a:pt x="7637805" y="48768"/>
                </a:lnTo>
                <a:lnTo>
                  <a:pt x="7710652" y="48768"/>
                </a:lnTo>
                <a:lnTo>
                  <a:pt x="7723022" y="48260"/>
                </a:lnTo>
                <a:close/>
              </a:path>
              <a:path w="9551670" h="58419">
                <a:moveTo>
                  <a:pt x="7726146" y="38354"/>
                </a:moveTo>
                <a:lnTo>
                  <a:pt x="7612456" y="38354"/>
                </a:lnTo>
                <a:lnTo>
                  <a:pt x="7594879" y="40767"/>
                </a:lnTo>
                <a:lnTo>
                  <a:pt x="7694028" y="40767"/>
                </a:lnTo>
                <a:lnTo>
                  <a:pt x="7726146" y="38354"/>
                </a:lnTo>
                <a:close/>
              </a:path>
              <a:path w="9551670" h="58419">
                <a:moveTo>
                  <a:pt x="7726172" y="50546"/>
                </a:moveTo>
                <a:lnTo>
                  <a:pt x="7667371" y="50546"/>
                </a:lnTo>
                <a:lnTo>
                  <a:pt x="7630274" y="52070"/>
                </a:lnTo>
                <a:lnTo>
                  <a:pt x="7633754" y="50546"/>
                </a:lnTo>
                <a:lnTo>
                  <a:pt x="7563993" y="50546"/>
                </a:lnTo>
                <a:lnTo>
                  <a:pt x="7574483" y="51054"/>
                </a:lnTo>
                <a:lnTo>
                  <a:pt x="7597902" y="51054"/>
                </a:lnTo>
                <a:lnTo>
                  <a:pt x="7600963" y="53086"/>
                </a:lnTo>
                <a:lnTo>
                  <a:pt x="7598423" y="53086"/>
                </a:lnTo>
                <a:lnTo>
                  <a:pt x="7588694" y="54229"/>
                </a:lnTo>
                <a:lnTo>
                  <a:pt x="7570889" y="55118"/>
                </a:lnTo>
                <a:lnTo>
                  <a:pt x="7565885" y="55245"/>
                </a:lnTo>
                <a:lnTo>
                  <a:pt x="7678293" y="55245"/>
                </a:lnTo>
                <a:lnTo>
                  <a:pt x="7683170" y="53721"/>
                </a:lnTo>
                <a:lnTo>
                  <a:pt x="7681887" y="53721"/>
                </a:lnTo>
                <a:lnTo>
                  <a:pt x="7702105" y="52197"/>
                </a:lnTo>
                <a:lnTo>
                  <a:pt x="7712215" y="51435"/>
                </a:lnTo>
                <a:lnTo>
                  <a:pt x="7711846" y="51435"/>
                </a:lnTo>
                <a:lnTo>
                  <a:pt x="7726172" y="50546"/>
                </a:lnTo>
                <a:close/>
              </a:path>
              <a:path w="9551670" h="58419">
                <a:moveTo>
                  <a:pt x="7747686" y="48768"/>
                </a:moveTo>
                <a:lnTo>
                  <a:pt x="7710652" y="48768"/>
                </a:lnTo>
                <a:lnTo>
                  <a:pt x="7673556" y="50292"/>
                </a:lnTo>
                <a:lnTo>
                  <a:pt x="7730261" y="50292"/>
                </a:lnTo>
                <a:lnTo>
                  <a:pt x="7744574" y="49403"/>
                </a:lnTo>
                <a:lnTo>
                  <a:pt x="7747686" y="48768"/>
                </a:lnTo>
                <a:close/>
              </a:path>
              <a:path w="9551670" h="58419">
                <a:moveTo>
                  <a:pt x="7755776" y="47117"/>
                </a:moveTo>
                <a:lnTo>
                  <a:pt x="7750848" y="47117"/>
                </a:lnTo>
                <a:lnTo>
                  <a:pt x="7723022" y="48260"/>
                </a:lnTo>
                <a:lnTo>
                  <a:pt x="7750175" y="48260"/>
                </a:lnTo>
                <a:lnTo>
                  <a:pt x="7755776" y="47117"/>
                </a:lnTo>
                <a:close/>
              </a:path>
              <a:path w="9551670" h="58419">
                <a:moveTo>
                  <a:pt x="7774508" y="48260"/>
                </a:moveTo>
                <a:lnTo>
                  <a:pt x="7750175" y="48260"/>
                </a:lnTo>
                <a:lnTo>
                  <a:pt x="7747686" y="48768"/>
                </a:lnTo>
                <a:lnTo>
                  <a:pt x="7773568" y="48768"/>
                </a:lnTo>
                <a:lnTo>
                  <a:pt x="7774508" y="48260"/>
                </a:lnTo>
                <a:close/>
              </a:path>
              <a:path w="9551670" h="58419">
                <a:moveTo>
                  <a:pt x="7780756" y="48768"/>
                </a:moveTo>
                <a:lnTo>
                  <a:pt x="7773568" y="48768"/>
                </a:lnTo>
                <a:lnTo>
                  <a:pt x="7772400" y="49403"/>
                </a:lnTo>
                <a:lnTo>
                  <a:pt x="7780756" y="48768"/>
                </a:lnTo>
                <a:close/>
              </a:path>
              <a:path w="9551670" h="58419">
                <a:moveTo>
                  <a:pt x="7787919" y="42418"/>
                </a:moveTo>
                <a:lnTo>
                  <a:pt x="7673746" y="42418"/>
                </a:lnTo>
                <a:lnTo>
                  <a:pt x="7668704" y="43180"/>
                </a:lnTo>
                <a:lnTo>
                  <a:pt x="7786637" y="43180"/>
                </a:lnTo>
                <a:lnTo>
                  <a:pt x="7787919" y="42418"/>
                </a:lnTo>
                <a:close/>
              </a:path>
              <a:path w="9551670" h="58419">
                <a:moveTo>
                  <a:pt x="7788122" y="38354"/>
                </a:moveTo>
                <a:lnTo>
                  <a:pt x="7786065" y="37592"/>
                </a:lnTo>
                <a:lnTo>
                  <a:pt x="7777213" y="37592"/>
                </a:lnTo>
                <a:lnTo>
                  <a:pt x="7726146" y="38354"/>
                </a:lnTo>
                <a:lnTo>
                  <a:pt x="7788122" y="38354"/>
                </a:lnTo>
                <a:close/>
              </a:path>
              <a:path w="9551670" h="58419">
                <a:moveTo>
                  <a:pt x="7790713" y="40767"/>
                </a:moveTo>
                <a:lnTo>
                  <a:pt x="7694028" y="40767"/>
                </a:lnTo>
                <a:lnTo>
                  <a:pt x="7687259" y="41275"/>
                </a:lnTo>
                <a:lnTo>
                  <a:pt x="7789850" y="41275"/>
                </a:lnTo>
                <a:lnTo>
                  <a:pt x="7790713" y="40767"/>
                </a:lnTo>
                <a:close/>
              </a:path>
              <a:path w="9551670" h="58419">
                <a:moveTo>
                  <a:pt x="7844244" y="48260"/>
                </a:moveTo>
                <a:lnTo>
                  <a:pt x="7787437" y="48260"/>
                </a:lnTo>
                <a:lnTo>
                  <a:pt x="7780756" y="48768"/>
                </a:lnTo>
                <a:lnTo>
                  <a:pt x="7839202" y="48768"/>
                </a:lnTo>
                <a:lnTo>
                  <a:pt x="7844244" y="48260"/>
                </a:lnTo>
                <a:close/>
              </a:path>
              <a:path w="9551670" h="58419">
                <a:moveTo>
                  <a:pt x="7875854" y="48768"/>
                </a:moveTo>
                <a:lnTo>
                  <a:pt x="7839202" y="48768"/>
                </a:lnTo>
                <a:lnTo>
                  <a:pt x="7824076" y="50292"/>
                </a:lnTo>
                <a:lnTo>
                  <a:pt x="7854810" y="50292"/>
                </a:lnTo>
                <a:lnTo>
                  <a:pt x="7875854" y="48768"/>
                </a:lnTo>
                <a:close/>
              </a:path>
              <a:path w="9551670" h="58419">
                <a:moveTo>
                  <a:pt x="7901864" y="47371"/>
                </a:moveTo>
                <a:lnTo>
                  <a:pt x="7853070" y="47371"/>
                </a:lnTo>
                <a:lnTo>
                  <a:pt x="7844244" y="48260"/>
                </a:lnTo>
                <a:lnTo>
                  <a:pt x="7881760" y="48260"/>
                </a:lnTo>
                <a:lnTo>
                  <a:pt x="7901864" y="47371"/>
                </a:lnTo>
                <a:close/>
              </a:path>
              <a:path w="9551670" h="58419">
                <a:moveTo>
                  <a:pt x="7976667" y="50546"/>
                </a:moveTo>
                <a:lnTo>
                  <a:pt x="7974571" y="50292"/>
                </a:lnTo>
                <a:lnTo>
                  <a:pt x="7854810" y="50292"/>
                </a:lnTo>
                <a:lnTo>
                  <a:pt x="7822806" y="50419"/>
                </a:lnTo>
                <a:lnTo>
                  <a:pt x="7824076" y="50292"/>
                </a:lnTo>
                <a:lnTo>
                  <a:pt x="7730261" y="50292"/>
                </a:lnTo>
                <a:lnTo>
                  <a:pt x="7726172" y="50546"/>
                </a:lnTo>
                <a:lnTo>
                  <a:pt x="7790815" y="50546"/>
                </a:lnTo>
                <a:lnTo>
                  <a:pt x="7821549" y="50546"/>
                </a:lnTo>
                <a:lnTo>
                  <a:pt x="7976667" y="50546"/>
                </a:lnTo>
                <a:close/>
              </a:path>
              <a:path w="9551670" h="58419">
                <a:moveTo>
                  <a:pt x="7986039" y="32893"/>
                </a:moveTo>
                <a:lnTo>
                  <a:pt x="7651597" y="32893"/>
                </a:lnTo>
                <a:lnTo>
                  <a:pt x="7646683" y="33655"/>
                </a:lnTo>
                <a:lnTo>
                  <a:pt x="7641133" y="34417"/>
                </a:lnTo>
                <a:lnTo>
                  <a:pt x="7985912" y="34417"/>
                </a:lnTo>
                <a:lnTo>
                  <a:pt x="7985976" y="33655"/>
                </a:lnTo>
                <a:lnTo>
                  <a:pt x="7986039" y="32893"/>
                </a:lnTo>
                <a:close/>
              </a:path>
              <a:path w="9551670" h="58419">
                <a:moveTo>
                  <a:pt x="7986738" y="37084"/>
                </a:moveTo>
                <a:lnTo>
                  <a:pt x="7985887" y="36195"/>
                </a:lnTo>
                <a:lnTo>
                  <a:pt x="7985849" y="35179"/>
                </a:lnTo>
                <a:lnTo>
                  <a:pt x="7635583" y="35179"/>
                </a:lnTo>
                <a:lnTo>
                  <a:pt x="7621702" y="37084"/>
                </a:lnTo>
                <a:lnTo>
                  <a:pt x="7986738" y="37084"/>
                </a:lnTo>
                <a:close/>
              </a:path>
              <a:path w="9551670" h="58419">
                <a:moveTo>
                  <a:pt x="7989214" y="52070"/>
                </a:moveTo>
                <a:lnTo>
                  <a:pt x="7988198" y="51943"/>
                </a:lnTo>
                <a:lnTo>
                  <a:pt x="7988020" y="51943"/>
                </a:lnTo>
                <a:lnTo>
                  <a:pt x="7989214" y="52070"/>
                </a:lnTo>
                <a:close/>
              </a:path>
              <a:path w="9551670" h="58419">
                <a:moveTo>
                  <a:pt x="7990218" y="40767"/>
                </a:moveTo>
                <a:lnTo>
                  <a:pt x="7987932" y="38354"/>
                </a:lnTo>
                <a:lnTo>
                  <a:pt x="7788122" y="38354"/>
                </a:lnTo>
                <a:lnTo>
                  <a:pt x="7790510" y="39243"/>
                </a:lnTo>
                <a:lnTo>
                  <a:pt x="7793291" y="39243"/>
                </a:lnTo>
                <a:lnTo>
                  <a:pt x="7790713" y="40767"/>
                </a:lnTo>
                <a:lnTo>
                  <a:pt x="7990218" y="40767"/>
                </a:lnTo>
                <a:close/>
              </a:path>
              <a:path w="9551670" h="58419">
                <a:moveTo>
                  <a:pt x="7991780" y="42418"/>
                </a:moveTo>
                <a:lnTo>
                  <a:pt x="7990700" y="41275"/>
                </a:lnTo>
                <a:lnTo>
                  <a:pt x="7789850" y="41275"/>
                </a:lnTo>
                <a:lnTo>
                  <a:pt x="7787919" y="42418"/>
                </a:lnTo>
                <a:lnTo>
                  <a:pt x="7991780" y="42418"/>
                </a:lnTo>
                <a:close/>
              </a:path>
              <a:path w="9551670" h="58419">
                <a:moveTo>
                  <a:pt x="7998676" y="47117"/>
                </a:moveTo>
                <a:lnTo>
                  <a:pt x="7994790" y="45593"/>
                </a:lnTo>
                <a:lnTo>
                  <a:pt x="7992504" y="43180"/>
                </a:lnTo>
                <a:lnTo>
                  <a:pt x="7822971" y="43180"/>
                </a:lnTo>
                <a:lnTo>
                  <a:pt x="7822971" y="47117"/>
                </a:lnTo>
                <a:lnTo>
                  <a:pt x="7816304" y="47244"/>
                </a:lnTo>
                <a:lnTo>
                  <a:pt x="7820190" y="47117"/>
                </a:lnTo>
                <a:lnTo>
                  <a:pt x="7822971" y="47117"/>
                </a:lnTo>
                <a:lnTo>
                  <a:pt x="7822971" y="43180"/>
                </a:lnTo>
                <a:lnTo>
                  <a:pt x="7786865" y="43180"/>
                </a:lnTo>
                <a:lnTo>
                  <a:pt x="7776616" y="47117"/>
                </a:lnTo>
                <a:lnTo>
                  <a:pt x="7774508" y="48260"/>
                </a:lnTo>
                <a:lnTo>
                  <a:pt x="7785227" y="48260"/>
                </a:lnTo>
                <a:lnTo>
                  <a:pt x="7812418" y="47371"/>
                </a:lnTo>
                <a:lnTo>
                  <a:pt x="7853070" y="47371"/>
                </a:lnTo>
                <a:lnTo>
                  <a:pt x="7855598" y="47117"/>
                </a:lnTo>
                <a:lnTo>
                  <a:pt x="7907604" y="47117"/>
                </a:lnTo>
                <a:lnTo>
                  <a:pt x="7901864" y="47371"/>
                </a:lnTo>
                <a:lnTo>
                  <a:pt x="7929537" y="47371"/>
                </a:lnTo>
                <a:lnTo>
                  <a:pt x="7924203" y="47117"/>
                </a:lnTo>
                <a:lnTo>
                  <a:pt x="7998676" y="47117"/>
                </a:lnTo>
                <a:close/>
              </a:path>
              <a:path w="9551670" h="58419">
                <a:moveTo>
                  <a:pt x="8006766" y="50292"/>
                </a:moveTo>
                <a:lnTo>
                  <a:pt x="7999323" y="47371"/>
                </a:lnTo>
                <a:lnTo>
                  <a:pt x="7929537" y="47371"/>
                </a:lnTo>
                <a:lnTo>
                  <a:pt x="7948168" y="48260"/>
                </a:lnTo>
                <a:lnTo>
                  <a:pt x="7950124" y="48260"/>
                </a:lnTo>
                <a:lnTo>
                  <a:pt x="7953502" y="48526"/>
                </a:lnTo>
                <a:lnTo>
                  <a:pt x="7948168" y="48260"/>
                </a:lnTo>
                <a:lnTo>
                  <a:pt x="7882877" y="48260"/>
                </a:lnTo>
                <a:lnTo>
                  <a:pt x="7875854" y="48768"/>
                </a:lnTo>
                <a:lnTo>
                  <a:pt x="7956867" y="48768"/>
                </a:lnTo>
                <a:lnTo>
                  <a:pt x="7970380" y="49784"/>
                </a:lnTo>
                <a:lnTo>
                  <a:pt x="7974571" y="50292"/>
                </a:lnTo>
                <a:lnTo>
                  <a:pt x="8006766" y="50292"/>
                </a:lnTo>
                <a:close/>
              </a:path>
              <a:path w="9551670" h="58419">
                <a:moveTo>
                  <a:pt x="8010982" y="51943"/>
                </a:moveTo>
                <a:lnTo>
                  <a:pt x="8007413" y="50546"/>
                </a:lnTo>
                <a:lnTo>
                  <a:pt x="7976667" y="50546"/>
                </a:lnTo>
                <a:lnTo>
                  <a:pt x="7988198" y="51943"/>
                </a:lnTo>
                <a:lnTo>
                  <a:pt x="8010982" y="51943"/>
                </a:lnTo>
                <a:close/>
              </a:path>
              <a:path w="9551670" h="58419">
                <a:moveTo>
                  <a:pt x="8013890" y="53086"/>
                </a:moveTo>
                <a:lnTo>
                  <a:pt x="8011630" y="52197"/>
                </a:lnTo>
                <a:lnTo>
                  <a:pt x="7990472" y="52197"/>
                </a:lnTo>
                <a:lnTo>
                  <a:pt x="8005254" y="53721"/>
                </a:lnTo>
                <a:lnTo>
                  <a:pt x="8012176" y="53086"/>
                </a:lnTo>
                <a:lnTo>
                  <a:pt x="8013890" y="53086"/>
                </a:lnTo>
                <a:close/>
              </a:path>
              <a:path w="9551670" h="58419">
                <a:moveTo>
                  <a:pt x="8097380" y="42418"/>
                </a:moveTo>
                <a:lnTo>
                  <a:pt x="7991780" y="42418"/>
                </a:lnTo>
                <a:lnTo>
                  <a:pt x="7992504" y="43180"/>
                </a:lnTo>
                <a:lnTo>
                  <a:pt x="8094713" y="43180"/>
                </a:lnTo>
                <a:lnTo>
                  <a:pt x="8097380" y="42418"/>
                </a:lnTo>
                <a:close/>
              </a:path>
              <a:path w="9551670" h="58419">
                <a:moveTo>
                  <a:pt x="8103146" y="40767"/>
                </a:moveTo>
                <a:lnTo>
                  <a:pt x="7990218" y="40767"/>
                </a:lnTo>
                <a:lnTo>
                  <a:pt x="7990700" y="41275"/>
                </a:lnTo>
                <a:lnTo>
                  <a:pt x="8101368" y="41275"/>
                </a:lnTo>
                <a:lnTo>
                  <a:pt x="8103146" y="40767"/>
                </a:lnTo>
                <a:close/>
              </a:path>
              <a:path w="9551670" h="58419">
                <a:moveTo>
                  <a:pt x="8115389" y="37084"/>
                </a:moveTo>
                <a:lnTo>
                  <a:pt x="7986738" y="37084"/>
                </a:lnTo>
                <a:lnTo>
                  <a:pt x="7987932" y="38354"/>
                </a:lnTo>
                <a:lnTo>
                  <a:pt x="8111426" y="38354"/>
                </a:lnTo>
                <a:lnTo>
                  <a:pt x="8115389" y="37084"/>
                </a:lnTo>
                <a:close/>
              </a:path>
              <a:path w="9551670" h="58419">
                <a:moveTo>
                  <a:pt x="8119148" y="43180"/>
                </a:moveTo>
                <a:lnTo>
                  <a:pt x="8094713" y="43180"/>
                </a:lnTo>
                <a:lnTo>
                  <a:pt x="8098396" y="46863"/>
                </a:lnTo>
                <a:lnTo>
                  <a:pt x="8101787" y="45593"/>
                </a:lnTo>
                <a:lnTo>
                  <a:pt x="8107261" y="44704"/>
                </a:lnTo>
                <a:lnTo>
                  <a:pt x="8106753" y="44704"/>
                </a:lnTo>
                <a:lnTo>
                  <a:pt x="8119148" y="43180"/>
                </a:lnTo>
                <a:close/>
              </a:path>
              <a:path w="9551670" h="58419">
                <a:moveTo>
                  <a:pt x="8123123" y="32893"/>
                </a:moveTo>
                <a:lnTo>
                  <a:pt x="8121955" y="32131"/>
                </a:lnTo>
                <a:lnTo>
                  <a:pt x="7986115" y="32131"/>
                </a:lnTo>
                <a:lnTo>
                  <a:pt x="7986039" y="32893"/>
                </a:lnTo>
                <a:lnTo>
                  <a:pt x="8123123" y="32893"/>
                </a:lnTo>
                <a:close/>
              </a:path>
              <a:path w="9551670" h="58419">
                <a:moveTo>
                  <a:pt x="8123682" y="34417"/>
                </a:moveTo>
                <a:lnTo>
                  <a:pt x="7985912" y="34417"/>
                </a:lnTo>
                <a:lnTo>
                  <a:pt x="7985849" y="35179"/>
                </a:lnTo>
                <a:lnTo>
                  <a:pt x="8121307" y="35179"/>
                </a:lnTo>
                <a:lnTo>
                  <a:pt x="8123682" y="34417"/>
                </a:lnTo>
                <a:close/>
              </a:path>
              <a:path w="9551670" h="58419">
                <a:moveTo>
                  <a:pt x="8248447" y="43180"/>
                </a:moveTo>
                <a:lnTo>
                  <a:pt x="8228038" y="42418"/>
                </a:lnTo>
                <a:lnTo>
                  <a:pt x="8186483" y="42418"/>
                </a:lnTo>
                <a:lnTo>
                  <a:pt x="8194942" y="43180"/>
                </a:lnTo>
                <a:lnTo>
                  <a:pt x="8248447" y="43180"/>
                </a:lnTo>
                <a:close/>
              </a:path>
              <a:path w="9551670" h="58419">
                <a:moveTo>
                  <a:pt x="8275282" y="41275"/>
                </a:moveTo>
                <a:lnTo>
                  <a:pt x="8101368" y="41275"/>
                </a:lnTo>
                <a:lnTo>
                  <a:pt x="8097380" y="42418"/>
                </a:lnTo>
                <a:lnTo>
                  <a:pt x="8122780" y="42418"/>
                </a:lnTo>
                <a:lnTo>
                  <a:pt x="8124177" y="42672"/>
                </a:lnTo>
                <a:lnTo>
                  <a:pt x="8126552" y="42418"/>
                </a:lnTo>
                <a:lnTo>
                  <a:pt x="8186483" y="42418"/>
                </a:lnTo>
                <a:lnTo>
                  <a:pt x="8176603" y="41529"/>
                </a:lnTo>
                <a:lnTo>
                  <a:pt x="8201647" y="41529"/>
                </a:lnTo>
                <a:lnTo>
                  <a:pt x="8228470" y="42418"/>
                </a:lnTo>
                <a:lnTo>
                  <a:pt x="8275040" y="42418"/>
                </a:lnTo>
                <a:lnTo>
                  <a:pt x="8275231" y="41529"/>
                </a:lnTo>
                <a:lnTo>
                  <a:pt x="8275282" y="41275"/>
                </a:lnTo>
                <a:close/>
              </a:path>
              <a:path w="9551670" h="58419">
                <a:moveTo>
                  <a:pt x="8281759" y="38354"/>
                </a:moveTo>
                <a:lnTo>
                  <a:pt x="8111579" y="38354"/>
                </a:lnTo>
                <a:lnTo>
                  <a:pt x="8103146" y="40767"/>
                </a:lnTo>
                <a:lnTo>
                  <a:pt x="8275383" y="40767"/>
                </a:lnTo>
                <a:lnTo>
                  <a:pt x="8275701" y="39243"/>
                </a:lnTo>
                <a:lnTo>
                  <a:pt x="8277466" y="39243"/>
                </a:lnTo>
                <a:lnTo>
                  <a:pt x="8281759" y="38354"/>
                </a:lnTo>
                <a:close/>
              </a:path>
              <a:path w="9551670" h="58419">
                <a:moveTo>
                  <a:pt x="8297100" y="35179"/>
                </a:moveTo>
                <a:lnTo>
                  <a:pt x="8121307" y="35179"/>
                </a:lnTo>
                <a:lnTo>
                  <a:pt x="8115389" y="37084"/>
                </a:lnTo>
                <a:lnTo>
                  <a:pt x="8287893" y="37084"/>
                </a:lnTo>
                <a:lnTo>
                  <a:pt x="8297100" y="35179"/>
                </a:lnTo>
                <a:close/>
              </a:path>
              <a:path w="9551670" h="58419">
                <a:moveTo>
                  <a:pt x="8306155" y="5842"/>
                </a:moveTo>
                <a:lnTo>
                  <a:pt x="8298777" y="5080"/>
                </a:lnTo>
                <a:lnTo>
                  <a:pt x="8089290" y="5080"/>
                </a:lnTo>
                <a:lnTo>
                  <a:pt x="8088782" y="5842"/>
                </a:lnTo>
                <a:lnTo>
                  <a:pt x="8306155" y="5842"/>
                </a:lnTo>
                <a:close/>
              </a:path>
              <a:path w="9551670" h="58419">
                <a:moveTo>
                  <a:pt x="8316087" y="32893"/>
                </a:moveTo>
                <a:lnTo>
                  <a:pt x="8123123" y="32893"/>
                </a:lnTo>
                <a:lnTo>
                  <a:pt x="8125447" y="34417"/>
                </a:lnTo>
                <a:lnTo>
                  <a:pt x="8303704" y="34417"/>
                </a:lnTo>
                <a:lnTo>
                  <a:pt x="8316087" y="32893"/>
                </a:lnTo>
                <a:close/>
              </a:path>
              <a:path w="9551670" h="58419">
                <a:moveTo>
                  <a:pt x="8322132" y="7493"/>
                </a:moveTo>
                <a:lnTo>
                  <a:pt x="8313521" y="6604"/>
                </a:lnTo>
                <a:lnTo>
                  <a:pt x="8088262" y="6604"/>
                </a:lnTo>
                <a:lnTo>
                  <a:pt x="8087665" y="7493"/>
                </a:lnTo>
                <a:lnTo>
                  <a:pt x="8322132" y="7493"/>
                </a:lnTo>
                <a:close/>
              </a:path>
              <a:path w="9551670" h="58419">
                <a:moveTo>
                  <a:pt x="8373986" y="33274"/>
                </a:moveTo>
                <a:lnTo>
                  <a:pt x="8367789" y="32131"/>
                </a:lnTo>
                <a:lnTo>
                  <a:pt x="8322272" y="32131"/>
                </a:lnTo>
                <a:lnTo>
                  <a:pt x="8316087" y="32893"/>
                </a:lnTo>
                <a:lnTo>
                  <a:pt x="8348612" y="32893"/>
                </a:lnTo>
                <a:lnTo>
                  <a:pt x="8373986" y="33274"/>
                </a:lnTo>
                <a:close/>
              </a:path>
              <a:path w="9551670" h="58419">
                <a:moveTo>
                  <a:pt x="8640623" y="35179"/>
                </a:moveTo>
                <a:lnTo>
                  <a:pt x="8639061" y="35179"/>
                </a:lnTo>
                <a:lnTo>
                  <a:pt x="8478507" y="35179"/>
                </a:lnTo>
                <a:lnTo>
                  <a:pt x="8444547" y="34417"/>
                </a:lnTo>
                <a:lnTo>
                  <a:pt x="8303704" y="34417"/>
                </a:lnTo>
                <a:lnTo>
                  <a:pt x="8297519" y="35179"/>
                </a:lnTo>
                <a:lnTo>
                  <a:pt x="8477059" y="35179"/>
                </a:lnTo>
                <a:lnTo>
                  <a:pt x="8533867" y="36195"/>
                </a:lnTo>
                <a:lnTo>
                  <a:pt x="8626399" y="36830"/>
                </a:lnTo>
                <a:lnTo>
                  <a:pt x="8591258" y="36830"/>
                </a:lnTo>
                <a:lnTo>
                  <a:pt x="8593137" y="37084"/>
                </a:lnTo>
                <a:lnTo>
                  <a:pt x="8636698" y="37084"/>
                </a:lnTo>
                <a:lnTo>
                  <a:pt x="8640623" y="35179"/>
                </a:lnTo>
                <a:close/>
              </a:path>
              <a:path w="9551670" h="58419">
                <a:moveTo>
                  <a:pt x="8645677" y="44704"/>
                </a:moveTo>
                <a:lnTo>
                  <a:pt x="8644103" y="43942"/>
                </a:lnTo>
                <a:lnTo>
                  <a:pt x="8297126" y="43942"/>
                </a:lnTo>
                <a:lnTo>
                  <a:pt x="8274799" y="43561"/>
                </a:lnTo>
                <a:lnTo>
                  <a:pt x="8274723" y="43942"/>
                </a:lnTo>
                <a:lnTo>
                  <a:pt x="8265642" y="43942"/>
                </a:lnTo>
                <a:lnTo>
                  <a:pt x="8197697" y="44323"/>
                </a:lnTo>
                <a:lnTo>
                  <a:pt x="8223275" y="43942"/>
                </a:lnTo>
                <a:lnTo>
                  <a:pt x="8203412" y="43942"/>
                </a:lnTo>
                <a:lnTo>
                  <a:pt x="8194942" y="43180"/>
                </a:lnTo>
                <a:lnTo>
                  <a:pt x="8126997" y="43180"/>
                </a:lnTo>
                <a:lnTo>
                  <a:pt x="8131226" y="43942"/>
                </a:lnTo>
                <a:lnTo>
                  <a:pt x="8131861" y="43942"/>
                </a:lnTo>
                <a:lnTo>
                  <a:pt x="8132267" y="44691"/>
                </a:lnTo>
                <a:lnTo>
                  <a:pt x="8129752" y="44704"/>
                </a:lnTo>
                <a:lnTo>
                  <a:pt x="8132267" y="44704"/>
                </a:lnTo>
                <a:lnTo>
                  <a:pt x="8132762" y="45593"/>
                </a:lnTo>
                <a:lnTo>
                  <a:pt x="8132229" y="45593"/>
                </a:lnTo>
                <a:lnTo>
                  <a:pt x="8139443" y="47117"/>
                </a:lnTo>
                <a:lnTo>
                  <a:pt x="8157858" y="47117"/>
                </a:lnTo>
                <a:lnTo>
                  <a:pt x="8173415" y="44704"/>
                </a:lnTo>
                <a:lnTo>
                  <a:pt x="8645677" y="44704"/>
                </a:lnTo>
                <a:close/>
              </a:path>
              <a:path w="9551670" h="58419">
                <a:moveTo>
                  <a:pt x="8648471" y="33655"/>
                </a:moveTo>
                <a:lnTo>
                  <a:pt x="8399373" y="33655"/>
                </a:lnTo>
                <a:lnTo>
                  <a:pt x="8450148" y="34417"/>
                </a:lnTo>
                <a:lnTo>
                  <a:pt x="8642198" y="34417"/>
                </a:lnTo>
                <a:lnTo>
                  <a:pt x="8641397" y="34810"/>
                </a:lnTo>
                <a:lnTo>
                  <a:pt x="8648471" y="33655"/>
                </a:lnTo>
                <a:close/>
              </a:path>
              <a:path w="9551670" h="58419">
                <a:moveTo>
                  <a:pt x="8655812" y="44704"/>
                </a:moveTo>
                <a:lnTo>
                  <a:pt x="8645677" y="44704"/>
                </a:lnTo>
                <a:lnTo>
                  <a:pt x="8648560" y="46113"/>
                </a:lnTo>
                <a:lnTo>
                  <a:pt x="8655812" y="44704"/>
                </a:lnTo>
                <a:close/>
              </a:path>
              <a:path w="9551670" h="58419">
                <a:moveTo>
                  <a:pt x="8659127" y="42418"/>
                </a:moveTo>
                <a:lnTo>
                  <a:pt x="8622144" y="42418"/>
                </a:lnTo>
                <a:lnTo>
                  <a:pt x="8631847" y="41275"/>
                </a:lnTo>
                <a:lnTo>
                  <a:pt x="8622436" y="41275"/>
                </a:lnTo>
                <a:lnTo>
                  <a:pt x="8620442" y="42418"/>
                </a:lnTo>
                <a:lnTo>
                  <a:pt x="8275040" y="42418"/>
                </a:lnTo>
                <a:lnTo>
                  <a:pt x="8274888" y="43180"/>
                </a:lnTo>
                <a:lnTo>
                  <a:pt x="8642528" y="43180"/>
                </a:lnTo>
                <a:lnTo>
                  <a:pt x="8659127" y="42418"/>
                </a:lnTo>
                <a:close/>
              </a:path>
              <a:path w="9551670" h="58419">
                <a:moveTo>
                  <a:pt x="8671242" y="43180"/>
                </a:moveTo>
                <a:lnTo>
                  <a:pt x="8642528" y="43180"/>
                </a:lnTo>
                <a:lnTo>
                  <a:pt x="8644103" y="43942"/>
                </a:lnTo>
                <a:lnTo>
                  <a:pt x="8658250" y="43942"/>
                </a:lnTo>
                <a:lnTo>
                  <a:pt x="8671242" y="43180"/>
                </a:lnTo>
                <a:close/>
              </a:path>
              <a:path w="9551670" h="58419">
                <a:moveTo>
                  <a:pt x="8677821" y="41275"/>
                </a:moveTo>
                <a:lnTo>
                  <a:pt x="8675205" y="40767"/>
                </a:lnTo>
                <a:lnTo>
                  <a:pt x="8636152" y="40767"/>
                </a:lnTo>
                <a:lnTo>
                  <a:pt x="8631847" y="41275"/>
                </a:lnTo>
                <a:lnTo>
                  <a:pt x="8677821" y="41275"/>
                </a:lnTo>
                <a:close/>
              </a:path>
              <a:path w="9551670" h="58419">
                <a:moveTo>
                  <a:pt x="8698560" y="27305"/>
                </a:moveTo>
                <a:lnTo>
                  <a:pt x="8095894" y="27305"/>
                </a:lnTo>
                <a:lnTo>
                  <a:pt x="8094764" y="27305"/>
                </a:lnTo>
                <a:lnTo>
                  <a:pt x="8118475" y="29845"/>
                </a:lnTo>
                <a:lnTo>
                  <a:pt x="8121955" y="32131"/>
                </a:lnTo>
                <a:lnTo>
                  <a:pt x="8322272" y="32131"/>
                </a:lnTo>
                <a:lnTo>
                  <a:pt x="8328457" y="31369"/>
                </a:lnTo>
                <a:lnTo>
                  <a:pt x="8358772" y="29337"/>
                </a:lnTo>
                <a:lnTo>
                  <a:pt x="8361591" y="29337"/>
                </a:lnTo>
                <a:lnTo>
                  <a:pt x="8359648" y="29845"/>
                </a:lnTo>
                <a:lnTo>
                  <a:pt x="8368220" y="32131"/>
                </a:lnTo>
                <a:lnTo>
                  <a:pt x="8657882" y="32131"/>
                </a:lnTo>
                <a:lnTo>
                  <a:pt x="8672004" y="29845"/>
                </a:lnTo>
                <a:lnTo>
                  <a:pt x="8677313" y="29337"/>
                </a:lnTo>
                <a:lnTo>
                  <a:pt x="8698560" y="27305"/>
                </a:lnTo>
                <a:close/>
              </a:path>
              <a:path w="9551670" h="58419">
                <a:moveTo>
                  <a:pt x="8699246" y="37084"/>
                </a:moveTo>
                <a:lnTo>
                  <a:pt x="8636698" y="37084"/>
                </a:lnTo>
                <a:lnTo>
                  <a:pt x="8635644" y="37592"/>
                </a:lnTo>
                <a:lnTo>
                  <a:pt x="8685962" y="37592"/>
                </a:lnTo>
                <a:lnTo>
                  <a:pt x="8699246" y="37084"/>
                </a:lnTo>
                <a:close/>
              </a:path>
              <a:path w="9551670" h="58419">
                <a:moveTo>
                  <a:pt x="8709749" y="41275"/>
                </a:moveTo>
                <a:lnTo>
                  <a:pt x="8677821" y="41275"/>
                </a:lnTo>
                <a:lnTo>
                  <a:pt x="8679129" y="41529"/>
                </a:lnTo>
                <a:lnTo>
                  <a:pt x="8659127" y="42418"/>
                </a:lnTo>
                <a:lnTo>
                  <a:pt x="8683498" y="42418"/>
                </a:lnTo>
                <a:lnTo>
                  <a:pt x="8709749" y="41275"/>
                </a:lnTo>
                <a:close/>
              </a:path>
              <a:path w="9551670" h="58419">
                <a:moveTo>
                  <a:pt x="8749690" y="39243"/>
                </a:moveTo>
                <a:lnTo>
                  <a:pt x="8736101" y="37592"/>
                </a:lnTo>
                <a:lnTo>
                  <a:pt x="8685962" y="37592"/>
                </a:lnTo>
                <a:lnTo>
                  <a:pt x="8666061" y="38354"/>
                </a:lnTo>
                <a:lnTo>
                  <a:pt x="8665223" y="38354"/>
                </a:lnTo>
                <a:lnTo>
                  <a:pt x="8630399" y="40144"/>
                </a:lnTo>
                <a:lnTo>
                  <a:pt x="8635644" y="37592"/>
                </a:lnTo>
                <a:lnTo>
                  <a:pt x="8596884" y="37592"/>
                </a:lnTo>
                <a:lnTo>
                  <a:pt x="8599703" y="37973"/>
                </a:lnTo>
                <a:lnTo>
                  <a:pt x="8595525" y="37592"/>
                </a:lnTo>
                <a:lnTo>
                  <a:pt x="8596884" y="37592"/>
                </a:lnTo>
                <a:lnTo>
                  <a:pt x="8593137" y="37084"/>
                </a:lnTo>
                <a:lnTo>
                  <a:pt x="8287893" y="37084"/>
                </a:lnTo>
                <a:lnTo>
                  <a:pt x="8281759" y="38354"/>
                </a:lnTo>
                <a:lnTo>
                  <a:pt x="8602523" y="38354"/>
                </a:lnTo>
                <a:lnTo>
                  <a:pt x="8603882" y="38354"/>
                </a:lnTo>
                <a:lnTo>
                  <a:pt x="8613648" y="39243"/>
                </a:lnTo>
                <a:lnTo>
                  <a:pt x="8621370" y="40601"/>
                </a:lnTo>
                <a:lnTo>
                  <a:pt x="8617966" y="40767"/>
                </a:lnTo>
                <a:lnTo>
                  <a:pt x="8275383" y="40767"/>
                </a:lnTo>
                <a:lnTo>
                  <a:pt x="8275282" y="41275"/>
                </a:lnTo>
                <a:lnTo>
                  <a:pt x="8622436" y="41275"/>
                </a:lnTo>
                <a:lnTo>
                  <a:pt x="8623325" y="40767"/>
                </a:lnTo>
                <a:lnTo>
                  <a:pt x="8629091" y="40767"/>
                </a:lnTo>
                <a:lnTo>
                  <a:pt x="8634819" y="40767"/>
                </a:lnTo>
                <a:lnTo>
                  <a:pt x="8655774" y="39243"/>
                </a:lnTo>
                <a:lnTo>
                  <a:pt x="8667382" y="39243"/>
                </a:lnTo>
                <a:lnTo>
                  <a:pt x="8675205" y="40767"/>
                </a:lnTo>
                <a:lnTo>
                  <a:pt x="8720658" y="40767"/>
                </a:lnTo>
                <a:lnTo>
                  <a:pt x="8746490" y="39243"/>
                </a:lnTo>
                <a:lnTo>
                  <a:pt x="8749690" y="39243"/>
                </a:lnTo>
                <a:close/>
              </a:path>
              <a:path w="9551670" h="58419">
                <a:moveTo>
                  <a:pt x="9048128" y="26543"/>
                </a:moveTo>
                <a:lnTo>
                  <a:pt x="8706536" y="26543"/>
                </a:lnTo>
                <a:lnTo>
                  <a:pt x="8698560" y="27305"/>
                </a:lnTo>
                <a:lnTo>
                  <a:pt x="9046540" y="27305"/>
                </a:lnTo>
                <a:lnTo>
                  <a:pt x="9048128" y="26543"/>
                </a:lnTo>
                <a:close/>
              </a:path>
              <a:path w="9551670" h="58419">
                <a:moveTo>
                  <a:pt x="9171648" y="17145"/>
                </a:moveTo>
                <a:lnTo>
                  <a:pt x="9128608" y="17145"/>
                </a:lnTo>
                <a:lnTo>
                  <a:pt x="9130792" y="17653"/>
                </a:lnTo>
                <a:lnTo>
                  <a:pt x="9165222" y="17653"/>
                </a:lnTo>
                <a:lnTo>
                  <a:pt x="9171648" y="17145"/>
                </a:lnTo>
                <a:close/>
              </a:path>
              <a:path w="9551670" h="58419">
                <a:moveTo>
                  <a:pt x="9175432" y="17145"/>
                </a:moveTo>
                <a:lnTo>
                  <a:pt x="9175140" y="17018"/>
                </a:lnTo>
                <a:lnTo>
                  <a:pt x="9173248" y="17018"/>
                </a:lnTo>
                <a:lnTo>
                  <a:pt x="9171648" y="17145"/>
                </a:lnTo>
                <a:lnTo>
                  <a:pt x="9175432" y="17145"/>
                </a:lnTo>
                <a:close/>
              </a:path>
              <a:path w="9551670" h="58419">
                <a:moveTo>
                  <a:pt x="9209900" y="37592"/>
                </a:moveTo>
                <a:lnTo>
                  <a:pt x="9191638" y="37084"/>
                </a:lnTo>
                <a:lnTo>
                  <a:pt x="8731923" y="37084"/>
                </a:lnTo>
                <a:lnTo>
                  <a:pt x="8736101" y="37592"/>
                </a:lnTo>
                <a:lnTo>
                  <a:pt x="9209900" y="37592"/>
                </a:lnTo>
                <a:close/>
              </a:path>
              <a:path w="9551670" h="58419">
                <a:moveTo>
                  <a:pt x="9240355" y="26543"/>
                </a:moveTo>
                <a:lnTo>
                  <a:pt x="9233510" y="26543"/>
                </a:lnTo>
                <a:lnTo>
                  <a:pt x="9236215" y="26936"/>
                </a:lnTo>
                <a:lnTo>
                  <a:pt x="9240355" y="26543"/>
                </a:lnTo>
                <a:close/>
              </a:path>
              <a:path w="9551670" h="58419">
                <a:moveTo>
                  <a:pt x="9241980" y="33655"/>
                </a:moveTo>
                <a:lnTo>
                  <a:pt x="8916492" y="33655"/>
                </a:lnTo>
                <a:lnTo>
                  <a:pt x="8902192" y="32893"/>
                </a:lnTo>
                <a:lnTo>
                  <a:pt x="8920823" y="32893"/>
                </a:lnTo>
                <a:lnTo>
                  <a:pt x="8927884" y="32893"/>
                </a:lnTo>
                <a:lnTo>
                  <a:pt x="9240037" y="32893"/>
                </a:lnTo>
                <a:lnTo>
                  <a:pt x="9238082" y="32131"/>
                </a:lnTo>
                <a:lnTo>
                  <a:pt x="9206852" y="32131"/>
                </a:lnTo>
                <a:lnTo>
                  <a:pt x="9203995" y="30226"/>
                </a:lnTo>
                <a:lnTo>
                  <a:pt x="9202572" y="30226"/>
                </a:lnTo>
                <a:lnTo>
                  <a:pt x="9219857" y="28448"/>
                </a:lnTo>
                <a:lnTo>
                  <a:pt x="9219717" y="28448"/>
                </a:lnTo>
                <a:lnTo>
                  <a:pt x="9232100" y="27305"/>
                </a:lnTo>
                <a:lnTo>
                  <a:pt x="9046540" y="27305"/>
                </a:lnTo>
                <a:lnTo>
                  <a:pt x="9043378" y="28829"/>
                </a:lnTo>
                <a:lnTo>
                  <a:pt x="9043289" y="31369"/>
                </a:lnTo>
                <a:lnTo>
                  <a:pt x="9002535" y="31610"/>
                </a:lnTo>
                <a:lnTo>
                  <a:pt x="8975496" y="30480"/>
                </a:lnTo>
                <a:lnTo>
                  <a:pt x="8945969" y="28829"/>
                </a:lnTo>
                <a:lnTo>
                  <a:pt x="8943734" y="28829"/>
                </a:lnTo>
                <a:lnTo>
                  <a:pt x="8930234" y="28448"/>
                </a:lnTo>
                <a:lnTo>
                  <a:pt x="8921217" y="28194"/>
                </a:lnTo>
                <a:lnTo>
                  <a:pt x="8925801" y="28448"/>
                </a:lnTo>
                <a:lnTo>
                  <a:pt x="8969235" y="30861"/>
                </a:lnTo>
                <a:lnTo>
                  <a:pt x="8964955" y="30861"/>
                </a:lnTo>
                <a:lnTo>
                  <a:pt x="8948395" y="31915"/>
                </a:lnTo>
                <a:lnTo>
                  <a:pt x="8931846" y="32004"/>
                </a:lnTo>
                <a:lnTo>
                  <a:pt x="8944229" y="32004"/>
                </a:lnTo>
                <a:lnTo>
                  <a:pt x="8940889" y="32131"/>
                </a:lnTo>
                <a:lnTo>
                  <a:pt x="8992616" y="32131"/>
                </a:lnTo>
                <a:lnTo>
                  <a:pt x="8930856" y="32512"/>
                </a:lnTo>
                <a:lnTo>
                  <a:pt x="8940889" y="32131"/>
                </a:lnTo>
                <a:lnTo>
                  <a:pt x="8887892" y="32131"/>
                </a:lnTo>
                <a:lnTo>
                  <a:pt x="8892654" y="32385"/>
                </a:lnTo>
                <a:lnTo>
                  <a:pt x="8875052" y="32131"/>
                </a:lnTo>
                <a:lnTo>
                  <a:pt x="8657882" y="32131"/>
                </a:lnTo>
                <a:lnTo>
                  <a:pt x="8648471" y="33655"/>
                </a:lnTo>
                <a:lnTo>
                  <a:pt x="8905811" y="33655"/>
                </a:lnTo>
                <a:lnTo>
                  <a:pt x="8952154" y="34417"/>
                </a:lnTo>
                <a:lnTo>
                  <a:pt x="9160878" y="36068"/>
                </a:lnTo>
                <a:lnTo>
                  <a:pt x="9155100" y="36068"/>
                </a:lnTo>
                <a:lnTo>
                  <a:pt x="9191638" y="37084"/>
                </a:lnTo>
                <a:lnTo>
                  <a:pt x="9209608" y="37084"/>
                </a:lnTo>
                <a:lnTo>
                  <a:pt x="9230995" y="35179"/>
                </a:lnTo>
                <a:lnTo>
                  <a:pt x="9232214" y="35179"/>
                </a:lnTo>
                <a:lnTo>
                  <a:pt x="9241980" y="33655"/>
                </a:lnTo>
                <a:close/>
              </a:path>
              <a:path w="9551670" h="58419">
                <a:moveTo>
                  <a:pt x="9262885" y="17145"/>
                </a:moveTo>
                <a:lnTo>
                  <a:pt x="9175432" y="17145"/>
                </a:lnTo>
                <a:lnTo>
                  <a:pt x="9176588" y="17653"/>
                </a:lnTo>
                <a:lnTo>
                  <a:pt x="9251988" y="17653"/>
                </a:lnTo>
                <a:lnTo>
                  <a:pt x="9262885" y="17145"/>
                </a:lnTo>
                <a:close/>
              </a:path>
              <a:path w="9551670" h="58419">
                <a:moveTo>
                  <a:pt x="9269260" y="12192"/>
                </a:moveTo>
                <a:lnTo>
                  <a:pt x="9267317" y="12192"/>
                </a:lnTo>
                <a:lnTo>
                  <a:pt x="9267317" y="12700"/>
                </a:lnTo>
                <a:lnTo>
                  <a:pt x="9269260" y="12192"/>
                </a:lnTo>
                <a:close/>
              </a:path>
              <a:path w="9551670" h="58419">
                <a:moveTo>
                  <a:pt x="9282582" y="15367"/>
                </a:moveTo>
                <a:lnTo>
                  <a:pt x="9114790" y="15367"/>
                </a:lnTo>
                <a:lnTo>
                  <a:pt x="9116771" y="15621"/>
                </a:lnTo>
                <a:lnTo>
                  <a:pt x="9280207" y="15621"/>
                </a:lnTo>
                <a:lnTo>
                  <a:pt x="9282582" y="15367"/>
                </a:lnTo>
                <a:close/>
              </a:path>
              <a:path w="9551670" h="58419">
                <a:moveTo>
                  <a:pt x="9416275" y="15621"/>
                </a:moveTo>
                <a:lnTo>
                  <a:pt x="9415564" y="15367"/>
                </a:lnTo>
                <a:lnTo>
                  <a:pt x="9407588" y="15367"/>
                </a:lnTo>
                <a:lnTo>
                  <a:pt x="9409633" y="15621"/>
                </a:lnTo>
                <a:lnTo>
                  <a:pt x="9416275" y="15621"/>
                </a:lnTo>
                <a:close/>
              </a:path>
              <a:path w="9551670" h="58419">
                <a:moveTo>
                  <a:pt x="9447733" y="18415"/>
                </a:moveTo>
                <a:lnTo>
                  <a:pt x="9235643" y="18415"/>
                </a:lnTo>
                <a:lnTo>
                  <a:pt x="9202585" y="19304"/>
                </a:lnTo>
                <a:lnTo>
                  <a:pt x="9177782" y="20447"/>
                </a:lnTo>
                <a:lnTo>
                  <a:pt x="9168460" y="19812"/>
                </a:lnTo>
                <a:lnTo>
                  <a:pt x="9172029" y="19050"/>
                </a:lnTo>
                <a:lnTo>
                  <a:pt x="9176106" y="18415"/>
                </a:lnTo>
                <a:lnTo>
                  <a:pt x="9178315" y="18415"/>
                </a:lnTo>
                <a:lnTo>
                  <a:pt x="9235643" y="18415"/>
                </a:lnTo>
                <a:lnTo>
                  <a:pt x="9246540" y="17907"/>
                </a:lnTo>
                <a:lnTo>
                  <a:pt x="9179369" y="17907"/>
                </a:lnTo>
                <a:lnTo>
                  <a:pt x="9177731" y="18161"/>
                </a:lnTo>
                <a:lnTo>
                  <a:pt x="9176588" y="17653"/>
                </a:lnTo>
                <a:lnTo>
                  <a:pt x="9165222" y="17653"/>
                </a:lnTo>
                <a:lnTo>
                  <a:pt x="9139542" y="19685"/>
                </a:lnTo>
                <a:lnTo>
                  <a:pt x="9130792" y="17653"/>
                </a:lnTo>
                <a:lnTo>
                  <a:pt x="8981529" y="17653"/>
                </a:lnTo>
                <a:lnTo>
                  <a:pt x="9043035" y="19050"/>
                </a:lnTo>
                <a:lnTo>
                  <a:pt x="9033142" y="19050"/>
                </a:lnTo>
                <a:lnTo>
                  <a:pt x="9049982" y="22352"/>
                </a:lnTo>
                <a:lnTo>
                  <a:pt x="9049906" y="23241"/>
                </a:lnTo>
                <a:lnTo>
                  <a:pt x="9049817" y="24384"/>
                </a:lnTo>
                <a:lnTo>
                  <a:pt x="9049715" y="25781"/>
                </a:lnTo>
                <a:lnTo>
                  <a:pt x="9048128" y="26543"/>
                </a:lnTo>
                <a:lnTo>
                  <a:pt x="9233510" y="26543"/>
                </a:lnTo>
                <a:lnTo>
                  <a:pt x="9227198" y="25654"/>
                </a:lnTo>
                <a:lnTo>
                  <a:pt x="9224251" y="25654"/>
                </a:lnTo>
                <a:lnTo>
                  <a:pt x="9262872" y="23241"/>
                </a:lnTo>
                <a:lnTo>
                  <a:pt x="9263164" y="23241"/>
                </a:lnTo>
                <a:lnTo>
                  <a:pt x="9293708" y="21463"/>
                </a:lnTo>
                <a:lnTo>
                  <a:pt x="9331642" y="20447"/>
                </a:lnTo>
                <a:lnTo>
                  <a:pt x="9379166" y="21463"/>
                </a:lnTo>
                <a:lnTo>
                  <a:pt x="9373527" y="21463"/>
                </a:lnTo>
                <a:lnTo>
                  <a:pt x="9384665" y="26289"/>
                </a:lnTo>
                <a:lnTo>
                  <a:pt x="9375851" y="25019"/>
                </a:lnTo>
                <a:lnTo>
                  <a:pt x="9371647" y="25019"/>
                </a:lnTo>
                <a:lnTo>
                  <a:pt x="9362694" y="24638"/>
                </a:lnTo>
                <a:lnTo>
                  <a:pt x="9344901" y="24384"/>
                </a:lnTo>
                <a:lnTo>
                  <a:pt x="9329293" y="24638"/>
                </a:lnTo>
                <a:lnTo>
                  <a:pt x="9354160" y="25019"/>
                </a:lnTo>
                <a:lnTo>
                  <a:pt x="9390812" y="27305"/>
                </a:lnTo>
                <a:lnTo>
                  <a:pt x="9394977" y="27305"/>
                </a:lnTo>
                <a:lnTo>
                  <a:pt x="9419679" y="28067"/>
                </a:lnTo>
                <a:lnTo>
                  <a:pt x="9437840" y="26289"/>
                </a:lnTo>
                <a:lnTo>
                  <a:pt x="9444317" y="25654"/>
                </a:lnTo>
                <a:lnTo>
                  <a:pt x="9446857" y="25654"/>
                </a:lnTo>
                <a:lnTo>
                  <a:pt x="9405836" y="21463"/>
                </a:lnTo>
                <a:lnTo>
                  <a:pt x="9402750" y="21463"/>
                </a:lnTo>
                <a:lnTo>
                  <a:pt x="9447733" y="18415"/>
                </a:lnTo>
                <a:close/>
              </a:path>
              <a:path w="9551670" h="58419">
                <a:moveTo>
                  <a:pt x="9459697" y="17653"/>
                </a:moveTo>
                <a:lnTo>
                  <a:pt x="9251988" y="17653"/>
                </a:lnTo>
                <a:lnTo>
                  <a:pt x="9246540" y="17907"/>
                </a:lnTo>
                <a:lnTo>
                  <a:pt x="9455709" y="17907"/>
                </a:lnTo>
                <a:lnTo>
                  <a:pt x="9459697" y="17653"/>
                </a:lnTo>
                <a:close/>
              </a:path>
              <a:path w="9551670" h="58419">
                <a:moveTo>
                  <a:pt x="9502038" y="15621"/>
                </a:moveTo>
                <a:lnTo>
                  <a:pt x="9416275" y="15621"/>
                </a:lnTo>
                <a:lnTo>
                  <a:pt x="9419844" y="16903"/>
                </a:lnTo>
                <a:lnTo>
                  <a:pt x="9409633" y="15621"/>
                </a:lnTo>
                <a:lnTo>
                  <a:pt x="9280207" y="15621"/>
                </a:lnTo>
                <a:lnTo>
                  <a:pt x="9267152" y="17018"/>
                </a:lnTo>
                <a:lnTo>
                  <a:pt x="9265615" y="17018"/>
                </a:lnTo>
                <a:lnTo>
                  <a:pt x="9262885" y="17145"/>
                </a:lnTo>
                <a:lnTo>
                  <a:pt x="9467672" y="17145"/>
                </a:lnTo>
                <a:lnTo>
                  <a:pt x="9469666" y="17018"/>
                </a:lnTo>
                <a:lnTo>
                  <a:pt x="9467342" y="17018"/>
                </a:lnTo>
                <a:lnTo>
                  <a:pt x="9502038" y="15621"/>
                </a:lnTo>
                <a:close/>
              </a:path>
              <a:path w="9551670" h="58419">
                <a:moveTo>
                  <a:pt x="9551302" y="15367"/>
                </a:moveTo>
                <a:lnTo>
                  <a:pt x="9539300" y="13436"/>
                </a:lnTo>
                <a:lnTo>
                  <a:pt x="9544126" y="13436"/>
                </a:lnTo>
                <a:lnTo>
                  <a:pt x="9530817" y="12954"/>
                </a:lnTo>
                <a:lnTo>
                  <a:pt x="9516681" y="12192"/>
                </a:lnTo>
                <a:lnTo>
                  <a:pt x="9519768" y="12192"/>
                </a:lnTo>
                <a:lnTo>
                  <a:pt x="9504324" y="9779"/>
                </a:lnTo>
                <a:lnTo>
                  <a:pt x="9501695" y="9779"/>
                </a:lnTo>
                <a:lnTo>
                  <a:pt x="9500565" y="12192"/>
                </a:lnTo>
                <a:lnTo>
                  <a:pt x="9505290" y="12192"/>
                </a:lnTo>
                <a:lnTo>
                  <a:pt x="9476575" y="12954"/>
                </a:lnTo>
                <a:lnTo>
                  <a:pt x="9388513" y="13373"/>
                </a:lnTo>
                <a:lnTo>
                  <a:pt x="9364764" y="12192"/>
                </a:lnTo>
                <a:lnTo>
                  <a:pt x="9364523" y="12192"/>
                </a:lnTo>
                <a:lnTo>
                  <a:pt x="9333420" y="10795"/>
                </a:lnTo>
                <a:lnTo>
                  <a:pt x="9336494" y="10795"/>
                </a:lnTo>
                <a:lnTo>
                  <a:pt x="9335198" y="10668"/>
                </a:lnTo>
                <a:lnTo>
                  <a:pt x="9346540" y="10668"/>
                </a:lnTo>
                <a:lnTo>
                  <a:pt x="9334500" y="10604"/>
                </a:lnTo>
                <a:lnTo>
                  <a:pt x="9302953" y="7493"/>
                </a:lnTo>
                <a:lnTo>
                  <a:pt x="8386737" y="7493"/>
                </a:lnTo>
                <a:lnTo>
                  <a:pt x="8419249" y="8255"/>
                </a:lnTo>
                <a:lnTo>
                  <a:pt x="8335759" y="8255"/>
                </a:lnTo>
                <a:lnTo>
                  <a:pt x="8347176" y="7493"/>
                </a:lnTo>
                <a:lnTo>
                  <a:pt x="8322132" y="7493"/>
                </a:lnTo>
                <a:lnTo>
                  <a:pt x="8329498" y="8255"/>
                </a:lnTo>
                <a:lnTo>
                  <a:pt x="8152778" y="8255"/>
                </a:lnTo>
                <a:lnTo>
                  <a:pt x="7988262" y="8890"/>
                </a:lnTo>
                <a:lnTo>
                  <a:pt x="8032242" y="8890"/>
                </a:lnTo>
                <a:lnTo>
                  <a:pt x="7978267" y="10033"/>
                </a:lnTo>
                <a:lnTo>
                  <a:pt x="7979880" y="10033"/>
                </a:lnTo>
                <a:lnTo>
                  <a:pt x="7953616" y="10795"/>
                </a:lnTo>
                <a:lnTo>
                  <a:pt x="7944625" y="10795"/>
                </a:lnTo>
                <a:lnTo>
                  <a:pt x="7948790" y="15367"/>
                </a:lnTo>
                <a:lnTo>
                  <a:pt x="7940599" y="15367"/>
                </a:lnTo>
                <a:lnTo>
                  <a:pt x="7908569" y="15875"/>
                </a:lnTo>
                <a:lnTo>
                  <a:pt x="7802791" y="12954"/>
                </a:lnTo>
                <a:lnTo>
                  <a:pt x="7749451" y="12954"/>
                </a:lnTo>
                <a:lnTo>
                  <a:pt x="7755026" y="12192"/>
                </a:lnTo>
                <a:lnTo>
                  <a:pt x="7794523" y="12192"/>
                </a:lnTo>
                <a:lnTo>
                  <a:pt x="7772273" y="11061"/>
                </a:lnTo>
                <a:lnTo>
                  <a:pt x="7767117" y="10795"/>
                </a:lnTo>
                <a:lnTo>
                  <a:pt x="7747190" y="9779"/>
                </a:lnTo>
                <a:lnTo>
                  <a:pt x="7734719" y="9156"/>
                </a:lnTo>
                <a:lnTo>
                  <a:pt x="7688148" y="9779"/>
                </a:lnTo>
                <a:lnTo>
                  <a:pt x="7669517" y="10033"/>
                </a:lnTo>
                <a:lnTo>
                  <a:pt x="7675562" y="10033"/>
                </a:lnTo>
                <a:lnTo>
                  <a:pt x="7620000" y="12192"/>
                </a:lnTo>
                <a:lnTo>
                  <a:pt x="7617879" y="12192"/>
                </a:lnTo>
                <a:lnTo>
                  <a:pt x="7569454" y="13347"/>
                </a:lnTo>
                <a:lnTo>
                  <a:pt x="7555624" y="12954"/>
                </a:lnTo>
                <a:lnTo>
                  <a:pt x="7527988" y="12192"/>
                </a:lnTo>
                <a:lnTo>
                  <a:pt x="7510907" y="12192"/>
                </a:lnTo>
                <a:lnTo>
                  <a:pt x="7491920" y="12573"/>
                </a:lnTo>
                <a:lnTo>
                  <a:pt x="7474839" y="12192"/>
                </a:lnTo>
                <a:lnTo>
                  <a:pt x="7472629" y="12192"/>
                </a:lnTo>
                <a:lnTo>
                  <a:pt x="7475321" y="10795"/>
                </a:lnTo>
                <a:lnTo>
                  <a:pt x="7463828" y="10795"/>
                </a:lnTo>
                <a:lnTo>
                  <a:pt x="7407986" y="12192"/>
                </a:lnTo>
                <a:lnTo>
                  <a:pt x="7413269" y="12192"/>
                </a:lnTo>
                <a:lnTo>
                  <a:pt x="7399515" y="12712"/>
                </a:lnTo>
                <a:lnTo>
                  <a:pt x="7388479" y="8255"/>
                </a:lnTo>
                <a:lnTo>
                  <a:pt x="8087144" y="8255"/>
                </a:lnTo>
                <a:lnTo>
                  <a:pt x="8087665" y="7493"/>
                </a:lnTo>
                <a:lnTo>
                  <a:pt x="6284595" y="7493"/>
                </a:lnTo>
                <a:lnTo>
                  <a:pt x="6178156" y="7886"/>
                </a:lnTo>
                <a:lnTo>
                  <a:pt x="6158281" y="7493"/>
                </a:lnTo>
                <a:lnTo>
                  <a:pt x="6139688" y="7493"/>
                </a:lnTo>
                <a:lnTo>
                  <a:pt x="6139688" y="8255"/>
                </a:lnTo>
                <a:lnTo>
                  <a:pt x="6132563" y="8864"/>
                </a:lnTo>
                <a:lnTo>
                  <a:pt x="6120155" y="8890"/>
                </a:lnTo>
                <a:lnTo>
                  <a:pt x="6132182" y="8890"/>
                </a:lnTo>
                <a:lnTo>
                  <a:pt x="6109665" y="10795"/>
                </a:lnTo>
                <a:lnTo>
                  <a:pt x="6106452" y="10795"/>
                </a:lnTo>
                <a:lnTo>
                  <a:pt x="6105601" y="9779"/>
                </a:lnTo>
                <a:lnTo>
                  <a:pt x="6103836" y="9779"/>
                </a:lnTo>
                <a:lnTo>
                  <a:pt x="6109614" y="8255"/>
                </a:lnTo>
                <a:lnTo>
                  <a:pt x="6139688" y="8255"/>
                </a:lnTo>
                <a:lnTo>
                  <a:pt x="6139688" y="7493"/>
                </a:lnTo>
                <a:lnTo>
                  <a:pt x="6115367" y="7493"/>
                </a:lnTo>
                <a:lnTo>
                  <a:pt x="6114732" y="6604"/>
                </a:lnTo>
                <a:lnTo>
                  <a:pt x="8088262" y="6604"/>
                </a:lnTo>
                <a:lnTo>
                  <a:pt x="8088782" y="5842"/>
                </a:lnTo>
                <a:lnTo>
                  <a:pt x="6117336" y="5842"/>
                </a:lnTo>
                <a:lnTo>
                  <a:pt x="6114275" y="5981"/>
                </a:lnTo>
                <a:lnTo>
                  <a:pt x="6108179" y="6223"/>
                </a:lnTo>
                <a:lnTo>
                  <a:pt x="6099022" y="6604"/>
                </a:lnTo>
                <a:lnTo>
                  <a:pt x="6083516" y="6604"/>
                </a:lnTo>
                <a:lnTo>
                  <a:pt x="6082677" y="5842"/>
                </a:lnTo>
                <a:lnTo>
                  <a:pt x="6080912" y="5842"/>
                </a:lnTo>
                <a:lnTo>
                  <a:pt x="6085357" y="5080"/>
                </a:lnTo>
                <a:lnTo>
                  <a:pt x="8089290" y="5080"/>
                </a:lnTo>
                <a:lnTo>
                  <a:pt x="8089811" y="4318"/>
                </a:lnTo>
                <a:lnTo>
                  <a:pt x="8269948" y="4318"/>
                </a:lnTo>
                <a:lnTo>
                  <a:pt x="8247862" y="3822"/>
                </a:lnTo>
                <a:lnTo>
                  <a:pt x="8021104" y="4318"/>
                </a:lnTo>
                <a:lnTo>
                  <a:pt x="6093231" y="4318"/>
                </a:lnTo>
                <a:lnTo>
                  <a:pt x="6104090" y="3429"/>
                </a:lnTo>
                <a:lnTo>
                  <a:pt x="6101626" y="3429"/>
                </a:lnTo>
                <a:lnTo>
                  <a:pt x="6092837" y="3708"/>
                </a:lnTo>
                <a:lnTo>
                  <a:pt x="6092837" y="4318"/>
                </a:lnTo>
                <a:lnTo>
                  <a:pt x="6087580" y="4699"/>
                </a:lnTo>
                <a:lnTo>
                  <a:pt x="6089802" y="4318"/>
                </a:lnTo>
                <a:lnTo>
                  <a:pt x="6092837" y="4318"/>
                </a:lnTo>
                <a:lnTo>
                  <a:pt x="6092837" y="3708"/>
                </a:lnTo>
                <a:lnTo>
                  <a:pt x="6061418" y="4699"/>
                </a:lnTo>
                <a:lnTo>
                  <a:pt x="6064339" y="4318"/>
                </a:lnTo>
                <a:lnTo>
                  <a:pt x="5142763" y="4318"/>
                </a:lnTo>
                <a:lnTo>
                  <a:pt x="5155298" y="3429"/>
                </a:lnTo>
                <a:lnTo>
                  <a:pt x="5161508" y="3429"/>
                </a:lnTo>
                <a:lnTo>
                  <a:pt x="5132451" y="2603"/>
                </a:lnTo>
                <a:lnTo>
                  <a:pt x="5118735" y="2603"/>
                </a:lnTo>
                <a:lnTo>
                  <a:pt x="5110899" y="3429"/>
                </a:lnTo>
                <a:lnTo>
                  <a:pt x="5110607" y="4318"/>
                </a:lnTo>
                <a:lnTo>
                  <a:pt x="5133010" y="4318"/>
                </a:lnTo>
                <a:lnTo>
                  <a:pt x="5135537" y="5080"/>
                </a:lnTo>
                <a:lnTo>
                  <a:pt x="5110353" y="5080"/>
                </a:lnTo>
                <a:lnTo>
                  <a:pt x="5110111" y="5842"/>
                </a:lnTo>
                <a:lnTo>
                  <a:pt x="5106543" y="7493"/>
                </a:lnTo>
                <a:lnTo>
                  <a:pt x="5156759" y="7493"/>
                </a:lnTo>
                <a:lnTo>
                  <a:pt x="5136197" y="5080"/>
                </a:lnTo>
                <a:lnTo>
                  <a:pt x="6049353" y="5080"/>
                </a:lnTo>
                <a:lnTo>
                  <a:pt x="6058497" y="5080"/>
                </a:lnTo>
                <a:lnTo>
                  <a:pt x="6040005" y="7493"/>
                </a:lnTo>
                <a:lnTo>
                  <a:pt x="6113221" y="7493"/>
                </a:lnTo>
                <a:lnTo>
                  <a:pt x="6110135" y="8128"/>
                </a:lnTo>
                <a:lnTo>
                  <a:pt x="6071730" y="8255"/>
                </a:lnTo>
                <a:lnTo>
                  <a:pt x="6035446" y="8255"/>
                </a:lnTo>
                <a:lnTo>
                  <a:pt x="6023000" y="12954"/>
                </a:lnTo>
                <a:lnTo>
                  <a:pt x="6023394" y="12954"/>
                </a:lnTo>
                <a:lnTo>
                  <a:pt x="6018022" y="17907"/>
                </a:lnTo>
                <a:lnTo>
                  <a:pt x="5992507" y="16129"/>
                </a:lnTo>
                <a:lnTo>
                  <a:pt x="5971591" y="15875"/>
                </a:lnTo>
                <a:lnTo>
                  <a:pt x="5967400" y="16129"/>
                </a:lnTo>
                <a:lnTo>
                  <a:pt x="5952680" y="17018"/>
                </a:lnTo>
                <a:lnTo>
                  <a:pt x="5933173" y="19685"/>
                </a:lnTo>
                <a:lnTo>
                  <a:pt x="5923140" y="17653"/>
                </a:lnTo>
                <a:lnTo>
                  <a:pt x="5917196" y="16129"/>
                </a:lnTo>
                <a:lnTo>
                  <a:pt x="5916180" y="16129"/>
                </a:lnTo>
                <a:lnTo>
                  <a:pt x="5922391" y="14605"/>
                </a:lnTo>
                <a:lnTo>
                  <a:pt x="5956592" y="14605"/>
                </a:lnTo>
                <a:lnTo>
                  <a:pt x="5901106" y="13436"/>
                </a:lnTo>
                <a:lnTo>
                  <a:pt x="5897296" y="13436"/>
                </a:lnTo>
                <a:lnTo>
                  <a:pt x="5863577" y="12954"/>
                </a:lnTo>
                <a:lnTo>
                  <a:pt x="5842165" y="12954"/>
                </a:lnTo>
                <a:lnTo>
                  <a:pt x="5795772" y="13436"/>
                </a:lnTo>
                <a:lnTo>
                  <a:pt x="5804192" y="13436"/>
                </a:lnTo>
                <a:lnTo>
                  <a:pt x="5782437" y="16129"/>
                </a:lnTo>
                <a:lnTo>
                  <a:pt x="5772937" y="15367"/>
                </a:lnTo>
                <a:lnTo>
                  <a:pt x="5755602" y="15367"/>
                </a:lnTo>
                <a:lnTo>
                  <a:pt x="5747105" y="15621"/>
                </a:lnTo>
                <a:lnTo>
                  <a:pt x="5738622" y="16129"/>
                </a:lnTo>
                <a:lnTo>
                  <a:pt x="5677255" y="15367"/>
                </a:lnTo>
                <a:lnTo>
                  <a:pt x="5618886" y="15367"/>
                </a:lnTo>
                <a:lnTo>
                  <a:pt x="5632831" y="16129"/>
                </a:lnTo>
                <a:lnTo>
                  <a:pt x="5614987" y="19304"/>
                </a:lnTo>
                <a:lnTo>
                  <a:pt x="5594540" y="19697"/>
                </a:lnTo>
                <a:lnTo>
                  <a:pt x="5573801" y="19050"/>
                </a:lnTo>
                <a:lnTo>
                  <a:pt x="5538216" y="19050"/>
                </a:lnTo>
                <a:lnTo>
                  <a:pt x="5539359" y="17907"/>
                </a:lnTo>
                <a:lnTo>
                  <a:pt x="5492750" y="16129"/>
                </a:lnTo>
                <a:lnTo>
                  <a:pt x="5470410" y="16129"/>
                </a:lnTo>
                <a:lnTo>
                  <a:pt x="5456301" y="16764"/>
                </a:lnTo>
                <a:lnTo>
                  <a:pt x="5391340" y="16395"/>
                </a:lnTo>
                <a:lnTo>
                  <a:pt x="5392153" y="17018"/>
                </a:lnTo>
                <a:lnTo>
                  <a:pt x="5394769" y="19050"/>
                </a:lnTo>
                <a:lnTo>
                  <a:pt x="5392534" y="19050"/>
                </a:lnTo>
                <a:lnTo>
                  <a:pt x="5374437" y="21463"/>
                </a:lnTo>
                <a:lnTo>
                  <a:pt x="5333746" y="19304"/>
                </a:lnTo>
                <a:lnTo>
                  <a:pt x="5334152" y="19304"/>
                </a:lnTo>
                <a:lnTo>
                  <a:pt x="5330164" y="19050"/>
                </a:lnTo>
                <a:lnTo>
                  <a:pt x="5288381" y="16383"/>
                </a:lnTo>
                <a:lnTo>
                  <a:pt x="5240020" y="16129"/>
                </a:lnTo>
                <a:lnTo>
                  <a:pt x="5261851" y="18796"/>
                </a:lnTo>
                <a:lnTo>
                  <a:pt x="5239994" y="18415"/>
                </a:lnTo>
                <a:lnTo>
                  <a:pt x="5233695" y="18415"/>
                </a:lnTo>
                <a:lnTo>
                  <a:pt x="5204396" y="14605"/>
                </a:lnTo>
                <a:lnTo>
                  <a:pt x="5198529" y="13843"/>
                </a:lnTo>
                <a:lnTo>
                  <a:pt x="5174666" y="10033"/>
                </a:lnTo>
                <a:lnTo>
                  <a:pt x="5163528" y="8255"/>
                </a:lnTo>
                <a:lnTo>
                  <a:pt x="6034163" y="8255"/>
                </a:lnTo>
                <a:lnTo>
                  <a:pt x="6040005" y="7493"/>
                </a:lnTo>
                <a:lnTo>
                  <a:pt x="5156759" y="7493"/>
                </a:lnTo>
                <a:lnTo>
                  <a:pt x="5163248" y="8255"/>
                </a:lnTo>
                <a:lnTo>
                  <a:pt x="5106276" y="8255"/>
                </a:lnTo>
                <a:lnTo>
                  <a:pt x="5083060" y="10033"/>
                </a:lnTo>
                <a:lnTo>
                  <a:pt x="5079428" y="10033"/>
                </a:lnTo>
                <a:lnTo>
                  <a:pt x="5077206" y="8255"/>
                </a:lnTo>
                <a:lnTo>
                  <a:pt x="4876368" y="8255"/>
                </a:lnTo>
                <a:lnTo>
                  <a:pt x="4878235" y="8890"/>
                </a:lnTo>
                <a:lnTo>
                  <a:pt x="4877638" y="8890"/>
                </a:lnTo>
                <a:lnTo>
                  <a:pt x="4874641" y="10668"/>
                </a:lnTo>
                <a:lnTo>
                  <a:pt x="4873460" y="10668"/>
                </a:lnTo>
                <a:lnTo>
                  <a:pt x="4859515" y="11938"/>
                </a:lnTo>
                <a:lnTo>
                  <a:pt x="4823130" y="10668"/>
                </a:lnTo>
                <a:lnTo>
                  <a:pt x="4821885" y="10668"/>
                </a:lnTo>
                <a:lnTo>
                  <a:pt x="4809871" y="10033"/>
                </a:lnTo>
                <a:lnTo>
                  <a:pt x="4776228" y="8255"/>
                </a:lnTo>
                <a:lnTo>
                  <a:pt x="4716640" y="8255"/>
                </a:lnTo>
                <a:lnTo>
                  <a:pt x="4694860" y="10033"/>
                </a:lnTo>
                <a:lnTo>
                  <a:pt x="4690122" y="10033"/>
                </a:lnTo>
                <a:lnTo>
                  <a:pt x="4688484" y="9779"/>
                </a:lnTo>
                <a:lnTo>
                  <a:pt x="4687290" y="9779"/>
                </a:lnTo>
                <a:lnTo>
                  <a:pt x="4682287" y="8255"/>
                </a:lnTo>
                <a:lnTo>
                  <a:pt x="4683125" y="8255"/>
                </a:lnTo>
                <a:lnTo>
                  <a:pt x="4716640" y="8255"/>
                </a:lnTo>
                <a:lnTo>
                  <a:pt x="4725962" y="7493"/>
                </a:lnTo>
                <a:lnTo>
                  <a:pt x="4688649" y="7493"/>
                </a:lnTo>
                <a:lnTo>
                  <a:pt x="4683125" y="7747"/>
                </a:lnTo>
                <a:lnTo>
                  <a:pt x="4683125" y="7493"/>
                </a:lnTo>
                <a:lnTo>
                  <a:pt x="4672050" y="7493"/>
                </a:lnTo>
                <a:lnTo>
                  <a:pt x="4672050" y="8255"/>
                </a:lnTo>
                <a:lnTo>
                  <a:pt x="4658220" y="8890"/>
                </a:lnTo>
                <a:lnTo>
                  <a:pt x="4660938" y="8890"/>
                </a:lnTo>
                <a:lnTo>
                  <a:pt x="4574527" y="12192"/>
                </a:lnTo>
                <a:lnTo>
                  <a:pt x="4573219" y="12192"/>
                </a:lnTo>
                <a:lnTo>
                  <a:pt x="4545825" y="14363"/>
                </a:lnTo>
                <a:lnTo>
                  <a:pt x="4535005" y="12954"/>
                </a:lnTo>
                <a:lnTo>
                  <a:pt x="4529099" y="12192"/>
                </a:lnTo>
                <a:lnTo>
                  <a:pt x="4510405" y="9779"/>
                </a:lnTo>
                <a:lnTo>
                  <a:pt x="4454068" y="10033"/>
                </a:lnTo>
                <a:lnTo>
                  <a:pt x="4389628" y="12192"/>
                </a:lnTo>
                <a:lnTo>
                  <a:pt x="4344530" y="12192"/>
                </a:lnTo>
                <a:lnTo>
                  <a:pt x="4327766" y="8255"/>
                </a:lnTo>
                <a:lnTo>
                  <a:pt x="4672050" y="8255"/>
                </a:lnTo>
                <a:lnTo>
                  <a:pt x="4672050" y="7493"/>
                </a:lnTo>
                <a:lnTo>
                  <a:pt x="4362145" y="7493"/>
                </a:lnTo>
                <a:lnTo>
                  <a:pt x="4325607" y="7759"/>
                </a:lnTo>
                <a:lnTo>
                  <a:pt x="4324528" y="7493"/>
                </a:lnTo>
                <a:lnTo>
                  <a:pt x="4217733" y="7493"/>
                </a:lnTo>
                <a:lnTo>
                  <a:pt x="4216438" y="8255"/>
                </a:lnTo>
                <a:lnTo>
                  <a:pt x="4141051" y="8255"/>
                </a:lnTo>
                <a:lnTo>
                  <a:pt x="4121721" y="10033"/>
                </a:lnTo>
                <a:lnTo>
                  <a:pt x="4120985" y="10033"/>
                </a:lnTo>
                <a:lnTo>
                  <a:pt x="4099674" y="12712"/>
                </a:lnTo>
                <a:lnTo>
                  <a:pt x="4096372" y="12192"/>
                </a:lnTo>
                <a:lnTo>
                  <a:pt x="4092562" y="12192"/>
                </a:lnTo>
                <a:lnTo>
                  <a:pt x="4091851" y="10795"/>
                </a:lnTo>
                <a:lnTo>
                  <a:pt x="4091787" y="10668"/>
                </a:lnTo>
                <a:lnTo>
                  <a:pt x="4094556" y="10033"/>
                </a:lnTo>
                <a:lnTo>
                  <a:pt x="4095432" y="9779"/>
                </a:lnTo>
                <a:lnTo>
                  <a:pt x="4113657" y="9779"/>
                </a:lnTo>
                <a:lnTo>
                  <a:pt x="4046080" y="8255"/>
                </a:lnTo>
                <a:lnTo>
                  <a:pt x="4139247" y="8255"/>
                </a:lnTo>
                <a:lnTo>
                  <a:pt x="4158373" y="7493"/>
                </a:lnTo>
                <a:lnTo>
                  <a:pt x="3795496" y="7493"/>
                </a:lnTo>
                <a:lnTo>
                  <a:pt x="3821125" y="8255"/>
                </a:lnTo>
                <a:lnTo>
                  <a:pt x="3985793" y="8255"/>
                </a:lnTo>
                <a:lnTo>
                  <a:pt x="3951313" y="9779"/>
                </a:lnTo>
                <a:lnTo>
                  <a:pt x="3900728" y="13436"/>
                </a:lnTo>
                <a:lnTo>
                  <a:pt x="3898188" y="13436"/>
                </a:lnTo>
                <a:lnTo>
                  <a:pt x="3890657" y="9779"/>
                </a:lnTo>
                <a:lnTo>
                  <a:pt x="3868483" y="9779"/>
                </a:lnTo>
                <a:lnTo>
                  <a:pt x="3821125" y="8255"/>
                </a:lnTo>
                <a:lnTo>
                  <a:pt x="3347199" y="8255"/>
                </a:lnTo>
                <a:lnTo>
                  <a:pt x="3260725" y="12192"/>
                </a:lnTo>
                <a:lnTo>
                  <a:pt x="3272815" y="12192"/>
                </a:lnTo>
                <a:lnTo>
                  <a:pt x="3304514" y="13436"/>
                </a:lnTo>
                <a:lnTo>
                  <a:pt x="3302279" y="13436"/>
                </a:lnTo>
                <a:lnTo>
                  <a:pt x="3305670" y="15367"/>
                </a:lnTo>
                <a:lnTo>
                  <a:pt x="3304743" y="15367"/>
                </a:lnTo>
                <a:lnTo>
                  <a:pt x="3293440" y="17411"/>
                </a:lnTo>
                <a:lnTo>
                  <a:pt x="3294723" y="17145"/>
                </a:lnTo>
                <a:lnTo>
                  <a:pt x="3292183" y="17145"/>
                </a:lnTo>
                <a:lnTo>
                  <a:pt x="3292183" y="17653"/>
                </a:lnTo>
                <a:lnTo>
                  <a:pt x="3283928" y="19304"/>
                </a:lnTo>
                <a:lnTo>
                  <a:pt x="3282696" y="19304"/>
                </a:lnTo>
                <a:lnTo>
                  <a:pt x="3292081" y="21348"/>
                </a:lnTo>
                <a:lnTo>
                  <a:pt x="3261410" y="20955"/>
                </a:lnTo>
                <a:lnTo>
                  <a:pt x="3234563" y="19304"/>
                </a:lnTo>
                <a:lnTo>
                  <a:pt x="3225063" y="17653"/>
                </a:lnTo>
                <a:lnTo>
                  <a:pt x="3292043" y="17653"/>
                </a:lnTo>
                <a:lnTo>
                  <a:pt x="3292183" y="17653"/>
                </a:lnTo>
                <a:lnTo>
                  <a:pt x="3292183" y="17145"/>
                </a:lnTo>
                <a:lnTo>
                  <a:pt x="3227019" y="17145"/>
                </a:lnTo>
                <a:lnTo>
                  <a:pt x="3223603" y="17411"/>
                </a:lnTo>
                <a:lnTo>
                  <a:pt x="3222155" y="17145"/>
                </a:lnTo>
                <a:lnTo>
                  <a:pt x="3227019" y="17145"/>
                </a:lnTo>
                <a:lnTo>
                  <a:pt x="3240659" y="16129"/>
                </a:lnTo>
                <a:lnTo>
                  <a:pt x="3248266" y="16903"/>
                </a:lnTo>
                <a:lnTo>
                  <a:pt x="3246183" y="16129"/>
                </a:lnTo>
                <a:lnTo>
                  <a:pt x="3242005" y="14605"/>
                </a:lnTo>
                <a:lnTo>
                  <a:pt x="3237471" y="12954"/>
                </a:lnTo>
                <a:lnTo>
                  <a:pt x="3244380" y="12954"/>
                </a:lnTo>
                <a:lnTo>
                  <a:pt x="3179775" y="10795"/>
                </a:lnTo>
                <a:lnTo>
                  <a:pt x="3169564" y="10795"/>
                </a:lnTo>
                <a:lnTo>
                  <a:pt x="3163201" y="10668"/>
                </a:lnTo>
                <a:lnTo>
                  <a:pt x="3152356" y="10668"/>
                </a:lnTo>
                <a:lnTo>
                  <a:pt x="3145828" y="9779"/>
                </a:lnTo>
                <a:lnTo>
                  <a:pt x="3134652" y="8255"/>
                </a:lnTo>
                <a:lnTo>
                  <a:pt x="2608834" y="8255"/>
                </a:lnTo>
                <a:lnTo>
                  <a:pt x="2608834" y="32893"/>
                </a:lnTo>
                <a:lnTo>
                  <a:pt x="2606535" y="33274"/>
                </a:lnTo>
                <a:lnTo>
                  <a:pt x="2593581" y="32893"/>
                </a:lnTo>
                <a:lnTo>
                  <a:pt x="2608834" y="32893"/>
                </a:lnTo>
                <a:lnTo>
                  <a:pt x="2608834" y="8255"/>
                </a:lnTo>
                <a:lnTo>
                  <a:pt x="2596375" y="8255"/>
                </a:lnTo>
                <a:lnTo>
                  <a:pt x="2599791" y="9398"/>
                </a:lnTo>
                <a:lnTo>
                  <a:pt x="2520124" y="8255"/>
                </a:lnTo>
                <a:lnTo>
                  <a:pt x="2485694" y="8255"/>
                </a:lnTo>
                <a:lnTo>
                  <a:pt x="2489289" y="7493"/>
                </a:lnTo>
                <a:lnTo>
                  <a:pt x="2467381" y="7493"/>
                </a:lnTo>
                <a:lnTo>
                  <a:pt x="2480221" y="8255"/>
                </a:lnTo>
                <a:lnTo>
                  <a:pt x="2250414" y="8255"/>
                </a:lnTo>
                <a:lnTo>
                  <a:pt x="2267331" y="7493"/>
                </a:lnTo>
                <a:lnTo>
                  <a:pt x="2195779" y="7493"/>
                </a:lnTo>
                <a:lnTo>
                  <a:pt x="2074748" y="6604"/>
                </a:lnTo>
                <a:lnTo>
                  <a:pt x="1952472" y="6604"/>
                </a:lnTo>
                <a:lnTo>
                  <a:pt x="1920989" y="5969"/>
                </a:lnTo>
                <a:lnTo>
                  <a:pt x="1908822" y="6604"/>
                </a:lnTo>
                <a:lnTo>
                  <a:pt x="1884489" y="7874"/>
                </a:lnTo>
                <a:lnTo>
                  <a:pt x="1900516" y="7493"/>
                </a:lnTo>
                <a:lnTo>
                  <a:pt x="2158923" y="7493"/>
                </a:lnTo>
                <a:lnTo>
                  <a:pt x="2188972" y="8255"/>
                </a:lnTo>
                <a:lnTo>
                  <a:pt x="2237308" y="8255"/>
                </a:lnTo>
                <a:lnTo>
                  <a:pt x="2232698" y="8890"/>
                </a:lnTo>
                <a:lnTo>
                  <a:pt x="2227897" y="8890"/>
                </a:lnTo>
                <a:lnTo>
                  <a:pt x="2244217" y="11950"/>
                </a:lnTo>
                <a:lnTo>
                  <a:pt x="2207095" y="8890"/>
                </a:lnTo>
                <a:lnTo>
                  <a:pt x="2214016" y="8890"/>
                </a:lnTo>
                <a:lnTo>
                  <a:pt x="2188972" y="8255"/>
                </a:lnTo>
                <a:lnTo>
                  <a:pt x="1877199" y="8255"/>
                </a:lnTo>
                <a:lnTo>
                  <a:pt x="1868474" y="8255"/>
                </a:lnTo>
                <a:lnTo>
                  <a:pt x="1841779" y="8890"/>
                </a:lnTo>
                <a:lnTo>
                  <a:pt x="1807591" y="8890"/>
                </a:lnTo>
                <a:lnTo>
                  <a:pt x="1764652" y="8509"/>
                </a:lnTo>
                <a:lnTo>
                  <a:pt x="1766671" y="8890"/>
                </a:lnTo>
                <a:lnTo>
                  <a:pt x="1772691" y="10033"/>
                </a:lnTo>
                <a:lnTo>
                  <a:pt x="1773796" y="10033"/>
                </a:lnTo>
                <a:lnTo>
                  <a:pt x="1775764" y="12192"/>
                </a:lnTo>
                <a:lnTo>
                  <a:pt x="1777593" y="12192"/>
                </a:lnTo>
                <a:lnTo>
                  <a:pt x="1767217" y="13843"/>
                </a:lnTo>
                <a:lnTo>
                  <a:pt x="1737817" y="14249"/>
                </a:lnTo>
                <a:lnTo>
                  <a:pt x="1731822" y="10033"/>
                </a:lnTo>
                <a:lnTo>
                  <a:pt x="1730197" y="8890"/>
                </a:lnTo>
                <a:lnTo>
                  <a:pt x="1690166" y="6604"/>
                </a:lnTo>
                <a:lnTo>
                  <a:pt x="1687957" y="6604"/>
                </a:lnTo>
                <a:lnTo>
                  <a:pt x="1634667" y="5080"/>
                </a:lnTo>
                <a:lnTo>
                  <a:pt x="1589341" y="5080"/>
                </a:lnTo>
                <a:lnTo>
                  <a:pt x="1589341" y="32893"/>
                </a:lnTo>
                <a:lnTo>
                  <a:pt x="1524342" y="32893"/>
                </a:lnTo>
                <a:lnTo>
                  <a:pt x="1506207" y="33274"/>
                </a:lnTo>
                <a:lnTo>
                  <a:pt x="1504708" y="32893"/>
                </a:lnTo>
                <a:lnTo>
                  <a:pt x="1524342" y="32893"/>
                </a:lnTo>
                <a:lnTo>
                  <a:pt x="1560601" y="32131"/>
                </a:lnTo>
                <a:lnTo>
                  <a:pt x="1589341" y="32893"/>
                </a:lnTo>
                <a:lnTo>
                  <a:pt x="1589341" y="5080"/>
                </a:lnTo>
                <a:lnTo>
                  <a:pt x="1559750" y="5080"/>
                </a:lnTo>
                <a:lnTo>
                  <a:pt x="1547685" y="5080"/>
                </a:lnTo>
                <a:lnTo>
                  <a:pt x="1536242" y="5080"/>
                </a:lnTo>
                <a:lnTo>
                  <a:pt x="1510360" y="6604"/>
                </a:lnTo>
                <a:lnTo>
                  <a:pt x="1505331" y="6604"/>
                </a:lnTo>
                <a:lnTo>
                  <a:pt x="1515021" y="10033"/>
                </a:lnTo>
                <a:lnTo>
                  <a:pt x="1511515" y="10033"/>
                </a:lnTo>
                <a:lnTo>
                  <a:pt x="1492516" y="8890"/>
                </a:lnTo>
                <a:lnTo>
                  <a:pt x="1496377" y="8890"/>
                </a:lnTo>
                <a:lnTo>
                  <a:pt x="1495488" y="8255"/>
                </a:lnTo>
                <a:lnTo>
                  <a:pt x="1494421" y="7493"/>
                </a:lnTo>
                <a:lnTo>
                  <a:pt x="1494282" y="7493"/>
                </a:lnTo>
                <a:lnTo>
                  <a:pt x="1493634" y="5080"/>
                </a:lnTo>
                <a:lnTo>
                  <a:pt x="1492059" y="5080"/>
                </a:lnTo>
                <a:lnTo>
                  <a:pt x="1481378" y="3429"/>
                </a:lnTo>
                <a:lnTo>
                  <a:pt x="1476095" y="3429"/>
                </a:lnTo>
                <a:lnTo>
                  <a:pt x="1444866" y="4318"/>
                </a:lnTo>
                <a:lnTo>
                  <a:pt x="1384388" y="4775"/>
                </a:lnTo>
                <a:lnTo>
                  <a:pt x="1349857" y="4318"/>
                </a:lnTo>
                <a:lnTo>
                  <a:pt x="1347381" y="4318"/>
                </a:lnTo>
                <a:lnTo>
                  <a:pt x="1248181" y="2603"/>
                </a:lnTo>
                <a:lnTo>
                  <a:pt x="1250302" y="2603"/>
                </a:lnTo>
                <a:lnTo>
                  <a:pt x="1193698" y="1778"/>
                </a:lnTo>
                <a:lnTo>
                  <a:pt x="1131735" y="1778"/>
                </a:lnTo>
                <a:lnTo>
                  <a:pt x="1133322" y="2921"/>
                </a:lnTo>
                <a:lnTo>
                  <a:pt x="1137043" y="4318"/>
                </a:lnTo>
                <a:lnTo>
                  <a:pt x="1136116" y="5842"/>
                </a:lnTo>
                <a:lnTo>
                  <a:pt x="1125562" y="7493"/>
                </a:lnTo>
                <a:lnTo>
                  <a:pt x="1121511" y="7493"/>
                </a:lnTo>
                <a:lnTo>
                  <a:pt x="1113015" y="6604"/>
                </a:lnTo>
                <a:lnTo>
                  <a:pt x="1098435" y="5080"/>
                </a:lnTo>
                <a:lnTo>
                  <a:pt x="1057148" y="762"/>
                </a:lnTo>
                <a:lnTo>
                  <a:pt x="1039431" y="2603"/>
                </a:lnTo>
                <a:lnTo>
                  <a:pt x="1040650" y="2603"/>
                </a:lnTo>
                <a:lnTo>
                  <a:pt x="1030820" y="4318"/>
                </a:lnTo>
                <a:lnTo>
                  <a:pt x="1017651" y="5080"/>
                </a:lnTo>
                <a:lnTo>
                  <a:pt x="1013726" y="5080"/>
                </a:lnTo>
                <a:lnTo>
                  <a:pt x="991184" y="3429"/>
                </a:lnTo>
                <a:lnTo>
                  <a:pt x="989965" y="3429"/>
                </a:lnTo>
                <a:lnTo>
                  <a:pt x="993533" y="4318"/>
                </a:lnTo>
                <a:lnTo>
                  <a:pt x="993813" y="4318"/>
                </a:lnTo>
                <a:lnTo>
                  <a:pt x="998334" y="5842"/>
                </a:lnTo>
                <a:lnTo>
                  <a:pt x="997775" y="5842"/>
                </a:lnTo>
                <a:lnTo>
                  <a:pt x="996696" y="6604"/>
                </a:lnTo>
                <a:lnTo>
                  <a:pt x="977595" y="6604"/>
                </a:lnTo>
                <a:lnTo>
                  <a:pt x="944714" y="5842"/>
                </a:lnTo>
                <a:lnTo>
                  <a:pt x="947496" y="5842"/>
                </a:lnTo>
                <a:lnTo>
                  <a:pt x="897953" y="5080"/>
                </a:lnTo>
                <a:lnTo>
                  <a:pt x="814438" y="5080"/>
                </a:lnTo>
                <a:lnTo>
                  <a:pt x="814438" y="34417"/>
                </a:lnTo>
                <a:lnTo>
                  <a:pt x="770509" y="34417"/>
                </a:lnTo>
                <a:lnTo>
                  <a:pt x="728560" y="33655"/>
                </a:lnTo>
                <a:lnTo>
                  <a:pt x="727316" y="33655"/>
                </a:lnTo>
                <a:lnTo>
                  <a:pt x="692899" y="32893"/>
                </a:lnTo>
                <a:lnTo>
                  <a:pt x="692962" y="31369"/>
                </a:lnTo>
                <a:lnTo>
                  <a:pt x="692988" y="30861"/>
                </a:lnTo>
                <a:lnTo>
                  <a:pt x="693039" y="29845"/>
                </a:lnTo>
                <a:lnTo>
                  <a:pt x="728776" y="32893"/>
                </a:lnTo>
                <a:lnTo>
                  <a:pt x="715213" y="32893"/>
                </a:lnTo>
                <a:lnTo>
                  <a:pt x="814438" y="34417"/>
                </a:lnTo>
                <a:lnTo>
                  <a:pt x="814438" y="5080"/>
                </a:lnTo>
                <a:lnTo>
                  <a:pt x="689762" y="5080"/>
                </a:lnTo>
                <a:lnTo>
                  <a:pt x="589216" y="5842"/>
                </a:lnTo>
                <a:lnTo>
                  <a:pt x="458139" y="5842"/>
                </a:lnTo>
                <a:lnTo>
                  <a:pt x="400088" y="5118"/>
                </a:lnTo>
                <a:lnTo>
                  <a:pt x="400088" y="31369"/>
                </a:lnTo>
                <a:lnTo>
                  <a:pt x="383476" y="31470"/>
                </a:lnTo>
                <a:lnTo>
                  <a:pt x="383476" y="32131"/>
                </a:lnTo>
                <a:lnTo>
                  <a:pt x="377431" y="33274"/>
                </a:lnTo>
                <a:lnTo>
                  <a:pt x="303466" y="33439"/>
                </a:lnTo>
                <a:lnTo>
                  <a:pt x="307771" y="32893"/>
                </a:lnTo>
                <a:lnTo>
                  <a:pt x="322910" y="32004"/>
                </a:lnTo>
                <a:lnTo>
                  <a:pt x="366826" y="32004"/>
                </a:lnTo>
                <a:lnTo>
                  <a:pt x="371932" y="32131"/>
                </a:lnTo>
                <a:lnTo>
                  <a:pt x="383476" y="32131"/>
                </a:lnTo>
                <a:lnTo>
                  <a:pt x="383476" y="31470"/>
                </a:lnTo>
                <a:lnTo>
                  <a:pt x="351510" y="31635"/>
                </a:lnTo>
                <a:lnTo>
                  <a:pt x="341312" y="31369"/>
                </a:lnTo>
                <a:lnTo>
                  <a:pt x="400088" y="31369"/>
                </a:lnTo>
                <a:lnTo>
                  <a:pt x="400088" y="5118"/>
                </a:lnTo>
                <a:lnTo>
                  <a:pt x="397738" y="5080"/>
                </a:lnTo>
                <a:lnTo>
                  <a:pt x="393268" y="5080"/>
                </a:lnTo>
                <a:lnTo>
                  <a:pt x="320675" y="3429"/>
                </a:lnTo>
                <a:lnTo>
                  <a:pt x="325843" y="3429"/>
                </a:lnTo>
                <a:lnTo>
                  <a:pt x="303390" y="2692"/>
                </a:lnTo>
                <a:lnTo>
                  <a:pt x="303390" y="31877"/>
                </a:lnTo>
                <a:lnTo>
                  <a:pt x="278676" y="32004"/>
                </a:lnTo>
                <a:lnTo>
                  <a:pt x="301472" y="32004"/>
                </a:lnTo>
                <a:lnTo>
                  <a:pt x="297053" y="32893"/>
                </a:lnTo>
                <a:lnTo>
                  <a:pt x="296849" y="32893"/>
                </a:lnTo>
                <a:lnTo>
                  <a:pt x="293154" y="33464"/>
                </a:lnTo>
                <a:lnTo>
                  <a:pt x="241388" y="33578"/>
                </a:lnTo>
                <a:lnTo>
                  <a:pt x="294792" y="30861"/>
                </a:lnTo>
                <a:lnTo>
                  <a:pt x="297980" y="30861"/>
                </a:lnTo>
                <a:lnTo>
                  <a:pt x="303390" y="31877"/>
                </a:lnTo>
                <a:lnTo>
                  <a:pt x="303390" y="2692"/>
                </a:lnTo>
                <a:lnTo>
                  <a:pt x="275691" y="1778"/>
                </a:lnTo>
                <a:lnTo>
                  <a:pt x="278434" y="1778"/>
                </a:lnTo>
                <a:lnTo>
                  <a:pt x="237236" y="0"/>
                </a:lnTo>
                <a:lnTo>
                  <a:pt x="252704" y="1016"/>
                </a:lnTo>
                <a:lnTo>
                  <a:pt x="252247" y="1778"/>
                </a:lnTo>
                <a:lnTo>
                  <a:pt x="233654" y="2603"/>
                </a:lnTo>
                <a:lnTo>
                  <a:pt x="224091" y="2603"/>
                </a:lnTo>
                <a:lnTo>
                  <a:pt x="229654" y="3429"/>
                </a:lnTo>
                <a:lnTo>
                  <a:pt x="228892" y="5080"/>
                </a:lnTo>
                <a:lnTo>
                  <a:pt x="228574" y="5080"/>
                </a:lnTo>
                <a:lnTo>
                  <a:pt x="226021" y="6604"/>
                </a:lnTo>
                <a:lnTo>
                  <a:pt x="225920" y="7493"/>
                </a:lnTo>
                <a:lnTo>
                  <a:pt x="225831" y="8255"/>
                </a:lnTo>
                <a:lnTo>
                  <a:pt x="221424" y="8255"/>
                </a:lnTo>
                <a:lnTo>
                  <a:pt x="193014" y="6604"/>
                </a:lnTo>
                <a:lnTo>
                  <a:pt x="132295" y="3086"/>
                </a:lnTo>
                <a:lnTo>
                  <a:pt x="132295" y="28067"/>
                </a:lnTo>
                <a:lnTo>
                  <a:pt x="129019" y="28206"/>
                </a:lnTo>
                <a:lnTo>
                  <a:pt x="126898" y="28067"/>
                </a:lnTo>
                <a:lnTo>
                  <a:pt x="132295" y="28067"/>
                </a:lnTo>
                <a:lnTo>
                  <a:pt x="132295" y="3086"/>
                </a:lnTo>
                <a:lnTo>
                  <a:pt x="124040" y="2603"/>
                </a:lnTo>
                <a:lnTo>
                  <a:pt x="119138" y="2603"/>
                </a:lnTo>
                <a:lnTo>
                  <a:pt x="95262" y="5080"/>
                </a:lnTo>
                <a:lnTo>
                  <a:pt x="36360" y="5676"/>
                </a:lnTo>
                <a:lnTo>
                  <a:pt x="36360" y="6604"/>
                </a:lnTo>
                <a:lnTo>
                  <a:pt x="31229" y="6870"/>
                </a:lnTo>
                <a:lnTo>
                  <a:pt x="31673" y="6604"/>
                </a:lnTo>
                <a:lnTo>
                  <a:pt x="36360" y="6604"/>
                </a:lnTo>
                <a:lnTo>
                  <a:pt x="36360" y="5676"/>
                </a:lnTo>
                <a:lnTo>
                  <a:pt x="19316" y="5842"/>
                </a:lnTo>
                <a:lnTo>
                  <a:pt x="0" y="8255"/>
                </a:lnTo>
                <a:lnTo>
                  <a:pt x="3086" y="8255"/>
                </a:lnTo>
                <a:lnTo>
                  <a:pt x="18440" y="7493"/>
                </a:lnTo>
                <a:lnTo>
                  <a:pt x="30149" y="7493"/>
                </a:lnTo>
                <a:lnTo>
                  <a:pt x="22110" y="12192"/>
                </a:lnTo>
                <a:lnTo>
                  <a:pt x="22847" y="12192"/>
                </a:lnTo>
                <a:lnTo>
                  <a:pt x="44970" y="17653"/>
                </a:lnTo>
                <a:lnTo>
                  <a:pt x="75844" y="23876"/>
                </a:lnTo>
                <a:lnTo>
                  <a:pt x="75069" y="23876"/>
                </a:lnTo>
                <a:lnTo>
                  <a:pt x="86614" y="29845"/>
                </a:lnTo>
                <a:lnTo>
                  <a:pt x="122504" y="28448"/>
                </a:lnTo>
                <a:lnTo>
                  <a:pt x="133286" y="28448"/>
                </a:lnTo>
                <a:lnTo>
                  <a:pt x="180149" y="31242"/>
                </a:lnTo>
                <a:lnTo>
                  <a:pt x="232752" y="33591"/>
                </a:lnTo>
                <a:lnTo>
                  <a:pt x="200520" y="33655"/>
                </a:lnTo>
                <a:lnTo>
                  <a:pt x="234315" y="33655"/>
                </a:lnTo>
                <a:lnTo>
                  <a:pt x="239661" y="33655"/>
                </a:lnTo>
                <a:lnTo>
                  <a:pt x="290944" y="33655"/>
                </a:lnTo>
                <a:lnTo>
                  <a:pt x="291579" y="34937"/>
                </a:lnTo>
                <a:lnTo>
                  <a:pt x="301701" y="33655"/>
                </a:lnTo>
                <a:lnTo>
                  <a:pt x="375424" y="33655"/>
                </a:lnTo>
                <a:lnTo>
                  <a:pt x="494563" y="33655"/>
                </a:lnTo>
                <a:lnTo>
                  <a:pt x="645858" y="37084"/>
                </a:lnTo>
                <a:lnTo>
                  <a:pt x="647192" y="37084"/>
                </a:lnTo>
                <a:lnTo>
                  <a:pt x="706361" y="38239"/>
                </a:lnTo>
                <a:lnTo>
                  <a:pt x="695655" y="34417"/>
                </a:lnTo>
                <a:lnTo>
                  <a:pt x="702703" y="34417"/>
                </a:lnTo>
                <a:lnTo>
                  <a:pt x="704456" y="34417"/>
                </a:lnTo>
                <a:lnTo>
                  <a:pt x="749198" y="34417"/>
                </a:lnTo>
                <a:lnTo>
                  <a:pt x="748512" y="35179"/>
                </a:lnTo>
                <a:lnTo>
                  <a:pt x="895388" y="35179"/>
                </a:lnTo>
                <a:lnTo>
                  <a:pt x="858913" y="34417"/>
                </a:lnTo>
                <a:lnTo>
                  <a:pt x="997204" y="34417"/>
                </a:lnTo>
                <a:lnTo>
                  <a:pt x="994575" y="35179"/>
                </a:lnTo>
                <a:lnTo>
                  <a:pt x="1018832" y="35179"/>
                </a:lnTo>
                <a:lnTo>
                  <a:pt x="1003274" y="34417"/>
                </a:lnTo>
                <a:lnTo>
                  <a:pt x="1510728" y="34417"/>
                </a:lnTo>
                <a:lnTo>
                  <a:pt x="1507718" y="33655"/>
                </a:lnTo>
                <a:lnTo>
                  <a:pt x="1613623" y="33655"/>
                </a:lnTo>
                <a:lnTo>
                  <a:pt x="1590230" y="32893"/>
                </a:lnTo>
                <a:lnTo>
                  <a:pt x="1711642" y="32893"/>
                </a:lnTo>
                <a:lnTo>
                  <a:pt x="1726082" y="32131"/>
                </a:lnTo>
                <a:lnTo>
                  <a:pt x="1735048" y="32131"/>
                </a:lnTo>
                <a:lnTo>
                  <a:pt x="1741944" y="32004"/>
                </a:lnTo>
                <a:lnTo>
                  <a:pt x="1749171" y="32131"/>
                </a:lnTo>
                <a:lnTo>
                  <a:pt x="1764372" y="32131"/>
                </a:lnTo>
                <a:lnTo>
                  <a:pt x="1762175" y="32893"/>
                </a:lnTo>
                <a:lnTo>
                  <a:pt x="1865947" y="32893"/>
                </a:lnTo>
                <a:lnTo>
                  <a:pt x="1873669" y="32004"/>
                </a:lnTo>
                <a:lnTo>
                  <a:pt x="1892414" y="29845"/>
                </a:lnTo>
                <a:lnTo>
                  <a:pt x="1896821" y="29337"/>
                </a:lnTo>
                <a:lnTo>
                  <a:pt x="1900275" y="29337"/>
                </a:lnTo>
                <a:lnTo>
                  <a:pt x="1914029" y="32131"/>
                </a:lnTo>
                <a:lnTo>
                  <a:pt x="1916963" y="32131"/>
                </a:lnTo>
                <a:lnTo>
                  <a:pt x="1929625" y="30226"/>
                </a:lnTo>
                <a:lnTo>
                  <a:pt x="1938083" y="29337"/>
                </a:lnTo>
                <a:lnTo>
                  <a:pt x="1942922" y="28829"/>
                </a:lnTo>
                <a:lnTo>
                  <a:pt x="1959229" y="28067"/>
                </a:lnTo>
                <a:lnTo>
                  <a:pt x="1956689" y="28067"/>
                </a:lnTo>
                <a:lnTo>
                  <a:pt x="1988248" y="27305"/>
                </a:lnTo>
                <a:lnTo>
                  <a:pt x="1992579" y="27305"/>
                </a:lnTo>
                <a:lnTo>
                  <a:pt x="1977542" y="29337"/>
                </a:lnTo>
                <a:lnTo>
                  <a:pt x="1980590" y="29337"/>
                </a:lnTo>
                <a:lnTo>
                  <a:pt x="1987600" y="30861"/>
                </a:lnTo>
                <a:lnTo>
                  <a:pt x="1994509" y="32893"/>
                </a:lnTo>
                <a:lnTo>
                  <a:pt x="1865947" y="32893"/>
                </a:lnTo>
                <a:lnTo>
                  <a:pt x="1861121" y="33655"/>
                </a:lnTo>
                <a:lnTo>
                  <a:pt x="1990979" y="33655"/>
                </a:lnTo>
                <a:lnTo>
                  <a:pt x="1995741" y="32893"/>
                </a:lnTo>
                <a:lnTo>
                  <a:pt x="2134476" y="32893"/>
                </a:lnTo>
                <a:lnTo>
                  <a:pt x="2123249" y="32131"/>
                </a:lnTo>
                <a:lnTo>
                  <a:pt x="2126691" y="32131"/>
                </a:lnTo>
                <a:lnTo>
                  <a:pt x="2123998" y="29845"/>
                </a:lnTo>
                <a:lnTo>
                  <a:pt x="2140864" y="28067"/>
                </a:lnTo>
                <a:lnTo>
                  <a:pt x="2137245" y="28067"/>
                </a:lnTo>
                <a:lnTo>
                  <a:pt x="2155355" y="27305"/>
                </a:lnTo>
                <a:lnTo>
                  <a:pt x="2173465" y="26543"/>
                </a:lnTo>
                <a:lnTo>
                  <a:pt x="2206828" y="26543"/>
                </a:lnTo>
                <a:lnTo>
                  <a:pt x="2228875" y="28067"/>
                </a:lnTo>
                <a:lnTo>
                  <a:pt x="2258631" y="32004"/>
                </a:lnTo>
                <a:lnTo>
                  <a:pt x="2258936" y="32004"/>
                </a:lnTo>
                <a:lnTo>
                  <a:pt x="2267737" y="32893"/>
                </a:lnTo>
                <a:lnTo>
                  <a:pt x="2437866" y="32893"/>
                </a:lnTo>
                <a:lnTo>
                  <a:pt x="2451277" y="32004"/>
                </a:lnTo>
                <a:lnTo>
                  <a:pt x="2451430" y="32004"/>
                </a:lnTo>
                <a:lnTo>
                  <a:pt x="2488450" y="29337"/>
                </a:lnTo>
                <a:lnTo>
                  <a:pt x="2487358" y="29337"/>
                </a:lnTo>
                <a:lnTo>
                  <a:pt x="2532938" y="27305"/>
                </a:lnTo>
                <a:lnTo>
                  <a:pt x="2577198" y="28067"/>
                </a:lnTo>
                <a:lnTo>
                  <a:pt x="2585364" y="28067"/>
                </a:lnTo>
                <a:lnTo>
                  <a:pt x="2577439" y="29337"/>
                </a:lnTo>
                <a:lnTo>
                  <a:pt x="2567254" y="30480"/>
                </a:lnTo>
                <a:lnTo>
                  <a:pt x="2567787" y="30480"/>
                </a:lnTo>
                <a:lnTo>
                  <a:pt x="2556167" y="31369"/>
                </a:lnTo>
                <a:lnTo>
                  <a:pt x="2557183" y="31369"/>
                </a:lnTo>
                <a:lnTo>
                  <a:pt x="2544191" y="32131"/>
                </a:lnTo>
                <a:lnTo>
                  <a:pt x="2535694" y="32131"/>
                </a:lnTo>
                <a:lnTo>
                  <a:pt x="2548217" y="32893"/>
                </a:lnTo>
                <a:lnTo>
                  <a:pt x="2589072" y="32893"/>
                </a:lnTo>
                <a:lnTo>
                  <a:pt x="2556560" y="33401"/>
                </a:lnTo>
                <a:lnTo>
                  <a:pt x="2548217" y="32893"/>
                </a:lnTo>
                <a:lnTo>
                  <a:pt x="2498331" y="32893"/>
                </a:lnTo>
                <a:lnTo>
                  <a:pt x="2496210" y="33655"/>
                </a:lnTo>
                <a:lnTo>
                  <a:pt x="2540317" y="33655"/>
                </a:lnTo>
                <a:lnTo>
                  <a:pt x="2560751" y="33655"/>
                </a:lnTo>
                <a:lnTo>
                  <a:pt x="2604249" y="33655"/>
                </a:lnTo>
                <a:lnTo>
                  <a:pt x="2599664" y="34417"/>
                </a:lnTo>
                <a:lnTo>
                  <a:pt x="5906541" y="34417"/>
                </a:lnTo>
                <a:lnTo>
                  <a:pt x="5926810" y="32004"/>
                </a:lnTo>
                <a:lnTo>
                  <a:pt x="5925642" y="32004"/>
                </a:lnTo>
                <a:lnTo>
                  <a:pt x="5960351" y="29337"/>
                </a:lnTo>
                <a:lnTo>
                  <a:pt x="5965114" y="29337"/>
                </a:lnTo>
                <a:lnTo>
                  <a:pt x="5953493" y="27305"/>
                </a:lnTo>
                <a:lnTo>
                  <a:pt x="5953658" y="27305"/>
                </a:lnTo>
                <a:lnTo>
                  <a:pt x="5946572" y="26289"/>
                </a:lnTo>
                <a:lnTo>
                  <a:pt x="5934570" y="24638"/>
                </a:lnTo>
                <a:lnTo>
                  <a:pt x="5927471" y="23876"/>
                </a:lnTo>
                <a:lnTo>
                  <a:pt x="5998045" y="21463"/>
                </a:lnTo>
                <a:lnTo>
                  <a:pt x="6002452" y="21463"/>
                </a:lnTo>
                <a:lnTo>
                  <a:pt x="6007252" y="22352"/>
                </a:lnTo>
                <a:lnTo>
                  <a:pt x="6005627" y="22352"/>
                </a:lnTo>
                <a:lnTo>
                  <a:pt x="6004750" y="23241"/>
                </a:lnTo>
                <a:lnTo>
                  <a:pt x="5999505" y="24638"/>
                </a:lnTo>
                <a:lnTo>
                  <a:pt x="5991352" y="26289"/>
                </a:lnTo>
                <a:lnTo>
                  <a:pt x="6004687" y="24638"/>
                </a:lnTo>
                <a:lnTo>
                  <a:pt x="6016180" y="26543"/>
                </a:lnTo>
                <a:lnTo>
                  <a:pt x="6017565" y="26543"/>
                </a:lnTo>
                <a:lnTo>
                  <a:pt x="6018898" y="28829"/>
                </a:lnTo>
                <a:lnTo>
                  <a:pt x="6019393" y="28829"/>
                </a:lnTo>
                <a:lnTo>
                  <a:pt x="6011215" y="31242"/>
                </a:lnTo>
                <a:lnTo>
                  <a:pt x="6010897" y="31242"/>
                </a:lnTo>
                <a:lnTo>
                  <a:pt x="5998959" y="33274"/>
                </a:lnTo>
                <a:lnTo>
                  <a:pt x="5972175" y="29845"/>
                </a:lnTo>
                <a:lnTo>
                  <a:pt x="5959894" y="32131"/>
                </a:lnTo>
                <a:lnTo>
                  <a:pt x="5959653" y="32131"/>
                </a:lnTo>
                <a:lnTo>
                  <a:pt x="5949632" y="34417"/>
                </a:lnTo>
                <a:lnTo>
                  <a:pt x="6231877" y="34417"/>
                </a:lnTo>
                <a:lnTo>
                  <a:pt x="6223355" y="35179"/>
                </a:lnTo>
                <a:lnTo>
                  <a:pt x="6328346" y="35179"/>
                </a:lnTo>
                <a:lnTo>
                  <a:pt x="6330912" y="37084"/>
                </a:lnTo>
                <a:lnTo>
                  <a:pt x="6852488" y="37084"/>
                </a:lnTo>
                <a:lnTo>
                  <a:pt x="6854291" y="36830"/>
                </a:lnTo>
                <a:lnTo>
                  <a:pt x="6856349" y="36830"/>
                </a:lnTo>
                <a:lnTo>
                  <a:pt x="6856603" y="37084"/>
                </a:lnTo>
                <a:lnTo>
                  <a:pt x="6899122" y="37084"/>
                </a:lnTo>
                <a:lnTo>
                  <a:pt x="6900634" y="36830"/>
                </a:lnTo>
                <a:lnTo>
                  <a:pt x="6910476" y="35179"/>
                </a:lnTo>
                <a:lnTo>
                  <a:pt x="6328765" y="35179"/>
                </a:lnTo>
                <a:lnTo>
                  <a:pt x="6328981" y="34417"/>
                </a:lnTo>
                <a:lnTo>
                  <a:pt x="6232880" y="34417"/>
                </a:lnTo>
                <a:lnTo>
                  <a:pt x="6244399" y="33655"/>
                </a:lnTo>
                <a:lnTo>
                  <a:pt x="6280886" y="31242"/>
                </a:lnTo>
                <a:lnTo>
                  <a:pt x="6334912" y="29337"/>
                </a:lnTo>
                <a:lnTo>
                  <a:pt x="6341148" y="29337"/>
                </a:lnTo>
                <a:lnTo>
                  <a:pt x="6330531" y="32131"/>
                </a:lnTo>
                <a:lnTo>
                  <a:pt x="6329642" y="32131"/>
                </a:lnTo>
                <a:lnTo>
                  <a:pt x="6328981" y="34417"/>
                </a:lnTo>
                <a:lnTo>
                  <a:pt x="6915010" y="34417"/>
                </a:lnTo>
                <a:lnTo>
                  <a:pt x="6945287" y="29337"/>
                </a:lnTo>
                <a:lnTo>
                  <a:pt x="6973278" y="24638"/>
                </a:lnTo>
                <a:lnTo>
                  <a:pt x="6986905" y="22352"/>
                </a:lnTo>
                <a:lnTo>
                  <a:pt x="6987654" y="22352"/>
                </a:lnTo>
                <a:lnTo>
                  <a:pt x="6987578" y="23241"/>
                </a:lnTo>
                <a:lnTo>
                  <a:pt x="6987489" y="24384"/>
                </a:lnTo>
                <a:lnTo>
                  <a:pt x="6987375" y="25781"/>
                </a:lnTo>
                <a:lnTo>
                  <a:pt x="6987248" y="27305"/>
                </a:lnTo>
                <a:lnTo>
                  <a:pt x="6987146" y="28448"/>
                </a:lnTo>
                <a:lnTo>
                  <a:pt x="6991896" y="34417"/>
                </a:lnTo>
                <a:lnTo>
                  <a:pt x="7441082" y="34417"/>
                </a:lnTo>
                <a:lnTo>
                  <a:pt x="7463587" y="33655"/>
                </a:lnTo>
                <a:lnTo>
                  <a:pt x="7473658" y="33655"/>
                </a:lnTo>
                <a:lnTo>
                  <a:pt x="7471296" y="34417"/>
                </a:lnTo>
                <a:lnTo>
                  <a:pt x="7547521" y="34417"/>
                </a:lnTo>
                <a:lnTo>
                  <a:pt x="7554620" y="32893"/>
                </a:lnTo>
                <a:lnTo>
                  <a:pt x="7651597" y="32893"/>
                </a:lnTo>
                <a:lnTo>
                  <a:pt x="7656614" y="32131"/>
                </a:lnTo>
                <a:lnTo>
                  <a:pt x="7558659" y="32131"/>
                </a:lnTo>
                <a:lnTo>
                  <a:pt x="7556398" y="32512"/>
                </a:lnTo>
                <a:lnTo>
                  <a:pt x="7558176" y="32131"/>
                </a:lnTo>
                <a:lnTo>
                  <a:pt x="7558659" y="32131"/>
                </a:lnTo>
                <a:lnTo>
                  <a:pt x="7606157" y="24130"/>
                </a:lnTo>
                <a:lnTo>
                  <a:pt x="7659979" y="19050"/>
                </a:lnTo>
                <a:lnTo>
                  <a:pt x="7663789" y="19050"/>
                </a:lnTo>
                <a:lnTo>
                  <a:pt x="7677899" y="22225"/>
                </a:lnTo>
                <a:lnTo>
                  <a:pt x="7733525" y="19050"/>
                </a:lnTo>
                <a:lnTo>
                  <a:pt x="7736535" y="19050"/>
                </a:lnTo>
                <a:lnTo>
                  <a:pt x="7699184" y="25654"/>
                </a:lnTo>
                <a:lnTo>
                  <a:pt x="7656614" y="32131"/>
                </a:lnTo>
                <a:lnTo>
                  <a:pt x="7986115" y="32131"/>
                </a:lnTo>
                <a:lnTo>
                  <a:pt x="7986217" y="30861"/>
                </a:lnTo>
                <a:lnTo>
                  <a:pt x="7986306" y="29845"/>
                </a:lnTo>
                <a:lnTo>
                  <a:pt x="7986433" y="28448"/>
                </a:lnTo>
                <a:lnTo>
                  <a:pt x="7986522" y="27305"/>
                </a:lnTo>
                <a:lnTo>
                  <a:pt x="7986598" y="26543"/>
                </a:lnTo>
                <a:lnTo>
                  <a:pt x="7986801" y="26543"/>
                </a:lnTo>
                <a:lnTo>
                  <a:pt x="7997317" y="20447"/>
                </a:lnTo>
                <a:lnTo>
                  <a:pt x="8018666" y="21463"/>
                </a:lnTo>
                <a:lnTo>
                  <a:pt x="8017891" y="21463"/>
                </a:lnTo>
                <a:lnTo>
                  <a:pt x="8054073" y="23876"/>
                </a:lnTo>
                <a:lnTo>
                  <a:pt x="8053730" y="23876"/>
                </a:lnTo>
                <a:lnTo>
                  <a:pt x="8091221" y="26936"/>
                </a:lnTo>
                <a:lnTo>
                  <a:pt x="8087665" y="26543"/>
                </a:lnTo>
                <a:lnTo>
                  <a:pt x="8706536" y="26543"/>
                </a:lnTo>
                <a:lnTo>
                  <a:pt x="8715832" y="25654"/>
                </a:lnTo>
                <a:lnTo>
                  <a:pt x="8713787" y="25654"/>
                </a:lnTo>
                <a:lnTo>
                  <a:pt x="8774874" y="22352"/>
                </a:lnTo>
                <a:lnTo>
                  <a:pt x="8811209" y="22352"/>
                </a:lnTo>
                <a:lnTo>
                  <a:pt x="8818829" y="23876"/>
                </a:lnTo>
                <a:lnTo>
                  <a:pt x="8816530" y="25781"/>
                </a:lnTo>
                <a:lnTo>
                  <a:pt x="8818245" y="26289"/>
                </a:lnTo>
                <a:lnTo>
                  <a:pt x="8861717" y="25654"/>
                </a:lnTo>
                <a:lnTo>
                  <a:pt x="8875560" y="25654"/>
                </a:lnTo>
                <a:lnTo>
                  <a:pt x="8918029" y="22606"/>
                </a:lnTo>
                <a:lnTo>
                  <a:pt x="8920416" y="22352"/>
                </a:lnTo>
                <a:lnTo>
                  <a:pt x="8938323" y="20447"/>
                </a:lnTo>
                <a:lnTo>
                  <a:pt x="8949080" y="19304"/>
                </a:lnTo>
                <a:lnTo>
                  <a:pt x="8950287" y="19304"/>
                </a:lnTo>
                <a:lnTo>
                  <a:pt x="8955087" y="19050"/>
                </a:lnTo>
                <a:lnTo>
                  <a:pt x="8981529" y="17653"/>
                </a:lnTo>
                <a:lnTo>
                  <a:pt x="7486078" y="17653"/>
                </a:lnTo>
                <a:lnTo>
                  <a:pt x="7486078" y="32893"/>
                </a:lnTo>
                <a:lnTo>
                  <a:pt x="7474826" y="33274"/>
                </a:lnTo>
                <a:lnTo>
                  <a:pt x="7476007" y="32893"/>
                </a:lnTo>
                <a:lnTo>
                  <a:pt x="7486078" y="32893"/>
                </a:lnTo>
                <a:lnTo>
                  <a:pt x="7486078" y="17653"/>
                </a:lnTo>
                <a:lnTo>
                  <a:pt x="7150875" y="17653"/>
                </a:lnTo>
                <a:lnTo>
                  <a:pt x="7139699" y="19799"/>
                </a:lnTo>
                <a:lnTo>
                  <a:pt x="7131672" y="21336"/>
                </a:lnTo>
                <a:lnTo>
                  <a:pt x="7130745" y="19812"/>
                </a:lnTo>
                <a:lnTo>
                  <a:pt x="7139610" y="19812"/>
                </a:lnTo>
                <a:lnTo>
                  <a:pt x="7117105" y="19050"/>
                </a:lnTo>
                <a:lnTo>
                  <a:pt x="7098106" y="18681"/>
                </a:lnTo>
                <a:lnTo>
                  <a:pt x="7074598" y="18846"/>
                </a:lnTo>
                <a:lnTo>
                  <a:pt x="7074598" y="19050"/>
                </a:lnTo>
                <a:lnTo>
                  <a:pt x="7061949" y="19685"/>
                </a:lnTo>
                <a:lnTo>
                  <a:pt x="7060590" y="19050"/>
                </a:lnTo>
                <a:lnTo>
                  <a:pt x="7074598" y="19050"/>
                </a:lnTo>
                <a:lnTo>
                  <a:pt x="7074598" y="18846"/>
                </a:lnTo>
                <a:lnTo>
                  <a:pt x="7060336" y="18935"/>
                </a:lnTo>
                <a:lnTo>
                  <a:pt x="7057606" y="17653"/>
                </a:lnTo>
                <a:lnTo>
                  <a:pt x="7023925" y="17653"/>
                </a:lnTo>
                <a:lnTo>
                  <a:pt x="6994258" y="21336"/>
                </a:lnTo>
                <a:lnTo>
                  <a:pt x="6986333" y="20447"/>
                </a:lnTo>
                <a:lnTo>
                  <a:pt x="6973887" y="19050"/>
                </a:lnTo>
                <a:lnTo>
                  <a:pt x="6973456" y="19050"/>
                </a:lnTo>
                <a:lnTo>
                  <a:pt x="6965683" y="17653"/>
                </a:lnTo>
                <a:lnTo>
                  <a:pt x="6878637" y="17653"/>
                </a:lnTo>
                <a:lnTo>
                  <a:pt x="6842760" y="20447"/>
                </a:lnTo>
                <a:lnTo>
                  <a:pt x="6843433" y="19812"/>
                </a:lnTo>
                <a:lnTo>
                  <a:pt x="6846430" y="17018"/>
                </a:lnTo>
                <a:lnTo>
                  <a:pt x="6842290" y="17018"/>
                </a:lnTo>
                <a:lnTo>
                  <a:pt x="6820890" y="17653"/>
                </a:lnTo>
                <a:lnTo>
                  <a:pt x="6822859" y="17653"/>
                </a:lnTo>
                <a:lnTo>
                  <a:pt x="6797484" y="19050"/>
                </a:lnTo>
                <a:lnTo>
                  <a:pt x="6795071" y="19050"/>
                </a:lnTo>
                <a:lnTo>
                  <a:pt x="6781000" y="19558"/>
                </a:lnTo>
                <a:lnTo>
                  <a:pt x="6770687" y="19050"/>
                </a:lnTo>
                <a:lnTo>
                  <a:pt x="6768833" y="19050"/>
                </a:lnTo>
                <a:lnTo>
                  <a:pt x="6753987" y="17907"/>
                </a:lnTo>
                <a:lnTo>
                  <a:pt x="6734175" y="16383"/>
                </a:lnTo>
                <a:lnTo>
                  <a:pt x="6728409" y="16383"/>
                </a:lnTo>
                <a:lnTo>
                  <a:pt x="6701244" y="15621"/>
                </a:lnTo>
                <a:lnTo>
                  <a:pt x="6706832" y="15621"/>
                </a:lnTo>
                <a:lnTo>
                  <a:pt x="6917195" y="15621"/>
                </a:lnTo>
                <a:lnTo>
                  <a:pt x="6922592" y="15367"/>
                </a:lnTo>
                <a:lnTo>
                  <a:pt x="6692176" y="15367"/>
                </a:lnTo>
                <a:lnTo>
                  <a:pt x="6696710" y="15494"/>
                </a:lnTo>
                <a:lnTo>
                  <a:pt x="6625857" y="14605"/>
                </a:lnTo>
                <a:lnTo>
                  <a:pt x="6937451" y="14605"/>
                </a:lnTo>
                <a:lnTo>
                  <a:pt x="6949618" y="13843"/>
                </a:lnTo>
                <a:lnTo>
                  <a:pt x="6479426" y="13843"/>
                </a:lnTo>
                <a:lnTo>
                  <a:pt x="6493713" y="13970"/>
                </a:lnTo>
                <a:lnTo>
                  <a:pt x="6471348" y="13843"/>
                </a:lnTo>
                <a:lnTo>
                  <a:pt x="6417526" y="12954"/>
                </a:lnTo>
                <a:lnTo>
                  <a:pt x="6410934" y="12954"/>
                </a:lnTo>
                <a:lnTo>
                  <a:pt x="6384582" y="12192"/>
                </a:lnTo>
                <a:lnTo>
                  <a:pt x="6345034" y="11049"/>
                </a:lnTo>
                <a:lnTo>
                  <a:pt x="6345415" y="12192"/>
                </a:lnTo>
                <a:lnTo>
                  <a:pt x="6346190" y="14605"/>
                </a:lnTo>
                <a:lnTo>
                  <a:pt x="6299898" y="12192"/>
                </a:lnTo>
                <a:lnTo>
                  <a:pt x="6286805" y="12192"/>
                </a:lnTo>
                <a:lnTo>
                  <a:pt x="6272530" y="14351"/>
                </a:lnTo>
                <a:lnTo>
                  <a:pt x="6256172" y="10795"/>
                </a:lnTo>
                <a:lnTo>
                  <a:pt x="6257620" y="10795"/>
                </a:lnTo>
                <a:lnTo>
                  <a:pt x="6256858" y="9779"/>
                </a:lnTo>
                <a:lnTo>
                  <a:pt x="6263830" y="8890"/>
                </a:lnTo>
                <a:lnTo>
                  <a:pt x="6266802" y="8509"/>
                </a:lnTo>
                <a:lnTo>
                  <a:pt x="6217920" y="8648"/>
                </a:lnTo>
                <a:lnTo>
                  <a:pt x="6198032" y="8255"/>
                </a:lnTo>
                <a:lnTo>
                  <a:pt x="6268796" y="8255"/>
                </a:lnTo>
                <a:lnTo>
                  <a:pt x="6364579" y="8255"/>
                </a:lnTo>
                <a:lnTo>
                  <a:pt x="7371486" y="8255"/>
                </a:lnTo>
                <a:lnTo>
                  <a:pt x="7369035" y="8890"/>
                </a:lnTo>
                <a:lnTo>
                  <a:pt x="7367740" y="8890"/>
                </a:lnTo>
                <a:lnTo>
                  <a:pt x="7370089" y="10795"/>
                </a:lnTo>
                <a:lnTo>
                  <a:pt x="7369467" y="10795"/>
                </a:lnTo>
                <a:lnTo>
                  <a:pt x="7377087" y="13436"/>
                </a:lnTo>
                <a:lnTo>
                  <a:pt x="7379665" y="13436"/>
                </a:lnTo>
                <a:lnTo>
                  <a:pt x="7367879" y="14338"/>
                </a:lnTo>
                <a:lnTo>
                  <a:pt x="7373937" y="13843"/>
                </a:lnTo>
                <a:lnTo>
                  <a:pt x="7331265" y="13843"/>
                </a:lnTo>
                <a:lnTo>
                  <a:pt x="7336561" y="14605"/>
                </a:lnTo>
                <a:lnTo>
                  <a:pt x="7364222" y="14605"/>
                </a:lnTo>
                <a:lnTo>
                  <a:pt x="7347077" y="16129"/>
                </a:lnTo>
                <a:lnTo>
                  <a:pt x="7343572" y="15621"/>
                </a:lnTo>
                <a:lnTo>
                  <a:pt x="7177176" y="15621"/>
                </a:lnTo>
                <a:lnTo>
                  <a:pt x="7152614" y="17018"/>
                </a:lnTo>
                <a:lnTo>
                  <a:pt x="7154189" y="17018"/>
                </a:lnTo>
                <a:lnTo>
                  <a:pt x="7153529" y="17145"/>
                </a:lnTo>
                <a:lnTo>
                  <a:pt x="9128608" y="17145"/>
                </a:lnTo>
                <a:lnTo>
                  <a:pt x="9120708" y="16129"/>
                </a:lnTo>
                <a:lnTo>
                  <a:pt x="9116771" y="15621"/>
                </a:lnTo>
                <a:lnTo>
                  <a:pt x="9085732" y="15621"/>
                </a:lnTo>
                <a:lnTo>
                  <a:pt x="9093670" y="15367"/>
                </a:lnTo>
                <a:lnTo>
                  <a:pt x="9074772" y="15367"/>
                </a:lnTo>
                <a:lnTo>
                  <a:pt x="9076880" y="15494"/>
                </a:lnTo>
                <a:lnTo>
                  <a:pt x="9068041" y="15367"/>
                </a:lnTo>
                <a:lnTo>
                  <a:pt x="9072016" y="15367"/>
                </a:lnTo>
                <a:lnTo>
                  <a:pt x="9067609" y="14605"/>
                </a:lnTo>
                <a:lnTo>
                  <a:pt x="9079979" y="14605"/>
                </a:lnTo>
                <a:lnTo>
                  <a:pt x="9102357" y="14605"/>
                </a:lnTo>
                <a:lnTo>
                  <a:pt x="9096692" y="15367"/>
                </a:lnTo>
                <a:lnTo>
                  <a:pt x="9112733" y="15367"/>
                </a:lnTo>
                <a:lnTo>
                  <a:pt x="9107005" y="12954"/>
                </a:lnTo>
                <a:lnTo>
                  <a:pt x="9135250" y="10795"/>
                </a:lnTo>
                <a:lnTo>
                  <a:pt x="9104287" y="10795"/>
                </a:lnTo>
                <a:lnTo>
                  <a:pt x="9104287" y="13843"/>
                </a:lnTo>
                <a:lnTo>
                  <a:pt x="9103665" y="13868"/>
                </a:lnTo>
                <a:lnTo>
                  <a:pt x="9098813" y="13843"/>
                </a:lnTo>
                <a:lnTo>
                  <a:pt x="9103106" y="13436"/>
                </a:lnTo>
                <a:lnTo>
                  <a:pt x="9103652" y="13843"/>
                </a:lnTo>
                <a:lnTo>
                  <a:pt x="9104287" y="13843"/>
                </a:lnTo>
                <a:lnTo>
                  <a:pt x="9104287" y="10795"/>
                </a:lnTo>
                <a:lnTo>
                  <a:pt x="9073553" y="10795"/>
                </a:lnTo>
                <a:lnTo>
                  <a:pt x="9057462" y="9779"/>
                </a:lnTo>
                <a:lnTo>
                  <a:pt x="9065400" y="9779"/>
                </a:lnTo>
                <a:lnTo>
                  <a:pt x="9032799" y="8890"/>
                </a:lnTo>
                <a:lnTo>
                  <a:pt x="9077223" y="8890"/>
                </a:lnTo>
                <a:lnTo>
                  <a:pt x="9030462" y="8686"/>
                </a:lnTo>
                <a:lnTo>
                  <a:pt x="9030462" y="13436"/>
                </a:lnTo>
                <a:lnTo>
                  <a:pt x="9018067" y="12954"/>
                </a:lnTo>
                <a:lnTo>
                  <a:pt x="9020708" y="12954"/>
                </a:lnTo>
                <a:lnTo>
                  <a:pt x="9030462" y="13436"/>
                </a:lnTo>
                <a:lnTo>
                  <a:pt x="9030462" y="8686"/>
                </a:lnTo>
                <a:lnTo>
                  <a:pt x="8996604" y="8521"/>
                </a:lnTo>
                <a:lnTo>
                  <a:pt x="8986787" y="8890"/>
                </a:lnTo>
                <a:lnTo>
                  <a:pt x="8963863" y="9779"/>
                </a:lnTo>
                <a:lnTo>
                  <a:pt x="8949106" y="9779"/>
                </a:lnTo>
                <a:lnTo>
                  <a:pt x="8933980" y="10795"/>
                </a:lnTo>
                <a:lnTo>
                  <a:pt x="8927846" y="10795"/>
                </a:lnTo>
                <a:lnTo>
                  <a:pt x="8928570" y="10668"/>
                </a:lnTo>
                <a:lnTo>
                  <a:pt x="8930754" y="10299"/>
                </a:lnTo>
                <a:lnTo>
                  <a:pt x="8917203" y="10668"/>
                </a:lnTo>
                <a:lnTo>
                  <a:pt x="8844902" y="12700"/>
                </a:lnTo>
                <a:lnTo>
                  <a:pt x="8844318" y="12192"/>
                </a:lnTo>
                <a:lnTo>
                  <a:pt x="8786647" y="12192"/>
                </a:lnTo>
                <a:lnTo>
                  <a:pt x="8729523" y="13436"/>
                </a:lnTo>
                <a:lnTo>
                  <a:pt x="8723998" y="13436"/>
                </a:lnTo>
                <a:lnTo>
                  <a:pt x="8694534" y="13843"/>
                </a:lnTo>
                <a:lnTo>
                  <a:pt x="8666899" y="13843"/>
                </a:lnTo>
                <a:lnTo>
                  <a:pt x="8626094" y="13436"/>
                </a:lnTo>
                <a:lnTo>
                  <a:pt x="8598103" y="12192"/>
                </a:lnTo>
                <a:lnTo>
                  <a:pt x="8572233" y="11049"/>
                </a:lnTo>
                <a:lnTo>
                  <a:pt x="8533105" y="12192"/>
                </a:lnTo>
                <a:lnTo>
                  <a:pt x="8467090" y="12192"/>
                </a:lnTo>
                <a:lnTo>
                  <a:pt x="8457171" y="8255"/>
                </a:lnTo>
                <a:lnTo>
                  <a:pt x="8942870" y="8255"/>
                </a:lnTo>
                <a:lnTo>
                  <a:pt x="9003170" y="8255"/>
                </a:lnTo>
                <a:lnTo>
                  <a:pt x="9306598" y="8255"/>
                </a:lnTo>
                <a:lnTo>
                  <a:pt x="9307919" y="8890"/>
                </a:lnTo>
                <a:lnTo>
                  <a:pt x="9309227" y="10033"/>
                </a:lnTo>
                <a:lnTo>
                  <a:pt x="9307309" y="10033"/>
                </a:lnTo>
                <a:lnTo>
                  <a:pt x="9302013" y="10426"/>
                </a:lnTo>
                <a:lnTo>
                  <a:pt x="9279750" y="10287"/>
                </a:lnTo>
                <a:lnTo>
                  <a:pt x="9278302" y="10668"/>
                </a:lnTo>
                <a:lnTo>
                  <a:pt x="9277921" y="10795"/>
                </a:lnTo>
                <a:lnTo>
                  <a:pt x="9271940" y="12192"/>
                </a:lnTo>
                <a:lnTo>
                  <a:pt x="9273705" y="12192"/>
                </a:lnTo>
                <a:lnTo>
                  <a:pt x="9284119" y="12954"/>
                </a:lnTo>
                <a:lnTo>
                  <a:pt x="9283116" y="12954"/>
                </a:lnTo>
                <a:lnTo>
                  <a:pt x="9287726" y="13436"/>
                </a:lnTo>
                <a:lnTo>
                  <a:pt x="9288691" y="13436"/>
                </a:lnTo>
                <a:lnTo>
                  <a:pt x="9293009" y="14605"/>
                </a:lnTo>
                <a:lnTo>
                  <a:pt x="9289707" y="14605"/>
                </a:lnTo>
                <a:lnTo>
                  <a:pt x="9282582" y="15367"/>
                </a:lnTo>
                <a:lnTo>
                  <a:pt x="9407588" y="15367"/>
                </a:lnTo>
                <a:lnTo>
                  <a:pt x="9392018" y="13436"/>
                </a:lnTo>
                <a:lnTo>
                  <a:pt x="9428632" y="13436"/>
                </a:lnTo>
                <a:lnTo>
                  <a:pt x="9415628" y="13843"/>
                </a:lnTo>
                <a:lnTo>
                  <a:pt x="9411284" y="13843"/>
                </a:lnTo>
                <a:lnTo>
                  <a:pt x="9415564" y="15367"/>
                </a:lnTo>
                <a:lnTo>
                  <a:pt x="9551302" y="15367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433005"/>
              </p:ext>
            </p:extLst>
          </p:nvPr>
        </p:nvGraphicFramePr>
        <p:xfrm>
          <a:off x="1582419" y="842577"/>
          <a:ext cx="7790180" cy="3805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155"/>
                <a:gridCol w="935777"/>
                <a:gridCol w="690883"/>
                <a:gridCol w="1622014"/>
                <a:gridCol w="2062693"/>
                <a:gridCol w="92249"/>
                <a:gridCol w="1458087"/>
                <a:gridCol w="76322"/>
              </a:tblGrid>
              <a:tr h="712642">
                <a:tc>
                  <a:txBody>
                    <a:bodyPr/>
                    <a:lstStyle/>
                    <a:p>
                      <a:pPr marL="31750">
                        <a:lnSpc>
                          <a:spcPts val="3020"/>
                        </a:lnSpc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endParaRPr sz="32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3020"/>
                        </a:lnSpc>
                      </a:pPr>
                      <a:r>
                        <a:rPr sz="32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1NF</a:t>
                      </a:r>
                      <a:endParaRPr sz="3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111760">
                        <a:lnSpc>
                          <a:spcPts val="3020"/>
                        </a:lnSpc>
                      </a:pPr>
                      <a:r>
                        <a:rPr sz="32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form:</a:t>
                      </a:r>
                      <a:endParaRPr sz="3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56BBE4"/>
                      </a:solidFill>
                      <a:prstDash val="solid"/>
                    </a:lnB>
                  </a:tcPr>
                </a:tc>
              </a:tr>
              <a:tr h="133453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55702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emp_id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emp_name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emp_address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emp_mobile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56BBE4"/>
                      </a:solidFill>
                      <a:prstDash val="solid"/>
                    </a:lnT>
                  </a:tcPr>
                </a:tc>
              </a:tr>
              <a:tr h="411213">
                <a:tc gridSpan="3">
                  <a:txBody>
                    <a:bodyPr/>
                    <a:lstStyle/>
                    <a:p>
                      <a:pPr marL="155702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101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16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Herschel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New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Delhi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8912312390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4142">
                <a:tc gridSpan="3">
                  <a:txBody>
                    <a:bodyPr/>
                    <a:lstStyle/>
                    <a:p>
                      <a:pPr marL="1557020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102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Jon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Kanpur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8812121212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3507">
                <a:tc gridSpan="3">
                  <a:txBody>
                    <a:bodyPr/>
                    <a:lstStyle/>
                    <a:p>
                      <a:pPr marL="1557020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102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Jon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Kanpur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9900012222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4142">
                <a:tc gridSpan="3">
                  <a:txBody>
                    <a:bodyPr/>
                    <a:lstStyle/>
                    <a:p>
                      <a:pPr marL="1557020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103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Ron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Chennai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7778881212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4142">
                <a:tc gridSpan="3">
                  <a:txBody>
                    <a:bodyPr/>
                    <a:lstStyle/>
                    <a:p>
                      <a:pPr marL="1557020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104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Lester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Bangalore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9990000123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1297">
                <a:tc gridSpan="3">
                  <a:txBody>
                    <a:bodyPr/>
                    <a:lstStyle/>
                    <a:p>
                      <a:pPr marL="1557020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104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Lester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Bangalore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8123450987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410200" y="1568196"/>
            <a:ext cx="24765" cy="5080"/>
          </a:xfrm>
          <a:custGeom>
            <a:avLst/>
            <a:gdLst/>
            <a:ahLst/>
            <a:cxnLst/>
            <a:rect l="l" t="t" r="r" b="b"/>
            <a:pathLst>
              <a:path w="24764" h="5080">
                <a:moveTo>
                  <a:pt x="23113" y="0"/>
                </a:moveTo>
                <a:lnTo>
                  <a:pt x="0" y="4571"/>
                </a:lnTo>
                <a:lnTo>
                  <a:pt x="18631" y="4250"/>
                </a:lnTo>
                <a:lnTo>
                  <a:pt x="24177" y="3333"/>
                </a:lnTo>
                <a:lnTo>
                  <a:pt x="23413" y="1893"/>
                </a:lnTo>
                <a:lnTo>
                  <a:pt x="2311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206228" y="1530096"/>
            <a:ext cx="62865" cy="3175"/>
          </a:xfrm>
          <a:custGeom>
            <a:avLst/>
            <a:gdLst/>
            <a:ahLst/>
            <a:cxnLst/>
            <a:rect l="l" t="t" r="r" b="b"/>
            <a:pathLst>
              <a:path w="62865" h="3175">
                <a:moveTo>
                  <a:pt x="0" y="0"/>
                </a:moveTo>
                <a:lnTo>
                  <a:pt x="21639" y="1321"/>
                </a:lnTo>
                <a:lnTo>
                  <a:pt x="39862" y="2571"/>
                </a:lnTo>
                <a:lnTo>
                  <a:pt x="53774" y="3107"/>
                </a:lnTo>
                <a:lnTo>
                  <a:pt x="62483" y="2286"/>
                </a:lnTo>
                <a:lnTo>
                  <a:pt x="44594" y="1285"/>
                </a:lnTo>
                <a:lnTo>
                  <a:pt x="28336" y="571"/>
                </a:lnTo>
                <a:lnTo>
                  <a:pt x="13531" y="142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57544" y="1525524"/>
            <a:ext cx="20320" cy="3175"/>
          </a:xfrm>
          <a:custGeom>
            <a:avLst/>
            <a:gdLst/>
            <a:ahLst/>
            <a:cxnLst/>
            <a:rect l="l" t="t" r="r" b="b"/>
            <a:pathLst>
              <a:path w="20320" h="3175">
                <a:moveTo>
                  <a:pt x="17017" y="0"/>
                </a:moveTo>
                <a:lnTo>
                  <a:pt x="4698" y="1524"/>
                </a:lnTo>
                <a:lnTo>
                  <a:pt x="0" y="3048"/>
                </a:lnTo>
                <a:lnTo>
                  <a:pt x="12318" y="3048"/>
                </a:lnTo>
                <a:lnTo>
                  <a:pt x="19811" y="1524"/>
                </a:lnTo>
                <a:lnTo>
                  <a:pt x="1701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34600" y="1529429"/>
            <a:ext cx="71755" cy="2540"/>
          </a:xfrm>
          <a:custGeom>
            <a:avLst/>
            <a:gdLst/>
            <a:ahLst/>
            <a:cxnLst/>
            <a:rect l="l" t="t" r="r" b="b"/>
            <a:pathLst>
              <a:path w="71754" h="2540">
                <a:moveTo>
                  <a:pt x="36528" y="0"/>
                </a:moveTo>
                <a:lnTo>
                  <a:pt x="18174" y="250"/>
                </a:lnTo>
                <a:lnTo>
                  <a:pt x="0" y="1428"/>
                </a:lnTo>
                <a:lnTo>
                  <a:pt x="12446" y="2190"/>
                </a:lnTo>
                <a:lnTo>
                  <a:pt x="26265" y="1643"/>
                </a:lnTo>
                <a:lnTo>
                  <a:pt x="40608" y="1238"/>
                </a:lnTo>
                <a:lnTo>
                  <a:pt x="55665" y="1119"/>
                </a:lnTo>
                <a:lnTo>
                  <a:pt x="71627" y="1428"/>
                </a:lnTo>
                <a:lnTo>
                  <a:pt x="54524" y="464"/>
                </a:lnTo>
                <a:lnTo>
                  <a:pt x="3652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3179" y="1560575"/>
            <a:ext cx="7620" cy="1905"/>
          </a:xfrm>
          <a:custGeom>
            <a:avLst/>
            <a:gdLst/>
            <a:ahLst/>
            <a:cxnLst/>
            <a:rect l="l" t="t" r="r" b="b"/>
            <a:pathLst>
              <a:path w="7619" h="1905">
                <a:moveTo>
                  <a:pt x="888" y="0"/>
                </a:moveTo>
                <a:lnTo>
                  <a:pt x="0" y="1524"/>
                </a:lnTo>
                <a:lnTo>
                  <a:pt x="7619" y="1524"/>
                </a:lnTo>
                <a:lnTo>
                  <a:pt x="88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61744" y="1522857"/>
            <a:ext cx="35560" cy="1270"/>
          </a:xfrm>
          <a:custGeom>
            <a:avLst/>
            <a:gdLst/>
            <a:ahLst/>
            <a:cxnLst/>
            <a:rect l="l" t="t" r="r" b="b"/>
            <a:pathLst>
              <a:path w="35560" h="1269">
                <a:moveTo>
                  <a:pt x="21907" y="0"/>
                </a:moveTo>
                <a:lnTo>
                  <a:pt x="12334" y="285"/>
                </a:lnTo>
                <a:lnTo>
                  <a:pt x="0" y="1142"/>
                </a:lnTo>
                <a:lnTo>
                  <a:pt x="35051" y="1142"/>
                </a:lnTo>
                <a:lnTo>
                  <a:pt x="29289" y="285"/>
                </a:lnTo>
                <a:lnTo>
                  <a:pt x="2190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812780" y="1529453"/>
            <a:ext cx="8255" cy="1270"/>
          </a:xfrm>
          <a:custGeom>
            <a:avLst/>
            <a:gdLst/>
            <a:ahLst/>
            <a:cxnLst/>
            <a:rect l="l" t="t" r="r" b="b"/>
            <a:pathLst>
              <a:path w="8254" h="1269">
                <a:moveTo>
                  <a:pt x="3750" y="0"/>
                </a:moveTo>
                <a:lnTo>
                  <a:pt x="0" y="642"/>
                </a:lnTo>
                <a:lnTo>
                  <a:pt x="8108" y="428"/>
                </a:lnTo>
                <a:lnTo>
                  <a:pt x="7905" y="71"/>
                </a:lnTo>
                <a:lnTo>
                  <a:pt x="375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896600" y="1546352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3809" y="0"/>
                </a:moveTo>
                <a:lnTo>
                  <a:pt x="889" y="1015"/>
                </a:lnTo>
                <a:lnTo>
                  <a:pt x="0" y="2032"/>
                </a:lnTo>
                <a:lnTo>
                  <a:pt x="3809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947147" y="1554480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5">
                <a:moveTo>
                  <a:pt x="3682" y="0"/>
                </a:moveTo>
                <a:lnTo>
                  <a:pt x="888" y="0"/>
                </a:lnTo>
                <a:lnTo>
                  <a:pt x="0" y="0"/>
                </a:lnTo>
                <a:lnTo>
                  <a:pt x="4572" y="1524"/>
                </a:lnTo>
                <a:lnTo>
                  <a:pt x="368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786872" y="1528571"/>
            <a:ext cx="68580" cy="3175"/>
          </a:xfrm>
          <a:custGeom>
            <a:avLst/>
            <a:gdLst/>
            <a:ahLst/>
            <a:cxnLst/>
            <a:rect l="l" t="t" r="r" b="b"/>
            <a:pathLst>
              <a:path w="68579" h="3175">
                <a:moveTo>
                  <a:pt x="30480" y="3048"/>
                </a:moveTo>
                <a:lnTo>
                  <a:pt x="27559" y="1524"/>
                </a:lnTo>
                <a:lnTo>
                  <a:pt x="26543" y="1524"/>
                </a:lnTo>
                <a:lnTo>
                  <a:pt x="25527" y="1524"/>
                </a:lnTo>
                <a:lnTo>
                  <a:pt x="0" y="1524"/>
                </a:lnTo>
                <a:lnTo>
                  <a:pt x="7937" y="1549"/>
                </a:lnTo>
                <a:lnTo>
                  <a:pt x="15621" y="1714"/>
                </a:lnTo>
                <a:lnTo>
                  <a:pt x="23101" y="2171"/>
                </a:lnTo>
                <a:lnTo>
                  <a:pt x="30480" y="3048"/>
                </a:lnTo>
                <a:close/>
              </a:path>
              <a:path w="68579" h="3175">
                <a:moveTo>
                  <a:pt x="68580" y="1524"/>
                </a:moveTo>
                <a:lnTo>
                  <a:pt x="66548" y="0"/>
                </a:lnTo>
                <a:lnTo>
                  <a:pt x="48768" y="1524"/>
                </a:lnTo>
                <a:lnTo>
                  <a:pt x="68580" y="1524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99575" y="155295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69">
                <a:moveTo>
                  <a:pt x="13700" y="0"/>
                </a:moveTo>
                <a:lnTo>
                  <a:pt x="10017" y="0"/>
                </a:lnTo>
                <a:lnTo>
                  <a:pt x="0" y="857"/>
                </a:lnTo>
                <a:lnTo>
                  <a:pt x="4748" y="535"/>
                </a:lnTo>
                <a:lnTo>
                  <a:pt x="1370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35472" y="1566672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5">
                <a:moveTo>
                  <a:pt x="1904" y="0"/>
                </a:moveTo>
                <a:lnTo>
                  <a:pt x="0" y="1524"/>
                </a:lnTo>
                <a:lnTo>
                  <a:pt x="3682" y="1524"/>
                </a:lnTo>
                <a:lnTo>
                  <a:pt x="190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673843" y="1566672"/>
            <a:ext cx="25400" cy="3175"/>
          </a:xfrm>
          <a:custGeom>
            <a:avLst/>
            <a:gdLst/>
            <a:ahLst/>
            <a:cxnLst/>
            <a:rect l="l" t="t" r="r" b="b"/>
            <a:pathLst>
              <a:path w="25400" h="3175">
                <a:moveTo>
                  <a:pt x="0" y="0"/>
                </a:moveTo>
                <a:lnTo>
                  <a:pt x="621" y="762"/>
                </a:lnTo>
                <a:lnTo>
                  <a:pt x="4492" y="1524"/>
                </a:lnTo>
                <a:lnTo>
                  <a:pt x="12340" y="2286"/>
                </a:lnTo>
                <a:lnTo>
                  <a:pt x="24891" y="3048"/>
                </a:lnTo>
                <a:lnTo>
                  <a:pt x="11429" y="2031"/>
                </a:lnTo>
                <a:lnTo>
                  <a:pt x="4699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966704" y="1528572"/>
            <a:ext cx="40005" cy="3175"/>
          </a:xfrm>
          <a:custGeom>
            <a:avLst/>
            <a:gdLst/>
            <a:ahLst/>
            <a:cxnLst/>
            <a:rect l="l" t="t" r="r" b="b"/>
            <a:pathLst>
              <a:path w="40004" h="3175">
                <a:moveTo>
                  <a:pt x="28385" y="288"/>
                </a:moveTo>
                <a:lnTo>
                  <a:pt x="0" y="1015"/>
                </a:lnTo>
                <a:lnTo>
                  <a:pt x="12132" y="1190"/>
                </a:lnTo>
                <a:lnTo>
                  <a:pt x="21145" y="1650"/>
                </a:lnTo>
                <a:lnTo>
                  <a:pt x="28539" y="2301"/>
                </a:lnTo>
                <a:lnTo>
                  <a:pt x="35814" y="3048"/>
                </a:lnTo>
                <a:lnTo>
                  <a:pt x="34925" y="2031"/>
                </a:lnTo>
                <a:lnTo>
                  <a:pt x="28385" y="288"/>
                </a:lnTo>
                <a:close/>
              </a:path>
              <a:path w="40004" h="3175">
                <a:moveTo>
                  <a:pt x="39624" y="0"/>
                </a:moveTo>
                <a:lnTo>
                  <a:pt x="27304" y="0"/>
                </a:lnTo>
                <a:lnTo>
                  <a:pt x="28385" y="288"/>
                </a:lnTo>
                <a:lnTo>
                  <a:pt x="3962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343921" y="1552955"/>
            <a:ext cx="31750" cy="1905"/>
          </a:xfrm>
          <a:custGeom>
            <a:avLst/>
            <a:gdLst/>
            <a:ahLst/>
            <a:cxnLst/>
            <a:rect l="l" t="t" r="r" b="b"/>
            <a:pathLst>
              <a:path w="31750" h="1905">
                <a:moveTo>
                  <a:pt x="29182" y="0"/>
                </a:moveTo>
                <a:lnTo>
                  <a:pt x="11898" y="166"/>
                </a:lnTo>
                <a:lnTo>
                  <a:pt x="1019" y="571"/>
                </a:lnTo>
                <a:lnTo>
                  <a:pt x="0" y="1071"/>
                </a:lnTo>
                <a:lnTo>
                  <a:pt x="12291" y="1524"/>
                </a:lnTo>
                <a:lnTo>
                  <a:pt x="18260" y="1016"/>
                </a:lnTo>
                <a:lnTo>
                  <a:pt x="25245" y="1524"/>
                </a:lnTo>
                <a:lnTo>
                  <a:pt x="31214" y="1016"/>
                </a:lnTo>
                <a:lnTo>
                  <a:pt x="2918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042904" y="1541970"/>
            <a:ext cx="88900" cy="4445"/>
          </a:xfrm>
          <a:custGeom>
            <a:avLst/>
            <a:gdLst/>
            <a:ahLst/>
            <a:cxnLst/>
            <a:rect l="l" t="t" r="r" b="b"/>
            <a:pathLst>
              <a:path w="88900" h="4444">
                <a:moveTo>
                  <a:pt x="56642" y="3111"/>
                </a:moveTo>
                <a:lnTo>
                  <a:pt x="50927" y="3111"/>
                </a:lnTo>
                <a:lnTo>
                  <a:pt x="50660" y="787"/>
                </a:lnTo>
                <a:lnTo>
                  <a:pt x="39598" y="0"/>
                </a:lnTo>
                <a:lnTo>
                  <a:pt x="21475" y="368"/>
                </a:lnTo>
                <a:lnTo>
                  <a:pt x="0" y="1460"/>
                </a:lnTo>
                <a:lnTo>
                  <a:pt x="6045" y="3302"/>
                </a:lnTo>
                <a:lnTo>
                  <a:pt x="18745" y="3911"/>
                </a:lnTo>
                <a:lnTo>
                  <a:pt x="36233" y="3721"/>
                </a:lnTo>
                <a:lnTo>
                  <a:pt x="56642" y="3111"/>
                </a:lnTo>
                <a:close/>
              </a:path>
              <a:path w="88900" h="4444">
                <a:moveTo>
                  <a:pt x="88773" y="1841"/>
                </a:moveTo>
                <a:lnTo>
                  <a:pt x="88125" y="1206"/>
                </a:lnTo>
                <a:lnTo>
                  <a:pt x="83007" y="1270"/>
                </a:lnTo>
                <a:lnTo>
                  <a:pt x="74574" y="1638"/>
                </a:lnTo>
                <a:lnTo>
                  <a:pt x="64008" y="1841"/>
                </a:lnTo>
                <a:lnTo>
                  <a:pt x="88773" y="1841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725499" y="1528845"/>
            <a:ext cx="43180" cy="3810"/>
          </a:xfrm>
          <a:custGeom>
            <a:avLst/>
            <a:gdLst/>
            <a:ahLst/>
            <a:cxnLst/>
            <a:rect l="l" t="t" r="r" b="b"/>
            <a:pathLst>
              <a:path w="43179" h="3809">
                <a:moveTo>
                  <a:pt x="35750" y="0"/>
                </a:moveTo>
                <a:lnTo>
                  <a:pt x="12350" y="1535"/>
                </a:lnTo>
                <a:lnTo>
                  <a:pt x="0" y="3500"/>
                </a:lnTo>
                <a:lnTo>
                  <a:pt x="26320" y="3536"/>
                </a:lnTo>
                <a:lnTo>
                  <a:pt x="33414" y="3286"/>
                </a:lnTo>
                <a:lnTo>
                  <a:pt x="36591" y="2107"/>
                </a:lnTo>
                <a:lnTo>
                  <a:pt x="38697" y="1071"/>
                </a:lnTo>
                <a:lnTo>
                  <a:pt x="42576" y="1250"/>
                </a:lnTo>
                <a:lnTo>
                  <a:pt x="3575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39856" y="1549908"/>
            <a:ext cx="26034" cy="5080"/>
          </a:xfrm>
          <a:custGeom>
            <a:avLst/>
            <a:gdLst/>
            <a:ahLst/>
            <a:cxnLst/>
            <a:rect l="l" t="t" r="r" b="b"/>
            <a:pathLst>
              <a:path w="26034" h="5080">
                <a:moveTo>
                  <a:pt x="15367" y="0"/>
                </a:moveTo>
                <a:lnTo>
                  <a:pt x="0" y="3682"/>
                </a:lnTo>
                <a:lnTo>
                  <a:pt x="25908" y="4571"/>
                </a:lnTo>
                <a:lnTo>
                  <a:pt x="1536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842625" y="1549272"/>
            <a:ext cx="93980" cy="2540"/>
          </a:xfrm>
          <a:custGeom>
            <a:avLst/>
            <a:gdLst/>
            <a:ahLst/>
            <a:cxnLst/>
            <a:rect l="l" t="t" r="r" b="b"/>
            <a:pathLst>
              <a:path w="93979" h="2540">
                <a:moveTo>
                  <a:pt x="57023" y="1143"/>
                </a:moveTo>
                <a:lnTo>
                  <a:pt x="36360" y="431"/>
                </a:lnTo>
                <a:lnTo>
                  <a:pt x="17843" y="0"/>
                </a:lnTo>
                <a:lnTo>
                  <a:pt x="4648" y="152"/>
                </a:lnTo>
                <a:lnTo>
                  <a:pt x="0" y="1143"/>
                </a:lnTo>
                <a:lnTo>
                  <a:pt x="45593" y="2159"/>
                </a:lnTo>
                <a:lnTo>
                  <a:pt x="44704" y="1143"/>
                </a:lnTo>
                <a:lnTo>
                  <a:pt x="57023" y="1143"/>
                </a:lnTo>
                <a:close/>
              </a:path>
              <a:path w="93979" h="2540">
                <a:moveTo>
                  <a:pt x="93599" y="635"/>
                </a:moveTo>
                <a:lnTo>
                  <a:pt x="86233" y="660"/>
                </a:lnTo>
                <a:lnTo>
                  <a:pt x="76733" y="825"/>
                </a:lnTo>
                <a:lnTo>
                  <a:pt x="66522" y="1282"/>
                </a:lnTo>
                <a:lnTo>
                  <a:pt x="57023" y="2159"/>
                </a:lnTo>
                <a:lnTo>
                  <a:pt x="67754" y="2146"/>
                </a:lnTo>
                <a:lnTo>
                  <a:pt x="77825" y="1981"/>
                </a:lnTo>
                <a:lnTo>
                  <a:pt x="86639" y="1524"/>
                </a:lnTo>
                <a:lnTo>
                  <a:pt x="93599" y="635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308189" y="1548383"/>
            <a:ext cx="52069" cy="5080"/>
          </a:xfrm>
          <a:custGeom>
            <a:avLst/>
            <a:gdLst/>
            <a:ahLst/>
            <a:cxnLst/>
            <a:rect l="l" t="t" r="r" b="b"/>
            <a:pathLst>
              <a:path w="52070" h="5080">
                <a:moveTo>
                  <a:pt x="50311" y="0"/>
                </a:moveTo>
                <a:lnTo>
                  <a:pt x="400" y="1142"/>
                </a:lnTo>
                <a:lnTo>
                  <a:pt x="0" y="2643"/>
                </a:lnTo>
                <a:lnTo>
                  <a:pt x="5195" y="3714"/>
                </a:lnTo>
                <a:lnTo>
                  <a:pt x="14724" y="4357"/>
                </a:lnTo>
                <a:lnTo>
                  <a:pt x="27324" y="4571"/>
                </a:lnTo>
                <a:lnTo>
                  <a:pt x="36881" y="3214"/>
                </a:lnTo>
                <a:lnTo>
                  <a:pt x="46057" y="2286"/>
                </a:lnTo>
                <a:lnTo>
                  <a:pt x="51613" y="1357"/>
                </a:lnTo>
                <a:lnTo>
                  <a:pt x="5031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483595" y="1557527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1904" y="0"/>
                </a:moveTo>
                <a:lnTo>
                  <a:pt x="0" y="6096"/>
                </a:lnTo>
                <a:lnTo>
                  <a:pt x="24383" y="3429"/>
                </a:lnTo>
                <a:lnTo>
                  <a:pt x="10668" y="2667"/>
                </a:lnTo>
                <a:lnTo>
                  <a:pt x="9778" y="1777"/>
                </a:lnTo>
                <a:lnTo>
                  <a:pt x="190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328657" y="1563624"/>
            <a:ext cx="53340" cy="3175"/>
          </a:xfrm>
          <a:custGeom>
            <a:avLst/>
            <a:gdLst/>
            <a:ahLst/>
            <a:cxnLst/>
            <a:rect l="l" t="t" r="r" b="b"/>
            <a:pathLst>
              <a:path w="53340" h="3175">
                <a:moveTo>
                  <a:pt x="34415" y="0"/>
                </a:moveTo>
                <a:lnTo>
                  <a:pt x="22244" y="797"/>
                </a:lnTo>
                <a:lnTo>
                  <a:pt x="4776" y="1809"/>
                </a:lnTo>
                <a:lnTo>
                  <a:pt x="0" y="2678"/>
                </a:lnTo>
                <a:lnTo>
                  <a:pt x="25906" y="3048"/>
                </a:lnTo>
                <a:lnTo>
                  <a:pt x="35665" y="2035"/>
                </a:lnTo>
                <a:lnTo>
                  <a:pt x="49115" y="1238"/>
                </a:lnTo>
                <a:lnTo>
                  <a:pt x="53087" y="583"/>
                </a:lnTo>
                <a:lnTo>
                  <a:pt x="3441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622535" y="1546860"/>
            <a:ext cx="10795" cy="7620"/>
          </a:xfrm>
          <a:custGeom>
            <a:avLst/>
            <a:gdLst/>
            <a:ahLst/>
            <a:cxnLst/>
            <a:rect l="l" t="t" r="r" b="b"/>
            <a:pathLst>
              <a:path w="10795" h="7619">
                <a:moveTo>
                  <a:pt x="9906" y="0"/>
                </a:moveTo>
                <a:lnTo>
                  <a:pt x="0" y="7619"/>
                </a:lnTo>
                <a:lnTo>
                  <a:pt x="10668" y="7619"/>
                </a:lnTo>
                <a:lnTo>
                  <a:pt x="990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22476" y="1516379"/>
            <a:ext cx="104139" cy="7620"/>
          </a:xfrm>
          <a:custGeom>
            <a:avLst/>
            <a:gdLst/>
            <a:ahLst/>
            <a:cxnLst/>
            <a:rect l="l" t="t" r="r" b="b"/>
            <a:pathLst>
              <a:path w="104139" h="7619">
                <a:moveTo>
                  <a:pt x="30480" y="7620"/>
                </a:moveTo>
                <a:lnTo>
                  <a:pt x="21844" y="3048"/>
                </a:lnTo>
                <a:lnTo>
                  <a:pt x="0" y="6858"/>
                </a:lnTo>
                <a:lnTo>
                  <a:pt x="7162" y="6870"/>
                </a:lnTo>
                <a:lnTo>
                  <a:pt x="15951" y="6959"/>
                </a:lnTo>
                <a:lnTo>
                  <a:pt x="24371" y="7188"/>
                </a:lnTo>
                <a:lnTo>
                  <a:pt x="30480" y="7620"/>
                </a:lnTo>
                <a:close/>
              </a:path>
              <a:path w="104139" h="7619">
                <a:moveTo>
                  <a:pt x="103619" y="2286"/>
                </a:moveTo>
                <a:lnTo>
                  <a:pt x="65532" y="0"/>
                </a:lnTo>
                <a:lnTo>
                  <a:pt x="89916" y="4572"/>
                </a:lnTo>
                <a:lnTo>
                  <a:pt x="103619" y="228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50735" y="1574291"/>
            <a:ext cx="32384" cy="3175"/>
          </a:xfrm>
          <a:custGeom>
            <a:avLst/>
            <a:gdLst/>
            <a:ahLst/>
            <a:cxnLst/>
            <a:rect l="l" t="t" r="r" b="b"/>
            <a:pathLst>
              <a:path w="32384" h="3175">
                <a:moveTo>
                  <a:pt x="0" y="0"/>
                </a:moveTo>
                <a:lnTo>
                  <a:pt x="29210" y="3048"/>
                </a:lnTo>
                <a:lnTo>
                  <a:pt x="32004" y="1524"/>
                </a:lnTo>
                <a:lnTo>
                  <a:pt x="27021" y="1071"/>
                </a:lnTo>
                <a:lnTo>
                  <a:pt x="20240" y="762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63055" y="1566672"/>
            <a:ext cx="15240" cy="508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0" y="0"/>
                </a:moveTo>
                <a:lnTo>
                  <a:pt x="7112" y="4572"/>
                </a:lnTo>
                <a:lnTo>
                  <a:pt x="15240" y="4572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44083" y="1574434"/>
            <a:ext cx="55244" cy="2540"/>
          </a:xfrm>
          <a:custGeom>
            <a:avLst/>
            <a:gdLst/>
            <a:ahLst/>
            <a:cxnLst/>
            <a:rect l="l" t="t" r="r" b="b"/>
            <a:pathLst>
              <a:path w="55245" h="2540">
                <a:moveTo>
                  <a:pt x="1266" y="0"/>
                </a:moveTo>
                <a:lnTo>
                  <a:pt x="0" y="2143"/>
                </a:lnTo>
                <a:lnTo>
                  <a:pt x="13338" y="2357"/>
                </a:lnTo>
                <a:lnTo>
                  <a:pt x="41398" y="1928"/>
                </a:lnTo>
                <a:lnTo>
                  <a:pt x="54737" y="2143"/>
                </a:lnTo>
                <a:lnTo>
                  <a:pt x="29610" y="1714"/>
                </a:lnTo>
                <a:lnTo>
                  <a:pt x="11461" y="428"/>
                </a:lnTo>
                <a:lnTo>
                  <a:pt x="126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Second</a:t>
            </a:r>
            <a:r>
              <a:rPr spc="-95" dirty="0"/>
              <a:t> </a:t>
            </a:r>
            <a:r>
              <a:rPr dirty="0"/>
              <a:t>normal</a:t>
            </a:r>
            <a:r>
              <a:rPr spc="-95" dirty="0"/>
              <a:t> </a:t>
            </a:r>
            <a:r>
              <a:rPr dirty="0"/>
              <a:t>form</a:t>
            </a:r>
            <a:r>
              <a:rPr spc="-95" dirty="0"/>
              <a:t> </a:t>
            </a:r>
            <a:r>
              <a:rPr spc="-10" dirty="0"/>
              <a:t>(2NF)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00200"/>
            <a:ext cx="11125200" cy="3138039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610"/>
              </a:spcBef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table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said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2NF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if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both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following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conditions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hold:</a:t>
            </a:r>
            <a:endParaRPr sz="2400" dirty="0">
              <a:latin typeface="Corbel"/>
              <a:cs typeface="Corbel"/>
            </a:endParaRPr>
          </a:p>
          <a:p>
            <a:pPr marL="286385" indent="-273685" algn="l">
              <a:lnSpc>
                <a:spcPct val="100000"/>
              </a:lnSpc>
              <a:spcBef>
                <a:spcPts val="1515"/>
              </a:spcBef>
              <a:buFont typeface="Arial"/>
              <a:buChar char="▪"/>
              <a:tabLst>
                <a:tab pos="286385" algn="l"/>
              </a:tabLst>
            </a:pP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Table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1NF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(First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normal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form)</a:t>
            </a:r>
            <a:endParaRPr sz="2400" dirty="0">
              <a:latin typeface="Corbel"/>
              <a:cs typeface="Corbel"/>
            </a:endParaRPr>
          </a:p>
          <a:p>
            <a:pPr marL="286385" marR="5080" indent="-274320" algn="l">
              <a:lnSpc>
                <a:spcPts val="2590"/>
              </a:lnSpc>
              <a:spcBef>
                <a:spcPts val="1839"/>
              </a:spcBef>
              <a:buFont typeface="Arial"/>
              <a:buChar char="▪"/>
              <a:tabLst>
                <a:tab pos="2863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No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non-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prime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attribute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dependent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proper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subset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any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candidate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key</a:t>
            </a:r>
            <a:r>
              <a:rPr sz="24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table</a:t>
            </a:r>
            <a:r>
              <a:rPr sz="2400" spc="-10" dirty="0" smtClean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endParaRPr lang="en-IN" sz="2400" spc="-1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marL="12065" marR="5080" algn="l">
              <a:lnSpc>
                <a:spcPts val="2590"/>
              </a:lnSpc>
              <a:spcBef>
                <a:spcPts val="1839"/>
              </a:spcBef>
              <a:tabLst>
                <a:tab pos="286385" algn="l"/>
              </a:tabLst>
            </a:pPr>
            <a:r>
              <a:rPr lang="en-IN" sz="2400" dirty="0" smtClean="0">
                <a:solidFill>
                  <a:schemeClr val="bg1"/>
                </a:solidFill>
                <a:latin typeface="Corbel"/>
                <a:cs typeface="Corbel"/>
              </a:rPr>
              <a:t>Note::</a:t>
            </a:r>
            <a:endParaRPr sz="24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12700" algn="l">
              <a:lnSpc>
                <a:spcPts val="2735"/>
              </a:lnSpc>
              <a:spcBef>
                <a:spcPts val="1475"/>
              </a:spcBef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attribute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not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part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any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candidate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key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known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 smtClean="0">
                <a:solidFill>
                  <a:srgbClr val="FFFFFF"/>
                </a:solidFill>
                <a:latin typeface="Corbel"/>
                <a:cs typeface="Corbel"/>
              </a:rPr>
              <a:t>non-</a:t>
            </a:r>
            <a:r>
              <a:rPr sz="2400" dirty="0" smtClean="0">
                <a:solidFill>
                  <a:srgbClr val="FFFFFF"/>
                </a:solidFill>
                <a:latin typeface="Corbel"/>
                <a:cs typeface="Corbel"/>
              </a:rPr>
              <a:t>prime</a:t>
            </a:r>
            <a:r>
              <a:rPr sz="2400" spc="-70" dirty="0" smtClean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attribute.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999" y="1685417"/>
            <a:ext cx="11039473" cy="97295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675"/>
              </a:spcBef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Suppose</a:t>
            </a:r>
            <a:r>
              <a:rPr sz="2400" spc="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school</a:t>
            </a:r>
            <a:r>
              <a:rPr sz="2400" spc="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wants</a:t>
            </a:r>
            <a:r>
              <a:rPr sz="2400" spc="1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spc="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store</a:t>
            </a:r>
            <a:r>
              <a:rPr sz="2400" spc="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sz="2400" spc="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teachers</a:t>
            </a:r>
            <a:r>
              <a:rPr sz="2400" spc="1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400" spc="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subjects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they</a:t>
            </a:r>
            <a:r>
              <a:rPr sz="2400" spc="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teach.</a:t>
            </a:r>
            <a:r>
              <a:rPr sz="2400" spc="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They</a:t>
            </a:r>
            <a:r>
              <a:rPr sz="2400" spc="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create</a:t>
            </a:r>
            <a:r>
              <a:rPr sz="2400" spc="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table</a:t>
            </a:r>
            <a:r>
              <a:rPr sz="2400" spc="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sz="2400" spc="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looks</a:t>
            </a:r>
            <a:r>
              <a:rPr sz="2400" spc="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like</a:t>
            </a:r>
            <a:r>
              <a:rPr sz="2400" spc="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this:</a:t>
            </a:r>
            <a:r>
              <a:rPr sz="2400" spc="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Since</a:t>
            </a:r>
            <a:r>
              <a:rPr sz="2400" spc="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teacher</a:t>
            </a:r>
            <a:r>
              <a:rPr sz="2400" spc="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can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teach</a:t>
            </a:r>
            <a:r>
              <a:rPr sz="2400" spc="2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more</a:t>
            </a:r>
            <a:r>
              <a:rPr sz="2400" spc="2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than</a:t>
            </a:r>
            <a:r>
              <a:rPr sz="2400" spc="22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one</a:t>
            </a:r>
            <a:r>
              <a:rPr sz="2400" spc="2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subjects,</a:t>
            </a:r>
            <a:r>
              <a:rPr sz="2400" spc="2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25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table</a:t>
            </a:r>
            <a:r>
              <a:rPr sz="2400" spc="2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sz="2400" spc="2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have</a:t>
            </a:r>
            <a:r>
              <a:rPr sz="2400" spc="2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multiple</a:t>
            </a:r>
            <a:r>
              <a:rPr sz="2400" spc="2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rows</a:t>
            </a:r>
            <a:r>
              <a:rPr sz="2400" spc="2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400" spc="2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same</a:t>
            </a:r>
            <a:r>
              <a:rPr sz="24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teacher.</a:t>
            </a:r>
            <a:endParaRPr sz="2400" dirty="0">
              <a:latin typeface="Corbel"/>
              <a:cs typeface="Corbe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755386"/>
              </p:ext>
            </p:extLst>
          </p:nvPr>
        </p:nvGraphicFramePr>
        <p:xfrm>
          <a:off x="761999" y="3152520"/>
          <a:ext cx="4896485" cy="1872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070"/>
                <a:gridCol w="1811655"/>
                <a:gridCol w="1635760"/>
              </a:tblGrid>
              <a:tr h="387985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teacher_id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subject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teacher_age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114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111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Maths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38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1600" marB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111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Physics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38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222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Biology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38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333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Physics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40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250825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333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Chemistry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40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89708" y="5334000"/>
            <a:ext cx="47728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Candidate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Keys:</a:t>
            </a:r>
            <a:r>
              <a:rPr sz="18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{</a:t>
            </a:r>
            <a:r>
              <a:rPr sz="18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teacher_id,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subject</a:t>
            </a:r>
            <a:r>
              <a:rPr sz="18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} </a:t>
            </a:r>
            <a:r>
              <a:rPr lang="en-IN" sz="1800" spc="-50" dirty="0" smtClean="0">
                <a:solidFill>
                  <a:srgbClr val="FFFFFF"/>
                </a:solidFill>
                <a:latin typeface="Corbel"/>
                <a:cs typeface="Corbel"/>
              </a:rPr>
              <a:t/>
            </a:r>
            <a:br>
              <a:rPr lang="en-IN" sz="1800" spc="-50" dirty="0" smtClean="0">
                <a:solidFill>
                  <a:srgbClr val="FFFFFF"/>
                </a:solidFill>
                <a:latin typeface="Corbel"/>
                <a:cs typeface="Corbel"/>
              </a:rPr>
            </a:br>
            <a:r>
              <a:rPr sz="1800" dirty="0" smtClean="0">
                <a:solidFill>
                  <a:srgbClr val="FFFFFF"/>
                </a:solidFill>
                <a:latin typeface="Corbel"/>
                <a:cs typeface="Corbel"/>
              </a:rPr>
              <a:t>Non</a:t>
            </a:r>
            <a:r>
              <a:rPr sz="1800" spc="-35" dirty="0" smtClean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prime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attribute: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teacher_age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8662" y="3452541"/>
            <a:ext cx="551281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The</a:t>
            </a:r>
            <a:r>
              <a:rPr spc="32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table</a:t>
            </a:r>
            <a:r>
              <a:rPr spc="33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is</a:t>
            </a:r>
            <a:r>
              <a:rPr spc="33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in</a:t>
            </a:r>
            <a:r>
              <a:rPr spc="33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1</a:t>
            </a:r>
            <a:r>
              <a:rPr spc="32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NF</a:t>
            </a:r>
            <a:r>
              <a:rPr spc="32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because</a:t>
            </a:r>
            <a:r>
              <a:rPr spc="32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each</a:t>
            </a:r>
            <a:r>
              <a:rPr spc="33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attribute</a:t>
            </a:r>
            <a:r>
              <a:rPr spc="33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has</a:t>
            </a:r>
            <a:r>
              <a:rPr spc="33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atomic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values.</a:t>
            </a:r>
            <a:r>
              <a:rPr spc="-1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However,</a:t>
            </a:r>
            <a:r>
              <a:rPr spc="-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it</a:t>
            </a:r>
            <a:r>
              <a:rPr spc="-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is</a:t>
            </a:r>
            <a:r>
              <a:rPr spc="-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not</a:t>
            </a:r>
            <a:r>
              <a:rPr spc="-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in 2NF</a:t>
            </a:r>
            <a:r>
              <a:rPr spc="-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because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non prime</a:t>
            </a:r>
            <a:r>
              <a:rPr spc="-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attribute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teacher_age</a:t>
            </a:r>
            <a:r>
              <a:rPr spc="24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is</a:t>
            </a:r>
            <a:r>
              <a:rPr spc="24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dependent</a:t>
            </a:r>
            <a:r>
              <a:rPr spc="25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on</a:t>
            </a:r>
            <a:r>
              <a:rPr spc="254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teacher_id</a:t>
            </a:r>
            <a:r>
              <a:rPr spc="24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alone</a:t>
            </a:r>
            <a:r>
              <a:rPr spc="25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which</a:t>
            </a:r>
            <a:r>
              <a:rPr spc="25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is</a:t>
            </a:r>
            <a:r>
              <a:rPr spc="254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pc="-50" dirty="0">
                <a:solidFill>
                  <a:srgbClr val="92D050"/>
                </a:solidFill>
                <a:latin typeface="Corbel"/>
                <a:cs typeface="Corbel"/>
              </a:rPr>
              <a:t>a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 proper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subset of</a:t>
            </a:r>
            <a:r>
              <a:rPr spc="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candidate</a:t>
            </a:r>
            <a:r>
              <a:rPr spc="-2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key.</a:t>
            </a:r>
            <a:r>
              <a:rPr spc="-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lang="en-IN" spc="-5" dirty="0" smtClean="0">
                <a:solidFill>
                  <a:srgbClr val="92D050"/>
                </a:solidFill>
                <a:latin typeface="Corbel"/>
                <a:cs typeface="Corbel"/>
              </a:rPr>
              <a:t/>
            </a:r>
            <a:br>
              <a:rPr lang="en-IN" spc="-5" dirty="0" smtClean="0">
                <a:solidFill>
                  <a:srgbClr val="92D050"/>
                </a:solidFill>
                <a:latin typeface="Corbel"/>
                <a:cs typeface="Corbel"/>
              </a:rPr>
            </a:br>
            <a:r>
              <a:rPr lang="en-IN" spc="-5" dirty="0" smtClean="0">
                <a:solidFill>
                  <a:srgbClr val="92D050"/>
                </a:solidFill>
                <a:latin typeface="Corbel"/>
                <a:cs typeface="Corbel"/>
              </a:rPr>
              <a:t/>
            </a:r>
            <a:br>
              <a:rPr lang="en-IN" spc="-5" dirty="0" smtClean="0">
                <a:solidFill>
                  <a:srgbClr val="92D050"/>
                </a:solidFill>
                <a:latin typeface="Corbel"/>
                <a:cs typeface="Corbel"/>
              </a:rPr>
            </a:br>
            <a:r>
              <a:rPr dirty="0" smtClean="0">
                <a:solidFill>
                  <a:srgbClr val="92D050"/>
                </a:solidFill>
                <a:latin typeface="Corbel"/>
                <a:cs typeface="Corbel"/>
              </a:rPr>
              <a:t>This</a:t>
            </a:r>
            <a:r>
              <a:rPr spc="-5" dirty="0" smtClean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violates the rule for</a:t>
            </a:r>
            <a:r>
              <a:rPr spc="-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pc="-25" dirty="0">
                <a:solidFill>
                  <a:srgbClr val="92D050"/>
                </a:solidFill>
                <a:latin typeface="Corbel"/>
                <a:cs typeface="Corbel"/>
              </a:rPr>
              <a:t>2NF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 as</a:t>
            </a:r>
            <a:r>
              <a:rPr spc="3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the</a:t>
            </a:r>
            <a:r>
              <a:rPr spc="4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rule</a:t>
            </a:r>
            <a:r>
              <a:rPr spc="4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says</a:t>
            </a:r>
            <a:r>
              <a:rPr spc="2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“no</a:t>
            </a:r>
            <a:r>
              <a:rPr spc="3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non-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prime</a:t>
            </a:r>
            <a:r>
              <a:rPr spc="3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attribute</a:t>
            </a:r>
            <a:r>
              <a:rPr spc="4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is</a:t>
            </a:r>
            <a:r>
              <a:rPr spc="3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dependent</a:t>
            </a:r>
            <a:r>
              <a:rPr spc="3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on</a:t>
            </a:r>
            <a:r>
              <a:rPr spc="3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pc="-25" dirty="0">
                <a:solidFill>
                  <a:srgbClr val="92D050"/>
                </a:solidFill>
                <a:latin typeface="Corbel"/>
                <a:cs typeface="Corbel"/>
              </a:rPr>
              <a:t>the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 proper</a:t>
            </a:r>
            <a:r>
              <a:rPr spc="-3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subset</a:t>
            </a:r>
            <a:r>
              <a:rPr spc="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of</a:t>
            </a:r>
            <a:r>
              <a:rPr spc="-3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any</a:t>
            </a:r>
            <a:r>
              <a:rPr spc="-2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candidate</a:t>
            </a:r>
            <a:r>
              <a:rPr spc="-3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key</a:t>
            </a:r>
            <a:r>
              <a:rPr spc="-1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of</a:t>
            </a:r>
            <a:r>
              <a:rPr spc="-2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the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 table”.</a:t>
            </a:r>
            <a:endParaRPr dirty="0">
              <a:solidFill>
                <a:srgbClr val="92D050"/>
              </a:solidFill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2NF</a:t>
            </a:r>
            <a:r>
              <a:rPr spc="-55" dirty="0"/>
              <a:t> </a:t>
            </a:r>
            <a:r>
              <a:rPr spc="-2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469" y="1882266"/>
            <a:ext cx="4712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We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break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two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tables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like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this: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0805" y="2803905"/>
            <a:ext cx="3030855" cy="8951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teacher_details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table: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41500" algn="l"/>
              </a:tabLst>
            </a:pPr>
            <a:r>
              <a:rPr lang="en-IN" sz="1800" spc="-10" dirty="0" smtClean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800" spc="-10" dirty="0" err="1" smtClean="0">
                <a:solidFill>
                  <a:srgbClr val="FFFFFF"/>
                </a:solidFill>
                <a:latin typeface="Corbel"/>
                <a:cs typeface="Corbel"/>
              </a:rPr>
              <a:t>eacher_id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teacher_age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5770" y="2803905"/>
            <a:ext cx="2536825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teacher_subject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table: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41500" algn="l"/>
              </a:tabLst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teacher_id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subject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0" y="3399302"/>
            <a:ext cx="2144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848994" algn="l"/>
                <a:tab pos="1559560" algn="l"/>
              </a:tabLst>
            </a:pP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Now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tables</a:t>
            </a:r>
            <a:endParaRPr sz="1800" dirty="0">
              <a:latin typeface="Corbel"/>
              <a:cs typeface="Corbe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41755" y="3749729"/>
          <a:ext cx="10249534" cy="1583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6170"/>
                <a:gridCol w="2189480"/>
                <a:gridCol w="2275840"/>
                <a:gridCol w="2126615"/>
                <a:gridCol w="2551429"/>
              </a:tblGrid>
              <a:tr h="24320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700"/>
                        </a:lnSpc>
                        <a:tabLst>
                          <a:tab pos="1245235" algn="l"/>
                          <a:tab pos="1814195" algn="l"/>
                        </a:tabLst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comply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	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with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	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Second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111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4380">
                        <a:lnSpc>
                          <a:spcPts val="1814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38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0095" algn="r">
                        <a:lnSpc>
                          <a:spcPts val="1814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111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4380">
                        <a:lnSpc>
                          <a:spcPts val="1814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Maths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94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normal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form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(2NF).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266065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222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4380">
                        <a:lnSpc>
                          <a:spcPts val="1814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38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0095" algn="r">
                        <a:lnSpc>
                          <a:spcPts val="1814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111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4380">
                        <a:lnSpc>
                          <a:spcPts val="1814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Physics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333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4380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40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6760" algn="r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222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438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Biology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0" algn="r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333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438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Physics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0" algn="r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333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438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Chemistry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Third</a:t>
            </a:r>
            <a:r>
              <a:rPr spc="-90" dirty="0"/>
              <a:t> </a:t>
            </a:r>
            <a:r>
              <a:rPr dirty="0"/>
              <a:t>Normal</a:t>
            </a:r>
            <a:r>
              <a:rPr spc="-90" dirty="0"/>
              <a:t> </a:t>
            </a:r>
            <a:r>
              <a:rPr dirty="0"/>
              <a:t>form</a:t>
            </a:r>
            <a:r>
              <a:rPr spc="-85" dirty="0"/>
              <a:t> </a:t>
            </a:r>
            <a:r>
              <a:rPr spc="-10" dirty="0"/>
              <a:t>(3NF)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990" y="1600200"/>
            <a:ext cx="11591609" cy="4375557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420"/>
              </a:spcBef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table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design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said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3NF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if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both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following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conditions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hold:</a:t>
            </a:r>
            <a:endParaRPr sz="2000" dirty="0">
              <a:latin typeface="Corbel"/>
              <a:cs typeface="Corbel"/>
            </a:endParaRPr>
          </a:p>
          <a:p>
            <a:pPr marL="286385" indent="-273685" algn="l">
              <a:lnSpc>
                <a:spcPct val="100000"/>
              </a:lnSpc>
              <a:spcBef>
                <a:spcPts val="1320"/>
              </a:spcBef>
              <a:buFont typeface="Arial"/>
              <a:buChar char="▪"/>
              <a:tabLst>
                <a:tab pos="286385" algn="l"/>
              </a:tabLst>
            </a:pP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Table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must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2NF</a:t>
            </a:r>
            <a:endParaRPr sz="2000" dirty="0">
              <a:latin typeface="Corbel"/>
              <a:cs typeface="Corbel"/>
            </a:endParaRPr>
          </a:p>
          <a:p>
            <a:pPr marL="286385" marR="103505" indent="-274320" algn="l">
              <a:lnSpc>
                <a:spcPts val="1920"/>
              </a:lnSpc>
              <a:spcBef>
                <a:spcPts val="1785"/>
              </a:spcBef>
              <a:buFont typeface="Arial"/>
              <a:buChar char="▪"/>
              <a:tabLst>
                <a:tab pos="286385" algn="l"/>
              </a:tabLst>
            </a:pP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Transitive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functional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dependency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non-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prime</a:t>
            </a:r>
            <a:r>
              <a:rPr sz="20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attribute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any</a:t>
            </a:r>
            <a:r>
              <a:rPr sz="20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super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key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should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removed.</a:t>
            </a:r>
            <a:endParaRPr sz="2000" dirty="0">
              <a:latin typeface="Corbel"/>
              <a:cs typeface="Corbel"/>
            </a:endParaRPr>
          </a:p>
          <a:p>
            <a:pPr marL="286385" indent="-273685" algn="l">
              <a:lnSpc>
                <a:spcPct val="100000"/>
              </a:lnSpc>
              <a:spcBef>
                <a:spcPts val="1335"/>
              </a:spcBef>
              <a:buFont typeface="Arial"/>
              <a:buChar char="▪"/>
              <a:tabLst>
                <a:tab pos="286385" algn="l"/>
              </a:tabLst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attribute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not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part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any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candidate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key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known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non-prime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attribute</a:t>
            </a:r>
            <a:r>
              <a:rPr sz="2000" spc="-10" dirty="0" smtClean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r>
              <a:rPr lang="en-IN" sz="2000" spc="-10" dirty="0" smtClean="0">
                <a:solidFill>
                  <a:srgbClr val="FFFFFF"/>
                </a:solidFill>
                <a:latin typeface="Corbel"/>
                <a:cs typeface="Corbel"/>
              </a:rPr>
              <a:t/>
            </a:r>
            <a:br>
              <a:rPr lang="en-IN" sz="2000" spc="-10" dirty="0" smtClean="0">
                <a:solidFill>
                  <a:srgbClr val="FFFFFF"/>
                </a:solidFill>
                <a:latin typeface="Corbel"/>
                <a:cs typeface="Corbel"/>
              </a:rPr>
            </a:br>
            <a:endParaRPr sz="2000" dirty="0">
              <a:latin typeface="Corbel"/>
              <a:cs typeface="Corbel"/>
            </a:endParaRPr>
          </a:p>
          <a:p>
            <a:pPr marL="12700" algn="l">
              <a:lnSpc>
                <a:spcPts val="2160"/>
              </a:lnSpc>
              <a:spcBef>
                <a:spcPts val="1320"/>
              </a:spcBef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other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words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3NF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explained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like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this:</a:t>
            </a:r>
            <a:r>
              <a:rPr sz="20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table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3NF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if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2NF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endParaRPr sz="2000" dirty="0">
              <a:latin typeface="Corbel"/>
              <a:cs typeface="Corbel"/>
            </a:endParaRPr>
          </a:p>
          <a:p>
            <a:pPr marL="12700" algn="l"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each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functional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dependency</a:t>
            </a:r>
            <a:r>
              <a:rPr sz="20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X-</a:t>
            </a:r>
            <a:r>
              <a:rPr sz="2000" spc="70" dirty="0">
                <a:solidFill>
                  <a:srgbClr val="FFFFFF"/>
                </a:solidFill>
                <a:latin typeface="Corbel"/>
                <a:cs typeface="Corbel"/>
              </a:rPr>
              <a:t>&gt;Y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least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one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following</a:t>
            </a:r>
            <a:r>
              <a:rPr sz="20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conditions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hold:</a:t>
            </a:r>
            <a:endParaRPr sz="2000" dirty="0">
              <a:latin typeface="Corbel"/>
              <a:cs typeface="Corbel"/>
            </a:endParaRPr>
          </a:p>
          <a:p>
            <a:pPr marL="12700" algn="l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super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key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table</a:t>
            </a:r>
            <a:endParaRPr sz="2000" dirty="0">
              <a:latin typeface="Corbel"/>
              <a:cs typeface="Corbel"/>
            </a:endParaRPr>
          </a:p>
          <a:p>
            <a:pPr marL="12700" algn="l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is a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prime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attribute</a:t>
            </a:r>
            <a:r>
              <a:rPr sz="20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table</a:t>
            </a:r>
            <a:endParaRPr sz="2000" dirty="0">
              <a:latin typeface="Corbel"/>
              <a:cs typeface="Corbel"/>
            </a:endParaRPr>
          </a:p>
          <a:p>
            <a:pPr marL="12700" algn="l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2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attribute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part</a:t>
            </a:r>
            <a:r>
              <a:rPr sz="2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one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candidate</a:t>
            </a:r>
            <a:r>
              <a:rPr sz="2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keys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known</a:t>
            </a:r>
            <a:r>
              <a:rPr sz="2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FFFFFF"/>
                </a:solidFill>
                <a:latin typeface="Corbel"/>
                <a:cs typeface="Corbel"/>
              </a:rPr>
              <a:t>prime</a:t>
            </a:r>
            <a:r>
              <a:rPr sz="2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rbel"/>
                <a:cs typeface="Corbel"/>
              </a:rPr>
              <a:t>attribute.</a:t>
            </a:r>
            <a:endParaRPr sz="2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399" y="1752600"/>
            <a:ext cx="11207115" cy="674544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algn="l">
              <a:lnSpc>
                <a:spcPts val="2300"/>
              </a:lnSpc>
              <a:spcBef>
                <a:spcPts val="660"/>
              </a:spcBef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Suppose</a:t>
            </a:r>
            <a:r>
              <a:rPr sz="2400" spc="7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company</a:t>
            </a:r>
            <a:r>
              <a:rPr sz="2400" spc="7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wants</a:t>
            </a:r>
            <a:r>
              <a:rPr sz="2400" spc="7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spc="7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store</a:t>
            </a:r>
            <a:r>
              <a:rPr sz="2400" spc="7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7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complete</a:t>
            </a:r>
            <a:r>
              <a:rPr sz="2400" spc="7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address</a:t>
            </a:r>
            <a:r>
              <a:rPr sz="2400" spc="7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6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each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employee,</a:t>
            </a:r>
            <a:r>
              <a:rPr sz="2400" spc="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they</a:t>
            </a:r>
            <a:r>
              <a:rPr sz="2400" spc="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create</a:t>
            </a:r>
            <a:r>
              <a:rPr sz="2400" spc="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table</a:t>
            </a:r>
            <a:r>
              <a:rPr sz="2400" spc="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named</a:t>
            </a:r>
            <a:r>
              <a:rPr sz="2400" spc="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employee_details</a:t>
            </a:r>
            <a:r>
              <a:rPr sz="2400" spc="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sz="2400" spc="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looks</a:t>
            </a:r>
            <a:r>
              <a:rPr sz="2400" spc="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like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this:</a:t>
            </a:r>
            <a:endParaRPr sz="2400" dirty="0">
              <a:latin typeface="Corbel"/>
              <a:cs typeface="Corbe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880006"/>
              </p:ext>
            </p:extLst>
          </p:nvPr>
        </p:nvGraphicFramePr>
        <p:xfrm>
          <a:off x="990600" y="2895600"/>
          <a:ext cx="9489440" cy="1873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1551940"/>
                <a:gridCol w="1699895"/>
                <a:gridCol w="1930400"/>
                <a:gridCol w="1762125"/>
                <a:gridCol w="1699895"/>
              </a:tblGrid>
              <a:tr h="38862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emp_id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emp_name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emp_zip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emp_state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emp_city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emp_district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114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1001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John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282005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UP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Agra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Dayal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Bagh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1600" marB="0"/>
                </a:tc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1002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Ajeet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222008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TN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Chennai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M-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City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1006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Lora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282007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TN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Chennai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Urrapakkam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1101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Lilly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292008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UK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Pauri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Bhagwan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1201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Steve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222999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MP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Gwalior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Ratan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28600" y="4876800"/>
            <a:ext cx="11811000" cy="18421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Super</a:t>
            </a:r>
            <a:r>
              <a:rPr spc="-4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keys:</a:t>
            </a:r>
            <a:r>
              <a:rPr spc="-2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{emp_id},</a:t>
            </a:r>
            <a:r>
              <a:rPr spc="-1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{emp_id,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 emp_name},</a:t>
            </a:r>
            <a:r>
              <a:rPr spc="-3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{emp_id,</a:t>
            </a:r>
            <a:r>
              <a:rPr spc="-3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emp_name,</a:t>
            </a:r>
            <a:r>
              <a:rPr spc="-2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emp_zip}…so</a:t>
            </a:r>
            <a:r>
              <a:rPr spc="-25" dirty="0">
                <a:solidFill>
                  <a:srgbClr val="92D050"/>
                </a:solidFill>
                <a:latin typeface="Corbel"/>
                <a:cs typeface="Corbel"/>
              </a:rPr>
              <a:t> on</a:t>
            </a:r>
            <a:endParaRPr dirty="0">
              <a:solidFill>
                <a:srgbClr val="92D050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Candidate</a:t>
            </a:r>
            <a:r>
              <a:rPr spc="-3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Keys:</a:t>
            </a:r>
            <a:r>
              <a:rPr spc="-3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{emp_id}</a:t>
            </a:r>
            <a:endParaRPr dirty="0">
              <a:solidFill>
                <a:srgbClr val="92D050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Non-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prime</a:t>
            </a:r>
            <a:r>
              <a:rPr spc="-3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attributes:</a:t>
            </a:r>
            <a:r>
              <a:rPr spc="-5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all</a:t>
            </a:r>
            <a:r>
              <a:rPr spc="-2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attributes</a:t>
            </a:r>
            <a:r>
              <a:rPr spc="-4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except emp_id</a:t>
            </a:r>
            <a:r>
              <a:rPr spc="-2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are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 non-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prime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as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they</a:t>
            </a:r>
            <a:r>
              <a:rPr spc="-3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are not</a:t>
            </a:r>
            <a:r>
              <a:rPr spc="-2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part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of any</a:t>
            </a:r>
            <a:r>
              <a:rPr spc="-1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candidate</a:t>
            </a:r>
            <a:r>
              <a:rPr spc="-3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keys.</a:t>
            </a:r>
            <a:endParaRPr dirty="0">
              <a:solidFill>
                <a:srgbClr val="92D050"/>
              </a:solidFill>
              <a:latin typeface="Corbel"/>
              <a:cs typeface="Corbel"/>
            </a:endParaRPr>
          </a:p>
          <a:p>
            <a:pPr marL="12700" marR="5080">
              <a:lnSpc>
                <a:spcPct val="100000"/>
              </a:lnSpc>
              <a:spcBef>
                <a:spcPts val="1260"/>
              </a:spcBef>
            </a:pP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Here,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emp_state,</a:t>
            </a:r>
            <a:r>
              <a:rPr spc="-3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emp_city</a:t>
            </a:r>
            <a:r>
              <a:rPr spc="-3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&amp;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emp_district</a:t>
            </a:r>
            <a:r>
              <a:rPr spc="-3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dependent</a:t>
            </a:r>
            <a:r>
              <a:rPr spc="-3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on</a:t>
            </a:r>
            <a:r>
              <a:rPr spc="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emp_zip.</a:t>
            </a:r>
            <a:r>
              <a:rPr spc="-2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And,</a:t>
            </a:r>
            <a:r>
              <a:rPr spc="-2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emp_zip</a:t>
            </a:r>
            <a:r>
              <a:rPr spc="-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is</a:t>
            </a:r>
            <a:r>
              <a:rPr spc="-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dependent</a:t>
            </a:r>
            <a:r>
              <a:rPr spc="-3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on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emp_id</a:t>
            </a:r>
            <a:r>
              <a:rPr spc="-1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that</a:t>
            </a:r>
            <a:r>
              <a:rPr spc="-1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makes</a:t>
            </a:r>
            <a:r>
              <a:rPr spc="-1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non-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prime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attributes</a:t>
            </a:r>
            <a:r>
              <a:rPr spc="-4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(emp_state,</a:t>
            </a:r>
            <a:r>
              <a:rPr spc="-3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emp_city</a:t>
            </a:r>
            <a:r>
              <a:rPr spc="-3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&amp;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 emp_district)</a:t>
            </a:r>
            <a:r>
              <a:rPr spc="-4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transitively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dependent</a:t>
            </a:r>
            <a:r>
              <a:rPr spc="-4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on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super</a:t>
            </a:r>
            <a:r>
              <a:rPr spc="-3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key</a:t>
            </a:r>
            <a:r>
              <a:rPr spc="-3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(emp_id).</a:t>
            </a:r>
            <a:r>
              <a:rPr spc="-2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lang="en-IN" spc="-20" dirty="0" smtClean="0">
                <a:solidFill>
                  <a:srgbClr val="92D050"/>
                </a:solidFill>
                <a:latin typeface="Corbel"/>
                <a:cs typeface="Corbel"/>
              </a:rPr>
              <a:t/>
            </a:r>
            <a:br>
              <a:rPr lang="en-IN" spc="-20" dirty="0" smtClean="0">
                <a:solidFill>
                  <a:srgbClr val="92D050"/>
                </a:solidFill>
                <a:latin typeface="Corbel"/>
                <a:cs typeface="Corbel"/>
              </a:rPr>
            </a:br>
            <a:r>
              <a:rPr dirty="0" smtClean="0">
                <a:solidFill>
                  <a:srgbClr val="92D050"/>
                </a:solidFill>
                <a:latin typeface="Corbel"/>
                <a:cs typeface="Corbel"/>
              </a:rPr>
              <a:t>This</a:t>
            </a:r>
            <a:r>
              <a:rPr spc="-10" dirty="0" smtClean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violates</a:t>
            </a:r>
            <a:r>
              <a:rPr spc="-3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the</a:t>
            </a:r>
            <a:r>
              <a:rPr spc="-3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rule</a:t>
            </a:r>
            <a:r>
              <a:rPr spc="-2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of</a:t>
            </a:r>
            <a:r>
              <a:rPr spc="-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pc="-20" dirty="0">
                <a:solidFill>
                  <a:srgbClr val="92D050"/>
                </a:solidFill>
                <a:latin typeface="Corbel"/>
                <a:cs typeface="Corbel"/>
              </a:rPr>
              <a:t>3NF.</a:t>
            </a:r>
            <a:endParaRPr dirty="0">
              <a:solidFill>
                <a:srgbClr val="92D050"/>
              </a:solidFill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3NF</a:t>
            </a:r>
            <a:r>
              <a:rPr spc="-55" dirty="0"/>
              <a:t> </a:t>
            </a:r>
            <a:r>
              <a:rPr spc="-2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599" y="2079116"/>
            <a:ext cx="154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employee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table: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503" y="2871596"/>
            <a:ext cx="7378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emp_id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1001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1002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1006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1101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1201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7208" y="2871596"/>
            <a:ext cx="10972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emp_name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John</a:t>
            </a:r>
            <a:endParaRPr sz="1800">
              <a:latin typeface="Corbel"/>
              <a:cs typeface="Corbel"/>
            </a:endParaRPr>
          </a:p>
          <a:p>
            <a:pPr marL="12700" marR="53848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Ajeet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Lora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Lilly Steve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6261" y="2871596"/>
            <a:ext cx="8382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emp_zip 282005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222008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282007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292008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222999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9697" y="2079116"/>
            <a:ext cx="1934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employee_zip</a:t>
            </a:r>
            <a:r>
              <a:rPr sz="18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table: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9697" y="2887217"/>
            <a:ext cx="21393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03630" algn="l"/>
              </a:tabLst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emp_zip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1800" spc="-3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emp_state 282005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UP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tabLst>
                <a:tab pos="1096010" algn="l"/>
              </a:tabLst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222008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TN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tabLst>
                <a:tab pos="1096010" algn="l"/>
              </a:tabLst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282007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TN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tabLst>
                <a:tab pos="1103630" algn="l"/>
              </a:tabLst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292008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UK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tabLst>
                <a:tab pos="1111250" algn="l"/>
              </a:tabLst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222999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MP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93279" y="2887217"/>
            <a:ext cx="90487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emp_city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Agra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Chennai Chennai Pauri Gwalior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2332" y="2887217"/>
            <a:ext cx="121856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emp_district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Dayal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Bagh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M-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City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Urrapakkam Bhagwan Ratan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2743200"/>
            <a:ext cx="39624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76800" y="2743200"/>
            <a:ext cx="62484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Boyce</a:t>
            </a:r>
            <a:r>
              <a:rPr spc="-85" dirty="0"/>
              <a:t> </a:t>
            </a:r>
            <a:r>
              <a:rPr dirty="0"/>
              <a:t>Codd</a:t>
            </a:r>
            <a:r>
              <a:rPr spc="-85" dirty="0"/>
              <a:t> </a:t>
            </a:r>
            <a:r>
              <a:rPr dirty="0"/>
              <a:t>normal</a:t>
            </a:r>
            <a:r>
              <a:rPr spc="-85" dirty="0"/>
              <a:t> </a:t>
            </a:r>
            <a:r>
              <a:rPr dirty="0"/>
              <a:t>form</a:t>
            </a:r>
            <a:r>
              <a:rPr spc="-80" dirty="0"/>
              <a:t> </a:t>
            </a:r>
            <a:r>
              <a:rPr spc="-10" dirty="0"/>
              <a:t>(BCNF)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3400" y="1828800"/>
            <a:ext cx="11430000" cy="137896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l">
              <a:lnSpc>
                <a:spcPct val="90000"/>
              </a:lnSpc>
              <a:spcBef>
                <a:spcPts val="385"/>
              </a:spcBef>
            </a:pPr>
            <a:r>
              <a:rPr dirty="0"/>
              <a:t>It</a:t>
            </a:r>
            <a:r>
              <a:rPr spc="229" dirty="0"/>
              <a:t> </a:t>
            </a:r>
            <a:r>
              <a:rPr dirty="0"/>
              <a:t>is</a:t>
            </a:r>
            <a:r>
              <a:rPr spc="235" dirty="0"/>
              <a:t> </a:t>
            </a:r>
            <a:r>
              <a:rPr dirty="0"/>
              <a:t>an</a:t>
            </a:r>
            <a:r>
              <a:rPr spc="229" dirty="0"/>
              <a:t> </a:t>
            </a:r>
            <a:r>
              <a:rPr dirty="0"/>
              <a:t>advance</a:t>
            </a:r>
            <a:r>
              <a:rPr spc="240" dirty="0"/>
              <a:t> </a:t>
            </a:r>
            <a:r>
              <a:rPr dirty="0"/>
              <a:t>version</a:t>
            </a:r>
            <a:r>
              <a:rPr spc="235" dirty="0"/>
              <a:t> </a:t>
            </a:r>
            <a:r>
              <a:rPr dirty="0"/>
              <a:t>of</a:t>
            </a:r>
            <a:r>
              <a:rPr spc="225" dirty="0"/>
              <a:t> </a:t>
            </a:r>
            <a:r>
              <a:rPr dirty="0"/>
              <a:t>3NF</a:t>
            </a:r>
            <a:r>
              <a:rPr spc="235" dirty="0"/>
              <a:t> </a:t>
            </a:r>
            <a:r>
              <a:rPr dirty="0"/>
              <a:t>that’s</a:t>
            </a:r>
            <a:r>
              <a:rPr spc="240" dirty="0"/>
              <a:t> </a:t>
            </a:r>
            <a:r>
              <a:rPr dirty="0"/>
              <a:t>why</a:t>
            </a:r>
            <a:r>
              <a:rPr spc="235" dirty="0"/>
              <a:t> </a:t>
            </a:r>
            <a:r>
              <a:rPr dirty="0"/>
              <a:t>it</a:t>
            </a:r>
            <a:r>
              <a:rPr spc="229" dirty="0"/>
              <a:t> </a:t>
            </a:r>
            <a:r>
              <a:rPr dirty="0"/>
              <a:t>is</a:t>
            </a:r>
            <a:r>
              <a:rPr spc="235" dirty="0"/>
              <a:t> </a:t>
            </a:r>
            <a:r>
              <a:rPr dirty="0"/>
              <a:t>also</a:t>
            </a:r>
            <a:r>
              <a:rPr spc="240" dirty="0"/>
              <a:t> </a:t>
            </a:r>
            <a:r>
              <a:rPr dirty="0"/>
              <a:t>referred</a:t>
            </a:r>
            <a:r>
              <a:rPr spc="240" dirty="0"/>
              <a:t> </a:t>
            </a:r>
            <a:r>
              <a:rPr dirty="0"/>
              <a:t>as</a:t>
            </a:r>
            <a:r>
              <a:rPr spc="240" dirty="0"/>
              <a:t> </a:t>
            </a:r>
            <a:r>
              <a:rPr spc="-10" dirty="0"/>
              <a:t>3.5NF. </a:t>
            </a:r>
            <a:r>
              <a:rPr lang="en-IN" spc="-10" dirty="0" smtClean="0"/>
              <a:t/>
            </a:r>
            <a:br>
              <a:rPr lang="en-IN" spc="-10" dirty="0" smtClean="0"/>
            </a:br>
            <a:r>
              <a:rPr lang="en-IN" spc="-10" dirty="0" smtClean="0"/>
              <a:t/>
            </a:r>
            <a:br>
              <a:rPr lang="en-IN" spc="-10" dirty="0" smtClean="0"/>
            </a:br>
            <a:r>
              <a:rPr dirty="0" smtClean="0"/>
              <a:t>BCNF</a:t>
            </a:r>
            <a:r>
              <a:rPr spc="5" dirty="0" smtClean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dirty="0"/>
              <a:t>stricter</a:t>
            </a:r>
            <a:r>
              <a:rPr spc="20" dirty="0"/>
              <a:t> </a:t>
            </a:r>
            <a:r>
              <a:rPr dirty="0"/>
              <a:t>than</a:t>
            </a:r>
            <a:r>
              <a:rPr spc="-5" dirty="0"/>
              <a:t> </a:t>
            </a:r>
            <a:r>
              <a:rPr spc="-20" dirty="0"/>
              <a:t>3NF.</a:t>
            </a:r>
            <a:r>
              <a:rPr spc="1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table</a:t>
            </a:r>
            <a:r>
              <a:rPr spc="10" dirty="0"/>
              <a:t> </a:t>
            </a:r>
            <a:r>
              <a:rPr dirty="0"/>
              <a:t>complies</a:t>
            </a:r>
            <a:r>
              <a:rPr spc="10" dirty="0"/>
              <a:t> </a:t>
            </a:r>
            <a:r>
              <a:rPr dirty="0"/>
              <a:t>with</a:t>
            </a:r>
            <a:r>
              <a:rPr spc="10" dirty="0"/>
              <a:t> </a:t>
            </a:r>
            <a:r>
              <a:rPr dirty="0"/>
              <a:t>BCNF</a:t>
            </a:r>
            <a:r>
              <a:rPr spc="10" dirty="0"/>
              <a:t> </a:t>
            </a:r>
            <a:r>
              <a:rPr dirty="0"/>
              <a:t>if</a:t>
            </a:r>
            <a:r>
              <a:rPr spc="15" dirty="0"/>
              <a:t> </a:t>
            </a:r>
            <a:r>
              <a:rPr dirty="0"/>
              <a:t>it</a:t>
            </a:r>
            <a:r>
              <a:rPr spc="10" dirty="0"/>
              <a:t> </a:t>
            </a:r>
            <a:r>
              <a:rPr dirty="0"/>
              <a:t>is</a:t>
            </a:r>
            <a:r>
              <a:rPr spc="20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dirty="0"/>
              <a:t>3NF</a:t>
            </a:r>
            <a:r>
              <a:rPr spc="5" dirty="0"/>
              <a:t> </a:t>
            </a:r>
            <a:r>
              <a:rPr spc="-25" dirty="0"/>
              <a:t>and </a:t>
            </a:r>
            <a:r>
              <a:rPr dirty="0"/>
              <a:t>for</a:t>
            </a:r>
            <a:r>
              <a:rPr spc="-55" dirty="0"/>
              <a:t> </a:t>
            </a:r>
            <a:r>
              <a:rPr dirty="0"/>
              <a:t>every</a:t>
            </a:r>
            <a:r>
              <a:rPr spc="-60" dirty="0"/>
              <a:t> </a:t>
            </a:r>
            <a:r>
              <a:rPr b="1" u="sng" dirty="0">
                <a:solidFill>
                  <a:srgbClr val="56BBE4"/>
                </a:solidFill>
                <a:uFill>
                  <a:solidFill>
                    <a:srgbClr val="56BBE4"/>
                  </a:solidFill>
                </a:uFill>
                <a:latin typeface="Corbel"/>
                <a:cs typeface="Corbel"/>
                <a:hlinkClick r:id="rId2"/>
              </a:rPr>
              <a:t>functional</a:t>
            </a:r>
            <a:r>
              <a:rPr b="1" u="sng" spc="-35" dirty="0">
                <a:solidFill>
                  <a:srgbClr val="56BBE4"/>
                </a:solidFill>
                <a:uFill>
                  <a:solidFill>
                    <a:srgbClr val="56BBE4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b="1" u="sng" dirty="0">
                <a:solidFill>
                  <a:srgbClr val="56BBE4"/>
                </a:solidFill>
                <a:uFill>
                  <a:solidFill>
                    <a:srgbClr val="56BBE4"/>
                  </a:solidFill>
                </a:uFill>
                <a:latin typeface="Corbel"/>
                <a:cs typeface="Corbel"/>
                <a:hlinkClick r:id="rId2"/>
              </a:rPr>
              <a:t>dependency</a:t>
            </a:r>
            <a:r>
              <a:rPr b="1" u="none" spc="-60" dirty="0">
                <a:solidFill>
                  <a:srgbClr val="56BBE4"/>
                </a:solidFill>
                <a:latin typeface="Corbel"/>
                <a:cs typeface="Corbel"/>
              </a:rPr>
              <a:t> </a:t>
            </a:r>
            <a:r>
              <a:rPr u="none" spc="-10" dirty="0"/>
              <a:t>X-</a:t>
            </a:r>
            <a:r>
              <a:rPr u="none" spc="-35" dirty="0"/>
              <a:t>&gt;Y,</a:t>
            </a:r>
            <a:r>
              <a:rPr u="none" spc="-55" dirty="0"/>
              <a:t> </a:t>
            </a:r>
            <a:r>
              <a:rPr u="none" dirty="0"/>
              <a:t>X</a:t>
            </a:r>
            <a:r>
              <a:rPr u="none" spc="-55" dirty="0"/>
              <a:t> </a:t>
            </a:r>
            <a:r>
              <a:rPr u="none" dirty="0"/>
              <a:t>should</a:t>
            </a:r>
            <a:r>
              <a:rPr u="none" spc="-60" dirty="0"/>
              <a:t> </a:t>
            </a:r>
            <a:r>
              <a:rPr u="none" dirty="0"/>
              <a:t>be</a:t>
            </a:r>
            <a:r>
              <a:rPr u="none" spc="-40" dirty="0"/>
              <a:t> </a:t>
            </a:r>
            <a:r>
              <a:rPr u="none" dirty="0"/>
              <a:t>the</a:t>
            </a:r>
            <a:r>
              <a:rPr u="none" spc="-40" dirty="0"/>
              <a:t> </a:t>
            </a:r>
            <a:r>
              <a:rPr u="none" dirty="0"/>
              <a:t>super</a:t>
            </a:r>
            <a:r>
              <a:rPr u="none" spc="-40" dirty="0"/>
              <a:t> </a:t>
            </a:r>
            <a:r>
              <a:rPr u="none" dirty="0"/>
              <a:t>key</a:t>
            </a:r>
            <a:r>
              <a:rPr u="none" spc="-55" dirty="0"/>
              <a:t> </a:t>
            </a:r>
            <a:r>
              <a:rPr u="none" dirty="0"/>
              <a:t>of</a:t>
            </a:r>
            <a:r>
              <a:rPr u="none" spc="-70" dirty="0"/>
              <a:t> </a:t>
            </a:r>
            <a:r>
              <a:rPr u="none" spc="-25" dirty="0"/>
              <a:t>the </a:t>
            </a:r>
            <a:r>
              <a:rPr u="none" spc="-10" dirty="0"/>
              <a:t>table.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4291" y="1828800"/>
            <a:ext cx="898525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Suppose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there is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company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wherein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employees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work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more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than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one department.</a:t>
            </a:r>
            <a:r>
              <a:rPr sz="2400" spc="-1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They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store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like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this:</a:t>
            </a:r>
            <a:endParaRPr sz="2400" dirty="0">
              <a:latin typeface="Corbel"/>
              <a:cs typeface="Corbe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2419" y="3158444"/>
          <a:ext cx="9011282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1790064"/>
                <a:gridCol w="2861310"/>
                <a:gridCol w="1421764"/>
                <a:gridCol w="2092959"/>
              </a:tblGrid>
              <a:tr h="38862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emp_id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emp_nationality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emp_dept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dept_type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dept_no_of_emp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114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1001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Austrian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Production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planning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D001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200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1600" marB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1001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Austrian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stores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D001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250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1002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American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88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design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technical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support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D134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100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251460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1002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American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88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Purchasing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department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D134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600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62000" y="4953000"/>
            <a:ext cx="10196703" cy="17318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Functional</a:t>
            </a:r>
            <a:r>
              <a:rPr spc="-2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dependencies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in</a:t>
            </a:r>
            <a:r>
              <a:rPr spc="-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the</a:t>
            </a:r>
            <a:r>
              <a:rPr spc="-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table</a:t>
            </a:r>
            <a:r>
              <a:rPr spc="1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above:</a:t>
            </a:r>
            <a:endParaRPr dirty="0">
              <a:solidFill>
                <a:srgbClr val="92D050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emp_id</a:t>
            </a:r>
            <a:r>
              <a:rPr spc="-1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-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&gt;</a:t>
            </a:r>
            <a:r>
              <a:rPr spc="-1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emp_nationality</a:t>
            </a:r>
            <a:endParaRPr dirty="0">
              <a:solidFill>
                <a:srgbClr val="92D050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emp_dept</a:t>
            </a:r>
            <a:r>
              <a:rPr spc="-2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-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&gt;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{dept_type,</a:t>
            </a:r>
            <a:r>
              <a:rPr spc="-3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dept_no_of_emp}</a:t>
            </a:r>
            <a:endParaRPr dirty="0">
              <a:solidFill>
                <a:srgbClr val="92D050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Candidate</a:t>
            </a:r>
            <a:r>
              <a:rPr spc="-3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key:</a:t>
            </a:r>
            <a:r>
              <a:rPr spc="-4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{emp_id,</a:t>
            </a:r>
            <a:r>
              <a:rPr spc="-2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emp_dept}</a:t>
            </a:r>
            <a:endParaRPr dirty="0">
              <a:solidFill>
                <a:srgbClr val="92D050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The</a:t>
            </a:r>
            <a:r>
              <a:rPr spc="-1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table</a:t>
            </a:r>
            <a:r>
              <a:rPr spc="-2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is</a:t>
            </a:r>
            <a:r>
              <a:rPr spc="-1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not</a:t>
            </a:r>
            <a:r>
              <a:rPr spc="-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in</a:t>
            </a:r>
            <a:r>
              <a:rPr spc="-2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BCNF</a:t>
            </a:r>
            <a:r>
              <a:rPr spc="-2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as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neither</a:t>
            </a:r>
            <a:r>
              <a:rPr spc="-3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emp_id</a:t>
            </a:r>
            <a:r>
              <a:rPr spc="-1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nor</a:t>
            </a:r>
            <a:r>
              <a:rPr spc="-2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emp_dept</a:t>
            </a:r>
            <a:r>
              <a:rPr spc="-2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alone</a:t>
            </a:r>
            <a:r>
              <a:rPr spc="-1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dirty="0">
                <a:solidFill>
                  <a:srgbClr val="92D050"/>
                </a:solidFill>
                <a:latin typeface="Corbel"/>
                <a:cs typeface="Corbel"/>
              </a:rPr>
              <a:t>are</a:t>
            </a:r>
            <a:r>
              <a:rPr spc="-1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pc="-10" dirty="0">
                <a:solidFill>
                  <a:srgbClr val="92D050"/>
                </a:solidFill>
                <a:latin typeface="Corbel"/>
                <a:cs typeface="Corbel"/>
              </a:rPr>
              <a:t>keys</a:t>
            </a:r>
            <a:r>
              <a:rPr sz="1050" spc="-10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endParaRPr sz="105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dirty="0"/>
              <a:t>BCNF</a:t>
            </a:r>
            <a:r>
              <a:rPr spc="-60" dirty="0"/>
              <a:t> </a:t>
            </a:r>
            <a:r>
              <a:rPr spc="-2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599" y="2079116"/>
            <a:ext cx="2501265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emp_nationality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table:</a:t>
            </a:r>
            <a:endParaRPr sz="1800">
              <a:latin typeface="Corbel"/>
              <a:cs typeface="Corbel"/>
            </a:endParaRPr>
          </a:p>
          <a:p>
            <a:pPr marL="22225">
              <a:lnSpc>
                <a:spcPct val="100000"/>
              </a:lnSpc>
              <a:spcBef>
                <a:spcPts val="1775"/>
              </a:spcBef>
              <a:tabLst>
                <a:tab pos="937260" algn="l"/>
              </a:tabLst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emp_id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emp_nationality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657" y="3128009"/>
            <a:ext cx="474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1001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1002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3336" y="3128009"/>
            <a:ext cx="935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Austrian American</a:t>
            </a:r>
            <a:endParaRPr sz="1800">
              <a:latin typeface="Corbel"/>
              <a:cs typeface="Corbe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15454"/>
              </p:ext>
            </p:extLst>
          </p:nvPr>
        </p:nvGraphicFramePr>
        <p:xfrm>
          <a:off x="4372864" y="2150418"/>
          <a:ext cx="6269990" cy="1764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8536"/>
                <a:gridCol w="1157859"/>
                <a:gridCol w="2093595"/>
              </a:tblGrid>
              <a:tr h="334010">
                <a:tc>
                  <a:txBody>
                    <a:bodyPr/>
                    <a:lstStyle/>
                    <a:p>
                      <a:pPr marL="54610">
                        <a:lnSpc>
                          <a:spcPts val="17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emp_dept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table: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emp_dept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dept_type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dept_no_of_emp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46990" marB="0"/>
                </a:tc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Production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planning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D001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200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stores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D001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250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design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technical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support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D134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100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250825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Purchasing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department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D134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600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28599" y="4354448"/>
            <a:ext cx="253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emp_dept_mapping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table: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657" y="4879924"/>
            <a:ext cx="7385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emp_id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1001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1001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1002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1002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3336" y="4879924"/>
            <a:ext cx="27273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emp_dept</a:t>
            </a:r>
            <a:endParaRPr sz="1800">
              <a:latin typeface="Corbel"/>
              <a:cs typeface="Corbel"/>
            </a:endParaRPr>
          </a:p>
          <a:p>
            <a:pPr marL="12700" marR="39179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Production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planning stores</a:t>
            </a:r>
            <a:endParaRPr sz="1800">
              <a:latin typeface="Corbel"/>
              <a:cs typeface="Corbe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design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technical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support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Purchasing</a:t>
            </a:r>
            <a:r>
              <a:rPr sz="18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department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96327" y="4322696"/>
            <a:ext cx="55460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92D050"/>
                </a:solidFill>
                <a:latin typeface="Corbel"/>
                <a:cs typeface="Corbel"/>
              </a:rPr>
              <a:t>Functional</a:t>
            </a:r>
            <a:r>
              <a:rPr sz="1600" spc="-2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92D050"/>
                </a:solidFill>
                <a:latin typeface="Corbel"/>
                <a:cs typeface="Corbel"/>
              </a:rPr>
              <a:t>dependencies:</a:t>
            </a:r>
            <a:endParaRPr sz="1600" dirty="0">
              <a:solidFill>
                <a:srgbClr val="92D050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92D050"/>
                </a:solidFill>
                <a:latin typeface="Corbel"/>
                <a:cs typeface="Corbel"/>
              </a:rPr>
              <a:t>emp_id</a:t>
            </a:r>
            <a:r>
              <a:rPr sz="1600" spc="-1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92D050"/>
                </a:solidFill>
                <a:latin typeface="Corbel"/>
                <a:cs typeface="Corbel"/>
              </a:rPr>
              <a:t>-&gt;</a:t>
            </a:r>
            <a:r>
              <a:rPr sz="1600" spc="-10" dirty="0">
                <a:solidFill>
                  <a:srgbClr val="92D050"/>
                </a:solidFill>
                <a:latin typeface="Corbel"/>
                <a:cs typeface="Corbel"/>
              </a:rPr>
              <a:t> emp_nationality</a:t>
            </a:r>
            <a:endParaRPr sz="1600" dirty="0">
              <a:solidFill>
                <a:srgbClr val="92D050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92D050"/>
                </a:solidFill>
                <a:latin typeface="Corbel"/>
                <a:cs typeface="Corbel"/>
              </a:rPr>
              <a:t>emp_dept</a:t>
            </a:r>
            <a:r>
              <a:rPr sz="1600" spc="-1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92D050"/>
                </a:solidFill>
                <a:latin typeface="Corbel"/>
                <a:cs typeface="Corbel"/>
              </a:rPr>
              <a:t>-&gt;</a:t>
            </a:r>
            <a:r>
              <a:rPr sz="1600" spc="-2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92D050"/>
                </a:solidFill>
                <a:latin typeface="Corbel"/>
                <a:cs typeface="Corbel"/>
              </a:rPr>
              <a:t>{dept_type,</a:t>
            </a:r>
            <a:r>
              <a:rPr sz="1600" spc="-2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92D050"/>
                </a:solidFill>
                <a:latin typeface="Corbel"/>
                <a:cs typeface="Corbel"/>
              </a:rPr>
              <a:t>dept_no_of_emp</a:t>
            </a:r>
            <a:r>
              <a:rPr sz="1100" spc="-10" dirty="0">
                <a:solidFill>
                  <a:srgbClr val="92D050"/>
                </a:solidFill>
                <a:latin typeface="Corbel"/>
                <a:cs typeface="Corbel"/>
              </a:rPr>
              <a:t>}</a:t>
            </a:r>
            <a:endParaRPr sz="1100" dirty="0">
              <a:solidFill>
                <a:srgbClr val="92D050"/>
              </a:solidFill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59336" y="5285808"/>
            <a:ext cx="6037264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92D050"/>
                </a:solidFill>
                <a:latin typeface="Corbel"/>
                <a:cs typeface="Corbel"/>
              </a:rPr>
              <a:t>Candidate</a:t>
            </a:r>
            <a:r>
              <a:rPr sz="1600" spc="-4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z="1600" spc="-20" dirty="0">
                <a:solidFill>
                  <a:srgbClr val="92D050"/>
                </a:solidFill>
                <a:latin typeface="Corbel"/>
                <a:cs typeface="Corbel"/>
              </a:rPr>
              <a:t>keys:</a:t>
            </a:r>
            <a:endParaRPr sz="1600" dirty="0">
              <a:solidFill>
                <a:srgbClr val="92D050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92D050"/>
                </a:solidFill>
                <a:latin typeface="Corbel"/>
                <a:cs typeface="Corbel"/>
              </a:rPr>
              <a:t>For</a:t>
            </a:r>
            <a:r>
              <a:rPr sz="1600" spc="-2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92D050"/>
                </a:solidFill>
                <a:latin typeface="Corbel"/>
                <a:cs typeface="Corbel"/>
              </a:rPr>
              <a:t>first</a:t>
            </a:r>
            <a:r>
              <a:rPr sz="1600" spc="-15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92D050"/>
                </a:solidFill>
                <a:latin typeface="Corbel"/>
                <a:cs typeface="Corbel"/>
              </a:rPr>
              <a:t>table:</a:t>
            </a:r>
            <a:r>
              <a:rPr sz="1600" spc="-10" dirty="0">
                <a:solidFill>
                  <a:srgbClr val="92D050"/>
                </a:solidFill>
                <a:latin typeface="Corbel"/>
                <a:cs typeface="Corbel"/>
              </a:rPr>
              <a:t> emp_id</a:t>
            </a:r>
            <a:endParaRPr sz="1600" dirty="0">
              <a:solidFill>
                <a:srgbClr val="92D050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92D050"/>
                </a:solidFill>
                <a:latin typeface="Corbel"/>
                <a:cs typeface="Corbel"/>
              </a:rPr>
              <a:t>For</a:t>
            </a:r>
            <a:r>
              <a:rPr sz="1600" spc="-2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92D050"/>
                </a:solidFill>
                <a:latin typeface="Corbel"/>
                <a:cs typeface="Corbel"/>
              </a:rPr>
              <a:t>second</a:t>
            </a:r>
            <a:r>
              <a:rPr sz="1600" spc="-2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92D050"/>
                </a:solidFill>
                <a:latin typeface="Corbel"/>
                <a:cs typeface="Corbel"/>
              </a:rPr>
              <a:t>table:</a:t>
            </a:r>
            <a:r>
              <a:rPr sz="1600" spc="-10" dirty="0">
                <a:solidFill>
                  <a:srgbClr val="92D050"/>
                </a:solidFill>
                <a:latin typeface="Corbel"/>
                <a:cs typeface="Corbel"/>
              </a:rPr>
              <a:t> emp_dept</a:t>
            </a:r>
            <a:endParaRPr sz="1600" dirty="0">
              <a:solidFill>
                <a:srgbClr val="92D050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92D050"/>
                </a:solidFill>
                <a:latin typeface="Corbel"/>
                <a:cs typeface="Corbel"/>
              </a:rPr>
              <a:t>For</a:t>
            </a:r>
            <a:r>
              <a:rPr sz="1600" spc="-1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92D050"/>
                </a:solidFill>
                <a:latin typeface="Corbel"/>
                <a:cs typeface="Corbel"/>
              </a:rPr>
              <a:t>third</a:t>
            </a:r>
            <a:r>
              <a:rPr sz="1600" spc="-1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92D050"/>
                </a:solidFill>
                <a:latin typeface="Corbel"/>
                <a:cs typeface="Corbel"/>
              </a:rPr>
              <a:t>table:</a:t>
            </a:r>
            <a:r>
              <a:rPr sz="1600" spc="-1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92D050"/>
                </a:solidFill>
                <a:latin typeface="Corbel"/>
                <a:cs typeface="Corbel"/>
              </a:rPr>
              <a:t>{emp_id,</a:t>
            </a:r>
            <a:r>
              <a:rPr sz="1600" spc="-2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92D050"/>
                </a:solidFill>
                <a:latin typeface="Corbel"/>
                <a:cs typeface="Corbel"/>
              </a:rPr>
              <a:t>emp_dept}</a:t>
            </a:r>
            <a:endParaRPr sz="1600" dirty="0">
              <a:solidFill>
                <a:srgbClr val="92D050"/>
              </a:solidFill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7108" y="6374194"/>
            <a:ext cx="7374891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92D050"/>
                </a:solidFill>
                <a:latin typeface="Corbel"/>
                <a:cs typeface="Corbel"/>
              </a:rPr>
              <a:t>This is now in BCNF as in both the functional dependencies left side part is a key</a:t>
            </a:r>
            <a:r>
              <a:rPr sz="1100" spc="-20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endParaRPr sz="1100" dirty="0">
              <a:latin typeface="Corbel"/>
              <a:cs typeface="Corbe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4612" y="2486093"/>
            <a:ext cx="2952801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280661" y="2486093"/>
            <a:ext cx="6768339" cy="1552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44612" y="4809490"/>
            <a:ext cx="3951188" cy="1743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Consolas"/>
                <a:cs typeface="Consolas"/>
              </a:rPr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752600"/>
            <a:ext cx="11353800" cy="171136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l">
              <a:lnSpc>
                <a:spcPct val="90000"/>
              </a:lnSpc>
              <a:spcBef>
                <a:spcPts val="385"/>
              </a:spcBef>
            </a:pP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Normalization</a:t>
            </a:r>
            <a:r>
              <a:rPr sz="2400" b="1" spc="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process</a:t>
            </a:r>
            <a:r>
              <a:rPr sz="2400" spc="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organizing</a:t>
            </a:r>
            <a:r>
              <a:rPr sz="2400" spc="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sz="2400" spc="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400" spc="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database</a:t>
            </a:r>
            <a:r>
              <a:rPr sz="2400" spc="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spc="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avoid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sz="2400" spc="229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redundancy,</a:t>
            </a:r>
            <a:r>
              <a:rPr sz="2400" spc="23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insertion</a:t>
            </a:r>
            <a:r>
              <a:rPr sz="2400" spc="23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anomaly,</a:t>
            </a:r>
            <a:r>
              <a:rPr sz="2400" spc="23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update</a:t>
            </a:r>
            <a:r>
              <a:rPr sz="2400" spc="24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anomaly</a:t>
            </a:r>
            <a:r>
              <a:rPr sz="2400" spc="229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&amp;</a:t>
            </a:r>
            <a:r>
              <a:rPr sz="2400" spc="23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deletion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anomaly.</a:t>
            </a:r>
            <a:r>
              <a:rPr sz="2400" spc="13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lang="en-IN" sz="2400" spc="135" dirty="0" smtClean="0">
                <a:solidFill>
                  <a:srgbClr val="FFFFFF"/>
                </a:solidFill>
                <a:latin typeface="Corbel"/>
                <a:cs typeface="Corbel"/>
              </a:rPr>
              <a:t/>
            </a:r>
            <a:br>
              <a:rPr lang="en-IN" sz="2400" spc="135" dirty="0" smtClean="0">
                <a:solidFill>
                  <a:srgbClr val="FFFFFF"/>
                </a:solidFill>
                <a:latin typeface="Corbel"/>
                <a:cs typeface="Corbel"/>
              </a:rPr>
            </a:br>
            <a:r>
              <a:rPr lang="en-IN" sz="2400" spc="135" dirty="0" smtClean="0">
                <a:solidFill>
                  <a:srgbClr val="FFFFFF"/>
                </a:solidFill>
                <a:latin typeface="Corbel"/>
                <a:cs typeface="Corbel"/>
              </a:rPr>
              <a:t/>
            </a:r>
            <a:br>
              <a:rPr lang="en-IN" sz="2400" spc="135" dirty="0" smtClean="0">
                <a:solidFill>
                  <a:srgbClr val="FFFFFF"/>
                </a:solidFill>
                <a:latin typeface="Corbel"/>
                <a:cs typeface="Corbel"/>
              </a:rPr>
            </a:br>
            <a:r>
              <a:rPr lang="en-IN" sz="2400" spc="135" dirty="0" smtClean="0">
                <a:solidFill>
                  <a:srgbClr val="FFFFFF"/>
                </a:solidFill>
                <a:latin typeface="Corbel"/>
                <a:cs typeface="Corbel"/>
              </a:rPr>
              <a:t/>
            </a:r>
            <a:br>
              <a:rPr lang="en-IN" sz="2400" spc="135" dirty="0" smtClean="0">
                <a:solidFill>
                  <a:srgbClr val="FFFFFF"/>
                </a:solidFill>
                <a:latin typeface="Corbel"/>
                <a:cs typeface="Corbel"/>
              </a:rPr>
            </a:br>
            <a:r>
              <a:rPr sz="2400" dirty="0" smtClean="0">
                <a:solidFill>
                  <a:srgbClr val="FFFFFF"/>
                </a:solidFill>
                <a:latin typeface="Corbel"/>
                <a:cs typeface="Corbel"/>
              </a:rPr>
              <a:t>Let’s</a:t>
            </a:r>
            <a:r>
              <a:rPr sz="2400" spc="140" dirty="0" smtClean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discuss</a:t>
            </a:r>
            <a:r>
              <a:rPr sz="2400" spc="14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about</a:t>
            </a:r>
            <a:r>
              <a:rPr sz="2400" spc="13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anomalies</a:t>
            </a:r>
            <a:r>
              <a:rPr sz="2400" spc="14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first</a:t>
            </a:r>
            <a:r>
              <a:rPr sz="2400" spc="14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then</a:t>
            </a:r>
            <a:r>
              <a:rPr sz="2400" spc="13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we</a:t>
            </a:r>
            <a:r>
              <a:rPr sz="2400" spc="13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will</a:t>
            </a:r>
            <a:r>
              <a:rPr sz="2400" spc="14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discuss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normal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forms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examples.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 smtClean="0"/>
              <a:t>Fourth</a:t>
            </a:r>
            <a:r>
              <a:rPr spc="-85" dirty="0" smtClean="0"/>
              <a:t> </a:t>
            </a:r>
            <a:r>
              <a:rPr dirty="0"/>
              <a:t>normal</a:t>
            </a:r>
            <a:r>
              <a:rPr spc="-85" dirty="0"/>
              <a:t> </a:t>
            </a:r>
            <a:r>
              <a:rPr dirty="0"/>
              <a:t>form</a:t>
            </a:r>
            <a:r>
              <a:rPr spc="-80" dirty="0"/>
              <a:t> </a:t>
            </a:r>
            <a:r>
              <a:rPr spc="-10" dirty="0" smtClean="0"/>
              <a:t>(</a:t>
            </a:r>
            <a:r>
              <a:rPr lang="en-IN" spc="-10" dirty="0"/>
              <a:t>4</a:t>
            </a:r>
            <a:r>
              <a:rPr spc="-10" dirty="0" smtClean="0"/>
              <a:t>NF</a:t>
            </a:r>
            <a:r>
              <a:rPr spc="-10" dirty="0"/>
              <a:t>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11430000" cy="300402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r>
              <a:rPr lang="en-US" dirty="0"/>
              <a:t>Fourth normal form (4NF) is a level of database normalization where there</a:t>
            </a:r>
          </a:p>
          <a:p>
            <a:r>
              <a:rPr lang="en-US" dirty="0"/>
              <a:t>are no non-trivial multivalued dependencies other than a candidate key.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builds on the first three normal forms (1NF, 2NF and 3NF) and the </a:t>
            </a:r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</a:t>
            </a:r>
            <a:r>
              <a:rPr lang="en-US" dirty="0"/>
              <a:t>Normal Form (BCNF).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states that, in addition to a database </a:t>
            </a:r>
            <a:r>
              <a:rPr lang="en-US" dirty="0" smtClean="0"/>
              <a:t>meeting the </a:t>
            </a:r>
            <a:r>
              <a:rPr lang="en-US" dirty="0"/>
              <a:t>requirements of BCNF, it must not contain more than one </a:t>
            </a:r>
            <a:r>
              <a:rPr lang="en-US" dirty="0" smtClean="0"/>
              <a:t>multivalued </a:t>
            </a:r>
            <a:r>
              <a:rPr lang="en-IN" dirty="0" smtClean="0"/>
              <a:t>dependency</a:t>
            </a:r>
            <a:endParaRPr u="none" spc="-10" dirty="0"/>
          </a:p>
        </p:txBody>
      </p:sp>
    </p:spTree>
    <p:extLst>
      <p:ext uri="{BB962C8B-B14F-4D97-AF65-F5344CB8AC3E}">
        <p14:creationId xmlns:p14="http://schemas.microsoft.com/office/powerpoint/2010/main" val="426184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52400"/>
            <a:ext cx="6464922" cy="304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3227116"/>
            <a:ext cx="6705600" cy="35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3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 smtClean="0"/>
              <a:t>Fifth</a:t>
            </a:r>
            <a:r>
              <a:rPr spc="-85" dirty="0" smtClean="0"/>
              <a:t> </a:t>
            </a:r>
            <a:r>
              <a:rPr dirty="0"/>
              <a:t>normal</a:t>
            </a:r>
            <a:r>
              <a:rPr spc="-85" dirty="0"/>
              <a:t> </a:t>
            </a:r>
            <a:r>
              <a:rPr dirty="0"/>
              <a:t>form</a:t>
            </a:r>
            <a:r>
              <a:rPr spc="-80" dirty="0"/>
              <a:t> </a:t>
            </a:r>
            <a:r>
              <a:rPr spc="-10" dirty="0" smtClean="0"/>
              <a:t>(</a:t>
            </a:r>
            <a:r>
              <a:rPr lang="en-IN" spc="-10" dirty="0" smtClean="0"/>
              <a:t>5</a:t>
            </a:r>
            <a:r>
              <a:rPr spc="-10" dirty="0" smtClean="0"/>
              <a:t>NF</a:t>
            </a:r>
            <a:r>
              <a:rPr spc="-10" dirty="0"/>
              <a:t>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11416145" cy="337335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r>
              <a:rPr lang="en-US" dirty="0"/>
              <a:t>A database is said to be in 5NF, if and only if</a:t>
            </a:r>
            <a:r>
              <a:rPr lang="en-US" dirty="0" smtClean="0"/>
              <a:t>,</a:t>
            </a:r>
            <a:br>
              <a:rPr lang="en-US" dirty="0" smtClean="0"/>
            </a:br>
            <a:endParaRPr lang="en-US" dirty="0"/>
          </a:p>
          <a:p>
            <a:r>
              <a:rPr lang="en-IN" dirty="0" smtClean="0"/>
              <a:t>- It's </a:t>
            </a:r>
            <a:r>
              <a:rPr lang="en-IN" dirty="0"/>
              <a:t>in 4NF.</a:t>
            </a:r>
          </a:p>
          <a:p>
            <a:r>
              <a:rPr lang="en-US" dirty="0" smtClean="0"/>
              <a:t>- If </a:t>
            </a:r>
            <a:r>
              <a:rPr lang="en-US" dirty="0"/>
              <a:t>we can decompose table further to eliminate redundancy and anomaly, </a:t>
            </a:r>
            <a:r>
              <a:rPr lang="en-US" dirty="0" smtClean="0"/>
              <a:t>and when </a:t>
            </a:r>
            <a:r>
              <a:rPr lang="en-US" dirty="0"/>
              <a:t>we re-join the decomposed tables by means of candidate keys, </a:t>
            </a:r>
            <a:r>
              <a:rPr lang="en-US" dirty="0" smtClean="0"/>
              <a:t>we should </a:t>
            </a:r>
            <a:r>
              <a:rPr lang="en-US" dirty="0"/>
              <a:t>not be losing the original data or any new record set should not arise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In simple words, joining two or more decomposed table should not </a:t>
            </a:r>
            <a:r>
              <a:rPr lang="en-US" dirty="0" smtClean="0"/>
              <a:t>lose records </a:t>
            </a:r>
            <a:r>
              <a:rPr lang="en-US" dirty="0"/>
              <a:t>nor create new records.</a:t>
            </a:r>
            <a:endParaRPr u="none" spc="-10" dirty="0"/>
          </a:p>
        </p:txBody>
      </p:sp>
    </p:spTree>
    <p:extLst>
      <p:ext uri="{BB962C8B-B14F-4D97-AF65-F5344CB8AC3E}">
        <p14:creationId xmlns:p14="http://schemas.microsoft.com/office/powerpoint/2010/main" val="3525095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69" y="1752600"/>
            <a:ext cx="9677400" cy="429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75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95412"/>
            <a:ext cx="8839200" cy="4124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191000"/>
            <a:ext cx="6477000" cy="255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8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600200" y="609600"/>
            <a:ext cx="3830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 smtClean="0"/>
              <a:t>T</a:t>
            </a:r>
            <a:r>
              <a:rPr lang="en-IN" spc="-10" dirty="0" err="1" smtClean="0"/>
              <a:t>ypes</a:t>
            </a:r>
            <a:r>
              <a:rPr lang="en-IN" spc="-10" dirty="0" smtClean="0"/>
              <a:t> of Keys</a:t>
            </a:r>
            <a:endParaRPr spc="-1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828800"/>
            <a:ext cx="10086745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11758097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72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8915400" cy="45399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876800"/>
            <a:ext cx="1026535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39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3400"/>
            <a:ext cx="1145642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55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8153401" cy="41598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564858"/>
            <a:ext cx="10127673" cy="22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1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601468" y="725170"/>
            <a:ext cx="822833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mtClean="0"/>
              <a:t>Anomalies</a:t>
            </a:r>
            <a:r>
              <a:rPr lang="en-IN" dirty="0" smtClean="0"/>
              <a:t>(problems)</a:t>
            </a:r>
            <a:r>
              <a:rPr spc="-100" dirty="0" smtClean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DBMS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828800"/>
            <a:ext cx="10972800" cy="254236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l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There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three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types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anomalies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occur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when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database is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not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normalized.</a:t>
            </a:r>
            <a:r>
              <a:rPr sz="2400" spc="1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These</a:t>
            </a:r>
            <a:r>
              <a:rPr sz="2400" spc="1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2400" spc="1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–</a:t>
            </a:r>
            <a:r>
              <a:rPr sz="2400" spc="1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endParaRPr lang="en-IN" sz="2400" spc="155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marL="469900" marR="5080" indent="-457200" algn="l">
              <a:lnSpc>
                <a:spcPts val="2590"/>
              </a:lnSpc>
              <a:spcBef>
                <a:spcPts val="425"/>
              </a:spcBef>
              <a:buAutoNum type="alphaLcParenBoth"/>
            </a:pPr>
            <a:r>
              <a:rPr sz="2400" dirty="0" smtClean="0">
                <a:solidFill>
                  <a:srgbClr val="FFFFFF"/>
                </a:solidFill>
                <a:latin typeface="Corbel"/>
                <a:cs typeface="Corbel"/>
              </a:rPr>
              <a:t>Insertion</a:t>
            </a:r>
            <a:endParaRPr lang="en-IN" sz="2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marL="469900" marR="5080" indent="-457200" algn="l">
              <a:lnSpc>
                <a:spcPts val="2590"/>
              </a:lnSpc>
              <a:spcBef>
                <a:spcPts val="425"/>
              </a:spcBef>
              <a:buAutoNum type="alphaLcParenBoth"/>
            </a:pPr>
            <a:r>
              <a:rPr lang="en-IN" sz="240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2400" dirty="0" err="1" smtClean="0">
                <a:solidFill>
                  <a:srgbClr val="FFFFFF"/>
                </a:solidFill>
                <a:latin typeface="Corbel"/>
                <a:cs typeface="Corbel"/>
              </a:rPr>
              <a:t>pdate</a:t>
            </a:r>
            <a:r>
              <a:rPr sz="2400" spc="155" dirty="0" smtClean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endParaRPr lang="en-IN" sz="2400" dirty="0">
              <a:solidFill>
                <a:srgbClr val="FFFFFF"/>
              </a:solidFill>
              <a:latin typeface="Corbel"/>
              <a:cs typeface="Corbel"/>
            </a:endParaRPr>
          </a:p>
          <a:p>
            <a:pPr marL="469900" marR="5080" indent="-457200" algn="l">
              <a:lnSpc>
                <a:spcPts val="2590"/>
              </a:lnSpc>
              <a:spcBef>
                <a:spcPts val="425"/>
              </a:spcBef>
              <a:buAutoNum type="alphaLcParenBoth"/>
            </a:pPr>
            <a:r>
              <a:rPr lang="en-IN" sz="24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2400" dirty="0" err="1" smtClean="0">
                <a:solidFill>
                  <a:srgbClr val="FFFFFF"/>
                </a:solidFill>
                <a:latin typeface="Corbel"/>
                <a:cs typeface="Corbel"/>
              </a:rPr>
              <a:t>eletion</a:t>
            </a:r>
            <a:r>
              <a:rPr sz="2400" spc="155" dirty="0" smtClean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anomaly.</a:t>
            </a:r>
            <a:r>
              <a:rPr sz="2400" spc="1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lang="en-IN" sz="2400" spc="155" dirty="0" smtClean="0">
                <a:solidFill>
                  <a:srgbClr val="FFFFFF"/>
                </a:solidFill>
                <a:latin typeface="Corbel"/>
                <a:cs typeface="Corbel"/>
              </a:rPr>
              <a:t/>
            </a:r>
            <a:br>
              <a:rPr lang="en-IN" sz="2400" spc="155" dirty="0" smtClean="0">
                <a:solidFill>
                  <a:srgbClr val="FFFFFF"/>
                </a:solidFill>
                <a:latin typeface="Corbel"/>
                <a:cs typeface="Corbel"/>
              </a:rPr>
            </a:br>
            <a:r>
              <a:rPr lang="en-IN" sz="2400" spc="155" dirty="0" smtClean="0">
                <a:solidFill>
                  <a:srgbClr val="FFFFFF"/>
                </a:solidFill>
                <a:latin typeface="Corbel"/>
                <a:cs typeface="Corbel"/>
              </a:rPr>
              <a:t/>
            </a:r>
            <a:br>
              <a:rPr lang="en-IN" sz="2400" spc="155" dirty="0" smtClean="0">
                <a:solidFill>
                  <a:srgbClr val="FFFFFF"/>
                </a:solidFill>
                <a:latin typeface="Corbel"/>
                <a:cs typeface="Corbel"/>
              </a:rPr>
            </a:br>
            <a:r>
              <a:rPr sz="2400" spc="-10" dirty="0" smtClean="0">
                <a:solidFill>
                  <a:srgbClr val="FFFFFF"/>
                </a:solidFill>
                <a:latin typeface="Corbel"/>
                <a:cs typeface="Corbel"/>
              </a:rPr>
              <a:t>Let’s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take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understand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this.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9677400" cy="49913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410200"/>
            <a:ext cx="785846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7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381000"/>
            <a:ext cx="11689461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94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599"/>
            <a:ext cx="9372600" cy="47385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029200"/>
            <a:ext cx="8153400" cy="17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88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11201400" cy="638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2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600200"/>
            <a:ext cx="11277600" cy="270856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l">
              <a:lnSpc>
                <a:spcPct val="90000"/>
              </a:lnSpc>
              <a:spcBef>
                <a:spcPts val="385"/>
              </a:spcBef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Suppose</a:t>
            </a:r>
            <a:r>
              <a:rPr sz="2400" spc="3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3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manufacturing</a:t>
            </a:r>
            <a:r>
              <a:rPr sz="2400" spc="3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company</a:t>
            </a:r>
            <a:r>
              <a:rPr sz="2400" spc="3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stores</a:t>
            </a:r>
            <a:r>
              <a:rPr sz="2400" spc="3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3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employee</a:t>
            </a:r>
            <a:r>
              <a:rPr sz="2400" spc="3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details</a:t>
            </a:r>
            <a:r>
              <a:rPr sz="2400" spc="3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400" spc="3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table</a:t>
            </a:r>
            <a:r>
              <a:rPr sz="2400" spc="5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named</a:t>
            </a:r>
            <a:r>
              <a:rPr sz="2400" spc="5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employee</a:t>
            </a:r>
            <a:r>
              <a:rPr sz="2400" spc="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sz="2400" spc="5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has</a:t>
            </a:r>
            <a:r>
              <a:rPr sz="2400" spc="5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four</a:t>
            </a:r>
            <a:r>
              <a:rPr sz="2400" spc="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attributes:</a:t>
            </a:r>
            <a:r>
              <a:rPr sz="2400" spc="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lang="en-IN" sz="2400" spc="509" dirty="0" smtClean="0">
                <a:solidFill>
                  <a:srgbClr val="FFFFFF"/>
                </a:solidFill>
                <a:latin typeface="Corbel"/>
                <a:cs typeface="Corbel"/>
              </a:rPr>
              <a:t/>
            </a:r>
            <a:br>
              <a:rPr lang="en-IN" sz="2400" spc="509" dirty="0" smtClean="0">
                <a:solidFill>
                  <a:srgbClr val="FFFFFF"/>
                </a:solidFill>
                <a:latin typeface="Corbel"/>
                <a:cs typeface="Corbel"/>
              </a:rPr>
            </a:br>
            <a:r>
              <a:rPr lang="en-IN" sz="2400" spc="509" dirty="0" smtClean="0">
                <a:solidFill>
                  <a:srgbClr val="FFFFFF"/>
                </a:solidFill>
                <a:latin typeface="Corbel"/>
                <a:cs typeface="Corbel"/>
              </a:rPr>
              <a:t>- </a:t>
            </a:r>
            <a:r>
              <a:rPr sz="2400" dirty="0" err="1" smtClean="0">
                <a:solidFill>
                  <a:srgbClr val="FFFFFF"/>
                </a:solidFill>
                <a:latin typeface="Corbel"/>
                <a:cs typeface="Corbel"/>
              </a:rPr>
              <a:t>emp_id</a:t>
            </a:r>
            <a:r>
              <a:rPr sz="2400" spc="509" dirty="0" smtClean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400" spc="5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storing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employee’s</a:t>
            </a:r>
            <a:r>
              <a:rPr sz="2400" spc="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id,</a:t>
            </a:r>
            <a:r>
              <a:rPr sz="2400" spc="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lang="en-IN" sz="2400" spc="130" dirty="0" smtClean="0">
                <a:solidFill>
                  <a:srgbClr val="FFFFFF"/>
                </a:solidFill>
                <a:latin typeface="Corbel"/>
                <a:cs typeface="Corbel"/>
              </a:rPr>
              <a:t/>
            </a:r>
            <a:br>
              <a:rPr lang="en-IN" sz="2400" spc="130" dirty="0" smtClean="0">
                <a:solidFill>
                  <a:srgbClr val="FFFFFF"/>
                </a:solidFill>
                <a:latin typeface="Corbel"/>
                <a:cs typeface="Corbel"/>
              </a:rPr>
            </a:br>
            <a:r>
              <a:rPr lang="en-IN" sz="2400" spc="130" dirty="0" smtClean="0">
                <a:solidFill>
                  <a:srgbClr val="FFFFFF"/>
                </a:solidFill>
                <a:latin typeface="Corbel"/>
                <a:cs typeface="Corbel"/>
              </a:rPr>
              <a:t>- </a:t>
            </a:r>
            <a:r>
              <a:rPr sz="2400" dirty="0" err="1" smtClean="0">
                <a:solidFill>
                  <a:srgbClr val="FFFFFF"/>
                </a:solidFill>
                <a:latin typeface="Corbel"/>
                <a:cs typeface="Corbel"/>
              </a:rPr>
              <a:t>emp_name</a:t>
            </a:r>
            <a:r>
              <a:rPr sz="2400" spc="125" dirty="0" smtClean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400" spc="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storing</a:t>
            </a:r>
            <a:r>
              <a:rPr sz="2400" spc="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employee’s</a:t>
            </a:r>
            <a:r>
              <a:rPr sz="2400" spc="1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name,</a:t>
            </a:r>
            <a:r>
              <a:rPr sz="2400" spc="1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lang="en-IN" sz="2400" spc="135" dirty="0" smtClean="0">
                <a:solidFill>
                  <a:srgbClr val="FFFFFF"/>
                </a:solidFill>
                <a:latin typeface="Corbel"/>
                <a:cs typeface="Corbel"/>
              </a:rPr>
              <a:t/>
            </a:r>
            <a:br>
              <a:rPr lang="en-IN" sz="2400" spc="135" dirty="0" smtClean="0">
                <a:solidFill>
                  <a:srgbClr val="FFFFFF"/>
                </a:solidFill>
                <a:latin typeface="Corbel"/>
                <a:cs typeface="Corbel"/>
              </a:rPr>
            </a:br>
            <a:r>
              <a:rPr lang="en-IN" sz="2400" spc="135" dirty="0" smtClean="0">
                <a:solidFill>
                  <a:srgbClr val="FFFFFF"/>
                </a:solidFill>
                <a:latin typeface="Corbel"/>
                <a:cs typeface="Corbel"/>
              </a:rPr>
              <a:t>- </a:t>
            </a:r>
            <a:r>
              <a:rPr sz="2400" spc="-10" dirty="0" err="1" smtClean="0">
                <a:solidFill>
                  <a:srgbClr val="FFFFFF"/>
                </a:solidFill>
                <a:latin typeface="Corbel"/>
                <a:cs typeface="Corbel"/>
              </a:rPr>
              <a:t>emp_address</a:t>
            </a:r>
            <a:r>
              <a:rPr sz="2400" spc="-10" dirty="0" smtClean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400" spc="38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storing</a:t>
            </a:r>
            <a:r>
              <a:rPr sz="2400" spc="39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employee’s</a:t>
            </a:r>
            <a:r>
              <a:rPr sz="2400" spc="39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address</a:t>
            </a:r>
            <a:r>
              <a:rPr sz="2400" spc="40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lang="en-IN" sz="2400" dirty="0">
                <a:solidFill>
                  <a:srgbClr val="FFFFFF"/>
                </a:solidFill>
                <a:latin typeface="Corbel"/>
                <a:cs typeface="Corbel"/>
              </a:rPr>
              <a:t/>
            </a:r>
            <a:br>
              <a:rPr lang="en-IN" sz="2400" dirty="0">
                <a:solidFill>
                  <a:srgbClr val="FFFFFF"/>
                </a:solidFill>
                <a:latin typeface="Corbel"/>
                <a:cs typeface="Corbel"/>
              </a:rPr>
            </a:br>
            <a:r>
              <a:rPr lang="en-IN" sz="2400" dirty="0" smtClean="0">
                <a:solidFill>
                  <a:srgbClr val="FFFFFF"/>
                </a:solidFill>
                <a:latin typeface="Corbel"/>
                <a:cs typeface="Corbel"/>
              </a:rPr>
              <a:t>- </a:t>
            </a:r>
            <a:r>
              <a:rPr sz="2400" dirty="0" err="1" smtClean="0">
                <a:solidFill>
                  <a:srgbClr val="FFFFFF"/>
                </a:solidFill>
                <a:latin typeface="Corbel"/>
                <a:cs typeface="Corbel"/>
              </a:rPr>
              <a:t>emp_dept</a:t>
            </a:r>
            <a:r>
              <a:rPr sz="2400" spc="395" dirty="0" smtClean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400" spc="385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storing</a:t>
            </a:r>
            <a:r>
              <a:rPr sz="2400" spc="400" dirty="0">
                <a:solidFill>
                  <a:srgbClr val="FFFFFF"/>
                </a:solidFill>
                <a:latin typeface="Corbel"/>
                <a:cs typeface="Corbel"/>
              </a:rPr>
              <a:t> 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department</a:t>
            </a:r>
            <a:r>
              <a:rPr sz="2400" spc="4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details</a:t>
            </a:r>
            <a:r>
              <a:rPr sz="2400" spc="4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400" spc="4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which</a:t>
            </a:r>
            <a:r>
              <a:rPr sz="2400" spc="4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4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employee</a:t>
            </a:r>
            <a:r>
              <a:rPr sz="2400" spc="4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works.</a:t>
            </a:r>
            <a:r>
              <a:rPr sz="2400" spc="4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lang="en-IN" sz="2400" spc="425" dirty="0" smtClean="0">
                <a:solidFill>
                  <a:srgbClr val="FFFFFF"/>
                </a:solidFill>
                <a:latin typeface="Corbel"/>
                <a:cs typeface="Corbel"/>
              </a:rPr>
              <a:t/>
            </a:r>
            <a:br>
              <a:rPr lang="en-IN" sz="2400" spc="425" dirty="0" smtClean="0">
                <a:solidFill>
                  <a:srgbClr val="FFFFFF"/>
                </a:solidFill>
                <a:latin typeface="Corbel"/>
                <a:cs typeface="Corbel"/>
              </a:rPr>
            </a:br>
            <a:r>
              <a:rPr lang="en-IN" sz="2400" spc="425" dirty="0" smtClean="0">
                <a:solidFill>
                  <a:srgbClr val="FFFFFF"/>
                </a:solidFill>
                <a:latin typeface="Corbel"/>
                <a:cs typeface="Corbel"/>
              </a:rPr>
              <a:t/>
            </a:r>
            <a:br>
              <a:rPr lang="en-IN" sz="2400" spc="425" dirty="0" smtClean="0">
                <a:solidFill>
                  <a:srgbClr val="FFFFFF"/>
                </a:solidFill>
                <a:latin typeface="Corbel"/>
                <a:cs typeface="Corbel"/>
              </a:rPr>
            </a:br>
            <a:r>
              <a:rPr sz="2400" dirty="0" smtClean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2400" spc="420" dirty="0" smtClean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some</a:t>
            </a:r>
            <a:r>
              <a:rPr sz="2400" spc="4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point</a:t>
            </a:r>
            <a:r>
              <a:rPr sz="2400" spc="4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time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table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looks</a:t>
            </a:r>
            <a:r>
              <a:rPr sz="24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like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this:</a:t>
            </a:r>
            <a:endParaRPr sz="2400" dirty="0">
              <a:latin typeface="Corbel"/>
              <a:cs typeface="Corbe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69910"/>
              </p:ext>
            </p:extLst>
          </p:nvPr>
        </p:nvGraphicFramePr>
        <p:xfrm>
          <a:off x="2743200" y="4386298"/>
          <a:ext cx="5610225" cy="1598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1550035"/>
                <a:gridCol w="1928495"/>
                <a:gridCol w="1286510"/>
              </a:tblGrid>
              <a:tr h="251460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emp_id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emp_name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emp_address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emp_dept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101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Rick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Delhi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D001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101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Rick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Delhi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D002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123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Maggie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Agra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D890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166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Glenn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Chennai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D900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250825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166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Glenn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Chennai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1880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D004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97533" y="6075984"/>
            <a:ext cx="898652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above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normalized.</a:t>
            </a: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see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problems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8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table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normalized.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725170"/>
            <a:ext cx="65157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Update</a:t>
            </a:r>
            <a:r>
              <a:rPr spc="-110" dirty="0"/>
              <a:t> </a:t>
            </a:r>
            <a:r>
              <a:rPr spc="-10" dirty="0"/>
              <a:t>anomaly: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1238885"/>
            <a:ext cx="11597959" cy="319484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l">
              <a:lnSpc>
                <a:spcPct val="90000"/>
              </a:lnSpc>
              <a:spcBef>
                <a:spcPts val="385"/>
              </a:spcBef>
            </a:pPr>
            <a:r>
              <a:rPr dirty="0"/>
              <a:t>In</a:t>
            </a:r>
            <a:r>
              <a:rPr spc="140" dirty="0"/>
              <a:t> </a:t>
            </a:r>
            <a:r>
              <a:rPr dirty="0"/>
              <a:t>the</a:t>
            </a:r>
            <a:r>
              <a:rPr spc="150" dirty="0"/>
              <a:t> </a:t>
            </a:r>
            <a:r>
              <a:rPr dirty="0"/>
              <a:t>above</a:t>
            </a:r>
            <a:r>
              <a:rPr spc="145" dirty="0"/>
              <a:t> </a:t>
            </a:r>
            <a:r>
              <a:rPr dirty="0"/>
              <a:t>table</a:t>
            </a:r>
            <a:r>
              <a:rPr spc="165" dirty="0"/>
              <a:t> </a:t>
            </a:r>
            <a:endParaRPr lang="en-IN" spc="165" dirty="0" smtClean="0"/>
          </a:p>
          <a:p>
            <a:pPr marL="12700" marR="5080" algn="l">
              <a:lnSpc>
                <a:spcPct val="90000"/>
              </a:lnSpc>
              <a:spcBef>
                <a:spcPts val="385"/>
              </a:spcBef>
            </a:pPr>
            <a:r>
              <a:rPr lang="en-IN" spc="165" dirty="0" smtClean="0"/>
              <a:t>-  </a:t>
            </a:r>
            <a:r>
              <a:rPr dirty="0" smtClean="0"/>
              <a:t>we</a:t>
            </a:r>
            <a:r>
              <a:rPr spc="150" dirty="0" smtClean="0"/>
              <a:t> </a:t>
            </a:r>
            <a:r>
              <a:rPr dirty="0"/>
              <a:t>have</a:t>
            </a:r>
            <a:r>
              <a:rPr spc="155" dirty="0"/>
              <a:t> </a:t>
            </a:r>
            <a:r>
              <a:rPr dirty="0"/>
              <a:t>two</a:t>
            </a:r>
            <a:r>
              <a:rPr spc="155" dirty="0"/>
              <a:t> </a:t>
            </a:r>
            <a:r>
              <a:rPr dirty="0"/>
              <a:t>rows</a:t>
            </a:r>
            <a:r>
              <a:rPr spc="145" dirty="0"/>
              <a:t> </a:t>
            </a:r>
            <a:r>
              <a:rPr dirty="0"/>
              <a:t>for</a:t>
            </a:r>
            <a:r>
              <a:rPr spc="135" dirty="0"/>
              <a:t> </a:t>
            </a:r>
            <a:r>
              <a:rPr dirty="0"/>
              <a:t>employee</a:t>
            </a:r>
            <a:r>
              <a:rPr spc="155" dirty="0"/>
              <a:t> </a:t>
            </a:r>
            <a:r>
              <a:rPr dirty="0"/>
              <a:t>Rick</a:t>
            </a:r>
            <a:r>
              <a:rPr spc="145" dirty="0"/>
              <a:t> </a:t>
            </a:r>
            <a:r>
              <a:rPr dirty="0"/>
              <a:t>as</a:t>
            </a:r>
            <a:r>
              <a:rPr spc="150" dirty="0"/>
              <a:t> </a:t>
            </a:r>
            <a:r>
              <a:rPr dirty="0"/>
              <a:t>he</a:t>
            </a:r>
            <a:r>
              <a:rPr spc="150" dirty="0"/>
              <a:t> </a:t>
            </a:r>
            <a:r>
              <a:rPr spc="-10" dirty="0"/>
              <a:t>belongs </a:t>
            </a:r>
            <a:r>
              <a:rPr dirty="0"/>
              <a:t>to</a:t>
            </a:r>
            <a:r>
              <a:rPr spc="85" dirty="0"/>
              <a:t> </a:t>
            </a:r>
            <a:r>
              <a:rPr dirty="0"/>
              <a:t>two</a:t>
            </a:r>
            <a:r>
              <a:rPr spc="85" dirty="0"/>
              <a:t> </a:t>
            </a:r>
            <a:r>
              <a:rPr dirty="0"/>
              <a:t>departments</a:t>
            </a:r>
            <a:r>
              <a:rPr spc="90" dirty="0"/>
              <a:t> </a:t>
            </a:r>
            <a:r>
              <a:rPr dirty="0"/>
              <a:t>of</a:t>
            </a:r>
            <a:r>
              <a:rPr spc="85" dirty="0"/>
              <a:t> </a:t>
            </a:r>
            <a:r>
              <a:rPr dirty="0"/>
              <a:t>the</a:t>
            </a:r>
            <a:r>
              <a:rPr spc="85" dirty="0"/>
              <a:t> </a:t>
            </a:r>
            <a:r>
              <a:rPr dirty="0"/>
              <a:t>company.</a:t>
            </a:r>
            <a:r>
              <a:rPr spc="80" dirty="0"/>
              <a:t> </a:t>
            </a:r>
            <a:r>
              <a:rPr lang="en-IN" spc="80" dirty="0" smtClean="0"/>
              <a:t/>
            </a:r>
            <a:br>
              <a:rPr lang="en-IN" spc="80" dirty="0" smtClean="0"/>
            </a:br>
            <a:endParaRPr lang="en-IN" spc="80" dirty="0" smtClean="0"/>
          </a:p>
          <a:p>
            <a:pPr marL="355600" marR="5080" indent="-342900" algn="l">
              <a:lnSpc>
                <a:spcPct val="90000"/>
              </a:lnSpc>
              <a:spcBef>
                <a:spcPts val="385"/>
              </a:spcBef>
              <a:buFontTx/>
              <a:buChar char="-"/>
            </a:pPr>
            <a:r>
              <a:rPr dirty="0" smtClean="0"/>
              <a:t>If</a:t>
            </a:r>
            <a:r>
              <a:rPr spc="85" dirty="0" smtClean="0"/>
              <a:t> </a:t>
            </a:r>
            <a:r>
              <a:rPr dirty="0"/>
              <a:t>we</a:t>
            </a:r>
            <a:r>
              <a:rPr spc="85" dirty="0"/>
              <a:t> </a:t>
            </a:r>
            <a:r>
              <a:rPr dirty="0"/>
              <a:t>want</a:t>
            </a:r>
            <a:r>
              <a:rPr spc="90" dirty="0"/>
              <a:t> </a:t>
            </a:r>
            <a:r>
              <a:rPr dirty="0"/>
              <a:t>to</a:t>
            </a:r>
            <a:r>
              <a:rPr spc="85" dirty="0"/>
              <a:t> </a:t>
            </a:r>
            <a:r>
              <a:rPr dirty="0"/>
              <a:t>update</a:t>
            </a:r>
            <a:r>
              <a:rPr spc="75" dirty="0"/>
              <a:t> </a:t>
            </a:r>
            <a:r>
              <a:rPr dirty="0"/>
              <a:t>the</a:t>
            </a:r>
            <a:r>
              <a:rPr spc="85" dirty="0"/>
              <a:t> </a:t>
            </a:r>
            <a:r>
              <a:rPr spc="-10" dirty="0"/>
              <a:t>address </a:t>
            </a:r>
            <a:r>
              <a:rPr dirty="0"/>
              <a:t>of</a:t>
            </a:r>
            <a:r>
              <a:rPr spc="195" dirty="0"/>
              <a:t> </a:t>
            </a:r>
            <a:r>
              <a:rPr dirty="0"/>
              <a:t>Rick</a:t>
            </a:r>
            <a:r>
              <a:rPr spc="190" dirty="0"/>
              <a:t> </a:t>
            </a:r>
            <a:r>
              <a:rPr dirty="0"/>
              <a:t>then</a:t>
            </a:r>
            <a:r>
              <a:rPr spc="200" dirty="0"/>
              <a:t> </a:t>
            </a:r>
            <a:r>
              <a:rPr dirty="0"/>
              <a:t>we</a:t>
            </a:r>
            <a:r>
              <a:rPr spc="200" dirty="0"/>
              <a:t> </a:t>
            </a:r>
            <a:r>
              <a:rPr dirty="0"/>
              <a:t>have</a:t>
            </a:r>
            <a:r>
              <a:rPr spc="200" dirty="0"/>
              <a:t> </a:t>
            </a:r>
            <a:r>
              <a:rPr dirty="0"/>
              <a:t>to</a:t>
            </a:r>
            <a:r>
              <a:rPr spc="195" dirty="0"/>
              <a:t> </a:t>
            </a:r>
            <a:r>
              <a:rPr dirty="0"/>
              <a:t>update</a:t>
            </a:r>
            <a:r>
              <a:rPr spc="204" dirty="0"/>
              <a:t> </a:t>
            </a:r>
            <a:r>
              <a:rPr dirty="0"/>
              <a:t>the</a:t>
            </a:r>
            <a:r>
              <a:rPr spc="200" dirty="0"/>
              <a:t> </a:t>
            </a:r>
            <a:r>
              <a:rPr dirty="0"/>
              <a:t>same</a:t>
            </a:r>
            <a:r>
              <a:rPr spc="200" dirty="0"/>
              <a:t> </a:t>
            </a:r>
            <a:r>
              <a:rPr dirty="0"/>
              <a:t>in</a:t>
            </a:r>
            <a:r>
              <a:rPr spc="200" dirty="0"/>
              <a:t> </a:t>
            </a:r>
            <a:r>
              <a:rPr dirty="0"/>
              <a:t>two</a:t>
            </a:r>
            <a:r>
              <a:rPr spc="195" dirty="0"/>
              <a:t> </a:t>
            </a:r>
            <a:r>
              <a:rPr dirty="0"/>
              <a:t>rows</a:t>
            </a:r>
            <a:r>
              <a:rPr spc="195" dirty="0"/>
              <a:t> </a:t>
            </a:r>
            <a:r>
              <a:rPr dirty="0"/>
              <a:t>or</a:t>
            </a:r>
            <a:r>
              <a:rPr spc="190" dirty="0"/>
              <a:t> </a:t>
            </a:r>
            <a:r>
              <a:rPr dirty="0"/>
              <a:t>the</a:t>
            </a:r>
            <a:r>
              <a:rPr spc="195" dirty="0"/>
              <a:t> </a:t>
            </a:r>
            <a:r>
              <a:rPr dirty="0"/>
              <a:t>data</a:t>
            </a:r>
            <a:r>
              <a:rPr spc="200" dirty="0"/>
              <a:t> </a:t>
            </a:r>
            <a:r>
              <a:rPr spc="-20" dirty="0"/>
              <a:t>will </a:t>
            </a:r>
            <a:r>
              <a:rPr dirty="0"/>
              <a:t>become</a:t>
            </a:r>
            <a:r>
              <a:rPr spc="90" dirty="0"/>
              <a:t> </a:t>
            </a:r>
            <a:r>
              <a:rPr dirty="0"/>
              <a:t>inconsistent</a:t>
            </a:r>
            <a:r>
              <a:rPr dirty="0" smtClean="0"/>
              <a:t>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 marL="355600" marR="5080" indent="-342900" algn="l">
              <a:lnSpc>
                <a:spcPct val="90000"/>
              </a:lnSpc>
              <a:spcBef>
                <a:spcPts val="385"/>
              </a:spcBef>
              <a:buFontTx/>
              <a:buChar char="-"/>
            </a:pPr>
            <a:r>
              <a:rPr spc="90" dirty="0" smtClean="0"/>
              <a:t> </a:t>
            </a:r>
            <a:r>
              <a:rPr dirty="0"/>
              <a:t>If</a:t>
            </a:r>
            <a:r>
              <a:rPr spc="100" dirty="0"/>
              <a:t> </a:t>
            </a:r>
            <a:r>
              <a:rPr dirty="0"/>
              <a:t>somehow,</a:t>
            </a:r>
            <a:r>
              <a:rPr spc="95" dirty="0"/>
              <a:t> </a:t>
            </a:r>
            <a:r>
              <a:rPr dirty="0"/>
              <a:t>the</a:t>
            </a:r>
            <a:r>
              <a:rPr spc="95" dirty="0"/>
              <a:t> </a:t>
            </a:r>
            <a:r>
              <a:rPr dirty="0"/>
              <a:t>correct</a:t>
            </a:r>
            <a:r>
              <a:rPr spc="95" dirty="0"/>
              <a:t> </a:t>
            </a:r>
            <a:r>
              <a:rPr dirty="0"/>
              <a:t>address</a:t>
            </a:r>
            <a:r>
              <a:rPr spc="105" dirty="0"/>
              <a:t> </a:t>
            </a:r>
            <a:r>
              <a:rPr dirty="0"/>
              <a:t>gets</a:t>
            </a:r>
            <a:r>
              <a:rPr spc="95" dirty="0"/>
              <a:t> </a:t>
            </a:r>
            <a:r>
              <a:rPr dirty="0"/>
              <a:t>updated</a:t>
            </a:r>
            <a:r>
              <a:rPr spc="90" dirty="0"/>
              <a:t> </a:t>
            </a:r>
            <a:r>
              <a:rPr spc="-25" dirty="0"/>
              <a:t>in </a:t>
            </a:r>
            <a:r>
              <a:rPr dirty="0"/>
              <a:t>one</a:t>
            </a:r>
            <a:r>
              <a:rPr spc="120" dirty="0"/>
              <a:t> </a:t>
            </a:r>
            <a:r>
              <a:rPr dirty="0"/>
              <a:t>department</a:t>
            </a:r>
            <a:r>
              <a:rPr spc="120" dirty="0"/>
              <a:t> </a:t>
            </a:r>
            <a:r>
              <a:rPr dirty="0"/>
              <a:t>but</a:t>
            </a:r>
            <a:r>
              <a:rPr spc="120" dirty="0"/>
              <a:t> </a:t>
            </a:r>
            <a:r>
              <a:rPr dirty="0"/>
              <a:t>not</a:t>
            </a:r>
            <a:r>
              <a:rPr spc="114" dirty="0"/>
              <a:t> </a:t>
            </a:r>
            <a:r>
              <a:rPr dirty="0"/>
              <a:t>in</a:t>
            </a:r>
            <a:r>
              <a:rPr spc="114" dirty="0"/>
              <a:t> </a:t>
            </a:r>
            <a:r>
              <a:rPr dirty="0"/>
              <a:t>other</a:t>
            </a:r>
            <a:r>
              <a:rPr spc="114" dirty="0"/>
              <a:t> </a:t>
            </a:r>
            <a:r>
              <a:rPr dirty="0"/>
              <a:t>then</a:t>
            </a:r>
            <a:r>
              <a:rPr spc="120" dirty="0"/>
              <a:t> </a:t>
            </a:r>
            <a:r>
              <a:rPr dirty="0"/>
              <a:t>as</a:t>
            </a:r>
            <a:r>
              <a:rPr spc="120" dirty="0"/>
              <a:t> </a:t>
            </a:r>
            <a:r>
              <a:rPr dirty="0"/>
              <a:t>per</a:t>
            </a:r>
            <a:r>
              <a:rPr spc="110" dirty="0"/>
              <a:t> </a:t>
            </a:r>
            <a:r>
              <a:rPr dirty="0"/>
              <a:t>the</a:t>
            </a:r>
            <a:r>
              <a:rPr spc="120" dirty="0"/>
              <a:t> </a:t>
            </a:r>
            <a:r>
              <a:rPr dirty="0"/>
              <a:t>database,</a:t>
            </a:r>
            <a:r>
              <a:rPr spc="130" dirty="0"/>
              <a:t> </a:t>
            </a:r>
            <a:r>
              <a:rPr dirty="0"/>
              <a:t>Rick</a:t>
            </a:r>
            <a:r>
              <a:rPr spc="114" dirty="0"/>
              <a:t> </a:t>
            </a:r>
            <a:r>
              <a:rPr spc="-10" dirty="0"/>
              <a:t>would </a:t>
            </a:r>
            <a:r>
              <a:rPr dirty="0"/>
              <a:t>be</a:t>
            </a:r>
            <a:r>
              <a:rPr spc="70" dirty="0"/>
              <a:t> </a:t>
            </a:r>
            <a:r>
              <a:rPr dirty="0"/>
              <a:t>having</a:t>
            </a:r>
            <a:r>
              <a:rPr spc="80" dirty="0"/>
              <a:t> </a:t>
            </a:r>
            <a:r>
              <a:rPr dirty="0"/>
              <a:t>two</a:t>
            </a:r>
            <a:r>
              <a:rPr spc="75" dirty="0"/>
              <a:t> </a:t>
            </a:r>
            <a:r>
              <a:rPr dirty="0"/>
              <a:t>different</a:t>
            </a:r>
            <a:r>
              <a:rPr spc="70" dirty="0"/>
              <a:t> </a:t>
            </a:r>
            <a:r>
              <a:rPr dirty="0"/>
              <a:t>addresses,</a:t>
            </a:r>
            <a:r>
              <a:rPr spc="70" dirty="0"/>
              <a:t> </a:t>
            </a:r>
            <a:r>
              <a:rPr dirty="0"/>
              <a:t>which</a:t>
            </a:r>
            <a:r>
              <a:rPr spc="65" dirty="0"/>
              <a:t> </a:t>
            </a:r>
            <a:r>
              <a:rPr dirty="0"/>
              <a:t>is</a:t>
            </a:r>
            <a:r>
              <a:rPr spc="70" dirty="0"/>
              <a:t> </a:t>
            </a:r>
            <a:r>
              <a:rPr dirty="0"/>
              <a:t>not</a:t>
            </a:r>
            <a:r>
              <a:rPr spc="75" dirty="0"/>
              <a:t> </a:t>
            </a:r>
            <a:r>
              <a:rPr dirty="0"/>
              <a:t>correct</a:t>
            </a:r>
            <a:r>
              <a:rPr spc="65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would</a:t>
            </a:r>
            <a:r>
              <a:rPr spc="65" dirty="0"/>
              <a:t> </a:t>
            </a:r>
            <a:r>
              <a:rPr spc="-20" dirty="0"/>
              <a:t>lead </a:t>
            </a:r>
            <a:r>
              <a:rPr dirty="0"/>
              <a:t>to</a:t>
            </a:r>
            <a:r>
              <a:rPr spc="-25" dirty="0"/>
              <a:t> </a:t>
            </a:r>
            <a:r>
              <a:rPr spc="-10" dirty="0"/>
              <a:t>inconsistent </a:t>
            </a:r>
            <a:r>
              <a:rPr spc="-20" dirty="0"/>
              <a:t>data.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4188620" y="4503824"/>
            <a:ext cx="3830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dirty="0" smtClean="0"/>
              <a:t>Insert</a:t>
            </a:r>
            <a:r>
              <a:rPr lang="en-IN" spc="-110" dirty="0" smtClean="0"/>
              <a:t> </a:t>
            </a:r>
            <a:r>
              <a:rPr lang="en-IN" spc="-10" dirty="0" smtClean="0"/>
              <a:t>anomaly:</a:t>
            </a:r>
            <a:endParaRPr lang="en-IN" spc="-10" dirty="0"/>
          </a:p>
        </p:txBody>
      </p:sp>
      <p:sp>
        <p:nvSpPr>
          <p:cNvPr id="5" name="object 3"/>
          <p:cNvSpPr txBox="1"/>
          <p:nvPr/>
        </p:nvSpPr>
        <p:spPr>
          <a:xfrm>
            <a:off x="381001" y="5210126"/>
            <a:ext cx="11445558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l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Suppose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employee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joins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company,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who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under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training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currently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not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assigned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any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department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then we would not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be able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insert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into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table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if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emp_dept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field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doesn’t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allow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nulls.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Delete</a:t>
            </a:r>
            <a:r>
              <a:rPr spc="-110" dirty="0"/>
              <a:t> </a:t>
            </a:r>
            <a:r>
              <a:rPr spc="-10" dirty="0"/>
              <a:t>anomaly: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752600"/>
            <a:ext cx="11506200" cy="330359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85"/>
              </a:spcBef>
            </a:pPr>
            <a:r>
              <a:rPr sz="2400" dirty="0" smtClean="0">
                <a:solidFill>
                  <a:srgbClr val="FFFFFF"/>
                </a:solidFill>
                <a:latin typeface="Corbel"/>
                <a:cs typeface="Corbel"/>
              </a:rPr>
              <a:t>Suppose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if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point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time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company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closes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department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D890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then</a:t>
            </a:r>
            <a:r>
              <a:rPr sz="2400" spc="1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deleting</a:t>
            </a:r>
            <a:r>
              <a:rPr sz="2400" spc="1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1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rows</a:t>
            </a:r>
            <a:r>
              <a:rPr sz="2400" spc="1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sz="2400" spc="1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2400" spc="1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having</a:t>
            </a:r>
            <a:r>
              <a:rPr sz="2400" spc="1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emp_dept</a:t>
            </a:r>
            <a:r>
              <a:rPr sz="2400" spc="1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2400" spc="1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D890</a:t>
            </a:r>
            <a:r>
              <a:rPr sz="2400" spc="20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would</a:t>
            </a:r>
            <a:r>
              <a:rPr sz="2400" spc="1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also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delete</a:t>
            </a:r>
            <a:r>
              <a:rPr sz="2400" spc="1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1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information</a:t>
            </a:r>
            <a:r>
              <a:rPr sz="2400" spc="1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1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employee</a:t>
            </a:r>
            <a:r>
              <a:rPr sz="2400" spc="1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Maggie</a:t>
            </a:r>
            <a:r>
              <a:rPr sz="2400" spc="1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since</a:t>
            </a:r>
            <a:r>
              <a:rPr sz="2400" spc="1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she</a:t>
            </a:r>
            <a:r>
              <a:rPr sz="2400" spc="1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1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assigned</a:t>
            </a:r>
            <a:r>
              <a:rPr sz="2400" spc="1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only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this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department.</a:t>
            </a:r>
            <a:endParaRPr sz="2400" dirty="0">
              <a:latin typeface="Corbel"/>
              <a:cs typeface="Corbel"/>
            </a:endParaRPr>
          </a:p>
          <a:p>
            <a:pPr marL="12700" marR="7620" algn="just">
              <a:lnSpc>
                <a:spcPts val="2590"/>
              </a:lnSpc>
              <a:spcBef>
                <a:spcPts val="1839"/>
              </a:spcBef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spc="2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overcome</a:t>
            </a:r>
            <a:r>
              <a:rPr sz="2400" spc="2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these</a:t>
            </a:r>
            <a:r>
              <a:rPr sz="2400" spc="3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anomalies</a:t>
            </a:r>
            <a:r>
              <a:rPr sz="2400" spc="2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we</a:t>
            </a:r>
            <a:r>
              <a:rPr sz="2400" spc="3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need</a:t>
            </a:r>
            <a:r>
              <a:rPr sz="2400" spc="2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spc="2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normalize</a:t>
            </a:r>
            <a:r>
              <a:rPr sz="2400" spc="2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2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data.</a:t>
            </a:r>
            <a:r>
              <a:rPr sz="2400" spc="2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endParaRPr lang="en-IN" sz="2400" spc="28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marL="12700" marR="7620" algn="just">
              <a:lnSpc>
                <a:spcPts val="2590"/>
              </a:lnSpc>
              <a:spcBef>
                <a:spcPts val="1839"/>
              </a:spcBef>
            </a:pPr>
            <a:endParaRPr lang="en-IN" sz="2400" spc="280" dirty="0">
              <a:solidFill>
                <a:srgbClr val="FFFFFF"/>
              </a:solidFill>
              <a:latin typeface="Corbel"/>
              <a:cs typeface="Corbel"/>
            </a:endParaRPr>
          </a:p>
          <a:p>
            <a:pPr marL="12700" marR="7620" algn="just">
              <a:lnSpc>
                <a:spcPts val="2590"/>
              </a:lnSpc>
              <a:spcBef>
                <a:spcPts val="1839"/>
              </a:spcBef>
            </a:pPr>
            <a:endParaRPr lang="en-IN" sz="2400" spc="28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marL="12700" marR="7620" algn="just">
              <a:lnSpc>
                <a:spcPts val="2590"/>
              </a:lnSpc>
              <a:spcBef>
                <a:spcPts val="1839"/>
              </a:spcBef>
            </a:pPr>
            <a:r>
              <a:rPr sz="2400" dirty="0" smtClean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400" spc="295" dirty="0" smtClean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next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section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we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will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discuss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about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 smtClean="0">
                <a:solidFill>
                  <a:srgbClr val="FFFFFF"/>
                </a:solidFill>
                <a:latin typeface="Corbel"/>
                <a:cs typeface="Corbel"/>
              </a:rPr>
              <a:t>normalization</a:t>
            </a:r>
            <a:r>
              <a:rPr lang="en-IN" sz="2400" spc="-10" dirty="0" smtClean="0">
                <a:solidFill>
                  <a:srgbClr val="FFFFFF"/>
                </a:solidFill>
                <a:latin typeface="Corbel"/>
                <a:cs typeface="Corbel"/>
              </a:rPr>
              <a:t>…….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600200"/>
            <a:ext cx="11353800" cy="4720523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lang="en-US" sz="2400" spc="-10" dirty="0" smtClean="0">
                <a:solidFill>
                  <a:schemeClr val="bg1"/>
                </a:solidFill>
                <a:latin typeface="Consolas"/>
                <a:ea typeface="+mj-ea"/>
                <a:cs typeface="Consolas"/>
              </a:rPr>
              <a:t>“Normalization </a:t>
            </a:r>
            <a:r>
              <a:rPr lang="en-US" sz="2400" spc="-10" dirty="0">
                <a:solidFill>
                  <a:schemeClr val="bg1"/>
                </a:solidFill>
                <a:latin typeface="Consolas"/>
                <a:ea typeface="+mj-ea"/>
                <a:cs typeface="Consolas"/>
              </a:rPr>
              <a:t>is a technique in database design for organizing data into tables to minimize redundancy and dependency, ensuring data integrity and efficiency</a:t>
            </a:r>
            <a:r>
              <a:rPr lang="en-US" sz="2400" spc="-10" dirty="0" smtClean="0">
                <a:solidFill>
                  <a:schemeClr val="bg1"/>
                </a:solidFill>
                <a:latin typeface="Consolas"/>
                <a:ea typeface="+mj-ea"/>
                <a:cs typeface="Consolas"/>
              </a:rPr>
              <a:t>.”</a:t>
            </a: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lang="en-US" sz="2400" spc="-10" dirty="0" smtClean="0">
                <a:solidFill>
                  <a:schemeClr val="bg1"/>
                </a:solidFill>
                <a:latin typeface="Consolas"/>
                <a:ea typeface="+mj-ea"/>
                <a:cs typeface="Consolas"/>
              </a:rPr>
              <a:t>It </a:t>
            </a:r>
            <a:r>
              <a:rPr lang="en-US" sz="2400" spc="-10" dirty="0">
                <a:solidFill>
                  <a:schemeClr val="bg1"/>
                </a:solidFill>
                <a:latin typeface="Consolas"/>
                <a:ea typeface="+mj-ea"/>
                <a:cs typeface="Consolas"/>
              </a:rPr>
              <a:t>involves breaking down large tables into smaller, related tables according to sets of rules called </a:t>
            </a:r>
            <a:r>
              <a:rPr lang="en-US" sz="2400" spc="-10" dirty="0">
                <a:solidFill>
                  <a:schemeClr val="bg1"/>
                </a:solidFill>
                <a:latin typeface="Consolas"/>
                <a:ea typeface="+mj-ea"/>
                <a:cs typeface="Consolas"/>
                <a:hlinkClick r:id="rId2"/>
              </a:rPr>
              <a:t>normal forms</a:t>
            </a:r>
            <a:r>
              <a:rPr lang="en-US" sz="2400" spc="-10" dirty="0">
                <a:solidFill>
                  <a:schemeClr val="bg1"/>
                </a:solidFill>
                <a:latin typeface="Consolas"/>
                <a:ea typeface="+mj-ea"/>
                <a:cs typeface="Consolas"/>
              </a:rPr>
              <a:t> to reduce data duplication, prevent errors, and make the database more flexible and scalable</a:t>
            </a:r>
            <a:r>
              <a:rPr lang="en-US" sz="2400" dirty="0" smtClean="0"/>
              <a:t>.</a:t>
            </a:r>
          </a:p>
          <a:p>
            <a:pPr marL="355600" indent="-342900">
              <a:lnSpc>
                <a:spcPct val="100000"/>
              </a:lnSpc>
              <a:spcBef>
                <a:spcPts val="1610"/>
              </a:spcBef>
              <a:buFontTx/>
              <a:buChar char="-"/>
            </a:pPr>
            <a:r>
              <a:rPr lang="en-IN" sz="2400" spc="-10" dirty="0">
                <a:solidFill>
                  <a:schemeClr val="bg1"/>
                </a:solidFill>
                <a:latin typeface="Consolas"/>
                <a:ea typeface="+mj-ea"/>
                <a:cs typeface="Consolas"/>
              </a:rPr>
              <a:t>Reduce Data </a:t>
            </a:r>
            <a:r>
              <a:rPr lang="en-IN" sz="2400" spc="-10" dirty="0" smtClean="0">
                <a:solidFill>
                  <a:schemeClr val="bg1"/>
                </a:solidFill>
                <a:latin typeface="Consolas"/>
                <a:ea typeface="+mj-ea"/>
                <a:cs typeface="Consolas"/>
              </a:rPr>
              <a:t>Redundancy</a:t>
            </a:r>
          </a:p>
          <a:p>
            <a:pPr marL="355600" indent="-342900">
              <a:lnSpc>
                <a:spcPct val="100000"/>
              </a:lnSpc>
              <a:spcBef>
                <a:spcPts val="1610"/>
              </a:spcBef>
              <a:buFontTx/>
              <a:buChar char="-"/>
            </a:pPr>
            <a:r>
              <a:rPr lang="en-IN" sz="2400" spc="-10" dirty="0" smtClean="0">
                <a:solidFill>
                  <a:schemeClr val="bg1"/>
                </a:solidFill>
                <a:latin typeface="Consolas"/>
                <a:ea typeface="+mj-ea"/>
                <a:cs typeface="Consolas"/>
              </a:rPr>
              <a:t>Improve </a:t>
            </a:r>
            <a:r>
              <a:rPr lang="en-IN" sz="2400" spc="-10" dirty="0">
                <a:solidFill>
                  <a:schemeClr val="bg1"/>
                </a:solidFill>
                <a:latin typeface="Consolas"/>
                <a:ea typeface="+mj-ea"/>
                <a:cs typeface="Consolas"/>
              </a:rPr>
              <a:t>Data </a:t>
            </a:r>
            <a:r>
              <a:rPr lang="en-IN" sz="2400" spc="-10" dirty="0" smtClean="0">
                <a:solidFill>
                  <a:schemeClr val="bg1"/>
                </a:solidFill>
                <a:latin typeface="Consolas"/>
                <a:ea typeface="+mj-ea"/>
                <a:cs typeface="Consolas"/>
              </a:rPr>
              <a:t>Integrity</a:t>
            </a:r>
          </a:p>
          <a:p>
            <a:pPr marL="355600" indent="-342900">
              <a:lnSpc>
                <a:spcPct val="100000"/>
              </a:lnSpc>
              <a:spcBef>
                <a:spcPts val="1610"/>
              </a:spcBef>
              <a:buFontTx/>
              <a:buChar char="-"/>
            </a:pPr>
            <a:r>
              <a:rPr lang="en-IN" sz="2400" spc="-10" dirty="0" smtClean="0">
                <a:solidFill>
                  <a:schemeClr val="bg1"/>
                </a:solidFill>
                <a:latin typeface="Consolas"/>
                <a:ea typeface="+mj-ea"/>
                <a:cs typeface="Consolas"/>
              </a:rPr>
              <a:t>Prevent </a:t>
            </a:r>
            <a:r>
              <a:rPr lang="en-IN" sz="2400" spc="-10" dirty="0">
                <a:solidFill>
                  <a:schemeClr val="bg1"/>
                </a:solidFill>
                <a:latin typeface="Consolas"/>
                <a:ea typeface="+mj-ea"/>
                <a:cs typeface="Consolas"/>
              </a:rPr>
              <a:t>Data Anomalies</a:t>
            </a:r>
            <a:r>
              <a:rPr lang="en-IN" sz="2400" spc="-10" dirty="0" smtClean="0">
                <a:solidFill>
                  <a:schemeClr val="bg1"/>
                </a:solidFill>
                <a:latin typeface="Consolas"/>
                <a:ea typeface="+mj-ea"/>
                <a:cs typeface="Consolas"/>
              </a:rPr>
              <a:t>:</a:t>
            </a:r>
            <a:endParaRPr lang="en-IN" sz="2400" spc="-10" dirty="0">
              <a:solidFill>
                <a:schemeClr val="bg1"/>
              </a:solidFill>
              <a:latin typeface="Consolas"/>
              <a:ea typeface="+mj-ea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0" dirty="0" smtClean="0"/>
              <a:t>Types of </a:t>
            </a:r>
            <a:r>
              <a:rPr spc="-10" dirty="0" smtClean="0"/>
              <a:t>Normalization</a:t>
            </a:r>
            <a:r>
              <a:rPr lang="en-IN" spc="-10" dirty="0" smtClean="0"/>
              <a:t>: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601469" y="1690242"/>
            <a:ext cx="6179820" cy="3945952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Here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most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commonly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used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normal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forms:</a:t>
            </a:r>
            <a:endParaRPr sz="2400" dirty="0">
              <a:latin typeface="Corbel"/>
              <a:cs typeface="Corbel"/>
            </a:endParaRPr>
          </a:p>
          <a:p>
            <a:pPr marL="286385" indent="-273685">
              <a:lnSpc>
                <a:spcPct val="100000"/>
              </a:lnSpc>
              <a:spcBef>
                <a:spcPts val="1515"/>
              </a:spcBef>
              <a:buFont typeface="Arial"/>
              <a:buChar char="▪"/>
              <a:tabLst>
                <a:tab pos="2863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First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normal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form(1NF)</a:t>
            </a:r>
            <a:endParaRPr sz="2400" dirty="0">
              <a:latin typeface="Corbel"/>
              <a:cs typeface="Corbel"/>
            </a:endParaRPr>
          </a:p>
          <a:p>
            <a:pPr marL="286385" indent="-273685">
              <a:lnSpc>
                <a:spcPct val="100000"/>
              </a:lnSpc>
              <a:spcBef>
                <a:spcPts val="1510"/>
              </a:spcBef>
              <a:buFont typeface="Arial"/>
              <a:buChar char="▪"/>
              <a:tabLst>
                <a:tab pos="2863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Second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normal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form(2NF)</a:t>
            </a:r>
            <a:endParaRPr sz="2400" dirty="0">
              <a:latin typeface="Corbel"/>
              <a:cs typeface="Corbel"/>
            </a:endParaRPr>
          </a:p>
          <a:p>
            <a:pPr marL="286385" indent="-273685">
              <a:lnSpc>
                <a:spcPct val="100000"/>
              </a:lnSpc>
              <a:spcBef>
                <a:spcPts val="1515"/>
              </a:spcBef>
              <a:buFont typeface="Arial"/>
              <a:buChar char="▪"/>
              <a:tabLst>
                <a:tab pos="2863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Third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normal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form(3NF)</a:t>
            </a:r>
            <a:endParaRPr sz="2400" dirty="0">
              <a:latin typeface="Corbel"/>
              <a:cs typeface="Corbel"/>
            </a:endParaRPr>
          </a:p>
          <a:p>
            <a:pPr marL="286385" indent="-273685">
              <a:lnSpc>
                <a:spcPct val="100000"/>
              </a:lnSpc>
              <a:spcBef>
                <a:spcPts val="1515"/>
              </a:spcBef>
              <a:buFont typeface="Arial"/>
              <a:buChar char="▪"/>
              <a:tabLst>
                <a:tab pos="286385" algn="l"/>
              </a:tabLst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Boyce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&amp;</a:t>
            </a:r>
            <a:r>
              <a:rPr sz="24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Codd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normal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form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(BCNF</a:t>
            </a:r>
            <a:r>
              <a:rPr sz="2400" spc="-10" dirty="0" smtClean="0">
                <a:solidFill>
                  <a:srgbClr val="FFFFFF"/>
                </a:solidFill>
                <a:latin typeface="Corbel"/>
                <a:cs typeface="Corbel"/>
              </a:rPr>
              <a:t>)</a:t>
            </a:r>
            <a:endParaRPr lang="en-IN" sz="2400" spc="-1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marL="286385" indent="-273685">
              <a:lnSpc>
                <a:spcPct val="100000"/>
              </a:lnSpc>
              <a:spcBef>
                <a:spcPts val="1515"/>
              </a:spcBef>
              <a:buFont typeface="Arial"/>
              <a:buChar char="▪"/>
              <a:tabLst>
                <a:tab pos="286385" algn="l"/>
              </a:tabLst>
            </a:pPr>
            <a:r>
              <a:rPr lang="en-IN" sz="2400" spc="-10" dirty="0" smtClean="0">
                <a:solidFill>
                  <a:srgbClr val="FFFFFF"/>
                </a:solidFill>
                <a:latin typeface="Corbel"/>
                <a:cs typeface="Corbel"/>
              </a:rPr>
              <a:t>Fourth Normal form (4NF)</a:t>
            </a:r>
          </a:p>
          <a:p>
            <a:pPr marL="286385" indent="-273685">
              <a:lnSpc>
                <a:spcPct val="100000"/>
              </a:lnSpc>
              <a:spcBef>
                <a:spcPts val="1515"/>
              </a:spcBef>
              <a:buFont typeface="Arial"/>
              <a:buChar char="▪"/>
              <a:tabLst>
                <a:tab pos="286385" algn="l"/>
              </a:tabLst>
            </a:pPr>
            <a:r>
              <a:rPr lang="en-IN" sz="2400" spc="-10" dirty="0" smtClean="0">
                <a:solidFill>
                  <a:srgbClr val="FFFFFF"/>
                </a:solidFill>
                <a:latin typeface="Corbel"/>
                <a:cs typeface="Corbel"/>
              </a:rPr>
              <a:t>Fifth Normal Form (5NF)</a:t>
            </a:r>
            <a:endParaRPr sz="24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1357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90" dirty="0"/>
              <a:t> </a:t>
            </a:r>
            <a:r>
              <a:rPr dirty="0"/>
              <a:t>normal</a:t>
            </a:r>
            <a:r>
              <a:rPr spc="-90" dirty="0"/>
              <a:t> </a:t>
            </a:r>
            <a:r>
              <a:rPr dirty="0"/>
              <a:t>form</a:t>
            </a:r>
            <a:r>
              <a:rPr spc="-85" dirty="0"/>
              <a:t> </a:t>
            </a:r>
            <a:r>
              <a:rPr spc="-10" dirty="0"/>
              <a:t>(1NF)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752600"/>
            <a:ext cx="11048237" cy="16078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l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2400" spc="3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per</a:t>
            </a:r>
            <a:r>
              <a:rPr sz="2400" spc="3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3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rule</a:t>
            </a:r>
            <a:r>
              <a:rPr sz="2400" spc="3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3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first</a:t>
            </a:r>
            <a:r>
              <a:rPr sz="2400" spc="3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normal</a:t>
            </a:r>
            <a:r>
              <a:rPr sz="2400" spc="3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form,</a:t>
            </a:r>
            <a:r>
              <a:rPr sz="2400" spc="3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2400" spc="3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attribute</a:t>
            </a:r>
            <a:r>
              <a:rPr sz="2400" spc="3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(column)</a:t>
            </a:r>
            <a:r>
              <a:rPr sz="2400" spc="3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3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3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table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cannot</a:t>
            </a:r>
            <a:r>
              <a:rPr sz="24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hold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multiple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values.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24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should</a:t>
            </a:r>
            <a:r>
              <a:rPr sz="24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hold</a:t>
            </a:r>
            <a:r>
              <a:rPr sz="24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only</a:t>
            </a:r>
            <a:r>
              <a:rPr sz="24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atomic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values.</a:t>
            </a:r>
            <a:endParaRPr sz="2400" dirty="0">
              <a:latin typeface="Corbel"/>
              <a:cs typeface="Corbel"/>
            </a:endParaRPr>
          </a:p>
          <a:p>
            <a:pPr marL="12700" marR="5080" algn="l">
              <a:lnSpc>
                <a:spcPts val="2590"/>
              </a:lnSpc>
              <a:spcBef>
                <a:spcPts val="1810"/>
              </a:spcBef>
            </a:pP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Example:</a:t>
            </a:r>
            <a:r>
              <a:rPr sz="2400" spc="2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Suppose</a:t>
            </a:r>
            <a:r>
              <a:rPr sz="2400" spc="2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2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company</a:t>
            </a:r>
            <a:r>
              <a:rPr sz="2400" spc="2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wants</a:t>
            </a:r>
            <a:r>
              <a:rPr sz="2400" spc="2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spc="2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store</a:t>
            </a:r>
            <a:r>
              <a:rPr sz="2400" spc="2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2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names</a:t>
            </a:r>
            <a:r>
              <a:rPr sz="2400" spc="2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400" spc="2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contact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details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its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employees.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creates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table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looks</a:t>
            </a:r>
            <a:r>
              <a:rPr sz="2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like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this:</a:t>
            </a:r>
            <a:endParaRPr sz="2400" dirty="0">
              <a:latin typeface="Corbel"/>
              <a:cs typeface="Corbe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61614"/>
              </p:ext>
            </p:extLst>
          </p:nvPr>
        </p:nvGraphicFramePr>
        <p:xfrm>
          <a:off x="762000" y="4106394"/>
          <a:ext cx="5824854" cy="2421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1551305"/>
                <a:gridCol w="1926589"/>
                <a:gridCol w="1501775"/>
              </a:tblGrid>
              <a:tr h="387985">
                <a:tc>
                  <a:txBody>
                    <a:bodyPr/>
                    <a:lstStyle/>
                    <a:p>
                      <a:pPr marL="31750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emp_id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emp_name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emp_address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emp_mobile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108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101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Herschel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New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Delhi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8912312390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0965" marB="0"/>
                </a:tc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102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Jon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Kanpur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8812121212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9900012222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4114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103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Ron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Chennai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7778881212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01600" marB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104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Lester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Bangalore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9990000123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8123450987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010400" y="4267200"/>
            <a:ext cx="4876800" cy="1995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Two</a:t>
            </a:r>
            <a:r>
              <a:rPr sz="1600" spc="32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employees</a:t>
            </a:r>
            <a:r>
              <a:rPr sz="1600" spc="32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(Jon</a:t>
            </a:r>
            <a:r>
              <a:rPr sz="1600" spc="32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&amp;</a:t>
            </a:r>
            <a:r>
              <a:rPr sz="1600" spc="33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Lester)</a:t>
            </a:r>
            <a:r>
              <a:rPr sz="1600" spc="32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92D050"/>
                </a:solidFill>
                <a:latin typeface="Arial"/>
                <a:cs typeface="Arial"/>
              </a:rPr>
              <a:t>are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having</a:t>
            </a:r>
            <a:r>
              <a:rPr sz="1600" spc="33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two</a:t>
            </a:r>
            <a:r>
              <a:rPr sz="1600" spc="34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mobile</a:t>
            </a:r>
            <a:r>
              <a:rPr sz="1600" spc="35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numbers</a:t>
            </a:r>
            <a:r>
              <a:rPr sz="1600" spc="34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so</a:t>
            </a:r>
            <a:r>
              <a:rPr sz="1600" spc="33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92D050"/>
                </a:solidFill>
                <a:latin typeface="Arial"/>
                <a:cs typeface="Arial"/>
              </a:rPr>
              <a:t>the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company</a:t>
            </a:r>
            <a:r>
              <a:rPr sz="1600" spc="37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stored</a:t>
            </a:r>
            <a:r>
              <a:rPr sz="1600" spc="37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them</a:t>
            </a:r>
            <a:r>
              <a:rPr sz="1600" spc="38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in</a:t>
            </a:r>
            <a:r>
              <a:rPr sz="1600" spc="39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the</a:t>
            </a:r>
            <a:r>
              <a:rPr sz="1600" spc="38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92D050"/>
                </a:solidFill>
                <a:latin typeface="Arial"/>
                <a:cs typeface="Arial"/>
              </a:rPr>
              <a:t>same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field</a:t>
            </a:r>
            <a:r>
              <a:rPr sz="1600" spc="434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as</a:t>
            </a:r>
            <a:r>
              <a:rPr sz="1600" spc="43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you</a:t>
            </a:r>
            <a:r>
              <a:rPr sz="1600" spc="43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can</a:t>
            </a:r>
            <a:r>
              <a:rPr sz="1600" spc="42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see</a:t>
            </a:r>
            <a:r>
              <a:rPr sz="1600" spc="43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in</a:t>
            </a:r>
            <a:r>
              <a:rPr sz="1600" spc="43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the</a:t>
            </a:r>
            <a:r>
              <a:rPr sz="1600" spc="41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92D050"/>
                </a:solidFill>
                <a:latin typeface="Arial"/>
                <a:cs typeface="Arial"/>
              </a:rPr>
              <a:t>table </a:t>
            </a:r>
            <a:r>
              <a:rPr sz="1600" spc="-10" dirty="0">
                <a:solidFill>
                  <a:srgbClr val="92D050"/>
                </a:solidFill>
                <a:latin typeface="Arial"/>
                <a:cs typeface="Arial"/>
              </a:rPr>
              <a:t>above.</a:t>
            </a:r>
            <a:endParaRPr sz="1600" dirty="0">
              <a:solidFill>
                <a:srgbClr val="92D05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</a:pP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This</a:t>
            </a:r>
            <a:r>
              <a:rPr sz="1600" spc="17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table</a:t>
            </a:r>
            <a:r>
              <a:rPr sz="1600" spc="17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is</a:t>
            </a:r>
            <a:r>
              <a:rPr sz="1600" spc="18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92D050"/>
                </a:solidFill>
                <a:latin typeface="Arial"/>
                <a:cs typeface="Arial"/>
              </a:rPr>
              <a:t>not</a:t>
            </a:r>
            <a:r>
              <a:rPr sz="1600" b="1" spc="16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92D050"/>
                </a:solidFill>
                <a:latin typeface="Arial"/>
                <a:cs typeface="Arial"/>
              </a:rPr>
              <a:t>in</a:t>
            </a:r>
            <a:r>
              <a:rPr sz="1600" b="1" spc="17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92D050"/>
                </a:solidFill>
                <a:latin typeface="Arial"/>
                <a:cs typeface="Arial"/>
              </a:rPr>
              <a:t>1NF</a:t>
            </a:r>
            <a:r>
              <a:rPr sz="1600" b="1" spc="18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as</a:t>
            </a:r>
            <a:r>
              <a:rPr sz="1600" spc="16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the</a:t>
            </a:r>
            <a:r>
              <a:rPr sz="1600" spc="16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92D050"/>
                </a:solidFill>
                <a:latin typeface="Arial"/>
                <a:cs typeface="Arial"/>
              </a:rPr>
              <a:t>rule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says</a:t>
            </a:r>
            <a:r>
              <a:rPr sz="1600" spc="229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“each</a:t>
            </a:r>
            <a:r>
              <a:rPr sz="1600" spc="22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attribute</a:t>
            </a:r>
            <a:r>
              <a:rPr sz="1600" spc="22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of</a:t>
            </a:r>
            <a:r>
              <a:rPr sz="1600" spc="21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a</a:t>
            </a:r>
            <a:r>
              <a:rPr sz="1600" spc="22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table</a:t>
            </a:r>
            <a:r>
              <a:rPr sz="1600" spc="22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92D050"/>
                </a:solidFill>
                <a:latin typeface="Arial"/>
                <a:cs typeface="Arial"/>
              </a:rPr>
              <a:t>must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have</a:t>
            </a:r>
            <a:r>
              <a:rPr sz="1600" spc="175" dirty="0">
                <a:solidFill>
                  <a:srgbClr val="92D050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atomic</a:t>
            </a:r>
            <a:r>
              <a:rPr sz="1600" spc="165" dirty="0">
                <a:solidFill>
                  <a:srgbClr val="92D050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(single)</a:t>
            </a:r>
            <a:r>
              <a:rPr sz="1600" spc="165" dirty="0">
                <a:solidFill>
                  <a:srgbClr val="92D050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values”,</a:t>
            </a:r>
            <a:r>
              <a:rPr sz="1600" spc="170" dirty="0">
                <a:solidFill>
                  <a:srgbClr val="92D050"/>
                </a:solidFill>
                <a:latin typeface="Arial"/>
                <a:cs typeface="Arial"/>
              </a:rPr>
              <a:t>  </a:t>
            </a:r>
            <a:r>
              <a:rPr sz="1600" spc="-25" dirty="0">
                <a:solidFill>
                  <a:srgbClr val="92D050"/>
                </a:solidFill>
                <a:latin typeface="Arial"/>
                <a:cs typeface="Arial"/>
              </a:rPr>
              <a:t>the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emp_mobile</a:t>
            </a:r>
            <a:r>
              <a:rPr sz="1600" spc="145" dirty="0">
                <a:solidFill>
                  <a:srgbClr val="92D050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values</a:t>
            </a:r>
            <a:r>
              <a:rPr sz="1600" spc="140" dirty="0">
                <a:solidFill>
                  <a:srgbClr val="92D050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for</a:t>
            </a:r>
            <a:r>
              <a:rPr sz="1600" spc="150" dirty="0">
                <a:solidFill>
                  <a:srgbClr val="92D050"/>
                </a:solidFill>
                <a:latin typeface="Arial"/>
                <a:cs typeface="Arial"/>
              </a:rPr>
              <a:t>  </a:t>
            </a:r>
            <a:r>
              <a:rPr sz="1600" spc="-10" dirty="0">
                <a:solidFill>
                  <a:srgbClr val="92D050"/>
                </a:solidFill>
                <a:latin typeface="Arial"/>
                <a:cs typeface="Arial"/>
              </a:rPr>
              <a:t>employees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Jon</a:t>
            </a:r>
            <a:r>
              <a:rPr sz="1600" spc="-2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&amp;</a:t>
            </a:r>
            <a:r>
              <a:rPr sz="1600" spc="-2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Lester</a:t>
            </a:r>
            <a:r>
              <a:rPr sz="1600" spc="-3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violates</a:t>
            </a:r>
            <a:r>
              <a:rPr sz="1600" spc="-1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2D050"/>
                </a:solidFill>
                <a:latin typeface="Arial"/>
                <a:cs typeface="Arial"/>
              </a:rPr>
              <a:t>that</a:t>
            </a:r>
            <a:r>
              <a:rPr sz="1600" spc="-4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92D050"/>
                </a:solidFill>
                <a:latin typeface="Arial"/>
                <a:cs typeface="Arial"/>
              </a:rPr>
              <a:t>rule.</a:t>
            </a:r>
            <a:endParaRPr sz="1600" dirty="0">
              <a:solidFill>
                <a:srgbClr val="92D05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6BBE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1252</Words>
  <Application>Microsoft Office PowerPoint</Application>
  <PresentationFormat>Widescreen</PresentationFormat>
  <Paragraphs>348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Corbel</vt:lpstr>
      <vt:lpstr>Times New Roman</vt:lpstr>
      <vt:lpstr>Office Theme</vt:lpstr>
      <vt:lpstr>PowerPoint Presentation</vt:lpstr>
      <vt:lpstr>Normalization</vt:lpstr>
      <vt:lpstr>Anomalies(problems) in DBMS</vt:lpstr>
      <vt:lpstr>Example:</vt:lpstr>
      <vt:lpstr>Update anomaly:</vt:lpstr>
      <vt:lpstr>Delete anomaly:</vt:lpstr>
      <vt:lpstr>Normalization</vt:lpstr>
      <vt:lpstr>Types of Normalization:</vt:lpstr>
      <vt:lpstr>First normal form (1NF)</vt:lpstr>
      <vt:lpstr>PowerPoint Presentation</vt:lpstr>
      <vt:lpstr>Second normal form (2NF)</vt:lpstr>
      <vt:lpstr>Example:</vt:lpstr>
      <vt:lpstr>The 2NF Form</vt:lpstr>
      <vt:lpstr>Third Normal form (3NF)</vt:lpstr>
      <vt:lpstr>Example:</vt:lpstr>
      <vt:lpstr>The 3NF Form</vt:lpstr>
      <vt:lpstr>Boyce Codd normal form (BCNF)</vt:lpstr>
      <vt:lpstr>Example:</vt:lpstr>
      <vt:lpstr>The BCNF Form</vt:lpstr>
      <vt:lpstr>Fourth normal form (4NF)</vt:lpstr>
      <vt:lpstr>Example:</vt:lpstr>
      <vt:lpstr>Fifth normal form (5NF)</vt:lpstr>
      <vt:lpstr>Example:</vt:lpstr>
      <vt:lpstr>PowerPoint Presentation</vt:lpstr>
      <vt:lpstr>Types of Keys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 in DBMS: 1NF, 2NF, 3NF and BCNF in Database</dc:title>
  <dc:creator>Hitesh</dc:creator>
  <cp:lastModifiedBy>Dell</cp:lastModifiedBy>
  <cp:revision>16</cp:revision>
  <dcterms:created xsi:type="dcterms:W3CDTF">2025-06-19T07:57:30Z</dcterms:created>
  <dcterms:modified xsi:type="dcterms:W3CDTF">2025-08-28T12:54:45Z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2019-04-24T00:00:00Z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2025-06-19T00:00:00Z</vt:filetime>
  </property>
  <property fmtid="{D5CDD505-2E9C-101B-9397-08002B2CF9AE}" pid="5" name="Producer">
    <vt:lpwstr>Microsoft® PowerPoint® for Office 365</vt:lpwstr>
  </property>
</Properties>
</file>