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6" r:id="rId4"/>
    <p:sldId id="27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7" r:id="rId18"/>
    <p:sldId id="270" r:id="rId19"/>
    <p:sldId id="271" r:id="rId20"/>
    <p:sldId id="278" r:id="rId21"/>
    <p:sldId id="272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FinOps Essentials: Comprehensive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Cost Monitoring | Pricing Models | Budgeting | Resource Optimization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636"/>
            <a:ext cx="8229600" cy="614074"/>
          </a:xfrm>
        </p:spPr>
        <p:txBody>
          <a:bodyPr>
            <a:normAutofit fontScale="90000"/>
          </a:bodyPr>
          <a:lstStyle/>
          <a:p>
            <a:r>
              <a:rPr dirty="0"/>
              <a:t>Major Pricing Models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0354"/>
            <a:ext cx="8853054" cy="4525963"/>
          </a:xfrm>
        </p:spPr>
        <p:txBody>
          <a:bodyPr>
            <a:normAutofit/>
          </a:bodyPr>
          <a:lstStyle/>
          <a:p>
            <a:r>
              <a:rPr sz="2000" dirty="0" smtClean="0"/>
              <a:t>Pay-as-you-go: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sz="2000" dirty="0" smtClean="0"/>
              <a:t>Pay </a:t>
            </a:r>
            <a:r>
              <a:rPr sz="2000" dirty="0"/>
              <a:t>for actual resource usage without long-term commitment.</a:t>
            </a:r>
          </a:p>
          <a:p>
            <a:r>
              <a:rPr sz="2000" dirty="0" smtClean="0"/>
              <a:t>Reserved Instances: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sz="2000" dirty="0" smtClean="0"/>
              <a:t>Discounted </a:t>
            </a:r>
            <a:r>
              <a:rPr sz="2000" dirty="0"/>
              <a:t>prices (up to 75%) for 1 or 3-year commitments.</a:t>
            </a:r>
          </a:p>
          <a:p>
            <a:r>
              <a:rPr sz="2000" dirty="0" smtClean="0"/>
              <a:t>Spot Instances: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sz="2000" dirty="0" smtClean="0"/>
              <a:t>Unused </a:t>
            </a:r>
            <a:r>
              <a:rPr sz="2000" dirty="0"/>
              <a:t>capacity sold at steep discounts (great for non-critical workloads).</a:t>
            </a:r>
          </a:p>
          <a:p>
            <a:r>
              <a:rPr sz="2000" dirty="0" smtClean="0"/>
              <a:t>Savings Plans</a:t>
            </a:r>
            <a:r>
              <a:rPr sz="2400" dirty="0" smtClean="0"/>
              <a:t>: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sz="2000" dirty="0" smtClean="0"/>
              <a:t>Flexibility </a:t>
            </a:r>
            <a:r>
              <a:rPr sz="2000" dirty="0"/>
              <a:t>with consistent usage commitments for lower costs.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6815"/>
            <a:ext cx="9156530" cy="31495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Pricing Model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 A startup runs batch processing jobs on AWS.</a:t>
            </a:r>
          </a:p>
          <a:p>
            <a:r>
              <a:t>They switched from On-Demand EC2 to Spot Instances for non-critical workloads.</a:t>
            </a:r>
          </a:p>
          <a:p>
            <a:r>
              <a:t>Outcome: Reduced compute costs by 60% while maintaining performance.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Budgeting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Budgeting ensures that cloud expenses align with business goals and financial expectations.</a:t>
            </a:r>
          </a:p>
          <a:p>
            <a:r>
              <a:t>It also promotes accountability by allocating budgets to departments or projects.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Forecasting Cloud Spend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Forecasting uses historical spending data and usage patterns to predict future costs.</a:t>
            </a:r>
          </a:p>
          <a:p>
            <a:r>
              <a:t>• Helps in capacity planning and financial planning cycles.</a:t>
            </a:r>
          </a:p>
          <a:p>
            <a:r>
              <a:t>• Cloud providers offer forecasting tools such as AWS Cost Anomaly Detection and Azure Cost Forecasts.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Budgeting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 A financial firm allocates $50,000/month for cloud operations.</a:t>
            </a:r>
          </a:p>
          <a:p>
            <a:r>
              <a:t>They set automated alerts when spending reaches 80% of the budget.</a:t>
            </a:r>
          </a:p>
          <a:p>
            <a:r>
              <a:t>Result: Prevented unexpected overruns and improved spend predictability.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3507"/>
          </a:xfrm>
        </p:spPr>
        <p:txBody>
          <a:bodyPr>
            <a:normAutofit fontScale="90000"/>
          </a:bodyPr>
          <a:lstStyle/>
          <a:p>
            <a:r>
              <a:rPr dirty="0"/>
              <a:t>Resource Optimization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45" y="962891"/>
            <a:ext cx="8880763" cy="4525963"/>
          </a:xfrm>
        </p:spPr>
        <p:txBody>
          <a:bodyPr/>
          <a:lstStyle/>
          <a:p>
            <a:r>
              <a:rPr sz="2000" dirty="0"/>
              <a:t>Optimization ensures efficient use of cloud resources to minimize waste.</a:t>
            </a:r>
          </a:p>
          <a:p>
            <a:r>
              <a:rPr sz="2000" dirty="0"/>
              <a:t>Common techniques include right-sizing, </a:t>
            </a:r>
            <a:r>
              <a:rPr sz="2000" dirty="0" err="1"/>
              <a:t>autoscaling</a:t>
            </a:r>
            <a:r>
              <a:rPr sz="2000" dirty="0"/>
              <a:t>, and identifying idle assets.</a:t>
            </a:r>
          </a:p>
        </p:txBody>
      </p:sp>
      <p:pic>
        <p:nvPicPr>
          <p:cNvPr id="5122" name="Picture 2" descr="AWS Cost Optimization: The Ultimate Guide to Mastering 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4499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Compute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 instance families that match workload requirements.</a:t>
            </a:r>
          </a:p>
          <a:p>
            <a:r>
              <a:t>• Employ autoscaling to dynamically adjust capacity.</a:t>
            </a:r>
          </a:p>
          <a:p>
            <a:r>
              <a:t>• Implement instance scheduling for non-production environments.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7 Best AWS Cost Optimization Tools for Cloud Efficien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35094"/>
            <a:ext cx="8878090" cy="509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386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Storage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Move infrequently accessed data to cheaper storage tiers (e.g., S3 Glacier).</a:t>
            </a:r>
          </a:p>
          <a:p>
            <a:r>
              <a:t>• Enable lifecycle policies for automatic data archiving.</a:t>
            </a:r>
          </a:p>
          <a:p>
            <a:r>
              <a:t>• Delete old snapshots and unattached volumes.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Optimization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 A SaaS company used cost reports to find underutilized RDS databases.</a:t>
            </a:r>
          </a:p>
          <a:p>
            <a:r>
              <a:t>Action: Consolidated workloads into fewer instances and switched to Graviton processors.</a:t>
            </a:r>
          </a:p>
          <a:p>
            <a:r>
              <a:t>Result: Achieved 35% savings on database costs.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is </a:t>
            </a:r>
            <a:r>
              <a:rPr dirty="0" err="1"/>
              <a:t>FinOps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FinOps (Financial Operations) is a cloud financial management framework enabling collaboration among finance, engineering, and business teams.</a:t>
            </a:r>
          </a:p>
          <a:p>
            <a:r>
              <a:t>Objective: Achieve maximum business value by controlling and optimizing cloud costs.</a:t>
            </a:r>
          </a:p>
          <a:p>
            <a:r>
              <a:t>Encourages accountability and cost transparency across the organization.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561"/>
            <a:ext cx="9144000" cy="495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58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Automation in FinOps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Automation helps maintain efficiency at scale by minimizing manual intervention.</a:t>
            </a:r>
          </a:p>
          <a:p>
            <a:r>
              <a:t>Examples:</a:t>
            </a:r>
          </a:p>
          <a:p>
            <a:r>
              <a:t>• Scheduled shutdown of idle instances.</a:t>
            </a:r>
          </a:p>
          <a:p>
            <a:r>
              <a:t>• Automated budget alerts and anomaly detection.</a:t>
            </a:r>
          </a:p>
          <a:p>
            <a:r>
              <a:t>• Scripts for identifying unused resources.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Cultural and Organizational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Create a FinOps Center of Excellence (CoE).</a:t>
            </a:r>
          </a:p>
          <a:p>
            <a:r>
              <a:t>• Foster collaboration between finance and DevOps teams.</a:t>
            </a:r>
          </a:p>
          <a:p>
            <a:r>
              <a:t>• Conduct regular cost optimization reviews.</a:t>
            </a:r>
          </a:p>
          <a:p>
            <a:r>
              <a:t>• Educate teams on cost awareness and accountability.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FinOps transforms cloud cost management into a continuous, data-driven discipline.</a:t>
            </a:r>
          </a:p>
          <a:p>
            <a:r>
              <a:t>By implementing effective monitoring, budgeting, and optimization strategies, organizations can achieve sustainable cloud efficiency.</a:t>
            </a:r>
          </a:p>
          <a:p>
            <a:r>
              <a:t>FinOps is not a one-time project—it’s a cultural and operational shift towards financial accountability.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FinOps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77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Benefits of FinO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408"/>
            <a:ext cx="9144000" cy="572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39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655638"/>
          </a:xfrm>
        </p:spPr>
        <p:txBody>
          <a:bodyPr>
            <a:normAutofit fontScale="90000"/>
          </a:bodyPr>
          <a:lstStyle/>
          <a:p>
            <a:r>
              <a:rPr dirty="0" err="1"/>
              <a:t>FinOps</a:t>
            </a:r>
            <a:r>
              <a:rPr dirty="0"/>
              <a:t> Lifecycle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80981"/>
            <a:ext cx="4473720" cy="5477019"/>
          </a:xfrm>
        </p:spPr>
        <p:txBody>
          <a:bodyPr>
            <a:normAutofit/>
          </a:bodyPr>
          <a:lstStyle/>
          <a:p>
            <a:r>
              <a:rPr sz="2400" dirty="0"/>
              <a:t>1. **Inform** – 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sz="2400" dirty="0" smtClean="0"/>
              <a:t>Gain </a:t>
            </a:r>
            <a:r>
              <a:rPr sz="2400" dirty="0"/>
              <a:t>visibility into cloud spend and allocate costs accurately</a:t>
            </a:r>
            <a:r>
              <a:rPr sz="2400" dirty="0" smtClean="0"/>
              <a:t>.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sz="2400" dirty="0"/>
          </a:p>
          <a:p>
            <a:r>
              <a:rPr sz="2400" dirty="0"/>
              <a:t>2. **Optimize** </a:t>
            </a:r>
            <a:r>
              <a:rPr sz="2400" dirty="0" smtClean="0"/>
              <a:t>–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sz="2400" dirty="0" smtClean="0"/>
              <a:t>Identify </a:t>
            </a:r>
            <a:r>
              <a:rPr sz="2400" dirty="0"/>
              <a:t>opportunities for savings and improve efficiency</a:t>
            </a:r>
            <a:r>
              <a:rPr sz="2400" dirty="0" smtClean="0"/>
              <a:t>.</a:t>
            </a:r>
            <a:r>
              <a:rPr lang="en-IN" sz="2400" dirty="0" smtClean="0"/>
              <a:t/>
            </a:r>
            <a:br>
              <a:rPr lang="en-IN" sz="2400" dirty="0" smtClean="0"/>
            </a:br>
            <a:endParaRPr sz="2400" dirty="0"/>
          </a:p>
          <a:p>
            <a:r>
              <a:rPr sz="2400" dirty="0"/>
              <a:t>3. **Operate** – </a:t>
            </a:r>
            <a:r>
              <a:rPr lang="en-IN" sz="2400" dirty="0" smtClean="0"/>
              <a:t/>
            </a:r>
            <a:br>
              <a:rPr lang="en-IN" sz="2400" dirty="0" smtClean="0"/>
            </a:br>
            <a:r>
              <a:rPr sz="2400" dirty="0" smtClean="0"/>
              <a:t>Continuously </a:t>
            </a:r>
            <a:r>
              <a:rPr sz="2400" dirty="0"/>
              <a:t>monitor and govern cost optimization practices.</a:t>
            </a:r>
          </a:p>
        </p:txBody>
      </p:sp>
      <p:pic>
        <p:nvPicPr>
          <p:cNvPr id="3074" name="Picture 2" descr="Azure FinOps: Tutorial &amp; Best Practices | CloudBolt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847" y="1380981"/>
            <a:ext cx="4490171" cy="449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Cost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Cost monitoring involves tracking and analyzing cloud spend across accounts, services, and projects.</a:t>
            </a:r>
          </a:p>
          <a:p>
            <a:r>
              <a:t>Helps in detecting anomalies, managing budgets, and enforcing accountability.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Cost Monitoring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AWS Cost Explorer and AWS Budgets</a:t>
            </a:r>
          </a:p>
          <a:p>
            <a:r>
              <a:t>• Azure Cost Management + Billing</a:t>
            </a:r>
          </a:p>
          <a:p>
            <a:r>
              <a:t>• Google Cloud Billing Reports and BigQuery Cost Tables</a:t>
            </a:r>
          </a:p>
          <a:p>
            <a:r>
              <a:t>• Third-party tools: CloudHealth, Apptio Cloudability, Kubecost (for Kubernetes)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Monitoring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 A retail company using AWS noticed rising EC2 costs.</a:t>
            </a:r>
          </a:p>
          <a:p>
            <a:r>
              <a:t>After monitoring, they found multiple idle instances running overnight.</a:t>
            </a:r>
          </a:p>
          <a:p>
            <a:r>
              <a:t>Action Taken: Implemented scheduling scripts to stop non-critical workloads outside business hours.</a:t>
            </a:r>
          </a:p>
          <a:p>
            <a:r>
              <a:t>Result: Saved ~25% in monthly compute costs.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Cloud Pricing Models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Cloud providers offer flexible pricing options to suit different usage patterns.</a:t>
            </a:r>
          </a:p>
          <a:p>
            <a:r>
              <a:t>Selecting the right model can significantly reduce costs.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621</Words>
  <Application>Microsoft Office PowerPoint</Application>
  <PresentationFormat>On-screen Show (4:3)</PresentationFormat>
  <Paragraphs>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FinOps Essentials: Comprehensive Guide</vt:lpstr>
      <vt:lpstr>What is FinOps?</vt:lpstr>
      <vt:lpstr>PowerPoint Presentation</vt:lpstr>
      <vt:lpstr>PowerPoint Presentation</vt:lpstr>
      <vt:lpstr>FinOps Lifecycle Stages</vt:lpstr>
      <vt:lpstr>Understanding Cost Monitoring</vt:lpstr>
      <vt:lpstr>Key Cost Monitoring Tools</vt:lpstr>
      <vt:lpstr>Cost Monitoring Example</vt:lpstr>
      <vt:lpstr>Cloud Pricing Models Overview</vt:lpstr>
      <vt:lpstr>Major Pricing Models Explained</vt:lpstr>
      <vt:lpstr>Pricing Model Example</vt:lpstr>
      <vt:lpstr>Importance of Budgeting</vt:lpstr>
      <vt:lpstr>Forecasting Cloud Spend</vt:lpstr>
      <vt:lpstr>Budgeting Example</vt:lpstr>
      <vt:lpstr>Resource Optimization Strategies</vt:lpstr>
      <vt:lpstr>Compute Optimization</vt:lpstr>
      <vt:lpstr>PowerPoint Presentation</vt:lpstr>
      <vt:lpstr>Storage Optimization</vt:lpstr>
      <vt:lpstr>Optimization Example</vt:lpstr>
      <vt:lpstr>PowerPoint Presentation</vt:lpstr>
      <vt:lpstr>Automation in FinOps</vt:lpstr>
      <vt:lpstr>Cultural and Organizational Best Practices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FinOps Essentials: Comprehensive Guide</dc:title>
  <dc:subject/>
  <dc:creator/>
  <cp:keywords/>
  <dc:description>generated using python-pptx</dc:description>
  <cp:lastModifiedBy>Dell</cp:lastModifiedBy>
  <cp:revision>4</cp:revision>
  <dcterms:created xsi:type="dcterms:W3CDTF">2013-01-27T09:14:16Z</dcterms:created>
  <dcterms:modified xsi:type="dcterms:W3CDTF">2025-10-07T16:03:27Z</dcterms:modified>
  <cp:category/>
</cp:coreProperties>
</file>