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A0C4F4-5CFD-49AB-9D29-86BCAE04514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44873B-6CE2-4AA4-9075-95B020A000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305800" cy="1204170"/>
          </a:xfrm>
        </p:spPr>
        <p:txBody>
          <a:bodyPr>
            <a:noAutofit/>
          </a:bodyPr>
          <a:lstStyle/>
          <a:p>
            <a:r>
              <a:rPr lang="en-IN" sz="7200" b="1" dirty="0" smtClean="0"/>
              <a:t>CPU SCHEDULING SOFTWARE</a:t>
            </a:r>
            <a:endParaRPr lang="en-US" sz="7200" b="1" dirty="0"/>
          </a:p>
        </p:txBody>
      </p:sp>
      <p:sp>
        <p:nvSpPr>
          <p:cNvPr id="3" name="Rectangle 2"/>
          <p:cNvSpPr/>
          <p:nvPr/>
        </p:nvSpPr>
        <p:spPr>
          <a:xfrm>
            <a:off x="6143636" y="5572140"/>
            <a:ext cx="1234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MADE BY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72198" y="6000768"/>
            <a:ext cx="195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Virendra</a:t>
            </a:r>
            <a:r>
              <a:rPr lang="en-IN" dirty="0" smtClean="0"/>
              <a:t>  </a:t>
            </a:r>
            <a:r>
              <a:rPr lang="en-IN" dirty="0" err="1" smtClean="0"/>
              <a:t>Pandey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3636" y="6357958"/>
            <a:ext cx="279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Ashumendra</a:t>
            </a:r>
            <a:r>
              <a:rPr lang="en-IN" dirty="0" smtClean="0"/>
              <a:t> </a:t>
            </a:r>
            <a:r>
              <a:rPr lang="en-IN" dirty="0" err="1" smtClean="0"/>
              <a:t>Pratap</a:t>
            </a:r>
            <a:r>
              <a:rPr lang="en-IN" dirty="0" smtClean="0"/>
              <a:t> Singh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ROUND ROBIN </a:t>
            </a:r>
            <a:endParaRPr lang="en-US" b="1" dirty="0"/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064" y="1935163"/>
            <a:ext cx="493187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305800" cy="1143000"/>
          </a:xfrm>
        </p:spPr>
        <p:txBody>
          <a:bodyPr/>
          <a:lstStyle/>
          <a:p>
            <a:r>
              <a:rPr lang="en-IN" b="1" dirty="0" smtClean="0"/>
              <a:t>THANK YOU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43918" cy="890608"/>
          </a:xfrm>
        </p:spPr>
        <p:txBody>
          <a:bodyPr/>
          <a:lstStyle/>
          <a:p>
            <a:r>
              <a:rPr lang="en-IN" sz="4800" b="1" dirty="0" smtClean="0"/>
              <a:t>HOW SCHEDULING WORKS</a:t>
            </a:r>
            <a:endParaRPr lang="en-US" sz="4800" b="1" dirty="0"/>
          </a:p>
        </p:txBody>
      </p:sp>
      <p:pic>
        <p:nvPicPr>
          <p:cNvPr id="5" name="Content Placeholder 4" descr="ready_run_wai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785926"/>
            <a:ext cx="8215370" cy="45005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CPU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COME FIRST SERVE</a:t>
            </a:r>
          </a:p>
          <a:p>
            <a:r>
              <a:rPr lang="en-IN" dirty="0" smtClean="0"/>
              <a:t>SHORTEST JOB FIRST</a:t>
            </a:r>
          </a:p>
          <a:p>
            <a:r>
              <a:rPr lang="en-IN" dirty="0" smtClean="0"/>
              <a:t>SHORTEST REMAINING TIME</a:t>
            </a:r>
          </a:p>
          <a:p>
            <a:r>
              <a:rPr lang="en-IN" dirty="0" smtClean="0"/>
              <a:t>PRIORITY SCHEDULING (NON-PREEMPTIVE)</a:t>
            </a:r>
          </a:p>
          <a:p>
            <a:r>
              <a:rPr lang="en-IN" dirty="0" smtClean="0"/>
              <a:t>PRIORITY SCHEDULING (PREEMPTIVE)</a:t>
            </a:r>
          </a:p>
          <a:p>
            <a:r>
              <a:rPr lang="en-IN" dirty="0" smtClean="0"/>
              <a:t>ROUND ROBIN 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WELCOME PAGE</a:t>
            </a:r>
            <a:endParaRPr lang="en-US" b="1" dirty="0"/>
          </a:p>
        </p:txBody>
      </p:sp>
      <p:pic>
        <p:nvPicPr>
          <p:cNvPr id="10" name="Content Placeholder 9" descr="Screenshot (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96" y="2353221"/>
            <a:ext cx="4525007" cy="35533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FIRST COME FIRST SERVE</a:t>
            </a:r>
            <a:endParaRPr lang="en-US" b="1" dirty="0"/>
          </a:p>
        </p:txBody>
      </p:sp>
      <p:pic>
        <p:nvPicPr>
          <p:cNvPr id="6" name="Content Placeholder 5" descr="Screenshot (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213" y="1897083"/>
            <a:ext cx="401757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SHORTEST JOB FIRST</a:t>
            </a:r>
            <a:endParaRPr lang="en-US" b="1" dirty="0"/>
          </a:p>
        </p:txBody>
      </p:sp>
      <p:pic>
        <p:nvPicPr>
          <p:cNvPr id="8" name="Content Placeholder 7" descr="Screenshot (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251" y="1935163"/>
            <a:ext cx="386149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SHORTEST REMAINING TIME</a:t>
            </a:r>
            <a:endParaRPr lang="en-US" b="1" dirty="0"/>
          </a:p>
        </p:txBody>
      </p:sp>
      <p:pic>
        <p:nvPicPr>
          <p:cNvPr id="4" name="Content Placeholder 3" descr="Screenshot (6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395" y="1935163"/>
            <a:ext cx="420121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PRIORITY NON-PREEMPTIVE</a:t>
            </a:r>
            <a:endParaRPr lang="en-US" b="1" dirty="0"/>
          </a:p>
        </p:txBody>
      </p:sp>
      <p:pic>
        <p:nvPicPr>
          <p:cNvPr id="4" name="Content Placeholder 3" descr="Screenshot (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12" y="1935163"/>
            <a:ext cx="446617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PRIORITY PREEMPTIVE</a:t>
            </a:r>
            <a:endParaRPr lang="en-US" b="1" dirty="0"/>
          </a:p>
        </p:txBody>
      </p:sp>
      <p:pic>
        <p:nvPicPr>
          <p:cNvPr id="4" name="Content Placeholder 3" descr="Screenshot (6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990" y="1935163"/>
            <a:ext cx="405802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60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CPU SCHEDULING SOFTWARE</vt:lpstr>
      <vt:lpstr>HOW SCHEDULING WORKS</vt:lpstr>
      <vt:lpstr>CPU SCHEDULING ALGORITHMS</vt:lpstr>
      <vt:lpstr>WELCOME PAGE</vt:lpstr>
      <vt:lpstr>FIRST COME FIRST SERVE</vt:lpstr>
      <vt:lpstr>SHORTEST JOB FIRST</vt:lpstr>
      <vt:lpstr>SHORTEST REMAINING TIME</vt:lpstr>
      <vt:lpstr>PRIORITY NON-PREEMPTIVE</vt:lpstr>
      <vt:lpstr>PRIORITY PREEMPTIVE</vt:lpstr>
      <vt:lpstr>ROUND ROBIN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ASSISTANT</dc:title>
  <dc:creator>Windows User</dc:creator>
  <cp:lastModifiedBy>Windows User</cp:lastModifiedBy>
  <cp:revision>20</cp:revision>
  <dcterms:created xsi:type="dcterms:W3CDTF">2018-02-16T08:27:07Z</dcterms:created>
  <dcterms:modified xsi:type="dcterms:W3CDTF">2018-07-29T21:43:58Z</dcterms:modified>
</cp:coreProperties>
</file>