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DED6-87DD-420C-A81E-58C161E6F8E8}" type="datetimeFigureOut">
              <a:rPr lang="zh-CN" altLang="en-US" smtClean="0"/>
              <a:t>2013/3/8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DE60-1D79-462F-ADC7-D8D8F2377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2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DED6-87DD-420C-A81E-58C161E6F8E8}" type="datetimeFigureOut">
              <a:rPr lang="zh-CN" altLang="en-US" smtClean="0"/>
              <a:t>2013/3/8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DE60-1D79-462F-ADC7-D8D8F2377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61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DED6-87DD-420C-A81E-58C161E6F8E8}" type="datetimeFigureOut">
              <a:rPr lang="zh-CN" altLang="en-US" smtClean="0"/>
              <a:t>2013/3/8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DE60-1D79-462F-ADC7-D8D8F2377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66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DED6-87DD-420C-A81E-58C161E6F8E8}" type="datetimeFigureOut">
              <a:rPr lang="zh-CN" altLang="en-US" smtClean="0"/>
              <a:t>2013/3/8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DE60-1D79-462F-ADC7-D8D8F2377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31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DED6-87DD-420C-A81E-58C161E6F8E8}" type="datetimeFigureOut">
              <a:rPr lang="zh-CN" altLang="en-US" smtClean="0"/>
              <a:t>2013/3/8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DE60-1D79-462F-ADC7-D8D8F2377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56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DED6-87DD-420C-A81E-58C161E6F8E8}" type="datetimeFigureOut">
              <a:rPr lang="zh-CN" altLang="en-US" smtClean="0"/>
              <a:t>2013/3/8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DE60-1D79-462F-ADC7-D8D8F2377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14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DED6-87DD-420C-A81E-58C161E6F8E8}" type="datetimeFigureOut">
              <a:rPr lang="zh-CN" altLang="en-US" smtClean="0"/>
              <a:t>2013/3/8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DE60-1D79-462F-ADC7-D8D8F2377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57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DED6-87DD-420C-A81E-58C161E6F8E8}" type="datetimeFigureOut">
              <a:rPr lang="zh-CN" altLang="en-US" smtClean="0"/>
              <a:t>2013/3/8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DE60-1D79-462F-ADC7-D8D8F2377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84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DED6-87DD-420C-A81E-58C161E6F8E8}" type="datetimeFigureOut">
              <a:rPr lang="zh-CN" altLang="en-US" smtClean="0"/>
              <a:t>2013/3/8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DE60-1D79-462F-ADC7-D8D8F2377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79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DED6-87DD-420C-A81E-58C161E6F8E8}" type="datetimeFigureOut">
              <a:rPr lang="zh-CN" altLang="en-US" smtClean="0"/>
              <a:t>2013/3/8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DE60-1D79-462F-ADC7-D8D8F2377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33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DED6-87DD-420C-A81E-58C161E6F8E8}" type="datetimeFigureOut">
              <a:rPr lang="zh-CN" altLang="en-US" smtClean="0"/>
              <a:t>2013/3/8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DE60-1D79-462F-ADC7-D8D8F2377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63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2DED6-87DD-420C-A81E-58C161E6F8E8}" type="datetimeFigureOut">
              <a:rPr lang="zh-CN" altLang="en-US" smtClean="0"/>
              <a:t>2013/3/8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5DE60-1D79-462F-ADC7-D8D8F2377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8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5776" y="908720"/>
            <a:ext cx="6408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天生一队第三季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5776" y="601524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solidFill>
                  <a:srgbClr val="00B050"/>
                </a:solidFill>
              </a:rPr>
              <a:t>BECOME</a:t>
            </a:r>
            <a:endParaRPr lang="zh-CN" altLang="en-US" sz="2800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916832"/>
            <a:ext cx="7632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新世界</a:t>
            </a:r>
            <a:r>
              <a:rPr lang="en-US" altLang="zh-CN" sz="4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4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移动端上的</a:t>
            </a:r>
            <a:r>
              <a:rPr lang="en-US" altLang="zh-CN" sz="4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4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en-US" altLang="zh-CN" sz="4400" b="1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1880" y="6309320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策划：剑平、玉门     顾问：小马、风驰、清羽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5363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爆炸形 2 3"/>
          <p:cNvSpPr/>
          <p:nvPr/>
        </p:nvSpPr>
        <p:spPr>
          <a:xfrm>
            <a:off x="395536" y="116632"/>
            <a:ext cx="4176464" cy="3312368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完成度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爆炸形 2 4"/>
          <p:cNvSpPr/>
          <p:nvPr/>
        </p:nvSpPr>
        <p:spPr>
          <a:xfrm>
            <a:off x="4211960" y="1124744"/>
            <a:ext cx="4896544" cy="3024336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用户体验</a:t>
            </a:r>
          </a:p>
        </p:txBody>
      </p:sp>
      <p:sp>
        <p:nvSpPr>
          <p:cNvPr id="6" name="爆炸形 2 5"/>
          <p:cNvSpPr/>
          <p:nvPr/>
        </p:nvSpPr>
        <p:spPr>
          <a:xfrm>
            <a:off x="467544" y="3645024"/>
            <a:ext cx="4896544" cy="3024336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质量</a:t>
            </a:r>
          </a:p>
        </p:txBody>
      </p:sp>
    </p:spTree>
    <p:extLst>
      <p:ext uri="{BB962C8B-B14F-4D97-AF65-F5344CB8AC3E}">
        <p14:creationId xmlns:p14="http://schemas.microsoft.com/office/powerpoint/2010/main" val="216340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55576" y="620688"/>
            <a:ext cx="7632848" cy="6001643"/>
          </a:xfrm>
          <a:prstGeom prst="rect">
            <a:avLst/>
          </a:prstGeom>
          <a:solidFill>
            <a:schemeClr val="dk1">
              <a:alpha val="4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7584" y="595709"/>
            <a:ext cx="76328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除小马外所有人都参加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35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</a:t>
            </a: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，分成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组，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队长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每个队长贡献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400</a:t>
            </a: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赞助金，作为最后奖金，队长拥有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冠名权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秒广告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队长负责制，队长</a:t>
            </a:r>
            <a:r>
              <a:rPr lang="zh-CN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每周五</a:t>
            </a: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向剑平发个周报，汇报项目进度，没有准时发周报的，处以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罚金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设计师资源需要自行需找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策划者</a:t>
            </a:r>
            <a:r>
              <a:rPr lang="zh-CN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每周一</a:t>
            </a: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发出节目进度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报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，否则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罚金</a:t>
            </a:r>
            <a:endParaRPr lang="zh-CN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63470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55576" y="620688"/>
            <a:ext cx="7632848" cy="6001643"/>
          </a:xfrm>
          <a:prstGeom prst="rect">
            <a:avLst/>
          </a:prstGeom>
          <a:solidFill>
            <a:schemeClr val="dk1">
              <a:alpha val="4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7584" y="595709"/>
            <a:ext cx="763284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2013.3.8</a:t>
            </a: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—节目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启动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2013.3.20</a:t>
            </a: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截止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2013.4.3</a:t>
            </a: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—设计原型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截止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2013.4.24</a:t>
            </a: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—编码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截止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2013.4.26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作品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放出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2013.4.30</a:t>
            </a: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—《天生一队》第三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期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历时共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53</a:t>
            </a: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超过截止点，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天罚款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，作为最后节目奖金！</a:t>
            </a:r>
          </a:p>
          <a:p>
            <a:pPr>
              <a:lnSpc>
                <a:spcPct val="200000"/>
              </a:lnSpc>
            </a:pPr>
            <a:endParaRPr lang="zh-CN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64905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55576" y="1700808"/>
            <a:ext cx="7632848" cy="3672408"/>
          </a:xfrm>
          <a:prstGeom prst="rect">
            <a:avLst/>
          </a:prstGeom>
          <a:solidFill>
            <a:schemeClr val="dk1">
              <a:alpha val="4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2038196"/>
            <a:ext cx="76328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小马申请的节目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费用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个队长的赞助金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罚金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只有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一个最佳作品奖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95306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173</Words>
  <Application>Microsoft Office PowerPoint</Application>
  <PresentationFormat>全屏显示(4:3)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Sky123.Org</cp:lastModifiedBy>
  <cp:revision>18</cp:revision>
  <dcterms:created xsi:type="dcterms:W3CDTF">2013-03-07T23:21:09Z</dcterms:created>
  <dcterms:modified xsi:type="dcterms:W3CDTF">2013-03-08T02:56:28Z</dcterms:modified>
</cp:coreProperties>
</file>