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171696-F1F6-4FF2-867D-F93B108BB9E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695D111-B09A-420F-BF85-F213E47EB53E}">
      <dgm:prSet phldrT="[Text]"/>
      <dgm:spPr/>
      <dgm:t>
        <a:bodyPr/>
        <a:lstStyle/>
        <a:p>
          <a:r>
            <a:rPr lang="en-US" dirty="0"/>
            <a:t>localhost:8000/</a:t>
          </a:r>
          <a:endParaRPr lang="en-IN" dirty="0"/>
        </a:p>
      </dgm:t>
    </dgm:pt>
    <dgm:pt modelId="{069AE1EB-51C1-4FFF-8434-05C16466BBAB}" type="parTrans" cxnId="{5813BABD-514A-42BC-9E28-C947AA053344}">
      <dgm:prSet/>
      <dgm:spPr/>
      <dgm:t>
        <a:bodyPr/>
        <a:lstStyle/>
        <a:p>
          <a:endParaRPr lang="en-IN"/>
        </a:p>
      </dgm:t>
    </dgm:pt>
    <dgm:pt modelId="{52981427-9384-473B-AD51-CE13C027016C}" type="sibTrans" cxnId="{5813BABD-514A-42BC-9E28-C947AA053344}">
      <dgm:prSet/>
      <dgm:spPr/>
      <dgm:t>
        <a:bodyPr/>
        <a:lstStyle/>
        <a:p>
          <a:endParaRPr lang="en-IN"/>
        </a:p>
      </dgm:t>
    </dgm:pt>
    <dgm:pt modelId="{58CE5338-9BF8-481A-9F55-E3EDC1E8A6D0}">
      <dgm:prSet phldrT="[Text]"/>
      <dgm:spPr/>
      <dgm:t>
        <a:bodyPr/>
        <a:lstStyle/>
        <a:p>
          <a:r>
            <a:rPr lang="en-US" dirty="0"/>
            <a:t>users/</a:t>
          </a:r>
          <a:endParaRPr lang="en-IN" dirty="0"/>
        </a:p>
      </dgm:t>
    </dgm:pt>
    <dgm:pt modelId="{BF625A17-3E4B-41B2-BE9D-3BD901472831}" type="parTrans" cxnId="{17FB8D84-493C-474A-AD8E-38D95EB06993}">
      <dgm:prSet/>
      <dgm:spPr/>
      <dgm:t>
        <a:bodyPr/>
        <a:lstStyle/>
        <a:p>
          <a:endParaRPr lang="en-IN"/>
        </a:p>
      </dgm:t>
    </dgm:pt>
    <dgm:pt modelId="{BC169E28-5811-4E18-9685-AD4AD6E92150}" type="sibTrans" cxnId="{17FB8D84-493C-474A-AD8E-38D95EB06993}">
      <dgm:prSet/>
      <dgm:spPr/>
      <dgm:t>
        <a:bodyPr/>
        <a:lstStyle/>
        <a:p>
          <a:endParaRPr lang="en-IN"/>
        </a:p>
      </dgm:t>
    </dgm:pt>
    <dgm:pt modelId="{4E6EBD39-6E7B-4B6F-ABCE-35F0DEAE7113}">
      <dgm:prSet phldrT="[Text]"/>
      <dgm:spPr/>
      <dgm:t>
        <a:bodyPr/>
        <a:lstStyle/>
        <a:p>
          <a:r>
            <a:rPr lang="en-US" dirty="0"/>
            <a:t>courses/</a:t>
          </a:r>
          <a:endParaRPr lang="en-IN" dirty="0"/>
        </a:p>
      </dgm:t>
    </dgm:pt>
    <dgm:pt modelId="{681E6D09-1122-4BE0-949C-C2C199F7E18C}" type="parTrans" cxnId="{A01FE11A-7E56-4B9D-9A30-8631A663AF31}">
      <dgm:prSet/>
      <dgm:spPr/>
      <dgm:t>
        <a:bodyPr/>
        <a:lstStyle/>
        <a:p>
          <a:endParaRPr lang="en-IN"/>
        </a:p>
      </dgm:t>
    </dgm:pt>
    <dgm:pt modelId="{9CEB1E1F-CE67-4541-A045-8C7D2E5621A3}" type="sibTrans" cxnId="{A01FE11A-7E56-4B9D-9A30-8631A663AF31}">
      <dgm:prSet/>
      <dgm:spPr/>
      <dgm:t>
        <a:bodyPr/>
        <a:lstStyle/>
        <a:p>
          <a:endParaRPr lang="en-IN"/>
        </a:p>
      </dgm:t>
    </dgm:pt>
    <dgm:pt modelId="{8BDEDDE7-D794-4B7C-93D8-AFD3F4DE7EFF}">
      <dgm:prSet phldrT="[Text]"/>
      <dgm:spPr/>
      <dgm:t>
        <a:bodyPr/>
        <a:lstStyle/>
        <a:p>
          <a:r>
            <a:rPr lang="en-US" dirty="0"/>
            <a:t>GET (profile)</a:t>
          </a:r>
          <a:endParaRPr lang="en-IN" dirty="0"/>
        </a:p>
      </dgm:t>
    </dgm:pt>
    <dgm:pt modelId="{6CBDACB3-5619-474C-858C-1C5AAB98800E}" type="parTrans" cxnId="{AD0D19F7-3EC1-42FF-8330-E5E99916F2FD}">
      <dgm:prSet/>
      <dgm:spPr/>
      <dgm:t>
        <a:bodyPr/>
        <a:lstStyle/>
        <a:p>
          <a:endParaRPr lang="en-IN"/>
        </a:p>
      </dgm:t>
    </dgm:pt>
    <dgm:pt modelId="{3339C23A-3852-497B-B8DA-7470C08AD3FF}" type="sibTrans" cxnId="{AD0D19F7-3EC1-42FF-8330-E5E99916F2FD}">
      <dgm:prSet/>
      <dgm:spPr/>
      <dgm:t>
        <a:bodyPr/>
        <a:lstStyle/>
        <a:p>
          <a:endParaRPr lang="en-IN"/>
        </a:p>
      </dgm:t>
    </dgm:pt>
    <dgm:pt modelId="{05B4F617-6207-40E5-88F7-E1182ECDEFF0}">
      <dgm:prSet phldrT="[Text]"/>
      <dgm:spPr/>
      <dgm:t>
        <a:bodyPr/>
        <a:lstStyle/>
        <a:p>
          <a:r>
            <a:rPr lang="en-US" dirty="0"/>
            <a:t>POST (update) profile</a:t>
          </a:r>
          <a:endParaRPr lang="en-IN" dirty="0"/>
        </a:p>
      </dgm:t>
    </dgm:pt>
    <dgm:pt modelId="{6470623C-5D94-460D-B350-8A84C864410A}" type="parTrans" cxnId="{D77977A1-055E-41F1-BD1F-E11479715636}">
      <dgm:prSet/>
      <dgm:spPr/>
      <dgm:t>
        <a:bodyPr/>
        <a:lstStyle/>
        <a:p>
          <a:endParaRPr lang="en-IN"/>
        </a:p>
      </dgm:t>
    </dgm:pt>
    <dgm:pt modelId="{5DD1076A-D686-4FE2-9AEB-2316C2B1FFDD}" type="sibTrans" cxnId="{D77977A1-055E-41F1-BD1F-E11479715636}">
      <dgm:prSet/>
      <dgm:spPr/>
      <dgm:t>
        <a:bodyPr/>
        <a:lstStyle/>
        <a:p>
          <a:endParaRPr lang="en-IN"/>
        </a:p>
      </dgm:t>
    </dgm:pt>
    <dgm:pt modelId="{FB5CAED5-D7E2-40A2-8BD6-DBB11C55C9CC}">
      <dgm:prSet phldrT="[Text]"/>
      <dgm:spPr/>
      <dgm:t>
        <a:bodyPr/>
        <a:lstStyle/>
        <a:p>
          <a:r>
            <a:rPr lang="en-US" dirty="0"/>
            <a:t>assessments/</a:t>
          </a:r>
          <a:endParaRPr lang="en-IN" dirty="0"/>
        </a:p>
      </dgm:t>
    </dgm:pt>
    <dgm:pt modelId="{B7C16CC2-C6A0-401B-9838-61CF494868EB}" type="parTrans" cxnId="{A6DAC69B-D0EC-450F-AA5C-88D6BC29CF56}">
      <dgm:prSet/>
      <dgm:spPr/>
      <dgm:t>
        <a:bodyPr/>
        <a:lstStyle/>
        <a:p>
          <a:endParaRPr lang="en-IN"/>
        </a:p>
      </dgm:t>
    </dgm:pt>
    <dgm:pt modelId="{883C5B98-F2D7-4446-9B19-1040D62DE8AC}" type="sibTrans" cxnId="{A6DAC69B-D0EC-450F-AA5C-88D6BC29CF56}">
      <dgm:prSet/>
      <dgm:spPr/>
      <dgm:t>
        <a:bodyPr/>
        <a:lstStyle/>
        <a:p>
          <a:endParaRPr lang="en-IN"/>
        </a:p>
      </dgm:t>
    </dgm:pt>
    <dgm:pt modelId="{2673FF71-551B-47DF-92F9-EE265EE5D6B7}">
      <dgm:prSet phldrT="[Text]"/>
      <dgm:spPr/>
      <dgm:t>
        <a:bodyPr/>
        <a:lstStyle/>
        <a:p>
          <a:r>
            <a:rPr lang="en-US" dirty="0"/>
            <a:t>POST info (add/rem students/ instructors)</a:t>
          </a:r>
          <a:endParaRPr lang="en-IN" dirty="0"/>
        </a:p>
      </dgm:t>
    </dgm:pt>
    <dgm:pt modelId="{53D60FAF-C831-41F0-AA3A-8E785B1BA460}" type="parTrans" cxnId="{3DBE2080-0551-46C9-BFFF-8A025D3A1C70}">
      <dgm:prSet/>
      <dgm:spPr/>
      <dgm:t>
        <a:bodyPr/>
        <a:lstStyle/>
        <a:p>
          <a:endParaRPr lang="en-IN"/>
        </a:p>
      </dgm:t>
    </dgm:pt>
    <dgm:pt modelId="{FEA2392C-D235-458F-A459-71C64D75FD5C}" type="sibTrans" cxnId="{3DBE2080-0551-46C9-BFFF-8A025D3A1C70}">
      <dgm:prSet/>
      <dgm:spPr/>
      <dgm:t>
        <a:bodyPr/>
        <a:lstStyle/>
        <a:p>
          <a:endParaRPr lang="en-IN"/>
        </a:p>
      </dgm:t>
    </dgm:pt>
    <dgm:pt modelId="{E953ABAA-FA8F-449A-92E4-95E7CA1C8CD0}">
      <dgm:prSet phldrT="[Text]"/>
      <dgm:spPr/>
      <dgm:t>
        <a:bodyPr/>
        <a:lstStyle/>
        <a:p>
          <a:r>
            <a:rPr lang="en-US" dirty="0"/>
            <a:t>instructor/user-id/GET</a:t>
          </a:r>
          <a:endParaRPr lang="en-IN" dirty="0"/>
        </a:p>
      </dgm:t>
    </dgm:pt>
    <dgm:pt modelId="{3E32F5F7-326E-4DFF-8F6B-811CECD26D46}" type="parTrans" cxnId="{1094B4FB-6489-4753-958E-3F5ADB38BA8D}">
      <dgm:prSet/>
      <dgm:spPr/>
      <dgm:t>
        <a:bodyPr/>
        <a:lstStyle/>
        <a:p>
          <a:endParaRPr lang="en-IN"/>
        </a:p>
      </dgm:t>
    </dgm:pt>
    <dgm:pt modelId="{57BE022E-F5F7-414A-908B-E19739BF93F5}" type="sibTrans" cxnId="{1094B4FB-6489-4753-958E-3F5ADB38BA8D}">
      <dgm:prSet/>
      <dgm:spPr/>
      <dgm:t>
        <a:bodyPr/>
        <a:lstStyle/>
        <a:p>
          <a:endParaRPr lang="en-IN"/>
        </a:p>
      </dgm:t>
    </dgm:pt>
    <dgm:pt modelId="{4F0C9F06-6A3F-42B9-964E-C0603804C790}">
      <dgm:prSet phldrT="[Text]"/>
      <dgm:spPr/>
      <dgm:t>
        <a:bodyPr/>
        <a:lstStyle/>
        <a:p>
          <a:r>
            <a:rPr lang="en-US" dirty="0"/>
            <a:t>course-id/</a:t>
          </a:r>
          <a:endParaRPr lang="en-IN" dirty="0"/>
        </a:p>
      </dgm:t>
    </dgm:pt>
    <dgm:pt modelId="{55685CE7-03E2-411C-A0A9-C38379F820FA}" type="parTrans" cxnId="{D9012049-83E7-4A55-B450-71E4304FEE35}">
      <dgm:prSet/>
      <dgm:spPr/>
      <dgm:t>
        <a:bodyPr/>
        <a:lstStyle/>
        <a:p>
          <a:endParaRPr lang="en-IN"/>
        </a:p>
      </dgm:t>
    </dgm:pt>
    <dgm:pt modelId="{CD7437BE-DF4A-4C28-BE52-D17B34090263}" type="sibTrans" cxnId="{D9012049-83E7-4A55-B450-71E4304FEE35}">
      <dgm:prSet/>
      <dgm:spPr/>
      <dgm:t>
        <a:bodyPr/>
        <a:lstStyle/>
        <a:p>
          <a:endParaRPr lang="en-IN"/>
        </a:p>
      </dgm:t>
    </dgm:pt>
    <dgm:pt modelId="{6FEC9791-86C2-4E98-8801-9E99E98A6A35}">
      <dgm:prSet phldrT="[Text]"/>
      <dgm:spPr/>
      <dgm:t>
        <a:bodyPr/>
        <a:lstStyle/>
        <a:p>
          <a:r>
            <a:rPr lang="en-US" dirty="0"/>
            <a:t>GET (info)</a:t>
          </a:r>
          <a:endParaRPr lang="en-IN" dirty="0"/>
        </a:p>
      </dgm:t>
    </dgm:pt>
    <dgm:pt modelId="{5B2D5BC0-5330-4D70-B2B0-B5F776DEC075}" type="parTrans" cxnId="{DD7A54A0-C367-43B7-B4F4-89FA57F4AC11}">
      <dgm:prSet/>
      <dgm:spPr/>
      <dgm:t>
        <a:bodyPr/>
        <a:lstStyle/>
        <a:p>
          <a:endParaRPr lang="en-IN"/>
        </a:p>
      </dgm:t>
    </dgm:pt>
    <dgm:pt modelId="{C663BE12-164C-4FC1-8FF6-963B9FB3C6D5}" type="sibTrans" cxnId="{DD7A54A0-C367-43B7-B4F4-89FA57F4AC11}">
      <dgm:prSet/>
      <dgm:spPr/>
      <dgm:t>
        <a:bodyPr/>
        <a:lstStyle/>
        <a:p>
          <a:endParaRPr lang="en-IN"/>
        </a:p>
      </dgm:t>
    </dgm:pt>
    <dgm:pt modelId="{63F6DD8B-125A-4438-AD6D-1679024828A8}">
      <dgm:prSet phldrT="[Text]"/>
      <dgm:spPr/>
      <dgm:t>
        <a:bodyPr/>
        <a:lstStyle/>
        <a:p>
          <a:r>
            <a:rPr lang="en-US" dirty="0"/>
            <a:t>all/ GET</a:t>
          </a:r>
          <a:endParaRPr lang="en-IN" dirty="0"/>
        </a:p>
      </dgm:t>
    </dgm:pt>
    <dgm:pt modelId="{EA02E7B8-B39B-452E-BC9C-B97BFFF15B08}" type="parTrans" cxnId="{1AE9A974-E7AD-4744-AAFC-EA768E942BF0}">
      <dgm:prSet/>
      <dgm:spPr/>
      <dgm:t>
        <a:bodyPr/>
        <a:lstStyle/>
        <a:p>
          <a:endParaRPr lang="en-IN"/>
        </a:p>
      </dgm:t>
    </dgm:pt>
    <dgm:pt modelId="{D86D5D9C-61B6-4AAB-81C1-819354B2577F}" type="sibTrans" cxnId="{1AE9A974-E7AD-4744-AAFC-EA768E942BF0}">
      <dgm:prSet/>
      <dgm:spPr/>
      <dgm:t>
        <a:bodyPr/>
        <a:lstStyle/>
        <a:p>
          <a:endParaRPr lang="en-IN"/>
        </a:p>
      </dgm:t>
    </dgm:pt>
    <dgm:pt modelId="{05B3B17C-07CC-4E68-AA73-8F13FBD6DCAE}">
      <dgm:prSet phldrT="[Text]"/>
      <dgm:spPr/>
      <dgm:t>
        <a:bodyPr/>
        <a:lstStyle/>
        <a:p>
          <a:r>
            <a:rPr lang="en-US" dirty="0"/>
            <a:t>posts/</a:t>
          </a:r>
          <a:endParaRPr lang="en-IN" dirty="0"/>
        </a:p>
      </dgm:t>
    </dgm:pt>
    <dgm:pt modelId="{4CACB3CD-033F-4890-9FD4-A7CD046A364B}" type="parTrans" cxnId="{3F3056A0-81B6-4AC3-9BCE-CCB911F1C9C4}">
      <dgm:prSet/>
      <dgm:spPr/>
      <dgm:t>
        <a:bodyPr/>
        <a:lstStyle/>
        <a:p>
          <a:endParaRPr lang="en-IN"/>
        </a:p>
      </dgm:t>
    </dgm:pt>
    <dgm:pt modelId="{E9D7D9CF-41E9-4DA8-B482-ED4C0206FEFA}" type="sibTrans" cxnId="{3F3056A0-81B6-4AC3-9BCE-CCB911F1C9C4}">
      <dgm:prSet/>
      <dgm:spPr/>
      <dgm:t>
        <a:bodyPr/>
        <a:lstStyle/>
        <a:p>
          <a:endParaRPr lang="en-IN"/>
        </a:p>
      </dgm:t>
    </dgm:pt>
    <dgm:pt modelId="{CAC6EA4F-1C6D-4EE0-8997-C10A56A20334}">
      <dgm:prSet phldrT="[Text]"/>
      <dgm:spPr/>
      <dgm:t>
        <a:bodyPr/>
        <a:lstStyle/>
        <a:p>
          <a:r>
            <a:rPr lang="en-US" dirty="0"/>
            <a:t>course-id/</a:t>
          </a:r>
          <a:endParaRPr lang="en-IN" dirty="0"/>
        </a:p>
      </dgm:t>
    </dgm:pt>
    <dgm:pt modelId="{67470CAB-5978-4ACB-AEF6-329B73A0C81F}" type="parTrans" cxnId="{F03A92C5-8CB6-45D2-932F-458BD416B592}">
      <dgm:prSet/>
      <dgm:spPr/>
      <dgm:t>
        <a:bodyPr/>
        <a:lstStyle/>
        <a:p>
          <a:endParaRPr lang="en-IN"/>
        </a:p>
      </dgm:t>
    </dgm:pt>
    <dgm:pt modelId="{61826676-C9B0-49A1-8598-42B9A2772F83}" type="sibTrans" cxnId="{F03A92C5-8CB6-45D2-932F-458BD416B592}">
      <dgm:prSet/>
      <dgm:spPr/>
      <dgm:t>
        <a:bodyPr/>
        <a:lstStyle/>
        <a:p>
          <a:endParaRPr lang="en-IN"/>
        </a:p>
      </dgm:t>
    </dgm:pt>
    <dgm:pt modelId="{CAEC6518-E63F-453D-8932-5C9EB3D7750E}">
      <dgm:prSet phldrT="[Text]"/>
      <dgm:spPr/>
      <dgm:t>
        <a:bodyPr/>
        <a:lstStyle/>
        <a:p>
          <a:r>
            <a:rPr lang="en-US" dirty="0"/>
            <a:t>submissions/</a:t>
          </a:r>
        </a:p>
      </dgm:t>
    </dgm:pt>
    <dgm:pt modelId="{2D1FCC69-B0CC-4C32-A020-7B765FC24266}" type="parTrans" cxnId="{1475E95C-43AC-45DE-A3B1-BDD571E35458}">
      <dgm:prSet/>
      <dgm:spPr/>
      <dgm:t>
        <a:bodyPr/>
        <a:lstStyle/>
        <a:p>
          <a:endParaRPr lang="en-IN"/>
        </a:p>
      </dgm:t>
    </dgm:pt>
    <dgm:pt modelId="{1593A89B-B2CF-4D4C-8493-48D7BD024A0F}" type="sibTrans" cxnId="{1475E95C-43AC-45DE-A3B1-BDD571E35458}">
      <dgm:prSet/>
      <dgm:spPr/>
      <dgm:t>
        <a:bodyPr/>
        <a:lstStyle/>
        <a:p>
          <a:endParaRPr lang="en-IN"/>
        </a:p>
      </dgm:t>
    </dgm:pt>
    <dgm:pt modelId="{CDE1D7F4-E0D0-4258-B7FC-A3134E71DDAD}">
      <dgm:prSet phldrT="[Text]"/>
      <dgm:spPr/>
      <dgm:t>
        <a:bodyPr/>
        <a:lstStyle/>
        <a:p>
          <a:r>
            <a:rPr lang="en-GB" dirty="0"/>
            <a:t>user-id/</a:t>
          </a:r>
          <a:endParaRPr lang="en-IN" dirty="0"/>
        </a:p>
      </dgm:t>
    </dgm:pt>
    <dgm:pt modelId="{BA3F1C45-B001-4644-BA49-012948226CD8}" type="parTrans" cxnId="{43A95750-53DC-4F04-884C-70B6956B4AFF}">
      <dgm:prSet/>
      <dgm:spPr/>
      <dgm:t>
        <a:bodyPr/>
        <a:lstStyle/>
        <a:p>
          <a:endParaRPr lang="en-IN"/>
        </a:p>
      </dgm:t>
    </dgm:pt>
    <dgm:pt modelId="{DD484001-D788-4966-9817-A0380513D2DD}" type="sibTrans" cxnId="{43A95750-53DC-4F04-884C-70B6956B4AFF}">
      <dgm:prSet/>
      <dgm:spPr/>
      <dgm:t>
        <a:bodyPr/>
        <a:lstStyle/>
        <a:p>
          <a:endParaRPr lang="en-IN"/>
        </a:p>
      </dgm:t>
    </dgm:pt>
    <dgm:pt modelId="{B3EF8C60-EC28-4F41-978B-BCBA9B71FF59}">
      <dgm:prSet phldrT="[Text]"/>
      <dgm:spPr/>
      <dgm:t>
        <a:bodyPr/>
        <a:lstStyle/>
        <a:p>
          <a:r>
            <a:rPr lang="en-US" dirty="0"/>
            <a:t>course-id/</a:t>
          </a:r>
          <a:endParaRPr lang="en-IN" dirty="0"/>
        </a:p>
      </dgm:t>
    </dgm:pt>
    <dgm:pt modelId="{521444DA-3E76-42D3-9401-CC94DBD461FC}" type="parTrans" cxnId="{6EEB3C83-6E81-4617-98C7-DCDF9574E79F}">
      <dgm:prSet/>
      <dgm:spPr/>
      <dgm:t>
        <a:bodyPr/>
        <a:lstStyle/>
        <a:p>
          <a:endParaRPr lang="en-IN"/>
        </a:p>
      </dgm:t>
    </dgm:pt>
    <dgm:pt modelId="{4D49B121-BAF7-4FF0-84BF-B06EB3166DE1}" type="sibTrans" cxnId="{6EEB3C83-6E81-4617-98C7-DCDF9574E79F}">
      <dgm:prSet/>
      <dgm:spPr/>
      <dgm:t>
        <a:bodyPr/>
        <a:lstStyle/>
        <a:p>
          <a:endParaRPr lang="en-IN"/>
        </a:p>
      </dgm:t>
    </dgm:pt>
    <dgm:pt modelId="{DA681367-F9B8-48F2-AA6C-A15922FBD34E}">
      <dgm:prSet phldrT="[Text]"/>
      <dgm:spPr/>
      <dgm:t>
        <a:bodyPr/>
        <a:lstStyle/>
        <a:p>
          <a:r>
            <a:rPr lang="en-US" dirty="0"/>
            <a:t>create/ POST</a:t>
          </a:r>
          <a:endParaRPr lang="en-IN" dirty="0"/>
        </a:p>
      </dgm:t>
    </dgm:pt>
    <dgm:pt modelId="{62E827A3-31C3-4AC1-9395-1C288860C902}" type="parTrans" cxnId="{17065DF2-1282-4E37-B8AB-A8249ED5A5A6}">
      <dgm:prSet/>
      <dgm:spPr/>
      <dgm:t>
        <a:bodyPr/>
        <a:lstStyle/>
        <a:p>
          <a:endParaRPr lang="en-IN"/>
        </a:p>
      </dgm:t>
    </dgm:pt>
    <dgm:pt modelId="{E30F346C-3254-4ED4-931B-A60D0405B1D8}" type="sibTrans" cxnId="{17065DF2-1282-4E37-B8AB-A8249ED5A5A6}">
      <dgm:prSet/>
      <dgm:spPr/>
      <dgm:t>
        <a:bodyPr/>
        <a:lstStyle/>
        <a:p>
          <a:endParaRPr lang="en-IN"/>
        </a:p>
      </dgm:t>
    </dgm:pt>
    <dgm:pt modelId="{9D935E95-711E-4678-A8DA-F62C9FF95DF0}">
      <dgm:prSet phldrT="[Text]"/>
      <dgm:spPr/>
      <dgm:t>
        <a:bodyPr/>
        <a:lstStyle/>
        <a:p>
          <a:r>
            <a:rPr lang="en-US" dirty="0"/>
            <a:t>all/GET</a:t>
          </a:r>
          <a:endParaRPr lang="en-IN" dirty="0"/>
        </a:p>
      </dgm:t>
    </dgm:pt>
    <dgm:pt modelId="{41FAC3F0-AA7E-436E-B7E6-9773C3F564A8}" type="parTrans" cxnId="{AB43FD4F-370C-4AD8-8B1C-645F19BC0E60}">
      <dgm:prSet/>
      <dgm:spPr/>
      <dgm:t>
        <a:bodyPr/>
        <a:lstStyle/>
        <a:p>
          <a:endParaRPr lang="en-IN"/>
        </a:p>
      </dgm:t>
    </dgm:pt>
    <dgm:pt modelId="{439B45C6-F1F2-474C-BC79-C7DE4E72E7FA}" type="sibTrans" cxnId="{AB43FD4F-370C-4AD8-8B1C-645F19BC0E60}">
      <dgm:prSet/>
      <dgm:spPr/>
      <dgm:t>
        <a:bodyPr/>
        <a:lstStyle/>
        <a:p>
          <a:endParaRPr lang="en-IN"/>
        </a:p>
      </dgm:t>
    </dgm:pt>
    <dgm:pt modelId="{40B27FE4-3312-4925-BA10-144FC914AB9C}">
      <dgm:prSet phldrT="[Text]"/>
      <dgm:spPr/>
      <dgm:t>
        <a:bodyPr/>
        <a:lstStyle/>
        <a:p>
          <a:r>
            <a:rPr lang="en-US" dirty="0"/>
            <a:t>user-id/GET</a:t>
          </a:r>
          <a:endParaRPr lang="en-IN" dirty="0"/>
        </a:p>
      </dgm:t>
    </dgm:pt>
    <dgm:pt modelId="{E9C61BFF-DE62-43BB-848B-E5C4CAAF884E}" type="parTrans" cxnId="{48B22B61-AD9D-4144-848A-E4496F3176D7}">
      <dgm:prSet/>
      <dgm:spPr/>
      <dgm:t>
        <a:bodyPr/>
        <a:lstStyle/>
        <a:p>
          <a:endParaRPr lang="en-IN"/>
        </a:p>
      </dgm:t>
    </dgm:pt>
    <dgm:pt modelId="{79E2A8F6-08CC-4D46-9797-C159D86C0731}" type="sibTrans" cxnId="{48B22B61-AD9D-4144-848A-E4496F3176D7}">
      <dgm:prSet/>
      <dgm:spPr/>
      <dgm:t>
        <a:bodyPr/>
        <a:lstStyle/>
        <a:p>
          <a:endParaRPr lang="en-IN"/>
        </a:p>
      </dgm:t>
    </dgm:pt>
    <dgm:pt modelId="{792509BA-9ED2-4BEF-84B0-537398BF5216}">
      <dgm:prSet phldrT="[Text]"/>
      <dgm:spPr/>
      <dgm:t>
        <a:bodyPr/>
        <a:lstStyle/>
        <a:p>
          <a:r>
            <a:rPr lang="en-US" dirty="0" err="1"/>
            <a:t>enum</a:t>
          </a:r>
          <a:r>
            <a:rPr lang="en-US" dirty="0"/>
            <a:t>/GET</a:t>
          </a:r>
          <a:endParaRPr lang="en-IN" dirty="0"/>
        </a:p>
      </dgm:t>
    </dgm:pt>
    <dgm:pt modelId="{9387C6B4-67DA-40FD-8B20-C37015FF9317}" type="parTrans" cxnId="{BDB12A85-1123-48D1-B705-A1B54EEE96D9}">
      <dgm:prSet/>
      <dgm:spPr/>
      <dgm:t>
        <a:bodyPr/>
        <a:lstStyle/>
        <a:p>
          <a:endParaRPr lang="en-IN"/>
        </a:p>
      </dgm:t>
    </dgm:pt>
    <dgm:pt modelId="{ED1AD1FB-F5A7-464F-97F1-F5056E121E79}" type="sibTrans" cxnId="{BDB12A85-1123-48D1-B705-A1B54EEE96D9}">
      <dgm:prSet/>
      <dgm:spPr/>
      <dgm:t>
        <a:bodyPr/>
        <a:lstStyle/>
        <a:p>
          <a:endParaRPr lang="en-IN"/>
        </a:p>
      </dgm:t>
    </dgm:pt>
    <dgm:pt modelId="{279CB473-398A-4FC9-ADCA-067BE170CDCF}">
      <dgm:prSet phldrT="[Text]"/>
      <dgm:spPr/>
      <dgm:t>
        <a:bodyPr/>
        <a:lstStyle/>
        <a:p>
          <a:r>
            <a:rPr lang="en-US" dirty="0" err="1"/>
            <a:t>enum</a:t>
          </a:r>
          <a:r>
            <a:rPr lang="en-US" dirty="0"/>
            <a:t>/GET</a:t>
          </a:r>
          <a:endParaRPr lang="en-IN" dirty="0"/>
        </a:p>
      </dgm:t>
    </dgm:pt>
    <dgm:pt modelId="{46493EF9-508A-4B7A-8C13-2E149EEE3271}" type="parTrans" cxnId="{6A323B47-D9B5-4244-A2FE-7933AB5C3BD5}">
      <dgm:prSet/>
      <dgm:spPr/>
      <dgm:t>
        <a:bodyPr/>
        <a:lstStyle/>
        <a:p>
          <a:endParaRPr lang="en-IN"/>
        </a:p>
      </dgm:t>
    </dgm:pt>
    <dgm:pt modelId="{82154419-6681-4F45-AC44-9B5402FB1469}" type="sibTrans" cxnId="{6A323B47-D9B5-4244-A2FE-7933AB5C3BD5}">
      <dgm:prSet/>
      <dgm:spPr/>
      <dgm:t>
        <a:bodyPr/>
        <a:lstStyle/>
        <a:p>
          <a:endParaRPr lang="en-IN"/>
        </a:p>
      </dgm:t>
    </dgm:pt>
    <dgm:pt modelId="{BC16A26A-E138-4953-BE97-8ED6FE095B32}">
      <dgm:prSet phldrT="[Text]"/>
      <dgm:spPr/>
      <dgm:t>
        <a:bodyPr/>
        <a:lstStyle/>
        <a:p>
          <a:r>
            <a:rPr lang="en-US" dirty="0"/>
            <a:t>create/POST</a:t>
          </a:r>
          <a:endParaRPr lang="en-IN" dirty="0"/>
        </a:p>
      </dgm:t>
    </dgm:pt>
    <dgm:pt modelId="{99BCD996-1B7D-4EC1-A8B5-1B3717D763AE}" type="parTrans" cxnId="{37944483-B103-4A15-B2FC-AD03BD5C448B}">
      <dgm:prSet/>
      <dgm:spPr/>
      <dgm:t>
        <a:bodyPr/>
        <a:lstStyle/>
        <a:p>
          <a:endParaRPr lang="en-IN"/>
        </a:p>
      </dgm:t>
    </dgm:pt>
    <dgm:pt modelId="{8B83F160-3120-4F1F-A014-17904C63CD71}" type="sibTrans" cxnId="{37944483-B103-4A15-B2FC-AD03BD5C448B}">
      <dgm:prSet/>
      <dgm:spPr/>
      <dgm:t>
        <a:bodyPr/>
        <a:lstStyle/>
        <a:p>
          <a:endParaRPr lang="en-IN"/>
        </a:p>
      </dgm:t>
    </dgm:pt>
    <dgm:pt modelId="{B2356765-C816-4E97-8F36-04C217A11B2C}">
      <dgm:prSet phldrT="[Text]"/>
      <dgm:spPr/>
      <dgm:t>
        <a:bodyPr/>
        <a:lstStyle/>
        <a:p>
          <a:r>
            <a:rPr lang="en-US" dirty="0"/>
            <a:t>create/POST</a:t>
          </a:r>
          <a:endParaRPr lang="en-IN" dirty="0"/>
        </a:p>
      </dgm:t>
    </dgm:pt>
    <dgm:pt modelId="{35C14407-85D2-4636-A934-F970238ACEEB}" type="parTrans" cxnId="{3C050621-CCD9-44DA-A61F-16256C18A240}">
      <dgm:prSet/>
      <dgm:spPr/>
      <dgm:t>
        <a:bodyPr/>
        <a:lstStyle/>
        <a:p>
          <a:endParaRPr lang="en-IN"/>
        </a:p>
      </dgm:t>
    </dgm:pt>
    <dgm:pt modelId="{1EB549FF-2ADC-4A8C-B7FF-C05013BB7ABE}" type="sibTrans" cxnId="{3C050621-CCD9-44DA-A61F-16256C18A240}">
      <dgm:prSet/>
      <dgm:spPr/>
      <dgm:t>
        <a:bodyPr/>
        <a:lstStyle/>
        <a:p>
          <a:endParaRPr lang="en-IN"/>
        </a:p>
      </dgm:t>
    </dgm:pt>
    <dgm:pt modelId="{FE8530F4-C6D4-42AA-A17E-47823C95A7D5}">
      <dgm:prSet phldrT="[Text]"/>
      <dgm:spPr/>
      <dgm:t>
        <a:bodyPr/>
        <a:lstStyle/>
        <a:p>
          <a:r>
            <a:rPr lang="en-US" dirty="0"/>
            <a:t>all/GET</a:t>
          </a:r>
          <a:endParaRPr lang="en-IN" dirty="0"/>
        </a:p>
      </dgm:t>
    </dgm:pt>
    <dgm:pt modelId="{B4757BA8-C3D3-4549-93A4-EEA0C828E80B}" type="parTrans" cxnId="{7BB1AD94-D465-4524-B1A5-0AAE79E89187}">
      <dgm:prSet/>
      <dgm:spPr/>
      <dgm:t>
        <a:bodyPr/>
        <a:lstStyle/>
        <a:p>
          <a:endParaRPr lang="en-IN"/>
        </a:p>
      </dgm:t>
    </dgm:pt>
    <dgm:pt modelId="{FF4F5E44-A6B1-43B0-AAB8-E6309FA3E64C}" type="sibTrans" cxnId="{7BB1AD94-D465-4524-B1A5-0AAE79E89187}">
      <dgm:prSet/>
      <dgm:spPr/>
      <dgm:t>
        <a:bodyPr/>
        <a:lstStyle/>
        <a:p>
          <a:endParaRPr lang="en-IN"/>
        </a:p>
      </dgm:t>
    </dgm:pt>
    <dgm:pt modelId="{323EE545-A67B-4AC4-8491-BCB14002B6B0}">
      <dgm:prSet phldrT="[Text]"/>
      <dgm:spPr/>
      <dgm:t>
        <a:bodyPr/>
        <a:lstStyle/>
        <a:p>
          <a:r>
            <a:rPr lang="en-US" dirty="0"/>
            <a:t>all/GET</a:t>
          </a:r>
          <a:endParaRPr lang="en-IN" dirty="0"/>
        </a:p>
      </dgm:t>
    </dgm:pt>
    <dgm:pt modelId="{872F0294-55E3-4562-8371-CE602338833F}" type="parTrans" cxnId="{2BE87239-BA92-46B9-B038-DFAEE0260CA2}">
      <dgm:prSet/>
      <dgm:spPr/>
      <dgm:t>
        <a:bodyPr/>
        <a:lstStyle/>
        <a:p>
          <a:endParaRPr lang="en-IN"/>
        </a:p>
      </dgm:t>
    </dgm:pt>
    <dgm:pt modelId="{3B86DC04-0CA2-4A72-BC2A-7DAB9588F18E}" type="sibTrans" cxnId="{2BE87239-BA92-46B9-B038-DFAEE0260CA2}">
      <dgm:prSet/>
      <dgm:spPr/>
      <dgm:t>
        <a:bodyPr/>
        <a:lstStyle/>
        <a:p>
          <a:endParaRPr lang="en-IN"/>
        </a:p>
      </dgm:t>
    </dgm:pt>
    <dgm:pt modelId="{E612760A-88E9-41D4-A62C-8B50F5FC15E1}">
      <dgm:prSet phldrT="[Text]"/>
      <dgm:spPr/>
      <dgm:t>
        <a:bodyPr/>
        <a:lstStyle/>
        <a:p>
          <a:r>
            <a:rPr lang="en-US" dirty="0"/>
            <a:t>create/POST</a:t>
          </a:r>
        </a:p>
      </dgm:t>
    </dgm:pt>
    <dgm:pt modelId="{C4B50794-9621-4D56-97A0-5DA60512CD0D}" type="parTrans" cxnId="{FF5F401F-0C31-4BA7-9E91-6A6B0E61B2A7}">
      <dgm:prSet/>
      <dgm:spPr/>
      <dgm:t>
        <a:bodyPr/>
        <a:lstStyle/>
        <a:p>
          <a:endParaRPr lang="en-IN"/>
        </a:p>
      </dgm:t>
    </dgm:pt>
    <dgm:pt modelId="{592EEC70-8645-4161-AB6B-ACA2011DF9EF}" type="sibTrans" cxnId="{FF5F401F-0C31-4BA7-9E91-6A6B0E61B2A7}">
      <dgm:prSet/>
      <dgm:spPr/>
      <dgm:t>
        <a:bodyPr/>
        <a:lstStyle/>
        <a:p>
          <a:endParaRPr lang="en-IN"/>
        </a:p>
      </dgm:t>
    </dgm:pt>
    <dgm:pt modelId="{F0B5C2F9-7B8E-4D21-B432-8E996E9F4885}">
      <dgm:prSet phldrT="[Text]"/>
      <dgm:spPr/>
      <dgm:t>
        <a:bodyPr/>
        <a:lstStyle/>
        <a:p>
          <a:r>
            <a:rPr lang="en-US"/>
            <a:t>assignments</a:t>
          </a:r>
          <a:r>
            <a:rPr lang="en-US" dirty="0"/>
            <a:t>/</a:t>
          </a:r>
          <a:endParaRPr lang="en-IN" dirty="0"/>
        </a:p>
      </dgm:t>
    </dgm:pt>
    <dgm:pt modelId="{6E3D4A8F-9E81-4850-886B-3D3ACD2518C0}" type="parTrans" cxnId="{480DFBDA-FF07-4D9C-BF17-FA1B4AFD6ABF}">
      <dgm:prSet/>
      <dgm:spPr/>
      <dgm:t>
        <a:bodyPr/>
        <a:lstStyle/>
        <a:p>
          <a:endParaRPr lang="en-IN"/>
        </a:p>
      </dgm:t>
    </dgm:pt>
    <dgm:pt modelId="{E97253C4-54C2-4D2F-B9EB-B2EEBB28C6E8}" type="sibTrans" cxnId="{480DFBDA-FF07-4D9C-BF17-FA1B4AFD6ABF}">
      <dgm:prSet/>
      <dgm:spPr/>
      <dgm:t>
        <a:bodyPr/>
        <a:lstStyle/>
        <a:p>
          <a:endParaRPr lang="en-IN"/>
        </a:p>
      </dgm:t>
    </dgm:pt>
    <dgm:pt modelId="{37E47C50-96C8-4149-B5A5-C4068C653B96}">
      <dgm:prSet phldrT="[Text]"/>
      <dgm:spPr/>
      <dgm:t>
        <a:bodyPr/>
        <a:lstStyle/>
        <a:p>
          <a:r>
            <a:rPr lang="en-US"/>
            <a:t>course-id/</a:t>
          </a:r>
          <a:endParaRPr lang="en-IN" dirty="0"/>
        </a:p>
      </dgm:t>
    </dgm:pt>
    <dgm:pt modelId="{CFE1074D-F5F1-4C6D-8E85-79786EB67680}" type="parTrans" cxnId="{318C983E-1FD0-4F5F-8336-0276BDB94345}">
      <dgm:prSet/>
      <dgm:spPr/>
      <dgm:t>
        <a:bodyPr/>
        <a:lstStyle/>
        <a:p>
          <a:endParaRPr lang="en-IN"/>
        </a:p>
      </dgm:t>
    </dgm:pt>
    <dgm:pt modelId="{54633BB7-5EC3-4B2E-A3D0-1827AF767A26}" type="sibTrans" cxnId="{318C983E-1FD0-4F5F-8336-0276BDB94345}">
      <dgm:prSet/>
      <dgm:spPr/>
      <dgm:t>
        <a:bodyPr/>
        <a:lstStyle/>
        <a:p>
          <a:endParaRPr lang="en-IN"/>
        </a:p>
      </dgm:t>
    </dgm:pt>
    <dgm:pt modelId="{B0A14D1A-EC67-4A54-AB6B-74DEDA08319E}">
      <dgm:prSet phldrT="[Text]"/>
      <dgm:spPr/>
      <dgm:t>
        <a:bodyPr/>
        <a:lstStyle/>
        <a:p>
          <a:r>
            <a:rPr lang="en-US"/>
            <a:t>create/POST</a:t>
          </a:r>
          <a:endParaRPr lang="en-IN" dirty="0"/>
        </a:p>
      </dgm:t>
    </dgm:pt>
    <dgm:pt modelId="{43352297-A37F-42AC-B422-4B5333D27A27}" type="parTrans" cxnId="{196179CA-B1D3-4B08-90AC-28267F178CBA}">
      <dgm:prSet/>
      <dgm:spPr/>
      <dgm:t>
        <a:bodyPr/>
        <a:lstStyle/>
        <a:p>
          <a:endParaRPr lang="en-IN"/>
        </a:p>
      </dgm:t>
    </dgm:pt>
    <dgm:pt modelId="{8C9EF456-CA8E-478D-9974-39492F3B872A}" type="sibTrans" cxnId="{196179CA-B1D3-4B08-90AC-28267F178CBA}">
      <dgm:prSet/>
      <dgm:spPr/>
      <dgm:t>
        <a:bodyPr/>
        <a:lstStyle/>
        <a:p>
          <a:endParaRPr lang="en-IN"/>
        </a:p>
      </dgm:t>
    </dgm:pt>
    <dgm:pt modelId="{D8EE9642-76C2-46EE-8842-EDC045D34916}">
      <dgm:prSet phldrT="[Text]"/>
      <dgm:spPr/>
      <dgm:t>
        <a:bodyPr/>
        <a:lstStyle/>
        <a:p>
          <a:r>
            <a:rPr lang="en-US"/>
            <a:t>all/GET</a:t>
          </a:r>
          <a:endParaRPr lang="en-IN" dirty="0"/>
        </a:p>
      </dgm:t>
    </dgm:pt>
    <dgm:pt modelId="{3A45EDA4-39E9-4861-A45A-91E5269FAAD9}" type="parTrans" cxnId="{F52A0940-2FC2-46D7-9FCF-D73B060B649C}">
      <dgm:prSet/>
      <dgm:spPr/>
      <dgm:t>
        <a:bodyPr/>
        <a:lstStyle/>
        <a:p>
          <a:endParaRPr lang="en-IN"/>
        </a:p>
      </dgm:t>
    </dgm:pt>
    <dgm:pt modelId="{BB05CAC8-C969-42DA-8662-9A89EAD96EC1}" type="sibTrans" cxnId="{F52A0940-2FC2-46D7-9FCF-D73B060B649C}">
      <dgm:prSet/>
      <dgm:spPr/>
      <dgm:t>
        <a:bodyPr/>
        <a:lstStyle/>
        <a:p>
          <a:endParaRPr lang="en-IN"/>
        </a:p>
      </dgm:t>
    </dgm:pt>
    <dgm:pt modelId="{BDD21938-1659-4B77-A22D-45E1027D4E6E}">
      <dgm:prSet phldrT="[Text]"/>
      <dgm:spPr/>
      <dgm:t>
        <a:bodyPr/>
        <a:lstStyle/>
        <a:p>
          <a:r>
            <a:rPr lang="en-US" dirty="0" err="1"/>
            <a:t>enum</a:t>
          </a:r>
          <a:r>
            <a:rPr lang="en-US" dirty="0"/>
            <a:t>/GET</a:t>
          </a:r>
          <a:endParaRPr lang="en-IN" dirty="0"/>
        </a:p>
      </dgm:t>
    </dgm:pt>
    <dgm:pt modelId="{FC497F33-CD73-4FF6-A0B6-724601194311}" type="parTrans" cxnId="{852926CA-EA37-4B0F-9DAD-3E4DA8A47397}">
      <dgm:prSet/>
      <dgm:spPr/>
      <dgm:t>
        <a:bodyPr/>
        <a:lstStyle/>
        <a:p>
          <a:endParaRPr lang="en-IN"/>
        </a:p>
      </dgm:t>
    </dgm:pt>
    <dgm:pt modelId="{7D627B2F-9390-48AF-9D93-343CAB775997}" type="sibTrans" cxnId="{852926CA-EA37-4B0F-9DAD-3E4DA8A47397}">
      <dgm:prSet/>
      <dgm:spPr/>
      <dgm:t>
        <a:bodyPr/>
        <a:lstStyle/>
        <a:p>
          <a:endParaRPr lang="en-IN"/>
        </a:p>
      </dgm:t>
    </dgm:pt>
    <dgm:pt modelId="{E6EF7255-4882-4935-A53A-9D6D798A52CE}">
      <dgm:prSet phldrT="[Text]"/>
      <dgm:spPr/>
      <dgm:t>
        <a:bodyPr/>
        <a:lstStyle/>
        <a:p>
          <a:r>
            <a:rPr lang="en-US"/>
            <a:t>submissions/</a:t>
          </a:r>
          <a:endParaRPr lang="en-IN" dirty="0"/>
        </a:p>
      </dgm:t>
    </dgm:pt>
    <dgm:pt modelId="{5635ACC8-BDD0-4A72-9E34-50F5D6C4F1B1}" type="parTrans" cxnId="{DE2EFB98-BE29-421A-B746-5DE9B34D9768}">
      <dgm:prSet/>
      <dgm:spPr/>
      <dgm:t>
        <a:bodyPr/>
        <a:lstStyle/>
        <a:p>
          <a:endParaRPr lang="en-IN"/>
        </a:p>
      </dgm:t>
    </dgm:pt>
    <dgm:pt modelId="{47276ABE-AC93-427A-AFA7-A2BE0BFC342F}" type="sibTrans" cxnId="{DE2EFB98-BE29-421A-B746-5DE9B34D9768}">
      <dgm:prSet/>
      <dgm:spPr/>
      <dgm:t>
        <a:bodyPr/>
        <a:lstStyle/>
        <a:p>
          <a:endParaRPr lang="en-IN"/>
        </a:p>
      </dgm:t>
    </dgm:pt>
    <dgm:pt modelId="{6EC4770D-5D83-452C-8A96-A23F1066CF3C}">
      <dgm:prSet phldrT="[Text]"/>
      <dgm:spPr/>
      <dgm:t>
        <a:bodyPr/>
        <a:lstStyle/>
        <a:p>
          <a:r>
            <a:rPr lang="en-US"/>
            <a:t>create/POST</a:t>
          </a:r>
          <a:endParaRPr lang="en-IN" dirty="0"/>
        </a:p>
      </dgm:t>
    </dgm:pt>
    <dgm:pt modelId="{5A5B16AD-0EF3-40EB-8A31-3283DB16C505}" type="parTrans" cxnId="{157ECE14-6EF3-450B-A7E2-4D7C3AF67304}">
      <dgm:prSet/>
      <dgm:spPr/>
      <dgm:t>
        <a:bodyPr/>
        <a:lstStyle/>
        <a:p>
          <a:endParaRPr lang="en-IN"/>
        </a:p>
      </dgm:t>
    </dgm:pt>
    <dgm:pt modelId="{AECE496B-DCD5-499A-B82B-882035C31AE0}" type="sibTrans" cxnId="{157ECE14-6EF3-450B-A7E2-4D7C3AF67304}">
      <dgm:prSet/>
      <dgm:spPr/>
      <dgm:t>
        <a:bodyPr/>
        <a:lstStyle/>
        <a:p>
          <a:endParaRPr lang="en-IN"/>
        </a:p>
      </dgm:t>
    </dgm:pt>
    <dgm:pt modelId="{B5BBB245-31DE-4084-94AF-2AFA2FAC6718}">
      <dgm:prSet phldrT="[Text]"/>
      <dgm:spPr/>
      <dgm:t>
        <a:bodyPr/>
        <a:lstStyle/>
        <a:p>
          <a:r>
            <a:rPr lang="en-US"/>
            <a:t>all/GET</a:t>
          </a:r>
          <a:endParaRPr lang="en-IN" dirty="0"/>
        </a:p>
      </dgm:t>
    </dgm:pt>
    <dgm:pt modelId="{FD36A2EE-4893-4FDF-81B0-D289F50E0F2B}" type="parTrans" cxnId="{DC4A8888-3D8E-4C95-A207-811B34394EB7}">
      <dgm:prSet/>
      <dgm:spPr/>
      <dgm:t>
        <a:bodyPr/>
        <a:lstStyle/>
        <a:p>
          <a:endParaRPr lang="en-IN"/>
        </a:p>
      </dgm:t>
    </dgm:pt>
    <dgm:pt modelId="{ED30132B-FD06-4363-8FC9-3D3D4629871C}" type="sibTrans" cxnId="{DC4A8888-3D8E-4C95-A207-811B34394EB7}">
      <dgm:prSet/>
      <dgm:spPr/>
      <dgm:t>
        <a:bodyPr/>
        <a:lstStyle/>
        <a:p>
          <a:endParaRPr lang="en-IN"/>
        </a:p>
      </dgm:t>
    </dgm:pt>
    <dgm:pt modelId="{20FAEA84-EAC1-41D0-9D37-5E8904FCBAEA}">
      <dgm:prSet phldrT="[Text]"/>
      <dgm:spPr/>
      <dgm:t>
        <a:bodyPr/>
        <a:lstStyle/>
        <a:p>
          <a:r>
            <a:rPr lang="en-US" dirty="0"/>
            <a:t>user-id/GET</a:t>
          </a:r>
          <a:endParaRPr lang="en-IN" dirty="0"/>
        </a:p>
      </dgm:t>
    </dgm:pt>
    <dgm:pt modelId="{3C8B435B-467E-4751-9CCF-DBA2D430AB84}" type="parTrans" cxnId="{AEE29F0F-9C0A-4BDD-AC63-41CF814FF438}">
      <dgm:prSet/>
      <dgm:spPr/>
      <dgm:t>
        <a:bodyPr/>
        <a:lstStyle/>
        <a:p>
          <a:endParaRPr lang="en-IN"/>
        </a:p>
      </dgm:t>
    </dgm:pt>
    <dgm:pt modelId="{7D141ED4-2F45-40F6-9F6F-D04884E6B221}" type="sibTrans" cxnId="{AEE29F0F-9C0A-4BDD-AC63-41CF814FF438}">
      <dgm:prSet/>
      <dgm:spPr/>
      <dgm:t>
        <a:bodyPr/>
        <a:lstStyle/>
        <a:p>
          <a:endParaRPr lang="en-IN"/>
        </a:p>
      </dgm:t>
    </dgm:pt>
    <dgm:pt modelId="{797F9C8F-647B-4538-80B4-E02ACD4A2627}">
      <dgm:prSet phldrT="[Text]"/>
      <dgm:spPr/>
      <dgm:t>
        <a:bodyPr/>
        <a:lstStyle/>
        <a:p>
          <a:r>
            <a:rPr lang="en-US" dirty="0"/>
            <a:t>Student/</a:t>
          </a:r>
          <a:r>
            <a:rPr lang="en-US" dirty="0" err="1"/>
            <a:t>userid</a:t>
          </a:r>
          <a:r>
            <a:rPr lang="en-US" dirty="0"/>
            <a:t>/GET</a:t>
          </a:r>
          <a:endParaRPr lang="en-IN" dirty="0"/>
        </a:p>
      </dgm:t>
    </dgm:pt>
    <dgm:pt modelId="{6D76E613-0256-47E8-A028-12B256B149A4}" type="parTrans" cxnId="{B5DC7784-7B41-46B6-BB8E-E1948A4B9466}">
      <dgm:prSet/>
      <dgm:spPr/>
      <dgm:t>
        <a:bodyPr/>
        <a:lstStyle/>
        <a:p>
          <a:endParaRPr lang="en-IN"/>
        </a:p>
      </dgm:t>
    </dgm:pt>
    <dgm:pt modelId="{E5BA785A-D44B-4CEC-AA5F-383A284288FC}" type="sibTrans" cxnId="{B5DC7784-7B41-46B6-BB8E-E1948A4B9466}">
      <dgm:prSet/>
      <dgm:spPr/>
      <dgm:t>
        <a:bodyPr/>
        <a:lstStyle/>
        <a:p>
          <a:endParaRPr lang="en-IN"/>
        </a:p>
      </dgm:t>
    </dgm:pt>
    <dgm:pt modelId="{DAC9E21A-A21D-49DF-8499-CD501E0F9596}" type="pres">
      <dgm:prSet presAssocID="{E0171696-F1F6-4FF2-867D-F93B108BB9E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627ED8B-CD7E-43D1-AFE3-44E015749251}" type="pres">
      <dgm:prSet presAssocID="{9695D111-B09A-420F-BF85-F213E47EB53E}" presName="hierRoot1" presStyleCnt="0">
        <dgm:presLayoutVars>
          <dgm:hierBranch val="init"/>
        </dgm:presLayoutVars>
      </dgm:prSet>
      <dgm:spPr/>
    </dgm:pt>
    <dgm:pt modelId="{93E18AA5-6466-4A6B-AC9C-425AC5899792}" type="pres">
      <dgm:prSet presAssocID="{9695D111-B09A-420F-BF85-F213E47EB53E}" presName="rootComposite1" presStyleCnt="0"/>
      <dgm:spPr/>
    </dgm:pt>
    <dgm:pt modelId="{12D4BF79-010D-4920-8E1E-95E35B8411DE}" type="pres">
      <dgm:prSet presAssocID="{9695D111-B09A-420F-BF85-F213E47EB53E}" presName="rootText1" presStyleLbl="node0" presStyleIdx="0" presStyleCnt="1">
        <dgm:presLayoutVars>
          <dgm:chPref val="3"/>
        </dgm:presLayoutVars>
      </dgm:prSet>
      <dgm:spPr/>
    </dgm:pt>
    <dgm:pt modelId="{44344088-D2AE-4BAE-A981-C85BF7912BE8}" type="pres">
      <dgm:prSet presAssocID="{9695D111-B09A-420F-BF85-F213E47EB53E}" presName="rootConnector1" presStyleLbl="node1" presStyleIdx="0" presStyleCnt="0"/>
      <dgm:spPr/>
    </dgm:pt>
    <dgm:pt modelId="{3E3D938D-9413-4058-A230-E0875D276112}" type="pres">
      <dgm:prSet presAssocID="{9695D111-B09A-420F-BF85-F213E47EB53E}" presName="hierChild2" presStyleCnt="0"/>
      <dgm:spPr/>
    </dgm:pt>
    <dgm:pt modelId="{ADDAF37F-88C5-4803-A53E-9AD27ECEDEE3}" type="pres">
      <dgm:prSet presAssocID="{BF625A17-3E4B-41B2-BE9D-3BD901472831}" presName="Name37" presStyleLbl="parChTrans1D2" presStyleIdx="0" presStyleCnt="5"/>
      <dgm:spPr/>
    </dgm:pt>
    <dgm:pt modelId="{C7C7627C-01C0-4CC6-85A6-BC033D3C6177}" type="pres">
      <dgm:prSet presAssocID="{58CE5338-9BF8-481A-9F55-E3EDC1E8A6D0}" presName="hierRoot2" presStyleCnt="0">
        <dgm:presLayoutVars>
          <dgm:hierBranch val="init"/>
        </dgm:presLayoutVars>
      </dgm:prSet>
      <dgm:spPr/>
    </dgm:pt>
    <dgm:pt modelId="{A20F01D3-908C-4642-87C3-02B9947E0C47}" type="pres">
      <dgm:prSet presAssocID="{58CE5338-9BF8-481A-9F55-E3EDC1E8A6D0}" presName="rootComposite" presStyleCnt="0"/>
      <dgm:spPr/>
    </dgm:pt>
    <dgm:pt modelId="{1D9CC32D-5FBE-46B3-9729-E17B50F63BA6}" type="pres">
      <dgm:prSet presAssocID="{58CE5338-9BF8-481A-9F55-E3EDC1E8A6D0}" presName="rootText" presStyleLbl="node2" presStyleIdx="0" presStyleCnt="5">
        <dgm:presLayoutVars>
          <dgm:chPref val="3"/>
        </dgm:presLayoutVars>
      </dgm:prSet>
      <dgm:spPr/>
    </dgm:pt>
    <dgm:pt modelId="{AF47FA72-DA80-4875-8BE1-7C2B51F75BED}" type="pres">
      <dgm:prSet presAssocID="{58CE5338-9BF8-481A-9F55-E3EDC1E8A6D0}" presName="rootConnector" presStyleLbl="node2" presStyleIdx="0" presStyleCnt="5"/>
      <dgm:spPr/>
    </dgm:pt>
    <dgm:pt modelId="{477977FD-79FC-4AB3-9A4F-2E29D969A726}" type="pres">
      <dgm:prSet presAssocID="{58CE5338-9BF8-481A-9F55-E3EDC1E8A6D0}" presName="hierChild4" presStyleCnt="0"/>
      <dgm:spPr/>
    </dgm:pt>
    <dgm:pt modelId="{7361576A-4C5A-47B5-879C-46448679FC86}" type="pres">
      <dgm:prSet presAssocID="{BA3F1C45-B001-4644-BA49-012948226CD8}" presName="Name37" presStyleLbl="parChTrans1D3" presStyleIdx="0" presStyleCnt="9"/>
      <dgm:spPr/>
    </dgm:pt>
    <dgm:pt modelId="{31E7A127-35E4-48B4-83C8-67269602123B}" type="pres">
      <dgm:prSet presAssocID="{CDE1D7F4-E0D0-4258-B7FC-A3134E71DDAD}" presName="hierRoot2" presStyleCnt="0">
        <dgm:presLayoutVars>
          <dgm:hierBranch val="init"/>
        </dgm:presLayoutVars>
      </dgm:prSet>
      <dgm:spPr/>
    </dgm:pt>
    <dgm:pt modelId="{E35D1EAE-9A79-4E83-96F4-5A6B96830E1C}" type="pres">
      <dgm:prSet presAssocID="{CDE1D7F4-E0D0-4258-B7FC-A3134E71DDAD}" presName="rootComposite" presStyleCnt="0"/>
      <dgm:spPr/>
    </dgm:pt>
    <dgm:pt modelId="{4246B1D9-D5A1-4C3A-A48D-389373002EB8}" type="pres">
      <dgm:prSet presAssocID="{CDE1D7F4-E0D0-4258-B7FC-A3134E71DDAD}" presName="rootText" presStyleLbl="node3" presStyleIdx="0" presStyleCnt="9">
        <dgm:presLayoutVars>
          <dgm:chPref val="3"/>
        </dgm:presLayoutVars>
      </dgm:prSet>
      <dgm:spPr/>
    </dgm:pt>
    <dgm:pt modelId="{CC9CD37B-C2D4-467B-A84D-DB6587881D2B}" type="pres">
      <dgm:prSet presAssocID="{CDE1D7F4-E0D0-4258-B7FC-A3134E71DDAD}" presName="rootConnector" presStyleLbl="node3" presStyleIdx="0" presStyleCnt="9"/>
      <dgm:spPr/>
    </dgm:pt>
    <dgm:pt modelId="{742EC53C-A1A4-41F0-A1FA-56FB04E1F6A6}" type="pres">
      <dgm:prSet presAssocID="{CDE1D7F4-E0D0-4258-B7FC-A3134E71DDAD}" presName="hierChild4" presStyleCnt="0"/>
      <dgm:spPr/>
    </dgm:pt>
    <dgm:pt modelId="{F5C95DCE-C1D9-4FE0-BC04-C16317173F07}" type="pres">
      <dgm:prSet presAssocID="{6CBDACB3-5619-474C-858C-1C5AAB98800E}" presName="Name37" presStyleLbl="parChTrans1D4" presStyleIdx="0" presStyleCnt="21"/>
      <dgm:spPr/>
    </dgm:pt>
    <dgm:pt modelId="{D9CE9E93-D0C9-4FC2-BB7B-59B53E5D698E}" type="pres">
      <dgm:prSet presAssocID="{8BDEDDE7-D794-4B7C-93D8-AFD3F4DE7EFF}" presName="hierRoot2" presStyleCnt="0">
        <dgm:presLayoutVars>
          <dgm:hierBranch val="init"/>
        </dgm:presLayoutVars>
      </dgm:prSet>
      <dgm:spPr/>
    </dgm:pt>
    <dgm:pt modelId="{5772357E-CF9E-4DC3-93EF-7695521FAABE}" type="pres">
      <dgm:prSet presAssocID="{8BDEDDE7-D794-4B7C-93D8-AFD3F4DE7EFF}" presName="rootComposite" presStyleCnt="0"/>
      <dgm:spPr/>
    </dgm:pt>
    <dgm:pt modelId="{0CA3575E-59A8-4D3E-956D-FB259D3899E7}" type="pres">
      <dgm:prSet presAssocID="{8BDEDDE7-D794-4B7C-93D8-AFD3F4DE7EFF}" presName="rootText" presStyleLbl="node4" presStyleIdx="0" presStyleCnt="21">
        <dgm:presLayoutVars>
          <dgm:chPref val="3"/>
        </dgm:presLayoutVars>
      </dgm:prSet>
      <dgm:spPr/>
    </dgm:pt>
    <dgm:pt modelId="{AD12EA17-3BA4-4459-BD2A-A6C74B3C56BC}" type="pres">
      <dgm:prSet presAssocID="{8BDEDDE7-D794-4B7C-93D8-AFD3F4DE7EFF}" presName="rootConnector" presStyleLbl="node4" presStyleIdx="0" presStyleCnt="21"/>
      <dgm:spPr/>
    </dgm:pt>
    <dgm:pt modelId="{6379487F-6241-4A4A-BBD4-51D21E43B29E}" type="pres">
      <dgm:prSet presAssocID="{8BDEDDE7-D794-4B7C-93D8-AFD3F4DE7EFF}" presName="hierChild4" presStyleCnt="0"/>
      <dgm:spPr/>
    </dgm:pt>
    <dgm:pt modelId="{E6519856-5FC4-47C6-9DD6-66E6832FBE9C}" type="pres">
      <dgm:prSet presAssocID="{8BDEDDE7-D794-4B7C-93D8-AFD3F4DE7EFF}" presName="hierChild5" presStyleCnt="0"/>
      <dgm:spPr/>
    </dgm:pt>
    <dgm:pt modelId="{213BD254-AFDE-4A83-A1ED-A94643C07B50}" type="pres">
      <dgm:prSet presAssocID="{6470623C-5D94-460D-B350-8A84C864410A}" presName="Name37" presStyleLbl="parChTrans1D4" presStyleIdx="1" presStyleCnt="21"/>
      <dgm:spPr/>
    </dgm:pt>
    <dgm:pt modelId="{406186ED-1127-4A93-AB48-FA8AB92A50E2}" type="pres">
      <dgm:prSet presAssocID="{05B4F617-6207-40E5-88F7-E1182ECDEFF0}" presName="hierRoot2" presStyleCnt="0">
        <dgm:presLayoutVars>
          <dgm:hierBranch val="init"/>
        </dgm:presLayoutVars>
      </dgm:prSet>
      <dgm:spPr/>
    </dgm:pt>
    <dgm:pt modelId="{BC4D61C5-317E-4F66-A24B-8121582DF234}" type="pres">
      <dgm:prSet presAssocID="{05B4F617-6207-40E5-88F7-E1182ECDEFF0}" presName="rootComposite" presStyleCnt="0"/>
      <dgm:spPr/>
    </dgm:pt>
    <dgm:pt modelId="{3D57C0BD-1C31-45F2-88DB-7AEA23CC55E0}" type="pres">
      <dgm:prSet presAssocID="{05B4F617-6207-40E5-88F7-E1182ECDEFF0}" presName="rootText" presStyleLbl="node4" presStyleIdx="1" presStyleCnt="21">
        <dgm:presLayoutVars>
          <dgm:chPref val="3"/>
        </dgm:presLayoutVars>
      </dgm:prSet>
      <dgm:spPr/>
    </dgm:pt>
    <dgm:pt modelId="{CCBC56ED-B6C2-4039-AF5A-AA1A5BD25516}" type="pres">
      <dgm:prSet presAssocID="{05B4F617-6207-40E5-88F7-E1182ECDEFF0}" presName="rootConnector" presStyleLbl="node4" presStyleIdx="1" presStyleCnt="21"/>
      <dgm:spPr/>
    </dgm:pt>
    <dgm:pt modelId="{27C3C098-2200-45DB-B4D3-F727B7F2ABE7}" type="pres">
      <dgm:prSet presAssocID="{05B4F617-6207-40E5-88F7-E1182ECDEFF0}" presName="hierChild4" presStyleCnt="0"/>
      <dgm:spPr/>
    </dgm:pt>
    <dgm:pt modelId="{BA35CD6C-B945-4467-826C-955F2838B833}" type="pres">
      <dgm:prSet presAssocID="{05B4F617-6207-40E5-88F7-E1182ECDEFF0}" presName="hierChild5" presStyleCnt="0"/>
      <dgm:spPr/>
    </dgm:pt>
    <dgm:pt modelId="{CD126DE7-367A-48AF-8685-292AEA6B811E}" type="pres">
      <dgm:prSet presAssocID="{CDE1D7F4-E0D0-4258-B7FC-A3134E71DDAD}" presName="hierChild5" presStyleCnt="0"/>
      <dgm:spPr/>
    </dgm:pt>
    <dgm:pt modelId="{0532BE84-D4C4-471D-8F71-7C3F28F8D25B}" type="pres">
      <dgm:prSet presAssocID="{58CE5338-9BF8-481A-9F55-E3EDC1E8A6D0}" presName="hierChild5" presStyleCnt="0"/>
      <dgm:spPr/>
    </dgm:pt>
    <dgm:pt modelId="{86ABF020-078E-41C1-8BB8-35A7D3285EC0}" type="pres">
      <dgm:prSet presAssocID="{681E6D09-1122-4BE0-949C-C2C199F7E18C}" presName="Name37" presStyleLbl="parChTrans1D2" presStyleIdx="1" presStyleCnt="5"/>
      <dgm:spPr/>
    </dgm:pt>
    <dgm:pt modelId="{D2D16694-1575-47B7-99BF-0FD58AA89EEB}" type="pres">
      <dgm:prSet presAssocID="{4E6EBD39-6E7B-4B6F-ABCE-35F0DEAE7113}" presName="hierRoot2" presStyleCnt="0">
        <dgm:presLayoutVars>
          <dgm:hierBranch val="init"/>
        </dgm:presLayoutVars>
      </dgm:prSet>
      <dgm:spPr/>
    </dgm:pt>
    <dgm:pt modelId="{54776D11-6D2E-4239-A42D-59C472C9C6EA}" type="pres">
      <dgm:prSet presAssocID="{4E6EBD39-6E7B-4B6F-ABCE-35F0DEAE7113}" presName="rootComposite" presStyleCnt="0"/>
      <dgm:spPr/>
    </dgm:pt>
    <dgm:pt modelId="{370AE8CA-CF35-4405-AF40-EF81A4F75AAD}" type="pres">
      <dgm:prSet presAssocID="{4E6EBD39-6E7B-4B6F-ABCE-35F0DEAE7113}" presName="rootText" presStyleLbl="node2" presStyleIdx="1" presStyleCnt="5">
        <dgm:presLayoutVars>
          <dgm:chPref val="3"/>
        </dgm:presLayoutVars>
      </dgm:prSet>
      <dgm:spPr/>
    </dgm:pt>
    <dgm:pt modelId="{BD886D2F-BCE7-4DDC-B253-0E05356689E4}" type="pres">
      <dgm:prSet presAssocID="{4E6EBD39-6E7B-4B6F-ABCE-35F0DEAE7113}" presName="rootConnector" presStyleLbl="node2" presStyleIdx="1" presStyleCnt="5"/>
      <dgm:spPr/>
    </dgm:pt>
    <dgm:pt modelId="{56B834B6-FB06-4E44-8F32-B0036EBC267C}" type="pres">
      <dgm:prSet presAssocID="{4E6EBD39-6E7B-4B6F-ABCE-35F0DEAE7113}" presName="hierChild4" presStyleCnt="0"/>
      <dgm:spPr/>
    </dgm:pt>
    <dgm:pt modelId="{C7A4BBCC-6571-4EEF-B284-27B60204B4F6}" type="pres">
      <dgm:prSet presAssocID="{62E827A3-31C3-4AC1-9395-1C288860C902}" presName="Name37" presStyleLbl="parChTrans1D3" presStyleIdx="1" presStyleCnt="9"/>
      <dgm:spPr/>
    </dgm:pt>
    <dgm:pt modelId="{5C94C6F2-E944-440B-98E0-F03BAD69AAD0}" type="pres">
      <dgm:prSet presAssocID="{DA681367-F9B8-48F2-AA6C-A15922FBD34E}" presName="hierRoot2" presStyleCnt="0">
        <dgm:presLayoutVars>
          <dgm:hierBranch val="init"/>
        </dgm:presLayoutVars>
      </dgm:prSet>
      <dgm:spPr/>
    </dgm:pt>
    <dgm:pt modelId="{AD8F1C20-5490-4F9D-AA9B-EC85FA39CC56}" type="pres">
      <dgm:prSet presAssocID="{DA681367-F9B8-48F2-AA6C-A15922FBD34E}" presName="rootComposite" presStyleCnt="0"/>
      <dgm:spPr/>
    </dgm:pt>
    <dgm:pt modelId="{189A0576-D5F4-423C-945E-3D0C7EAF4B1C}" type="pres">
      <dgm:prSet presAssocID="{DA681367-F9B8-48F2-AA6C-A15922FBD34E}" presName="rootText" presStyleLbl="node3" presStyleIdx="1" presStyleCnt="9">
        <dgm:presLayoutVars>
          <dgm:chPref val="3"/>
        </dgm:presLayoutVars>
      </dgm:prSet>
      <dgm:spPr/>
    </dgm:pt>
    <dgm:pt modelId="{B6082237-020E-4AD2-8BA3-E373D061ACD5}" type="pres">
      <dgm:prSet presAssocID="{DA681367-F9B8-48F2-AA6C-A15922FBD34E}" presName="rootConnector" presStyleLbl="node3" presStyleIdx="1" presStyleCnt="9"/>
      <dgm:spPr/>
    </dgm:pt>
    <dgm:pt modelId="{21FA0A7F-48EE-4354-BC9D-4D0EBC11C9CB}" type="pres">
      <dgm:prSet presAssocID="{DA681367-F9B8-48F2-AA6C-A15922FBD34E}" presName="hierChild4" presStyleCnt="0"/>
      <dgm:spPr/>
    </dgm:pt>
    <dgm:pt modelId="{F40F8C4B-C573-4449-BAF3-F376D043E215}" type="pres">
      <dgm:prSet presAssocID="{DA681367-F9B8-48F2-AA6C-A15922FBD34E}" presName="hierChild5" presStyleCnt="0"/>
      <dgm:spPr/>
    </dgm:pt>
    <dgm:pt modelId="{DD126CE8-09F2-4138-B75D-C92789C7E8A4}" type="pres">
      <dgm:prSet presAssocID="{EA02E7B8-B39B-452E-BC9C-B97BFFF15B08}" presName="Name37" presStyleLbl="parChTrans1D3" presStyleIdx="2" presStyleCnt="9"/>
      <dgm:spPr/>
    </dgm:pt>
    <dgm:pt modelId="{9DD2D4F2-EE2D-49AB-9887-00389C398D84}" type="pres">
      <dgm:prSet presAssocID="{63F6DD8B-125A-4438-AD6D-1679024828A8}" presName="hierRoot2" presStyleCnt="0">
        <dgm:presLayoutVars>
          <dgm:hierBranch val="init"/>
        </dgm:presLayoutVars>
      </dgm:prSet>
      <dgm:spPr/>
    </dgm:pt>
    <dgm:pt modelId="{7E127656-03FB-4FF3-9C50-1A67A03D692D}" type="pres">
      <dgm:prSet presAssocID="{63F6DD8B-125A-4438-AD6D-1679024828A8}" presName="rootComposite" presStyleCnt="0"/>
      <dgm:spPr/>
    </dgm:pt>
    <dgm:pt modelId="{CA19E988-3EE9-4A39-9871-22BEF8F29F59}" type="pres">
      <dgm:prSet presAssocID="{63F6DD8B-125A-4438-AD6D-1679024828A8}" presName="rootText" presStyleLbl="node3" presStyleIdx="2" presStyleCnt="9">
        <dgm:presLayoutVars>
          <dgm:chPref val="3"/>
        </dgm:presLayoutVars>
      </dgm:prSet>
      <dgm:spPr/>
    </dgm:pt>
    <dgm:pt modelId="{988E55BB-1C96-4E05-8FBB-70F2420885C8}" type="pres">
      <dgm:prSet presAssocID="{63F6DD8B-125A-4438-AD6D-1679024828A8}" presName="rootConnector" presStyleLbl="node3" presStyleIdx="2" presStyleCnt="9"/>
      <dgm:spPr/>
    </dgm:pt>
    <dgm:pt modelId="{9676DD52-E963-4021-BEB9-C29D016424C4}" type="pres">
      <dgm:prSet presAssocID="{63F6DD8B-125A-4438-AD6D-1679024828A8}" presName="hierChild4" presStyleCnt="0"/>
      <dgm:spPr/>
    </dgm:pt>
    <dgm:pt modelId="{DE25785B-5F81-481D-8697-F51AEF297226}" type="pres">
      <dgm:prSet presAssocID="{63F6DD8B-125A-4438-AD6D-1679024828A8}" presName="hierChild5" presStyleCnt="0"/>
      <dgm:spPr/>
    </dgm:pt>
    <dgm:pt modelId="{05F09012-2347-43E2-A06A-049406E82D57}" type="pres">
      <dgm:prSet presAssocID="{55685CE7-03E2-411C-A0A9-C38379F820FA}" presName="Name37" presStyleLbl="parChTrans1D3" presStyleIdx="3" presStyleCnt="9"/>
      <dgm:spPr/>
    </dgm:pt>
    <dgm:pt modelId="{8728E6C5-AAA1-4B6F-BBAE-8F70C506512B}" type="pres">
      <dgm:prSet presAssocID="{4F0C9F06-6A3F-42B9-964E-C0603804C790}" presName="hierRoot2" presStyleCnt="0">
        <dgm:presLayoutVars>
          <dgm:hierBranch val="init"/>
        </dgm:presLayoutVars>
      </dgm:prSet>
      <dgm:spPr/>
    </dgm:pt>
    <dgm:pt modelId="{6B658257-2DC8-4D9F-B736-4CB8C8D60F01}" type="pres">
      <dgm:prSet presAssocID="{4F0C9F06-6A3F-42B9-964E-C0603804C790}" presName="rootComposite" presStyleCnt="0"/>
      <dgm:spPr/>
    </dgm:pt>
    <dgm:pt modelId="{18D29440-6EF9-4487-8CC1-17EB79E282A6}" type="pres">
      <dgm:prSet presAssocID="{4F0C9F06-6A3F-42B9-964E-C0603804C790}" presName="rootText" presStyleLbl="node3" presStyleIdx="3" presStyleCnt="9" custLinFactNeighborX="-628">
        <dgm:presLayoutVars>
          <dgm:chPref val="3"/>
        </dgm:presLayoutVars>
      </dgm:prSet>
      <dgm:spPr/>
    </dgm:pt>
    <dgm:pt modelId="{1D457979-8B80-4023-8735-750F31548A7A}" type="pres">
      <dgm:prSet presAssocID="{4F0C9F06-6A3F-42B9-964E-C0603804C790}" presName="rootConnector" presStyleLbl="node3" presStyleIdx="3" presStyleCnt="9"/>
      <dgm:spPr/>
    </dgm:pt>
    <dgm:pt modelId="{088DF51A-D494-4DBF-A435-1D400A40BB35}" type="pres">
      <dgm:prSet presAssocID="{4F0C9F06-6A3F-42B9-964E-C0603804C790}" presName="hierChild4" presStyleCnt="0"/>
      <dgm:spPr/>
    </dgm:pt>
    <dgm:pt modelId="{5FAF4D09-6BE2-4B16-B564-979876813B3B}" type="pres">
      <dgm:prSet presAssocID="{5B2D5BC0-5330-4D70-B2B0-B5F776DEC075}" presName="Name37" presStyleLbl="parChTrans1D4" presStyleIdx="2" presStyleCnt="21"/>
      <dgm:spPr/>
    </dgm:pt>
    <dgm:pt modelId="{07090D44-4BF3-4FDE-B61F-8176326FE325}" type="pres">
      <dgm:prSet presAssocID="{6FEC9791-86C2-4E98-8801-9E99E98A6A35}" presName="hierRoot2" presStyleCnt="0">
        <dgm:presLayoutVars>
          <dgm:hierBranch val="init"/>
        </dgm:presLayoutVars>
      </dgm:prSet>
      <dgm:spPr/>
    </dgm:pt>
    <dgm:pt modelId="{1EE76989-464D-43B4-B9AF-CA32C9BC2B36}" type="pres">
      <dgm:prSet presAssocID="{6FEC9791-86C2-4E98-8801-9E99E98A6A35}" presName="rootComposite" presStyleCnt="0"/>
      <dgm:spPr/>
    </dgm:pt>
    <dgm:pt modelId="{61E4BD64-4E75-4960-BE51-CBBA91E444AA}" type="pres">
      <dgm:prSet presAssocID="{6FEC9791-86C2-4E98-8801-9E99E98A6A35}" presName="rootText" presStyleLbl="node4" presStyleIdx="2" presStyleCnt="21">
        <dgm:presLayoutVars>
          <dgm:chPref val="3"/>
        </dgm:presLayoutVars>
      </dgm:prSet>
      <dgm:spPr/>
    </dgm:pt>
    <dgm:pt modelId="{1055B92D-DB44-4613-B73F-A4F185D178DD}" type="pres">
      <dgm:prSet presAssocID="{6FEC9791-86C2-4E98-8801-9E99E98A6A35}" presName="rootConnector" presStyleLbl="node4" presStyleIdx="2" presStyleCnt="21"/>
      <dgm:spPr/>
    </dgm:pt>
    <dgm:pt modelId="{6D4C7577-42AB-4A10-92F4-B284A190181D}" type="pres">
      <dgm:prSet presAssocID="{6FEC9791-86C2-4E98-8801-9E99E98A6A35}" presName="hierChild4" presStyleCnt="0"/>
      <dgm:spPr/>
    </dgm:pt>
    <dgm:pt modelId="{BAB04F8D-B268-4306-AA84-3F81EB5F63F2}" type="pres">
      <dgm:prSet presAssocID="{6FEC9791-86C2-4E98-8801-9E99E98A6A35}" presName="hierChild5" presStyleCnt="0"/>
      <dgm:spPr/>
    </dgm:pt>
    <dgm:pt modelId="{5930B986-9E48-4613-ADF0-D63BEE9F77C1}" type="pres">
      <dgm:prSet presAssocID="{53D60FAF-C831-41F0-AA3A-8E785B1BA460}" presName="Name37" presStyleLbl="parChTrans1D4" presStyleIdx="3" presStyleCnt="21"/>
      <dgm:spPr/>
    </dgm:pt>
    <dgm:pt modelId="{90F7E698-DEE4-475A-A12B-B4AE7EFEDFF7}" type="pres">
      <dgm:prSet presAssocID="{2673FF71-551B-47DF-92F9-EE265EE5D6B7}" presName="hierRoot2" presStyleCnt="0">
        <dgm:presLayoutVars>
          <dgm:hierBranch val="init"/>
        </dgm:presLayoutVars>
      </dgm:prSet>
      <dgm:spPr/>
    </dgm:pt>
    <dgm:pt modelId="{020F8C10-2099-4466-9CAE-B6D3A414ABBE}" type="pres">
      <dgm:prSet presAssocID="{2673FF71-551B-47DF-92F9-EE265EE5D6B7}" presName="rootComposite" presStyleCnt="0"/>
      <dgm:spPr/>
    </dgm:pt>
    <dgm:pt modelId="{79BF25E2-6AFF-4174-AABA-0AE627A8DF97}" type="pres">
      <dgm:prSet presAssocID="{2673FF71-551B-47DF-92F9-EE265EE5D6B7}" presName="rootText" presStyleLbl="node4" presStyleIdx="3" presStyleCnt="21">
        <dgm:presLayoutVars>
          <dgm:chPref val="3"/>
        </dgm:presLayoutVars>
      </dgm:prSet>
      <dgm:spPr/>
    </dgm:pt>
    <dgm:pt modelId="{197D444C-D058-4AC1-9C83-687C8E5B1A6E}" type="pres">
      <dgm:prSet presAssocID="{2673FF71-551B-47DF-92F9-EE265EE5D6B7}" presName="rootConnector" presStyleLbl="node4" presStyleIdx="3" presStyleCnt="21"/>
      <dgm:spPr/>
    </dgm:pt>
    <dgm:pt modelId="{DA2F7DE3-E09A-4A75-9467-FBBD2CEFF986}" type="pres">
      <dgm:prSet presAssocID="{2673FF71-551B-47DF-92F9-EE265EE5D6B7}" presName="hierChild4" presStyleCnt="0"/>
      <dgm:spPr/>
    </dgm:pt>
    <dgm:pt modelId="{553AC9C2-6363-4CA3-841D-DE691E7F42A9}" type="pres">
      <dgm:prSet presAssocID="{2673FF71-551B-47DF-92F9-EE265EE5D6B7}" presName="hierChild5" presStyleCnt="0"/>
      <dgm:spPr/>
    </dgm:pt>
    <dgm:pt modelId="{E17C690E-A345-471A-BD8A-1B088F4C1180}" type="pres">
      <dgm:prSet presAssocID="{4F0C9F06-6A3F-42B9-964E-C0603804C790}" presName="hierChild5" presStyleCnt="0"/>
      <dgm:spPr/>
    </dgm:pt>
    <dgm:pt modelId="{A720B773-C6A5-45BD-B4A5-3863BA79BAD2}" type="pres">
      <dgm:prSet presAssocID="{3E32F5F7-326E-4DFF-8F6B-811CECD26D46}" presName="Name37" presStyleLbl="parChTrans1D3" presStyleIdx="4" presStyleCnt="9"/>
      <dgm:spPr/>
    </dgm:pt>
    <dgm:pt modelId="{6400B193-9AC6-4529-A977-354C0CE51DB6}" type="pres">
      <dgm:prSet presAssocID="{E953ABAA-FA8F-449A-92E4-95E7CA1C8CD0}" presName="hierRoot2" presStyleCnt="0">
        <dgm:presLayoutVars>
          <dgm:hierBranch val="init"/>
        </dgm:presLayoutVars>
      </dgm:prSet>
      <dgm:spPr/>
    </dgm:pt>
    <dgm:pt modelId="{470DA6A1-59BE-4292-9552-0440D577DABE}" type="pres">
      <dgm:prSet presAssocID="{E953ABAA-FA8F-449A-92E4-95E7CA1C8CD0}" presName="rootComposite" presStyleCnt="0"/>
      <dgm:spPr/>
    </dgm:pt>
    <dgm:pt modelId="{7AB361D3-9278-4FA8-9A2C-C52EE08CED2A}" type="pres">
      <dgm:prSet presAssocID="{E953ABAA-FA8F-449A-92E4-95E7CA1C8CD0}" presName="rootText" presStyleLbl="node3" presStyleIdx="4" presStyleCnt="9">
        <dgm:presLayoutVars>
          <dgm:chPref val="3"/>
        </dgm:presLayoutVars>
      </dgm:prSet>
      <dgm:spPr/>
    </dgm:pt>
    <dgm:pt modelId="{9C6B10A5-3B2F-4E79-9E5B-E9025FCF70FA}" type="pres">
      <dgm:prSet presAssocID="{E953ABAA-FA8F-449A-92E4-95E7CA1C8CD0}" presName="rootConnector" presStyleLbl="node3" presStyleIdx="4" presStyleCnt="9"/>
      <dgm:spPr/>
    </dgm:pt>
    <dgm:pt modelId="{91BA2342-0893-4F71-9D8D-F8F807204C36}" type="pres">
      <dgm:prSet presAssocID="{E953ABAA-FA8F-449A-92E4-95E7CA1C8CD0}" presName="hierChild4" presStyleCnt="0"/>
      <dgm:spPr/>
    </dgm:pt>
    <dgm:pt modelId="{A3BAEFA1-1C28-41FE-AC2E-74FB8C2E0FC0}" type="pres">
      <dgm:prSet presAssocID="{E953ABAA-FA8F-449A-92E4-95E7CA1C8CD0}" presName="hierChild5" presStyleCnt="0"/>
      <dgm:spPr/>
    </dgm:pt>
    <dgm:pt modelId="{3B152002-D379-40F8-8A9E-45D8E11D8F0D}" type="pres">
      <dgm:prSet presAssocID="{6D76E613-0256-47E8-A028-12B256B149A4}" presName="Name37" presStyleLbl="parChTrans1D3" presStyleIdx="5" presStyleCnt="9"/>
      <dgm:spPr/>
    </dgm:pt>
    <dgm:pt modelId="{080229AE-F8B1-41DC-A026-039E55B58545}" type="pres">
      <dgm:prSet presAssocID="{797F9C8F-647B-4538-80B4-E02ACD4A2627}" presName="hierRoot2" presStyleCnt="0">
        <dgm:presLayoutVars>
          <dgm:hierBranch val="init"/>
        </dgm:presLayoutVars>
      </dgm:prSet>
      <dgm:spPr/>
    </dgm:pt>
    <dgm:pt modelId="{54AE7E71-B293-46E5-BCCC-5CF3FFBF356F}" type="pres">
      <dgm:prSet presAssocID="{797F9C8F-647B-4538-80B4-E02ACD4A2627}" presName="rootComposite" presStyleCnt="0"/>
      <dgm:spPr/>
    </dgm:pt>
    <dgm:pt modelId="{397C9FF9-EED8-4468-BBEC-1DBFFA13F91C}" type="pres">
      <dgm:prSet presAssocID="{797F9C8F-647B-4538-80B4-E02ACD4A2627}" presName="rootText" presStyleLbl="node3" presStyleIdx="5" presStyleCnt="9">
        <dgm:presLayoutVars>
          <dgm:chPref val="3"/>
        </dgm:presLayoutVars>
      </dgm:prSet>
      <dgm:spPr/>
    </dgm:pt>
    <dgm:pt modelId="{B8E10C4A-3078-4E4D-AFFB-0356B8895AC9}" type="pres">
      <dgm:prSet presAssocID="{797F9C8F-647B-4538-80B4-E02ACD4A2627}" presName="rootConnector" presStyleLbl="node3" presStyleIdx="5" presStyleCnt="9"/>
      <dgm:spPr/>
    </dgm:pt>
    <dgm:pt modelId="{E41B30D0-CCB0-44B3-BA72-50001BE4C5D4}" type="pres">
      <dgm:prSet presAssocID="{797F9C8F-647B-4538-80B4-E02ACD4A2627}" presName="hierChild4" presStyleCnt="0"/>
      <dgm:spPr/>
    </dgm:pt>
    <dgm:pt modelId="{C6EF8201-8A58-466E-BCFC-B55FD387BC92}" type="pres">
      <dgm:prSet presAssocID="{797F9C8F-647B-4538-80B4-E02ACD4A2627}" presName="hierChild5" presStyleCnt="0"/>
      <dgm:spPr/>
    </dgm:pt>
    <dgm:pt modelId="{F87D678E-A731-4799-90F5-5D161270938A}" type="pres">
      <dgm:prSet presAssocID="{4E6EBD39-6E7B-4B6F-ABCE-35F0DEAE7113}" presName="hierChild5" presStyleCnt="0"/>
      <dgm:spPr/>
    </dgm:pt>
    <dgm:pt modelId="{2D1BB92E-2EF8-4B73-80C0-3B602B440B8D}" type="pres">
      <dgm:prSet presAssocID="{B7C16CC2-C6A0-401B-9838-61CF494868EB}" presName="Name37" presStyleLbl="parChTrans1D2" presStyleIdx="2" presStyleCnt="5"/>
      <dgm:spPr/>
    </dgm:pt>
    <dgm:pt modelId="{F7710CF9-C5D2-448C-AC35-BA6D0B98BCFD}" type="pres">
      <dgm:prSet presAssocID="{FB5CAED5-D7E2-40A2-8BD6-DBB11C55C9CC}" presName="hierRoot2" presStyleCnt="0">
        <dgm:presLayoutVars>
          <dgm:hierBranch val="init"/>
        </dgm:presLayoutVars>
      </dgm:prSet>
      <dgm:spPr/>
    </dgm:pt>
    <dgm:pt modelId="{5C58EE34-A4C9-47B5-A890-8A861DEE2A6B}" type="pres">
      <dgm:prSet presAssocID="{FB5CAED5-D7E2-40A2-8BD6-DBB11C55C9CC}" presName="rootComposite" presStyleCnt="0"/>
      <dgm:spPr/>
    </dgm:pt>
    <dgm:pt modelId="{C7B813C9-27A5-42FA-BE5E-5C1A309A246E}" type="pres">
      <dgm:prSet presAssocID="{FB5CAED5-D7E2-40A2-8BD6-DBB11C55C9CC}" presName="rootText" presStyleLbl="node2" presStyleIdx="2" presStyleCnt="5">
        <dgm:presLayoutVars>
          <dgm:chPref val="3"/>
        </dgm:presLayoutVars>
      </dgm:prSet>
      <dgm:spPr/>
    </dgm:pt>
    <dgm:pt modelId="{5236C8A9-76AA-4219-9FAB-11FFCC757C06}" type="pres">
      <dgm:prSet presAssocID="{FB5CAED5-D7E2-40A2-8BD6-DBB11C55C9CC}" presName="rootConnector" presStyleLbl="node2" presStyleIdx="2" presStyleCnt="5"/>
      <dgm:spPr/>
    </dgm:pt>
    <dgm:pt modelId="{E86BABE4-7217-4511-AADA-C5A9AE987D8B}" type="pres">
      <dgm:prSet presAssocID="{FB5CAED5-D7E2-40A2-8BD6-DBB11C55C9CC}" presName="hierChild4" presStyleCnt="0"/>
      <dgm:spPr/>
    </dgm:pt>
    <dgm:pt modelId="{D459861B-9F15-4C38-8717-D1E8F1C23997}" type="pres">
      <dgm:prSet presAssocID="{67470CAB-5978-4ACB-AEF6-329B73A0C81F}" presName="Name37" presStyleLbl="parChTrans1D3" presStyleIdx="6" presStyleCnt="9"/>
      <dgm:spPr/>
    </dgm:pt>
    <dgm:pt modelId="{F7A48B7D-6ADD-4550-8C39-78E8F015FF0B}" type="pres">
      <dgm:prSet presAssocID="{CAC6EA4F-1C6D-4EE0-8997-C10A56A20334}" presName="hierRoot2" presStyleCnt="0">
        <dgm:presLayoutVars>
          <dgm:hierBranch val="init"/>
        </dgm:presLayoutVars>
      </dgm:prSet>
      <dgm:spPr/>
    </dgm:pt>
    <dgm:pt modelId="{DF4CF1DD-3BAF-4E3C-B608-68FEE440FAEE}" type="pres">
      <dgm:prSet presAssocID="{CAC6EA4F-1C6D-4EE0-8997-C10A56A20334}" presName="rootComposite" presStyleCnt="0"/>
      <dgm:spPr/>
    </dgm:pt>
    <dgm:pt modelId="{0ABD6C6A-4FCC-4577-9EE1-5CA994B84FA4}" type="pres">
      <dgm:prSet presAssocID="{CAC6EA4F-1C6D-4EE0-8997-C10A56A20334}" presName="rootText" presStyleLbl="node3" presStyleIdx="6" presStyleCnt="9">
        <dgm:presLayoutVars>
          <dgm:chPref val="3"/>
        </dgm:presLayoutVars>
      </dgm:prSet>
      <dgm:spPr/>
    </dgm:pt>
    <dgm:pt modelId="{096F419C-AEB2-4A66-90AB-40AF784154A0}" type="pres">
      <dgm:prSet presAssocID="{CAC6EA4F-1C6D-4EE0-8997-C10A56A20334}" presName="rootConnector" presStyleLbl="node3" presStyleIdx="6" presStyleCnt="9"/>
      <dgm:spPr/>
    </dgm:pt>
    <dgm:pt modelId="{B9551E6A-6374-4DC6-8F39-B51DCF577C54}" type="pres">
      <dgm:prSet presAssocID="{CAC6EA4F-1C6D-4EE0-8997-C10A56A20334}" presName="hierChild4" presStyleCnt="0"/>
      <dgm:spPr/>
    </dgm:pt>
    <dgm:pt modelId="{A93A4592-4E9A-4DE9-895A-82B06978915C}" type="pres">
      <dgm:prSet presAssocID="{99BCD996-1B7D-4EC1-A8B5-1B3717D763AE}" presName="Name37" presStyleLbl="parChTrans1D4" presStyleIdx="4" presStyleCnt="21"/>
      <dgm:spPr/>
    </dgm:pt>
    <dgm:pt modelId="{1A31EE6A-EE8B-4E70-B3BD-F7DDBFA7FD61}" type="pres">
      <dgm:prSet presAssocID="{BC16A26A-E138-4953-BE97-8ED6FE095B32}" presName="hierRoot2" presStyleCnt="0">
        <dgm:presLayoutVars>
          <dgm:hierBranch val="init"/>
        </dgm:presLayoutVars>
      </dgm:prSet>
      <dgm:spPr/>
    </dgm:pt>
    <dgm:pt modelId="{DBA6ADD9-3211-4D0E-BA92-9B08098C5670}" type="pres">
      <dgm:prSet presAssocID="{BC16A26A-E138-4953-BE97-8ED6FE095B32}" presName="rootComposite" presStyleCnt="0"/>
      <dgm:spPr/>
    </dgm:pt>
    <dgm:pt modelId="{AA2996DC-268F-4877-962B-1F646F2732D0}" type="pres">
      <dgm:prSet presAssocID="{BC16A26A-E138-4953-BE97-8ED6FE095B32}" presName="rootText" presStyleLbl="node4" presStyleIdx="4" presStyleCnt="21">
        <dgm:presLayoutVars>
          <dgm:chPref val="3"/>
        </dgm:presLayoutVars>
      </dgm:prSet>
      <dgm:spPr/>
    </dgm:pt>
    <dgm:pt modelId="{87F3F7D1-B90B-4224-95BD-0251D12FE166}" type="pres">
      <dgm:prSet presAssocID="{BC16A26A-E138-4953-BE97-8ED6FE095B32}" presName="rootConnector" presStyleLbl="node4" presStyleIdx="4" presStyleCnt="21"/>
      <dgm:spPr/>
    </dgm:pt>
    <dgm:pt modelId="{C04D13EB-239B-471A-B0F6-9CC2F09C7E8E}" type="pres">
      <dgm:prSet presAssocID="{BC16A26A-E138-4953-BE97-8ED6FE095B32}" presName="hierChild4" presStyleCnt="0"/>
      <dgm:spPr/>
    </dgm:pt>
    <dgm:pt modelId="{38B2D5D2-9761-4D54-ACC5-0BE5F8C053B6}" type="pres">
      <dgm:prSet presAssocID="{BC16A26A-E138-4953-BE97-8ED6FE095B32}" presName="hierChild5" presStyleCnt="0"/>
      <dgm:spPr/>
    </dgm:pt>
    <dgm:pt modelId="{3E35849A-CF33-446E-AD35-D41894D22603}" type="pres">
      <dgm:prSet presAssocID="{B4757BA8-C3D3-4549-93A4-EEA0C828E80B}" presName="Name37" presStyleLbl="parChTrans1D4" presStyleIdx="5" presStyleCnt="21"/>
      <dgm:spPr/>
    </dgm:pt>
    <dgm:pt modelId="{8893E848-1DBF-47B3-8D68-01F1D1C9B791}" type="pres">
      <dgm:prSet presAssocID="{FE8530F4-C6D4-42AA-A17E-47823C95A7D5}" presName="hierRoot2" presStyleCnt="0">
        <dgm:presLayoutVars>
          <dgm:hierBranch val="init"/>
        </dgm:presLayoutVars>
      </dgm:prSet>
      <dgm:spPr/>
    </dgm:pt>
    <dgm:pt modelId="{5FD7B47A-E6C7-4A35-B957-2954E2C5E64C}" type="pres">
      <dgm:prSet presAssocID="{FE8530F4-C6D4-42AA-A17E-47823C95A7D5}" presName="rootComposite" presStyleCnt="0"/>
      <dgm:spPr/>
    </dgm:pt>
    <dgm:pt modelId="{F2F87412-E1F8-4A2F-BE1C-E916B1EE9E5A}" type="pres">
      <dgm:prSet presAssocID="{FE8530F4-C6D4-42AA-A17E-47823C95A7D5}" presName="rootText" presStyleLbl="node4" presStyleIdx="5" presStyleCnt="21">
        <dgm:presLayoutVars>
          <dgm:chPref val="3"/>
        </dgm:presLayoutVars>
      </dgm:prSet>
      <dgm:spPr/>
    </dgm:pt>
    <dgm:pt modelId="{39DDC6DE-075C-4DB3-8B7A-075FAD7F9263}" type="pres">
      <dgm:prSet presAssocID="{FE8530F4-C6D4-42AA-A17E-47823C95A7D5}" presName="rootConnector" presStyleLbl="node4" presStyleIdx="5" presStyleCnt="21"/>
      <dgm:spPr/>
    </dgm:pt>
    <dgm:pt modelId="{3C8EB078-DB11-496F-926B-3BDB4197CA44}" type="pres">
      <dgm:prSet presAssocID="{FE8530F4-C6D4-42AA-A17E-47823C95A7D5}" presName="hierChild4" presStyleCnt="0"/>
      <dgm:spPr/>
    </dgm:pt>
    <dgm:pt modelId="{B485AAFE-E04F-489A-8AD0-6C6D4639404C}" type="pres">
      <dgm:prSet presAssocID="{FE8530F4-C6D4-42AA-A17E-47823C95A7D5}" presName="hierChild5" presStyleCnt="0"/>
      <dgm:spPr/>
    </dgm:pt>
    <dgm:pt modelId="{6CFE57BE-2AAC-4211-BB79-6F949E14E83F}" type="pres">
      <dgm:prSet presAssocID="{46493EF9-508A-4B7A-8C13-2E149EEE3271}" presName="Name37" presStyleLbl="parChTrans1D4" presStyleIdx="6" presStyleCnt="21"/>
      <dgm:spPr/>
    </dgm:pt>
    <dgm:pt modelId="{646F6034-6BFC-430A-AD1D-A65D9944E5D3}" type="pres">
      <dgm:prSet presAssocID="{279CB473-398A-4FC9-ADCA-067BE170CDCF}" presName="hierRoot2" presStyleCnt="0">
        <dgm:presLayoutVars>
          <dgm:hierBranch val="init"/>
        </dgm:presLayoutVars>
      </dgm:prSet>
      <dgm:spPr/>
    </dgm:pt>
    <dgm:pt modelId="{1F738124-D714-45CB-BE42-8BDCEB4772F5}" type="pres">
      <dgm:prSet presAssocID="{279CB473-398A-4FC9-ADCA-067BE170CDCF}" presName="rootComposite" presStyleCnt="0"/>
      <dgm:spPr/>
    </dgm:pt>
    <dgm:pt modelId="{0D9F2BD7-C0C6-4CC6-BE70-1F1E08C7C74F}" type="pres">
      <dgm:prSet presAssocID="{279CB473-398A-4FC9-ADCA-067BE170CDCF}" presName="rootText" presStyleLbl="node4" presStyleIdx="6" presStyleCnt="21">
        <dgm:presLayoutVars>
          <dgm:chPref val="3"/>
        </dgm:presLayoutVars>
      </dgm:prSet>
      <dgm:spPr/>
    </dgm:pt>
    <dgm:pt modelId="{1B100619-0931-4F19-BC6F-0A7092C0B716}" type="pres">
      <dgm:prSet presAssocID="{279CB473-398A-4FC9-ADCA-067BE170CDCF}" presName="rootConnector" presStyleLbl="node4" presStyleIdx="6" presStyleCnt="21"/>
      <dgm:spPr/>
    </dgm:pt>
    <dgm:pt modelId="{2C7493DF-4A5B-4D00-8AE6-CC00D35A88E8}" type="pres">
      <dgm:prSet presAssocID="{279CB473-398A-4FC9-ADCA-067BE170CDCF}" presName="hierChild4" presStyleCnt="0"/>
      <dgm:spPr/>
    </dgm:pt>
    <dgm:pt modelId="{0456399A-2ADD-4214-BA9B-DC3780C97923}" type="pres">
      <dgm:prSet presAssocID="{2D1FCC69-B0CC-4C32-A020-7B765FC24266}" presName="Name37" presStyleLbl="parChTrans1D4" presStyleIdx="7" presStyleCnt="21"/>
      <dgm:spPr/>
    </dgm:pt>
    <dgm:pt modelId="{6E345E23-55D2-4D94-9FD2-38F9F0D5469E}" type="pres">
      <dgm:prSet presAssocID="{CAEC6518-E63F-453D-8932-5C9EB3D7750E}" presName="hierRoot2" presStyleCnt="0">
        <dgm:presLayoutVars>
          <dgm:hierBranch val="init"/>
        </dgm:presLayoutVars>
      </dgm:prSet>
      <dgm:spPr/>
    </dgm:pt>
    <dgm:pt modelId="{D9189FB7-2EB5-4DFE-906D-0EA6003D423E}" type="pres">
      <dgm:prSet presAssocID="{CAEC6518-E63F-453D-8932-5C9EB3D7750E}" presName="rootComposite" presStyleCnt="0"/>
      <dgm:spPr/>
    </dgm:pt>
    <dgm:pt modelId="{A1E2FDF9-AE96-4040-A01A-E247C56EB60F}" type="pres">
      <dgm:prSet presAssocID="{CAEC6518-E63F-453D-8932-5C9EB3D7750E}" presName="rootText" presStyleLbl="node4" presStyleIdx="7" presStyleCnt="21">
        <dgm:presLayoutVars>
          <dgm:chPref val="3"/>
        </dgm:presLayoutVars>
      </dgm:prSet>
      <dgm:spPr/>
    </dgm:pt>
    <dgm:pt modelId="{C6B641D3-FDDE-4057-B62C-6833AE224A65}" type="pres">
      <dgm:prSet presAssocID="{CAEC6518-E63F-453D-8932-5C9EB3D7750E}" presName="rootConnector" presStyleLbl="node4" presStyleIdx="7" presStyleCnt="21"/>
      <dgm:spPr/>
    </dgm:pt>
    <dgm:pt modelId="{2156B94B-438B-43E5-9E1E-A3F9490264D6}" type="pres">
      <dgm:prSet presAssocID="{CAEC6518-E63F-453D-8932-5C9EB3D7750E}" presName="hierChild4" presStyleCnt="0"/>
      <dgm:spPr/>
    </dgm:pt>
    <dgm:pt modelId="{73728FDE-028E-4AEC-BF6C-5614F4D91890}" type="pres">
      <dgm:prSet presAssocID="{C4B50794-9621-4D56-97A0-5DA60512CD0D}" presName="Name37" presStyleLbl="parChTrans1D4" presStyleIdx="8" presStyleCnt="21"/>
      <dgm:spPr/>
    </dgm:pt>
    <dgm:pt modelId="{346A8699-E91C-40B3-B37C-7F97B7635BD0}" type="pres">
      <dgm:prSet presAssocID="{E612760A-88E9-41D4-A62C-8B50F5FC15E1}" presName="hierRoot2" presStyleCnt="0">
        <dgm:presLayoutVars>
          <dgm:hierBranch val="init"/>
        </dgm:presLayoutVars>
      </dgm:prSet>
      <dgm:spPr/>
    </dgm:pt>
    <dgm:pt modelId="{A40D35EB-ED84-48B8-A51D-0543F3B9B16A}" type="pres">
      <dgm:prSet presAssocID="{E612760A-88E9-41D4-A62C-8B50F5FC15E1}" presName="rootComposite" presStyleCnt="0"/>
      <dgm:spPr/>
    </dgm:pt>
    <dgm:pt modelId="{5A8F992E-0893-467A-8FAA-A7411B2B6AEB}" type="pres">
      <dgm:prSet presAssocID="{E612760A-88E9-41D4-A62C-8B50F5FC15E1}" presName="rootText" presStyleLbl="node4" presStyleIdx="8" presStyleCnt="21">
        <dgm:presLayoutVars>
          <dgm:chPref val="3"/>
        </dgm:presLayoutVars>
      </dgm:prSet>
      <dgm:spPr/>
    </dgm:pt>
    <dgm:pt modelId="{5E79596A-7E08-467D-8403-5CEEE68CAFA1}" type="pres">
      <dgm:prSet presAssocID="{E612760A-88E9-41D4-A62C-8B50F5FC15E1}" presName="rootConnector" presStyleLbl="node4" presStyleIdx="8" presStyleCnt="21"/>
      <dgm:spPr/>
    </dgm:pt>
    <dgm:pt modelId="{DEC06B30-E870-423C-846F-771F0DD7DB9E}" type="pres">
      <dgm:prSet presAssocID="{E612760A-88E9-41D4-A62C-8B50F5FC15E1}" presName="hierChild4" presStyleCnt="0"/>
      <dgm:spPr/>
    </dgm:pt>
    <dgm:pt modelId="{3B8DDF62-C909-48D2-813C-8638559A123F}" type="pres">
      <dgm:prSet presAssocID="{E612760A-88E9-41D4-A62C-8B50F5FC15E1}" presName="hierChild5" presStyleCnt="0"/>
      <dgm:spPr/>
    </dgm:pt>
    <dgm:pt modelId="{A103E09F-9EAE-48A0-8B74-F6B32EF09AEE}" type="pres">
      <dgm:prSet presAssocID="{41FAC3F0-AA7E-436E-B7E6-9773C3F564A8}" presName="Name37" presStyleLbl="parChTrans1D4" presStyleIdx="9" presStyleCnt="21"/>
      <dgm:spPr/>
    </dgm:pt>
    <dgm:pt modelId="{2AD7DDD3-DFFA-4C7E-B954-28D72B1D5DD5}" type="pres">
      <dgm:prSet presAssocID="{9D935E95-711E-4678-A8DA-F62C9FF95DF0}" presName="hierRoot2" presStyleCnt="0">
        <dgm:presLayoutVars>
          <dgm:hierBranch val="init"/>
        </dgm:presLayoutVars>
      </dgm:prSet>
      <dgm:spPr/>
    </dgm:pt>
    <dgm:pt modelId="{AC01C9E7-A53F-4A1E-BAEE-70BD727D08D8}" type="pres">
      <dgm:prSet presAssocID="{9D935E95-711E-4678-A8DA-F62C9FF95DF0}" presName="rootComposite" presStyleCnt="0"/>
      <dgm:spPr/>
    </dgm:pt>
    <dgm:pt modelId="{D56224BD-09C6-434D-A7F9-53C1D2191AD2}" type="pres">
      <dgm:prSet presAssocID="{9D935E95-711E-4678-A8DA-F62C9FF95DF0}" presName="rootText" presStyleLbl="node4" presStyleIdx="9" presStyleCnt="21">
        <dgm:presLayoutVars>
          <dgm:chPref val="3"/>
        </dgm:presLayoutVars>
      </dgm:prSet>
      <dgm:spPr/>
    </dgm:pt>
    <dgm:pt modelId="{7D808069-C721-4426-9996-056D6E2D37C2}" type="pres">
      <dgm:prSet presAssocID="{9D935E95-711E-4678-A8DA-F62C9FF95DF0}" presName="rootConnector" presStyleLbl="node4" presStyleIdx="9" presStyleCnt="21"/>
      <dgm:spPr/>
    </dgm:pt>
    <dgm:pt modelId="{E395CE7A-FE93-4E66-880C-2373637D4695}" type="pres">
      <dgm:prSet presAssocID="{9D935E95-711E-4678-A8DA-F62C9FF95DF0}" presName="hierChild4" presStyleCnt="0"/>
      <dgm:spPr/>
    </dgm:pt>
    <dgm:pt modelId="{35E3F15F-9234-474D-8133-9A3B7AB55CFE}" type="pres">
      <dgm:prSet presAssocID="{9D935E95-711E-4678-A8DA-F62C9FF95DF0}" presName="hierChild5" presStyleCnt="0"/>
      <dgm:spPr/>
    </dgm:pt>
    <dgm:pt modelId="{736FFD04-C471-49B4-8A3C-70042652EE40}" type="pres">
      <dgm:prSet presAssocID="{E9C61BFF-DE62-43BB-848B-E5C4CAAF884E}" presName="Name37" presStyleLbl="parChTrans1D4" presStyleIdx="10" presStyleCnt="21"/>
      <dgm:spPr/>
    </dgm:pt>
    <dgm:pt modelId="{BFDFDA35-81CC-41A9-989A-D9E60DE68CE0}" type="pres">
      <dgm:prSet presAssocID="{40B27FE4-3312-4925-BA10-144FC914AB9C}" presName="hierRoot2" presStyleCnt="0">
        <dgm:presLayoutVars>
          <dgm:hierBranch val="init"/>
        </dgm:presLayoutVars>
      </dgm:prSet>
      <dgm:spPr/>
    </dgm:pt>
    <dgm:pt modelId="{D19C1403-294E-4AD0-B2CD-64C335945169}" type="pres">
      <dgm:prSet presAssocID="{40B27FE4-3312-4925-BA10-144FC914AB9C}" presName="rootComposite" presStyleCnt="0"/>
      <dgm:spPr/>
    </dgm:pt>
    <dgm:pt modelId="{86EE0488-D46C-4C5D-BA0A-B0FE23AF0B74}" type="pres">
      <dgm:prSet presAssocID="{40B27FE4-3312-4925-BA10-144FC914AB9C}" presName="rootText" presStyleLbl="node4" presStyleIdx="10" presStyleCnt="21">
        <dgm:presLayoutVars>
          <dgm:chPref val="3"/>
        </dgm:presLayoutVars>
      </dgm:prSet>
      <dgm:spPr/>
    </dgm:pt>
    <dgm:pt modelId="{B1BB2BB4-1B2A-4400-A63C-A32A1D85B7C9}" type="pres">
      <dgm:prSet presAssocID="{40B27FE4-3312-4925-BA10-144FC914AB9C}" presName="rootConnector" presStyleLbl="node4" presStyleIdx="10" presStyleCnt="21"/>
      <dgm:spPr/>
    </dgm:pt>
    <dgm:pt modelId="{FFD5683B-E822-4472-A247-F76778940D81}" type="pres">
      <dgm:prSet presAssocID="{40B27FE4-3312-4925-BA10-144FC914AB9C}" presName="hierChild4" presStyleCnt="0"/>
      <dgm:spPr/>
    </dgm:pt>
    <dgm:pt modelId="{19476C8D-1A14-44B6-8407-756F3322E63E}" type="pres">
      <dgm:prSet presAssocID="{40B27FE4-3312-4925-BA10-144FC914AB9C}" presName="hierChild5" presStyleCnt="0"/>
      <dgm:spPr/>
    </dgm:pt>
    <dgm:pt modelId="{F5EE119E-56E6-451D-9054-42B106571A7A}" type="pres">
      <dgm:prSet presAssocID="{CAEC6518-E63F-453D-8932-5C9EB3D7750E}" presName="hierChild5" presStyleCnt="0"/>
      <dgm:spPr/>
    </dgm:pt>
    <dgm:pt modelId="{4E8995E1-5A4E-441B-8A99-291861A64CF5}" type="pres">
      <dgm:prSet presAssocID="{279CB473-398A-4FC9-ADCA-067BE170CDCF}" presName="hierChild5" presStyleCnt="0"/>
      <dgm:spPr/>
    </dgm:pt>
    <dgm:pt modelId="{F9A5A1BB-8492-4AD8-8C1A-F1F260FEB5F0}" type="pres">
      <dgm:prSet presAssocID="{CAC6EA4F-1C6D-4EE0-8997-C10A56A20334}" presName="hierChild5" presStyleCnt="0"/>
      <dgm:spPr/>
    </dgm:pt>
    <dgm:pt modelId="{F6A0261E-2C85-406F-8F48-CC9067DA731D}" type="pres">
      <dgm:prSet presAssocID="{FB5CAED5-D7E2-40A2-8BD6-DBB11C55C9CC}" presName="hierChild5" presStyleCnt="0"/>
      <dgm:spPr/>
    </dgm:pt>
    <dgm:pt modelId="{FE5DBF7B-81D9-4D35-87AB-944F7918A3DC}" type="pres">
      <dgm:prSet presAssocID="{4CACB3CD-033F-4890-9FD4-A7CD046A364B}" presName="Name37" presStyleLbl="parChTrans1D2" presStyleIdx="3" presStyleCnt="5"/>
      <dgm:spPr/>
    </dgm:pt>
    <dgm:pt modelId="{829E9D9D-B833-42FE-B004-703E15D7BC36}" type="pres">
      <dgm:prSet presAssocID="{05B3B17C-07CC-4E68-AA73-8F13FBD6DCAE}" presName="hierRoot2" presStyleCnt="0">
        <dgm:presLayoutVars>
          <dgm:hierBranch val="init"/>
        </dgm:presLayoutVars>
      </dgm:prSet>
      <dgm:spPr/>
    </dgm:pt>
    <dgm:pt modelId="{064FA7FD-633F-4FD0-A1EE-748072BEC0CA}" type="pres">
      <dgm:prSet presAssocID="{05B3B17C-07CC-4E68-AA73-8F13FBD6DCAE}" presName="rootComposite" presStyleCnt="0"/>
      <dgm:spPr/>
    </dgm:pt>
    <dgm:pt modelId="{6BFD603D-DA24-42A9-ADA4-567C29ADABDD}" type="pres">
      <dgm:prSet presAssocID="{05B3B17C-07CC-4E68-AA73-8F13FBD6DCAE}" presName="rootText" presStyleLbl="node2" presStyleIdx="3" presStyleCnt="5">
        <dgm:presLayoutVars>
          <dgm:chPref val="3"/>
        </dgm:presLayoutVars>
      </dgm:prSet>
      <dgm:spPr/>
    </dgm:pt>
    <dgm:pt modelId="{70A7B8B2-46CA-4090-B5CB-805E189DC578}" type="pres">
      <dgm:prSet presAssocID="{05B3B17C-07CC-4E68-AA73-8F13FBD6DCAE}" presName="rootConnector" presStyleLbl="node2" presStyleIdx="3" presStyleCnt="5"/>
      <dgm:spPr/>
    </dgm:pt>
    <dgm:pt modelId="{E3F0BB43-8C68-49E8-9133-EC523F1907C2}" type="pres">
      <dgm:prSet presAssocID="{05B3B17C-07CC-4E68-AA73-8F13FBD6DCAE}" presName="hierChild4" presStyleCnt="0"/>
      <dgm:spPr/>
    </dgm:pt>
    <dgm:pt modelId="{82B45009-1F88-46C2-98A8-3561180FF091}" type="pres">
      <dgm:prSet presAssocID="{521444DA-3E76-42D3-9401-CC94DBD461FC}" presName="Name37" presStyleLbl="parChTrans1D3" presStyleIdx="7" presStyleCnt="9"/>
      <dgm:spPr/>
    </dgm:pt>
    <dgm:pt modelId="{DC516293-F86A-45B4-88D8-69132D82E69A}" type="pres">
      <dgm:prSet presAssocID="{B3EF8C60-EC28-4F41-978B-BCBA9B71FF59}" presName="hierRoot2" presStyleCnt="0">
        <dgm:presLayoutVars>
          <dgm:hierBranch val="init"/>
        </dgm:presLayoutVars>
      </dgm:prSet>
      <dgm:spPr/>
    </dgm:pt>
    <dgm:pt modelId="{2F7D6519-58C4-469C-B09F-33A9D414F113}" type="pres">
      <dgm:prSet presAssocID="{B3EF8C60-EC28-4F41-978B-BCBA9B71FF59}" presName="rootComposite" presStyleCnt="0"/>
      <dgm:spPr/>
    </dgm:pt>
    <dgm:pt modelId="{3986FA72-2E66-47B2-9A71-2866DB84620D}" type="pres">
      <dgm:prSet presAssocID="{B3EF8C60-EC28-4F41-978B-BCBA9B71FF59}" presName="rootText" presStyleLbl="node3" presStyleIdx="7" presStyleCnt="9">
        <dgm:presLayoutVars>
          <dgm:chPref val="3"/>
        </dgm:presLayoutVars>
      </dgm:prSet>
      <dgm:spPr/>
    </dgm:pt>
    <dgm:pt modelId="{E215F212-273D-4EFA-A64F-899049B9BF26}" type="pres">
      <dgm:prSet presAssocID="{B3EF8C60-EC28-4F41-978B-BCBA9B71FF59}" presName="rootConnector" presStyleLbl="node3" presStyleIdx="7" presStyleCnt="9"/>
      <dgm:spPr/>
    </dgm:pt>
    <dgm:pt modelId="{482B9004-595F-42B7-BB07-10D66C4072ED}" type="pres">
      <dgm:prSet presAssocID="{B3EF8C60-EC28-4F41-978B-BCBA9B71FF59}" presName="hierChild4" presStyleCnt="0"/>
      <dgm:spPr/>
    </dgm:pt>
    <dgm:pt modelId="{8ACB2973-F1C7-4AA6-AC89-802D24C381C9}" type="pres">
      <dgm:prSet presAssocID="{35C14407-85D2-4636-A934-F970238ACEEB}" presName="Name37" presStyleLbl="parChTrans1D4" presStyleIdx="11" presStyleCnt="21"/>
      <dgm:spPr/>
    </dgm:pt>
    <dgm:pt modelId="{CF2F20A6-C0C1-43FE-A1A1-7EDD07462E21}" type="pres">
      <dgm:prSet presAssocID="{B2356765-C816-4E97-8F36-04C217A11B2C}" presName="hierRoot2" presStyleCnt="0">
        <dgm:presLayoutVars>
          <dgm:hierBranch val="init"/>
        </dgm:presLayoutVars>
      </dgm:prSet>
      <dgm:spPr/>
    </dgm:pt>
    <dgm:pt modelId="{C4B33454-D5F0-4621-A123-747B62275530}" type="pres">
      <dgm:prSet presAssocID="{B2356765-C816-4E97-8F36-04C217A11B2C}" presName="rootComposite" presStyleCnt="0"/>
      <dgm:spPr/>
    </dgm:pt>
    <dgm:pt modelId="{D8EA1E20-48CB-497B-AB54-B8A4DEC8AB2E}" type="pres">
      <dgm:prSet presAssocID="{B2356765-C816-4E97-8F36-04C217A11B2C}" presName="rootText" presStyleLbl="node4" presStyleIdx="11" presStyleCnt="21">
        <dgm:presLayoutVars>
          <dgm:chPref val="3"/>
        </dgm:presLayoutVars>
      </dgm:prSet>
      <dgm:spPr/>
    </dgm:pt>
    <dgm:pt modelId="{C501A8D8-59E7-4398-9443-1D64C779E514}" type="pres">
      <dgm:prSet presAssocID="{B2356765-C816-4E97-8F36-04C217A11B2C}" presName="rootConnector" presStyleLbl="node4" presStyleIdx="11" presStyleCnt="21"/>
      <dgm:spPr/>
    </dgm:pt>
    <dgm:pt modelId="{6F0BE444-AFD0-4CE0-9410-394B7898856C}" type="pres">
      <dgm:prSet presAssocID="{B2356765-C816-4E97-8F36-04C217A11B2C}" presName="hierChild4" presStyleCnt="0"/>
      <dgm:spPr/>
    </dgm:pt>
    <dgm:pt modelId="{203A5646-8DCD-4244-A153-FFC0CB629499}" type="pres">
      <dgm:prSet presAssocID="{B2356765-C816-4E97-8F36-04C217A11B2C}" presName="hierChild5" presStyleCnt="0"/>
      <dgm:spPr/>
    </dgm:pt>
    <dgm:pt modelId="{115F0660-BB10-4EC7-9F4E-2F590825391E}" type="pres">
      <dgm:prSet presAssocID="{872F0294-55E3-4562-8371-CE602338833F}" presName="Name37" presStyleLbl="parChTrans1D4" presStyleIdx="12" presStyleCnt="21"/>
      <dgm:spPr/>
    </dgm:pt>
    <dgm:pt modelId="{7FF87165-3D09-449E-B526-4EBFD36F38AD}" type="pres">
      <dgm:prSet presAssocID="{323EE545-A67B-4AC4-8491-BCB14002B6B0}" presName="hierRoot2" presStyleCnt="0">
        <dgm:presLayoutVars>
          <dgm:hierBranch val="init"/>
        </dgm:presLayoutVars>
      </dgm:prSet>
      <dgm:spPr/>
    </dgm:pt>
    <dgm:pt modelId="{50DDADFB-C80A-43C0-8AF8-5EC0FA82363C}" type="pres">
      <dgm:prSet presAssocID="{323EE545-A67B-4AC4-8491-BCB14002B6B0}" presName="rootComposite" presStyleCnt="0"/>
      <dgm:spPr/>
    </dgm:pt>
    <dgm:pt modelId="{A595F143-2E3A-4923-878D-DF10322991AA}" type="pres">
      <dgm:prSet presAssocID="{323EE545-A67B-4AC4-8491-BCB14002B6B0}" presName="rootText" presStyleLbl="node4" presStyleIdx="12" presStyleCnt="21">
        <dgm:presLayoutVars>
          <dgm:chPref val="3"/>
        </dgm:presLayoutVars>
      </dgm:prSet>
      <dgm:spPr/>
    </dgm:pt>
    <dgm:pt modelId="{5DAA1C08-4393-4F6C-B567-C1DB3CCD35B9}" type="pres">
      <dgm:prSet presAssocID="{323EE545-A67B-4AC4-8491-BCB14002B6B0}" presName="rootConnector" presStyleLbl="node4" presStyleIdx="12" presStyleCnt="21"/>
      <dgm:spPr/>
    </dgm:pt>
    <dgm:pt modelId="{06B0D4AC-0010-4099-A51B-D882BB715450}" type="pres">
      <dgm:prSet presAssocID="{323EE545-A67B-4AC4-8491-BCB14002B6B0}" presName="hierChild4" presStyleCnt="0"/>
      <dgm:spPr/>
    </dgm:pt>
    <dgm:pt modelId="{58A9431E-FCE9-4519-9094-E5E3C5D42C86}" type="pres">
      <dgm:prSet presAssocID="{323EE545-A67B-4AC4-8491-BCB14002B6B0}" presName="hierChild5" presStyleCnt="0"/>
      <dgm:spPr/>
    </dgm:pt>
    <dgm:pt modelId="{75884EA9-6EB2-434A-A9C4-7327A4BF137E}" type="pres">
      <dgm:prSet presAssocID="{9387C6B4-67DA-40FD-8B20-C37015FF9317}" presName="Name37" presStyleLbl="parChTrans1D4" presStyleIdx="13" presStyleCnt="21"/>
      <dgm:spPr/>
    </dgm:pt>
    <dgm:pt modelId="{7331C34E-9F70-4AF0-8F44-F845D0F4348A}" type="pres">
      <dgm:prSet presAssocID="{792509BA-9ED2-4BEF-84B0-537398BF5216}" presName="hierRoot2" presStyleCnt="0">
        <dgm:presLayoutVars>
          <dgm:hierBranch val="init"/>
        </dgm:presLayoutVars>
      </dgm:prSet>
      <dgm:spPr/>
    </dgm:pt>
    <dgm:pt modelId="{653C32BB-F7CC-453D-B4A6-11B351F18017}" type="pres">
      <dgm:prSet presAssocID="{792509BA-9ED2-4BEF-84B0-537398BF5216}" presName="rootComposite" presStyleCnt="0"/>
      <dgm:spPr/>
    </dgm:pt>
    <dgm:pt modelId="{7F170F87-5448-4854-864B-B14F4C550B6E}" type="pres">
      <dgm:prSet presAssocID="{792509BA-9ED2-4BEF-84B0-537398BF5216}" presName="rootText" presStyleLbl="node4" presStyleIdx="13" presStyleCnt="21">
        <dgm:presLayoutVars>
          <dgm:chPref val="3"/>
        </dgm:presLayoutVars>
      </dgm:prSet>
      <dgm:spPr/>
    </dgm:pt>
    <dgm:pt modelId="{D832BBCC-6921-4104-A447-25F6724DB20F}" type="pres">
      <dgm:prSet presAssocID="{792509BA-9ED2-4BEF-84B0-537398BF5216}" presName="rootConnector" presStyleLbl="node4" presStyleIdx="13" presStyleCnt="21"/>
      <dgm:spPr/>
    </dgm:pt>
    <dgm:pt modelId="{8AC78821-8B49-4362-9037-80D4F007B3D4}" type="pres">
      <dgm:prSet presAssocID="{792509BA-9ED2-4BEF-84B0-537398BF5216}" presName="hierChild4" presStyleCnt="0"/>
      <dgm:spPr/>
    </dgm:pt>
    <dgm:pt modelId="{43FF23B2-D740-4083-842D-072DBB19F56D}" type="pres">
      <dgm:prSet presAssocID="{792509BA-9ED2-4BEF-84B0-537398BF5216}" presName="hierChild5" presStyleCnt="0"/>
      <dgm:spPr/>
    </dgm:pt>
    <dgm:pt modelId="{5BCAC261-BEB6-4F6D-A66C-3119DEE74B35}" type="pres">
      <dgm:prSet presAssocID="{B3EF8C60-EC28-4F41-978B-BCBA9B71FF59}" presName="hierChild5" presStyleCnt="0"/>
      <dgm:spPr/>
    </dgm:pt>
    <dgm:pt modelId="{A3015547-2088-4FC4-A04A-FE5487766EC8}" type="pres">
      <dgm:prSet presAssocID="{05B3B17C-07CC-4E68-AA73-8F13FBD6DCAE}" presName="hierChild5" presStyleCnt="0"/>
      <dgm:spPr/>
    </dgm:pt>
    <dgm:pt modelId="{790E0842-4969-446D-AD2D-0B22C4945814}" type="pres">
      <dgm:prSet presAssocID="{6E3D4A8F-9E81-4850-886B-3D3ACD2518C0}" presName="Name37" presStyleLbl="parChTrans1D2" presStyleIdx="4" presStyleCnt="5"/>
      <dgm:spPr/>
    </dgm:pt>
    <dgm:pt modelId="{DC9B5B7A-271E-47BC-A1A8-F4DF31680F8B}" type="pres">
      <dgm:prSet presAssocID="{F0B5C2F9-7B8E-4D21-B432-8E996E9F4885}" presName="hierRoot2" presStyleCnt="0">
        <dgm:presLayoutVars>
          <dgm:hierBranch val="init"/>
        </dgm:presLayoutVars>
      </dgm:prSet>
      <dgm:spPr/>
    </dgm:pt>
    <dgm:pt modelId="{864B6F68-B7CE-41B6-A766-AE9489B92C8F}" type="pres">
      <dgm:prSet presAssocID="{F0B5C2F9-7B8E-4D21-B432-8E996E9F4885}" presName="rootComposite" presStyleCnt="0"/>
      <dgm:spPr/>
    </dgm:pt>
    <dgm:pt modelId="{496CF560-4AFD-47E9-B401-F3C0077F278D}" type="pres">
      <dgm:prSet presAssocID="{F0B5C2F9-7B8E-4D21-B432-8E996E9F4885}" presName="rootText" presStyleLbl="node2" presStyleIdx="4" presStyleCnt="5">
        <dgm:presLayoutVars>
          <dgm:chPref val="3"/>
        </dgm:presLayoutVars>
      </dgm:prSet>
      <dgm:spPr/>
    </dgm:pt>
    <dgm:pt modelId="{E6A18E86-D412-48AA-ACBF-B988C293554A}" type="pres">
      <dgm:prSet presAssocID="{F0B5C2F9-7B8E-4D21-B432-8E996E9F4885}" presName="rootConnector" presStyleLbl="node2" presStyleIdx="4" presStyleCnt="5"/>
      <dgm:spPr/>
    </dgm:pt>
    <dgm:pt modelId="{58B82084-2332-47F3-AF38-A00328C4705A}" type="pres">
      <dgm:prSet presAssocID="{F0B5C2F9-7B8E-4D21-B432-8E996E9F4885}" presName="hierChild4" presStyleCnt="0"/>
      <dgm:spPr/>
    </dgm:pt>
    <dgm:pt modelId="{87035CB0-812F-4A60-8AA3-8D17D6C0020E}" type="pres">
      <dgm:prSet presAssocID="{CFE1074D-F5F1-4C6D-8E85-79786EB67680}" presName="Name37" presStyleLbl="parChTrans1D3" presStyleIdx="8" presStyleCnt="9"/>
      <dgm:spPr/>
    </dgm:pt>
    <dgm:pt modelId="{328F3CBE-8915-452F-82AF-04A72FDAE2ED}" type="pres">
      <dgm:prSet presAssocID="{37E47C50-96C8-4149-B5A5-C4068C653B96}" presName="hierRoot2" presStyleCnt="0">
        <dgm:presLayoutVars>
          <dgm:hierBranch val="init"/>
        </dgm:presLayoutVars>
      </dgm:prSet>
      <dgm:spPr/>
    </dgm:pt>
    <dgm:pt modelId="{8EC7FB91-13DE-4603-8706-26B1C95D5DC8}" type="pres">
      <dgm:prSet presAssocID="{37E47C50-96C8-4149-B5A5-C4068C653B96}" presName="rootComposite" presStyleCnt="0"/>
      <dgm:spPr/>
    </dgm:pt>
    <dgm:pt modelId="{EC3FF47C-34B2-4649-B96E-F6760A6FC53C}" type="pres">
      <dgm:prSet presAssocID="{37E47C50-96C8-4149-B5A5-C4068C653B96}" presName="rootText" presStyleLbl="node3" presStyleIdx="8" presStyleCnt="9">
        <dgm:presLayoutVars>
          <dgm:chPref val="3"/>
        </dgm:presLayoutVars>
      </dgm:prSet>
      <dgm:spPr/>
    </dgm:pt>
    <dgm:pt modelId="{6066AC89-F8DE-427F-9B28-9120360F2EFB}" type="pres">
      <dgm:prSet presAssocID="{37E47C50-96C8-4149-B5A5-C4068C653B96}" presName="rootConnector" presStyleLbl="node3" presStyleIdx="8" presStyleCnt="9"/>
      <dgm:spPr/>
    </dgm:pt>
    <dgm:pt modelId="{C47AEA51-46B7-4ADC-A958-9B77629A5F4C}" type="pres">
      <dgm:prSet presAssocID="{37E47C50-96C8-4149-B5A5-C4068C653B96}" presName="hierChild4" presStyleCnt="0"/>
      <dgm:spPr/>
    </dgm:pt>
    <dgm:pt modelId="{D36106ED-CF4A-498B-AAA5-74E35BFDE11F}" type="pres">
      <dgm:prSet presAssocID="{43352297-A37F-42AC-B422-4B5333D27A27}" presName="Name37" presStyleLbl="parChTrans1D4" presStyleIdx="14" presStyleCnt="21"/>
      <dgm:spPr/>
    </dgm:pt>
    <dgm:pt modelId="{7804B82A-AB28-44F0-BCFD-88B29FA66AF8}" type="pres">
      <dgm:prSet presAssocID="{B0A14D1A-EC67-4A54-AB6B-74DEDA08319E}" presName="hierRoot2" presStyleCnt="0">
        <dgm:presLayoutVars>
          <dgm:hierBranch val="init"/>
        </dgm:presLayoutVars>
      </dgm:prSet>
      <dgm:spPr/>
    </dgm:pt>
    <dgm:pt modelId="{752055FF-A140-4594-95AA-498D8AEE6DE7}" type="pres">
      <dgm:prSet presAssocID="{B0A14D1A-EC67-4A54-AB6B-74DEDA08319E}" presName="rootComposite" presStyleCnt="0"/>
      <dgm:spPr/>
    </dgm:pt>
    <dgm:pt modelId="{A000E79D-4148-4CC2-95F6-E811AE31F3A7}" type="pres">
      <dgm:prSet presAssocID="{B0A14D1A-EC67-4A54-AB6B-74DEDA08319E}" presName="rootText" presStyleLbl="node4" presStyleIdx="14" presStyleCnt="21">
        <dgm:presLayoutVars>
          <dgm:chPref val="3"/>
        </dgm:presLayoutVars>
      </dgm:prSet>
      <dgm:spPr/>
    </dgm:pt>
    <dgm:pt modelId="{FF42EA45-595D-43F3-AA06-A30C9A381D1E}" type="pres">
      <dgm:prSet presAssocID="{B0A14D1A-EC67-4A54-AB6B-74DEDA08319E}" presName="rootConnector" presStyleLbl="node4" presStyleIdx="14" presStyleCnt="21"/>
      <dgm:spPr/>
    </dgm:pt>
    <dgm:pt modelId="{BDF262D2-C1B3-455A-9DE5-89B2061B3B1A}" type="pres">
      <dgm:prSet presAssocID="{B0A14D1A-EC67-4A54-AB6B-74DEDA08319E}" presName="hierChild4" presStyleCnt="0"/>
      <dgm:spPr/>
    </dgm:pt>
    <dgm:pt modelId="{0D3C0E29-70ED-44DA-A4B2-957FBEBE34AF}" type="pres">
      <dgm:prSet presAssocID="{B0A14D1A-EC67-4A54-AB6B-74DEDA08319E}" presName="hierChild5" presStyleCnt="0"/>
      <dgm:spPr/>
    </dgm:pt>
    <dgm:pt modelId="{9D440D50-59E7-4254-9FEB-E01DAEB793CE}" type="pres">
      <dgm:prSet presAssocID="{3A45EDA4-39E9-4861-A45A-91E5269FAAD9}" presName="Name37" presStyleLbl="parChTrans1D4" presStyleIdx="15" presStyleCnt="21"/>
      <dgm:spPr/>
    </dgm:pt>
    <dgm:pt modelId="{3D0C793A-A67F-4C4F-968E-31451BA72FEF}" type="pres">
      <dgm:prSet presAssocID="{D8EE9642-76C2-46EE-8842-EDC045D34916}" presName="hierRoot2" presStyleCnt="0">
        <dgm:presLayoutVars>
          <dgm:hierBranch val="init"/>
        </dgm:presLayoutVars>
      </dgm:prSet>
      <dgm:spPr/>
    </dgm:pt>
    <dgm:pt modelId="{0667F54F-41FA-4912-8F9F-10DF5EC8270D}" type="pres">
      <dgm:prSet presAssocID="{D8EE9642-76C2-46EE-8842-EDC045D34916}" presName="rootComposite" presStyleCnt="0"/>
      <dgm:spPr/>
    </dgm:pt>
    <dgm:pt modelId="{44E11894-CC13-4D66-82E5-4FD661738E1B}" type="pres">
      <dgm:prSet presAssocID="{D8EE9642-76C2-46EE-8842-EDC045D34916}" presName="rootText" presStyleLbl="node4" presStyleIdx="15" presStyleCnt="21">
        <dgm:presLayoutVars>
          <dgm:chPref val="3"/>
        </dgm:presLayoutVars>
      </dgm:prSet>
      <dgm:spPr/>
    </dgm:pt>
    <dgm:pt modelId="{873465A9-88E9-4183-8B2E-030902195E36}" type="pres">
      <dgm:prSet presAssocID="{D8EE9642-76C2-46EE-8842-EDC045D34916}" presName="rootConnector" presStyleLbl="node4" presStyleIdx="15" presStyleCnt="21"/>
      <dgm:spPr/>
    </dgm:pt>
    <dgm:pt modelId="{C2EBFCAF-419A-41A2-AF89-E5059DDB92B3}" type="pres">
      <dgm:prSet presAssocID="{D8EE9642-76C2-46EE-8842-EDC045D34916}" presName="hierChild4" presStyleCnt="0"/>
      <dgm:spPr/>
    </dgm:pt>
    <dgm:pt modelId="{7EA9D8D4-EF95-48CA-83EB-1358DB63FE20}" type="pres">
      <dgm:prSet presAssocID="{D8EE9642-76C2-46EE-8842-EDC045D34916}" presName="hierChild5" presStyleCnt="0"/>
      <dgm:spPr/>
    </dgm:pt>
    <dgm:pt modelId="{959622D5-999A-423F-A7DF-5460D8230AB5}" type="pres">
      <dgm:prSet presAssocID="{FC497F33-CD73-4FF6-A0B6-724601194311}" presName="Name37" presStyleLbl="parChTrans1D4" presStyleIdx="16" presStyleCnt="21"/>
      <dgm:spPr/>
    </dgm:pt>
    <dgm:pt modelId="{95011DCB-7B8D-4327-A4CF-2D65E9EB7E8A}" type="pres">
      <dgm:prSet presAssocID="{BDD21938-1659-4B77-A22D-45E1027D4E6E}" presName="hierRoot2" presStyleCnt="0">
        <dgm:presLayoutVars>
          <dgm:hierBranch val="init"/>
        </dgm:presLayoutVars>
      </dgm:prSet>
      <dgm:spPr/>
    </dgm:pt>
    <dgm:pt modelId="{F070F11B-4284-4C98-988E-17B24786E774}" type="pres">
      <dgm:prSet presAssocID="{BDD21938-1659-4B77-A22D-45E1027D4E6E}" presName="rootComposite" presStyleCnt="0"/>
      <dgm:spPr/>
    </dgm:pt>
    <dgm:pt modelId="{6647F262-1A6E-4BEE-BF1B-32D723BC6156}" type="pres">
      <dgm:prSet presAssocID="{BDD21938-1659-4B77-A22D-45E1027D4E6E}" presName="rootText" presStyleLbl="node4" presStyleIdx="16" presStyleCnt="21">
        <dgm:presLayoutVars>
          <dgm:chPref val="3"/>
        </dgm:presLayoutVars>
      </dgm:prSet>
      <dgm:spPr/>
    </dgm:pt>
    <dgm:pt modelId="{6F8D3A1E-BD2C-4038-AF83-7CAF3606C563}" type="pres">
      <dgm:prSet presAssocID="{BDD21938-1659-4B77-A22D-45E1027D4E6E}" presName="rootConnector" presStyleLbl="node4" presStyleIdx="16" presStyleCnt="21"/>
      <dgm:spPr/>
    </dgm:pt>
    <dgm:pt modelId="{268F5124-7AB7-4DDA-800E-171043EA6E2D}" type="pres">
      <dgm:prSet presAssocID="{BDD21938-1659-4B77-A22D-45E1027D4E6E}" presName="hierChild4" presStyleCnt="0"/>
      <dgm:spPr/>
    </dgm:pt>
    <dgm:pt modelId="{413731BB-5A84-4F3D-944C-51ED7DFE73E5}" type="pres">
      <dgm:prSet presAssocID="{BDD21938-1659-4B77-A22D-45E1027D4E6E}" presName="hierChild5" presStyleCnt="0"/>
      <dgm:spPr/>
    </dgm:pt>
    <dgm:pt modelId="{D17C92C4-E0D3-46A7-9F5B-BAA447B2094E}" type="pres">
      <dgm:prSet presAssocID="{5635ACC8-BDD0-4A72-9E34-50F5D6C4F1B1}" presName="Name37" presStyleLbl="parChTrans1D4" presStyleIdx="17" presStyleCnt="21"/>
      <dgm:spPr/>
    </dgm:pt>
    <dgm:pt modelId="{12C4CBB6-F766-4561-B2E0-BB7896403C34}" type="pres">
      <dgm:prSet presAssocID="{E6EF7255-4882-4935-A53A-9D6D798A52CE}" presName="hierRoot2" presStyleCnt="0">
        <dgm:presLayoutVars>
          <dgm:hierBranch val="init"/>
        </dgm:presLayoutVars>
      </dgm:prSet>
      <dgm:spPr/>
    </dgm:pt>
    <dgm:pt modelId="{B9F270B5-9090-4F31-AD82-BCAB55B7535E}" type="pres">
      <dgm:prSet presAssocID="{E6EF7255-4882-4935-A53A-9D6D798A52CE}" presName="rootComposite" presStyleCnt="0"/>
      <dgm:spPr/>
    </dgm:pt>
    <dgm:pt modelId="{BC000A53-68DE-42B7-B743-124CC36A62A6}" type="pres">
      <dgm:prSet presAssocID="{E6EF7255-4882-4935-A53A-9D6D798A52CE}" presName="rootText" presStyleLbl="node4" presStyleIdx="17" presStyleCnt="21">
        <dgm:presLayoutVars>
          <dgm:chPref val="3"/>
        </dgm:presLayoutVars>
      </dgm:prSet>
      <dgm:spPr/>
    </dgm:pt>
    <dgm:pt modelId="{C45416D1-79B6-4B82-8865-22A28C1F0EA2}" type="pres">
      <dgm:prSet presAssocID="{E6EF7255-4882-4935-A53A-9D6D798A52CE}" presName="rootConnector" presStyleLbl="node4" presStyleIdx="17" presStyleCnt="21"/>
      <dgm:spPr/>
    </dgm:pt>
    <dgm:pt modelId="{7B1116F6-B892-4BF2-AF81-ABEB858AC724}" type="pres">
      <dgm:prSet presAssocID="{E6EF7255-4882-4935-A53A-9D6D798A52CE}" presName="hierChild4" presStyleCnt="0"/>
      <dgm:spPr/>
    </dgm:pt>
    <dgm:pt modelId="{9CBB5F78-DFEC-4448-92F1-3FF41A23A17B}" type="pres">
      <dgm:prSet presAssocID="{5A5B16AD-0EF3-40EB-8A31-3283DB16C505}" presName="Name37" presStyleLbl="parChTrans1D4" presStyleIdx="18" presStyleCnt="21"/>
      <dgm:spPr/>
    </dgm:pt>
    <dgm:pt modelId="{EFA5FDA2-4A66-4108-A17A-82FCDA0C4B02}" type="pres">
      <dgm:prSet presAssocID="{6EC4770D-5D83-452C-8A96-A23F1066CF3C}" presName="hierRoot2" presStyleCnt="0">
        <dgm:presLayoutVars>
          <dgm:hierBranch val="init"/>
        </dgm:presLayoutVars>
      </dgm:prSet>
      <dgm:spPr/>
    </dgm:pt>
    <dgm:pt modelId="{B0568BE1-45A4-42E1-86F9-E1E6173A0BF8}" type="pres">
      <dgm:prSet presAssocID="{6EC4770D-5D83-452C-8A96-A23F1066CF3C}" presName="rootComposite" presStyleCnt="0"/>
      <dgm:spPr/>
    </dgm:pt>
    <dgm:pt modelId="{36E93982-AEAF-4B90-A556-02167EC20CEF}" type="pres">
      <dgm:prSet presAssocID="{6EC4770D-5D83-452C-8A96-A23F1066CF3C}" presName="rootText" presStyleLbl="node4" presStyleIdx="18" presStyleCnt="21">
        <dgm:presLayoutVars>
          <dgm:chPref val="3"/>
        </dgm:presLayoutVars>
      </dgm:prSet>
      <dgm:spPr/>
    </dgm:pt>
    <dgm:pt modelId="{2343D0F1-0B67-4893-81D6-A9B0CDCEDFE9}" type="pres">
      <dgm:prSet presAssocID="{6EC4770D-5D83-452C-8A96-A23F1066CF3C}" presName="rootConnector" presStyleLbl="node4" presStyleIdx="18" presStyleCnt="21"/>
      <dgm:spPr/>
    </dgm:pt>
    <dgm:pt modelId="{9708F0B8-0BFC-4860-BFC8-619827123690}" type="pres">
      <dgm:prSet presAssocID="{6EC4770D-5D83-452C-8A96-A23F1066CF3C}" presName="hierChild4" presStyleCnt="0"/>
      <dgm:spPr/>
    </dgm:pt>
    <dgm:pt modelId="{C46B1B07-83B2-40AE-A645-863CB6A487ED}" type="pres">
      <dgm:prSet presAssocID="{6EC4770D-5D83-452C-8A96-A23F1066CF3C}" presName="hierChild5" presStyleCnt="0"/>
      <dgm:spPr/>
    </dgm:pt>
    <dgm:pt modelId="{D35AC0B5-50D3-4ADC-B9E8-F7D5541E36FB}" type="pres">
      <dgm:prSet presAssocID="{FD36A2EE-4893-4FDF-81B0-D289F50E0F2B}" presName="Name37" presStyleLbl="parChTrans1D4" presStyleIdx="19" presStyleCnt="21"/>
      <dgm:spPr/>
    </dgm:pt>
    <dgm:pt modelId="{F5ECF217-5EF2-4895-826B-2C9E31465E08}" type="pres">
      <dgm:prSet presAssocID="{B5BBB245-31DE-4084-94AF-2AFA2FAC6718}" presName="hierRoot2" presStyleCnt="0">
        <dgm:presLayoutVars>
          <dgm:hierBranch val="init"/>
        </dgm:presLayoutVars>
      </dgm:prSet>
      <dgm:spPr/>
    </dgm:pt>
    <dgm:pt modelId="{20C725FA-DE53-45B7-BB6B-A036F88B7E92}" type="pres">
      <dgm:prSet presAssocID="{B5BBB245-31DE-4084-94AF-2AFA2FAC6718}" presName="rootComposite" presStyleCnt="0"/>
      <dgm:spPr/>
    </dgm:pt>
    <dgm:pt modelId="{06357EF4-BF32-401B-85F5-E8C3A552D31A}" type="pres">
      <dgm:prSet presAssocID="{B5BBB245-31DE-4084-94AF-2AFA2FAC6718}" presName="rootText" presStyleLbl="node4" presStyleIdx="19" presStyleCnt="21">
        <dgm:presLayoutVars>
          <dgm:chPref val="3"/>
        </dgm:presLayoutVars>
      </dgm:prSet>
      <dgm:spPr/>
    </dgm:pt>
    <dgm:pt modelId="{68327354-7060-4A92-AD41-DB39A569EE17}" type="pres">
      <dgm:prSet presAssocID="{B5BBB245-31DE-4084-94AF-2AFA2FAC6718}" presName="rootConnector" presStyleLbl="node4" presStyleIdx="19" presStyleCnt="21"/>
      <dgm:spPr/>
    </dgm:pt>
    <dgm:pt modelId="{1E5B1B4C-DD4E-45F6-9D48-BA6E90394431}" type="pres">
      <dgm:prSet presAssocID="{B5BBB245-31DE-4084-94AF-2AFA2FAC6718}" presName="hierChild4" presStyleCnt="0"/>
      <dgm:spPr/>
    </dgm:pt>
    <dgm:pt modelId="{EFB6FA21-9E20-41CB-9CB8-FB23B87BF1F9}" type="pres">
      <dgm:prSet presAssocID="{B5BBB245-31DE-4084-94AF-2AFA2FAC6718}" presName="hierChild5" presStyleCnt="0"/>
      <dgm:spPr/>
    </dgm:pt>
    <dgm:pt modelId="{3D03EA53-5042-4530-B709-E64E67E4A780}" type="pres">
      <dgm:prSet presAssocID="{3C8B435B-467E-4751-9CCF-DBA2D430AB84}" presName="Name37" presStyleLbl="parChTrans1D4" presStyleIdx="20" presStyleCnt="21"/>
      <dgm:spPr/>
    </dgm:pt>
    <dgm:pt modelId="{7231B3F6-4EBF-4A2E-9F52-604FD37FADDF}" type="pres">
      <dgm:prSet presAssocID="{20FAEA84-EAC1-41D0-9D37-5E8904FCBAEA}" presName="hierRoot2" presStyleCnt="0">
        <dgm:presLayoutVars>
          <dgm:hierBranch val="init"/>
        </dgm:presLayoutVars>
      </dgm:prSet>
      <dgm:spPr/>
    </dgm:pt>
    <dgm:pt modelId="{E7872F23-2CDA-45DE-916A-8A77DC1E0F76}" type="pres">
      <dgm:prSet presAssocID="{20FAEA84-EAC1-41D0-9D37-5E8904FCBAEA}" presName="rootComposite" presStyleCnt="0"/>
      <dgm:spPr/>
    </dgm:pt>
    <dgm:pt modelId="{BA8C9FAE-27CE-4D14-928D-C3E463B94DB1}" type="pres">
      <dgm:prSet presAssocID="{20FAEA84-EAC1-41D0-9D37-5E8904FCBAEA}" presName="rootText" presStyleLbl="node4" presStyleIdx="20" presStyleCnt="21">
        <dgm:presLayoutVars>
          <dgm:chPref val="3"/>
        </dgm:presLayoutVars>
      </dgm:prSet>
      <dgm:spPr/>
    </dgm:pt>
    <dgm:pt modelId="{E3D7802A-C186-4BF8-8157-564C0B45D70E}" type="pres">
      <dgm:prSet presAssocID="{20FAEA84-EAC1-41D0-9D37-5E8904FCBAEA}" presName="rootConnector" presStyleLbl="node4" presStyleIdx="20" presStyleCnt="21"/>
      <dgm:spPr/>
    </dgm:pt>
    <dgm:pt modelId="{94925A9F-DF85-4DC7-8499-F75F4FD8572F}" type="pres">
      <dgm:prSet presAssocID="{20FAEA84-EAC1-41D0-9D37-5E8904FCBAEA}" presName="hierChild4" presStyleCnt="0"/>
      <dgm:spPr/>
    </dgm:pt>
    <dgm:pt modelId="{A3B19A4B-8F9C-49BC-9A96-D16D92E0D35E}" type="pres">
      <dgm:prSet presAssocID="{20FAEA84-EAC1-41D0-9D37-5E8904FCBAEA}" presName="hierChild5" presStyleCnt="0"/>
      <dgm:spPr/>
    </dgm:pt>
    <dgm:pt modelId="{5B63BF07-E3F5-489B-A32B-40870DE0074A}" type="pres">
      <dgm:prSet presAssocID="{E6EF7255-4882-4935-A53A-9D6D798A52CE}" presName="hierChild5" presStyleCnt="0"/>
      <dgm:spPr/>
    </dgm:pt>
    <dgm:pt modelId="{2E92FDEB-BB4E-4F05-9759-E21A7CB8ACAB}" type="pres">
      <dgm:prSet presAssocID="{37E47C50-96C8-4149-B5A5-C4068C653B96}" presName="hierChild5" presStyleCnt="0"/>
      <dgm:spPr/>
    </dgm:pt>
    <dgm:pt modelId="{5F6C2C80-B64D-43F0-80A0-663910CB9695}" type="pres">
      <dgm:prSet presAssocID="{F0B5C2F9-7B8E-4D21-B432-8E996E9F4885}" presName="hierChild5" presStyleCnt="0"/>
      <dgm:spPr/>
    </dgm:pt>
    <dgm:pt modelId="{66CCFFC0-B8F9-4F2F-8FD4-A0957EF2965F}" type="pres">
      <dgm:prSet presAssocID="{9695D111-B09A-420F-BF85-F213E47EB53E}" presName="hierChild3" presStyleCnt="0"/>
      <dgm:spPr/>
    </dgm:pt>
  </dgm:ptLst>
  <dgm:cxnLst>
    <dgm:cxn modelId="{C3C9C800-3FF8-4C31-ADEE-780FB8B37C46}" type="presOf" srcId="{35C14407-85D2-4636-A934-F970238ACEEB}" destId="{8ACB2973-F1C7-4AA6-AC89-802D24C381C9}" srcOrd="0" destOrd="0" presId="urn:microsoft.com/office/officeart/2005/8/layout/orgChart1"/>
    <dgm:cxn modelId="{4BD9FB00-0921-4DC4-9FDA-421744FA7AD0}" type="presOf" srcId="{4F0C9F06-6A3F-42B9-964E-C0603804C790}" destId="{1D457979-8B80-4023-8735-750F31548A7A}" srcOrd="1" destOrd="0" presId="urn:microsoft.com/office/officeart/2005/8/layout/orgChart1"/>
    <dgm:cxn modelId="{A4826402-88F4-48A0-8094-C7D813A386E0}" type="presOf" srcId="{62E827A3-31C3-4AC1-9395-1C288860C902}" destId="{C7A4BBCC-6571-4EEF-B284-27B60204B4F6}" srcOrd="0" destOrd="0" presId="urn:microsoft.com/office/officeart/2005/8/layout/orgChart1"/>
    <dgm:cxn modelId="{A20CD402-43E5-4CC2-A6C1-71FB151CC36C}" type="presOf" srcId="{FD36A2EE-4893-4FDF-81B0-D289F50E0F2B}" destId="{D35AC0B5-50D3-4ADC-B9E8-F7D5541E36FB}" srcOrd="0" destOrd="0" presId="urn:microsoft.com/office/officeart/2005/8/layout/orgChart1"/>
    <dgm:cxn modelId="{CE330C03-0A7F-47E7-862A-A2793BCE507F}" type="presOf" srcId="{05B4F617-6207-40E5-88F7-E1182ECDEFF0}" destId="{CCBC56ED-B6C2-4039-AF5A-AA1A5BD25516}" srcOrd="1" destOrd="0" presId="urn:microsoft.com/office/officeart/2005/8/layout/orgChart1"/>
    <dgm:cxn modelId="{CB675406-4CC2-4EF1-ACFB-080379C315C5}" type="presOf" srcId="{F0B5C2F9-7B8E-4D21-B432-8E996E9F4885}" destId="{E6A18E86-D412-48AA-ACBF-B988C293554A}" srcOrd="1" destOrd="0" presId="urn:microsoft.com/office/officeart/2005/8/layout/orgChart1"/>
    <dgm:cxn modelId="{ECF51408-3BE3-4F28-B17B-BABF65A4FF9C}" type="presOf" srcId="{4CACB3CD-033F-4890-9FD4-A7CD046A364B}" destId="{FE5DBF7B-81D9-4D35-87AB-944F7918A3DC}" srcOrd="0" destOrd="0" presId="urn:microsoft.com/office/officeart/2005/8/layout/orgChart1"/>
    <dgm:cxn modelId="{61E6D908-6E38-4BCF-9A34-94F7D614AEB9}" type="presOf" srcId="{43352297-A37F-42AC-B422-4B5333D27A27}" destId="{D36106ED-CF4A-498B-AAA5-74E35BFDE11F}" srcOrd="0" destOrd="0" presId="urn:microsoft.com/office/officeart/2005/8/layout/orgChart1"/>
    <dgm:cxn modelId="{0686690A-CF5B-4558-AC8D-77D1707789C5}" type="presOf" srcId="{E6EF7255-4882-4935-A53A-9D6D798A52CE}" destId="{BC000A53-68DE-42B7-B743-124CC36A62A6}" srcOrd="0" destOrd="0" presId="urn:microsoft.com/office/officeart/2005/8/layout/orgChart1"/>
    <dgm:cxn modelId="{AEE29F0F-9C0A-4BDD-AC63-41CF814FF438}" srcId="{E6EF7255-4882-4935-A53A-9D6D798A52CE}" destId="{20FAEA84-EAC1-41D0-9D37-5E8904FCBAEA}" srcOrd="2" destOrd="0" parTransId="{3C8B435B-467E-4751-9CCF-DBA2D430AB84}" sibTransId="{7D141ED4-2F45-40F6-9F6F-D04884E6B221}"/>
    <dgm:cxn modelId="{1CB38810-9391-4149-B773-C6F050E17ACD}" type="presOf" srcId="{DA681367-F9B8-48F2-AA6C-A15922FBD34E}" destId="{B6082237-020E-4AD2-8BA3-E373D061ACD5}" srcOrd="1" destOrd="0" presId="urn:microsoft.com/office/officeart/2005/8/layout/orgChart1"/>
    <dgm:cxn modelId="{157ECE14-6EF3-450B-A7E2-4D7C3AF67304}" srcId="{E6EF7255-4882-4935-A53A-9D6D798A52CE}" destId="{6EC4770D-5D83-452C-8A96-A23F1066CF3C}" srcOrd="0" destOrd="0" parTransId="{5A5B16AD-0EF3-40EB-8A31-3283DB16C505}" sibTransId="{AECE496B-DCD5-499A-B82B-882035C31AE0}"/>
    <dgm:cxn modelId="{83F8B215-D574-427D-A77E-4AE008CC2F73}" type="presOf" srcId="{6EC4770D-5D83-452C-8A96-A23F1066CF3C}" destId="{36E93982-AEAF-4B90-A556-02167EC20CEF}" srcOrd="0" destOrd="0" presId="urn:microsoft.com/office/officeart/2005/8/layout/orgChart1"/>
    <dgm:cxn modelId="{A01FE11A-7E56-4B9D-9A30-8631A663AF31}" srcId="{9695D111-B09A-420F-BF85-F213E47EB53E}" destId="{4E6EBD39-6E7B-4B6F-ABCE-35F0DEAE7113}" srcOrd="1" destOrd="0" parTransId="{681E6D09-1122-4BE0-949C-C2C199F7E18C}" sibTransId="{9CEB1E1F-CE67-4541-A045-8C7D2E5621A3}"/>
    <dgm:cxn modelId="{0497AD1D-B10E-4EB7-B520-E314E40F20EA}" type="presOf" srcId="{E0171696-F1F6-4FF2-867D-F93B108BB9EC}" destId="{DAC9E21A-A21D-49DF-8499-CD501E0F9596}" srcOrd="0" destOrd="0" presId="urn:microsoft.com/office/officeart/2005/8/layout/orgChart1"/>
    <dgm:cxn modelId="{41C4951E-DE37-4D03-83FB-876D74B510F8}" type="presOf" srcId="{BA3F1C45-B001-4644-BA49-012948226CD8}" destId="{7361576A-4C5A-47B5-879C-46448679FC86}" srcOrd="0" destOrd="0" presId="urn:microsoft.com/office/officeart/2005/8/layout/orgChart1"/>
    <dgm:cxn modelId="{304E391F-71E6-4F89-82C1-1E03C2C6EDDF}" type="presOf" srcId="{E953ABAA-FA8F-449A-92E4-95E7CA1C8CD0}" destId="{9C6B10A5-3B2F-4E79-9E5B-E9025FCF70FA}" srcOrd="1" destOrd="0" presId="urn:microsoft.com/office/officeart/2005/8/layout/orgChart1"/>
    <dgm:cxn modelId="{FF5F401F-0C31-4BA7-9E91-6A6B0E61B2A7}" srcId="{CAEC6518-E63F-453D-8932-5C9EB3D7750E}" destId="{E612760A-88E9-41D4-A62C-8B50F5FC15E1}" srcOrd="0" destOrd="0" parTransId="{C4B50794-9621-4D56-97A0-5DA60512CD0D}" sibTransId="{592EEC70-8645-4161-AB6B-ACA2011DF9EF}"/>
    <dgm:cxn modelId="{4A326E1F-8782-4A3A-9147-93657293D4E5}" type="presOf" srcId="{6FEC9791-86C2-4E98-8801-9E99E98A6A35}" destId="{61E4BD64-4E75-4960-BE51-CBBA91E444AA}" srcOrd="0" destOrd="0" presId="urn:microsoft.com/office/officeart/2005/8/layout/orgChart1"/>
    <dgm:cxn modelId="{3C050621-CCD9-44DA-A61F-16256C18A240}" srcId="{B3EF8C60-EC28-4F41-978B-BCBA9B71FF59}" destId="{B2356765-C816-4E97-8F36-04C217A11B2C}" srcOrd="0" destOrd="0" parTransId="{35C14407-85D2-4636-A934-F970238ACEEB}" sibTransId="{1EB549FF-2ADC-4A8C-B7FF-C05013BB7ABE}"/>
    <dgm:cxn modelId="{BE2EEC21-E720-4948-B9B2-A20F658C9C0A}" type="presOf" srcId="{FE8530F4-C6D4-42AA-A17E-47823C95A7D5}" destId="{F2F87412-E1F8-4A2F-BE1C-E916B1EE9E5A}" srcOrd="0" destOrd="0" presId="urn:microsoft.com/office/officeart/2005/8/layout/orgChart1"/>
    <dgm:cxn modelId="{8B4DFF26-D575-49FB-BA04-6B9CCDE77258}" type="presOf" srcId="{B7C16CC2-C6A0-401B-9838-61CF494868EB}" destId="{2D1BB92E-2EF8-4B73-80C0-3B602B440B8D}" srcOrd="0" destOrd="0" presId="urn:microsoft.com/office/officeart/2005/8/layout/orgChart1"/>
    <dgm:cxn modelId="{2BAAD728-F3D8-4FBF-8F8D-84D15AB64CA1}" type="presOf" srcId="{279CB473-398A-4FC9-ADCA-067BE170CDCF}" destId="{0D9F2BD7-C0C6-4CC6-BE70-1F1E08C7C74F}" srcOrd="0" destOrd="0" presId="urn:microsoft.com/office/officeart/2005/8/layout/orgChart1"/>
    <dgm:cxn modelId="{E86FD82E-6996-4407-9232-2D46F1E34AC0}" type="presOf" srcId="{FC497F33-CD73-4FF6-A0B6-724601194311}" destId="{959622D5-999A-423F-A7DF-5460D8230AB5}" srcOrd="0" destOrd="0" presId="urn:microsoft.com/office/officeart/2005/8/layout/orgChart1"/>
    <dgm:cxn modelId="{ACC45535-530D-4D2A-89E8-CC655FAE5669}" type="presOf" srcId="{3A45EDA4-39E9-4861-A45A-91E5269FAAD9}" destId="{9D440D50-59E7-4254-9FEB-E01DAEB793CE}" srcOrd="0" destOrd="0" presId="urn:microsoft.com/office/officeart/2005/8/layout/orgChart1"/>
    <dgm:cxn modelId="{4144E036-B1FC-40EA-B510-CF4566C9EFBC}" type="presOf" srcId="{B5BBB245-31DE-4084-94AF-2AFA2FAC6718}" destId="{68327354-7060-4A92-AD41-DB39A569EE17}" srcOrd="1" destOrd="0" presId="urn:microsoft.com/office/officeart/2005/8/layout/orgChart1"/>
    <dgm:cxn modelId="{B8A71C37-4329-4DC1-974A-5B18F13E94A3}" type="presOf" srcId="{CDE1D7F4-E0D0-4258-B7FC-A3134E71DDAD}" destId="{CC9CD37B-C2D4-467B-A84D-DB6587881D2B}" srcOrd="1" destOrd="0" presId="urn:microsoft.com/office/officeart/2005/8/layout/orgChart1"/>
    <dgm:cxn modelId="{61072537-235F-4A97-9582-05DF3F946618}" type="presOf" srcId="{BC16A26A-E138-4953-BE97-8ED6FE095B32}" destId="{87F3F7D1-B90B-4224-95BD-0251D12FE166}" srcOrd="1" destOrd="0" presId="urn:microsoft.com/office/officeart/2005/8/layout/orgChart1"/>
    <dgm:cxn modelId="{2BE87239-BA92-46B9-B038-DFAEE0260CA2}" srcId="{B3EF8C60-EC28-4F41-978B-BCBA9B71FF59}" destId="{323EE545-A67B-4AC4-8491-BCB14002B6B0}" srcOrd="1" destOrd="0" parTransId="{872F0294-55E3-4562-8371-CE602338833F}" sibTransId="{3B86DC04-0CA2-4A72-BC2A-7DAB9588F18E}"/>
    <dgm:cxn modelId="{237A233D-8CDE-4B77-8850-6516CA1B684D}" type="presOf" srcId="{3C8B435B-467E-4751-9CCF-DBA2D430AB84}" destId="{3D03EA53-5042-4530-B709-E64E67E4A780}" srcOrd="0" destOrd="0" presId="urn:microsoft.com/office/officeart/2005/8/layout/orgChart1"/>
    <dgm:cxn modelId="{318C983E-1FD0-4F5F-8336-0276BDB94345}" srcId="{F0B5C2F9-7B8E-4D21-B432-8E996E9F4885}" destId="{37E47C50-96C8-4149-B5A5-C4068C653B96}" srcOrd="0" destOrd="0" parTransId="{CFE1074D-F5F1-4C6D-8E85-79786EB67680}" sibTransId="{54633BB7-5EC3-4B2E-A3D0-1827AF767A26}"/>
    <dgm:cxn modelId="{F52A0940-2FC2-46D7-9FCF-D73B060B649C}" srcId="{37E47C50-96C8-4149-B5A5-C4068C653B96}" destId="{D8EE9642-76C2-46EE-8842-EDC045D34916}" srcOrd="1" destOrd="0" parTransId="{3A45EDA4-39E9-4861-A45A-91E5269FAAD9}" sibTransId="{BB05CAC8-C969-42DA-8662-9A89EAD96EC1}"/>
    <dgm:cxn modelId="{1475E95C-43AC-45DE-A3B1-BDD571E35458}" srcId="{279CB473-398A-4FC9-ADCA-067BE170CDCF}" destId="{CAEC6518-E63F-453D-8932-5C9EB3D7750E}" srcOrd="0" destOrd="0" parTransId="{2D1FCC69-B0CC-4C32-A020-7B765FC24266}" sibTransId="{1593A89B-B2CF-4D4C-8493-48D7BD024A0F}"/>
    <dgm:cxn modelId="{363B045D-2518-4D29-B698-157C413EB794}" type="presOf" srcId="{37E47C50-96C8-4149-B5A5-C4068C653B96}" destId="{6066AC89-F8DE-427F-9B28-9120360F2EFB}" srcOrd="1" destOrd="0" presId="urn:microsoft.com/office/officeart/2005/8/layout/orgChart1"/>
    <dgm:cxn modelId="{BB10885D-F1EC-4518-9D03-6CD1A70F7A93}" type="presOf" srcId="{B0A14D1A-EC67-4A54-AB6B-74DEDA08319E}" destId="{FF42EA45-595D-43F3-AA06-A30C9A381D1E}" srcOrd="1" destOrd="0" presId="urn:microsoft.com/office/officeart/2005/8/layout/orgChart1"/>
    <dgm:cxn modelId="{C2333860-BB32-4C18-B09A-607BF835911E}" type="presOf" srcId="{6CBDACB3-5619-474C-858C-1C5AAB98800E}" destId="{F5C95DCE-C1D9-4FE0-BC04-C16317173F07}" srcOrd="0" destOrd="0" presId="urn:microsoft.com/office/officeart/2005/8/layout/orgChart1"/>
    <dgm:cxn modelId="{48B22B61-AD9D-4144-848A-E4496F3176D7}" srcId="{CAEC6518-E63F-453D-8932-5C9EB3D7750E}" destId="{40B27FE4-3312-4925-BA10-144FC914AB9C}" srcOrd="2" destOrd="0" parTransId="{E9C61BFF-DE62-43BB-848B-E5C4CAAF884E}" sibTransId="{79E2A8F6-08CC-4D46-9797-C159D86C0731}"/>
    <dgm:cxn modelId="{B93A4761-F35C-4F78-B539-DAFFF82884EA}" type="presOf" srcId="{B3EF8C60-EC28-4F41-978B-BCBA9B71FF59}" destId="{E215F212-273D-4EFA-A64F-899049B9BF26}" srcOrd="1" destOrd="0" presId="urn:microsoft.com/office/officeart/2005/8/layout/orgChart1"/>
    <dgm:cxn modelId="{26BF7A43-7A6F-40EA-BF2E-6427240B8DB6}" type="presOf" srcId="{E612760A-88E9-41D4-A62C-8B50F5FC15E1}" destId="{5E79596A-7E08-467D-8403-5CEEE68CAFA1}" srcOrd="1" destOrd="0" presId="urn:microsoft.com/office/officeart/2005/8/layout/orgChart1"/>
    <dgm:cxn modelId="{998D8D65-91F2-4BE8-9B3A-D041BFDAC38E}" type="presOf" srcId="{B4757BA8-C3D3-4549-93A4-EEA0C828E80B}" destId="{3E35849A-CF33-446E-AD35-D41894D22603}" srcOrd="0" destOrd="0" presId="urn:microsoft.com/office/officeart/2005/8/layout/orgChart1"/>
    <dgm:cxn modelId="{A0B5C465-5D66-41DB-8534-95DD8D29E308}" type="presOf" srcId="{521444DA-3E76-42D3-9401-CC94DBD461FC}" destId="{82B45009-1F88-46C2-98A8-3561180FF091}" srcOrd="0" destOrd="0" presId="urn:microsoft.com/office/officeart/2005/8/layout/orgChart1"/>
    <dgm:cxn modelId="{6A323B47-D9B5-4244-A2FE-7933AB5C3BD5}" srcId="{CAC6EA4F-1C6D-4EE0-8997-C10A56A20334}" destId="{279CB473-398A-4FC9-ADCA-067BE170CDCF}" srcOrd="2" destOrd="0" parTransId="{46493EF9-508A-4B7A-8C13-2E149EEE3271}" sibTransId="{82154419-6681-4F45-AC44-9B5402FB1469}"/>
    <dgm:cxn modelId="{AA71C467-5E08-4C37-B723-5F2E20676167}" type="presOf" srcId="{792509BA-9ED2-4BEF-84B0-537398BF5216}" destId="{D832BBCC-6921-4104-A447-25F6724DB20F}" srcOrd="1" destOrd="0" presId="urn:microsoft.com/office/officeart/2005/8/layout/orgChart1"/>
    <dgm:cxn modelId="{421CCE47-22E8-4D54-AEB2-C94EAD5F963E}" type="presOf" srcId="{EA02E7B8-B39B-452E-BC9C-B97BFFF15B08}" destId="{DD126CE8-09F2-4138-B75D-C92789C7E8A4}" srcOrd="0" destOrd="0" presId="urn:microsoft.com/office/officeart/2005/8/layout/orgChart1"/>
    <dgm:cxn modelId="{D9012049-83E7-4A55-B450-71E4304FEE35}" srcId="{4E6EBD39-6E7B-4B6F-ABCE-35F0DEAE7113}" destId="{4F0C9F06-6A3F-42B9-964E-C0603804C790}" srcOrd="2" destOrd="0" parTransId="{55685CE7-03E2-411C-A0A9-C38379F820FA}" sibTransId="{CD7437BE-DF4A-4C28-BE52-D17B34090263}"/>
    <dgm:cxn modelId="{D8DAC649-579C-427D-A111-90D5F0743661}" type="presOf" srcId="{99BCD996-1B7D-4EC1-A8B5-1B3717D763AE}" destId="{A93A4592-4E9A-4DE9-895A-82B06978915C}" srcOrd="0" destOrd="0" presId="urn:microsoft.com/office/officeart/2005/8/layout/orgChart1"/>
    <dgm:cxn modelId="{2439F149-9874-4FD3-9590-7ADD1190B9A2}" type="presOf" srcId="{FB5CAED5-D7E2-40A2-8BD6-DBB11C55C9CC}" destId="{5236C8A9-76AA-4219-9FAB-11FFCC757C06}" srcOrd="1" destOrd="0" presId="urn:microsoft.com/office/officeart/2005/8/layout/orgChart1"/>
    <dgm:cxn modelId="{B27DF149-000F-4688-BCFF-EAD0E9948D37}" type="presOf" srcId="{C4B50794-9621-4D56-97A0-5DA60512CD0D}" destId="{73728FDE-028E-4AEC-BF6C-5614F4D91890}" srcOrd="0" destOrd="0" presId="urn:microsoft.com/office/officeart/2005/8/layout/orgChart1"/>
    <dgm:cxn modelId="{97C8026A-E079-415B-90CD-F1CF47FB041A}" type="presOf" srcId="{BC16A26A-E138-4953-BE97-8ED6FE095B32}" destId="{AA2996DC-268F-4877-962B-1F646F2732D0}" srcOrd="0" destOrd="0" presId="urn:microsoft.com/office/officeart/2005/8/layout/orgChart1"/>
    <dgm:cxn modelId="{E12DDB4A-0D5B-4EFA-AF10-68DFF72A36CC}" type="presOf" srcId="{67470CAB-5978-4ACB-AEF6-329B73A0C81F}" destId="{D459861B-9F15-4C38-8717-D1E8F1C23997}" srcOrd="0" destOrd="0" presId="urn:microsoft.com/office/officeart/2005/8/layout/orgChart1"/>
    <dgm:cxn modelId="{09ED324B-0808-43A1-A0C6-C4292AC41F3D}" type="presOf" srcId="{40B27FE4-3312-4925-BA10-144FC914AB9C}" destId="{86EE0488-D46C-4C5D-BA0A-B0FE23AF0B74}" srcOrd="0" destOrd="0" presId="urn:microsoft.com/office/officeart/2005/8/layout/orgChart1"/>
    <dgm:cxn modelId="{ABAC766B-7EA5-4ACC-AA73-CBA9E005F4DC}" type="presOf" srcId="{55685CE7-03E2-411C-A0A9-C38379F820FA}" destId="{05F09012-2347-43E2-A06A-049406E82D57}" srcOrd="0" destOrd="0" presId="urn:microsoft.com/office/officeart/2005/8/layout/orgChart1"/>
    <dgm:cxn modelId="{7BF7F96B-72FD-46B5-901A-E0AA90B91EEB}" type="presOf" srcId="{9387C6B4-67DA-40FD-8B20-C37015FF9317}" destId="{75884EA9-6EB2-434A-A9C4-7327A4BF137E}" srcOrd="0" destOrd="0" presId="urn:microsoft.com/office/officeart/2005/8/layout/orgChart1"/>
    <dgm:cxn modelId="{BA9EFF6B-6FCC-4784-82F6-B5919B2D9E0E}" type="presOf" srcId="{BDD21938-1659-4B77-A22D-45E1027D4E6E}" destId="{6647F262-1A6E-4BEE-BF1B-32D723BC6156}" srcOrd="0" destOrd="0" presId="urn:microsoft.com/office/officeart/2005/8/layout/orgChart1"/>
    <dgm:cxn modelId="{7327276D-968F-4912-AF94-B32667471A19}" type="presOf" srcId="{B3EF8C60-EC28-4F41-978B-BCBA9B71FF59}" destId="{3986FA72-2E66-47B2-9A71-2866DB84620D}" srcOrd="0" destOrd="0" presId="urn:microsoft.com/office/officeart/2005/8/layout/orgChart1"/>
    <dgm:cxn modelId="{4C62574D-FC21-41EA-B7C3-590EC6A3B7EE}" type="presOf" srcId="{B5BBB245-31DE-4084-94AF-2AFA2FAC6718}" destId="{06357EF4-BF32-401B-85F5-E8C3A552D31A}" srcOrd="0" destOrd="0" presId="urn:microsoft.com/office/officeart/2005/8/layout/orgChart1"/>
    <dgm:cxn modelId="{B42D286E-31BE-4655-876C-EDF6F5A533BD}" type="presOf" srcId="{BDD21938-1659-4B77-A22D-45E1027D4E6E}" destId="{6F8D3A1E-BD2C-4038-AF83-7CAF3606C563}" srcOrd="1" destOrd="0" presId="urn:microsoft.com/office/officeart/2005/8/layout/orgChart1"/>
    <dgm:cxn modelId="{AB43FD4F-370C-4AD8-8B1C-645F19BC0E60}" srcId="{CAEC6518-E63F-453D-8932-5C9EB3D7750E}" destId="{9D935E95-711E-4678-A8DA-F62C9FF95DF0}" srcOrd="1" destOrd="0" parTransId="{41FAC3F0-AA7E-436E-B7E6-9773C3F564A8}" sibTransId="{439B45C6-F1F2-474C-BC79-C7DE4E72E7FA}"/>
    <dgm:cxn modelId="{C03F5350-C2D2-46E0-8ED9-081DC6C7E9CF}" type="presOf" srcId="{E612760A-88E9-41D4-A62C-8B50F5FC15E1}" destId="{5A8F992E-0893-467A-8FAA-A7411B2B6AEB}" srcOrd="0" destOrd="0" presId="urn:microsoft.com/office/officeart/2005/8/layout/orgChart1"/>
    <dgm:cxn modelId="{43A95750-53DC-4F04-884C-70B6956B4AFF}" srcId="{58CE5338-9BF8-481A-9F55-E3EDC1E8A6D0}" destId="{CDE1D7F4-E0D0-4258-B7FC-A3134E71DDAD}" srcOrd="0" destOrd="0" parTransId="{BA3F1C45-B001-4644-BA49-012948226CD8}" sibTransId="{DD484001-D788-4966-9817-A0380513D2DD}"/>
    <dgm:cxn modelId="{E78CFD71-00D2-4414-B871-29A95FC54FF9}" type="presOf" srcId="{279CB473-398A-4FC9-ADCA-067BE170CDCF}" destId="{1B100619-0931-4F19-BC6F-0A7092C0B716}" srcOrd="1" destOrd="0" presId="urn:microsoft.com/office/officeart/2005/8/layout/orgChart1"/>
    <dgm:cxn modelId="{1AE9A974-E7AD-4744-AAFC-EA768E942BF0}" srcId="{4E6EBD39-6E7B-4B6F-ABCE-35F0DEAE7113}" destId="{63F6DD8B-125A-4438-AD6D-1679024828A8}" srcOrd="1" destOrd="0" parTransId="{EA02E7B8-B39B-452E-BC9C-B97BFFF15B08}" sibTransId="{D86D5D9C-61B6-4AAB-81C1-819354B2577F}"/>
    <dgm:cxn modelId="{0E893F76-BB52-47BA-829A-5873278F5D56}" type="presOf" srcId="{323EE545-A67B-4AC4-8491-BCB14002B6B0}" destId="{A595F143-2E3A-4923-878D-DF10322991AA}" srcOrd="0" destOrd="0" presId="urn:microsoft.com/office/officeart/2005/8/layout/orgChart1"/>
    <dgm:cxn modelId="{7A350F57-D7FF-474F-8313-41FF8870E79C}" type="presOf" srcId="{6FEC9791-86C2-4E98-8801-9E99E98A6A35}" destId="{1055B92D-DB44-4613-B73F-A4F185D178DD}" srcOrd="1" destOrd="0" presId="urn:microsoft.com/office/officeart/2005/8/layout/orgChart1"/>
    <dgm:cxn modelId="{C395E878-3317-4EFC-BD00-DABAB5885DC8}" type="presOf" srcId="{CDE1D7F4-E0D0-4258-B7FC-A3134E71DDAD}" destId="{4246B1D9-D5A1-4C3A-A48D-389373002EB8}" srcOrd="0" destOrd="0" presId="urn:microsoft.com/office/officeart/2005/8/layout/orgChart1"/>
    <dgm:cxn modelId="{C23A7D79-EEF8-4FF7-9A3C-943E7A831885}" type="presOf" srcId="{05B3B17C-07CC-4E68-AA73-8F13FBD6DCAE}" destId="{70A7B8B2-46CA-4090-B5CB-805E189DC578}" srcOrd="1" destOrd="0" presId="urn:microsoft.com/office/officeart/2005/8/layout/orgChart1"/>
    <dgm:cxn modelId="{9578095A-792A-42B2-8DFD-19B998121507}" type="presOf" srcId="{5635ACC8-BDD0-4A72-9E34-50F5D6C4F1B1}" destId="{D17C92C4-E0D3-46A7-9F5B-BAA447B2094E}" srcOrd="0" destOrd="0" presId="urn:microsoft.com/office/officeart/2005/8/layout/orgChart1"/>
    <dgm:cxn modelId="{74734A7A-8D55-4B20-BE56-F3A8930C8730}" type="presOf" srcId="{E6EF7255-4882-4935-A53A-9D6D798A52CE}" destId="{C45416D1-79B6-4B82-8865-22A28C1F0EA2}" srcOrd="1" destOrd="0" presId="urn:microsoft.com/office/officeart/2005/8/layout/orgChart1"/>
    <dgm:cxn modelId="{2E8B387B-9401-4EAC-9631-F4297B5CCFC1}" type="presOf" srcId="{323EE545-A67B-4AC4-8491-BCB14002B6B0}" destId="{5DAA1C08-4393-4F6C-B567-C1DB3CCD35B9}" srcOrd="1" destOrd="0" presId="urn:microsoft.com/office/officeart/2005/8/layout/orgChart1"/>
    <dgm:cxn modelId="{0BBEE67E-BE5D-4EA1-97B9-02353A03AA31}" type="presOf" srcId="{05B4F617-6207-40E5-88F7-E1182ECDEFF0}" destId="{3D57C0BD-1C31-45F2-88DB-7AEA23CC55E0}" srcOrd="0" destOrd="0" presId="urn:microsoft.com/office/officeart/2005/8/layout/orgChart1"/>
    <dgm:cxn modelId="{33F2817F-C40A-4743-94DF-4FE84ECBA319}" type="presOf" srcId="{872F0294-55E3-4562-8371-CE602338833F}" destId="{115F0660-BB10-4EC7-9F4E-2F590825391E}" srcOrd="0" destOrd="0" presId="urn:microsoft.com/office/officeart/2005/8/layout/orgChart1"/>
    <dgm:cxn modelId="{3DBE2080-0551-46C9-BFFF-8A025D3A1C70}" srcId="{4F0C9F06-6A3F-42B9-964E-C0603804C790}" destId="{2673FF71-551B-47DF-92F9-EE265EE5D6B7}" srcOrd="1" destOrd="0" parTransId="{53D60FAF-C831-41F0-AA3A-8E785B1BA460}" sibTransId="{FEA2392C-D235-458F-A459-71C64D75FD5C}"/>
    <dgm:cxn modelId="{DEE5BD80-5218-4E9F-ADCC-A631585DD5D3}" type="presOf" srcId="{8BDEDDE7-D794-4B7C-93D8-AFD3F4DE7EFF}" destId="{0CA3575E-59A8-4D3E-956D-FB259D3899E7}" srcOrd="0" destOrd="0" presId="urn:microsoft.com/office/officeart/2005/8/layout/orgChart1"/>
    <dgm:cxn modelId="{D24E4681-8C33-4434-8177-9DCDD1023339}" type="presOf" srcId="{8BDEDDE7-D794-4B7C-93D8-AFD3F4DE7EFF}" destId="{AD12EA17-3BA4-4459-BD2A-A6C74B3C56BC}" srcOrd="1" destOrd="0" presId="urn:microsoft.com/office/officeart/2005/8/layout/orgChart1"/>
    <dgm:cxn modelId="{E83EC481-A026-4ED8-B027-8F745F18C378}" type="presOf" srcId="{6EC4770D-5D83-452C-8A96-A23F1066CF3C}" destId="{2343D0F1-0B67-4893-81D6-A9B0CDCEDFE9}" srcOrd="1" destOrd="0" presId="urn:microsoft.com/office/officeart/2005/8/layout/orgChart1"/>
    <dgm:cxn modelId="{6EEB3C83-6E81-4617-98C7-DCDF9574E79F}" srcId="{05B3B17C-07CC-4E68-AA73-8F13FBD6DCAE}" destId="{B3EF8C60-EC28-4F41-978B-BCBA9B71FF59}" srcOrd="0" destOrd="0" parTransId="{521444DA-3E76-42D3-9401-CC94DBD461FC}" sibTransId="{4D49B121-BAF7-4FF0-84BF-B06EB3166DE1}"/>
    <dgm:cxn modelId="{37944483-B103-4A15-B2FC-AD03BD5C448B}" srcId="{CAC6EA4F-1C6D-4EE0-8997-C10A56A20334}" destId="{BC16A26A-E138-4953-BE97-8ED6FE095B32}" srcOrd="0" destOrd="0" parTransId="{99BCD996-1B7D-4EC1-A8B5-1B3717D763AE}" sibTransId="{8B83F160-3120-4F1F-A014-17904C63CD71}"/>
    <dgm:cxn modelId="{B5DC7784-7B41-46B6-BB8E-E1948A4B9466}" srcId="{4E6EBD39-6E7B-4B6F-ABCE-35F0DEAE7113}" destId="{797F9C8F-647B-4538-80B4-E02ACD4A2627}" srcOrd="4" destOrd="0" parTransId="{6D76E613-0256-47E8-A028-12B256B149A4}" sibTransId="{E5BA785A-D44B-4CEC-AA5F-383A284288FC}"/>
    <dgm:cxn modelId="{17FB8D84-493C-474A-AD8E-38D95EB06993}" srcId="{9695D111-B09A-420F-BF85-F213E47EB53E}" destId="{58CE5338-9BF8-481A-9F55-E3EDC1E8A6D0}" srcOrd="0" destOrd="0" parTransId="{BF625A17-3E4B-41B2-BE9D-3BD901472831}" sibTransId="{BC169E28-5811-4E18-9685-AD4AD6E92150}"/>
    <dgm:cxn modelId="{BDB12A85-1123-48D1-B705-A1B54EEE96D9}" srcId="{B3EF8C60-EC28-4F41-978B-BCBA9B71FF59}" destId="{792509BA-9ED2-4BEF-84B0-537398BF5216}" srcOrd="2" destOrd="0" parTransId="{9387C6B4-67DA-40FD-8B20-C37015FF9317}" sibTransId="{ED1AD1FB-F5A7-464F-97F1-F5056E121E79}"/>
    <dgm:cxn modelId="{7A4E8886-E166-47C2-AAD8-8BCFBD8065B0}" type="presOf" srcId="{CAEC6518-E63F-453D-8932-5C9EB3D7750E}" destId="{C6B641D3-FDDE-4057-B62C-6833AE224A65}" srcOrd="1" destOrd="0" presId="urn:microsoft.com/office/officeart/2005/8/layout/orgChart1"/>
    <dgm:cxn modelId="{DC4A8888-3D8E-4C95-A207-811B34394EB7}" srcId="{E6EF7255-4882-4935-A53A-9D6D798A52CE}" destId="{B5BBB245-31DE-4084-94AF-2AFA2FAC6718}" srcOrd="1" destOrd="0" parTransId="{FD36A2EE-4893-4FDF-81B0-D289F50E0F2B}" sibTransId="{ED30132B-FD06-4363-8FC9-3D3D4629871C}"/>
    <dgm:cxn modelId="{6F02AA89-D200-4ADE-83EB-D97E5CADDBA3}" type="presOf" srcId="{9695D111-B09A-420F-BF85-F213E47EB53E}" destId="{12D4BF79-010D-4920-8E1E-95E35B8411DE}" srcOrd="0" destOrd="0" presId="urn:microsoft.com/office/officeart/2005/8/layout/orgChart1"/>
    <dgm:cxn modelId="{F77AD58A-CEA1-4B8A-A30B-FC571A44D1F8}" type="presOf" srcId="{4E6EBD39-6E7B-4B6F-ABCE-35F0DEAE7113}" destId="{BD886D2F-BCE7-4DDC-B253-0E05356689E4}" srcOrd="1" destOrd="0" presId="urn:microsoft.com/office/officeart/2005/8/layout/orgChart1"/>
    <dgm:cxn modelId="{0D4C1A8C-81ED-437D-B4B0-483A1F18B775}" type="presOf" srcId="{20FAEA84-EAC1-41D0-9D37-5E8904FCBAEA}" destId="{BA8C9FAE-27CE-4D14-928D-C3E463B94DB1}" srcOrd="0" destOrd="0" presId="urn:microsoft.com/office/officeart/2005/8/layout/orgChart1"/>
    <dgm:cxn modelId="{4A3CE690-AF2A-4878-A7F3-AE5DD6E6E424}" type="presOf" srcId="{2673FF71-551B-47DF-92F9-EE265EE5D6B7}" destId="{197D444C-D058-4AC1-9C83-687C8E5B1A6E}" srcOrd="1" destOrd="0" presId="urn:microsoft.com/office/officeart/2005/8/layout/orgChart1"/>
    <dgm:cxn modelId="{212E7791-00EE-42AF-B773-2F3A29F40122}" type="presOf" srcId="{05B3B17C-07CC-4E68-AA73-8F13FBD6DCAE}" destId="{6BFD603D-DA24-42A9-ADA4-567C29ADABDD}" srcOrd="0" destOrd="0" presId="urn:microsoft.com/office/officeart/2005/8/layout/orgChart1"/>
    <dgm:cxn modelId="{7BB1AD94-D465-4524-B1A5-0AAE79E89187}" srcId="{CAC6EA4F-1C6D-4EE0-8997-C10A56A20334}" destId="{FE8530F4-C6D4-42AA-A17E-47823C95A7D5}" srcOrd="1" destOrd="0" parTransId="{B4757BA8-C3D3-4549-93A4-EEA0C828E80B}" sibTransId="{FF4F5E44-A6B1-43B0-AAB8-E6309FA3E64C}"/>
    <dgm:cxn modelId="{0B4AEE95-EDED-442D-A7D2-29B70D71D107}" type="presOf" srcId="{58CE5338-9BF8-481A-9F55-E3EDC1E8A6D0}" destId="{AF47FA72-DA80-4875-8BE1-7C2B51F75BED}" srcOrd="1" destOrd="0" presId="urn:microsoft.com/office/officeart/2005/8/layout/orgChart1"/>
    <dgm:cxn modelId="{C3AF1C96-14E2-4E30-9838-F728A50A1FE7}" type="presOf" srcId="{37E47C50-96C8-4149-B5A5-C4068C653B96}" destId="{EC3FF47C-34B2-4649-B96E-F6760A6FC53C}" srcOrd="0" destOrd="0" presId="urn:microsoft.com/office/officeart/2005/8/layout/orgChart1"/>
    <dgm:cxn modelId="{DE2EFB98-BE29-421A-B746-5DE9B34D9768}" srcId="{37E47C50-96C8-4149-B5A5-C4068C653B96}" destId="{E6EF7255-4882-4935-A53A-9D6D798A52CE}" srcOrd="3" destOrd="0" parTransId="{5635ACC8-BDD0-4A72-9E34-50F5D6C4F1B1}" sibTransId="{47276ABE-AC93-427A-AFA7-A2BE0BFC342F}"/>
    <dgm:cxn modelId="{C24C1B9A-EECD-42C6-A9BA-94339DC0A442}" type="presOf" srcId="{797F9C8F-647B-4538-80B4-E02ACD4A2627}" destId="{397C9FF9-EED8-4468-BBEC-1DBFFA13F91C}" srcOrd="0" destOrd="0" presId="urn:microsoft.com/office/officeart/2005/8/layout/orgChart1"/>
    <dgm:cxn modelId="{A6DAC69B-D0EC-450F-AA5C-88D6BC29CF56}" srcId="{9695D111-B09A-420F-BF85-F213E47EB53E}" destId="{FB5CAED5-D7E2-40A2-8BD6-DBB11C55C9CC}" srcOrd="2" destOrd="0" parTransId="{B7C16CC2-C6A0-401B-9838-61CF494868EB}" sibTransId="{883C5B98-F2D7-4446-9B19-1040D62DE8AC}"/>
    <dgm:cxn modelId="{DD7A54A0-C367-43B7-B4F4-89FA57F4AC11}" srcId="{4F0C9F06-6A3F-42B9-964E-C0603804C790}" destId="{6FEC9791-86C2-4E98-8801-9E99E98A6A35}" srcOrd="0" destOrd="0" parTransId="{5B2D5BC0-5330-4D70-B2B0-B5F776DEC075}" sibTransId="{C663BE12-164C-4FC1-8FF6-963B9FB3C6D5}"/>
    <dgm:cxn modelId="{3F3056A0-81B6-4AC3-9BCE-CCB911F1C9C4}" srcId="{9695D111-B09A-420F-BF85-F213E47EB53E}" destId="{05B3B17C-07CC-4E68-AA73-8F13FBD6DCAE}" srcOrd="3" destOrd="0" parTransId="{4CACB3CD-033F-4890-9FD4-A7CD046A364B}" sibTransId="{E9D7D9CF-41E9-4DA8-B482-ED4C0206FEFA}"/>
    <dgm:cxn modelId="{D77977A1-055E-41F1-BD1F-E11479715636}" srcId="{CDE1D7F4-E0D0-4258-B7FC-A3134E71DDAD}" destId="{05B4F617-6207-40E5-88F7-E1182ECDEFF0}" srcOrd="1" destOrd="0" parTransId="{6470623C-5D94-460D-B350-8A84C864410A}" sibTransId="{5DD1076A-D686-4FE2-9AEB-2316C2B1FFDD}"/>
    <dgm:cxn modelId="{5E4D54A2-4922-4F67-8687-C3D963A71A03}" type="presOf" srcId="{CAEC6518-E63F-453D-8932-5C9EB3D7750E}" destId="{A1E2FDF9-AE96-4040-A01A-E247C56EB60F}" srcOrd="0" destOrd="0" presId="urn:microsoft.com/office/officeart/2005/8/layout/orgChart1"/>
    <dgm:cxn modelId="{F6884FA5-9D6C-471F-BFF5-719A850B71AE}" type="presOf" srcId="{B2356765-C816-4E97-8F36-04C217A11B2C}" destId="{C501A8D8-59E7-4398-9443-1D64C779E514}" srcOrd="1" destOrd="0" presId="urn:microsoft.com/office/officeart/2005/8/layout/orgChart1"/>
    <dgm:cxn modelId="{DB4067A6-26E1-48A3-AC72-A33E4520355F}" type="presOf" srcId="{CAC6EA4F-1C6D-4EE0-8997-C10A56A20334}" destId="{0ABD6C6A-4FCC-4577-9EE1-5CA994B84FA4}" srcOrd="0" destOrd="0" presId="urn:microsoft.com/office/officeart/2005/8/layout/orgChart1"/>
    <dgm:cxn modelId="{B5049EA6-358B-4EF7-B5E0-ABD2CFF39106}" type="presOf" srcId="{DA681367-F9B8-48F2-AA6C-A15922FBD34E}" destId="{189A0576-D5F4-423C-945E-3D0C7EAF4B1C}" srcOrd="0" destOrd="0" presId="urn:microsoft.com/office/officeart/2005/8/layout/orgChart1"/>
    <dgm:cxn modelId="{6737CEA8-93EF-4C8B-A34A-BDD3961A578F}" type="presOf" srcId="{9D935E95-711E-4678-A8DA-F62C9FF95DF0}" destId="{7D808069-C721-4426-9996-056D6E2D37C2}" srcOrd="1" destOrd="0" presId="urn:microsoft.com/office/officeart/2005/8/layout/orgChart1"/>
    <dgm:cxn modelId="{9A1352AD-53F2-44B8-A30E-3FE530735479}" type="presOf" srcId="{F0B5C2F9-7B8E-4D21-B432-8E996E9F4885}" destId="{496CF560-4AFD-47E9-B401-F3C0077F278D}" srcOrd="0" destOrd="0" presId="urn:microsoft.com/office/officeart/2005/8/layout/orgChart1"/>
    <dgm:cxn modelId="{EBC294AD-A6F7-4826-A9EE-45C4E28237AC}" type="presOf" srcId="{CFE1074D-F5F1-4C6D-8E85-79786EB67680}" destId="{87035CB0-812F-4A60-8AA3-8D17D6C0020E}" srcOrd="0" destOrd="0" presId="urn:microsoft.com/office/officeart/2005/8/layout/orgChart1"/>
    <dgm:cxn modelId="{06F4EDB1-2D74-46BC-A115-521E07AF97AC}" type="presOf" srcId="{63F6DD8B-125A-4438-AD6D-1679024828A8}" destId="{CA19E988-3EE9-4A39-9871-22BEF8F29F59}" srcOrd="0" destOrd="0" presId="urn:microsoft.com/office/officeart/2005/8/layout/orgChart1"/>
    <dgm:cxn modelId="{DFBCE8B2-1817-478D-8B65-E5E7C4A312B7}" type="presOf" srcId="{9695D111-B09A-420F-BF85-F213E47EB53E}" destId="{44344088-D2AE-4BAE-A981-C85BF7912BE8}" srcOrd="1" destOrd="0" presId="urn:microsoft.com/office/officeart/2005/8/layout/orgChart1"/>
    <dgm:cxn modelId="{E6CCA2B3-48C4-4BA9-92F0-96E568D319A6}" type="presOf" srcId="{20FAEA84-EAC1-41D0-9D37-5E8904FCBAEA}" destId="{E3D7802A-C186-4BF8-8157-564C0B45D70E}" srcOrd="1" destOrd="0" presId="urn:microsoft.com/office/officeart/2005/8/layout/orgChart1"/>
    <dgm:cxn modelId="{872C76B7-5CFD-473C-9FAC-71A15CCBDF76}" type="presOf" srcId="{2D1FCC69-B0CC-4C32-A020-7B765FC24266}" destId="{0456399A-2ADD-4214-BA9B-DC3780C97923}" srcOrd="0" destOrd="0" presId="urn:microsoft.com/office/officeart/2005/8/layout/orgChart1"/>
    <dgm:cxn modelId="{55BF14B8-D0BD-482D-B828-C914426D8BE3}" type="presOf" srcId="{BF625A17-3E4B-41B2-BE9D-3BD901472831}" destId="{ADDAF37F-88C5-4803-A53E-9AD27ECEDEE3}" srcOrd="0" destOrd="0" presId="urn:microsoft.com/office/officeart/2005/8/layout/orgChart1"/>
    <dgm:cxn modelId="{1619F1B8-3089-44E5-BC45-1D4C9AD64E12}" type="presOf" srcId="{D8EE9642-76C2-46EE-8842-EDC045D34916}" destId="{44E11894-CC13-4D66-82E5-4FD661738E1B}" srcOrd="0" destOrd="0" presId="urn:microsoft.com/office/officeart/2005/8/layout/orgChart1"/>
    <dgm:cxn modelId="{613E86BB-EFB4-4320-83C1-10A15E2A56EF}" type="presOf" srcId="{46493EF9-508A-4B7A-8C13-2E149EEE3271}" destId="{6CFE57BE-2AAC-4211-BB79-6F949E14E83F}" srcOrd="0" destOrd="0" presId="urn:microsoft.com/office/officeart/2005/8/layout/orgChart1"/>
    <dgm:cxn modelId="{A3FC3BBC-DC5C-4572-AD72-E1DEC64C8CBA}" type="presOf" srcId="{40B27FE4-3312-4925-BA10-144FC914AB9C}" destId="{B1BB2BB4-1B2A-4400-A63C-A32A1D85B7C9}" srcOrd="1" destOrd="0" presId="urn:microsoft.com/office/officeart/2005/8/layout/orgChart1"/>
    <dgm:cxn modelId="{81F535BD-D8C4-4FE6-BC65-D104E2948BDF}" type="presOf" srcId="{5B2D5BC0-5330-4D70-B2B0-B5F776DEC075}" destId="{5FAF4D09-6BE2-4B16-B564-979876813B3B}" srcOrd="0" destOrd="0" presId="urn:microsoft.com/office/officeart/2005/8/layout/orgChart1"/>
    <dgm:cxn modelId="{2888ACBD-5C83-4EC2-B98D-A0C8308A3F16}" type="presOf" srcId="{681E6D09-1122-4BE0-949C-C2C199F7E18C}" destId="{86ABF020-078E-41C1-8BB8-35A7D3285EC0}" srcOrd="0" destOrd="0" presId="urn:microsoft.com/office/officeart/2005/8/layout/orgChart1"/>
    <dgm:cxn modelId="{5813BABD-514A-42BC-9E28-C947AA053344}" srcId="{E0171696-F1F6-4FF2-867D-F93B108BB9EC}" destId="{9695D111-B09A-420F-BF85-F213E47EB53E}" srcOrd="0" destOrd="0" parTransId="{069AE1EB-51C1-4FFF-8434-05C16466BBAB}" sibTransId="{52981427-9384-473B-AD51-CE13C027016C}"/>
    <dgm:cxn modelId="{4F9827C0-7856-4F67-A4C5-18BA9A2318DD}" type="presOf" srcId="{6D76E613-0256-47E8-A028-12B256B149A4}" destId="{3B152002-D379-40F8-8A9E-45D8E11D8F0D}" srcOrd="0" destOrd="0" presId="urn:microsoft.com/office/officeart/2005/8/layout/orgChart1"/>
    <dgm:cxn modelId="{8F0846C2-BB5F-4A8F-A181-5922337B53D2}" type="presOf" srcId="{3E32F5F7-326E-4DFF-8F6B-811CECD26D46}" destId="{A720B773-C6A5-45BD-B4A5-3863BA79BAD2}" srcOrd="0" destOrd="0" presId="urn:microsoft.com/office/officeart/2005/8/layout/orgChart1"/>
    <dgm:cxn modelId="{C59EEFC4-4CF6-45F2-8AA0-26E53A2C8508}" type="presOf" srcId="{CAC6EA4F-1C6D-4EE0-8997-C10A56A20334}" destId="{096F419C-AEB2-4A66-90AB-40AF784154A0}" srcOrd="1" destOrd="0" presId="urn:microsoft.com/office/officeart/2005/8/layout/orgChart1"/>
    <dgm:cxn modelId="{F03A92C5-8CB6-45D2-932F-458BD416B592}" srcId="{FB5CAED5-D7E2-40A2-8BD6-DBB11C55C9CC}" destId="{CAC6EA4F-1C6D-4EE0-8997-C10A56A20334}" srcOrd="0" destOrd="0" parTransId="{67470CAB-5978-4ACB-AEF6-329B73A0C81F}" sibTransId="{61826676-C9B0-49A1-8598-42B9A2772F83}"/>
    <dgm:cxn modelId="{B60908C6-B2BC-4ADD-B6B2-DE25C4A11AB8}" type="presOf" srcId="{5A5B16AD-0EF3-40EB-8A31-3283DB16C505}" destId="{9CBB5F78-DFEC-4448-92F1-3FF41A23A17B}" srcOrd="0" destOrd="0" presId="urn:microsoft.com/office/officeart/2005/8/layout/orgChart1"/>
    <dgm:cxn modelId="{28C44EC8-E54E-439B-89A7-C52930967069}" type="presOf" srcId="{63F6DD8B-125A-4438-AD6D-1679024828A8}" destId="{988E55BB-1C96-4E05-8FBB-70F2420885C8}" srcOrd="1" destOrd="0" presId="urn:microsoft.com/office/officeart/2005/8/layout/orgChart1"/>
    <dgm:cxn modelId="{852926CA-EA37-4B0F-9DAD-3E4DA8A47397}" srcId="{37E47C50-96C8-4149-B5A5-C4068C653B96}" destId="{BDD21938-1659-4B77-A22D-45E1027D4E6E}" srcOrd="2" destOrd="0" parTransId="{FC497F33-CD73-4FF6-A0B6-724601194311}" sibTransId="{7D627B2F-9390-48AF-9D93-343CAB775997}"/>
    <dgm:cxn modelId="{196179CA-B1D3-4B08-90AC-28267F178CBA}" srcId="{37E47C50-96C8-4149-B5A5-C4068C653B96}" destId="{B0A14D1A-EC67-4A54-AB6B-74DEDA08319E}" srcOrd="0" destOrd="0" parTransId="{43352297-A37F-42AC-B422-4B5333D27A27}" sibTransId="{8C9EF456-CA8E-478D-9974-39492F3B872A}"/>
    <dgm:cxn modelId="{B79B65D0-279F-4D6C-BF52-58F98680725F}" type="presOf" srcId="{797F9C8F-647B-4538-80B4-E02ACD4A2627}" destId="{B8E10C4A-3078-4E4D-AFFB-0356B8895AC9}" srcOrd="1" destOrd="0" presId="urn:microsoft.com/office/officeart/2005/8/layout/orgChart1"/>
    <dgm:cxn modelId="{D09175D3-694C-4470-95BD-4C99CB64B96A}" type="presOf" srcId="{2673FF71-551B-47DF-92F9-EE265EE5D6B7}" destId="{79BF25E2-6AFF-4174-AABA-0AE627A8DF97}" srcOrd="0" destOrd="0" presId="urn:microsoft.com/office/officeart/2005/8/layout/orgChart1"/>
    <dgm:cxn modelId="{E0440ED4-52A6-449A-BBFF-F6D52232F295}" type="presOf" srcId="{4E6EBD39-6E7B-4B6F-ABCE-35F0DEAE7113}" destId="{370AE8CA-CF35-4405-AF40-EF81A4F75AAD}" srcOrd="0" destOrd="0" presId="urn:microsoft.com/office/officeart/2005/8/layout/orgChart1"/>
    <dgm:cxn modelId="{B7DCE6DA-A6AB-4D12-936B-404C157B678F}" type="presOf" srcId="{FB5CAED5-D7E2-40A2-8BD6-DBB11C55C9CC}" destId="{C7B813C9-27A5-42FA-BE5E-5C1A309A246E}" srcOrd="0" destOrd="0" presId="urn:microsoft.com/office/officeart/2005/8/layout/orgChart1"/>
    <dgm:cxn modelId="{480DFBDA-FF07-4D9C-BF17-FA1B4AFD6ABF}" srcId="{9695D111-B09A-420F-BF85-F213E47EB53E}" destId="{F0B5C2F9-7B8E-4D21-B432-8E996E9F4885}" srcOrd="4" destOrd="0" parTransId="{6E3D4A8F-9E81-4850-886B-3D3ACD2518C0}" sibTransId="{E97253C4-54C2-4D2F-B9EB-B2EEBB28C6E8}"/>
    <dgm:cxn modelId="{D0B2E9DD-1EC0-498A-8457-42CCEE0B2283}" type="presOf" srcId="{9D935E95-711E-4678-A8DA-F62C9FF95DF0}" destId="{D56224BD-09C6-434D-A7F9-53C1D2191AD2}" srcOrd="0" destOrd="0" presId="urn:microsoft.com/office/officeart/2005/8/layout/orgChart1"/>
    <dgm:cxn modelId="{0AAC99DE-227D-43CF-9C14-2B04332E1FCB}" type="presOf" srcId="{FE8530F4-C6D4-42AA-A17E-47823C95A7D5}" destId="{39DDC6DE-075C-4DB3-8B7A-075FAD7F9263}" srcOrd="1" destOrd="0" presId="urn:microsoft.com/office/officeart/2005/8/layout/orgChart1"/>
    <dgm:cxn modelId="{D41F3AE6-F910-4E7B-8F88-3BA172C70782}" type="presOf" srcId="{D8EE9642-76C2-46EE-8842-EDC045D34916}" destId="{873465A9-88E9-4183-8B2E-030902195E36}" srcOrd="1" destOrd="0" presId="urn:microsoft.com/office/officeart/2005/8/layout/orgChart1"/>
    <dgm:cxn modelId="{188469E9-2455-4627-B0E7-83A4C65C406F}" type="presOf" srcId="{E9C61BFF-DE62-43BB-848B-E5C4CAAF884E}" destId="{736FFD04-C471-49B4-8A3C-70042652EE40}" srcOrd="0" destOrd="0" presId="urn:microsoft.com/office/officeart/2005/8/layout/orgChart1"/>
    <dgm:cxn modelId="{D0E283EA-27C6-4728-9FEA-F92EDEF46A8D}" type="presOf" srcId="{B0A14D1A-EC67-4A54-AB6B-74DEDA08319E}" destId="{A000E79D-4148-4CC2-95F6-E811AE31F3A7}" srcOrd="0" destOrd="0" presId="urn:microsoft.com/office/officeart/2005/8/layout/orgChart1"/>
    <dgm:cxn modelId="{65EC4DF0-C662-4486-BE2C-4E2B67E1A920}" type="presOf" srcId="{792509BA-9ED2-4BEF-84B0-537398BF5216}" destId="{7F170F87-5448-4854-864B-B14F4C550B6E}" srcOrd="0" destOrd="0" presId="urn:microsoft.com/office/officeart/2005/8/layout/orgChart1"/>
    <dgm:cxn modelId="{17065DF2-1282-4E37-B8AB-A8249ED5A5A6}" srcId="{4E6EBD39-6E7B-4B6F-ABCE-35F0DEAE7113}" destId="{DA681367-F9B8-48F2-AA6C-A15922FBD34E}" srcOrd="0" destOrd="0" parTransId="{62E827A3-31C3-4AC1-9395-1C288860C902}" sibTransId="{E30F346C-3254-4ED4-931B-A60D0405B1D8}"/>
    <dgm:cxn modelId="{40FABCF3-B746-4AA7-AF4A-91EF5D3ADA12}" type="presOf" srcId="{53D60FAF-C831-41F0-AA3A-8E785B1BA460}" destId="{5930B986-9E48-4613-ADF0-D63BEE9F77C1}" srcOrd="0" destOrd="0" presId="urn:microsoft.com/office/officeart/2005/8/layout/orgChart1"/>
    <dgm:cxn modelId="{37D4C7F5-7143-47A0-9DCF-5EF4FCD0AED8}" type="presOf" srcId="{41FAC3F0-AA7E-436E-B7E6-9773C3F564A8}" destId="{A103E09F-9EAE-48A0-8B74-F6B32EF09AEE}" srcOrd="0" destOrd="0" presId="urn:microsoft.com/office/officeart/2005/8/layout/orgChart1"/>
    <dgm:cxn modelId="{AD0D19F7-3EC1-42FF-8330-E5E99916F2FD}" srcId="{CDE1D7F4-E0D0-4258-B7FC-A3134E71DDAD}" destId="{8BDEDDE7-D794-4B7C-93D8-AFD3F4DE7EFF}" srcOrd="0" destOrd="0" parTransId="{6CBDACB3-5619-474C-858C-1C5AAB98800E}" sibTransId="{3339C23A-3852-497B-B8DA-7470C08AD3FF}"/>
    <dgm:cxn modelId="{5C3EA9F8-E263-45A4-B61A-7BFDFCD49F25}" type="presOf" srcId="{6E3D4A8F-9E81-4850-886B-3D3ACD2518C0}" destId="{790E0842-4969-446D-AD2D-0B22C4945814}" srcOrd="0" destOrd="0" presId="urn:microsoft.com/office/officeart/2005/8/layout/orgChart1"/>
    <dgm:cxn modelId="{6A321BFA-E29D-48A8-B168-EC828436F722}" type="presOf" srcId="{B2356765-C816-4E97-8F36-04C217A11B2C}" destId="{D8EA1E20-48CB-497B-AB54-B8A4DEC8AB2E}" srcOrd="0" destOrd="0" presId="urn:microsoft.com/office/officeart/2005/8/layout/orgChart1"/>
    <dgm:cxn modelId="{3981E7FA-AB19-4CF2-9DAE-060504D43559}" type="presOf" srcId="{4F0C9F06-6A3F-42B9-964E-C0603804C790}" destId="{18D29440-6EF9-4487-8CC1-17EB79E282A6}" srcOrd="0" destOrd="0" presId="urn:microsoft.com/office/officeart/2005/8/layout/orgChart1"/>
    <dgm:cxn modelId="{49170BFB-B67E-47E0-9A0D-B09ECE99437C}" type="presOf" srcId="{6470623C-5D94-460D-B350-8A84C864410A}" destId="{213BD254-AFDE-4A83-A1ED-A94643C07B50}" srcOrd="0" destOrd="0" presId="urn:microsoft.com/office/officeart/2005/8/layout/orgChart1"/>
    <dgm:cxn modelId="{1094B4FB-6489-4753-958E-3F5ADB38BA8D}" srcId="{4E6EBD39-6E7B-4B6F-ABCE-35F0DEAE7113}" destId="{E953ABAA-FA8F-449A-92E4-95E7CA1C8CD0}" srcOrd="3" destOrd="0" parTransId="{3E32F5F7-326E-4DFF-8F6B-811CECD26D46}" sibTransId="{57BE022E-F5F7-414A-908B-E19739BF93F5}"/>
    <dgm:cxn modelId="{588C99FC-3EAD-482A-B65D-CC0BF4FCB413}" type="presOf" srcId="{E953ABAA-FA8F-449A-92E4-95E7CA1C8CD0}" destId="{7AB361D3-9278-4FA8-9A2C-C52EE08CED2A}" srcOrd="0" destOrd="0" presId="urn:microsoft.com/office/officeart/2005/8/layout/orgChart1"/>
    <dgm:cxn modelId="{A12905FF-99C2-4925-A925-1FE51D5F1DBC}" type="presOf" srcId="{58CE5338-9BF8-481A-9F55-E3EDC1E8A6D0}" destId="{1D9CC32D-5FBE-46B3-9729-E17B50F63BA6}" srcOrd="0" destOrd="0" presId="urn:microsoft.com/office/officeart/2005/8/layout/orgChart1"/>
    <dgm:cxn modelId="{FDE338CC-6AA0-46BE-9A98-E57EBBD43DC5}" type="presParOf" srcId="{DAC9E21A-A21D-49DF-8499-CD501E0F9596}" destId="{8627ED8B-CD7E-43D1-AFE3-44E015749251}" srcOrd="0" destOrd="0" presId="urn:microsoft.com/office/officeart/2005/8/layout/orgChart1"/>
    <dgm:cxn modelId="{30ABE40D-F1AE-40BB-A7A8-1E3AFEC948E9}" type="presParOf" srcId="{8627ED8B-CD7E-43D1-AFE3-44E015749251}" destId="{93E18AA5-6466-4A6B-AC9C-425AC5899792}" srcOrd="0" destOrd="0" presId="urn:microsoft.com/office/officeart/2005/8/layout/orgChart1"/>
    <dgm:cxn modelId="{AF3377DF-9EC1-4D15-90BC-C3B4B4227A68}" type="presParOf" srcId="{93E18AA5-6466-4A6B-AC9C-425AC5899792}" destId="{12D4BF79-010D-4920-8E1E-95E35B8411DE}" srcOrd="0" destOrd="0" presId="urn:microsoft.com/office/officeart/2005/8/layout/orgChart1"/>
    <dgm:cxn modelId="{1CF6171B-8CFA-499F-9005-1D7ACE1270D9}" type="presParOf" srcId="{93E18AA5-6466-4A6B-AC9C-425AC5899792}" destId="{44344088-D2AE-4BAE-A981-C85BF7912BE8}" srcOrd="1" destOrd="0" presId="urn:microsoft.com/office/officeart/2005/8/layout/orgChart1"/>
    <dgm:cxn modelId="{07A48035-7F74-47D2-A539-58BDB3DE69E2}" type="presParOf" srcId="{8627ED8B-CD7E-43D1-AFE3-44E015749251}" destId="{3E3D938D-9413-4058-A230-E0875D276112}" srcOrd="1" destOrd="0" presId="urn:microsoft.com/office/officeart/2005/8/layout/orgChart1"/>
    <dgm:cxn modelId="{EA31B802-BDBD-4F25-8347-AC7E13A53EFE}" type="presParOf" srcId="{3E3D938D-9413-4058-A230-E0875D276112}" destId="{ADDAF37F-88C5-4803-A53E-9AD27ECEDEE3}" srcOrd="0" destOrd="0" presId="urn:microsoft.com/office/officeart/2005/8/layout/orgChart1"/>
    <dgm:cxn modelId="{01C11B0F-EC6B-41B6-9038-4CC6FDC8D5F1}" type="presParOf" srcId="{3E3D938D-9413-4058-A230-E0875D276112}" destId="{C7C7627C-01C0-4CC6-85A6-BC033D3C6177}" srcOrd="1" destOrd="0" presId="urn:microsoft.com/office/officeart/2005/8/layout/orgChart1"/>
    <dgm:cxn modelId="{4B6FA3F9-711A-4A94-8470-620581920317}" type="presParOf" srcId="{C7C7627C-01C0-4CC6-85A6-BC033D3C6177}" destId="{A20F01D3-908C-4642-87C3-02B9947E0C47}" srcOrd="0" destOrd="0" presId="urn:microsoft.com/office/officeart/2005/8/layout/orgChart1"/>
    <dgm:cxn modelId="{858E585A-D681-4438-8931-29133842487C}" type="presParOf" srcId="{A20F01D3-908C-4642-87C3-02B9947E0C47}" destId="{1D9CC32D-5FBE-46B3-9729-E17B50F63BA6}" srcOrd="0" destOrd="0" presId="urn:microsoft.com/office/officeart/2005/8/layout/orgChart1"/>
    <dgm:cxn modelId="{EFE9E9A6-7B07-4DAB-ABAC-ED78A412B3A2}" type="presParOf" srcId="{A20F01D3-908C-4642-87C3-02B9947E0C47}" destId="{AF47FA72-DA80-4875-8BE1-7C2B51F75BED}" srcOrd="1" destOrd="0" presId="urn:microsoft.com/office/officeart/2005/8/layout/orgChart1"/>
    <dgm:cxn modelId="{28B6EB72-1399-49E1-AC9D-0E6B3EB6E7D5}" type="presParOf" srcId="{C7C7627C-01C0-4CC6-85A6-BC033D3C6177}" destId="{477977FD-79FC-4AB3-9A4F-2E29D969A726}" srcOrd="1" destOrd="0" presId="urn:microsoft.com/office/officeart/2005/8/layout/orgChart1"/>
    <dgm:cxn modelId="{B7F38F2C-2649-4CFD-AAC6-295092660734}" type="presParOf" srcId="{477977FD-79FC-4AB3-9A4F-2E29D969A726}" destId="{7361576A-4C5A-47B5-879C-46448679FC86}" srcOrd="0" destOrd="0" presId="urn:microsoft.com/office/officeart/2005/8/layout/orgChart1"/>
    <dgm:cxn modelId="{3D52DE80-E908-49E1-9A79-1AE6EA580EB3}" type="presParOf" srcId="{477977FD-79FC-4AB3-9A4F-2E29D969A726}" destId="{31E7A127-35E4-48B4-83C8-67269602123B}" srcOrd="1" destOrd="0" presId="urn:microsoft.com/office/officeart/2005/8/layout/orgChart1"/>
    <dgm:cxn modelId="{BAA77AD3-AA76-480A-9FFB-F29A96E75637}" type="presParOf" srcId="{31E7A127-35E4-48B4-83C8-67269602123B}" destId="{E35D1EAE-9A79-4E83-96F4-5A6B96830E1C}" srcOrd="0" destOrd="0" presId="urn:microsoft.com/office/officeart/2005/8/layout/orgChart1"/>
    <dgm:cxn modelId="{7B8BA93C-A2FA-4CDA-BF3C-7C4DCBF30AFF}" type="presParOf" srcId="{E35D1EAE-9A79-4E83-96F4-5A6B96830E1C}" destId="{4246B1D9-D5A1-4C3A-A48D-389373002EB8}" srcOrd="0" destOrd="0" presId="urn:microsoft.com/office/officeart/2005/8/layout/orgChart1"/>
    <dgm:cxn modelId="{705954DE-FE05-4170-8B0A-24D99F5C0FAC}" type="presParOf" srcId="{E35D1EAE-9A79-4E83-96F4-5A6B96830E1C}" destId="{CC9CD37B-C2D4-467B-A84D-DB6587881D2B}" srcOrd="1" destOrd="0" presId="urn:microsoft.com/office/officeart/2005/8/layout/orgChart1"/>
    <dgm:cxn modelId="{0A2E086F-1A94-4E5D-B0FF-3823217CD162}" type="presParOf" srcId="{31E7A127-35E4-48B4-83C8-67269602123B}" destId="{742EC53C-A1A4-41F0-A1FA-56FB04E1F6A6}" srcOrd="1" destOrd="0" presId="urn:microsoft.com/office/officeart/2005/8/layout/orgChart1"/>
    <dgm:cxn modelId="{B884B901-C2CB-4B9E-B352-E8775E2C5116}" type="presParOf" srcId="{742EC53C-A1A4-41F0-A1FA-56FB04E1F6A6}" destId="{F5C95DCE-C1D9-4FE0-BC04-C16317173F07}" srcOrd="0" destOrd="0" presId="urn:microsoft.com/office/officeart/2005/8/layout/orgChart1"/>
    <dgm:cxn modelId="{DE984746-3C49-4681-A5B7-199B39F70E75}" type="presParOf" srcId="{742EC53C-A1A4-41F0-A1FA-56FB04E1F6A6}" destId="{D9CE9E93-D0C9-4FC2-BB7B-59B53E5D698E}" srcOrd="1" destOrd="0" presId="urn:microsoft.com/office/officeart/2005/8/layout/orgChart1"/>
    <dgm:cxn modelId="{4FEB5992-08AF-4485-BCB3-461A62C8A6F5}" type="presParOf" srcId="{D9CE9E93-D0C9-4FC2-BB7B-59B53E5D698E}" destId="{5772357E-CF9E-4DC3-93EF-7695521FAABE}" srcOrd="0" destOrd="0" presId="urn:microsoft.com/office/officeart/2005/8/layout/orgChart1"/>
    <dgm:cxn modelId="{DD3419E6-9BAF-4AC8-8A35-7CBBD5635AD5}" type="presParOf" srcId="{5772357E-CF9E-4DC3-93EF-7695521FAABE}" destId="{0CA3575E-59A8-4D3E-956D-FB259D3899E7}" srcOrd="0" destOrd="0" presId="urn:microsoft.com/office/officeart/2005/8/layout/orgChart1"/>
    <dgm:cxn modelId="{9F458A25-9F53-4882-A5D0-6F58472FF445}" type="presParOf" srcId="{5772357E-CF9E-4DC3-93EF-7695521FAABE}" destId="{AD12EA17-3BA4-4459-BD2A-A6C74B3C56BC}" srcOrd="1" destOrd="0" presId="urn:microsoft.com/office/officeart/2005/8/layout/orgChart1"/>
    <dgm:cxn modelId="{C709B2B7-A0F1-4113-A122-228F31D5999A}" type="presParOf" srcId="{D9CE9E93-D0C9-4FC2-BB7B-59B53E5D698E}" destId="{6379487F-6241-4A4A-BBD4-51D21E43B29E}" srcOrd="1" destOrd="0" presId="urn:microsoft.com/office/officeart/2005/8/layout/orgChart1"/>
    <dgm:cxn modelId="{21E181BB-0AFC-4128-B848-64F3B62E4841}" type="presParOf" srcId="{D9CE9E93-D0C9-4FC2-BB7B-59B53E5D698E}" destId="{E6519856-5FC4-47C6-9DD6-66E6832FBE9C}" srcOrd="2" destOrd="0" presId="urn:microsoft.com/office/officeart/2005/8/layout/orgChart1"/>
    <dgm:cxn modelId="{F4FE07D6-D974-4109-8388-92D20D5AE29D}" type="presParOf" srcId="{742EC53C-A1A4-41F0-A1FA-56FB04E1F6A6}" destId="{213BD254-AFDE-4A83-A1ED-A94643C07B50}" srcOrd="2" destOrd="0" presId="urn:microsoft.com/office/officeart/2005/8/layout/orgChart1"/>
    <dgm:cxn modelId="{D0BE8CCA-C400-4CAB-B1B9-93FBC7719464}" type="presParOf" srcId="{742EC53C-A1A4-41F0-A1FA-56FB04E1F6A6}" destId="{406186ED-1127-4A93-AB48-FA8AB92A50E2}" srcOrd="3" destOrd="0" presId="urn:microsoft.com/office/officeart/2005/8/layout/orgChart1"/>
    <dgm:cxn modelId="{86B7B6AA-D78A-454A-99CE-E1505B97A49F}" type="presParOf" srcId="{406186ED-1127-4A93-AB48-FA8AB92A50E2}" destId="{BC4D61C5-317E-4F66-A24B-8121582DF234}" srcOrd="0" destOrd="0" presId="urn:microsoft.com/office/officeart/2005/8/layout/orgChart1"/>
    <dgm:cxn modelId="{99ECF1D7-75D5-4874-B556-5C654EE69A49}" type="presParOf" srcId="{BC4D61C5-317E-4F66-A24B-8121582DF234}" destId="{3D57C0BD-1C31-45F2-88DB-7AEA23CC55E0}" srcOrd="0" destOrd="0" presId="urn:microsoft.com/office/officeart/2005/8/layout/orgChart1"/>
    <dgm:cxn modelId="{0EC49EF2-85EC-4992-B062-21E13CD7D038}" type="presParOf" srcId="{BC4D61C5-317E-4F66-A24B-8121582DF234}" destId="{CCBC56ED-B6C2-4039-AF5A-AA1A5BD25516}" srcOrd="1" destOrd="0" presId="urn:microsoft.com/office/officeart/2005/8/layout/orgChart1"/>
    <dgm:cxn modelId="{2C7C1E4A-30FC-4C2C-9EAF-2F7B7CA0440B}" type="presParOf" srcId="{406186ED-1127-4A93-AB48-FA8AB92A50E2}" destId="{27C3C098-2200-45DB-B4D3-F727B7F2ABE7}" srcOrd="1" destOrd="0" presId="urn:microsoft.com/office/officeart/2005/8/layout/orgChart1"/>
    <dgm:cxn modelId="{7DB20499-B57A-4D63-AB97-541C160BDF5A}" type="presParOf" srcId="{406186ED-1127-4A93-AB48-FA8AB92A50E2}" destId="{BA35CD6C-B945-4467-826C-955F2838B833}" srcOrd="2" destOrd="0" presId="urn:microsoft.com/office/officeart/2005/8/layout/orgChart1"/>
    <dgm:cxn modelId="{7A71896E-EB47-480B-899E-097E856CCA88}" type="presParOf" srcId="{31E7A127-35E4-48B4-83C8-67269602123B}" destId="{CD126DE7-367A-48AF-8685-292AEA6B811E}" srcOrd="2" destOrd="0" presId="urn:microsoft.com/office/officeart/2005/8/layout/orgChart1"/>
    <dgm:cxn modelId="{A4D8B769-B53B-4376-9C40-C91CA5E93F64}" type="presParOf" srcId="{C7C7627C-01C0-4CC6-85A6-BC033D3C6177}" destId="{0532BE84-D4C4-471D-8F71-7C3F28F8D25B}" srcOrd="2" destOrd="0" presId="urn:microsoft.com/office/officeart/2005/8/layout/orgChart1"/>
    <dgm:cxn modelId="{3F6AAF68-ED70-4A40-863D-663E3AB99968}" type="presParOf" srcId="{3E3D938D-9413-4058-A230-E0875D276112}" destId="{86ABF020-078E-41C1-8BB8-35A7D3285EC0}" srcOrd="2" destOrd="0" presId="urn:microsoft.com/office/officeart/2005/8/layout/orgChart1"/>
    <dgm:cxn modelId="{F084CC86-6EAB-42DC-946E-B7B03028D68D}" type="presParOf" srcId="{3E3D938D-9413-4058-A230-E0875D276112}" destId="{D2D16694-1575-47B7-99BF-0FD58AA89EEB}" srcOrd="3" destOrd="0" presId="urn:microsoft.com/office/officeart/2005/8/layout/orgChart1"/>
    <dgm:cxn modelId="{41AF2E43-CA23-4D98-AD74-5782E7B3DD01}" type="presParOf" srcId="{D2D16694-1575-47B7-99BF-0FD58AA89EEB}" destId="{54776D11-6D2E-4239-A42D-59C472C9C6EA}" srcOrd="0" destOrd="0" presId="urn:microsoft.com/office/officeart/2005/8/layout/orgChart1"/>
    <dgm:cxn modelId="{4642092D-DF24-4DEC-B706-03BD27A35EC0}" type="presParOf" srcId="{54776D11-6D2E-4239-A42D-59C472C9C6EA}" destId="{370AE8CA-CF35-4405-AF40-EF81A4F75AAD}" srcOrd="0" destOrd="0" presId="urn:microsoft.com/office/officeart/2005/8/layout/orgChart1"/>
    <dgm:cxn modelId="{528D8F6A-C80C-4F20-B9D4-FD7FA9945DBB}" type="presParOf" srcId="{54776D11-6D2E-4239-A42D-59C472C9C6EA}" destId="{BD886D2F-BCE7-4DDC-B253-0E05356689E4}" srcOrd="1" destOrd="0" presId="urn:microsoft.com/office/officeart/2005/8/layout/orgChart1"/>
    <dgm:cxn modelId="{F5BB8B0E-DFBF-4F05-836A-3BDE9227F858}" type="presParOf" srcId="{D2D16694-1575-47B7-99BF-0FD58AA89EEB}" destId="{56B834B6-FB06-4E44-8F32-B0036EBC267C}" srcOrd="1" destOrd="0" presId="urn:microsoft.com/office/officeart/2005/8/layout/orgChart1"/>
    <dgm:cxn modelId="{6F0FA427-93AA-4B5F-AE28-ED625592A3B8}" type="presParOf" srcId="{56B834B6-FB06-4E44-8F32-B0036EBC267C}" destId="{C7A4BBCC-6571-4EEF-B284-27B60204B4F6}" srcOrd="0" destOrd="0" presId="urn:microsoft.com/office/officeart/2005/8/layout/orgChart1"/>
    <dgm:cxn modelId="{A360DDBA-D14D-4DB6-85A5-00492D79715A}" type="presParOf" srcId="{56B834B6-FB06-4E44-8F32-B0036EBC267C}" destId="{5C94C6F2-E944-440B-98E0-F03BAD69AAD0}" srcOrd="1" destOrd="0" presId="urn:microsoft.com/office/officeart/2005/8/layout/orgChart1"/>
    <dgm:cxn modelId="{5FBE79EB-9B04-477D-A187-4CA56B8E22DB}" type="presParOf" srcId="{5C94C6F2-E944-440B-98E0-F03BAD69AAD0}" destId="{AD8F1C20-5490-4F9D-AA9B-EC85FA39CC56}" srcOrd="0" destOrd="0" presId="urn:microsoft.com/office/officeart/2005/8/layout/orgChart1"/>
    <dgm:cxn modelId="{24D37E28-483A-488E-AF5F-CCC75A6DD5C0}" type="presParOf" srcId="{AD8F1C20-5490-4F9D-AA9B-EC85FA39CC56}" destId="{189A0576-D5F4-423C-945E-3D0C7EAF4B1C}" srcOrd="0" destOrd="0" presId="urn:microsoft.com/office/officeart/2005/8/layout/orgChart1"/>
    <dgm:cxn modelId="{4610EAD4-C87C-407D-AA80-28B1C6705D2F}" type="presParOf" srcId="{AD8F1C20-5490-4F9D-AA9B-EC85FA39CC56}" destId="{B6082237-020E-4AD2-8BA3-E373D061ACD5}" srcOrd="1" destOrd="0" presId="urn:microsoft.com/office/officeart/2005/8/layout/orgChart1"/>
    <dgm:cxn modelId="{CBC089B5-0B71-4984-9107-FDA0506C4855}" type="presParOf" srcId="{5C94C6F2-E944-440B-98E0-F03BAD69AAD0}" destId="{21FA0A7F-48EE-4354-BC9D-4D0EBC11C9CB}" srcOrd="1" destOrd="0" presId="urn:microsoft.com/office/officeart/2005/8/layout/orgChart1"/>
    <dgm:cxn modelId="{0066E44B-CDE0-4C93-BD3B-D46EB8FC7BA4}" type="presParOf" srcId="{5C94C6F2-E944-440B-98E0-F03BAD69AAD0}" destId="{F40F8C4B-C573-4449-BAF3-F376D043E215}" srcOrd="2" destOrd="0" presId="urn:microsoft.com/office/officeart/2005/8/layout/orgChart1"/>
    <dgm:cxn modelId="{D62F1866-5699-4171-B1EC-E41D670D2B1C}" type="presParOf" srcId="{56B834B6-FB06-4E44-8F32-B0036EBC267C}" destId="{DD126CE8-09F2-4138-B75D-C92789C7E8A4}" srcOrd="2" destOrd="0" presId="urn:microsoft.com/office/officeart/2005/8/layout/orgChart1"/>
    <dgm:cxn modelId="{2FF40093-1636-4378-9B27-AF6110EEE632}" type="presParOf" srcId="{56B834B6-FB06-4E44-8F32-B0036EBC267C}" destId="{9DD2D4F2-EE2D-49AB-9887-00389C398D84}" srcOrd="3" destOrd="0" presId="urn:microsoft.com/office/officeart/2005/8/layout/orgChart1"/>
    <dgm:cxn modelId="{BF8478A9-E6A9-4CB2-9149-47620CE551B2}" type="presParOf" srcId="{9DD2D4F2-EE2D-49AB-9887-00389C398D84}" destId="{7E127656-03FB-4FF3-9C50-1A67A03D692D}" srcOrd="0" destOrd="0" presId="urn:microsoft.com/office/officeart/2005/8/layout/orgChart1"/>
    <dgm:cxn modelId="{A1AAFAD8-8C36-45D5-8439-6D662AAF4059}" type="presParOf" srcId="{7E127656-03FB-4FF3-9C50-1A67A03D692D}" destId="{CA19E988-3EE9-4A39-9871-22BEF8F29F59}" srcOrd="0" destOrd="0" presId="urn:microsoft.com/office/officeart/2005/8/layout/orgChart1"/>
    <dgm:cxn modelId="{4B991CD8-665B-41F6-BF2C-9D5B650D1A22}" type="presParOf" srcId="{7E127656-03FB-4FF3-9C50-1A67A03D692D}" destId="{988E55BB-1C96-4E05-8FBB-70F2420885C8}" srcOrd="1" destOrd="0" presId="urn:microsoft.com/office/officeart/2005/8/layout/orgChart1"/>
    <dgm:cxn modelId="{9CB8CA5C-23E3-4EE3-BF1C-EB1A4831C83E}" type="presParOf" srcId="{9DD2D4F2-EE2D-49AB-9887-00389C398D84}" destId="{9676DD52-E963-4021-BEB9-C29D016424C4}" srcOrd="1" destOrd="0" presId="urn:microsoft.com/office/officeart/2005/8/layout/orgChart1"/>
    <dgm:cxn modelId="{7AACF7E7-2AF9-44FF-B700-10F073A33654}" type="presParOf" srcId="{9DD2D4F2-EE2D-49AB-9887-00389C398D84}" destId="{DE25785B-5F81-481D-8697-F51AEF297226}" srcOrd="2" destOrd="0" presId="urn:microsoft.com/office/officeart/2005/8/layout/orgChart1"/>
    <dgm:cxn modelId="{6ED9B635-0919-4622-AB75-71D6139B9D56}" type="presParOf" srcId="{56B834B6-FB06-4E44-8F32-B0036EBC267C}" destId="{05F09012-2347-43E2-A06A-049406E82D57}" srcOrd="4" destOrd="0" presId="urn:microsoft.com/office/officeart/2005/8/layout/orgChart1"/>
    <dgm:cxn modelId="{AE08F8EB-2D2C-4BC2-909C-420C53695B71}" type="presParOf" srcId="{56B834B6-FB06-4E44-8F32-B0036EBC267C}" destId="{8728E6C5-AAA1-4B6F-BBAE-8F70C506512B}" srcOrd="5" destOrd="0" presId="urn:microsoft.com/office/officeart/2005/8/layout/orgChart1"/>
    <dgm:cxn modelId="{0FBE9046-5EED-461B-8BB6-210D2501F962}" type="presParOf" srcId="{8728E6C5-AAA1-4B6F-BBAE-8F70C506512B}" destId="{6B658257-2DC8-4D9F-B736-4CB8C8D60F01}" srcOrd="0" destOrd="0" presId="urn:microsoft.com/office/officeart/2005/8/layout/orgChart1"/>
    <dgm:cxn modelId="{18085B7C-2B5D-459E-B601-F2CD41AE1D95}" type="presParOf" srcId="{6B658257-2DC8-4D9F-B736-4CB8C8D60F01}" destId="{18D29440-6EF9-4487-8CC1-17EB79E282A6}" srcOrd="0" destOrd="0" presId="urn:microsoft.com/office/officeart/2005/8/layout/orgChart1"/>
    <dgm:cxn modelId="{E4E2261B-3135-4093-BBE5-2E49C6C8BF98}" type="presParOf" srcId="{6B658257-2DC8-4D9F-B736-4CB8C8D60F01}" destId="{1D457979-8B80-4023-8735-750F31548A7A}" srcOrd="1" destOrd="0" presId="urn:microsoft.com/office/officeart/2005/8/layout/orgChart1"/>
    <dgm:cxn modelId="{9DBF9AA6-36BC-4814-B3F2-A25C3FE15105}" type="presParOf" srcId="{8728E6C5-AAA1-4B6F-BBAE-8F70C506512B}" destId="{088DF51A-D494-4DBF-A435-1D400A40BB35}" srcOrd="1" destOrd="0" presId="urn:microsoft.com/office/officeart/2005/8/layout/orgChart1"/>
    <dgm:cxn modelId="{5850C6FF-FD9C-4181-92E0-6DE83751AD62}" type="presParOf" srcId="{088DF51A-D494-4DBF-A435-1D400A40BB35}" destId="{5FAF4D09-6BE2-4B16-B564-979876813B3B}" srcOrd="0" destOrd="0" presId="urn:microsoft.com/office/officeart/2005/8/layout/orgChart1"/>
    <dgm:cxn modelId="{A18B9753-501A-414F-9DCF-D5C96A5EECD9}" type="presParOf" srcId="{088DF51A-D494-4DBF-A435-1D400A40BB35}" destId="{07090D44-4BF3-4FDE-B61F-8176326FE325}" srcOrd="1" destOrd="0" presId="urn:microsoft.com/office/officeart/2005/8/layout/orgChart1"/>
    <dgm:cxn modelId="{3DDE5C34-7618-4ACE-B36F-6D772D42070F}" type="presParOf" srcId="{07090D44-4BF3-4FDE-B61F-8176326FE325}" destId="{1EE76989-464D-43B4-B9AF-CA32C9BC2B36}" srcOrd="0" destOrd="0" presId="urn:microsoft.com/office/officeart/2005/8/layout/orgChart1"/>
    <dgm:cxn modelId="{AF7A2716-4405-44F9-9AC2-081DF2CF4688}" type="presParOf" srcId="{1EE76989-464D-43B4-B9AF-CA32C9BC2B36}" destId="{61E4BD64-4E75-4960-BE51-CBBA91E444AA}" srcOrd="0" destOrd="0" presId="urn:microsoft.com/office/officeart/2005/8/layout/orgChart1"/>
    <dgm:cxn modelId="{F4EA7034-1EF5-4403-9F53-616F205F5BF1}" type="presParOf" srcId="{1EE76989-464D-43B4-B9AF-CA32C9BC2B36}" destId="{1055B92D-DB44-4613-B73F-A4F185D178DD}" srcOrd="1" destOrd="0" presId="urn:microsoft.com/office/officeart/2005/8/layout/orgChart1"/>
    <dgm:cxn modelId="{3CE447C5-B2B2-4B7C-AEE5-4D1EC804A837}" type="presParOf" srcId="{07090D44-4BF3-4FDE-B61F-8176326FE325}" destId="{6D4C7577-42AB-4A10-92F4-B284A190181D}" srcOrd="1" destOrd="0" presId="urn:microsoft.com/office/officeart/2005/8/layout/orgChart1"/>
    <dgm:cxn modelId="{9A6249EA-71B6-489F-9F7A-468507452B92}" type="presParOf" srcId="{07090D44-4BF3-4FDE-B61F-8176326FE325}" destId="{BAB04F8D-B268-4306-AA84-3F81EB5F63F2}" srcOrd="2" destOrd="0" presId="urn:microsoft.com/office/officeart/2005/8/layout/orgChart1"/>
    <dgm:cxn modelId="{224D7F03-2DF7-4098-90C3-5CA93104D7C3}" type="presParOf" srcId="{088DF51A-D494-4DBF-A435-1D400A40BB35}" destId="{5930B986-9E48-4613-ADF0-D63BEE9F77C1}" srcOrd="2" destOrd="0" presId="urn:microsoft.com/office/officeart/2005/8/layout/orgChart1"/>
    <dgm:cxn modelId="{ECC73AC2-D3E0-4B55-AC5D-6AD11F51CE71}" type="presParOf" srcId="{088DF51A-D494-4DBF-A435-1D400A40BB35}" destId="{90F7E698-DEE4-475A-A12B-B4AE7EFEDFF7}" srcOrd="3" destOrd="0" presId="urn:microsoft.com/office/officeart/2005/8/layout/orgChart1"/>
    <dgm:cxn modelId="{28792F77-AE17-4ADA-9191-46C27ACEDD2E}" type="presParOf" srcId="{90F7E698-DEE4-475A-A12B-B4AE7EFEDFF7}" destId="{020F8C10-2099-4466-9CAE-B6D3A414ABBE}" srcOrd="0" destOrd="0" presId="urn:microsoft.com/office/officeart/2005/8/layout/orgChart1"/>
    <dgm:cxn modelId="{C666C6B9-4178-4DF3-9458-7B7D296EAA6C}" type="presParOf" srcId="{020F8C10-2099-4466-9CAE-B6D3A414ABBE}" destId="{79BF25E2-6AFF-4174-AABA-0AE627A8DF97}" srcOrd="0" destOrd="0" presId="urn:microsoft.com/office/officeart/2005/8/layout/orgChart1"/>
    <dgm:cxn modelId="{89567C48-6E61-4C2A-A108-C0250DE48EE6}" type="presParOf" srcId="{020F8C10-2099-4466-9CAE-B6D3A414ABBE}" destId="{197D444C-D058-4AC1-9C83-687C8E5B1A6E}" srcOrd="1" destOrd="0" presId="urn:microsoft.com/office/officeart/2005/8/layout/orgChart1"/>
    <dgm:cxn modelId="{CFC14159-5A31-4A94-B7D3-AEF646F99102}" type="presParOf" srcId="{90F7E698-DEE4-475A-A12B-B4AE7EFEDFF7}" destId="{DA2F7DE3-E09A-4A75-9467-FBBD2CEFF986}" srcOrd="1" destOrd="0" presId="urn:microsoft.com/office/officeart/2005/8/layout/orgChart1"/>
    <dgm:cxn modelId="{9C295967-19D9-4576-949A-A4ADB51A53B0}" type="presParOf" srcId="{90F7E698-DEE4-475A-A12B-B4AE7EFEDFF7}" destId="{553AC9C2-6363-4CA3-841D-DE691E7F42A9}" srcOrd="2" destOrd="0" presId="urn:microsoft.com/office/officeart/2005/8/layout/orgChart1"/>
    <dgm:cxn modelId="{FD2ED5C2-58E7-4BFE-A6CD-A822B4EF5C21}" type="presParOf" srcId="{8728E6C5-AAA1-4B6F-BBAE-8F70C506512B}" destId="{E17C690E-A345-471A-BD8A-1B088F4C1180}" srcOrd="2" destOrd="0" presId="urn:microsoft.com/office/officeart/2005/8/layout/orgChart1"/>
    <dgm:cxn modelId="{7F24D8BE-B4BD-47AE-903B-CA2D19CF8A15}" type="presParOf" srcId="{56B834B6-FB06-4E44-8F32-B0036EBC267C}" destId="{A720B773-C6A5-45BD-B4A5-3863BA79BAD2}" srcOrd="6" destOrd="0" presId="urn:microsoft.com/office/officeart/2005/8/layout/orgChart1"/>
    <dgm:cxn modelId="{9788D174-68BE-4EA1-8AF5-41BFA09B8CEF}" type="presParOf" srcId="{56B834B6-FB06-4E44-8F32-B0036EBC267C}" destId="{6400B193-9AC6-4529-A977-354C0CE51DB6}" srcOrd="7" destOrd="0" presId="urn:microsoft.com/office/officeart/2005/8/layout/orgChart1"/>
    <dgm:cxn modelId="{4F2CE3EE-88ED-4005-96A9-1420A5CCB28D}" type="presParOf" srcId="{6400B193-9AC6-4529-A977-354C0CE51DB6}" destId="{470DA6A1-59BE-4292-9552-0440D577DABE}" srcOrd="0" destOrd="0" presId="urn:microsoft.com/office/officeart/2005/8/layout/orgChart1"/>
    <dgm:cxn modelId="{D9A41087-C3A7-4A79-A9C0-A9C19C158008}" type="presParOf" srcId="{470DA6A1-59BE-4292-9552-0440D577DABE}" destId="{7AB361D3-9278-4FA8-9A2C-C52EE08CED2A}" srcOrd="0" destOrd="0" presId="urn:microsoft.com/office/officeart/2005/8/layout/orgChart1"/>
    <dgm:cxn modelId="{BE867DDC-9E3F-4B79-A5D7-BC75184079B1}" type="presParOf" srcId="{470DA6A1-59BE-4292-9552-0440D577DABE}" destId="{9C6B10A5-3B2F-4E79-9E5B-E9025FCF70FA}" srcOrd="1" destOrd="0" presId="urn:microsoft.com/office/officeart/2005/8/layout/orgChart1"/>
    <dgm:cxn modelId="{F0E31354-CCEE-4BEC-B59B-14E4FBB3096D}" type="presParOf" srcId="{6400B193-9AC6-4529-A977-354C0CE51DB6}" destId="{91BA2342-0893-4F71-9D8D-F8F807204C36}" srcOrd="1" destOrd="0" presId="urn:microsoft.com/office/officeart/2005/8/layout/orgChart1"/>
    <dgm:cxn modelId="{253441FB-2282-4B76-8E2C-4C6EB4C51D40}" type="presParOf" srcId="{6400B193-9AC6-4529-A977-354C0CE51DB6}" destId="{A3BAEFA1-1C28-41FE-AC2E-74FB8C2E0FC0}" srcOrd="2" destOrd="0" presId="urn:microsoft.com/office/officeart/2005/8/layout/orgChart1"/>
    <dgm:cxn modelId="{81DA079F-AFA8-4422-A2FA-0F488DCAA44D}" type="presParOf" srcId="{56B834B6-FB06-4E44-8F32-B0036EBC267C}" destId="{3B152002-D379-40F8-8A9E-45D8E11D8F0D}" srcOrd="8" destOrd="0" presId="urn:microsoft.com/office/officeart/2005/8/layout/orgChart1"/>
    <dgm:cxn modelId="{D6AF05D1-2632-45C1-A1A4-7FF55370B0A7}" type="presParOf" srcId="{56B834B6-FB06-4E44-8F32-B0036EBC267C}" destId="{080229AE-F8B1-41DC-A026-039E55B58545}" srcOrd="9" destOrd="0" presId="urn:microsoft.com/office/officeart/2005/8/layout/orgChart1"/>
    <dgm:cxn modelId="{5C51CC43-9F7C-48F6-967D-028245015D58}" type="presParOf" srcId="{080229AE-F8B1-41DC-A026-039E55B58545}" destId="{54AE7E71-B293-46E5-BCCC-5CF3FFBF356F}" srcOrd="0" destOrd="0" presId="urn:microsoft.com/office/officeart/2005/8/layout/orgChart1"/>
    <dgm:cxn modelId="{9E4971DB-C52C-406B-AEF9-0973AA7F75DC}" type="presParOf" srcId="{54AE7E71-B293-46E5-BCCC-5CF3FFBF356F}" destId="{397C9FF9-EED8-4468-BBEC-1DBFFA13F91C}" srcOrd="0" destOrd="0" presId="urn:microsoft.com/office/officeart/2005/8/layout/orgChart1"/>
    <dgm:cxn modelId="{1C8C118E-3884-417E-A976-76CE9BE0D441}" type="presParOf" srcId="{54AE7E71-B293-46E5-BCCC-5CF3FFBF356F}" destId="{B8E10C4A-3078-4E4D-AFFB-0356B8895AC9}" srcOrd="1" destOrd="0" presId="urn:microsoft.com/office/officeart/2005/8/layout/orgChart1"/>
    <dgm:cxn modelId="{19E89557-3228-4919-B0C9-A1E63A991D7C}" type="presParOf" srcId="{080229AE-F8B1-41DC-A026-039E55B58545}" destId="{E41B30D0-CCB0-44B3-BA72-50001BE4C5D4}" srcOrd="1" destOrd="0" presId="urn:microsoft.com/office/officeart/2005/8/layout/orgChart1"/>
    <dgm:cxn modelId="{FEF4DE44-65E1-430C-9869-6B2A7F6F49B7}" type="presParOf" srcId="{080229AE-F8B1-41DC-A026-039E55B58545}" destId="{C6EF8201-8A58-466E-BCFC-B55FD387BC92}" srcOrd="2" destOrd="0" presId="urn:microsoft.com/office/officeart/2005/8/layout/orgChart1"/>
    <dgm:cxn modelId="{2925177F-20DC-4C96-9BEA-967608A784A2}" type="presParOf" srcId="{D2D16694-1575-47B7-99BF-0FD58AA89EEB}" destId="{F87D678E-A731-4799-90F5-5D161270938A}" srcOrd="2" destOrd="0" presId="urn:microsoft.com/office/officeart/2005/8/layout/orgChart1"/>
    <dgm:cxn modelId="{E5C36A51-4AC0-467C-AE46-9A8755F3285F}" type="presParOf" srcId="{3E3D938D-9413-4058-A230-E0875D276112}" destId="{2D1BB92E-2EF8-4B73-80C0-3B602B440B8D}" srcOrd="4" destOrd="0" presId="urn:microsoft.com/office/officeart/2005/8/layout/orgChart1"/>
    <dgm:cxn modelId="{46902F8A-D08D-4332-A585-B5675A91BC8C}" type="presParOf" srcId="{3E3D938D-9413-4058-A230-E0875D276112}" destId="{F7710CF9-C5D2-448C-AC35-BA6D0B98BCFD}" srcOrd="5" destOrd="0" presId="urn:microsoft.com/office/officeart/2005/8/layout/orgChart1"/>
    <dgm:cxn modelId="{33B57813-D0FA-4AF1-8E23-10016AD55F2C}" type="presParOf" srcId="{F7710CF9-C5D2-448C-AC35-BA6D0B98BCFD}" destId="{5C58EE34-A4C9-47B5-A890-8A861DEE2A6B}" srcOrd="0" destOrd="0" presId="urn:microsoft.com/office/officeart/2005/8/layout/orgChart1"/>
    <dgm:cxn modelId="{96D7CF83-EB37-4368-A049-A6EA69107EE9}" type="presParOf" srcId="{5C58EE34-A4C9-47B5-A890-8A861DEE2A6B}" destId="{C7B813C9-27A5-42FA-BE5E-5C1A309A246E}" srcOrd="0" destOrd="0" presId="urn:microsoft.com/office/officeart/2005/8/layout/orgChart1"/>
    <dgm:cxn modelId="{4ED988B9-C8AB-4018-8105-255147BAA7C5}" type="presParOf" srcId="{5C58EE34-A4C9-47B5-A890-8A861DEE2A6B}" destId="{5236C8A9-76AA-4219-9FAB-11FFCC757C06}" srcOrd="1" destOrd="0" presId="urn:microsoft.com/office/officeart/2005/8/layout/orgChart1"/>
    <dgm:cxn modelId="{CA81830C-09A6-4783-8E0C-F903A9913C09}" type="presParOf" srcId="{F7710CF9-C5D2-448C-AC35-BA6D0B98BCFD}" destId="{E86BABE4-7217-4511-AADA-C5A9AE987D8B}" srcOrd="1" destOrd="0" presId="urn:microsoft.com/office/officeart/2005/8/layout/orgChart1"/>
    <dgm:cxn modelId="{1C09049E-082A-4057-B128-EB1F106F5C9C}" type="presParOf" srcId="{E86BABE4-7217-4511-AADA-C5A9AE987D8B}" destId="{D459861B-9F15-4C38-8717-D1E8F1C23997}" srcOrd="0" destOrd="0" presId="urn:microsoft.com/office/officeart/2005/8/layout/orgChart1"/>
    <dgm:cxn modelId="{EE25C9D9-09EE-4150-A48A-F2AC63A61BE9}" type="presParOf" srcId="{E86BABE4-7217-4511-AADA-C5A9AE987D8B}" destId="{F7A48B7D-6ADD-4550-8C39-78E8F015FF0B}" srcOrd="1" destOrd="0" presId="urn:microsoft.com/office/officeart/2005/8/layout/orgChart1"/>
    <dgm:cxn modelId="{1ECAB744-A2E9-40AC-AE07-99A38B85C1F5}" type="presParOf" srcId="{F7A48B7D-6ADD-4550-8C39-78E8F015FF0B}" destId="{DF4CF1DD-3BAF-4E3C-B608-68FEE440FAEE}" srcOrd="0" destOrd="0" presId="urn:microsoft.com/office/officeart/2005/8/layout/orgChart1"/>
    <dgm:cxn modelId="{302EF268-6C1D-4185-98E3-245380049D21}" type="presParOf" srcId="{DF4CF1DD-3BAF-4E3C-B608-68FEE440FAEE}" destId="{0ABD6C6A-4FCC-4577-9EE1-5CA994B84FA4}" srcOrd="0" destOrd="0" presId="urn:microsoft.com/office/officeart/2005/8/layout/orgChart1"/>
    <dgm:cxn modelId="{26667070-546C-4629-A71F-DED30EA1CE8C}" type="presParOf" srcId="{DF4CF1DD-3BAF-4E3C-B608-68FEE440FAEE}" destId="{096F419C-AEB2-4A66-90AB-40AF784154A0}" srcOrd="1" destOrd="0" presId="urn:microsoft.com/office/officeart/2005/8/layout/orgChart1"/>
    <dgm:cxn modelId="{5B9A6156-A96F-44D8-B582-BCDC8E55DAC5}" type="presParOf" srcId="{F7A48B7D-6ADD-4550-8C39-78E8F015FF0B}" destId="{B9551E6A-6374-4DC6-8F39-B51DCF577C54}" srcOrd="1" destOrd="0" presId="urn:microsoft.com/office/officeart/2005/8/layout/orgChart1"/>
    <dgm:cxn modelId="{CEEB1F4F-3F71-46FA-9582-C4705D0D382D}" type="presParOf" srcId="{B9551E6A-6374-4DC6-8F39-B51DCF577C54}" destId="{A93A4592-4E9A-4DE9-895A-82B06978915C}" srcOrd="0" destOrd="0" presId="urn:microsoft.com/office/officeart/2005/8/layout/orgChart1"/>
    <dgm:cxn modelId="{646B3B0E-71CA-49C8-A083-55B96C79CF88}" type="presParOf" srcId="{B9551E6A-6374-4DC6-8F39-B51DCF577C54}" destId="{1A31EE6A-EE8B-4E70-B3BD-F7DDBFA7FD61}" srcOrd="1" destOrd="0" presId="urn:microsoft.com/office/officeart/2005/8/layout/orgChart1"/>
    <dgm:cxn modelId="{94452B88-6845-462C-B911-59CB88D0752F}" type="presParOf" srcId="{1A31EE6A-EE8B-4E70-B3BD-F7DDBFA7FD61}" destId="{DBA6ADD9-3211-4D0E-BA92-9B08098C5670}" srcOrd="0" destOrd="0" presId="urn:microsoft.com/office/officeart/2005/8/layout/orgChart1"/>
    <dgm:cxn modelId="{EA144237-59BB-4911-8FB4-26ADE914DFD9}" type="presParOf" srcId="{DBA6ADD9-3211-4D0E-BA92-9B08098C5670}" destId="{AA2996DC-268F-4877-962B-1F646F2732D0}" srcOrd="0" destOrd="0" presId="urn:microsoft.com/office/officeart/2005/8/layout/orgChart1"/>
    <dgm:cxn modelId="{447EB596-5058-4578-90BE-7874F2DC68E2}" type="presParOf" srcId="{DBA6ADD9-3211-4D0E-BA92-9B08098C5670}" destId="{87F3F7D1-B90B-4224-95BD-0251D12FE166}" srcOrd="1" destOrd="0" presId="urn:microsoft.com/office/officeart/2005/8/layout/orgChart1"/>
    <dgm:cxn modelId="{C23AB701-2F8D-48E8-A573-E358F8D98585}" type="presParOf" srcId="{1A31EE6A-EE8B-4E70-B3BD-F7DDBFA7FD61}" destId="{C04D13EB-239B-471A-B0F6-9CC2F09C7E8E}" srcOrd="1" destOrd="0" presId="urn:microsoft.com/office/officeart/2005/8/layout/orgChart1"/>
    <dgm:cxn modelId="{1B1441E0-A1C2-4B20-B653-5B601612462C}" type="presParOf" srcId="{1A31EE6A-EE8B-4E70-B3BD-F7DDBFA7FD61}" destId="{38B2D5D2-9761-4D54-ACC5-0BE5F8C053B6}" srcOrd="2" destOrd="0" presId="urn:microsoft.com/office/officeart/2005/8/layout/orgChart1"/>
    <dgm:cxn modelId="{49E9611A-009F-4A1E-B82D-1C3466BF40DD}" type="presParOf" srcId="{B9551E6A-6374-4DC6-8F39-B51DCF577C54}" destId="{3E35849A-CF33-446E-AD35-D41894D22603}" srcOrd="2" destOrd="0" presId="urn:microsoft.com/office/officeart/2005/8/layout/orgChart1"/>
    <dgm:cxn modelId="{6B6D6DEC-AFCA-4CEB-8C52-F167CC943E83}" type="presParOf" srcId="{B9551E6A-6374-4DC6-8F39-B51DCF577C54}" destId="{8893E848-1DBF-47B3-8D68-01F1D1C9B791}" srcOrd="3" destOrd="0" presId="urn:microsoft.com/office/officeart/2005/8/layout/orgChart1"/>
    <dgm:cxn modelId="{C73EFDEC-C20F-4343-9D62-1E03B9D87F94}" type="presParOf" srcId="{8893E848-1DBF-47B3-8D68-01F1D1C9B791}" destId="{5FD7B47A-E6C7-4A35-B957-2954E2C5E64C}" srcOrd="0" destOrd="0" presId="urn:microsoft.com/office/officeart/2005/8/layout/orgChart1"/>
    <dgm:cxn modelId="{EB3D289D-02E3-4D09-8799-7A0471915B35}" type="presParOf" srcId="{5FD7B47A-E6C7-4A35-B957-2954E2C5E64C}" destId="{F2F87412-E1F8-4A2F-BE1C-E916B1EE9E5A}" srcOrd="0" destOrd="0" presId="urn:microsoft.com/office/officeart/2005/8/layout/orgChart1"/>
    <dgm:cxn modelId="{B31950BE-2D6F-4EAC-BCB1-003504E6D33C}" type="presParOf" srcId="{5FD7B47A-E6C7-4A35-B957-2954E2C5E64C}" destId="{39DDC6DE-075C-4DB3-8B7A-075FAD7F9263}" srcOrd="1" destOrd="0" presId="urn:microsoft.com/office/officeart/2005/8/layout/orgChart1"/>
    <dgm:cxn modelId="{D6CAAE2B-3488-4CDA-9EE2-D8EA4C3445FC}" type="presParOf" srcId="{8893E848-1DBF-47B3-8D68-01F1D1C9B791}" destId="{3C8EB078-DB11-496F-926B-3BDB4197CA44}" srcOrd="1" destOrd="0" presId="urn:microsoft.com/office/officeart/2005/8/layout/orgChart1"/>
    <dgm:cxn modelId="{D3BD0A73-099A-4B3E-834C-FD77A2B7D382}" type="presParOf" srcId="{8893E848-1DBF-47B3-8D68-01F1D1C9B791}" destId="{B485AAFE-E04F-489A-8AD0-6C6D4639404C}" srcOrd="2" destOrd="0" presId="urn:microsoft.com/office/officeart/2005/8/layout/orgChart1"/>
    <dgm:cxn modelId="{EBAAED1A-9DB6-4021-B8EB-C9E3995B9155}" type="presParOf" srcId="{B9551E6A-6374-4DC6-8F39-B51DCF577C54}" destId="{6CFE57BE-2AAC-4211-BB79-6F949E14E83F}" srcOrd="4" destOrd="0" presId="urn:microsoft.com/office/officeart/2005/8/layout/orgChart1"/>
    <dgm:cxn modelId="{CEEAF90D-D062-46C3-A8D5-1CC05E9C8964}" type="presParOf" srcId="{B9551E6A-6374-4DC6-8F39-B51DCF577C54}" destId="{646F6034-6BFC-430A-AD1D-A65D9944E5D3}" srcOrd="5" destOrd="0" presId="urn:microsoft.com/office/officeart/2005/8/layout/orgChart1"/>
    <dgm:cxn modelId="{47EB272F-BF21-4147-B77C-C572EC58719F}" type="presParOf" srcId="{646F6034-6BFC-430A-AD1D-A65D9944E5D3}" destId="{1F738124-D714-45CB-BE42-8BDCEB4772F5}" srcOrd="0" destOrd="0" presId="urn:microsoft.com/office/officeart/2005/8/layout/orgChart1"/>
    <dgm:cxn modelId="{6177CDBD-5A32-4CA2-8A02-C917D2122CAB}" type="presParOf" srcId="{1F738124-D714-45CB-BE42-8BDCEB4772F5}" destId="{0D9F2BD7-C0C6-4CC6-BE70-1F1E08C7C74F}" srcOrd="0" destOrd="0" presId="urn:microsoft.com/office/officeart/2005/8/layout/orgChart1"/>
    <dgm:cxn modelId="{2D58EC80-9D80-4E36-BB5A-C53DE2AED5F5}" type="presParOf" srcId="{1F738124-D714-45CB-BE42-8BDCEB4772F5}" destId="{1B100619-0931-4F19-BC6F-0A7092C0B716}" srcOrd="1" destOrd="0" presId="urn:microsoft.com/office/officeart/2005/8/layout/orgChart1"/>
    <dgm:cxn modelId="{237CDFF6-7BDC-4332-A303-482850D72121}" type="presParOf" srcId="{646F6034-6BFC-430A-AD1D-A65D9944E5D3}" destId="{2C7493DF-4A5B-4D00-8AE6-CC00D35A88E8}" srcOrd="1" destOrd="0" presId="urn:microsoft.com/office/officeart/2005/8/layout/orgChart1"/>
    <dgm:cxn modelId="{0CAD0474-DF96-413C-8189-612532495170}" type="presParOf" srcId="{2C7493DF-4A5B-4D00-8AE6-CC00D35A88E8}" destId="{0456399A-2ADD-4214-BA9B-DC3780C97923}" srcOrd="0" destOrd="0" presId="urn:microsoft.com/office/officeart/2005/8/layout/orgChart1"/>
    <dgm:cxn modelId="{56C09AD6-27FE-468F-BF1F-A42C0686C71B}" type="presParOf" srcId="{2C7493DF-4A5B-4D00-8AE6-CC00D35A88E8}" destId="{6E345E23-55D2-4D94-9FD2-38F9F0D5469E}" srcOrd="1" destOrd="0" presId="urn:microsoft.com/office/officeart/2005/8/layout/orgChart1"/>
    <dgm:cxn modelId="{610D6EB7-94A1-4BC0-B4F7-53A30D3B8C21}" type="presParOf" srcId="{6E345E23-55D2-4D94-9FD2-38F9F0D5469E}" destId="{D9189FB7-2EB5-4DFE-906D-0EA6003D423E}" srcOrd="0" destOrd="0" presId="urn:microsoft.com/office/officeart/2005/8/layout/orgChart1"/>
    <dgm:cxn modelId="{76C3912B-718C-4D4A-BA67-97CC43A30257}" type="presParOf" srcId="{D9189FB7-2EB5-4DFE-906D-0EA6003D423E}" destId="{A1E2FDF9-AE96-4040-A01A-E247C56EB60F}" srcOrd="0" destOrd="0" presId="urn:microsoft.com/office/officeart/2005/8/layout/orgChart1"/>
    <dgm:cxn modelId="{69B7C9FE-AE17-45B9-97C3-E5BF40B31115}" type="presParOf" srcId="{D9189FB7-2EB5-4DFE-906D-0EA6003D423E}" destId="{C6B641D3-FDDE-4057-B62C-6833AE224A65}" srcOrd="1" destOrd="0" presId="urn:microsoft.com/office/officeart/2005/8/layout/orgChart1"/>
    <dgm:cxn modelId="{2FABD6EE-5906-4D8D-A9C5-7359832BBA56}" type="presParOf" srcId="{6E345E23-55D2-4D94-9FD2-38F9F0D5469E}" destId="{2156B94B-438B-43E5-9E1E-A3F9490264D6}" srcOrd="1" destOrd="0" presId="urn:microsoft.com/office/officeart/2005/8/layout/orgChart1"/>
    <dgm:cxn modelId="{19E9204B-38BB-459B-A717-C9F05386B025}" type="presParOf" srcId="{2156B94B-438B-43E5-9E1E-A3F9490264D6}" destId="{73728FDE-028E-4AEC-BF6C-5614F4D91890}" srcOrd="0" destOrd="0" presId="urn:microsoft.com/office/officeart/2005/8/layout/orgChart1"/>
    <dgm:cxn modelId="{0BA4C4C7-A649-4615-8934-3B53FC8F179F}" type="presParOf" srcId="{2156B94B-438B-43E5-9E1E-A3F9490264D6}" destId="{346A8699-E91C-40B3-B37C-7F97B7635BD0}" srcOrd="1" destOrd="0" presId="urn:microsoft.com/office/officeart/2005/8/layout/orgChart1"/>
    <dgm:cxn modelId="{1E957564-F525-4B99-BAC5-35BB257C16EE}" type="presParOf" srcId="{346A8699-E91C-40B3-B37C-7F97B7635BD0}" destId="{A40D35EB-ED84-48B8-A51D-0543F3B9B16A}" srcOrd="0" destOrd="0" presId="urn:microsoft.com/office/officeart/2005/8/layout/orgChart1"/>
    <dgm:cxn modelId="{5A5D440B-7AB4-422A-8F98-734066D7A645}" type="presParOf" srcId="{A40D35EB-ED84-48B8-A51D-0543F3B9B16A}" destId="{5A8F992E-0893-467A-8FAA-A7411B2B6AEB}" srcOrd="0" destOrd="0" presId="urn:microsoft.com/office/officeart/2005/8/layout/orgChart1"/>
    <dgm:cxn modelId="{C2884DD2-6D6B-4558-B570-409E9DE577F4}" type="presParOf" srcId="{A40D35EB-ED84-48B8-A51D-0543F3B9B16A}" destId="{5E79596A-7E08-467D-8403-5CEEE68CAFA1}" srcOrd="1" destOrd="0" presId="urn:microsoft.com/office/officeart/2005/8/layout/orgChart1"/>
    <dgm:cxn modelId="{BDBE4A0F-71BC-417F-B5F4-09B265FE3F8A}" type="presParOf" srcId="{346A8699-E91C-40B3-B37C-7F97B7635BD0}" destId="{DEC06B30-E870-423C-846F-771F0DD7DB9E}" srcOrd="1" destOrd="0" presId="urn:microsoft.com/office/officeart/2005/8/layout/orgChart1"/>
    <dgm:cxn modelId="{F8BFD40E-49FB-45FD-9010-5E6411C9517B}" type="presParOf" srcId="{346A8699-E91C-40B3-B37C-7F97B7635BD0}" destId="{3B8DDF62-C909-48D2-813C-8638559A123F}" srcOrd="2" destOrd="0" presId="urn:microsoft.com/office/officeart/2005/8/layout/orgChart1"/>
    <dgm:cxn modelId="{7E5DF30D-7BB5-4824-ABEF-E65667969736}" type="presParOf" srcId="{2156B94B-438B-43E5-9E1E-A3F9490264D6}" destId="{A103E09F-9EAE-48A0-8B74-F6B32EF09AEE}" srcOrd="2" destOrd="0" presId="urn:microsoft.com/office/officeart/2005/8/layout/orgChart1"/>
    <dgm:cxn modelId="{AF2FE4F9-A571-47C2-8029-D8327AD67521}" type="presParOf" srcId="{2156B94B-438B-43E5-9E1E-A3F9490264D6}" destId="{2AD7DDD3-DFFA-4C7E-B954-28D72B1D5DD5}" srcOrd="3" destOrd="0" presId="urn:microsoft.com/office/officeart/2005/8/layout/orgChart1"/>
    <dgm:cxn modelId="{EA20BB30-3F42-4892-817B-453279F9EFDA}" type="presParOf" srcId="{2AD7DDD3-DFFA-4C7E-B954-28D72B1D5DD5}" destId="{AC01C9E7-A53F-4A1E-BAEE-70BD727D08D8}" srcOrd="0" destOrd="0" presId="urn:microsoft.com/office/officeart/2005/8/layout/orgChart1"/>
    <dgm:cxn modelId="{087C5724-1279-466A-B409-40308D8345AB}" type="presParOf" srcId="{AC01C9E7-A53F-4A1E-BAEE-70BD727D08D8}" destId="{D56224BD-09C6-434D-A7F9-53C1D2191AD2}" srcOrd="0" destOrd="0" presId="urn:microsoft.com/office/officeart/2005/8/layout/orgChart1"/>
    <dgm:cxn modelId="{FEF1F1B7-B0CE-4C88-9635-C4A9EB5C0126}" type="presParOf" srcId="{AC01C9E7-A53F-4A1E-BAEE-70BD727D08D8}" destId="{7D808069-C721-4426-9996-056D6E2D37C2}" srcOrd="1" destOrd="0" presId="urn:microsoft.com/office/officeart/2005/8/layout/orgChart1"/>
    <dgm:cxn modelId="{6050F7D5-E221-4297-A926-347F514A22BA}" type="presParOf" srcId="{2AD7DDD3-DFFA-4C7E-B954-28D72B1D5DD5}" destId="{E395CE7A-FE93-4E66-880C-2373637D4695}" srcOrd="1" destOrd="0" presId="urn:microsoft.com/office/officeart/2005/8/layout/orgChart1"/>
    <dgm:cxn modelId="{A97E234F-CFAB-42AB-89C3-217C7926ECD0}" type="presParOf" srcId="{2AD7DDD3-DFFA-4C7E-B954-28D72B1D5DD5}" destId="{35E3F15F-9234-474D-8133-9A3B7AB55CFE}" srcOrd="2" destOrd="0" presId="urn:microsoft.com/office/officeart/2005/8/layout/orgChart1"/>
    <dgm:cxn modelId="{E97000F2-C341-4887-A29E-43644C5AD58F}" type="presParOf" srcId="{2156B94B-438B-43E5-9E1E-A3F9490264D6}" destId="{736FFD04-C471-49B4-8A3C-70042652EE40}" srcOrd="4" destOrd="0" presId="urn:microsoft.com/office/officeart/2005/8/layout/orgChart1"/>
    <dgm:cxn modelId="{47384EB7-8A7C-4A97-BBA0-AC87D1B51CDE}" type="presParOf" srcId="{2156B94B-438B-43E5-9E1E-A3F9490264D6}" destId="{BFDFDA35-81CC-41A9-989A-D9E60DE68CE0}" srcOrd="5" destOrd="0" presId="urn:microsoft.com/office/officeart/2005/8/layout/orgChart1"/>
    <dgm:cxn modelId="{28A18024-C4DC-43CB-8A94-E81C1009C9F3}" type="presParOf" srcId="{BFDFDA35-81CC-41A9-989A-D9E60DE68CE0}" destId="{D19C1403-294E-4AD0-B2CD-64C335945169}" srcOrd="0" destOrd="0" presId="urn:microsoft.com/office/officeart/2005/8/layout/orgChart1"/>
    <dgm:cxn modelId="{C9C7212D-C6B6-460C-9284-A02AEE1E5582}" type="presParOf" srcId="{D19C1403-294E-4AD0-B2CD-64C335945169}" destId="{86EE0488-D46C-4C5D-BA0A-B0FE23AF0B74}" srcOrd="0" destOrd="0" presId="urn:microsoft.com/office/officeart/2005/8/layout/orgChart1"/>
    <dgm:cxn modelId="{65B63E48-1434-4032-9DBC-8B39489643E4}" type="presParOf" srcId="{D19C1403-294E-4AD0-B2CD-64C335945169}" destId="{B1BB2BB4-1B2A-4400-A63C-A32A1D85B7C9}" srcOrd="1" destOrd="0" presId="urn:microsoft.com/office/officeart/2005/8/layout/orgChart1"/>
    <dgm:cxn modelId="{A33B00D9-91C8-4F57-9E4B-AAA61F346490}" type="presParOf" srcId="{BFDFDA35-81CC-41A9-989A-D9E60DE68CE0}" destId="{FFD5683B-E822-4472-A247-F76778940D81}" srcOrd="1" destOrd="0" presId="urn:microsoft.com/office/officeart/2005/8/layout/orgChart1"/>
    <dgm:cxn modelId="{393CC983-7C24-483A-8711-BDF363DB5D5A}" type="presParOf" srcId="{BFDFDA35-81CC-41A9-989A-D9E60DE68CE0}" destId="{19476C8D-1A14-44B6-8407-756F3322E63E}" srcOrd="2" destOrd="0" presId="urn:microsoft.com/office/officeart/2005/8/layout/orgChart1"/>
    <dgm:cxn modelId="{02B68CAB-E043-40CA-877A-2510A01996DC}" type="presParOf" srcId="{6E345E23-55D2-4D94-9FD2-38F9F0D5469E}" destId="{F5EE119E-56E6-451D-9054-42B106571A7A}" srcOrd="2" destOrd="0" presId="urn:microsoft.com/office/officeart/2005/8/layout/orgChart1"/>
    <dgm:cxn modelId="{E0CA1ECE-ADFB-4282-AB0A-19076FD88C29}" type="presParOf" srcId="{646F6034-6BFC-430A-AD1D-A65D9944E5D3}" destId="{4E8995E1-5A4E-441B-8A99-291861A64CF5}" srcOrd="2" destOrd="0" presId="urn:microsoft.com/office/officeart/2005/8/layout/orgChart1"/>
    <dgm:cxn modelId="{E91B80D1-EF2C-4A22-B31F-319D74DF3173}" type="presParOf" srcId="{F7A48B7D-6ADD-4550-8C39-78E8F015FF0B}" destId="{F9A5A1BB-8492-4AD8-8C1A-F1F260FEB5F0}" srcOrd="2" destOrd="0" presId="urn:microsoft.com/office/officeart/2005/8/layout/orgChart1"/>
    <dgm:cxn modelId="{291F6E03-1B07-4B5C-9873-7B3DE0E51AB1}" type="presParOf" srcId="{F7710CF9-C5D2-448C-AC35-BA6D0B98BCFD}" destId="{F6A0261E-2C85-406F-8F48-CC9067DA731D}" srcOrd="2" destOrd="0" presId="urn:microsoft.com/office/officeart/2005/8/layout/orgChart1"/>
    <dgm:cxn modelId="{40BC566E-3F96-4E66-B6F2-B8DE5A1CFA28}" type="presParOf" srcId="{3E3D938D-9413-4058-A230-E0875D276112}" destId="{FE5DBF7B-81D9-4D35-87AB-944F7918A3DC}" srcOrd="6" destOrd="0" presId="urn:microsoft.com/office/officeart/2005/8/layout/orgChart1"/>
    <dgm:cxn modelId="{AD4598ED-55B4-4C6B-832C-53189F91DEE7}" type="presParOf" srcId="{3E3D938D-9413-4058-A230-E0875D276112}" destId="{829E9D9D-B833-42FE-B004-703E15D7BC36}" srcOrd="7" destOrd="0" presId="urn:microsoft.com/office/officeart/2005/8/layout/orgChart1"/>
    <dgm:cxn modelId="{C93CEE81-0365-4FDD-AEF7-CD33ACF7486D}" type="presParOf" srcId="{829E9D9D-B833-42FE-B004-703E15D7BC36}" destId="{064FA7FD-633F-4FD0-A1EE-748072BEC0CA}" srcOrd="0" destOrd="0" presId="urn:microsoft.com/office/officeart/2005/8/layout/orgChart1"/>
    <dgm:cxn modelId="{5EEBF7DF-A8F1-46D8-878F-A7DA5F06A787}" type="presParOf" srcId="{064FA7FD-633F-4FD0-A1EE-748072BEC0CA}" destId="{6BFD603D-DA24-42A9-ADA4-567C29ADABDD}" srcOrd="0" destOrd="0" presId="urn:microsoft.com/office/officeart/2005/8/layout/orgChart1"/>
    <dgm:cxn modelId="{4AF215FF-EEA3-4609-8681-7A596AB8E428}" type="presParOf" srcId="{064FA7FD-633F-4FD0-A1EE-748072BEC0CA}" destId="{70A7B8B2-46CA-4090-B5CB-805E189DC578}" srcOrd="1" destOrd="0" presId="urn:microsoft.com/office/officeart/2005/8/layout/orgChart1"/>
    <dgm:cxn modelId="{77C62AAC-3ED5-44E9-8950-1EA42B3B8DEF}" type="presParOf" srcId="{829E9D9D-B833-42FE-B004-703E15D7BC36}" destId="{E3F0BB43-8C68-49E8-9133-EC523F1907C2}" srcOrd="1" destOrd="0" presId="urn:microsoft.com/office/officeart/2005/8/layout/orgChart1"/>
    <dgm:cxn modelId="{0A2A7F79-86A6-41CC-B7B9-464AE3E889BD}" type="presParOf" srcId="{E3F0BB43-8C68-49E8-9133-EC523F1907C2}" destId="{82B45009-1F88-46C2-98A8-3561180FF091}" srcOrd="0" destOrd="0" presId="urn:microsoft.com/office/officeart/2005/8/layout/orgChart1"/>
    <dgm:cxn modelId="{37AF4359-D985-422A-9754-FDD395AC16C0}" type="presParOf" srcId="{E3F0BB43-8C68-49E8-9133-EC523F1907C2}" destId="{DC516293-F86A-45B4-88D8-69132D82E69A}" srcOrd="1" destOrd="0" presId="urn:microsoft.com/office/officeart/2005/8/layout/orgChart1"/>
    <dgm:cxn modelId="{5E345BF6-DFF0-479B-BCC3-70809E2C6F93}" type="presParOf" srcId="{DC516293-F86A-45B4-88D8-69132D82E69A}" destId="{2F7D6519-58C4-469C-B09F-33A9D414F113}" srcOrd="0" destOrd="0" presId="urn:microsoft.com/office/officeart/2005/8/layout/orgChart1"/>
    <dgm:cxn modelId="{4FB5F67A-74A3-4619-827E-974874359E93}" type="presParOf" srcId="{2F7D6519-58C4-469C-B09F-33A9D414F113}" destId="{3986FA72-2E66-47B2-9A71-2866DB84620D}" srcOrd="0" destOrd="0" presId="urn:microsoft.com/office/officeart/2005/8/layout/orgChart1"/>
    <dgm:cxn modelId="{E560024D-A443-4DA5-B7A0-B7CDCC8D84D4}" type="presParOf" srcId="{2F7D6519-58C4-469C-B09F-33A9D414F113}" destId="{E215F212-273D-4EFA-A64F-899049B9BF26}" srcOrd="1" destOrd="0" presId="urn:microsoft.com/office/officeart/2005/8/layout/orgChart1"/>
    <dgm:cxn modelId="{93ABE70B-BCB1-4143-AA60-66C18ABA7651}" type="presParOf" srcId="{DC516293-F86A-45B4-88D8-69132D82E69A}" destId="{482B9004-595F-42B7-BB07-10D66C4072ED}" srcOrd="1" destOrd="0" presId="urn:microsoft.com/office/officeart/2005/8/layout/orgChart1"/>
    <dgm:cxn modelId="{1E87EC83-F6DB-45EF-A3F2-CD543A8D6C09}" type="presParOf" srcId="{482B9004-595F-42B7-BB07-10D66C4072ED}" destId="{8ACB2973-F1C7-4AA6-AC89-802D24C381C9}" srcOrd="0" destOrd="0" presId="urn:microsoft.com/office/officeart/2005/8/layout/orgChart1"/>
    <dgm:cxn modelId="{239BDBDC-0E57-4415-8B0F-35CFC128DE60}" type="presParOf" srcId="{482B9004-595F-42B7-BB07-10D66C4072ED}" destId="{CF2F20A6-C0C1-43FE-A1A1-7EDD07462E21}" srcOrd="1" destOrd="0" presId="urn:microsoft.com/office/officeart/2005/8/layout/orgChart1"/>
    <dgm:cxn modelId="{DFD4240A-0D93-4E83-91B7-767E7038BE06}" type="presParOf" srcId="{CF2F20A6-C0C1-43FE-A1A1-7EDD07462E21}" destId="{C4B33454-D5F0-4621-A123-747B62275530}" srcOrd="0" destOrd="0" presId="urn:microsoft.com/office/officeart/2005/8/layout/orgChart1"/>
    <dgm:cxn modelId="{9B53CFB6-3D0E-4D8F-9D62-00449BA80452}" type="presParOf" srcId="{C4B33454-D5F0-4621-A123-747B62275530}" destId="{D8EA1E20-48CB-497B-AB54-B8A4DEC8AB2E}" srcOrd="0" destOrd="0" presId="urn:microsoft.com/office/officeart/2005/8/layout/orgChart1"/>
    <dgm:cxn modelId="{1ABF2DA8-76E9-4376-A9CB-67FE79B532D7}" type="presParOf" srcId="{C4B33454-D5F0-4621-A123-747B62275530}" destId="{C501A8D8-59E7-4398-9443-1D64C779E514}" srcOrd="1" destOrd="0" presId="urn:microsoft.com/office/officeart/2005/8/layout/orgChart1"/>
    <dgm:cxn modelId="{8B67FD72-DF8E-441C-B9A5-953D4E81E83C}" type="presParOf" srcId="{CF2F20A6-C0C1-43FE-A1A1-7EDD07462E21}" destId="{6F0BE444-AFD0-4CE0-9410-394B7898856C}" srcOrd="1" destOrd="0" presId="urn:microsoft.com/office/officeart/2005/8/layout/orgChart1"/>
    <dgm:cxn modelId="{C5380DE4-EF92-48AB-80DC-C73BB0959022}" type="presParOf" srcId="{CF2F20A6-C0C1-43FE-A1A1-7EDD07462E21}" destId="{203A5646-8DCD-4244-A153-FFC0CB629499}" srcOrd="2" destOrd="0" presId="urn:microsoft.com/office/officeart/2005/8/layout/orgChart1"/>
    <dgm:cxn modelId="{23E0BFBD-EFBF-426C-92B3-00A09C641439}" type="presParOf" srcId="{482B9004-595F-42B7-BB07-10D66C4072ED}" destId="{115F0660-BB10-4EC7-9F4E-2F590825391E}" srcOrd="2" destOrd="0" presId="urn:microsoft.com/office/officeart/2005/8/layout/orgChart1"/>
    <dgm:cxn modelId="{E9F84222-756F-48B6-87A0-10A63F7A3281}" type="presParOf" srcId="{482B9004-595F-42B7-BB07-10D66C4072ED}" destId="{7FF87165-3D09-449E-B526-4EBFD36F38AD}" srcOrd="3" destOrd="0" presId="urn:microsoft.com/office/officeart/2005/8/layout/orgChart1"/>
    <dgm:cxn modelId="{7503AB46-1890-4E58-B68A-8585AF54677B}" type="presParOf" srcId="{7FF87165-3D09-449E-B526-4EBFD36F38AD}" destId="{50DDADFB-C80A-43C0-8AF8-5EC0FA82363C}" srcOrd="0" destOrd="0" presId="urn:microsoft.com/office/officeart/2005/8/layout/orgChart1"/>
    <dgm:cxn modelId="{985DCBB9-8D63-4345-9771-48EC7B75C2D7}" type="presParOf" srcId="{50DDADFB-C80A-43C0-8AF8-5EC0FA82363C}" destId="{A595F143-2E3A-4923-878D-DF10322991AA}" srcOrd="0" destOrd="0" presId="urn:microsoft.com/office/officeart/2005/8/layout/orgChart1"/>
    <dgm:cxn modelId="{E670E783-763A-4985-8729-F42F85985BCE}" type="presParOf" srcId="{50DDADFB-C80A-43C0-8AF8-5EC0FA82363C}" destId="{5DAA1C08-4393-4F6C-B567-C1DB3CCD35B9}" srcOrd="1" destOrd="0" presId="urn:microsoft.com/office/officeart/2005/8/layout/orgChart1"/>
    <dgm:cxn modelId="{FF7E93FA-C6D7-4AB2-976B-BE3D8386B084}" type="presParOf" srcId="{7FF87165-3D09-449E-B526-4EBFD36F38AD}" destId="{06B0D4AC-0010-4099-A51B-D882BB715450}" srcOrd="1" destOrd="0" presId="urn:microsoft.com/office/officeart/2005/8/layout/orgChart1"/>
    <dgm:cxn modelId="{1D28E07D-602C-41CC-A355-39562D43FCBB}" type="presParOf" srcId="{7FF87165-3D09-449E-B526-4EBFD36F38AD}" destId="{58A9431E-FCE9-4519-9094-E5E3C5D42C86}" srcOrd="2" destOrd="0" presId="urn:microsoft.com/office/officeart/2005/8/layout/orgChart1"/>
    <dgm:cxn modelId="{4A13509C-4329-4CDB-8F21-51F70EEB349A}" type="presParOf" srcId="{482B9004-595F-42B7-BB07-10D66C4072ED}" destId="{75884EA9-6EB2-434A-A9C4-7327A4BF137E}" srcOrd="4" destOrd="0" presId="urn:microsoft.com/office/officeart/2005/8/layout/orgChart1"/>
    <dgm:cxn modelId="{4AB8AD13-39C4-492A-AF7B-AACA9560B7E2}" type="presParOf" srcId="{482B9004-595F-42B7-BB07-10D66C4072ED}" destId="{7331C34E-9F70-4AF0-8F44-F845D0F4348A}" srcOrd="5" destOrd="0" presId="urn:microsoft.com/office/officeart/2005/8/layout/orgChart1"/>
    <dgm:cxn modelId="{7BB8ABC2-9488-44D2-9DFC-FDD131882276}" type="presParOf" srcId="{7331C34E-9F70-4AF0-8F44-F845D0F4348A}" destId="{653C32BB-F7CC-453D-B4A6-11B351F18017}" srcOrd="0" destOrd="0" presId="urn:microsoft.com/office/officeart/2005/8/layout/orgChart1"/>
    <dgm:cxn modelId="{4086E48C-E270-4E6D-8676-2623BF5F09A0}" type="presParOf" srcId="{653C32BB-F7CC-453D-B4A6-11B351F18017}" destId="{7F170F87-5448-4854-864B-B14F4C550B6E}" srcOrd="0" destOrd="0" presId="urn:microsoft.com/office/officeart/2005/8/layout/orgChart1"/>
    <dgm:cxn modelId="{4EB68A3D-FA01-4ABB-8D89-8410221476B9}" type="presParOf" srcId="{653C32BB-F7CC-453D-B4A6-11B351F18017}" destId="{D832BBCC-6921-4104-A447-25F6724DB20F}" srcOrd="1" destOrd="0" presId="urn:microsoft.com/office/officeart/2005/8/layout/orgChart1"/>
    <dgm:cxn modelId="{5FB50793-BD7A-4F37-8E19-965D889C085A}" type="presParOf" srcId="{7331C34E-9F70-4AF0-8F44-F845D0F4348A}" destId="{8AC78821-8B49-4362-9037-80D4F007B3D4}" srcOrd="1" destOrd="0" presId="urn:microsoft.com/office/officeart/2005/8/layout/orgChart1"/>
    <dgm:cxn modelId="{88646638-E582-46B1-BDDB-4EEDBC8A72E6}" type="presParOf" srcId="{7331C34E-9F70-4AF0-8F44-F845D0F4348A}" destId="{43FF23B2-D740-4083-842D-072DBB19F56D}" srcOrd="2" destOrd="0" presId="urn:microsoft.com/office/officeart/2005/8/layout/orgChart1"/>
    <dgm:cxn modelId="{CDF45B53-61C7-4CF9-963B-AF4944EA0E0A}" type="presParOf" srcId="{DC516293-F86A-45B4-88D8-69132D82E69A}" destId="{5BCAC261-BEB6-4F6D-A66C-3119DEE74B35}" srcOrd="2" destOrd="0" presId="urn:microsoft.com/office/officeart/2005/8/layout/orgChart1"/>
    <dgm:cxn modelId="{347487C5-04C0-48FF-BF03-7342486F5EF9}" type="presParOf" srcId="{829E9D9D-B833-42FE-B004-703E15D7BC36}" destId="{A3015547-2088-4FC4-A04A-FE5487766EC8}" srcOrd="2" destOrd="0" presId="urn:microsoft.com/office/officeart/2005/8/layout/orgChart1"/>
    <dgm:cxn modelId="{B2746403-67D2-4880-8384-AB3E8DC85B31}" type="presParOf" srcId="{3E3D938D-9413-4058-A230-E0875D276112}" destId="{790E0842-4969-446D-AD2D-0B22C4945814}" srcOrd="8" destOrd="0" presId="urn:microsoft.com/office/officeart/2005/8/layout/orgChart1"/>
    <dgm:cxn modelId="{1EDB8F44-2521-4D53-9B94-69E68B2F16D2}" type="presParOf" srcId="{3E3D938D-9413-4058-A230-E0875D276112}" destId="{DC9B5B7A-271E-47BC-A1A8-F4DF31680F8B}" srcOrd="9" destOrd="0" presId="urn:microsoft.com/office/officeart/2005/8/layout/orgChart1"/>
    <dgm:cxn modelId="{3DFBF2B8-E909-4D6A-8E3E-4102E428260C}" type="presParOf" srcId="{DC9B5B7A-271E-47BC-A1A8-F4DF31680F8B}" destId="{864B6F68-B7CE-41B6-A766-AE9489B92C8F}" srcOrd="0" destOrd="0" presId="urn:microsoft.com/office/officeart/2005/8/layout/orgChart1"/>
    <dgm:cxn modelId="{E6498C21-8C9C-4D43-B8B1-F4F0BC7316FC}" type="presParOf" srcId="{864B6F68-B7CE-41B6-A766-AE9489B92C8F}" destId="{496CF560-4AFD-47E9-B401-F3C0077F278D}" srcOrd="0" destOrd="0" presId="urn:microsoft.com/office/officeart/2005/8/layout/orgChart1"/>
    <dgm:cxn modelId="{5C33CF87-1A5F-4E8B-B541-C0A1AD6F8445}" type="presParOf" srcId="{864B6F68-B7CE-41B6-A766-AE9489B92C8F}" destId="{E6A18E86-D412-48AA-ACBF-B988C293554A}" srcOrd="1" destOrd="0" presId="urn:microsoft.com/office/officeart/2005/8/layout/orgChart1"/>
    <dgm:cxn modelId="{1DA0C223-6E31-413D-B799-0A81E64C7DEB}" type="presParOf" srcId="{DC9B5B7A-271E-47BC-A1A8-F4DF31680F8B}" destId="{58B82084-2332-47F3-AF38-A00328C4705A}" srcOrd="1" destOrd="0" presId="urn:microsoft.com/office/officeart/2005/8/layout/orgChart1"/>
    <dgm:cxn modelId="{1244451C-77D7-4C94-ADDC-121087E17329}" type="presParOf" srcId="{58B82084-2332-47F3-AF38-A00328C4705A}" destId="{87035CB0-812F-4A60-8AA3-8D17D6C0020E}" srcOrd="0" destOrd="0" presId="urn:microsoft.com/office/officeart/2005/8/layout/orgChart1"/>
    <dgm:cxn modelId="{6425EC10-162C-4280-B3C5-F59D4A2EEBDC}" type="presParOf" srcId="{58B82084-2332-47F3-AF38-A00328C4705A}" destId="{328F3CBE-8915-452F-82AF-04A72FDAE2ED}" srcOrd="1" destOrd="0" presId="urn:microsoft.com/office/officeart/2005/8/layout/orgChart1"/>
    <dgm:cxn modelId="{4445A51F-FE0D-4C3B-8215-EF6F5A47CC8C}" type="presParOf" srcId="{328F3CBE-8915-452F-82AF-04A72FDAE2ED}" destId="{8EC7FB91-13DE-4603-8706-26B1C95D5DC8}" srcOrd="0" destOrd="0" presId="urn:microsoft.com/office/officeart/2005/8/layout/orgChart1"/>
    <dgm:cxn modelId="{694375A7-6EB8-4A35-B36B-E4653CFCCFD7}" type="presParOf" srcId="{8EC7FB91-13DE-4603-8706-26B1C95D5DC8}" destId="{EC3FF47C-34B2-4649-B96E-F6760A6FC53C}" srcOrd="0" destOrd="0" presId="urn:microsoft.com/office/officeart/2005/8/layout/orgChart1"/>
    <dgm:cxn modelId="{F8B3BB0E-3C2A-4C18-8176-261ECB2F7065}" type="presParOf" srcId="{8EC7FB91-13DE-4603-8706-26B1C95D5DC8}" destId="{6066AC89-F8DE-427F-9B28-9120360F2EFB}" srcOrd="1" destOrd="0" presId="urn:microsoft.com/office/officeart/2005/8/layout/orgChart1"/>
    <dgm:cxn modelId="{6F5D3237-1DA5-4036-BDCB-7715AFF2EEB1}" type="presParOf" srcId="{328F3CBE-8915-452F-82AF-04A72FDAE2ED}" destId="{C47AEA51-46B7-4ADC-A958-9B77629A5F4C}" srcOrd="1" destOrd="0" presId="urn:microsoft.com/office/officeart/2005/8/layout/orgChart1"/>
    <dgm:cxn modelId="{C849923C-210B-4C29-8B2F-F61698249B42}" type="presParOf" srcId="{C47AEA51-46B7-4ADC-A958-9B77629A5F4C}" destId="{D36106ED-CF4A-498B-AAA5-74E35BFDE11F}" srcOrd="0" destOrd="0" presId="urn:microsoft.com/office/officeart/2005/8/layout/orgChart1"/>
    <dgm:cxn modelId="{A95F4090-CDCF-41A9-8FBF-01A79CD0E4A1}" type="presParOf" srcId="{C47AEA51-46B7-4ADC-A958-9B77629A5F4C}" destId="{7804B82A-AB28-44F0-BCFD-88B29FA66AF8}" srcOrd="1" destOrd="0" presId="urn:microsoft.com/office/officeart/2005/8/layout/orgChart1"/>
    <dgm:cxn modelId="{D5EAD469-2B16-4192-AD17-83B58B2A5CF7}" type="presParOf" srcId="{7804B82A-AB28-44F0-BCFD-88B29FA66AF8}" destId="{752055FF-A140-4594-95AA-498D8AEE6DE7}" srcOrd="0" destOrd="0" presId="urn:microsoft.com/office/officeart/2005/8/layout/orgChart1"/>
    <dgm:cxn modelId="{A8F0FCC7-FE90-41AE-8DDB-4CACB8807E48}" type="presParOf" srcId="{752055FF-A140-4594-95AA-498D8AEE6DE7}" destId="{A000E79D-4148-4CC2-95F6-E811AE31F3A7}" srcOrd="0" destOrd="0" presId="urn:microsoft.com/office/officeart/2005/8/layout/orgChart1"/>
    <dgm:cxn modelId="{F70F8723-DCBD-4AAC-A17B-7D5E4D7364C6}" type="presParOf" srcId="{752055FF-A140-4594-95AA-498D8AEE6DE7}" destId="{FF42EA45-595D-43F3-AA06-A30C9A381D1E}" srcOrd="1" destOrd="0" presId="urn:microsoft.com/office/officeart/2005/8/layout/orgChart1"/>
    <dgm:cxn modelId="{CD31C8CA-3982-44F2-9D75-6C84CCA42213}" type="presParOf" srcId="{7804B82A-AB28-44F0-BCFD-88B29FA66AF8}" destId="{BDF262D2-C1B3-455A-9DE5-89B2061B3B1A}" srcOrd="1" destOrd="0" presId="urn:microsoft.com/office/officeart/2005/8/layout/orgChart1"/>
    <dgm:cxn modelId="{5B49C736-D5D2-4779-9BF4-517C9FCB656F}" type="presParOf" srcId="{7804B82A-AB28-44F0-BCFD-88B29FA66AF8}" destId="{0D3C0E29-70ED-44DA-A4B2-957FBEBE34AF}" srcOrd="2" destOrd="0" presId="urn:microsoft.com/office/officeart/2005/8/layout/orgChart1"/>
    <dgm:cxn modelId="{CCA1213A-CDFC-4FAA-971C-A7A2FED0AE02}" type="presParOf" srcId="{C47AEA51-46B7-4ADC-A958-9B77629A5F4C}" destId="{9D440D50-59E7-4254-9FEB-E01DAEB793CE}" srcOrd="2" destOrd="0" presId="urn:microsoft.com/office/officeart/2005/8/layout/orgChart1"/>
    <dgm:cxn modelId="{167488DB-B4CA-423C-AC59-87E1ED72C89E}" type="presParOf" srcId="{C47AEA51-46B7-4ADC-A958-9B77629A5F4C}" destId="{3D0C793A-A67F-4C4F-968E-31451BA72FEF}" srcOrd="3" destOrd="0" presId="urn:microsoft.com/office/officeart/2005/8/layout/orgChart1"/>
    <dgm:cxn modelId="{5D227514-7460-4660-9C22-9C91547E1078}" type="presParOf" srcId="{3D0C793A-A67F-4C4F-968E-31451BA72FEF}" destId="{0667F54F-41FA-4912-8F9F-10DF5EC8270D}" srcOrd="0" destOrd="0" presId="urn:microsoft.com/office/officeart/2005/8/layout/orgChart1"/>
    <dgm:cxn modelId="{D41EBB16-97BD-4243-A361-B9749AB9955E}" type="presParOf" srcId="{0667F54F-41FA-4912-8F9F-10DF5EC8270D}" destId="{44E11894-CC13-4D66-82E5-4FD661738E1B}" srcOrd="0" destOrd="0" presId="urn:microsoft.com/office/officeart/2005/8/layout/orgChart1"/>
    <dgm:cxn modelId="{F15AA64A-2194-4A36-BD1C-492D3F853545}" type="presParOf" srcId="{0667F54F-41FA-4912-8F9F-10DF5EC8270D}" destId="{873465A9-88E9-4183-8B2E-030902195E36}" srcOrd="1" destOrd="0" presId="urn:microsoft.com/office/officeart/2005/8/layout/orgChart1"/>
    <dgm:cxn modelId="{884EE392-D4FB-4832-98C8-855481472D6D}" type="presParOf" srcId="{3D0C793A-A67F-4C4F-968E-31451BA72FEF}" destId="{C2EBFCAF-419A-41A2-AF89-E5059DDB92B3}" srcOrd="1" destOrd="0" presId="urn:microsoft.com/office/officeart/2005/8/layout/orgChart1"/>
    <dgm:cxn modelId="{264CCE3E-9FC3-4526-AD6B-D965EE59112F}" type="presParOf" srcId="{3D0C793A-A67F-4C4F-968E-31451BA72FEF}" destId="{7EA9D8D4-EF95-48CA-83EB-1358DB63FE20}" srcOrd="2" destOrd="0" presId="urn:microsoft.com/office/officeart/2005/8/layout/orgChart1"/>
    <dgm:cxn modelId="{37A1D8AE-2B0E-4299-A1C8-EC53BA3A6197}" type="presParOf" srcId="{C47AEA51-46B7-4ADC-A958-9B77629A5F4C}" destId="{959622D5-999A-423F-A7DF-5460D8230AB5}" srcOrd="4" destOrd="0" presId="urn:microsoft.com/office/officeart/2005/8/layout/orgChart1"/>
    <dgm:cxn modelId="{4C81F53A-3873-4CDC-A0D2-D1096AFE1484}" type="presParOf" srcId="{C47AEA51-46B7-4ADC-A958-9B77629A5F4C}" destId="{95011DCB-7B8D-4327-A4CF-2D65E9EB7E8A}" srcOrd="5" destOrd="0" presId="urn:microsoft.com/office/officeart/2005/8/layout/orgChart1"/>
    <dgm:cxn modelId="{3B977062-9D8A-469F-8281-463D87FBD0E1}" type="presParOf" srcId="{95011DCB-7B8D-4327-A4CF-2D65E9EB7E8A}" destId="{F070F11B-4284-4C98-988E-17B24786E774}" srcOrd="0" destOrd="0" presId="urn:microsoft.com/office/officeart/2005/8/layout/orgChart1"/>
    <dgm:cxn modelId="{992A4EB3-25C0-46C4-B9E6-6FE4ADAD86CE}" type="presParOf" srcId="{F070F11B-4284-4C98-988E-17B24786E774}" destId="{6647F262-1A6E-4BEE-BF1B-32D723BC6156}" srcOrd="0" destOrd="0" presId="urn:microsoft.com/office/officeart/2005/8/layout/orgChart1"/>
    <dgm:cxn modelId="{4ED79576-0B6C-4EC2-A094-9D973B585B4F}" type="presParOf" srcId="{F070F11B-4284-4C98-988E-17B24786E774}" destId="{6F8D3A1E-BD2C-4038-AF83-7CAF3606C563}" srcOrd="1" destOrd="0" presId="urn:microsoft.com/office/officeart/2005/8/layout/orgChart1"/>
    <dgm:cxn modelId="{EE958B56-6897-48D0-9679-6D640990BE21}" type="presParOf" srcId="{95011DCB-7B8D-4327-A4CF-2D65E9EB7E8A}" destId="{268F5124-7AB7-4DDA-800E-171043EA6E2D}" srcOrd="1" destOrd="0" presId="urn:microsoft.com/office/officeart/2005/8/layout/orgChart1"/>
    <dgm:cxn modelId="{1755D02E-E890-4C89-B680-E0150BA6C2F0}" type="presParOf" srcId="{95011DCB-7B8D-4327-A4CF-2D65E9EB7E8A}" destId="{413731BB-5A84-4F3D-944C-51ED7DFE73E5}" srcOrd="2" destOrd="0" presId="urn:microsoft.com/office/officeart/2005/8/layout/orgChart1"/>
    <dgm:cxn modelId="{8CF6A1A6-547A-4F38-B18A-AD9B9F5A2441}" type="presParOf" srcId="{C47AEA51-46B7-4ADC-A958-9B77629A5F4C}" destId="{D17C92C4-E0D3-46A7-9F5B-BAA447B2094E}" srcOrd="6" destOrd="0" presId="urn:microsoft.com/office/officeart/2005/8/layout/orgChart1"/>
    <dgm:cxn modelId="{63FB63D0-DCAD-408F-B482-FBECF5DADF0A}" type="presParOf" srcId="{C47AEA51-46B7-4ADC-A958-9B77629A5F4C}" destId="{12C4CBB6-F766-4561-B2E0-BB7896403C34}" srcOrd="7" destOrd="0" presId="urn:microsoft.com/office/officeart/2005/8/layout/orgChart1"/>
    <dgm:cxn modelId="{BCBF635B-7ECA-49BD-AB1B-9422F52153CD}" type="presParOf" srcId="{12C4CBB6-F766-4561-B2E0-BB7896403C34}" destId="{B9F270B5-9090-4F31-AD82-BCAB55B7535E}" srcOrd="0" destOrd="0" presId="urn:microsoft.com/office/officeart/2005/8/layout/orgChart1"/>
    <dgm:cxn modelId="{CBBA0FFF-45A4-4F7C-91BC-F5F69753F0FE}" type="presParOf" srcId="{B9F270B5-9090-4F31-AD82-BCAB55B7535E}" destId="{BC000A53-68DE-42B7-B743-124CC36A62A6}" srcOrd="0" destOrd="0" presId="urn:microsoft.com/office/officeart/2005/8/layout/orgChart1"/>
    <dgm:cxn modelId="{BF951AE8-FAFA-4C78-AE6D-2368EE860CB4}" type="presParOf" srcId="{B9F270B5-9090-4F31-AD82-BCAB55B7535E}" destId="{C45416D1-79B6-4B82-8865-22A28C1F0EA2}" srcOrd="1" destOrd="0" presId="urn:microsoft.com/office/officeart/2005/8/layout/orgChart1"/>
    <dgm:cxn modelId="{714C5A79-FE5B-474F-9551-181E77471E5D}" type="presParOf" srcId="{12C4CBB6-F766-4561-B2E0-BB7896403C34}" destId="{7B1116F6-B892-4BF2-AF81-ABEB858AC724}" srcOrd="1" destOrd="0" presId="urn:microsoft.com/office/officeart/2005/8/layout/orgChart1"/>
    <dgm:cxn modelId="{22BF719C-A7BD-4C8B-BE69-CAB2832A95C7}" type="presParOf" srcId="{7B1116F6-B892-4BF2-AF81-ABEB858AC724}" destId="{9CBB5F78-DFEC-4448-92F1-3FF41A23A17B}" srcOrd="0" destOrd="0" presId="urn:microsoft.com/office/officeart/2005/8/layout/orgChart1"/>
    <dgm:cxn modelId="{E6E2712E-2A75-4E19-B041-527DC89D8018}" type="presParOf" srcId="{7B1116F6-B892-4BF2-AF81-ABEB858AC724}" destId="{EFA5FDA2-4A66-4108-A17A-82FCDA0C4B02}" srcOrd="1" destOrd="0" presId="urn:microsoft.com/office/officeart/2005/8/layout/orgChart1"/>
    <dgm:cxn modelId="{5EB99AA4-8993-4B62-8589-475799068579}" type="presParOf" srcId="{EFA5FDA2-4A66-4108-A17A-82FCDA0C4B02}" destId="{B0568BE1-45A4-42E1-86F9-E1E6173A0BF8}" srcOrd="0" destOrd="0" presId="urn:microsoft.com/office/officeart/2005/8/layout/orgChart1"/>
    <dgm:cxn modelId="{F968417E-22EB-40E7-A994-5E84B98ED634}" type="presParOf" srcId="{B0568BE1-45A4-42E1-86F9-E1E6173A0BF8}" destId="{36E93982-AEAF-4B90-A556-02167EC20CEF}" srcOrd="0" destOrd="0" presId="urn:microsoft.com/office/officeart/2005/8/layout/orgChart1"/>
    <dgm:cxn modelId="{21B59370-AFD5-440A-B0F1-EEAFBC576C08}" type="presParOf" srcId="{B0568BE1-45A4-42E1-86F9-E1E6173A0BF8}" destId="{2343D0F1-0B67-4893-81D6-A9B0CDCEDFE9}" srcOrd="1" destOrd="0" presId="urn:microsoft.com/office/officeart/2005/8/layout/orgChart1"/>
    <dgm:cxn modelId="{B51FE76C-0B1E-482E-A850-3350593F0EBB}" type="presParOf" srcId="{EFA5FDA2-4A66-4108-A17A-82FCDA0C4B02}" destId="{9708F0B8-0BFC-4860-BFC8-619827123690}" srcOrd="1" destOrd="0" presId="urn:microsoft.com/office/officeart/2005/8/layout/orgChart1"/>
    <dgm:cxn modelId="{8A94A9AB-2B94-4040-8138-232A49A31D01}" type="presParOf" srcId="{EFA5FDA2-4A66-4108-A17A-82FCDA0C4B02}" destId="{C46B1B07-83B2-40AE-A645-863CB6A487ED}" srcOrd="2" destOrd="0" presId="urn:microsoft.com/office/officeart/2005/8/layout/orgChart1"/>
    <dgm:cxn modelId="{FA9A46B4-39C4-4BC1-88CB-831EF5A17A99}" type="presParOf" srcId="{7B1116F6-B892-4BF2-AF81-ABEB858AC724}" destId="{D35AC0B5-50D3-4ADC-B9E8-F7D5541E36FB}" srcOrd="2" destOrd="0" presId="urn:microsoft.com/office/officeart/2005/8/layout/orgChart1"/>
    <dgm:cxn modelId="{7B73DB3A-4BEC-4133-920A-48030864CFC4}" type="presParOf" srcId="{7B1116F6-B892-4BF2-AF81-ABEB858AC724}" destId="{F5ECF217-5EF2-4895-826B-2C9E31465E08}" srcOrd="3" destOrd="0" presId="urn:microsoft.com/office/officeart/2005/8/layout/orgChart1"/>
    <dgm:cxn modelId="{BB2F5095-DD59-4CDC-A6E3-1355A0F11461}" type="presParOf" srcId="{F5ECF217-5EF2-4895-826B-2C9E31465E08}" destId="{20C725FA-DE53-45B7-BB6B-A036F88B7E92}" srcOrd="0" destOrd="0" presId="urn:microsoft.com/office/officeart/2005/8/layout/orgChart1"/>
    <dgm:cxn modelId="{0948CC2A-6924-456E-A921-9672F4224944}" type="presParOf" srcId="{20C725FA-DE53-45B7-BB6B-A036F88B7E92}" destId="{06357EF4-BF32-401B-85F5-E8C3A552D31A}" srcOrd="0" destOrd="0" presId="urn:microsoft.com/office/officeart/2005/8/layout/orgChart1"/>
    <dgm:cxn modelId="{D1CAD770-AD05-418B-BE48-F0CDBFA15092}" type="presParOf" srcId="{20C725FA-DE53-45B7-BB6B-A036F88B7E92}" destId="{68327354-7060-4A92-AD41-DB39A569EE17}" srcOrd="1" destOrd="0" presId="urn:microsoft.com/office/officeart/2005/8/layout/orgChart1"/>
    <dgm:cxn modelId="{25030DC8-BBA0-4E42-A17B-85ED1F3ECC90}" type="presParOf" srcId="{F5ECF217-5EF2-4895-826B-2C9E31465E08}" destId="{1E5B1B4C-DD4E-45F6-9D48-BA6E90394431}" srcOrd="1" destOrd="0" presId="urn:microsoft.com/office/officeart/2005/8/layout/orgChart1"/>
    <dgm:cxn modelId="{0BB3E2D9-F03F-4749-B5A0-3C1C9AD7D8D6}" type="presParOf" srcId="{F5ECF217-5EF2-4895-826B-2C9E31465E08}" destId="{EFB6FA21-9E20-41CB-9CB8-FB23B87BF1F9}" srcOrd="2" destOrd="0" presId="urn:microsoft.com/office/officeart/2005/8/layout/orgChart1"/>
    <dgm:cxn modelId="{B6FA0694-0820-446B-A4AF-3F20FF57F947}" type="presParOf" srcId="{7B1116F6-B892-4BF2-AF81-ABEB858AC724}" destId="{3D03EA53-5042-4530-B709-E64E67E4A780}" srcOrd="4" destOrd="0" presId="urn:microsoft.com/office/officeart/2005/8/layout/orgChart1"/>
    <dgm:cxn modelId="{50A4029D-0996-46DB-9EB2-A45581617201}" type="presParOf" srcId="{7B1116F6-B892-4BF2-AF81-ABEB858AC724}" destId="{7231B3F6-4EBF-4A2E-9F52-604FD37FADDF}" srcOrd="5" destOrd="0" presId="urn:microsoft.com/office/officeart/2005/8/layout/orgChart1"/>
    <dgm:cxn modelId="{E5BCE0D4-B395-4B96-9312-CF70291A3B94}" type="presParOf" srcId="{7231B3F6-4EBF-4A2E-9F52-604FD37FADDF}" destId="{E7872F23-2CDA-45DE-916A-8A77DC1E0F76}" srcOrd="0" destOrd="0" presId="urn:microsoft.com/office/officeart/2005/8/layout/orgChart1"/>
    <dgm:cxn modelId="{79849340-8229-4F05-BF17-B5C0B7280C17}" type="presParOf" srcId="{E7872F23-2CDA-45DE-916A-8A77DC1E0F76}" destId="{BA8C9FAE-27CE-4D14-928D-C3E463B94DB1}" srcOrd="0" destOrd="0" presId="urn:microsoft.com/office/officeart/2005/8/layout/orgChart1"/>
    <dgm:cxn modelId="{75132292-AF84-4CE5-876D-B685CFCE789D}" type="presParOf" srcId="{E7872F23-2CDA-45DE-916A-8A77DC1E0F76}" destId="{E3D7802A-C186-4BF8-8157-564C0B45D70E}" srcOrd="1" destOrd="0" presId="urn:microsoft.com/office/officeart/2005/8/layout/orgChart1"/>
    <dgm:cxn modelId="{6F787241-BEB4-40E1-9E33-3115F2127383}" type="presParOf" srcId="{7231B3F6-4EBF-4A2E-9F52-604FD37FADDF}" destId="{94925A9F-DF85-4DC7-8499-F75F4FD8572F}" srcOrd="1" destOrd="0" presId="urn:microsoft.com/office/officeart/2005/8/layout/orgChart1"/>
    <dgm:cxn modelId="{68C12CE3-E73B-45F1-883F-59E4D876E5BC}" type="presParOf" srcId="{7231B3F6-4EBF-4A2E-9F52-604FD37FADDF}" destId="{A3B19A4B-8F9C-49BC-9A96-D16D92E0D35E}" srcOrd="2" destOrd="0" presId="urn:microsoft.com/office/officeart/2005/8/layout/orgChart1"/>
    <dgm:cxn modelId="{89FCB8AA-B438-48C2-9BD4-055C6E928B15}" type="presParOf" srcId="{12C4CBB6-F766-4561-B2E0-BB7896403C34}" destId="{5B63BF07-E3F5-489B-A32B-40870DE0074A}" srcOrd="2" destOrd="0" presId="urn:microsoft.com/office/officeart/2005/8/layout/orgChart1"/>
    <dgm:cxn modelId="{00B1E108-01BF-4BB2-86CF-41A5F32A8A31}" type="presParOf" srcId="{328F3CBE-8915-452F-82AF-04A72FDAE2ED}" destId="{2E92FDEB-BB4E-4F05-9759-E21A7CB8ACAB}" srcOrd="2" destOrd="0" presId="urn:microsoft.com/office/officeart/2005/8/layout/orgChart1"/>
    <dgm:cxn modelId="{E93E91A5-77DB-4617-96D9-2AF9E0B4AD9A}" type="presParOf" srcId="{DC9B5B7A-271E-47BC-A1A8-F4DF31680F8B}" destId="{5F6C2C80-B64D-43F0-80A0-663910CB9695}" srcOrd="2" destOrd="0" presId="urn:microsoft.com/office/officeart/2005/8/layout/orgChart1"/>
    <dgm:cxn modelId="{59831CC6-DB57-405D-BEF3-F8248F5D9047}" type="presParOf" srcId="{8627ED8B-CD7E-43D1-AFE3-44E015749251}" destId="{66CCFFC0-B8F9-4F2F-8FD4-A0957EF2965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171696-F1F6-4FF2-867D-F93B108BB9E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695D111-B09A-420F-BF85-F213E47EB53E}">
      <dgm:prSet phldrT="[Text]"/>
      <dgm:spPr/>
      <dgm:t>
        <a:bodyPr/>
        <a:lstStyle/>
        <a:p>
          <a:r>
            <a:rPr lang="en-US" dirty="0"/>
            <a:t>localhost:8000/</a:t>
          </a:r>
          <a:endParaRPr lang="en-IN" dirty="0"/>
        </a:p>
      </dgm:t>
    </dgm:pt>
    <dgm:pt modelId="{069AE1EB-51C1-4FFF-8434-05C16466BBAB}" type="parTrans" cxnId="{5813BABD-514A-42BC-9E28-C947AA053344}">
      <dgm:prSet/>
      <dgm:spPr/>
      <dgm:t>
        <a:bodyPr/>
        <a:lstStyle/>
        <a:p>
          <a:endParaRPr lang="en-IN"/>
        </a:p>
      </dgm:t>
    </dgm:pt>
    <dgm:pt modelId="{52981427-9384-473B-AD51-CE13C027016C}" type="sibTrans" cxnId="{5813BABD-514A-42BC-9E28-C947AA053344}">
      <dgm:prSet/>
      <dgm:spPr/>
      <dgm:t>
        <a:bodyPr/>
        <a:lstStyle/>
        <a:p>
          <a:endParaRPr lang="en-IN"/>
        </a:p>
      </dgm:t>
    </dgm:pt>
    <dgm:pt modelId="{58CE5338-9BF8-481A-9F55-E3EDC1E8A6D0}">
      <dgm:prSet phldrT="[Text]"/>
      <dgm:spPr/>
      <dgm:t>
        <a:bodyPr/>
        <a:lstStyle/>
        <a:p>
          <a:r>
            <a:rPr lang="en-US" dirty="0"/>
            <a:t>users/</a:t>
          </a:r>
          <a:endParaRPr lang="en-IN" dirty="0"/>
        </a:p>
      </dgm:t>
    </dgm:pt>
    <dgm:pt modelId="{BF625A17-3E4B-41B2-BE9D-3BD901472831}" type="parTrans" cxnId="{17FB8D84-493C-474A-AD8E-38D95EB06993}">
      <dgm:prSet/>
      <dgm:spPr/>
      <dgm:t>
        <a:bodyPr/>
        <a:lstStyle/>
        <a:p>
          <a:endParaRPr lang="en-IN"/>
        </a:p>
      </dgm:t>
    </dgm:pt>
    <dgm:pt modelId="{BC169E28-5811-4E18-9685-AD4AD6E92150}" type="sibTrans" cxnId="{17FB8D84-493C-474A-AD8E-38D95EB06993}">
      <dgm:prSet/>
      <dgm:spPr/>
      <dgm:t>
        <a:bodyPr/>
        <a:lstStyle/>
        <a:p>
          <a:endParaRPr lang="en-IN"/>
        </a:p>
      </dgm:t>
    </dgm:pt>
    <dgm:pt modelId="{4E6EBD39-6E7B-4B6F-ABCE-35F0DEAE7113}">
      <dgm:prSet phldrT="[Text]"/>
      <dgm:spPr/>
      <dgm:t>
        <a:bodyPr/>
        <a:lstStyle/>
        <a:p>
          <a:r>
            <a:rPr lang="en-US" dirty="0"/>
            <a:t>courses/</a:t>
          </a:r>
          <a:endParaRPr lang="en-IN" dirty="0"/>
        </a:p>
      </dgm:t>
    </dgm:pt>
    <dgm:pt modelId="{681E6D09-1122-4BE0-949C-C2C199F7E18C}" type="parTrans" cxnId="{A01FE11A-7E56-4B9D-9A30-8631A663AF31}">
      <dgm:prSet/>
      <dgm:spPr/>
      <dgm:t>
        <a:bodyPr/>
        <a:lstStyle/>
        <a:p>
          <a:endParaRPr lang="en-IN"/>
        </a:p>
      </dgm:t>
    </dgm:pt>
    <dgm:pt modelId="{9CEB1E1F-CE67-4541-A045-8C7D2E5621A3}" type="sibTrans" cxnId="{A01FE11A-7E56-4B9D-9A30-8631A663AF31}">
      <dgm:prSet/>
      <dgm:spPr/>
      <dgm:t>
        <a:bodyPr/>
        <a:lstStyle/>
        <a:p>
          <a:endParaRPr lang="en-IN"/>
        </a:p>
      </dgm:t>
    </dgm:pt>
    <dgm:pt modelId="{8BDEDDE7-D794-4B7C-93D8-AFD3F4DE7EFF}">
      <dgm:prSet phldrT="[Text]"/>
      <dgm:spPr/>
      <dgm:t>
        <a:bodyPr/>
        <a:lstStyle/>
        <a:p>
          <a:r>
            <a:rPr lang="en-US" dirty="0"/>
            <a:t>GET (profile)</a:t>
          </a:r>
          <a:endParaRPr lang="en-IN" dirty="0"/>
        </a:p>
      </dgm:t>
    </dgm:pt>
    <dgm:pt modelId="{6CBDACB3-5619-474C-858C-1C5AAB98800E}" type="parTrans" cxnId="{AD0D19F7-3EC1-42FF-8330-E5E99916F2FD}">
      <dgm:prSet/>
      <dgm:spPr/>
      <dgm:t>
        <a:bodyPr/>
        <a:lstStyle/>
        <a:p>
          <a:endParaRPr lang="en-IN"/>
        </a:p>
      </dgm:t>
    </dgm:pt>
    <dgm:pt modelId="{3339C23A-3852-497B-B8DA-7470C08AD3FF}" type="sibTrans" cxnId="{AD0D19F7-3EC1-42FF-8330-E5E99916F2FD}">
      <dgm:prSet/>
      <dgm:spPr/>
      <dgm:t>
        <a:bodyPr/>
        <a:lstStyle/>
        <a:p>
          <a:endParaRPr lang="en-IN"/>
        </a:p>
      </dgm:t>
    </dgm:pt>
    <dgm:pt modelId="{05B4F617-6207-40E5-88F7-E1182ECDEFF0}">
      <dgm:prSet phldrT="[Text]"/>
      <dgm:spPr/>
      <dgm:t>
        <a:bodyPr/>
        <a:lstStyle/>
        <a:p>
          <a:r>
            <a:rPr lang="en-US" dirty="0"/>
            <a:t>POST (update) profile</a:t>
          </a:r>
          <a:endParaRPr lang="en-IN" dirty="0"/>
        </a:p>
      </dgm:t>
    </dgm:pt>
    <dgm:pt modelId="{6470623C-5D94-460D-B350-8A84C864410A}" type="parTrans" cxnId="{D77977A1-055E-41F1-BD1F-E11479715636}">
      <dgm:prSet/>
      <dgm:spPr/>
      <dgm:t>
        <a:bodyPr/>
        <a:lstStyle/>
        <a:p>
          <a:endParaRPr lang="en-IN"/>
        </a:p>
      </dgm:t>
    </dgm:pt>
    <dgm:pt modelId="{5DD1076A-D686-4FE2-9AEB-2316C2B1FFDD}" type="sibTrans" cxnId="{D77977A1-055E-41F1-BD1F-E11479715636}">
      <dgm:prSet/>
      <dgm:spPr/>
      <dgm:t>
        <a:bodyPr/>
        <a:lstStyle/>
        <a:p>
          <a:endParaRPr lang="en-IN"/>
        </a:p>
      </dgm:t>
    </dgm:pt>
    <dgm:pt modelId="{FB5CAED5-D7E2-40A2-8BD6-DBB11C55C9CC}">
      <dgm:prSet phldrT="[Text]"/>
      <dgm:spPr/>
      <dgm:t>
        <a:bodyPr/>
        <a:lstStyle/>
        <a:p>
          <a:r>
            <a:rPr lang="en-US" dirty="0"/>
            <a:t>assessments/</a:t>
          </a:r>
          <a:endParaRPr lang="en-IN" dirty="0"/>
        </a:p>
      </dgm:t>
    </dgm:pt>
    <dgm:pt modelId="{B7C16CC2-C6A0-401B-9838-61CF494868EB}" type="parTrans" cxnId="{A6DAC69B-D0EC-450F-AA5C-88D6BC29CF56}">
      <dgm:prSet/>
      <dgm:spPr/>
      <dgm:t>
        <a:bodyPr/>
        <a:lstStyle/>
        <a:p>
          <a:endParaRPr lang="en-IN"/>
        </a:p>
      </dgm:t>
    </dgm:pt>
    <dgm:pt modelId="{883C5B98-F2D7-4446-9B19-1040D62DE8AC}" type="sibTrans" cxnId="{A6DAC69B-D0EC-450F-AA5C-88D6BC29CF56}">
      <dgm:prSet/>
      <dgm:spPr/>
      <dgm:t>
        <a:bodyPr/>
        <a:lstStyle/>
        <a:p>
          <a:endParaRPr lang="en-IN"/>
        </a:p>
      </dgm:t>
    </dgm:pt>
    <dgm:pt modelId="{2673FF71-551B-47DF-92F9-EE265EE5D6B7}">
      <dgm:prSet phldrT="[Text]"/>
      <dgm:spPr/>
      <dgm:t>
        <a:bodyPr/>
        <a:lstStyle/>
        <a:p>
          <a:r>
            <a:rPr lang="en-US" dirty="0"/>
            <a:t>POST info (add/rem students/ instructors)</a:t>
          </a:r>
          <a:endParaRPr lang="en-IN" dirty="0"/>
        </a:p>
      </dgm:t>
    </dgm:pt>
    <dgm:pt modelId="{53D60FAF-C831-41F0-AA3A-8E785B1BA460}" type="parTrans" cxnId="{3DBE2080-0551-46C9-BFFF-8A025D3A1C70}">
      <dgm:prSet/>
      <dgm:spPr/>
      <dgm:t>
        <a:bodyPr/>
        <a:lstStyle/>
        <a:p>
          <a:endParaRPr lang="en-IN"/>
        </a:p>
      </dgm:t>
    </dgm:pt>
    <dgm:pt modelId="{FEA2392C-D235-458F-A459-71C64D75FD5C}" type="sibTrans" cxnId="{3DBE2080-0551-46C9-BFFF-8A025D3A1C70}">
      <dgm:prSet/>
      <dgm:spPr/>
      <dgm:t>
        <a:bodyPr/>
        <a:lstStyle/>
        <a:p>
          <a:endParaRPr lang="en-IN"/>
        </a:p>
      </dgm:t>
    </dgm:pt>
    <dgm:pt modelId="{E953ABAA-FA8F-449A-92E4-95E7CA1C8CD0}">
      <dgm:prSet phldrT="[Text]"/>
      <dgm:spPr/>
      <dgm:t>
        <a:bodyPr/>
        <a:lstStyle/>
        <a:p>
          <a:r>
            <a:rPr lang="en-US" dirty="0" err="1"/>
            <a:t>byuser</a:t>
          </a:r>
          <a:r>
            <a:rPr lang="en-US" dirty="0"/>
            <a:t>/user-id/GET</a:t>
          </a:r>
          <a:endParaRPr lang="en-IN" dirty="0"/>
        </a:p>
      </dgm:t>
    </dgm:pt>
    <dgm:pt modelId="{3E32F5F7-326E-4DFF-8F6B-811CECD26D46}" type="parTrans" cxnId="{1094B4FB-6489-4753-958E-3F5ADB38BA8D}">
      <dgm:prSet/>
      <dgm:spPr/>
      <dgm:t>
        <a:bodyPr/>
        <a:lstStyle/>
        <a:p>
          <a:endParaRPr lang="en-IN"/>
        </a:p>
      </dgm:t>
    </dgm:pt>
    <dgm:pt modelId="{57BE022E-F5F7-414A-908B-E19739BF93F5}" type="sibTrans" cxnId="{1094B4FB-6489-4753-958E-3F5ADB38BA8D}">
      <dgm:prSet/>
      <dgm:spPr/>
      <dgm:t>
        <a:bodyPr/>
        <a:lstStyle/>
        <a:p>
          <a:endParaRPr lang="en-IN"/>
        </a:p>
      </dgm:t>
    </dgm:pt>
    <dgm:pt modelId="{4F0C9F06-6A3F-42B9-964E-C0603804C790}">
      <dgm:prSet phldrT="[Text]"/>
      <dgm:spPr/>
      <dgm:t>
        <a:bodyPr/>
        <a:lstStyle/>
        <a:p>
          <a:r>
            <a:rPr lang="en-US" dirty="0"/>
            <a:t>course-id/</a:t>
          </a:r>
          <a:endParaRPr lang="en-IN" dirty="0"/>
        </a:p>
      </dgm:t>
    </dgm:pt>
    <dgm:pt modelId="{55685CE7-03E2-411C-A0A9-C38379F820FA}" type="parTrans" cxnId="{D9012049-83E7-4A55-B450-71E4304FEE35}">
      <dgm:prSet/>
      <dgm:spPr/>
      <dgm:t>
        <a:bodyPr/>
        <a:lstStyle/>
        <a:p>
          <a:endParaRPr lang="en-IN"/>
        </a:p>
      </dgm:t>
    </dgm:pt>
    <dgm:pt modelId="{CD7437BE-DF4A-4C28-BE52-D17B34090263}" type="sibTrans" cxnId="{D9012049-83E7-4A55-B450-71E4304FEE35}">
      <dgm:prSet/>
      <dgm:spPr/>
      <dgm:t>
        <a:bodyPr/>
        <a:lstStyle/>
        <a:p>
          <a:endParaRPr lang="en-IN"/>
        </a:p>
      </dgm:t>
    </dgm:pt>
    <dgm:pt modelId="{6FEC9791-86C2-4E98-8801-9E99E98A6A35}">
      <dgm:prSet phldrT="[Text]"/>
      <dgm:spPr/>
      <dgm:t>
        <a:bodyPr/>
        <a:lstStyle/>
        <a:p>
          <a:r>
            <a:rPr lang="en-US" dirty="0"/>
            <a:t>GET (info)</a:t>
          </a:r>
          <a:endParaRPr lang="en-IN" dirty="0"/>
        </a:p>
      </dgm:t>
    </dgm:pt>
    <dgm:pt modelId="{5B2D5BC0-5330-4D70-B2B0-B5F776DEC075}" type="parTrans" cxnId="{DD7A54A0-C367-43B7-B4F4-89FA57F4AC11}">
      <dgm:prSet/>
      <dgm:spPr/>
      <dgm:t>
        <a:bodyPr/>
        <a:lstStyle/>
        <a:p>
          <a:endParaRPr lang="en-IN"/>
        </a:p>
      </dgm:t>
    </dgm:pt>
    <dgm:pt modelId="{C663BE12-164C-4FC1-8FF6-963B9FB3C6D5}" type="sibTrans" cxnId="{DD7A54A0-C367-43B7-B4F4-89FA57F4AC11}">
      <dgm:prSet/>
      <dgm:spPr/>
      <dgm:t>
        <a:bodyPr/>
        <a:lstStyle/>
        <a:p>
          <a:endParaRPr lang="en-IN"/>
        </a:p>
      </dgm:t>
    </dgm:pt>
    <dgm:pt modelId="{63F6DD8B-125A-4438-AD6D-1679024828A8}">
      <dgm:prSet phldrT="[Text]"/>
      <dgm:spPr/>
      <dgm:t>
        <a:bodyPr/>
        <a:lstStyle/>
        <a:p>
          <a:r>
            <a:rPr lang="en-US" dirty="0"/>
            <a:t>all/ GET</a:t>
          </a:r>
          <a:endParaRPr lang="en-IN" dirty="0"/>
        </a:p>
      </dgm:t>
    </dgm:pt>
    <dgm:pt modelId="{EA02E7B8-B39B-452E-BC9C-B97BFFF15B08}" type="parTrans" cxnId="{1AE9A974-E7AD-4744-AAFC-EA768E942BF0}">
      <dgm:prSet/>
      <dgm:spPr/>
      <dgm:t>
        <a:bodyPr/>
        <a:lstStyle/>
        <a:p>
          <a:endParaRPr lang="en-IN"/>
        </a:p>
      </dgm:t>
    </dgm:pt>
    <dgm:pt modelId="{D86D5D9C-61B6-4AAB-81C1-819354B2577F}" type="sibTrans" cxnId="{1AE9A974-E7AD-4744-AAFC-EA768E942BF0}">
      <dgm:prSet/>
      <dgm:spPr/>
      <dgm:t>
        <a:bodyPr/>
        <a:lstStyle/>
        <a:p>
          <a:endParaRPr lang="en-IN"/>
        </a:p>
      </dgm:t>
    </dgm:pt>
    <dgm:pt modelId="{05B3B17C-07CC-4E68-AA73-8F13FBD6DCAE}">
      <dgm:prSet phldrT="[Text]"/>
      <dgm:spPr/>
      <dgm:t>
        <a:bodyPr/>
        <a:lstStyle/>
        <a:p>
          <a:r>
            <a:rPr lang="en-US" dirty="0"/>
            <a:t>posts/</a:t>
          </a:r>
          <a:endParaRPr lang="en-IN" dirty="0"/>
        </a:p>
      </dgm:t>
    </dgm:pt>
    <dgm:pt modelId="{4CACB3CD-033F-4890-9FD4-A7CD046A364B}" type="parTrans" cxnId="{3F3056A0-81B6-4AC3-9BCE-CCB911F1C9C4}">
      <dgm:prSet/>
      <dgm:spPr/>
      <dgm:t>
        <a:bodyPr/>
        <a:lstStyle/>
        <a:p>
          <a:endParaRPr lang="en-IN"/>
        </a:p>
      </dgm:t>
    </dgm:pt>
    <dgm:pt modelId="{E9D7D9CF-41E9-4DA8-B482-ED4C0206FEFA}" type="sibTrans" cxnId="{3F3056A0-81B6-4AC3-9BCE-CCB911F1C9C4}">
      <dgm:prSet/>
      <dgm:spPr/>
      <dgm:t>
        <a:bodyPr/>
        <a:lstStyle/>
        <a:p>
          <a:endParaRPr lang="en-IN"/>
        </a:p>
      </dgm:t>
    </dgm:pt>
    <dgm:pt modelId="{CAC6EA4F-1C6D-4EE0-8997-C10A56A20334}">
      <dgm:prSet phldrT="[Text]"/>
      <dgm:spPr/>
      <dgm:t>
        <a:bodyPr/>
        <a:lstStyle/>
        <a:p>
          <a:r>
            <a:rPr lang="en-US" dirty="0"/>
            <a:t>course-id/</a:t>
          </a:r>
          <a:endParaRPr lang="en-IN" dirty="0"/>
        </a:p>
      </dgm:t>
    </dgm:pt>
    <dgm:pt modelId="{67470CAB-5978-4ACB-AEF6-329B73A0C81F}" type="parTrans" cxnId="{F03A92C5-8CB6-45D2-932F-458BD416B592}">
      <dgm:prSet/>
      <dgm:spPr/>
      <dgm:t>
        <a:bodyPr/>
        <a:lstStyle/>
        <a:p>
          <a:endParaRPr lang="en-IN"/>
        </a:p>
      </dgm:t>
    </dgm:pt>
    <dgm:pt modelId="{61826676-C9B0-49A1-8598-42B9A2772F83}" type="sibTrans" cxnId="{F03A92C5-8CB6-45D2-932F-458BD416B592}">
      <dgm:prSet/>
      <dgm:spPr/>
      <dgm:t>
        <a:bodyPr/>
        <a:lstStyle/>
        <a:p>
          <a:endParaRPr lang="en-IN"/>
        </a:p>
      </dgm:t>
    </dgm:pt>
    <dgm:pt modelId="{CAEC6518-E63F-453D-8932-5C9EB3D7750E}">
      <dgm:prSet phldrT="[Text]"/>
      <dgm:spPr/>
      <dgm:t>
        <a:bodyPr/>
        <a:lstStyle/>
        <a:p>
          <a:r>
            <a:rPr lang="en-US" dirty="0"/>
            <a:t>submissions/</a:t>
          </a:r>
        </a:p>
      </dgm:t>
    </dgm:pt>
    <dgm:pt modelId="{2D1FCC69-B0CC-4C32-A020-7B765FC24266}" type="parTrans" cxnId="{1475E95C-43AC-45DE-A3B1-BDD571E35458}">
      <dgm:prSet/>
      <dgm:spPr/>
      <dgm:t>
        <a:bodyPr/>
        <a:lstStyle/>
        <a:p>
          <a:endParaRPr lang="en-IN"/>
        </a:p>
      </dgm:t>
    </dgm:pt>
    <dgm:pt modelId="{1593A89B-B2CF-4D4C-8493-48D7BD024A0F}" type="sibTrans" cxnId="{1475E95C-43AC-45DE-A3B1-BDD571E35458}">
      <dgm:prSet/>
      <dgm:spPr/>
      <dgm:t>
        <a:bodyPr/>
        <a:lstStyle/>
        <a:p>
          <a:endParaRPr lang="en-IN"/>
        </a:p>
      </dgm:t>
    </dgm:pt>
    <dgm:pt modelId="{CDE1D7F4-E0D0-4258-B7FC-A3134E71DDAD}">
      <dgm:prSet phldrT="[Text]"/>
      <dgm:spPr/>
      <dgm:t>
        <a:bodyPr/>
        <a:lstStyle/>
        <a:p>
          <a:r>
            <a:rPr lang="en-GB" dirty="0"/>
            <a:t>user-id/</a:t>
          </a:r>
          <a:endParaRPr lang="en-IN" dirty="0"/>
        </a:p>
      </dgm:t>
    </dgm:pt>
    <dgm:pt modelId="{BA3F1C45-B001-4644-BA49-012948226CD8}" type="parTrans" cxnId="{43A95750-53DC-4F04-884C-70B6956B4AFF}">
      <dgm:prSet/>
      <dgm:spPr/>
      <dgm:t>
        <a:bodyPr/>
        <a:lstStyle/>
        <a:p>
          <a:endParaRPr lang="en-IN"/>
        </a:p>
      </dgm:t>
    </dgm:pt>
    <dgm:pt modelId="{DD484001-D788-4966-9817-A0380513D2DD}" type="sibTrans" cxnId="{43A95750-53DC-4F04-884C-70B6956B4AFF}">
      <dgm:prSet/>
      <dgm:spPr/>
      <dgm:t>
        <a:bodyPr/>
        <a:lstStyle/>
        <a:p>
          <a:endParaRPr lang="en-IN"/>
        </a:p>
      </dgm:t>
    </dgm:pt>
    <dgm:pt modelId="{B3EF8C60-EC28-4F41-978B-BCBA9B71FF59}">
      <dgm:prSet phldrT="[Text]"/>
      <dgm:spPr/>
      <dgm:t>
        <a:bodyPr/>
        <a:lstStyle/>
        <a:p>
          <a:r>
            <a:rPr lang="en-US" dirty="0"/>
            <a:t>course-id/</a:t>
          </a:r>
          <a:endParaRPr lang="en-IN" dirty="0"/>
        </a:p>
      </dgm:t>
    </dgm:pt>
    <dgm:pt modelId="{521444DA-3E76-42D3-9401-CC94DBD461FC}" type="parTrans" cxnId="{6EEB3C83-6E81-4617-98C7-DCDF9574E79F}">
      <dgm:prSet/>
      <dgm:spPr/>
      <dgm:t>
        <a:bodyPr/>
        <a:lstStyle/>
        <a:p>
          <a:endParaRPr lang="en-IN"/>
        </a:p>
      </dgm:t>
    </dgm:pt>
    <dgm:pt modelId="{4D49B121-BAF7-4FF0-84BF-B06EB3166DE1}" type="sibTrans" cxnId="{6EEB3C83-6E81-4617-98C7-DCDF9574E79F}">
      <dgm:prSet/>
      <dgm:spPr/>
      <dgm:t>
        <a:bodyPr/>
        <a:lstStyle/>
        <a:p>
          <a:endParaRPr lang="en-IN"/>
        </a:p>
      </dgm:t>
    </dgm:pt>
    <dgm:pt modelId="{DA681367-F9B8-48F2-AA6C-A15922FBD34E}">
      <dgm:prSet phldrT="[Text]"/>
      <dgm:spPr/>
      <dgm:t>
        <a:bodyPr/>
        <a:lstStyle/>
        <a:p>
          <a:r>
            <a:rPr lang="en-US" dirty="0"/>
            <a:t>create/ POST</a:t>
          </a:r>
          <a:endParaRPr lang="en-IN" dirty="0"/>
        </a:p>
      </dgm:t>
    </dgm:pt>
    <dgm:pt modelId="{62E827A3-31C3-4AC1-9395-1C288860C902}" type="parTrans" cxnId="{17065DF2-1282-4E37-B8AB-A8249ED5A5A6}">
      <dgm:prSet/>
      <dgm:spPr/>
      <dgm:t>
        <a:bodyPr/>
        <a:lstStyle/>
        <a:p>
          <a:endParaRPr lang="en-IN"/>
        </a:p>
      </dgm:t>
    </dgm:pt>
    <dgm:pt modelId="{E30F346C-3254-4ED4-931B-A60D0405B1D8}" type="sibTrans" cxnId="{17065DF2-1282-4E37-B8AB-A8249ED5A5A6}">
      <dgm:prSet/>
      <dgm:spPr/>
      <dgm:t>
        <a:bodyPr/>
        <a:lstStyle/>
        <a:p>
          <a:endParaRPr lang="en-IN"/>
        </a:p>
      </dgm:t>
    </dgm:pt>
    <dgm:pt modelId="{9D935E95-711E-4678-A8DA-F62C9FF95DF0}">
      <dgm:prSet phldrT="[Text]"/>
      <dgm:spPr/>
      <dgm:t>
        <a:bodyPr/>
        <a:lstStyle/>
        <a:p>
          <a:r>
            <a:rPr lang="en-US" dirty="0"/>
            <a:t>all/GET</a:t>
          </a:r>
          <a:endParaRPr lang="en-IN" dirty="0"/>
        </a:p>
      </dgm:t>
    </dgm:pt>
    <dgm:pt modelId="{41FAC3F0-AA7E-436E-B7E6-9773C3F564A8}" type="parTrans" cxnId="{AB43FD4F-370C-4AD8-8B1C-645F19BC0E60}">
      <dgm:prSet/>
      <dgm:spPr/>
      <dgm:t>
        <a:bodyPr/>
        <a:lstStyle/>
        <a:p>
          <a:endParaRPr lang="en-IN"/>
        </a:p>
      </dgm:t>
    </dgm:pt>
    <dgm:pt modelId="{439B45C6-F1F2-474C-BC79-C7DE4E72E7FA}" type="sibTrans" cxnId="{AB43FD4F-370C-4AD8-8B1C-645F19BC0E60}">
      <dgm:prSet/>
      <dgm:spPr/>
      <dgm:t>
        <a:bodyPr/>
        <a:lstStyle/>
        <a:p>
          <a:endParaRPr lang="en-IN"/>
        </a:p>
      </dgm:t>
    </dgm:pt>
    <dgm:pt modelId="{40B27FE4-3312-4925-BA10-144FC914AB9C}">
      <dgm:prSet phldrT="[Text]"/>
      <dgm:spPr/>
      <dgm:t>
        <a:bodyPr/>
        <a:lstStyle/>
        <a:p>
          <a:r>
            <a:rPr lang="en-US" dirty="0"/>
            <a:t>user-id/GET</a:t>
          </a:r>
          <a:endParaRPr lang="en-IN" dirty="0"/>
        </a:p>
      </dgm:t>
    </dgm:pt>
    <dgm:pt modelId="{E9C61BFF-DE62-43BB-848B-E5C4CAAF884E}" type="parTrans" cxnId="{48B22B61-AD9D-4144-848A-E4496F3176D7}">
      <dgm:prSet/>
      <dgm:spPr/>
      <dgm:t>
        <a:bodyPr/>
        <a:lstStyle/>
        <a:p>
          <a:endParaRPr lang="en-IN"/>
        </a:p>
      </dgm:t>
    </dgm:pt>
    <dgm:pt modelId="{79E2A8F6-08CC-4D46-9797-C159D86C0731}" type="sibTrans" cxnId="{48B22B61-AD9D-4144-848A-E4496F3176D7}">
      <dgm:prSet/>
      <dgm:spPr/>
      <dgm:t>
        <a:bodyPr/>
        <a:lstStyle/>
        <a:p>
          <a:endParaRPr lang="en-IN"/>
        </a:p>
      </dgm:t>
    </dgm:pt>
    <dgm:pt modelId="{792509BA-9ED2-4BEF-84B0-537398BF5216}">
      <dgm:prSet phldrT="[Text]"/>
      <dgm:spPr/>
      <dgm:t>
        <a:bodyPr/>
        <a:lstStyle/>
        <a:p>
          <a:r>
            <a:rPr lang="en-US" dirty="0" err="1"/>
            <a:t>enum</a:t>
          </a:r>
          <a:r>
            <a:rPr lang="en-US" dirty="0"/>
            <a:t>/GET</a:t>
          </a:r>
          <a:endParaRPr lang="en-IN" dirty="0"/>
        </a:p>
      </dgm:t>
    </dgm:pt>
    <dgm:pt modelId="{9387C6B4-67DA-40FD-8B20-C37015FF9317}" type="parTrans" cxnId="{BDB12A85-1123-48D1-B705-A1B54EEE96D9}">
      <dgm:prSet/>
      <dgm:spPr/>
      <dgm:t>
        <a:bodyPr/>
        <a:lstStyle/>
        <a:p>
          <a:endParaRPr lang="en-IN"/>
        </a:p>
      </dgm:t>
    </dgm:pt>
    <dgm:pt modelId="{ED1AD1FB-F5A7-464F-97F1-F5056E121E79}" type="sibTrans" cxnId="{BDB12A85-1123-48D1-B705-A1B54EEE96D9}">
      <dgm:prSet/>
      <dgm:spPr/>
      <dgm:t>
        <a:bodyPr/>
        <a:lstStyle/>
        <a:p>
          <a:endParaRPr lang="en-IN"/>
        </a:p>
      </dgm:t>
    </dgm:pt>
    <dgm:pt modelId="{279CB473-398A-4FC9-ADCA-067BE170CDCF}">
      <dgm:prSet phldrT="[Text]"/>
      <dgm:spPr/>
      <dgm:t>
        <a:bodyPr/>
        <a:lstStyle/>
        <a:p>
          <a:r>
            <a:rPr lang="en-US" dirty="0" err="1"/>
            <a:t>enum</a:t>
          </a:r>
          <a:r>
            <a:rPr lang="en-US" dirty="0"/>
            <a:t>/GET</a:t>
          </a:r>
          <a:endParaRPr lang="en-IN" dirty="0"/>
        </a:p>
      </dgm:t>
    </dgm:pt>
    <dgm:pt modelId="{46493EF9-508A-4B7A-8C13-2E149EEE3271}" type="parTrans" cxnId="{6A323B47-D9B5-4244-A2FE-7933AB5C3BD5}">
      <dgm:prSet/>
      <dgm:spPr/>
      <dgm:t>
        <a:bodyPr/>
        <a:lstStyle/>
        <a:p>
          <a:endParaRPr lang="en-IN"/>
        </a:p>
      </dgm:t>
    </dgm:pt>
    <dgm:pt modelId="{82154419-6681-4F45-AC44-9B5402FB1469}" type="sibTrans" cxnId="{6A323B47-D9B5-4244-A2FE-7933AB5C3BD5}">
      <dgm:prSet/>
      <dgm:spPr/>
      <dgm:t>
        <a:bodyPr/>
        <a:lstStyle/>
        <a:p>
          <a:endParaRPr lang="en-IN"/>
        </a:p>
      </dgm:t>
    </dgm:pt>
    <dgm:pt modelId="{BC16A26A-E138-4953-BE97-8ED6FE095B32}">
      <dgm:prSet phldrT="[Text]"/>
      <dgm:spPr/>
      <dgm:t>
        <a:bodyPr/>
        <a:lstStyle/>
        <a:p>
          <a:r>
            <a:rPr lang="en-US" dirty="0"/>
            <a:t>create/POST</a:t>
          </a:r>
          <a:endParaRPr lang="en-IN" dirty="0"/>
        </a:p>
      </dgm:t>
    </dgm:pt>
    <dgm:pt modelId="{99BCD996-1B7D-4EC1-A8B5-1B3717D763AE}" type="parTrans" cxnId="{37944483-B103-4A15-B2FC-AD03BD5C448B}">
      <dgm:prSet/>
      <dgm:spPr/>
      <dgm:t>
        <a:bodyPr/>
        <a:lstStyle/>
        <a:p>
          <a:endParaRPr lang="en-IN"/>
        </a:p>
      </dgm:t>
    </dgm:pt>
    <dgm:pt modelId="{8B83F160-3120-4F1F-A014-17904C63CD71}" type="sibTrans" cxnId="{37944483-B103-4A15-B2FC-AD03BD5C448B}">
      <dgm:prSet/>
      <dgm:spPr/>
      <dgm:t>
        <a:bodyPr/>
        <a:lstStyle/>
        <a:p>
          <a:endParaRPr lang="en-IN"/>
        </a:p>
      </dgm:t>
    </dgm:pt>
    <dgm:pt modelId="{B2356765-C816-4E97-8F36-04C217A11B2C}">
      <dgm:prSet phldrT="[Text]"/>
      <dgm:spPr/>
      <dgm:t>
        <a:bodyPr/>
        <a:lstStyle/>
        <a:p>
          <a:r>
            <a:rPr lang="en-US" dirty="0"/>
            <a:t>create/POST</a:t>
          </a:r>
          <a:endParaRPr lang="en-IN" dirty="0"/>
        </a:p>
      </dgm:t>
    </dgm:pt>
    <dgm:pt modelId="{35C14407-85D2-4636-A934-F970238ACEEB}" type="parTrans" cxnId="{3C050621-CCD9-44DA-A61F-16256C18A240}">
      <dgm:prSet/>
      <dgm:spPr/>
      <dgm:t>
        <a:bodyPr/>
        <a:lstStyle/>
        <a:p>
          <a:endParaRPr lang="en-IN"/>
        </a:p>
      </dgm:t>
    </dgm:pt>
    <dgm:pt modelId="{1EB549FF-2ADC-4A8C-B7FF-C05013BB7ABE}" type="sibTrans" cxnId="{3C050621-CCD9-44DA-A61F-16256C18A240}">
      <dgm:prSet/>
      <dgm:spPr/>
      <dgm:t>
        <a:bodyPr/>
        <a:lstStyle/>
        <a:p>
          <a:endParaRPr lang="en-IN"/>
        </a:p>
      </dgm:t>
    </dgm:pt>
    <dgm:pt modelId="{FE8530F4-C6D4-42AA-A17E-47823C95A7D5}">
      <dgm:prSet phldrT="[Text]"/>
      <dgm:spPr/>
      <dgm:t>
        <a:bodyPr/>
        <a:lstStyle/>
        <a:p>
          <a:r>
            <a:rPr lang="en-US" dirty="0"/>
            <a:t>all/GET</a:t>
          </a:r>
          <a:endParaRPr lang="en-IN" dirty="0"/>
        </a:p>
      </dgm:t>
    </dgm:pt>
    <dgm:pt modelId="{B4757BA8-C3D3-4549-93A4-EEA0C828E80B}" type="parTrans" cxnId="{7BB1AD94-D465-4524-B1A5-0AAE79E89187}">
      <dgm:prSet/>
      <dgm:spPr/>
      <dgm:t>
        <a:bodyPr/>
        <a:lstStyle/>
        <a:p>
          <a:endParaRPr lang="en-IN"/>
        </a:p>
      </dgm:t>
    </dgm:pt>
    <dgm:pt modelId="{FF4F5E44-A6B1-43B0-AAB8-E6309FA3E64C}" type="sibTrans" cxnId="{7BB1AD94-D465-4524-B1A5-0AAE79E89187}">
      <dgm:prSet/>
      <dgm:spPr/>
      <dgm:t>
        <a:bodyPr/>
        <a:lstStyle/>
        <a:p>
          <a:endParaRPr lang="en-IN"/>
        </a:p>
      </dgm:t>
    </dgm:pt>
    <dgm:pt modelId="{323EE545-A67B-4AC4-8491-BCB14002B6B0}">
      <dgm:prSet phldrT="[Text]"/>
      <dgm:spPr/>
      <dgm:t>
        <a:bodyPr/>
        <a:lstStyle/>
        <a:p>
          <a:r>
            <a:rPr lang="en-US" dirty="0"/>
            <a:t>all/GET</a:t>
          </a:r>
          <a:endParaRPr lang="en-IN" dirty="0"/>
        </a:p>
      </dgm:t>
    </dgm:pt>
    <dgm:pt modelId="{872F0294-55E3-4562-8371-CE602338833F}" type="parTrans" cxnId="{2BE87239-BA92-46B9-B038-DFAEE0260CA2}">
      <dgm:prSet/>
      <dgm:spPr/>
      <dgm:t>
        <a:bodyPr/>
        <a:lstStyle/>
        <a:p>
          <a:endParaRPr lang="en-IN"/>
        </a:p>
      </dgm:t>
    </dgm:pt>
    <dgm:pt modelId="{3B86DC04-0CA2-4A72-BC2A-7DAB9588F18E}" type="sibTrans" cxnId="{2BE87239-BA92-46B9-B038-DFAEE0260CA2}">
      <dgm:prSet/>
      <dgm:spPr/>
      <dgm:t>
        <a:bodyPr/>
        <a:lstStyle/>
        <a:p>
          <a:endParaRPr lang="en-IN"/>
        </a:p>
      </dgm:t>
    </dgm:pt>
    <dgm:pt modelId="{E612760A-88E9-41D4-A62C-8B50F5FC15E1}">
      <dgm:prSet phldrT="[Text]"/>
      <dgm:spPr/>
      <dgm:t>
        <a:bodyPr/>
        <a:lstStyle/>
        <a:p>
          <a:r>
            <a:rPr lang="en-US" dirty="0"/>
            <a:t>create/POST</a:t>
          </a:r>
        </a:p>
      </dgm:t>
    </dgm:pt>
    <dgm:pt modelId="{C4B50794-9621-4D56-97A0-5DA60512CD0D}" type="parTrans" cxnId="{FF5F401F-0C31-4BA7-9E91-6A6B0E61B2A7}">
      <dgm:prSet/>
      <dgm:spPr/>
      <dgm:t>
        <a:bodyPr/>
        <a:lstStyle/>
        <a:p>
          <a:endParaRPr lang="en-IN"/>
        </a:p>
      </dgm:t>
    </dgm:pt>
    <dgm:pt modelId="{592EEC70-8645-4161-AB6B-ACA2011DF9EF}" type="sibTrans" cxnId="{FF5F401F-0C31-4BA7-9E91-6A6B0E61B2A7}">
      <dgm:prSet/>
      <dgm:spPr/>
      <dgm:t>
        <a:bodyPr/>
        <a:lstStyle/>
        <a:p>
          <a:endParaRPr lang="en-IN"/>
        </a:p>
      </dgm:t>
    </dgm:pt>
    <dgm:pt modelId="{F0B5C2F9-7B8E-4D21-B432-8E996E9F4885}">
      <dgm:prSet phldrT="[Text]"/>
      <dgm:spPr/>
      <dgm:t>
        <a:bodyPr/>
        <a:lstStyle/>
        <a:p>
          <a:r>
            <a:rPr lang="en-US"/>
            <a:t>assignments</a:t>
          </a:r>
          <a:r>
            <a:rPr lang="en-US" dirty="0"/>
            <a:t>/</a:t>
          </a:r>
          <a:endParaRPr lang="en-IN" dirty="0"/>
        </a:p>
      </dgm:t>
    </dgm:pt>
    <dgm:pt modelId="{6E3D4A8F-9E81-4850-886B-3D3ACD2518C0}" type="parTrans" cxnId="{480DFBDA-FF07-4D9C-BF17-FA1B4AFD6ABF}">
      <dgm:prSet/>
      <dgm:spPr/>
      <dgm:t>
        <a:bodyPr/>
        <a:lstStyle/>
        <a:p>
          <a:endParaRPr lang="en-IN"/>
        </a:p>
      </dgm:t>
    </dgm:pt>
    <dgm:pt modelId="{E97253C4-54C2-4D2F-B9EB-B2EEBB28C6E8}" type="sibTrans" cxnId="{480DFBDA-FF07-4D9C-BF17-FA1B4AFD6ABF}">
      <dgm:prSet/>
      <dgm:spPr/>
      <dgm:t>
        <a:bodyPr/>
        <a:lstStyle/>
        <a:p>
          <a:endParaRPr lang="en-IN"/>
        </a:p>
      </dgm:t>
    </dgm:pt>
    <dgm:pt modelId="{37E47C50-96C8-4149-B5A5-C4068C653B96}">
      <dgm:prSet phldrT="[Text]"/>
      <dgm:spPr/>
      <dgm:t>
        <a:bodyPr/>
        <a:lstStyle/>
        <a:p>
          <a:r>
            <a:rPr lang="en-US"/>
            <a:t>course-id/</a:t>
          </a:r>
          <a:endParaRPr lang="en-IN" dirty="0"/>
        </a:p>
      </dgm:t>
    </dgm:pt>
    <dgm:pt modelId="{CFE1074D-F5F1-4C6D-8E85-79786EB67680}" type="parTrans" cxnId="{318C983E-1FD0-4F5F-8336-0276BDB94345}">
      <dgm:prSet/>
      <dgm:spPr/>
      <dgm:t>
        <a:bodyPr/>
        <a:lstStyle/>
        <a:p>
          <a:endParaRPr lang="en-IN"/>
        </a:p>
      </dgm:t>
    </dgm:pt>
    <dgm:pt modelId="{54633BB7-5EC3-4B2E-A3D0-1827AF767A26}" type="sibTrans" cxnId="{318C983E-1FD0-4F5F-8336-0276BDB94345}">
      <dgm:prSet/>
      <dgm:spPr/>
      <dgm:t>
        <a:bodyPr/>
        <a:lstStyle/>
        <a:p>
          <a:endParaRPr lang="en-IN"/>
        </a:p>
      </dgm:t>
    </dgm:pt>
    <dgm:pt modelId="{B0A14D1A-EC67-4A54-AB6B-74DEDA08319E}">
      <dgm:prSet phldrT="[Text]"/>
      <dgm:spPr/>
      <dgm:t>
        <a:bodyPr/>
        <a:lstStyle/>
        <a:p>
          <a:r>
            <a:rPr lang="en-US"/>
            <a:t>create/POST</a:t>
          </a:r>
          <a:endParaRPr lang="en-IN" dirty="0"/>
        </a:p>
      </dgm:t>
    </dgm:pt>
    <dgm:pt modelId="{43352297-A37F-42AC-B422-4B5333D27A27}" type="parTrans" cxnId="{196179CA-B1D3-4B08-90AC-28267F178CBA}">
      <dgm:prSet/>
      <dgm:spPr/>
      <dgm:t>
        <a:bodyPr/>
        <a:lstStyle/>
        <a:p>
          <a:endParaRPr lang="en-IN"/>
        </a:p>
      </dgm:t>
    </dgm:pt>
    <dgm:pt modelId="{8C9EF456-CA8E-478D-9974-39492F3B872A}" type="sibTrans" cxnId="{196179CA-B1D3-4B08-90AC-28267F178CBA}">
      <dgm:prSet/>
      <dgm:spPr/>
      <dgm:t>
        <a:bodyPr/>
        <a:lstStyle/>
        <a:p>
          <a:endParaRPr lang="en-IN"/>
        </a:p>
      </dgm:t>
    </dgm:pt>
    <dgm:pt modelId="{D8EE9642-76C2-46EE-8842-EDC045D34916}">
      <dgm:prSet phldrT="[Text]"/>
      <dgm:spPr/>
      <dgm:t>
        <a:bodyPr/>
        <a:lstStyle/>
        <a:p>
          <a:r>
            <a:rPr lang="en-US"/>
            <a:t>all/GET</a:t>
          </a:r>
          <a:endParaRPr lang="en-IN" dirty="0"/>
        </a:p>
      </dgm:t>
    </dgm:pt>
    <dgm:pt modelId="{3A45EDA4-39E9-4861-A45A-91E5269FAAD9}" type="parTrans" cxnId="{F52A0940-2FC2-46D7-9FCF-D73B060B649C}">
      <dgm:prSet/>
      <dgm:spPr/>
      <dgm:t>
        <a:bodyPr/>
        <a:lstStyle/>
        <a:p>
          <a:endParaRPr lang="en-IN"/>
        </a:p>
      </dgm:t>
    </dgm:pt>
    <dgm:pt modelId="{BB05CAC8-C969-42DA-8662-9A89EAD96EC1}" type="sibTrans" cxnId="{F52A0940-2FC2-46D7-9FCF-D73B060B649C}">
      <dgm:prSet/>
      <dgm:spPr/>
      <dgm:t>
        <a:bodyPr/>
        <a:lstStyle/>
        <a:p>
          <a:endParaRPr lang="en-IN"/>
        </a:p>
      </dgm:t>
    </dgm:pt>
    <dgm:pt modelId="{BDD21938-1659-4B77-A22D-45E1027D4E6E}">
      <dgm:prSet phldrT="[Text]"/>
      <dgm:spPr/>
      <dgm:t>
        <a:bodyPr/>
        <a:lstStyle/>
        <a:p>
          <a:r>
            <a:rPr lang="en-US"/>
            <a:t>enum/GET</a:t>
          </a:r>
          <a:endParaRPr lang="en-IN" dirty="0"/>
        </a:p>
      </dgm:t>
    </dgm:pt>
    <dgm:pt modelId="{FC497F33-CD73-4FF6-A0B6-724601194311}" type="parTrans" cxnId="{852926CA-EA37-4B0F-9DAD-3E4DA8A47397}">
      <dgm:prSet/>
      <dgm:spPr/>
      <dgm:t>
        <a:bodyPr/>
        <a:lstStyle/>
        <a:p>
          <a:endParaRPr lang="en-IN"/>
        </a:p>
      </dgm:t>
    </dgm:pt>
    <dgm:pt modelId="{7D627B2F-9390-48AF-9D93-343CAB775997}" type="sibTrans" cxnId="{852926CA-EA37-4B0F-9DAD-3E4DA8A47397}">
      <dgm:prSet/>
      <dgm:spPr/>
      <dgm:t>
        <a:bodyPr/>
        <a:lstStyle/>
        <a:p>
          <a:endParaRPr lang="en-IN"/>
        </a:p>
      </dgm:t>
    </dgm:pt>
    <dgm:pt modelId="{E6EF7255-4882-4935-A53A-9D6D798A52CE}">
      <dgm:prSet phldrT="[Text]"/>
      <dgm:spPr/>
      <dgm:t>
        <a:bodyPr/>
        <a:lstStyle/>
        <a:p>
          <a:r>
            <a:rPr lang="en-US"/>
            <a:t>submissions/</a:t>
          </a:r>
          <a:endParaRPr lang="en-IN" dirty="0"/>
        </a:p>
      </dgm:t>
    </dgm:pt>
    <dgm:pt modelId="{5635ACC8-BDD0-4A72-9E34-50F5D6C4F1B1}" type="parTrans" cxnId="{DE2EFB98-BE29-421A-B746-5DE9B34D9768}">
      <dgm:prSet/>
      <dgm:spPr/>
      <dgm:t>
        <a:bodyPr/>
        <a:lstStyle/>
        <a:p>
          <a:endParaRPr lang="en-IN"/>
        </a:p>
      </dgm:t>
    </dgm:pt>
    <dgm:pt modelId="{47276ABE-AC93-427A-AFA7-A2BE0BFC342F}" type="sibTrans" cxnId="{DE2EFB98-BE29-421A-B746-5DE9B34D9768}">
      <dgm:prSet/>
      <dgm:spPr/>
      <dgm:t>
        <a:bodyPr/>
        <a:lstStyle/>
        <a:p>
          <a:endParaRPr lang="en-IN"/>
        </a:p>
      </dgm:t>
    </dgm:pt>
    <dgm:pt modelId="{6EC4770D-5D83-452C-8A96-A23F1066CF3C}">
      <dgm:prSet phldrT="[Text]"/>
      <dgm:spPr/>
      <dgm:t>
        <a:bodyPr/>
        <a:lstStyle/>
        <a:p>
          <a:r>
            <a:rPr lang="en-US"/>
            <a:t>create/POST</a:t>
          </a:r>
          <a:endParaRPr lang="en-IN" dirty="0"/>
        </a:p>
      </dgm:t>
    </dgm:pt>
    <dgm:pt modelId="{5A5B16AD-0EF3-40EB-8A31-3283DB16C505}" type="parTrans" cxnId="{157ECE14-6EF3-450B-A7E2-4D7C3AF67304}">
      <dgm:prSet/>
      <dgm:spPr/>
      <dgm:t>
        <a:bodyPr/>
        <a:lstStyle/>
        <a:p>
          <a:endParaRPr lang="en-IN"/>
        </a:p>
      </dgm:t>
    </dgm:pt>
    <dgm:pt modelId="{AECE496B-DCD5-499A-B82B-882035C31AE0}" type="sibTrans" cxnId="{157ECE14-6EF3-450B-A7E2-4D7C3AF67304}">
      <dgm:prSet/>
      <dgm:spPr/>
      <dgm:t>
        <a:bodyPr/>
        <a:lstStyle/>
        <a:p>
          <a:endParaRPr lang="en-IN"/>
        </a:p>
      </dgm:t>
    </dgm:pt>
    <dgm:pt modelId="{B5BBB245-31DE-4084-94AF-2AFA2FAC6718}">
      <dgm:prSet phldrT="[Text]"/>
      <dgm:spPr/>
      <dgm:t>
        <a:bodyPr/>
        <a:lstStyle/>
        <a:p>
          <a:r>
            <a:rPr lang="en-US"/>
            <a:t>all/GET</a:t>
          </a:r>
          <a:endParaRPr lang="en-IN" dirty="0"/>
        </a:p>
      </dgm:t>
    </dgm:pt>
    <dgm:pt modelId="{FD36A2EE-4893-4FDF-81B0-D289F50E0F2B}" type="parTrans" cxnId="{DC4A8888-3D8E-4C95-A207-811B34394EB7}">
      <dgm:prSet/>
      <dgm:spPr/>
      <dgm:t>
        <a:bodyPr/>
        <a:lstStyle/>
        <a:p>
          <a:endParaRPr lang="en-IN"/>
        </a:p>
      </dgm:t>
    </dgm:pt>
    <dgm:pt modelId="{ED30132B-FD06-4363-8FC9-3D3D4629871C}" type="sibTrans" cxnId="{DC4A8888-3D8E-4C95-A207-811B34394EB7}">
      <dgm:prSet/>
      <dgm:spPr/>
      <dgm:t>
        <a:bodyPr/>
        <a:lstStyle/>
        <a:p>
          <a:endParaRPr lang="en-IN"/>
        </a:p>
      </dgm:t>
    </dgm:pt>
    <dgm:pt modelId="{20FAEA84-EAC1-41D0-9D37-5E8904FCBAEA}">
      <dgm:prSet phldrT="[Text]"/>
      <dgm:spPr/>
      <dgm:t>
        <a:bodyPr/>
        <a:lstStyle/>
        <a:p>
          <a:r>
            <a:rPr lang="en-US" dirty="0"/>
            <a:t>user-id/GET</a:t>
          </a:r>
          <a:endParaRPr lang="en-IN" dirty="0"/>
        </a:p>
      </dgm:t>
    </dgm:pt>
    <dgm:pt modelId="{3C8B435B-467E-4751-9CCF-DBA2D430AB84}" type="parTrans" cxnId="{AEE29F0F-9C0A-4BDD-AC63-41CF814FF438}">
      <dgm:prSet/>
      <dgm:spPr/>
      <dgm:t>
        <a:bodyPr/>
        <a:lstStyle/>
        <a:p>
          <a:endParaRPr lang="en-IN"/>
        </a:p>
      </dgm:t>
    </dgm:pt>
    <dgm:pt modelId="{7D141ED4-2F45-40F6-9F6F-D04884E6B221}" type="sibTrans" cxnId="{AEE29F0F-9C0A-4BDD-AC63-41CF814FF438}">
      <dgm:prSet/>
      <dgm:spPr/>
      <dgm:t>
        <a:bodyPr/>
        <a:lstStyle/>
        <a:p>
          <a:endParaRPr lang="en-IN"/>
        </a:p>
      </dgm:t>
    </dgm:pt>
    <dgm:pt modelId="{DAC9E21A-A21D-49DF-8499-CD501E0F9596}" type="pres">
      <dgm:prSet presAssocID="{E0171696-F1F6-4FF2-867D-F93B108BB9E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627ED8B-CD7E-43D1-AFE3-44E015749251}" type="pres">
      <dgm:prSet presAssocID="{9695D111-B09A-420F-BF85-F213E47EB53E}" presName="hierRoot1" presStyleCnt="0">
        <dgm:presLayoutVars>
          <dgm:hierBranch val="init"/>
        </dgm:presLayoutVars>
      </dgm:prSet>
      <dgm:spPr/>
    </dgm:pt>
    <dgm:pt modelId="{93E18AA5-6466-4A6B-AC9C-425AC5899792}" type="pres">
      <dgm:prSet presAssocID="{9695D111-B09A-420F-BF85-F213E47EB53E}" presName="rootComposite1" presStyleCnt="0"/>
      <dgm:spPr/>
    </dgm:pt>
    <dgm:pt modelId="{12D4BF79-010D-4920-8E1E-95E35B8411DE}" type="pres">
      <dgm:prSet presAssocID="{9695D111-B09A-420F-BF85-F213E47EB53E}" presName="rootText1" presStyleLbl="node0" presStyleIdx="0" presStyleCnt="1" custLinFactY="-342896" custLinFactNeighborX="76504" custLinFactNeighborY="-400000">
        <dgm:presLayoutVars>
          <dgm:chPref val="3"/>
        </dgm:presLayoutVars>
      </dgm:prSet>
      <dgm:spPr/>
    </dgm:pt>
    <dgm:pt modelId="{44344088-D2AE-4BAE-A981-C85BF7912BE8}" type="pres">
      <dgm:prSet presAssocID="{9695D111-B09A-420F-BF85-F213E47EB53E}" presName="rootConnector1" presStyleLbl="node1" presStyleIdx="0" presStyleCnt="0"/>
      <dgm:spPr/>
    </dgm:pt>
    <dgm:pt modelId="{3E3D938D-9413-4058-A230-E0875D276112}" type="pres">
      <dgm:prSet presAssocID="{9695D111-B09A-420F-BF85-F213E47EB53E}" presName="hierChild2" presStyleCnt="0"/>
      <dgm:spPr/>
    </dgm:pt>
    <dgm:pt modelId="{ADDAF37F-88C5-4803-A53E-9AD27ECEDEE3}" type="pres">
      <dgm:prSet presAssocID="{BF625A17-3E4B-41B2-BE9D-3BD901472831}" presName="Name37" presStyleLbl="parChTrans1D2" presStyleIdx="0" presStyleCnt="5"/>
      <dgm:spPr/>
    </dgm:pt>
    <dgm:pt modelId="{C7C7627C-01C0-4CC6-85A6-BC033D3C6177}" type="pres">
      <dgm:prSet presAssocID="{58CE5338-9BF8-481A-9F55-E3EDC1E8A6D0}" presName="hierRoot2" presStyleCnt="0">
        <dgm:presLayoutVars>
          <dgm:hierBranch val="init"/>
        </dgm:presLayoutVars>
      </dgm:prSet>
      <dgm:spPr/>
    </dgm:pt>
    <dgm:pt modelId="{A20F01D3-908C-4642-87C3-02B9947E0C47}" type="pres">
      <dgm:prSet presAssocID="{58CE5338-9BF8-481A-9F55-E3EDC1E8A6D0}" presName="rootComposite" presStyleCnt="0"/>
      <dgm:spPr/>
    </dgm:pt>
    <dgm:pt modelId="{1D9CC32D-5FBE-46B3-9729-E17B50F63BA6}" type="pres">
      <dgm:prSet presAssocID="{58CE5338-9BF8-481A-9F55-E3EDC1E8A6D0}" presName="rootText" presStyleLbl="node2" presStyleIdx="0" presStyleCnt="5" custLinFactY="-200000" custLinFactNeighborX="-287" custLinFactNeighborY="-242448">
        <dgm:presLayoutVars>
          <dgm:chPref val="3"/>
        </dgm:presLayoutVars>
      </dgm:prSet>
      <dgm:spPr/>
    </dgm:pt>
    <dgm:pt modelId="{AF47FA72-DA80-4875-8BE1-7C2B51F75BED}" type="pres">
      <dgm:prSet presAssocID="{58CE5338-9BF8-481A-9F55-E3EDC1E8A6D0}" presName="rootConnector" presStyleLbl="node2" presStyleIdx="0" presStyleCnt="5"/>
      <dgm:spPr/>
    </dgm:pt>
    <dgm:pt modelId="{477977FD-79FC-4AB3-9A4F-2E29D969A726}" type="pres">
      <dgm:prSet presAssocID="{58CE5338-9BF8-481A-9F55-E3EDC1E8A6D0}" presName="hierChild4" presStyleCnt="0"/>
      <dgm:spPr/>
    </dgm:pt>
    <dgm:pt modelId="{7361576A-4C5A-47B5-879C-46448679FC86}" type="pres">
      <dgm:prSet presAssocID="{BA3F1C45-B001-4644-BA49-012948226CD8}" presName="Name37" presStyleLbl="parChTrans1D3" presStyleIdx="0" presStyleCnt="8"/>
      <dgm:spPr/>
    </dgm:pt>
    <dgm:pt modelId="{31E7A127-35E4-48B4-83C8-67269602123B}" type="pres">
      <dgm:prSet presAssocID="{CDE1D7F4-E0D0-4258-B7FC-A3134E71DDAD}" presName="hierRoot2" presStyleCnt="0">
        <dgm:presLayoutVars>
          <dgm:hierBranch val="init"/>
        </dgm:presLayoutVars>
      </dgm:prSet>
      <dgm:spPr/>
    </dgm:pt>
    <dgm:pt modelId="{E35D1EAE-9A79-4E83-96F4-5A6B96830E1C}" type="pres">
      <dgm:prSet presAssocID="{CDE1D7F4-E0D0-4258-B7FC-A3134E71DDAD}" presName="rootComposite" presStyleCnt="0"/>
      <dgm:spPr/>
    </dgm:pt>
    <dgm:pt modelId="{4246B1D9-D5A1-4C3A-A48D-389373002EB8}" type="pres">
      <dgm:prSet presAssocID="{CDE1D7F4-E0D0-4258-B7FC-A3134E71DDAD}" presName="rootText" presStyleLbl="node3" presStyleIdx="0" presStyleCnt="8" custLinFactY="-200000" custLinFactNeighborX="-287" custLinFactNeighborY="-242448">
        <dgm:presLayoutVars>
          <dgm:chPref val="3"/>
        </dgm:presLayoutVars>
      </dgm:prSet>
      <dgm:spPr/>
    </dgm:pt>
    <dgm:pt modelId="{CC9CD37B-C2D4-467B-A84D-DB6587881D2B}" type="pres">
      <dgm:prSet presAssocID="{CDE1D7F4-E0D0-4258-B7FC-A3134E71DDAD}" presName="rootConnector" presStyleLbl="node3" presStyleIdx="0" presStyleCnt="8"/>
      <dgm:spPr/>
    </dgm:pt>
    <dgm:pt modelId="{742EC53C-A1A4-41F0-A1FA-56FB04E1F6A6}" type="pres">
      <dgm:prSet presAssocID="{CDE1D7F4-E0D0-4258-B7FC-A3134E71DDAD}" presName="hierChild4" presStyleCnt="0"/>
      <dgm:spPr/>
    </dgm:pt>
    <dgm:pt modelId="{F5C95DCE-C1D9-4FE0-BC04-C16317173F07}" type="pres">
      <dgm:prSet presAssocID="{6CBDACB3-5619-474C-858C-1C5AAB98800E}" presName="Name37" presStyleLbl="parChTrans1D4" presStyleIdx="0" presStyleCnt="21"/>
      <dgm:spPr/>
    </dgm:pt>
    <dgm:pt modelId="{D9CE9E93-D0C9-4FC2-BB7B-59B53E5D698E}" type="pres">
      <dgm:prSet presAssocID="{8BDEDDE7-D794-4B7C-93D8-AFD3F4DE7EFF}" presName="hierRoot2" presStyleCnt="0">
        <dgm:presLayoutVars>
          <dgm:hierBranch val="init"/>
        </dgm:presLayoutVars>
      </dgm:prSet>
      <dgm:spPr/>
    </dgm:pt>
    <dgm:pt modelId="{5772357E-CF9E-4DC3-93EF-7695521FAABE}" type="pres">
      <dgm:prSet presAssocID="{8BDEDDE7-D794-4B7C-93D8-AFD3F4DE7EFF}" presName="rootComposite" presStyleCnt="0"/>
      <dgm:spPr/>
    </dgm:pt>
    <dgm:pt modelId="{0CA3575E-59A8-4D3E-956D-FB259D3899E7}" type="pres">
      <dgm:prSet presAssocID="{8BDEDDE7-D794-4B7C-93D8-AFD3F4DE7EFF}" presName="rootText" presStyleLbl="node4" presStyleIdx="0" presStyleCnt="21" custLinFactY="-200000" custLinFactNeighborX="-287" custLinFactNeighborY="-242448">
        <dgm:presLayoutVars>
          <dgm:chPref val="3"/>
        </dgm:presLayoutVars>
      </dgm:prSet>
      <dgm:spPr/>
    </dgm:pt>
    <dgm:pt modelId="{AD12EA17-3BA4-4459-BD2A-A6C74B3C56BC}" type="pres">
      <dgm:prSet presAssocID="{8BDEDDE7-D794-4B7C-93D8-AFD3F4DE7EFF}" presName="rootConnector" presStyleLbl="node4" presStyleIdx="0" presStyleCnt="21"/>
      <dgm:spPr/>
    </dgm:pt>
    <dgm:pt modelId="{6379487F-6241-4A4A-BBD4-51D21E43B29E}" type="pres">
      <dgm:prSet presAssocID="{8BDEDDE7-D794-4B7C-93D8-AFD3F4DE7EFF}" presName="hierChild4" presStyleCnt="0"/>
      <dgm:spPr/>
    </dgm:pt>
    <dgm:pt modelId="{E6519856-5FC4-47C6-9DD6-66E6832FBE9C}" type="pres">
      <dgm:prSet presAssocID="{8BDEDDE7-D794-4B7C-93D8-AFD3F4DE7EFF}" presName="hierChild5" presStyleCnt="0"/>
      <dgm:spPr/>
    </dgm:pt>
    <dgm:pt modelId="{213BD254-AFDE-4A83-A1ED-A94643C07B50}" type="pres">
      <dgm:prSet presAssocID="{6470623C-5D94-460D-B350-8A84C864410A}" presName="Name37" presStyleLbl="parChTrans1D4" presStyleIdx="1" presStyleCnt="21"/>
      <dgm:spPr/>
    </dgm:pt>
    <dgm:pt modelId="{406186ED-1127-4A93-AB48-FA8AB92A50E2}" type="pres">
      <dgm:prSet presAssocID="{05B4F617-6207-40E5-88F7-E1182ECDEFF0}" presName="hierRoot2" presStyleCnt="0">
        <dgm:presLayoutVars>
          <dgm:hierBranch val="init"/>
        </dgm:presLayoutVars>
      </dgm:prSet>
      <dgm:spPr/>
    </dgm:pt>
    <dgm:pt modelId="{BC4D61C5-317E-4F66-A24B-8121582DF234}" type="pres">
      <dgm:prSet presAssocID="{05B4F617-6207-40E5-88F7-E1182ECDEFF0}" presName="rootComposite" presStyleCnt="0"/>
      <dgm:spPr/>
    </dgm:pt>
    <dgm:pt modelId="{3D57C0BD-1C31-45F2-88DB-7AEA23CC55E0}" type="pres">
      <dgm:prSet presAssocID="{05B4F617-6207-40E5-88F7-E1182ECDEFF0}" presName="rootText" presStyleLbl="node4" presStyleIdx="1" presStyleCnt="21" custLinFactY="-200000" custLinFactNeighborX="-287" custLinFactNeighborY="-242448">
        <dgm:presLayoutVars>
          <dgm:chPref val="3"/>
        </dgm:presLayoutVars>
      </dgm:prSet>
      <dgm:spPr/>
    </dgm:pt>
    <dgm:pt modelId="{CCBC56ED-B6C2-4039-AF5A-AA1A5BD25516}" type="pres">
      <dgm:prSet presAssocID="{05B4F617-6207-40E5-88F7-E1182ECDEFF0}" presName="rootConnector" presStyleLbl="node4" presStyleIdx="1" presStyleCnt="21"/>
      <dgm:spPr/>
    </dgm:pt>
    <dgm:pt modelId="{27C3C098-2200-45DB-B4D3-F727B7F2ABE7}" type="pres">
      <dgm:prSet presAssocID="{05B4F617-6207-40E5-88F7-E1182ECDEFF0}" presName="hierChild4" presStyleCnt="0"/>
      <dgm:spPr/>
    </dgm:pt>
    <dgm:pt modelId="{BA35CD6C-B945-4467-826C-955F2838B833}" type="pres">
      <dgm:prSet presAssocID="{05B4F617-6207-40E5-88F7-E1182ECDEFF0}" presName="hierChild5" presStyleCnt="0"/>
      <dgm:spPr/>
    </dgm:pt>
    <dgm:pt modelId="{CD126DE7-367A-48AF-8685-292AEA6B811E}" type="pres">
      <dgm:prSet presAssocID="{CDE1D7F4-E0D0-4258-B7FC-A3134E71DDAD}" presName="hierChild5" presStyleCnt="0"/>
      <dgm:spPr/>
    </dgm:pt>
    <dgm:pt modelId="{0532BE84-D4C4-471D-8F71-7C3F28F8D25B}" type="pres">
      <dgm:prSet presAssocID="{58CE5338-9BF8-481A-9F55-E3EDC1E8A6D0}" presName="hierChild5" presStyleCnt="0"/>
      <dgm:spPr/>
    </dgm:pt>
    <dgm:pt modelId="{86ABF020-078E-41C1-8BB8-35A7D3285EC0}" type="pres">
      <dgm:prSet presAssocID="{681E6D09-1122-4BE0-949C-C2C199F7E18C}" presName="Name37" presStyleLbl="parChTrans1D2" presStyleIdx="1" presStyleCnt="5"/>
      <dgm:spPr/>
    </dgm:pt>
    <dgm:pt modelId="{D2D16694-1575-47B7-99BF-0FD58AA89EEB}" type="pres">
      <dgm:prSet presAssocID="{4E6EBD39-6E7B-4B6F-ABCE-35F0DEAE7113}" presName="hierRoot2" presStyleCnt="0">
        <dgm:presLayoutVars>
          <dgm:hierBranch val="init"/>
        </dgm:presLayoutVars>
      </dgm:prSet>
      <dgm:spPr/>
    </dgm:pt>
    <dgm:pt modelId="{54776D11-6D2E-4239-A42D-59C472C9C6EA}" type="pres">
      <dgm:prSet presAssocID="{4E6EBD39-6E7B-4B6F-ABCE-35F0DEAE7113}" presName="rootComposite" presStyleCnt="0"/>
      <dgm:spPr/>
    </dgm:pt>
    <dgm:pt modelId="{370AE8CA-CF35-4405-AF40-EF81A4F75AAD}" type="pres">
      <dgm:prSet presAssocID="{4E6EBD39-6E7B-4B6F-ABCE-35F0DEAE7113}" presName="rootText" presStyleLbl="node2" presStyleIdx="1" presStyleCnt="5">
        <dgm:presLayoutVars>
          <dgm:chPref val="3"/>
        </dgm:presLayoutVars>
      </dgm:prSet>
      <dgm:spPr/>
    </dgm:pt>
    <dgm:pt modelId="{BD886D2F-BCE7-4DDC-B253-0E05356689E4}" type="pres">
      <dgm:prSet presAssocID="{4E6EBD39-6E7B-4B6F-ABCE-35F0DEAE7113}" presName="rootConnector" presStyleLbl="node2" presStyleIdx="1" presStyleCnt="5"/>
      <dgm:spPr/>
    </dgm:pt>
    <dgm:pt modelId="{56B834B6-FB06-4E44-8F32-B0036EBC267C}" type="pres">
      <dgm:prSet presAssocID="{4E6EBD39-6E7B-4B6F-ABCE-35F0DEAE7113}" presName="hierChild4" presStyleCnt="0"/>
      <dgm:spPr/>
    </dgm:pt>
    <dgm:pt modelId="{C7A4BBCC-6571-4EEF-B284-27B60204B4F6}" type="pres">
      <dgm:prSet presAssocID="{62E827A3-31C3-4AC1-9395-1C288860C902}" presName="Name37" presStyleLbl="parChTrans1D3" presStyleIdx="1" presStyleCnt="8"/>
      <dgm:spPr/>
    </dgm:pt>
    <dgm:pt modelId="{5C94C6F2-E944-440B-98E0-F03BAD69AAD0}" type="pres">
      <dgm:prSet presAssocID="{DA681367-F9B8-48F2-AA6C-A15922FBD34E}" presName="hierRoot2" presStyleCnt="0">
        <dgm:presLayoutVars>
          <dgm:hierBranch val="init"/>
        </dgm:presLayoutVars>
      </dgm:prSet>
      <dgm:spPr/>
    </dgm:pt>
    <dgm:pt modelId="{AD8F1C20-5490-4F9D-AA9B-EC85FA39CC56}" type="pres">
      <dgm:prSet presAssocID="{DA681367-F9B8-48F2-AA6C-A15922FBD34E}" presName="rootComposite" presStyleCnt="0"/>
      <dgm:spPr/>
    </dgm:pt>
    <dgm:pt modelId="{189A0576-D5F4-423C-945E-3D0C7EAF4B1C}" type="pres">
      <dgm:prSet presAssocID="{DA681367-F9B8-48F2-AA6C-A15922FBD34E}" presName="rootText" presStyleLbl="node3" presStyleIdx="1" presStyleCnt="8">
        <dgm:presLayoutVars>
          <dgm:chPref val="3"/>
        </dgm:presLayoutVars>
      </dgm:prSet>
      <dgm:spPr/>
    </dgm:pt>
    <dgm:pt modelId="{B6082237-020E-4AD2-8BA3-E373D061ACD5}" type="pres">
      <dgm:prSet presAssocID="{DA681367-F9B8-48F2-AA6C-A15922FBD34E}" presName="rootConnector" presStyleLbl="node3" presStyleIdx="1" presStyleCnt="8"/>
      <dgm:spPr/>
    </dgm:pt>
    <dgm:pt modelId="{21FA0A7F-48EE-4354-BC9D-4D0EBC11C9CB}" type="pres">
      <dgm:prSet presAssocID="{DA681367-F9B8-48F2-AA6C-A15922FBD34E}" presName="hierChild4" presStyleCnt="0"/>
      <dgm:spPr/>
    </dgm:pt>
    <dgm:pt modelId="{F40F8C4B-C573-4449-BAF3-F376D043E215}" type="pres">
      <dgm:prSet presAssocID="{DA681367-F9B8-48F2-AA6C-A15922FBD34E}" presName="hierChild5" presStyleCnt="0"/>
      <dgm:spPr/>
    </dgm:pt>
    <dgm:pt modelId="{DD126CE8-09F2-4138-B75D-C92789C7E8A4}" type="pres">
      <dgm:prSet presAssocID="{EA02E7B8-B39B-452E-BC9C-B97BFFF15B08}" presName="Name37" presStyleLbl="parChTrans1D3" presStyleIdx="2" presStyleCnt="8"/>
      <dgm:spPr/>
    </dgm:pt>
    <dgm:pt modelId="{9DD2D4F2-EE2D-49AB-9887-00389C398D84}" type="pres">
      <dgm:prSet presAssocID="{63F6DD8B-125A-4438-AD6D-1679024828A8}" presName="hierRoot2" presStyleCnt="0">
        <dgm:presLayoutVars>
          <dgm:hierBranch val="init"/>
        </dgm:presLayoutVars>
      </dgm:prSet>
      <dgm:spPr/>
    </dgm:pt>
    <dgm:pt modelId="{7E127656-03FB-4FF3-9C50-1A67A03D692D}" type="pres">
      <dgm:prSet presAssocID="{63F6DD8B-125A-4438-AD6D-1679024828A8}" presName="rootComposite" presStyleCnt="0"/>
      <dgm:spPr/>
    </dgm:pt>
    <dgm:pt modelId="{CA19E988-3EE9-4A39-9871-22BEF8F29F59}" type="pres">
      <dgm:prSet presAssocID="{63F6DD8B-125A-4438-AD6D-1679024828A8}" presName="rootText" presStyleLbl="node3" presStyleIdx="2" presStyleCnt="8">
        <dgm:presLayoutVars>
          <dgm:chPref val="3"/>
        </dgm:presLayoutVars>
      </dgm:prSet>
      <dgm:spPr/>
    </dgm:pt>
    <dgm:pt modelId="{988E55BB-1C96-4E05-8FBB-70F2420885C8}" type="pres">
      <dgm:prSet presAssocID="{63F6DD8B-125A-4438-AD6D-1679024828A8}" presName="rootConnector" presStyleLbl="node3" presStyleIdx="2" presStyleCnt="8"/>
      <dgm:spPr/>
    </dgm:pt>
    <dgm:pt modelId="{9676DD52-E963-4021-BEB9-C29D016424C4}" type="pres">
      <dgm:prSet presAssocID="{63F6DD8B-125A-4438-AD6D-1679024828A8}" presName="hierChild4" presStyleCnt="0"/>
      <dgm:spPr/>
    </dgm:pt>
    <dgm:pt modelId="{DE25785B-5F81-481D-8697-F51AEF297226}" type="pres">
      <dgm:prSet presAssocID="{63F6DD8B-125A-4438-AD6D-1679024828A8}" presName="hierChild5" presStyleCnt="0"/>
      <dgm:spPr/>
    </dgm:pt>
    <dgm:pt modelId="{05F09012-2347-43E2-A06A-049406E82D57}" type="pres">
      <dgm:prSet presAssocID="{55685CE7-03E2-411C-A0A9-C38379F820FA}" presName="Name37" presStyleLbl="parChTrans1D3" presStyleIdx="3" presStyleCnt="8"/>
      <dgm:spPr/>
    </dgm:pt>
    <dgm:pt modelId="{8728E6C5-AAA1-4B6F-BBAE-8F70C506512B}" type="pres">
      <dgm:prSet presAssocID="{4F0C9F06-6A3F-42B9-964E-C0603804C790}" presName="hierRoot2" presStyleCnt="0">
        <dgm:presLayoutVars>
          <dgm:hierBranch val="init"/>
        </dgm:presLayoutVars>
      </dgm:prSet>
      <dgm:spPr/>
    </dgm:pt>
    <dgm:pt modelId="{6B658257-2DC8-4D9F-B736-4CB8C8D60F01}" type="pres">
      <dgm:prSet presAssocID="{4F0C9F06-6A3F-42B9-964E-C0603804C790}" presName="rootComposite" presStyleCnt="0"/>
      <dgm:spPr/>
    </dgm:pt>
    <dgm:pt modelId="{18D29440-6EF9-4487-8CC1-17EB79E282A6}" type="pres">
      <dgm:prSet presAssocID="{4F0C9F06-6A3F-42B9-964E-C0603804C790}" presName="rootText" presStyleLbl="node3" presStyleIdx="3" presStyleCnt="8">
        <dgm:presLayoutVars>
          <dgm:chPref val="3"/>
        </dgm:presLayoutVars>
      </dgm:prSet>
      <dgm:spPr/>
    </dgm:pt>
    <dgm:pt modelId="{1D457979-8B80-4023-8735-750F31548A7A}" type="pres">
      <dgm:prSet presAssocID="{4F0C9F06-6A3F-42B9-964E-C0603804C790}" presName="rootConnector" presStyleLbl="node3" presStyleIdx="3" presStyleCnt="8"/>
      <dgm:spPr/>
    </dgm:pt>
    <dgm:pt modelId="{088DF51A-D494-4DBF-A435-1D400A40BB35}" type="pres">
      <dgm:prSet presAssocID="{4F0C9F06-6A3F-42B9-964E-C0603804C790}" presName="hierChild4" presStyleCnt="0"/>
      <dgm:spPr/>
    </dgm:pt>
    <dgm:pt modelId="{5FAF4D09-6BE2-4B16-B564-979876813B3B}" type="pres">
      <dgm:prSet presAssocID="{5B2D5BC0-5330-4D70-B2B0-B5F776DEC075}" presName="Name37" presStyleLbl="parChTrans1D4" presStyleIdx="2" presStyleCnt="21"/>
      <dgm:spPr/>
    </dgm:pt>
    <dgm:pt modelId="{07090D44-4BF3-4FDE-B61F-8176326FE325}" type="pres">
      <dgm:prSet presAssocID="{6FEC9791-86C2-4E98-8801-9E99E98A6A35}" presName="hierRoot2" presStyleCnt="0">
        <dgm:presLayoutVars>
          <dgm:hierBranch val="init"/>
        </dgm:presLayoutVars>
      </dgm:prSet>
      <dgm:spPr/>
    </dgm:pt>
    <dgm:pt modelId="{1EE76989-464D-43B4-B9AF-CA32C9BC2B36}" type="pres">
      <dgm:prSet presAssocID="{6FEC9791-86C2-4E98-8801-9E99E98A6A35}" presName="rootComposite" presStyleCnt="0"/>
      <dgm:spPr/>
    </dgm:pt>
    <dgm:pt modelId="{61E4BD64-4E75-4960-BE51-CBBA91E444AA}" type="pres">
      <dgm:prSet presAssocID="{6FEC9791-86C2-4E98-8801-9E99E98A6A35}" presName="rootText" presStyleLbl="node4" presStyleIdx="2" presStyleCnt="21">
        <dgm:presLayoutVars>
          <dgm:chPref val="3"/>
        </dgm:presLayoutVars>
      </dgm:prSet>
      <dgm:spPr/>
    </dgm:pt>
    <dgm:pt modelId="{1055B92D-DB44-4613-B73F-A4F185D178DD}" type="pres">
      <dgm:prSet presAssocID="{6FEC9791-86C2-4E98-8801-9E99E98A6A35}" presName="rootConnector" presStyleLbl="node4" presStyleIdx="2" presStyleCnt="21"/>
      <dgm:spPr/>
    </dgm:pt>
    <dgm:pt modelId="{6D4C7577-42AB-4A10-92F4-B284A190181D}" type="pres">
      <dgm:prSet presAssocID="{6FEC9791-86C2-4E98-8801-9E99E98A6A35}" presName="hierChild4" presStyleCnt="0"/>
      <dgm:spPr/>
    </dgm:pt>
    <dgm:pt modelId="{BAB04F8D-B268-4306-AA84-3F81EB5F63F2}" type="pres">
      <dgm:prSet presAssocID="{6FEC9791-86C2-4E98-8801-9E99E98A6A35}" presName="hierChild5" presStyleCnt="0"/>
      <dgm:spPr/>
    </dgm:pt>
    <dgm:pt modelId="{5930B986-9E48-4613-ADF0-D63BEE9F77C1}" type="pres">
      <dgm:prSet presAssocID="{53D60FAF-C831-41F0-AA3A-8E785B1BA460}" presName="Name37" presStyleLbl="parChTrans1D4" presStyleIdx="3" presStyleCnt="21"/>
      <dgm:spPr/>
    </dgm:pt>
    <dgm:pt modelId="{90F7E698-DEE4-475A-A12B-B4AE7EFEDFF7}" type="pres">
      <dgm:prSet presAssocID="{2673FF71-551B-47DF-92F9-EE265EE5D6B7}" presName="hierRoot2" presStyleCnt="0">
        <dgm:presLayoutVars>
          <dgm:hierBranch val="init"/>
        </dgm:presLayoutVars>
      </dgm:prSet>
      <dgm:spPr/>
    </dgm:pt>
    <dgm:pt modelId="{020F8C10-2099-4466-9CAE-B6D3A414ABBE}" type="pres">
      <dgm:prSet presAssocID="{2673FF71-551B-47DF-92F9-EE265EE5D6B7}" presName="rootComposite" presStyleCnt="0"/>
      <dgm:spPr/>
    </dgm:pt>
    <dgm:pt modelId="{79BF25E2-6AFF-4174-AABA-0AE627A8DF97}" type="pres">
      <dgm:prSet presAssocID="{2673FF71-551B-47DF-92F9-EE265EE5D6B7}" presName="rootText" presStyleLbl="node4" presStyleIdx="3" presStyleCnt="21">
        <dgm:presLayoutVars>
          <dgm:chPref val="3"/>
        </dgm:presLayoutVars>
      </dgm:prSet>
      <dgm:spPr/>
    </dgm:pt>
    <dgm:pt modelId="{197D444C-D058-4AC1-9C83-687C8E5B1A6E}" type="pres">
      <dgm:prSet presAssocID="{2673FF71-551B-47DF-92F9-EE265EE5D6B7}" presName="rootConnector" presStyleLbl="node4" presStyleIdx="3" presStyleCnt="21"/>
      <dgm:spPr/>
    </dgm:pt>
    <dgm:pt modelId="{DA2F7DE3-E09A-4A75-9467-FBBD2CEFF986}" type="pres">
      <dgm:prSet presAssocID="{2673FF71-551B-47DF-92F9-EE265EE5D6B7}" presName="hierChild4" presStyleCnt="0"/>
      <dgm:spPr/>
    </dgm:pt>
    <dgm:pt modelId="{553AC9C2-6363-4CA3-841D-DE691E7F42A9}" type="pres">
      <dgm:prSet presAssocID="{2673FF71-551B-47DF-92F9-EE265EE5D6B7}" presName="hierChild5" presStyleCnt="0"/>
      <dgm:spPr/>
    </dgm:pt>
    <dgm:pt modelId="{E17C690E-A345-471A-BD8A-1B088F4C1180}" type="pres">
      <dgm:prSet presAssocID="{4F0C9F06-6A3F-42B9-964E-C0603804C790}" presName="hierChild5" presStyleCnt="0"/>
      <dgm:spPr/>
    </dgm:pt>
    <dgm:pt modelId="{A720B773-C6A5-45BD-B4A5-3863BA79BAD2}" type="pres">
      <dgm:prSet presAssocID="{3E32F5F7-326E-4DFF-8F6B-811CECD26D46}" presName="Name37" presStyleLbl="parChTrans1D3" presStyleIdx="4" presStyleCnt="8"/>
      <dgm:spPr/>
    </dgm:pt>
    <dgm:pt modelId="{6400B193-9AC6-4529-A977-354C0CE51DB6}" type="pres">
      <dgm:prSet presAssocID="{E953ABAA-FA8F-449A-92E4-95E7CA1C8CD0}" presName="hierRoot2" presStyleCnt="0">
        <dgm:presLayoutVars>
          <dgm:hierBranch val="init"/>
        </dgm:presLayoutVars>
      </dgm:prSet>
      <dgm:spPr/>
    </dgm:pt>
    <dgm:pt modelId="{470DA6A1-59BE-4292-9552-0440D577DABE}" type="pres">
      <dgm:prSet presAssocID="{E953ABAA-FA8F-449A-92E4-95E7CA1C8CD0}" presName="rootComposite" presStyleCnt="0"/>
      <dgm:spPr/>
    </dgm:pt>
    <dgm:pt modelId="{7AB361D3-9278-4FA8-9A2C-C52EE08CED2A}" type="pres">
      <dgm:prSet presAssocID="{E953ABAA-FA8F-449A-92E4-95E7CA1C8CD0}" presName="rootText" presStyleLbl="node3" presStyleIdx="4" presStyleCnt="8">
        <dgm:presLayoutVars>
          <dgm:chPref val="3"/>
        </dgm:presLayoutVars>
      </dgm:prSet>
      <dgm:spPr/>
    </dgm:pt>
    <dgm:pt modelId="{9C6B10A5-3B2F-4E79-9E5B-E9025FCF70FA}" type="pres">
      <dgm:prSet presAssocID="{E953ABAA-FA8F-449A-92E4-95E7CA1C8CD0}" presName="rootConnector" presStyleLbl="node3" presStyleIdx="4" presStyleCnt="8"/>
      <dgm:spPr/>
    </dgm:pt>
    <dgm:pt modelId="{91BA2342-0893-4F71-9D8D-F8F807204C36}" type="pres">
      <dgm:prSet presAssocID="{E953ABAA-FA8F-449A-92E4-95E7CA1C8CD0}" presName="hierChild4" presStyleCnt="0"/>
      <dgm:spPr/>
    </dgm:pt>
    <dgm:pt modelId="{A3BAEFA1-1C28-41FE-AC2E-74FB8C2E0FC0}" type="pres">
      <dgm:prSet presAssocID="{E953ABAA-FA8F-449A-92E4-95E7CA1C8CD0}" presName="hierChild5" presStyleCnt="0"/>
      <dgm:spPr/>
    </dgm:pt>
    <dgm:pt modelId="{F87D678E-A731-4799-90F5-5D161270938A}" type="pres">
      <dgm:prSet presAssocID="{4E6EBD39-6E7B-4B6F-ABCE-35F0DEAE7113}" presName="hierChild5" presStyleCnt="0"/>
      <dgm:spPr/>
    </dgm:pt>
    <dgm:pt modelId="{2D1BB92E-2EF8-4B73-80C0-3B602B440B8D}" type="pres">
      <dgm:prSet presAssocID="{B7C16CC2-C6A0-401B-9838-61CF494868EB}" presName="Name37" presStyleLbl="parChTrans1D2" presStyleIdx="2" presStyleCnt="5"/>
      <dgm:spPr/>
    </dgm:pt>
    <dgm:pt modelId="{F7710CF9-C5D2-448C-AC35-BA6D0B98BCFD}" type="pres">
      <dgm:prSet presAssocID="{FB5CAED5-D7E2-40A2-8BD6-DBB11C55C9CC}" presName="hierRoot2" presStyleCnt="0">
        <dgm:presLayoutVars>
          <dgm:hierBranch val="init"/>
        </dgm:presLayoutVars>
      </dgm:prSet>
      <dgm:spPr/>
    </dgm:pt>
    <dgm:pt modelId="{5C58EE34-A4C9-47B5-A890-8A861DEE2A6B}" type="pres">
      <dgm:prSet presAssocID="{FB5CAED5-D7E2-40A2-8BD6-DBB11C55C9CC}" presName="rootComposite" presStyleCnt="0"/>
      <dgm:spPr/>
    </dgm:pt>
    <dgm:pt modelId="{C7B813C9-27A5-42FA-BE5E-5C1A309A246E}" type="pres">
      <dgm:prSet presAssocID="{FB5CAED5-D7E2-40A2-8BD6-DBB11C55C9CC}" presName="rootText" presStyleLbl="node2" presStyleIdx="2" presStyleCnt="5" custLinFactY="33837" custLinFactNeighborX="58739" custLinFactNeighborY="100000">
        <dgm:presLayoutVars>
          <dgm:chPref val="3"/>
        </dgm:presLayoutVars>
      </dgm:prSet>
      <dgm:spPr/>
    </dgm:pt>
    <dgm:pt modelId="{5236C8A9-76AA-4219-9FAB-11FFCC757C06}" type="pres">
      <dgm:prSet presAssocID="{FB5CAED5-D7E2-40A2-8BD6-DBB11C55C9CC}" presName="rootConnector" presStyleLbl="node2" presStyleIdx="2" presStyleCnt="5"/>
      <dgm:spPr/>
    </dgm:pt>
    <dgm:pt modelId="{E86BABE4-7217-4511-AADA-C5A9AE987D8B}" type="pres">
      <dgm:prSet presAssocID="{FB5CAED5-D7E2-40A2-8BD6-DBB11C55C9CC}" presName="hierChild4" presStyleCnt="0"/>
      <dgm:spPr/>
    </dgm:pt>
    <dgm:pt modelId="{D459861B-9F15-4C38-8717-D1E8F1C23997}" type="pres">
      <dgm:prSet presAssocID="{67470CAB-5978-4ACB-AEF6-329B73A0C81F}" presName="Name37" presStyleLbl="parChTrans1D3" presStyleIdx="5" presStyleCnt="8"/>
      <dgm:spPr/>
    </dgm:pt>
    <dgm:pt modelId="{F7A48B7D-6ADD-4550-8C39-78E8F015FF0B}" type="pres">
      <dgm:prSet presAssocID="{CAC6EA4F-1C6D-4EE0-8997-C10A56A20334}" presName="hierRoot2" presStyleCnt="0">
        <dgm:presLayoutVars>
          <dgm:hierBranch val="init"/>
        </dgm:presLayoutVars>
      </dgm:prSet>
      <dgm:spPr/>
    </dgm:pt>
    <dgm:pt modelId="{DF4CF1DD-3BAF-4E3C-B608-68FEE440FAEE}" type="pres">
      <dgm:prSet presAssocID="{CAC6EA4F-1C6D-4EE0-8997-C10A56A20334}" presName="rootComposite" presStyleCnt="0"/>
      <dgm:spPr/>
    </dgm:pt>
    <dgm:pt modelId="{0ABD6C6A-4FCC-4577-9EE1-5CA994B84FA4}" type="pres">
      <dgm:prSet presAssocID="{CAC6EA4F-1C6D-4EE0-8997-C10A56A20334}" presName="rootText" presStyleLbl="node3" presStyleIdx="5" presStyleCnt="8" custLinFactY="33837" custLinFactNeighborX="58739" custLinFactNeighborY="100000">
        <dgm:presLayoutVars>
          <dgm:chPref val="3"/>
        </dgm:presLayoutVars>
      </dgm:prSet>
      <dgm:spPr/>
    </dgm:pt>
    <dgm:pt modelId="{096F419C-AEB2-4A66-90AB-40AF784154A0}" type="pres">
      <dgm:prSet presAssocID="{CAC6EA4F-1C6D-4EE0-8997-C10A56A20334}" presName="rootConnector" presStyleLbl="node3" presStyleIdx="5" presStyleCnt="8"/>
      <dgm:spPr/>
    </dgm:pt>
    <dgm:pt modelId="{B9551E6A-6374-4DC6-8F39-B51DCF577C54}" type="pres">
      <dgm:prSet presAssocID="{CAC6EA4F-1C6D-4EE0-8997-C10A56A20334}" presName="hierChild4" presStyleCnt="0"/>
      <dgm:spPr/>
    </dgm:pt>
    <dgm:pt modelId="{A93A4592-4E9A-4DE9-895A-82B06978915C}" type="pres">
      <dgm:prSet presAssocID="{99BCD996-1B7D-4EC1-A8B5-1B3717D763AE}" presName="Name37" presStyleLbl="parChTrans1D4" presStyleIdx="4" presStyleCnt="21"/>
      <dgm:spPr/>
    </dgm:pt>
    <dgm:pt modelId="{1A31EE6A-EE8B-4E70-B3BD-F7DDBFA7FD61}" type="pres">
      <dgm:prSet presAssocID="{BC16A26A-E138-4953-BE97-8ED6FE095B32}" presName="hierRoot2" presStyleCnt="0">
        <dgm:presLayoutVars>
          <dgm:hierBranch val="init"/>
        </dgm:presLayoutVars>
      </dgm:prSet>
      <dgm:spPr/>
    </dgm:pt>
    <dgm:pt modelId="{DBA6ADD9-3211-4D0E-BA92-9B08098C5670}" type="pres">
      <dgm:prSet presAssocID="{BC16A26A-E138-4953-BE97-8ED6FE095B32}" presName="rootComposite" presStyleCnt="0"/>
      <dgm:spPr/>
    </dgm:pt>
    <dgm:pt modelId="{AA2996DC-268F-4877-962B-1F646F2732D0}" type="pres">
      <dgm:prSet presAssocID="{BC16A26A-E138-4953-BE97-8ED6FE095B32}" presName="rootText" presStyleLbl="node4" presStyleIdx="4" presStyleCnt="21" custLinFactY="33837" custLinFactNeighborX="58739" custLinFactNeighborY="100000">
        <dgm:presLayoutVars>
          <dgm:chPref val="3"/>
        </dgm:presLayoutVars>
      </dgm:prSet>
      <dgm:spPr/>
    </dgm:pt>
    <dgm:pt modelId="{87F3F7D1-B90B-4224-95BD-0251D12FE166}" type="pres">
      <dgm:prSet presAssocID="{BC16A26A-E138-4953-BE97-8ED6FE095B32}" presName="rootConnector" presStyleLbl="node4" presStyleIdx="4" presStyleCnt="21"/>
      <dgm:spPr/>
    </dgm:pt>
    <dgm:pt modelId="{C04D13EB-239B-471A-B0F6-9CC2F09C7E8E}" type="pres">
      <dgm:prSet presAssocID="{BC16A26A-E138-4953-BE97-8ED6FE095B32}" presName="hierChild4" presStyleCnt="0"/>
      <dgm:spPr/>
    </dgm:pt>
    <dgm:pt modelId="{38B2D5D2-9761-4D54-ACC5-0BE5F8C053B6}" type="pres">
      <dgm:prSet presAssocID="{BC16A26A-E138-4953-BE97-8ED6FE095B32}" presName="hierChild5" presStyleCnt="0"/>
      <dgm:spPr/>
    </dgm:pt>
    <dgm:pt modelId="{3E35849A-CF33-446E-AD35-D41894D22603}" type="pres">
      <dgm:prSet presAssocID="{B4757BA8-C3D3-4549-93A4-EEA0C828E80B}" presName="Name37" presStyleLbl="parChTrans1D4" presStyleIdx="5" presStyleCnt="21"/>
      <dgm:spPr/>
    </dgm:pt>
    <dgm:pt modelId="{8893E848-1DBF-47B3-8D68-01F1D1C9B791}" type="pres">
      <dgm:prSet presAssocID="{FE8530F4-C6D4-42AA-A17E-47823C95A7D5}" presName="hierRoot2" presStyleCnt="0">
        <dgm:presLayoutVars>
          <dgm:hierBranch val="init"/>
        </dgm:presLayoutVars>
      </dgm:prSet>
      <dgm:spPr/>
    </dgm:pt>
    <dgm:pt modelId="{5FD7B47A-E6C7-4A35-B957-2954E2C5E64C}" type="pres">
      <dgm:prSet presAssocID="{FE8530F4-C6D4-42AA-A17E-47823C95A7D5}" presName="rootComposite" presStyleCnt="0"/>
      <dgm:spPr/>
    </dgm:pt>
    <dgm:pt modelId="{F2F87412-E1F8-4A2F-BE1C-E916B1EE9E5A}" type="pres">
      <dgm:prSet presAssocID="{FE8530F4-C6D4-42AA-A17E-47823C95A7D5}" presName="rootText" presStyleLbl="node4" presStyleIdx="5" presStyleCnt="21" custLinFactY="33837" custLinFactNeighborX="58739" custLinFactNeighborY="100000">
        <dgm:presLayoutVars>
          <dgm:chPref val="3"/>
        </dgm:presLayoutVars>
      </dgm:prSet>
      <dgm:spPr/>
    </dgm:pt>
    <dgm:pt modelId="{39DDC6DE-075C-4DB3-8B7A-075FAD7F9263}" type="pres">
      <dgm:prSet presAssocID="{FE8530F4-C6D4-42AA-A17E-47823C95A7D5}" presName="rootConnector" presStyleLbl="node4" presStyleIdx="5" presStyleCnt="21"/>
      <dgm:spPr/>
    </dgm:pt>
    <dgm:pt modelId="{3C8EB078-DB11-496F-926B-3BDB4197CA44}" type="pres">
      <dgm:prSet presAssocID="{FE8530F4-C6D4-42AA-A17E-47823C95A7D5}" presName="hierChild4" presStyleCnt="0"/>
      <dgm:spPr/>
    </dgm:pt>
    <dgm:pt modelId="{B485AAFE-E04F-489A-8AD0-6C6D4639404C}" type="pres">
      <dgm:prSet presAssocID="{FE8530F4-C6D4-42AA-A17E-47823C95A7D5}" presName="hierChild5" presStyleCnt="0"/>
      <dgm:spPr/>
    </dgm:pt>
    <dgm:pt modelId="{6CFE57BE-2AAC-4211-BB79-6F949E14E83F}" type="pres">
      <dgm:prSet presAssocID="{46493EF9-508A-4B7A-8C13-2E149EEE3271}" presName="Name37" presStyleLbl="parChTrans1D4" presStyleIdx="6" presStyleCnt="21"/>
      <dgm:spPr/>
    </dgm:pt>
    <dgm:pt modelId="{646F6034-6BFC-430A-AD1D-A65D9944E5D3}" type="pres">
      <dgm:prSet presAssocID="{279CB473-398A-4FC9-ADCA-067BE170CDCF}" presName="hierRoot2" presStyleCnt="0">
        <dgm:presLayoutVars>
          <dgm:hierBranch val="init"/>
        </dgm:presLayoutVars>
      </dgm:prSet>
      <dgm:spPr/>
    </dgm:pt>
    <dgm:pt modelId="{1F738124-D714-45CB-BE42-8BDCEB4772F5}" type="pres">
      <dgm:prSet presAssocID="{279CB473-398A-4FC9-ADCA-067BE170CDCF}" presName="rootComposite" presStyleCnt="0"/>
      <dgm:spPr/>
    </dgm:pt>
    <dgm:pt modelId="{0D9F2BD7-C0C6-4CC6-BE70-1F1E08C7C74F}" type="pres">
      <dgm:prSet presAssocID="{279CB473-398A-4FC9-ADCA-067BE170CDCF}" presName="rootText" presStyleLbl="node4" presStyleIdx="6" presStyleCnt="21" custLinFactY="33837" custLinFactNeighborX="58739" custLinFactNeighborY="100000">
        <dgm:presLayoutVars>
          <dgm:chPref val="3"/>
        </dgm:presLayoutVars>
      </dgm:prSet>
      <dgm:spPr/>
    </dgm:pt>
    <dgm:pt modelId="{1B100619-0931-4F19-BC6F-0A7092C0B716}" type="pres">
      <dgm:prSet presAssocID="{279CB473-398A-4FC9-ADCA-067BE170CDCF}" presName="rootConnector" presStyleLbl="node4" presStyleIdx="6" presStyleCnt="21"/>
      <dgm:spPr/>
    </dgm:pt>
    <dgm:pt modelId="{2C7493DF-4A5B-4D00-8AE6-CC00D35A88E8}" type="pres">
      <dgm:prSet presAssocID="{279CB473-398A-4FC9-ADCA-067BE170CDCF}" presName="hierChild4" presStyleCnt="0"/>
      <dgm:spPr/>
    </dgm:pt>
    <dgm:pt modelId="{0456399A-2ADD-4214-BA9B-DC3780C97923}" type="pres">
      <dgm:prSet presAssocID="{2D1FCC69-B0CC-4C32-A020-7B765FC24266}" presName="Name37" presStyleLbl="parChTrans1D4" presStyleIdx="7" presStyleCnt="21"/>
      <dgm:spPr/>
    </dgm:pt>
    <dgm:pt modelId="{6E345E23-55D2-4D94-9FD2-38F9F0D5469E}" type="pres">
      <dgm:prSet presAssocID="{CAEC6518-E63F-453D-8932-5C9EB3D7750E}" presName="hierRoot2" presStyleCnt="0">
        <dgm:presLayoutVars>
          <dgm:hierBranch val="init"/>
        </dgm:presLayoutVars>
      </dgm:prSet>
      <dgm:spPr/>
    </dgm:pt>
    <dgm:pt modelId="{D9189FB7-2EB5-4DFE-906D-0EA6003D423E}" type="pres">
      <dgm:prSet presAssocID="{CAEC6518-E63F-453D-8932-5C9EB3D7750E}" presName="rootComposite" presStyleCnt="0"/>
      <dgm:spPr/>
    </dgm:pt>
    <dgm:pt modelId="{A1E2FDF9-AE96-4040-A01A-E247C56EB60F}" type="pres">
      <dgm:prSet presAssocID="{CAEC6518-E63F-453D-8932-5C9EB3D7750E}" presName="rootText" presStyleLbl="node4" presStyleIdx="7" presStyleCnt="21" custLinFactY="33837" custLinFactNeighborX="58739" custLinFactNeighborY="100000">
        <dgm:presLayoutVars>
          <dgm:chPref val="3"/>
        </dgm:presLayoutVars>
      </dgm:prSet>
      <dgm:spPr/>
    </dgm:pt>
    <dgm:pt modelId="{C6B641D3-FDDE-4057-B62C-6833AE224A65}" type="pres">
      <dgm:prSet presAssocID="{CAEC6518-E63F-453D-8932-5C9EB3D7750E}" presName="rootConnector" presStyleLbl="node4" presStyleIdx="7" presStyleCnt="21"/>
      <dgm:spPr/>
    </dgm:pt>
    <dgm:pt modelId="{2156B94B-438B-43E5-9E1E-A3F9490264D6}" type="pres">
      <dgm:prSet presAssocID="{CAEC6518-E63F-453D-8932-5C9EB3D7750E}" presName="hierChild4" presStyleCnt="0"/>
      <dgm:spPr/>
    </dgm:pt>
    <dgm:pt modelId="{73728FDE-028E-4AEC-BF6C-5614F4D91890}" type="pres">
      <dgm:prSet presAssocID="{C4B50794-9621-4D56-97A0-5DA60512CD0D}" presName="Name37" presStyleLbl="parChTrans1D4" presStyleIdx="8" presStyleCnt="21"/>
      <dgm:spPr/>
    </dgm:pt>
    <dgm:pt modelId="{346A8699-E91C-40B3-B37C-7F97B7635BD0}" type="pres">
      <dgm:prSet presAssocID="{E612760A-88E9-41D4-A62C-8B50F5FC15E1}" presName="hierRoot2" presStyleCnt="0">
        <dgm:presLayoutVars>
          <dgm:hierBranch val="init"/>
        </dgm:presLayoutVars>
      </dgm:prSet>
      <dgm:spPr/>
    </dgm:pt>
    <dgm:pt modelId="{A40D35EB-ED84-48B8-A51D-0543F3B9B16A}" type="pres">
      <dgm:prSet presAssocID="{E612760A-88E9-41D4-A62C-8B50F5FC15E1}" presName="rootComposite" presStyleCnt="0"/>
      <dgm:spPr/>
    </dgm:pt>
    <dgm:pt modelId="{5A8F992E-0893-467A-8FAA-A7411B2B6AEB}" type="pres">
      <dgm:prSet presAssocID="{E612760A-88E9-41D4-A62C-8B50F5FC15E1}" presName="rootText" presStyleLbl="node4" presStyleIdx="8" presStyleCnt="21" custLinFactY="33837" custLinFactNeighborX="58739" custLinFactNeighborY="100000">
        <dgm:presLayoutVars>
          <dgm:chPref val="3"/>
        </dgm:presLayoutVars>
      </dgm:prSet>
      <dgm:spPr/>
    </dgm:pt>
    <dgm:pt modelId="{5E79596A-7E08-467D-8403-5CEEE68CAFA1}" type="pres">
      <dgm:prSet presAssocID="{E612760A-88E9-41D4-A62C-8B50F5FC15E1}" presName="rootConnector" presStyleLbl="node4" presStyleIdx="8" presStyleCnt="21"/>
      <dgm:spPr/>
    </dgm:pt>
    <dgm:pt modelId="{DEC06B30-E870-423C-846F-771F0DD7DB9E}" type="pres">
      <dgm:prSet presAssocID="{E612760A-88E9-41D4-A62C-8B50F5FC15E1}" presName="hierChild4" presStyleCnt="0"/>
      <dgm:spPr/>
    </dgm:pt>
    <dgm:pt modelId="{3B8DDF62-C909-48D2-813C-8638559A123F}" type="pres">
      <dgm:prSet presAssocID="{E612760A-88E9-41D4-A62C-8B50F5FC15E1}" presName="hierChild5" presStyleCnt="0"/>
      <dgm:spPr/>
    </dgm:pt>
    <dgm:pt modelId="{A103E09F-9EAE-48A0-8B74-F6B32EF09AEE}" type="pres">
      <dgm:prSet presAssocID="{41FAC3F0-AA7E-436E-B7E6-9773C3F564A8}" presName="Name37" presStyleLbl="parChTrans1D4" presStyleIdx="9" presStyleCnt="21"/>
      <dgm:spPr/>
    </dgm:pt>
    <dgm:pt modelId="{2AD7DDD3-DFFA-4C7E-B954-28D72B1D5DD5}" type="pres">
      <dgm:prSet presAssocID="{9D935E95-711E-4678-A8DA-F62C9FF95DF0}" presName="hierRoot2" presStyleCnt="0">
        <dgm:presLayoutVars>
          <dgm:hierBranch val="init"/>
        </dgm:presLayoutVars>
      </dgm:prSet>
      <dgm:spPr/>
    </dgm:pt>
    <dgm:pt modelId="{AC01C9E7-A53F-4A1E-BAEE-70BD727D08D8}" type="pres">
      <dgm:prSet presAssocID="{9D935E95-711E-4678-A8DA-F62C9FF95DF0}" presName="rootComposite" presStyleCnt="0"/>
      <dgm:spPr/>
    </dgm:pt>
    <dgm:pt modelId="{D56224BD-09C6-434D-A7F9-53C1D2191AD2}" type="pres">
      <dgm:prSet presAssocID="{9D935E95-711E-4678-A8DA-F62C9FF95DF0}" presName="rootText" presStyleLbl="node4" presStyleIdx="9" presStyleCnt="21" custLinFactY="33837" custLinFactNeighborX="58739" custLinFactNeighborY="100000">
        <dgm:presLayoutVars>
          <dgm:chPref val="3"/>
        </dgm:presLayoutVars>
      </dgm:prSet>
      <dgm:spPr/>
    </dgm:pt>
    <dgm:pt modelId="{7D808069-C721-4426-9996-056D6E2D37C2}" type="pres">
      <dgm:prSet presAssocID="{9D935E95-711E-4678-A8DA-F62C9FF95DF0}" presName="rootConnector" presStyleLbl="node4" presStyleIdx="9" presStyleCnt="21"/>
      <dgm:spPr/>
    </dgm:pt>
    <dgm:pt modelId="{E395CE7A-FE93-4E66-880C-2373637D4695}" type="pres">
      <dgm:prSet presAssocID="{9D935E95-711E-4678-A8DA-F62C9FF95DF0}" presName="hierChild4" presStyleCnt="0"/>
      <dgm:spPr/>
    </dgm:pt>
    <dgm:pt modelId="{35E3F15F-9234-474D-8133-9A3B7AB55CFE}" type="pres">
      <dgm:prSet presAssocID="{9D935E95-711E-4678-A8DA-F62C9FF95DF0}" presName="hierChild5" presStyleCnt="0"/>
      <dgm:spPr/>
    </dgm:pt>
    <dgm:pt modelId="{736FFD04-C471-49B4-8A3C-70042652EE40}" type="pres">
      <dgm:prSet presAssocID="{E9C61BFF-DE62-43BB-848B-E5C4CAAF884E}" presName="Name37" presStyleLbl="parChTrans1D4" presStyleIdx="10" presStyleCnt="21"/>
      <dgm:spPr/>
    </dgm:pt>
    <dgm:pt modelId="{BFDFDA35-81CC-41A9-989A-D9E60DE68CE0}" type="pres">
      <dgm:prSet presAssocID="{40B27FE4-3312-4925-BA10-144FC914AB9C}" presName="hierRoot2" presStyleCnt="0">
        <dgm:presLayoutVars>
          <dgm:hierBranch val="init"/>
        </dgm:presLayoutVars>
      </dgm:prSet>
      <dgm:spPr/>
    </dgm:pt>
    <dgm:pt modelId="{D19C1403-294E-4AD0-B2CD-64C335945169}" type="pres">
      <dgm:prSet presAssocID="{40B27FE4-3312-4925-BA10-144FC914AB9C}" presName="rootComposite" presStyleCnt="0"/>
      <dgm:spPr/>
    </dgm:pt>
    <dgm:pt modelId="{86EE0488-D46C-4C5D-BA0A-B0FE23AF0B74}" type="pres">
      <dgm:prSet presAssocID="{40B27FE4-3312-4925-BA10-144FC914AB9C}" presName="rootText" presStyleLbl="node4" presStyleIdx="10" presStyleCnt="21" custLinFactY="33837" custLinFactNeighborX="58739" custLinFactNeighborY="100000">
        <dgm:presLayoutVars>
          <dgm:chPref val="3"/>
        </dgm:presLayoutVars>
      </dgm:prSet>
      <dgm:spPr/>
    </dgm:pt>
    <dgm:pt modelId="{B1BB2BB4-1B2A-4400-A63C-A32A1D85B7C9}" type="pres">
      <dgm:prSet presAssocID="{40B27FE4-3312-4925-BA10-144FC914AB9C}" presName="rootConnector" presStyleLbl="node4" presStyleIdx="10" presStyleCnt="21"/>
      <dgm:spPr/>
    </dgm:pt>
    <dgm:pt modelId="{FFD5683B-E822-4472-A247-F76778940D81}" type="pres">
      <dgm:prSet presAssocID="{40B27FE4-3312-4925-BA10-144FC914AB9C}" presName="hierChild4" presStyleCnt="0"/>
      <dgm:spPr/>
    </dgm:pt>
    <dgm:pt modelId="{19476C8D-1A14-44B6-8407-756F3322E63E}" type="pres">
      <dgm:prSet presAssocID="{40B27FE4-3312-4925-BA10-144FC914AB9C}" presName="hierChild5" presStyleCnt="0"/>
      <dgm:spPr/>
    </dgm:pt>
    <dgm:pt modelId="{F5EE119E-56E6-451D-9054-42B106571A7A}" type="pres">
      <dgm:prSet presAssocID="{CAEC6518-E63F-453D-8932-5C9EB3D7750E}" presName="hierChild5" presStyleCnt="0"/>
      <dgm:spPr/>
    </dgm:pt>
    <dgm:pt modelId="{4E8995E1-5A4E-441B-8A99-291861A64CF5}" type="pres">
      <dgm:prSet presAssocID="{279CB473-398A-4FC9-ADCA-067BE170CDCF}" presName="hierChild5" presStyleCnt="0"/>
      <dgm:spPr/>
    </dgm:pt>
    <dgm:pt modelId="{F9A5A1BB-8492-4AD8-8C1A-F1F260FEB5F0}" type="pres">
      <dgm:prSet presAssocID="{CAC6EA4F-1C6D-4EE0-8997-C10A56A20334}" presName="hierChild5" presStyleCnt="0"/>
      <dgm:spPr/>
    </dgm:pt>
    <dgm:pt modelId="{F6A0261E-2C85-406F-8F48-CC9067DA731D}" type="pres">
      <dgm:prSet presAssocID="{FB5CAED5-D7E2-40A2-8BD6-DBB11C55C9CC}" presName="hierChild5" presStyleCnt="0"/>
      <dgm:spPr/>
    </dgm:pt>
    <dgm:pt modelId="{FE5DBF7B-81D9-4D35-87AB-944F7918A3DC}" type="pres">
      <dgm:prSet presAssocID="{4CACB3CD-033F-4890-9FD4-A7CD046A364B}" presName="Name37" presStyleLbl="parChTrans1D2" presStyleIdx="3" presStyleCnt="5"/>
      <dgm:spPr/>
    </dgm:pt>
    <dgm:pt modelId="{829E9D9D-B833-42FE-B004-703E15D7BC36}" type="pres">
      <dgm:prSet presAssocID="{05B3B17C-07CC-4E68-AA73-8F13FBD6DCAE}" presName="hierRoot2" presStyleCnt="0">
        <dgm:presLayoutVars>
          <dgm:hierBranch val="init"/>
        </dgm:presLayoutVars>
      </dgm:prSet>
      <dgm:spPr/>
    </dgm:pt>
    <dgm:pt modelId="{064FA7FD-633F-4FD0-A1EE-748072BEC0CA}" type="pres">
      <dgm:prSet presAssocID="{05B3B17C-07CC-4E68-AA73-8F13FBD6DCAE}" presName="rootComposite" presStyleCnt="0"/>
      <dgm:spPr/>
    </dgm:pt>
    <dgm:pt modelId="{6BFD603D-DA24-42A9-ADA4-567C29ADABDD}" type="pres">
      <dgm:prSet presAssocID="{05B3B17C-07CC-4E68-AA73-8F13FBD6DCAE}" presName="rootText" presStyleLbl="node2" presStyleIdx="3" presStyleCnt="5" custLinFactX="209287" custLinFactY="-200000" custLinFactNeighborX="300000" custLinFactNeighborY="-242448">
        <dgm:presLayoutVars>
          <dgm:chPref val="3"/>
        </dgm:presLayoutVars>
      </dgm:prSet>
      <dgm:spPr/>
    </dgm:pt>
    <dgm:pt modelId="{70A7B8B2-46CA-4090-B5CB-805E189DC578}" type="pres">
      <dgm:prSet presAssocID="{05B3B17C-07CC-4E68-AA73-8F13FBD6DCAE}" presName="rootConnector" presStyleLbl="node2" presStyleIdx="3" presStyleCnt="5"/>
      <dgm:spPr/>
    </dgm:pt>
    <dgm:pt modelId="{E3F0BB43-8C68-49E8-9133-EC523F1907C2}" type="pres">
      <dgm:prSet presAssocID="{05B3B17C-07CC-4E68-AA73-8F13FBD6DCAE}" presName="hierChild4" presStyleCnt="0"/>
      <dgm:spPr/>
    </dgm:pt>
    <dgm:pt modelId="{82B45009-1F88-46C2-98A8-3561180FF091}" type="pres">
      <dgm:prSet presAssocID="{521444DA-3E76-42D3-9401-CC94DBD461FC}" presName="Name37" presStyleLbl="parChTrans1D3" presStyleIdx="6" presStyleCnt="8"/>
      <dgm:spPr/>
    </dgm:pt>
    <dgm:pt modelId="{DC516293-F86A-45B4-88D8-69132D82E69A}" type="pres">
      <dgm:prSet presAssocID="{B3EF8C60-EC28-4F41-978B-BCBA9B71FF59}" presName="hierRoot2" presStyleCnt="0">
        <dgm:presLayoutVars>
          <dgm:hierBranch val="init"/>
        </dgm:presLayoutVars>
      </dgm:prSet>
      <dgm:spPr/>
    </dgm:pt>
    <dgm:pt modelId="{2F7D6519-58C4-469C-B09F-33A9D414F113}" type="pres">
      <dgm:prSet presAssocID="{B3EF8C60-EC28-4F41-978B-BCBA9B71FF59}" presName="rootComposite" presStyleCnt="0"/>
      <dgm:spPr/>
    </dgm:pt>
    <dgm:pt modelId="{3986FA72-2E66-47B2-9A71-2866DB84620D}" type="pres">
      <dgm:prSet presAssocID="{B3EF8C60-EC28-4F41-978B-BCBA9B71FF59}" presName="rootText" presStyleLbl="node3" presStyleIdx="6" presStyleCnt="8" custLinFactX="209287" custLinFactY="-200000" custLinFactNeighborX="300000" custLinFactNeighborY="-242448">
        <dgm:presLayoutVars>
          <dgm:chPref val="3"/>
        </dgm:presLayoutVars>
      </dgm:prSet>
      <dgm:spPr/>
    </dgm:pt>
    <dgm:pt modelId="{E215F212-273D-4EFA-A64F-899049B9BF26}" type="pres">
      <dgm:prSet presAssocID="{B3EF8C60-EC28-4F41-978B-BCBA9B71FF59}" presName="rootConnector" presStyleLbl="node3" presStyleIdx="6" presStyleCnt="8"/>
      <dgm:spPr/>
    </dgm:pt>
    <dgm:pt modelId="{482B9004-595F-42B7-BB07-10D66C4072ED}" type="pres">
      <dgm:prSet presAssocID="{B3EF8C60-EC28-4F41-978B-BCBA9B71FF59}" presName="hierChild4" presStyleCnt="0"/>
      <dgm:spPr/>
    </dgm:pt>
    <dgm:pt modelId="{8ACB2973-F1C7-4AA6-AC89-802D24C381C9}" type="pres">
      <dgm:prSet presAssocID="{35C14407-85D2-4636-A934-F970238ACEEB}" presName="Name37" presStyleLbl="parChTrans1D4" presStyleIdx="11" presStyleCnt="21"/>
      <dgm:spPr/>
    </dgm:pt>
    <dgm:pt modelId="{CF2F20A6-C0C1-43FE-A1A1-7EDD07462E21}" type="pres">
      <dgm:prSet presAssocID="{B2356765-C816-4E97-8F36-04C217A11B2C}" presName="hierRoot2" presStyleCnt="0">
        <dgm:presLayoutVars>
          <dgm:hierBranch val="init"/>
        </dgm:presLayoutVars>
      </dgm:prSet>
      <dgm:spPr/>
    </dgm:pt>
    <dgm:pt modelId="{C4B33454-D5F0-4621-A123-747B62275530}" type="pres">
      <dgm:prSet presAssocID="{B2356765-C816-4E97-8F36-04C217A11B2C}" presName="rootComposite" presStyleCnt="0"/>
      <dgm:spPr/>
    </dgm:pt>
    <dgm:pt modelId="{D8EA1E20-48CB-497B-AB54-B8A4DEC8AB2E}" type="pres">
      <dgm:prSet presAssocID="{B2356765-C816-4E97-8F36-04C217A11B2C}" presName="rootText" presStyleLbl="node4" presStyleIdx="11" presStyleCnt="21" custLinFactX="209287" custLinFactY="-200000" custLinFactNeighborX="300000" custLinFactNeighborY="-242448">
        <dgm:presLayoutVars>
          <dgm:chPref val="3"/>
        </dgm:presLayoutVars>
      </dgm:prSet>
      <dgm:spPr/>
    </dgm:pt>
    <dgm:pt modelId="{C501A8D8-59E7-4398-9443-1D64C779E514}" type="pres">
      <dgm:prSet presAssocID="{B2356765-C816-4E97-8F36-04C217A11B2C}" presName="rootConnector" presStyleLbl="node4" presStyleIdx="11" presStyleCnt="21"/>
      <dgm:spPr/>
    </dgm:pt>
    <dgm:pt modelId="{6F0BE444-AFD0-4CE0-9410-394B7898856C}" type="pres">
      <dgm:prSet presAssocID="{B2356765-C816-4E97-8F36-04C217A11B2C}" presName="hierChild4" presStyleCnt="0"/>
      <dgm:spPr/>
    </dgm:pt>
    <dgm:pt modelId="{203A5646-8DCD-4244-A153-FFC0CB629499}" type="pres">
      <dgm:prSet presAssocID="{B2356765-C816-4E97-8F36-04C217A11B2C}" presName="hierChild5" presStyleCnt="0"/>
      <dgm:spPr/>
    </dgm:pt>
    <dgm:pt modelId="{115F0660-BB10-4EC7-9F4E-2F590825391E}" type="pres">
      <dgm:prSet presAssocID="{872F0294-55E3-4562-8371-CE602338833F}" presName="Name37" presStyleLbl="parChTrans1D4" presStyleIdx="12" presStyleCnt="21"/>
      <dgm:spPr/>
    </dgm:pt>
    <dgm:pt modelId="{7FF87165-3D09-449E-B526-4EBFD36F38AD}" type="pres">
      <dgm:prSet presAssocID="{323EE545-A67B-4AC4-8491-BCB14002B6B0}" presName="hierRoot2" presStyleCnt="0">
        <dgm:presLayoutVars>
          <dgm:hierBranch val="init"/>
        </dgm:presLayoutVars>
      </dgm:prSet>
      <dgm:spPr/>
    </dgm:pt>
    <dgm:pt modelId="{50DDADFB-C80A-43C0-8AF8-5EC0FA82363C}" type="pres">
      <dgm:prSet presAssocID="{323EE545-A67B-4AC4-8491-BCB14002B6B0}" presName="rootComposite" presStyleCnt="0"/>
      <dgm:spPr/>
    </dgm:pt>
    <dgm:pt modelId="{A595F143-2E3A-4923-878D-DF10322991AA}" type="pres">
      <dgm:prSet presAssocID="{323EE545-A67B-4AC4-8491-BCB14002B6B0}" presName="rootText" presStyleLbl="node4" presStyleIdx="12" presStyleCnt="21" custLinFactX="209287" custLinFactY="-200000" custLinFactNeighborX="300000" custLinFactNeighborY="-242448">
        <dgm:presLayoutVars>
          <dgm:chPref val="3"/>
        </dgm:presLayoutVars>
      </dgm:prSet>
      <dgm:spPr/>
    </dgm:pt>
    <dgm:pt modelId="{5DAA1C08-4393-4F6C-B567-C1DB3CCD35B9}" type="pres">
      <dgm:prSet presAssocID="{323EE545-A67B-4AC4-8491-BCB14002B6B0}" presName="rootConnector" presStyleLbl="node4" presStyleIdx="12" presStyleCnt="21"/>
      <dgm:spPr/>
    </dgm:pt>
    <dgm:pt modelId="{06B0D4AC-0010-4099-A51B-D882BB715450}" type="pres">
      <dgm:prSet presAssocID="{323EE545-A67B-4AC4-8491-BCB14002B6B0}" presName="hierChild4" presStyleCnt="0"/>
      <dgm:spPr/>
    </dgm:pt>
    <dgm:pt modelId="{58A9431E-FCE9-4519-9094-E5E3C5D42C86}" type="pres">
      <dgm:prSet presAssocID="{323EE545-A67B-4AC4-8491-BCB14002B6B0}" presName="hierChild5" presStyleCnt="0"/>
      <dgm:spPr/>
    </dgm:pt>
    <dgm:pt modelId="{75884EA9-6EB2-434A-A9C4-7327A4BF137E}" type="pres">
      <dgm:prSet presAssocID="{9387C6B4-67DA-40FD-8B20-C37015FF9317}" presName="Name37" presStyleLbl="parChTrans1D4" presStyleIdx="13" presStyleCnt="21"/>
      <dgm:spPr/>
    </dgm:pt>
    <dgm:pt modelId="{7331C34E-9F70-4AF0-8F44-F845D0F4348A}" type="pres">
      <dgm:prSet presAssocID="{792509BA-9ED2-4BEF-84B0-537398BF5216}" presName="hierRoot2" presStyleCnt="0">
        <dgm:presLayoutVars>
          <dgm:hierBranch val="init"/>
        </dgm:presLayoutVars>
      </dgm:prSet>
      <dgm:spPr/>
    </dgm:pt>
    <dgm:pt modelId="{653C32BB-F7CC-453D-B4A6-11B351F18017}" type="pres">
      <dgm:prSet presAssocID="{792509BA-9ED2-4BEF-84B0-537398BF5216}" presName="rootComposite" presStyleCnt="0"/>
      <dgm:spPr/>
    </dgm:pt>
    <dgm:pt modelId="{7F170F87-5448-4854-864B-B14F4C550B6E}" type="pres">
      <dgm:prSet presAssocID="{792509BA-9ED2-4BEF-84B0-537398BF5216}" presName="rootText" presStyleLbl="node4" presStyleIdx="13" presStyleCnt="21" custLinFactX="209287" custLinFactY="-200000" custLinFactNeighborX="300000" custLinFactNeighborY="-242448">
        <dgm:presLayoutVars>
          <dgm:chPref val="3"/>
        </dgm:presLayoutVars>
      </dgm:prSet>
      <dgm:spPr/>
    </dgm:pt>
    <dgm:pt modelId="{D832BBCC-6921-4104-A447-25F6724DB20F}" type="pres">
      <dgm:prSet presAssocID="{792509BA-9ED2-4BEF-84B0-537398BF5216}" presName="rootConnector" presStyleLbl="node4" presStyleIdx="13" presStyleCnt="21"/>
      <dgm:spPr/>
    </dgm:pt>
    <dgm:pt modelId="{8AC78821-8B49-4362-9037-80D4F007B3D4}" type="pres">
      <dgm:prSet presAssocID="{792509BA-9ED2-4BEF-84B0-537398BF5216}" presName="hierChild4" presStyleCnt="0"/>
      <dgm:spPr/>
    </dgm:pt>
    <dgm:pt modelId="{43FF23B2-D740-4083-842D-072DBB19F56D}" type="pres">
      <dgm:prSet presAssocID="{792509BA-9ED2-4BEF-84B0-537398BF5216}" presName="hierChild5" presStyleCnt="0"/>
      <dgm:spPr/>
    </dgm:pt>
    <dgm:pt modelId="{5BCAC261-BEB6-4F6D-A66C-3119DEE74B35}" type="pres">
      <dgm:prSet presAssocID="{B3EF8C60-EC28-4F41-978B-BCBA9B71FF59}" presName="hierChild5" presStyleCnt="0"/>
      <dgm:spPr/>
    </dgm:pt>
    <dgm:pt modelId="{A3015547-2088-4FC4-A04A-FE5487766EC8}" type="pres">
      <dgm:prSet presAssocID="{05B3B17C-07CC-4E68-AA73-8F13FBD6DCAE}" presName="hierChild5" presStyleCnt="0"/>
      <dgm:spPr/>
    </dgm:pt>
    <dgm:pt modelId="{790E0842-4969-446D-AD2D-0B22C4945814}" type="pres">
      <dgm:prSet presAssocID="{6E3D4A8F-9E81-4850-886B-3D3ACD2518C0}" presName="Name37" presStyleLbl="parChTrans1D2" presStyleIdx="4" presStyleCnt="5"/>
      <dgm:spPr/>
    </dgm:pt>
    <dgm:pt modelId="{DC9B5B7A-271E-47BC-A1A8-F4DF31680F8B}" type="pres">
      <dgm:prSet presAssocID="{F0B5C2F9-7B8E-4D21-B432-8E996E9F4885}" presName="hierRoot2" presStyleCnt="0">
        <dgm:presLayoutVars>
          <dgm:hierBranch val="init"/>
        </dgm:presLayoutVars>
      </dgm:prSet>
      <dgm:spPr/>
    </dgm:pt>
    <dgm:pt modelId="{864B6F68-B7CE-41B6-A766-AE9489B92C8F}" type="pres">
      <dgm:prSet presAssocID="{F0B5C2F9-7B8E-4D21-B432-8E996E9F4885}" presName="rootComposite" presStyleCnt="0"/>
      <dgm:spPr/>
    </dgm:pt>
    <dgm:pt modelId="{496CF560-4AFD-47E9-B401-F3C0077F278D}" type="pres">
      <dgm:prSet presAssocID="{F0B5C2F9-7B8E-4D21-B432-8E996E9F4885}" presName="rootText" presStyleLbl="node2" presStyleIdx="4" presStyleCnt="5">
        <dgm:presLayoutVars>
          <dgm:chPref val="3"/>
        </dgm:presLayoutVars>
      </dgm:prSet>
      <dgm:spPr/>
    </dgm:pt>
    <dgm:pt modelId="{E6A18E86-D412-48AA-ACBF-B988C293554A}" type="pres">
      <dgm:prSet presAssocID="{F0B5C2F9-7B8E-4D21-B432-8E996E9F4885}" presName="rootConnector" presStyleLbl="node2" presStyleIdx="4" presStyleCnt="5"/>
      <dgm:spPr/>
    </dgm:pt>
    <dgm:pt modelId="{58B82084-2332-47F3-AF38-A00328C4705A}" type="pres">
      <dgm:prSet presAssocID="{F0B5C2F9-7B8E-4D21-B432-8E996E9F4885}" presName="hierChild4" presStyleCnt="0"/>
      <dgm:spPr/>
    </dgm:pt>
    <dgm:pt modelId="{87035CB0-812F-4A60-8AA3-8D17D6C0020E}" type="pres">
      <dgm:prSet presAssocID="{CFE1074D-F5F1-4C6D-8E85-79786EB67680}" presName="Name37" presStyleLbl="parChTrans1D3" presStyleIdx="7" presStyleCnt="8"/>
      <dgm:spPr/>
    </dgm:pt>
    <dgm:pt modelId="{328F3CBE-8915-452F-82AF-04A72FDAE2ED}" type="pres">
      <dgm:prSet presAssocID="{37E47C50-96C8-4149-B5A5-C4068C653B96}" presName="hierRoot2" presStyleCnt="0">
        <dgm:presLayoutVars>
          <dgm:hierBranch val="init"/>
        </dgm:presLayoutVars>
      </dgm:prSet>
      <dgm:spPr/>
    </dgm:pt>
    <dgm:pt modelId="{8EC7FB91-13DE-4603-8706-26B1C95D5DC8}" type="pres">
      <dgm:prSet presAssocID="{37E47C50-96C8-4149-B5A5-C4068C653B96}" presName="rootComposite" presStyleCnt="0"/>
      <dgm:spPr/>
    </dgm:pt>
    <dgm:pt modelId="{EC3FF47C-34B2-4649-B96E-F6760A6FC53C}" type="pres">
      <dgm:prSet presAssocID="{37E47C50-96C8-4149-B5A5-C4068C653B96}" presName="rootText" presStyleLbl="node3" presStyleIdx="7" presStyleCnt="8">
        <dgm:presLayoutVars>
          <dgm:chPref val="3"/>
        </dgm:presLayoutVars>
      </dgm:prSet>
      <dgm:spPr/>
    </dgm:pt>
    <dgm:pt modelId="{6066AC89-F8DE-427F-9B28-9120360F2EFB}" type="pres">
      <dgm:prSet presAssocID="{37E47C50-96C8-4149-B5A5-C4068C653B96}" presName="rootConnector" presStyleLbl="node3" presStyleIdx="7" presStyleCnt="8"/>
      <dgm:spPr/>
    </dgm:pt>
    <dgm:pt modelId="{C47AEA51-46B7-4ADC-A958-9B77629A5F4C}" type="pres">
      <dgm:prSet presAssocID="{37E47C50-96C8-4149-B5A5-C4068C653B96}" presName="hierChild4" presStyleCnt="0"/>
      <dgm:spPr/>
    </dgm:pt>
    <dgm:pt modelId="{D36106ED-CF4A-498B-AAA5-74E35BFDE11F}" type="pres">
      <dgm:prSet presAssocID="{43352297-A37F-42AC-B422-4B5333D27A27}" presName="Name37" presStyleLbl="parChTrans1D4" presStyleIdx="14" presStyleCnt="21"/>
      <dgm:spPr/>
    </dgm:pt>
    <dgm:pt modelId="{7804B82A-AB28-44F0-BCFD-88B29FA66AF8}" type="pres">
      <dgm:prSet presAssocID="{B0A14D1A-EC67-4A54-AB6B-74DEDA08319E}" presName="hierRoot2" presStyleCnt="0">
        <dgm:presLayoutVars>
          <dgm:hierBranch val="init"/>
        </dgm:presLayoutVars>
      </dgm:prSet>
      <dgm:spPr/>
    </dgm:pt>
    <dgm:pt modelId="{752055FF-A140-4594-95AA-498D8AEE6DE7}" type="pres">
      <dgm:prSet presAssocID="{B0A14D1A-EC67-4A54-AB6B-74DEDA08319E}" presName="rootComposite" presStyleCnt="0"/>
      <dgm:spPr/>
    </dgm:pt>
    <dgm:pt modelId="{A000E79D-4148-4CC2-95F6-E811AE31F3A7}" type="pres">
      <dgm:prSet presAssocID="{B0A14D1A-EC67-4A54-AB6B-74DEDA08319E}" presName="rootText" presStyleLbl="node4" presStyleIdx="14" presStyleCnt="21">
        <dgm:presLayoutVars>
          <dgm:chPref val="3"/>
        </dgm:presLayoutVars>
      </dgm:prSet>
      <dgm:spPr/>
    </dgm:pt>
    <dgm:pt modelId="{FF42EA45-595D-43F3-AA06-A30C9A381D1E}" type="pres">
      <dgm:prSet presAssocID="{B0A14D1A-EC67-4A54-AB6B-74DEDA08319E}" presName="rootConnector" presStyleLbl="node4" presStyleIdx="14" presStyleCnt="21"/>
      <dgm:spPr/>
    </dgm:pt>
    <dgm:pt modelId="{BDF262D2-C1B3-455A-9DE5-89B2061B3B1A}" type="pres">
      <dgm:prSet presAssocID="{B0A14D1A-EC67-4A54-AB6B-74DEDA08319E}" presName="hierChild4" presStyleCnt="0"/>
      <dgm:spPr/>
    </dgm:pt>
    <dgm:pt modelId="{0D3C0E29-70ED-44DA-A4B2-957FBEBE34AF}" type="pres">
      <dgm:prSet presAssocID="{B0A14D1A-EC67-4A54-AB6B-74DEDA08319E}" presName="hierChild5" presStyleCnt="0"/>
      <dgm:spPr/>
    </dgm:pt>
    <dgm:pt modelId="{9D440D50-59E7-4254-9FEB-E01DAEB793CE}" type="pres">
      <dgm:prSet presAssocID="{3A45EDA4-39E9-4861-A45A-91E5269FAAD9}" presName="Name37" presStyleLbl="parChTrans1D4" presStyleIdx="15" presStyleCnt="21"/>
      <dgm:spPr/>
    </dgm:pt>
    <dgm:pt modelId="{3D0C793A-A67F-4C4F-968E-31451BA72FEF}" type="pres">
      <dgm:prSet presAssocID="{D8EE9642-76C2-46EE-8842-EDC045D34916}" presName="hierRoot2" presStyleCnt="0">
        <dgm:presLayoutVars>
          <dgm:hierBranch val="init"/>
        </dgm:presLayoutVars>
      </dgm:prSet>
      <dgm:spPr/>
    </dgm:pt>
    <dgm:pt modelId="{0667F54F-41FA-4912-8F9F-10DF5EC8270D}" type="pres">
      <dgm:prSet presAssocID="{D8EE9642-76C2-46EE-8842-EDC045D34916}" presName="rootComposite" presStyleCnt="0"/>
      <dgm:spPr/>
    </dgm:pt>
    <dgm:pt modelId="{44E11894-CC13-4D66-82E5-4FD661738E1B}" type="pres">
      <dgm:prSet presAssocID="{D8EE9642-76C2-46EE-8842-EDC045D34916}" presName="rootText" presStyleLbl="node4" presStyleIdx="15" presStyleCnt="21">
        <dgm:presLayoutVars>
          <dgm:chPref val="3"/>
        </dgm:presLayoutVars>
      </dgm:prSet>
      <dgm:spPr/>
    </dgm:pt>
    <dgm:pt modelId="{873465A9-88E9-4183-8B2E-030902195E36}" type="pres">
      <dgm:prSet presAssocID="{D8EE9642-76C2-46EE-8842-EDC045D34916}" presName="rootConnector" presStyleLbl="node4" presStyleIdx="15" presStyleCnt="21"/>
      <dgm:spPr/>
    </dgm:pt>
    <dgm:pt modelId="{C2EBFCAF-419A-41A2-AF89-E5059DDB92B3}" type="pres">
      <dgm:prSet presAssocID="{D8EE9642-76C2-46EE-8842-EDC045D34916}" presName="hierChild4" presStyleCnt="0"/>
      <dgm:spPr/>
    </dgm:pt>
    <dgm:pt modelId="{7EA9D8D4-EF95-48CA-83EB-1358DB63FE20}" type="pres">
      <dgm:prSet presAssocID="{D8EE9642-76C2-46EE-8842-EDC045D34916}" presName="hierChild5" presStyleCnt="0"/>
      <dgm:spPr/>
    </dgm:pt>
    <dgm:pt modelId="{959622D5-999A-423F-A7DF-5460D8230AB5}" type="pres">
      <dgm:prSet presAssocID="{FC497F33-CD73-4FF6-A0B6-724601194311}" presName="Name37" presStyleLbl="parChTrans1D4" presStyleIdx="16" presStyleCnt="21"/>
      <dgm:spPr/>
    </dgm:pt>
    <dgm:pt modelId="{95011DCB-7B8D-4327-A4CF-2D65E9EB7E8A}" type="pres">
      <dgm:prSet presAssocID="{BDD21938-1659-4B77-A22D-45E1027D4E6E}" presName="hierRoot2" presStyleCnt="0">
        <dgm:presLayoutVars>
          <dgm:hierBranch val="init"/>
        </dgm:presLayoutVars>
      </dgm:prSet>
      <dgm:spPr/>
    </dgm:pt>
    <dgm:pt modelId="{F070F11B-4284-4C98-988E-17B24786E774}" type="pres">
      <dgm:prSet presAssocID="{BDD21938-1659-4B77-A22D-45E1027D4E6E}" presName="rootComposite" presStyleCnt="0"/>
      <dgm:spPr/>
    </dgm:pt>
    <dgm:pt modelId="{6647F262-1A6E-4BEE-BF1B-32D723BC6156}" type="pres">
      <dgm:prSet presAssocID="{BDD21938-1659-4B77-A22D-45E1027D4E6E}" presName="rootText" presStyleLbl="node4" presStyleIdx="16" presStyleCnt="21">
        <dgm:presLayoutVars>
          <dgm:chPref val="3"/>
        </dgm:presLayoutVars>
      </dgm:prSet>
      <dgm:spPr/>
    </dgm:pt>
    <dgm:pt modelId="{6F8D3A1E-BD2C-4038-AF83-7CAF3606C563}" type="pres">
      <dgm:prSet presAssocID="{BDD21938-1659-4B77-A22D-45E1027D4E6E}" presName="rootConnector" presStyleLbl="node4" presStyleIdx="16" presStyleCnt="21"/>
      <dgm:spPr/>
    </dgm:pt>
    <dgm:pt modelId="{268F5124-7AB7-4DDA-800E-171043EA6E2D}" type="pres">
      <dgm:prSet presAssocID="{BDD21938-1659-4B77-A22D-45E1027D4E6E}" presName="hierChild4" presStyleCnt="0"/>
      <dgm:spPr/>
    </dgm:pt>
    <dgm:pt modelId="{413731BB-5A84-4F3D-944C-51ED7DFE73E5}" type="pres">
      <dgm:prSet presAssocID="{BDD21938-1659-4B77-A22D-45E1027D4E6E}" presName="hierChild5" presStyleCnt="0"/>
      <dgm:spPr/>
    </dgm:pt>
    <dgm:pt modelId="{D17C92C4-E0D3-46A7-9F5B-BAA447B2094E}" type="pres">
      <dgm:prSet presAssocID="{5635ACC8-BDD0-4A72-9E34-50F5D6C4F1B1}" presName="Name37" presStyleLbl="parChTrans1D4" presStyleIdx="17" presStyleCnt="21"/>
      <dgm:spPr/>
    </dgm:pt>
    <dgm:pt modelId="{12C4CBB6-F766-4561-B2E0-BB7896403C34}" type="pres">
      <dgm:prSet presAssocID="{E6EF7255-4882-4935-A53A-9D6D798A52CE}" presName="hierRoot2" presStyleCnt="0">
        <dgm:presLayoutVars>
          <dgm:hierBranch val="init"/>
        </dgm:presLayoutVars>
      </dgm:prSet>
      <dgm:spPr/>
    </dgm:pt>
    <dgm:pt modelId="{B9F270B5-9090-4F31-AD82-BCAB55B7535E}" type="pres">
      <dgm:prSet presAssocID="{E6EF7255-4882-4935-A53A-9D6D798A52CE}" presName="rootComposite" presStyleCnt="0"/>
      <dgm:spPr/>
    </dgm:pt>
    <dgm:pt modelId="{BC000A53-68DE-42B7-B743-124CC36A62A6}" type="pres">
      <dgm:prSet presAssocID="{E6EF7255-4882-4935-A53A-9D6D798A52CE}" presName="rootText" presStyleLbl="node4" presStyleIdx="17" presStyleCnt="21">
        <dgm:presLayoutVars>
          <dgm:chPref val="3"/>
        </dgm:presLayoutVars>
      </dgm:prSet>
      <dgm:spPr/>
    </dgm:pt>
    <dgm:pt modelId="{C45416D1-79B6-4B82-8865-22A28C1F0EA2}" type="pres">
      <dgm:prSet presAssocID="{E6EF7255-4882-4935-A53A-9D6D798A52CE}" presName="rootConnector" presStyleLbl="node4" presStyleIdx="17" presStyleCnt="21"/>
      <dgm:spPr/>
    </dgm:pt>
    <dgm:pt modelId="{7B1116F6-B892-4BF2-AF81-ABEB858AC724}" type="pres">
      <dgm:prSet presAssocID="{E6EF7255-4882-4935-A53A-9D6D798A52CE}" presName="hierChild4" presStyleCnt="0"/>
      <dgm:spPr/>
    </dgm:pt>
    <dgm:pt modelId="{9CBB5F78-DFEC-4448-92F1-3FF41A23A17B}" type="pres">
      <dgm:prSet presAssocID="{5A5B16AD-0EF3-40EB-8A31-3283DB16C505}" presName="Name37" presStyleLbl="parChTrans1D4" presStyleIdx="18" presStyleCnt="21"/>
      <dgm:spPr/>
    </dgm:pt>
    <dgm:pt modelId="{EFA5FDA2-4A66-4108-A17A-82FCDA0C4B02}" type="pres">
      <dgm:prSet presAssocID="{6EC4770D-5D83-452C-8A96-A23F1066CF3C}" presName="hierRoot2" presStyleCnt="0">
        <dgm:presLayoutVars>
          <dgm:hierBranch val="init"/>
        </dgm:presLayoutVars>
      </dgm:prSet>
      <dgm:spPr/>
    </dgm:pt>
    <dgm:pt modelId="{B0568BE1-45A4-42E1-86F9-E1E6173A0BF8}" type="pres">
      <dgm:prSet presAssocID="{6EC4770D-5D83-452C-8A96-A23F1066CF3C}" presName="rootComposite" presStyleCnt="0"/>
      <dgm:spPr/>
    </dgm:pt>
    <dgm:pt modelId="{36E93982-AEAF-4B90-A556-02167EC20CEF}" type="pres">
      <dgm:prSet presAssocID="{6EC4770D-5D83-452C-8A96-A23F1066CF3C}" presName="rootText" presStyleLbl="node4" presStyleIdx="18" presStyleCnt="21">
        <dgm:presLayoutVars>
          <dgm:chPref val="3"/>
        </dgm:presLayoutVars>
      </dgm:prSet>
      <dgm:spPr/>
    </dgm:pt>
    <dgm:pt modelId="{2343D0F1-0B67-4893-81D6-A9B0CDCEDFE9}" type="pres">
      <dgm:prSet presAssocID="{6EC4770D-5D83-452C-8A96-A23F1066CF3C}" presName="rootConnector" presStyleLbl="node4" presStyleIdx="18" presStyleCnt="21"/>
      <dgm:spPr/>
    </dgm:pt>
    <dgm:pt modelId="{9708F0B8-0BFC-4860-BFC8-619827123690}" type="pres">
      <dgm:prSet presAssocID="{6EC4770D-5D83-452C-8A96-A23F1066CF3C}" presName="hierChild4" presStyleCnt="0"/>
      <dgm:spPr/>
    </dgm:pt>
    <dgm:pt modelId="{C46B1B07-83B2-40AE-A645-863CB6A487ED}" type="pres">
      <dgm:prSet presAssocID="{6EC4770D-5D83-452C-8A96-A23F1066CF3C}" presName="hierChild5" presStyleCnt="0"/>
      <dgm:spPr/>
    </dgm:pt>
    <dgm:pt modelId="{D35AC0B5-50D3-4ADC-B9E8-F7D5541E36FB}" type="pres">
      <dgm:prSet presAssocID="{FD36A2EE-4893-4FDF-81B0-D289F50E0F2B}" presName="Name37" presStyleLbl="parChTrans1D4" presStyleIdx="19" presStyleCnt="21"/>
      <dgm:spPr/>
    </dgm:pt>
    <dgm:pt modelId="{F5ECF217-5EF2-4895-826B-2C9E31465E08}" type="pres">
      <dgm:prSet presAssocID="{B5BBB245-31DE-4084-94AF-2AFA2FAC6718}" presName="hierRoot2" presStyleCnt="0">
        <dgm:presLayoutVars>
          <dgm:hierBranch val="init"/>
        </dgm:presLayoutVars>
      </dgm:prSet>
      <dgm:spPr/>
    </dgm:pt>
    <dgm:pt modelId="{20C725FA-DE53-45B7-BB6B-A036F88B7E92}" type="pres">
      <dgm:prSet presAssocID="{B5BBB245-31DE-4084-94AF-2AFA2FAC6718}" presName="rootComposite" presStyleCnt="0"/>
      <dgm:spPr/>
    </dgm:pt>
    <dgm:pt modelId="{06357EF4-BF32-401B-85F5-E8C3A552D31A}" type="pres">
      <dgm:prSet presAssocID="{B5BBB245-31DE-4084-94AF-2AFA2FAC6718}" presName="rootText" presStyleLbl="node4" presStyleIdx="19" presStyleCnt="21">
        <dgm:presLayoutVars>
          <dgm:chPref val="3"/>
        </dgm:presLayoutVars>
      </dgm:prSet>
      <dgm:spPr/>
    </dgm:pt>
    <dgm:pt modelId="{68327354-7060-4A92-AD41-DB39A569EE17}" type="pres">
      <dgm:prSet presAssocID="{B5BBB245-31DE-4084-94AF-2AFA2FAC6718}" presName="rootConnector" presStyleLbl="node4" presStyleIdx="19" presStyleCnt="21"/>
      <dgm:spPr/>
    </dgm:pt>
    <dgm:pt modelId="{1E5B1B4C-DD4E-45F6-9D48-BA6E90394431}" type="pres">
      <dgm:prSet presAssocID="{B5BBB245-31DE-4084-94AF-2AFA2FAC6718}" presName="hierChild4" presStyleCnt="0"/>
      <dgm:spPr/>
    </dgm:pt>
    <dgm:pt modelId="{EFB6FA21-9E20-41CB-9CB8-FB23B87BF1F9}" type="pres">
      <dgm:prSet presAssocID="{B5BBB245-31DE-4084-94AF-2AFA2FAC6718}" presName="hierChild5" presStyleCnt="0"/>
      <dgm:spPr/>
    </dgm:pt>
    <dgm:pt modelId="{3D03EA53-5042-4530-B709-E64E67E4A780}" type="pres">
      <dgm:prSet presAssocID="{3C8B435B-467E-4751-9CCF-DBA2D430AB84}" presName="Name37" presStyleLbl="parChTrans1D4" presStyleIdx="20" presStyleCnt="21"/>
      <dgm:spPr/>
    </dgm:pt>
    <dgm:pt modelId="{7231B3F6-4EBF-4A2E-9F52-604FD37FADDF}" type="pres">
      <dgm:prSet presAssocID="{20FAEA84-EAC1-41D0-9D37-5E8904FCBAEA}" presName="hierRoot2" presStyleCnt="0">
        <dgm:presLayoutVars>
          <dgm:hierBranch val="init"/>
        </dgm:presLayoutVars>
      </dgm:prSet>
      <dgm:spPr/>
    </dgm:pt>
    <dgm:pt modelId="{E7872F23-2CDA-45DE-916A-8A77DC1E0F76}" type="pres">
      <dgm:prSet presAssocID="{20FAEA84-EAC1-41D0-9D37-5E8904FCBAEA}" presName="rootComposite" presStyleCnt="0"/>
      <dgm:spPr/>
    </dgm:pt>
    <dgm:pt modelId="{BA8C9FAE-27CE-4D14-928D-C3E463B94DB1}" type="pres">
      <dgm:prSet presAssocID="{20FAEA84-EAC1-41D0-9D37-5E8904FCBAEA}" presName="rootText" presStyleLbl="node4" presStyleIdx="20" presStyleCnt="21">
        <dgm:presLayoutVars>
          <dgm:chPref val="3"/>
        </dgm:presLayoutVars>
      </dgm:prSet>
      <dgm:spPr/>
    </dgm:pt>
    <dgm:pt modelId="{E3D7802A-C186-4BF8-8157-564C0B45D70E}" type="pres">
      <dgm:prSet presAssocID="{20FAEA84-EAC1-41D0-9D37-5E8904FCBAEA}" presName="rootConnector" presStyleLbl="node4" presStyleIdx="20" presStyleCnt="21"/>
      <dgm:spPr/>
    </dgm:pt>
    <dgm:pt modelId="{94925A9F-DF85-4DC7-8499-F75F4FD8572F}" type="pres">
      <dgm:prSet presAssocID="{20FAEA84-EAC1-41D0-9D37-5E8904FCBAEA}" presName="hierChild4" presStyleCnt="0"/>
      <dgm:spPr/>
    </dgm:pt>
    <dgm:pt modelId="{A3B19A4B-8F9C-49BC-9A96-D16D92E0D35E}" type="pres">
      <dgm:prSet presAssocID="{20FAEA84-EAC1-41D0-9D37-5E8904FCBAEA}" presName="hierChild5" presStyleCnt="0"/>
      <dgm:spPr/>
    </dgm:pt>
    <dgm:pt modelId="{5B63BF07-E3F5-489B-A32B-40870DE0074A}" type="pres">
      <dgm:prSet presAssocID="{E6EF7255-4882-4935-A53A-9D6D798A52CE}" presName="hierChild5" presStyleCnt="0"/>
      <dgm:spPr/>
    </dgm:pt>
    <dgm:pt modelId="{2E92FDEB-BB4E-4F05-9759-E21A7CB8ACAB}" type="pres">
      <dgm:prSet presAssocID="{37E47C50-96C8-4149-B5A5-C4068C653B96}" presName="hierChild5" presStyleCnt="0"/>
      <dgm:spPr/>
    </dgm:pt>
    <dgm:pt modelId="{5F6C2C80-B64D-43F0-80A0-663910CB9695}" type="pres">
      <dgm:prSet presAssocID="{F0B5C2F9-7B8E-4D21-B432-8E996E9F4885}" presName="hierChild5" presStyleCnt="0"/>
      <dgm:spPr/>
    </dgm:pt>
    <dgm:pt modelId="{66CCFFC0-B8F9-4F2F-8FD4-A0957EF2965F}" type="pres">
      <dgm:prSet presAssocID="{9695D111-B09A-420F-BF85-F213E47EB53E}" presName="hierChild3" presStyleCnt="0"/>
      <dgm:spPr/>
    </dgm:pt>
  </dgm:ptLst>
  <dgm:cxnLst>
    <dgm:cxn modelId="{C3C9C800-3FF8-4C31-ADEE-780FB8B37C46}" type="presOf" srcId="{35C14407-85D2-4636-A934-F970238ACEEB}" destId="{8ACB2973-F1C7-4AA6-AC89-802D24C381C9}" srcOrd="0" destOrd="0" presId="urn:microsoft.com/office/officeart/2005/8/layout/orgChart1"/>
    <dgm:cxn modelId="{4BD9FB00-0921-4DC4-9FDA-421744FA7AD0}" type="presOf" srcId="{4F0C9F06-6A3F-42B9-964E-C0603804C790}" destId="{1D457979-8B80-4023-8735-750F31548A7A}" srcOrd="1" destOrd="0" presId="urn:microsoft.com/office/officeart/2005/8/layout/orgChart1"/>
    <dgm:cxn modelId="{A4826402-88F4-48A0-8094-C7D813A386E0}" type="presOf" srcId="{62E827A3-31C3-4AC1-9395-1C288860C902}" destId="{C7A4BBCC-6571-4EEF-B284-27B60204B4F6}" srcOrd="0" destOrd="0" presId="urn:microsoft.com/office/officeart/2005/8/layout/orgChart1"/>
    <dgm:cxn modelId="{A20CD402-43E5-4CC2-A6C1-71FB151CC36C}" type="presOf" srcId="{FD36A2EE-4893-4FDF-81B0-D289F50E0F2B}" destId="{D35AC0B5-50D3-4ADC-B9E8-F7D5541E36FB}" srcOrd="0" destOrd="0" presId="urn:microsoft.com/office/officeart/2005/8/layout/orgChart1"/>
    <dgm:cxn modelId="{CE330C03-0A7F-47E7-862A-A2793BCE507F}" type="presOf" srcId="{05B4F617-6207-40E5-88F7-E1182ECDEFF0}" destId="{CCBC56ED-B6C2-4039-AF5A-AA1A5BD25516}" srcOrd="1" destOrd="0" presId="urn:microsoft.com/office/officeart/2005/8/layout/orgChart1"/>
    <dgm:cxn modelId="{CB675406-4CC2-4EF1-ACFB-080379C315C5}" type="presOf" srcId="{F0B5C2F9-7B8E-4D21-B432-8E996E9F4885}" destId="{E6A18E86-D412-48AA-ACBF-B988C293554A}" srcOrd="1" destOrd="0" presId="urn:microsoft.com/office/officeart/2005/8/layout/orgChart1"/>
    <dgm:cxn modelId="{ECF51408-3BE3-4F28-B17B-BABF65A4FF9C}" type="presOf" srcId="{4CACB3CD-033F-4890-9FD4-A7CD046A364B}" destId="{FE5DBF7B-81D9-4D35-87AB-944F7918A3DC}" srcOrd="0" destOrd="0" presId="urn:microsoft.com/office/officeart/2005/8/layout/orgChart1"/>
    <dgm:cxn modelId="{61E6D908-6E38-4BCF-9A34-94F7D614AEB9}" type="presOf" srcId="{43352297-A37F-42AC-B422-4B5333D27A27}" destId="{D36106ED-CF4A-498B-AAA5-74E35BFDE11F}" srcOrd="0" destOrd="0" presId="urn:microsoft.com/office/officeart/2005/8/layout/orgChart1"/>
    <dgm:cxn modelId="{0686690A-CF5B-4558-AC8D-77D1707789C5}" type="presOf" srcId="{E6EF7255-4882-4935-A53A-9D6D798A52CE}" destId="{BC000A53-68DE-42B7-B743-124CC36A62A6}" srcOrd="0" destOrd="0" presId="urn:microsoft.com/office/officeart/2005/8/layout/orgChart1"/>
    <dgm:cxn modelId="{AEE29F0F-9C0A-4BDD-AC63-41CF814FF438}" srcId="{E6EF7255-4882-4935-A53A-9D6D798A52CE}" destId="{20FAEA84-EAC1-41D0-9D37-5E8904FCBAEA}" srcOrd="2" destOrd="0" parTransId="{3C8B435B-467E-4751-9CCF-DBA2D430AB84}" sibTransId="{7D141ED4-2F45-40F6-9F6F-D04884E6B221}"/>
    <dgm:cxn modelId="{1CB38810-9391-4149-B773-C6F050E17ACD}" type="presOf" srcId="{DA681367-F9B8-48F2-AA6C-A15922FBD34E}" destId="{B6082237-020E-4AD2-8BA3-E373D061ACD5}" srcOrd="1" destOrd="0" presId="urn:microsoft.com/office/officeart/2005/8/layout/orgChart1"/>
    <dgm:cxn modelId="{157ECE14-6EF3-450B-A7E2-4D7C3AF67304}" srcId="{E6EF7255-4882-4935-A53A-9D6D798A52CE}" destId="{6EC4770D-5D83-452C-8A96-A23F1066CF3C}" srcOrd="0" destOrd="0" parTransId="{5A5B16AD-0EF3-40EB-8A31-3283DB16C505}" sibTransId="{AECE496B-DCD5-499A-B82B-882035C31AE0}"/>
    <dgm:cxn modelId="{83F8B215-D574-427D-A77E-4AE008CC2F73}" type="presOf" srcId="{6EC4770D-5D83-452C-8A96-A23F1066CF3C}" destId="{36E93982-AEAF-4B90-A556-02167EC20CEF}" srcOrd="0" destOrd="0" presId="urn:microsoft.com/office/officeart/2005/8/layout/orgChart1"/>
    <dgm:cxn modelId="{A01FE11A-7E56-4B9D-9A30-8631A663AF31}" srcId="{9695D111-B09A-420F-BF85-F213E47EB53E}" destId="{4E6EBD39-6E7B-4B6F-ABCE-35F0DEAE7113}" srcOrd="1" destOrd="0" parTransId="{681E6D09-1122-4BE0-949C-C2C199F7E18C}" sibTransId="{9CEB1E1F-CE67-4541-A045-8C7D2E5621A3}"/>
    <dgm:cxn modelId="{0497AD1D-B10E-4EB7-B520-E314E40F20EA}" type="presOf" srcId="{E0171696-F1F6-4FF2-867D-F93B108BB9EC}" destId="{DAC9E21A-A21D-49DF-8499-CD501E0F9596}" srcOrd="0" destOrd="0" presId="urn:microsoft.com/office/officeart/2005/8/layout/orgChart1"/>
    <dgm:cxn modelId="{41C4951E-DE37-4D03-83FB-876D74B510F8}" type="presOf" srcId="{BA3F1C45-B001-4644-BA49-012948226CD8}" destId="{7361576A-4C5A-47B5-879C-46448679FC86}" srcOrd="0" destOrd="0" presId="urn:microsoft.com/office/officeart/2005/8/layout/orgChart1"/>
    <dgm:cxn modelId="{304E391F-71E6-4F89-82C1-1E03C2C6EDDF}" type="presOf" srcId="{E953ABAA-FA8F-449A-92E4-95E7CA1C8CD0}" destId="{9C6B10A5-3B2F-4E79-9E5B-E9025FCF70FA}" srcOrd="1" destOrd="0" presId="urn:microsoft.com/office/officeart/2005/8/layout/orgChart1"/>
    <dgm:cxn modelId="{FF5F401F-0C31-4BA7-9E91-6A6B0E61B2A7}" srcId="{CAEC6518-E63F-453D-8932-5C9EB3D7750E}" destId="{E612760A-88E9-41D4-A62C-8B50F5FC15E1}" srcOrd="0" destOrd="0" parTransId="{C4B50794-9621-4D56-97A0-5DA60512CD0D}" sibTransId="{592EEC70-8645-4161-AB6B-ACA2011DF9EF}"/>
    <dgm:cxn modelId="{4A326E1F-8782-4A3A-9147-93657293D4E5}" type="presOf" srcId="{6FEC9791-86C2-4E98-8801-9E99E98A6A35}" destId="{61E4BD64-4E75-4960-BE51-CBBA91E444AA}" srcOrd="0" destOrd="0" presId="urn:microsoft.com/office/officeart/2005/8/layout/orgChart1"/>
    <dgm:cxn modelId="{3C050621-CCD9-44DA-A61F-16256C18A240}" srcId="{B3EF8C60-EC28-4F41-978B-BCBA9B71FF59}" destId="{B2356765-C816-4E97-8F36-04C217A11B2C}" srcOrd="0" destOrd="0" parTransId="{35C14407-85D2-4636-A934-F970238ACEEB}" sibTransId="{1EB549FF-2ADC-4A8C-B7FF-C05013BB7ABE}"/>
    <dgm:cxn modelId="{BE2EEC21-E720-4948-B9B2-A20F658C9C0A}" type="presOf" srcId="{FE8530F4-C6D4-42AA-A17E-47823C95A7D5}" destId="{F2F87412-E1F8-4A2F-BE1C-E916B1EE9E5A}" srcOrd="0" destOrd="0" presId="urn:microsoft.com/office/officeart/2005/8/layout/orgChart1"/>
    <dgm:cxn modelId="{8B4DFF26-D575-49FB-BA04-6B9CCDE77258}" type="presOf" srcId="{B7C16CC2-C6A0-401B-9838-61CF494868EB}" destId="{2D1BB92E-2EF8-4B73-80C0-3B602B440B8D}" srcOrd="0" destOrd="0" presId="urn:microsoft.com/office/officeart/2005/8/layout/orgChart1"/>
    <dgm:cxn modelId="{2BAAD728-F3D8-4FBF-8F8D-84D15AB64CA1}" type="presOf" srcId="{279CB473-398A-4FC9-ADCA-067BE170CDCF}" destId="{0D9F2BD7-C0C6-4CC6-BE70-1F1E08C7C74F}" srcOrd="0" destOrd="0" presId="urn:microsoft.com/office/officeart/2005/8/layout/orgChart1"/>
    <dgm:cxn modelId="{E86FD82E-6996-4407-9232-2D46F1E34AC0}" type="presOf" srcId="{FC497F33-CD73-4FF6-A0B6-724601194311}" destId="{959622D5-999A-423F-A7DF-5460D8230AB5}" srcOrd="0" destOrd="0" presId="urn:microsoft.com/office/officeart/2005/8/layout/orgChart1"/>
    <dgm:cxn modelId="{ACC45535-530D-4D2A-89E8-CC655FAE5669}" type="presOf" srcId="{3A45EDA4-39E9-4861-A45A-91E5269FAAD9}" destId="{9D440D50-59E7-4254-9FEB-E01DAEB793CE}" srcOrd="0" destOrd="0" presId="urn:microsoft.com/office/officeart/2005/8/layout/orgChart1"/>
    <dgm:cxn modelId="{4144E036-B1FC-40EA-B510-CF4566C9EFBC}" type="presOf" srcId="{B5BBB245-31DE-4084-94AF-2AFA2FAC6718}" destId="{68327354-7060-4A92-AD41-DB39A569EE17}" srcOrd="1" destOrd="0" presId="urn:microsoft.com/office/officeart/2005/8/layout/orgChart1"/>
    <dgm:cxn modelId="{B8A71C37-4329-4DC1-974A-5B18F13E94A3}" type="presOf" srcId="{CDE1D7F4-E0D0-4258-B7FC-A3134E71DDAD}" destId="{CC9CD37B-C2D4-467B-A84D-DB6587881D2B}" srcOrd="1" destOrd="0" presId="urn:microsoft.com/office/officeart/2005/8/layout/orgChart1"/>
    <dgm:cxn modelId="{61072537-235F-4A97-9582-05DF3F946618}" type="presOf" srcId="{BC16A26A-E138-4953-BE97-8ED6FE095B32}" destId="{87F3F7D1-B90B-4224-95BD-0251D12FE166}" srcOrd="1" destOrd="0" presId="urn:microsoft.com/office/officeart/2005/8/layout/orgChart1"/>
    <dgm:cxn modelId="{2BE87239-BA92-46B9-B038-DFAEE0260CA2}" srcId="{B3EF8C60-EC28-4F41-978B-BCBA9B71FF59}" destId="{323EE545-A67B-4AC4-8491-BCB14002B6B0}" srcOrd="1" destOrd="0" parTransId="{872F0294-55E3-4562-8371-CE602338833F}" sibTransId="{3B86DC04-0CA2-4A72-BC2A-7DAB9588F18E}"/>
    <dgm:cxn modelId="{237A233D-8CDE-4B77-8850-6516CA1B684D}" type="presOf" srcId="{3C8B435B-467E-4751-9CCF-DBA2D430AB84}" destId="{3D03EA53-5042-4530-B709-E64E67E4A780}" srcOrd="0" destOrd="0" presId="urn:microsoft.com/office/officeart/2005/8/layout/orgChart1"/>
    <dgm:cxn modelId="{318C983E-1FD0-4F5F-8336-0276BDB94345}" srcId="{F0B5C2F9-7B8E-4D21-B432-8E996E9F4885}" destId="{37E47C50-96C8-4149-B5A5-C4068C653B96}" srcOrd="0" destOrd="0" parTransId="{CFE1074D-F5F1-4C6D-8E85-79786EB67680}" sibTransId="{54633BB7-5EC3-4B2E-A3D0-1827AF767A26}"/>
    <dgm:cxn modelId="{F52A0940-2FC2-46D7-9FCF-D73B060B649C}" srcId="{37E47C50-96C8-4149-B5A5-C4068C653B96}" destId="{D8EE9642-76C2-46EE-8842-EDC045D34916}" srcOrd="1" destOrd="0" parTransId="{3A45EDA4-39E9-4861-A45A-91E5269FAAD9}" sibTransId="{BB05CAC8-C969-42DA-8662-9A89EAD96EC1}"/>
    <dgm:cxn modelId="{1475E95C-43AC-45DE-A3B1-BDD571E35458}" srcId="{279CB473-398A-4FC9-ADCA-067BE170CDCF}" destId="{CAEC6518-E63F-453D-8932-5C9EB3D7750E}" srcOrd="0" destOrd="0" parTransId="{2D1FCC69-B0CC-4C32-A020-7B765FC24266}" sibTransId="{1593A89B-B2CF-4D4C-8493-48D7BD024A0F}"/>
    <dgm:cxn modelId="{363B045D-2518-4D29-B698-157C413EB794}" type="presOf" srcId="{37E47C50-96C8-4149-B5A5-C4068C653B96}" destId="{6066AC89-F8DE-427F-9B28-9120360F2EFB}" srcOrd="1" destOrd="0" presId="urn:microsoft.com/office/officeart/2005/8/layout/orgChart1"/>
    <dgm:cxn modelId="{BB10885D-F1EC-4518-9D03-6CD1A70F7A93}" type="presOf" srcId="{B0A14D1A-EC67-4A54-AB6B-74DEDA08319E}" destId="{FF42EA45-595D-43F3-AA06-A30C9A381D1E}" srcOrd="1" destOrd="0" presId="urn:microsoft.com/office/officeart/2005/8/layout/orgChart1"/>
    <dgm:cxn modelId="{C2333860-BB32-4C18-B09A-607BF835911E}" type="presOf" srcId="{6CBDACB3-5619-474C-858C-1C5AAB98800E}" destId="{F5C95DCE-C1D9-4FE0-BC04-C16317173F07}" srcOrd="0" destOrd="0" presId="urn:microsoft.com/office/officeart/2005/8/layout/orgChart1"/>
    <dgm:cxn modelId="{48B22B61-AD9D-4144-848A-E4496F3176D7}" srcId="{CAEC6518-E63F-453D-8932-5C9EB3D7750E}" destId="{40B27FE4-3312-4925-BA10-144FC914AB9C}" srcOrd="2" destOrd="0" parTransId="{E9C61BFF-DE62-43BB-848B-E5C4CAAF884E}" sibTransId="{79E2A8F6-08CC-4D46-9797-C159D86C0731}"/>
    <dgm:cxn modelId="{B93A4761-F35C-4F78-B539-DAFFF82884EA}" type="presOf" srcId="{B3EF8C60-EC28-4F41-978B-BCBA9B71FF59}" destId="{E215F212-273D-4EFA-A64F-899049B9BF26}" srcOrd="1" destOrd="0" presId="urn:microsoft.com/office/officeart/2005/8/layout/orgChart1"/>
    <dgm:cxn modelId="{26BF7A43-7A6F-40EA-BF2E-6427240B8DB6}" type="presOf" srcId="{E612760A-88E9-41D4-A62C-8B50F5FC15E1}" destId="{5E79596A-7E08-467D-8403-5CEEE68CAFA1}" srcOrd="1" destOrd="0" presId="urn:microsoft.com/office/officeart/2005/8/layout/orgChart1"/>
    <dgm:cxn modelId="{998D8D65-91F2-4BE8-9B3A-D041BFDAC38E}" type="presOf" srcId="{B4757BA8-C3D3-4549-93A4-EEA0C828E80B}" destId="{3E35849A-CF33-446E-AD35-D41894D22603}" srcOrd="0" destOrd="0" presId="urn:microsoft.com/office/officeart/2005/8/layout/orgChart1"/>
    <dgm:cxn modelId="{A0B5C465-5D66-41DB-8534-95DD8D29E308}" type="presOf" srcId="{521444DA-3E76-42D3-9401-CC94DBD461FC}" destId="{82B45009-1F88-46C2-98A8-3561180FF091}" srcOrd="0" destOrd="0" presId="urn:microsoft.com/office/officeart/2005/8/layout/orgChart1"/>
    <dgm:cxn modelId="{6A323B47-D9B5-4244-A2FE-7933AB5C3BD5}" srcId="{CAC6EA4F-1C6D-4EE0-8997-C10A56A20334}" destId="{279CB473-398A-4FC9-ADCA-067BE170CDCF}" srcOrd="2" destOrd="0" parTransId="{46493EF9-508A-4B7A-8C13-2E149EEE3271}" sibTransId="{82154419-6681-4F45-AC44-9B5402FB1469}"/>
    <dgm:cxn modelId="{AA71C467-5E08-4C37-B723-5F2E20676167}" type="presOf" srcId="{792509BA-9ED2-4BEF-84B0-537398BF5216}" destId="{D832BBCC-6921-4104-A447-25F6724DB20F}" srcOrd="1" destOrd="0" presId="urn:microsoft.com/office/officeart/2005/8/layout/orgChart1"/>
    <dgm:cxn modelId="{421CCE47-22E8-4D54-AEB2-C94EAD5F963E}" type="presOf" srcId="{EA02E7B8-B39B-452E-BC9C-B97BFFF15B08}" destId="{DD126CE8-09F2-4138-B75D-C92789C7E8A4}" srcOrd="0" destOrd="0" presId="urn:microsoft.com/office/officeart/2005/8/layout/orgChart1"/>
    <dgm:cxn modelId="{D9012049-83E7-4A55-B450-71E4304FEE35}" srcId="{4E6EBD39-6E7B-4B6F-ABCE-35F0DEAE7113}" destId="{4F0C9F06-6A3F-42B9-964E-C0603804C790}" srcOrd="2" destOrd="0" parTransId="{55685CE7-03E2-411C-A0A9-C38379F820FA}" sibTransId="{CD7437BE-DF4A-4C28-BE52-D17B34090263}"/>
    <dgm:cxn modelId="{D8DAC649-579C-427D-A111-90D5F0743661}" type="presOf" srcId="{99BCD996-1B7D-4EC1-A8B5-1B3717D763AE}" destId="{A93A4592-4E9A-4DE9-895A-82B06978915C}" srcOrd="0" destOrd="0" presId="urn:microsoft.com/office/officeart/2005/8/layout/orgChart1"/>
    <dgm:cxn modelId="{2439F149-9874-4FD3-9590-7ADD1190B9A2}" type="presOf" srcId="{FB5CAED5-D7E2-40A2-8BD6-DBB11C55C9CC}" destId="{5236C8A9-76AA-4219-9FAB-11FFCC757C06}" srcOrd="1" destOrd="0" presId="urn:microsoft.com/office/officeart/2005/8/layout/orgChart1"/>
    <dgm:cxn modelId="{B27DF149-000F-4688-BCFF-EAD0E9948D37}" type="presOf" srcId="{C4B50794-9621-4D56-97A0-5DA60512CD0D}" destId="{73728FDE-028E-4AEC-BF6C-5614F4D91890}" srcOrd="0" destOrd="0" presId="urn:microsoft.com/office/officeart/2005/8/layout/orgChart1"/>
    <dgm:cxn modelId="{97C8026A-E079-415B-90CD-F1CF47FB041A}" type="presOf" srcId="{BC16A26A-E138-4953-BE97-8ED6FE095B32}" destId="{AA2996DC-268F-4877-962B-1F646F2732D0}" srcOrd="0" destOrd="0" presId="urn:microsoft.com/office/officeart/2005/8/layout/orgChart1"/>
    <dgm:cxn modelId="{E12DDB4A-0D5B-4EFA-AF10-68DFF72A36CC}" type="presOf" srcId="{67470CAB-5978-4ACB-AEF6-329B73A0C81F}" destId="{D459861B-9F15-4C38-8717-D1E8F1C23997}" srcOrd="0" destOrd="0" presId="urn:microsoft.com/office/officeart/2005/8/layout/orgChart1"/>
    <dgm:cxn modelId="{09ED324B-0808-43A1-A0C6-C4292AC41F3D}" type="presOf" srcId="{40B27FE4-3312-4925-BA10-144FC914AB9C}" destId="{86EE0488-D46C-4C5D-BA0A-B0FE23AF0B74}" srcOrd="0" destOrd="0" presId="urn:microsoft.com/office/officeart/2005/8/layout/orgChart1"/>
    <dgm:cxn modelId="{ABAC766B-7EA5-4ACC-AA73-CBA9E005F4DC}" type="presOf" srcId="{55685CE7-03E2-411C-A0A9-C38379F820FA}" destId="{05F09012-2347-43E2-A06A-049406E82D57}" srcOrd="0" destOrd="0" presId="urn:microsoft.com/office/officeart/2005/8/layout/orgChart1"/>
    <dgm:cxn modelId="{7BF7F96B-72FD-46B5-901A-E0AA90B91EEB}" type="presOf" srcId="{9387C6B4-67DA-40FD-8B20-C37015FF9317}" destId="{75884EA9-6EB2-434A-A9C4-7327A4BF137E}" srcOrd="0" destOrd="0" presId="urn:microsoft.com/office/officeart/2005/8/layout/orgChart1"/>
    <dgm:cxn modelId="{BA9EFF6B-6FCC-4784-82F6-B5919B2D9E0E}" type="presOf" srcId="{BDD21938-1659-4B77-A22D-45E1027D4E6E}" destId="{6647F262-1A6E-4BEE-BF1B-32D723BC6156}" srcOrd="0" destOrd="0" presId="urn:microsoft.com/office/officeart/2005/8/layout/orgChart1"/>
    <dgm:cxn modelId="{7327276D-968F-4912-AF94-B32667471A19}" type="presOf" srcId="{B3EF8C60-EC28-4F41-978B-BCBA9B71FF59}" destId="{3986FA72-2E66-47B2-9A71-2866DB84620D}" srcOrd="0" destOrd="0" presId="urn:microsoft.com/office/officeart/2005/8/layout/orgChart1"/>
    <dgm:cxn modelId="{4C62574D-FC21-41EA-B7C3-590EC6A3B7EE}" type="presOf" srcId="{B5BBB245-31DE-4084-94AF-2AFA2FAC6718}" destId="{06357EF4-BF32-401B-85F5-E8C3A552D31A}" srcOrd="0" destOrd="0" presId="urn:microsoft.com/office/officeart/2005/8/layout/orgChart1"/>
    <dgm:cxn modelId="{B42D286E-31BE-4655-876C-EDF6F5A533BD}" type="presOf" srcId="{BDD21938-1659-4B77-A22D-45E1027D4E6E}" destId="{6F8D3A1E-BD2C-4038-AF83-7CAF3606C563}" srcOrd="1" destOrd="0" presId="urn:microsoft.com/office/officeart/2005/8/layout/orgChart1"/>
    <dgm:cxn modelId="{AB43FD4F-370C-4AD8-8B1C-645F19BC0E60}" srcId="{CAEC6518-E63F-453D-8932-5C9EB3D7750E}" destId="{9D935E95-711E-4678-A8DA-F62C9FF95DF0}" srcOrd="1" destOrd="0" parTransId="{41FAC3F0-AA7E-436E-B7E6-9773C3F564A8}" sibTransId="{439B45C6-F1F2-474C-BC79-C7DE4E72E7FA}"/>
    <dgm:cxn modelId="{C03F5350-C2D2-46E0-8ED9-081DC6C7E9CF}" type="presOf" srcId="{E612760A-88E9-41D4-A62C-8B50F5FC15E1}" destId="{5A8F992E-0893-467A-8FAA-A7411B2B6AEB}" srcOrd="0" destOrd="0" presId="urn:microsoft.com/office/officeart/2005/8/layout/orgChart1"/>
    <dgm:cxn modelId="{43A95750-53DC-4F04-884C-70B6956B4AFF}" srcId="{58CE5338-9BF8-481A-9F55-E3EDC1E8A6D0}" destId="{CDE1D7F4-E0D0-4258-B7FC-A3134E71DDAD}" srcOrd="0" destOrd="0" parTransId="{BA3F1C45-B001-4644-BA49-012948226CD8}" sibTransId="{DD484001-D788-4966-9817-A0380513D2DD}"/>
    <dgm:cxn modelId="{E78CFD71-00D2-4414-B871-29A95FC54FF9}" type="presOf" srcId="{279CB473-398A-4FC9-ADCA-067BE170CDCF}" destId="{1B100619-0931-4F19-BC6F-0A7092C0B716}" srcOrd="1" destOrd="0" presId="urn:microsoft.com/office/officeart/2005/8/layout/orgChart1"/>
    <dgm:cxn modelId="{1AE9A974-E7AD-4744-AAFC-EA768E942BF0}" srcId="{4E6EBD39-6E7B-4B6F-ABCE-35F0DEAE7113}" destId="{63F6DD8B-125A-4438-AD6D-1679024828A8}" srcOrd="1" destOrd="0" parTransId="{EA02E7B8-B39B-452E-BC9C-B97BFFF15B08}" sibTransId="{D86D5D9C-61B6-4AAB-81C1-819354B2577F}"/>
    <dgm:cxn modelId="{0E893F76-BB52-47BA-829A-5873278F5D56}" type="presOf" srcId="{323EE545-A67B-4AC4-8491-BCB14002B6B0}" destId="{A595F143-2E3A-4923-878D-DF10322991AA}" srcOrd="0" destOrd="0" presId="urn:microsoft.com/office/officeart/2005/8/layout/orgChart1"/>
    <dgm:cxn modelId="{7A350F57-D7FF-474F-8313-41FF8870E79C}" type="presOf" srcId="{6FEC9791-86C2-4E98-8801-9E99E98A6A35}" destId="{1055B92D-DB44-4613-B73F-A4F185D178DD}" srcOrd="1" destOrd="0" presId="urn:microsoft.com/office/officeart/2005/8/layout/orgChart1"/>
    <dgm:cxn modelId="{C395E878-3317-4EFC-BD00-DABAB5885DC8}" type="presOf" srcId="{CDE1D7F4-E0D0-4258-B7FC-A3134E71DDAD}" destId="{4246B1D9-D5A1-4C3A-A48D-389373002EB8}" srcOrd="0" destOrd="0" presId="urn:microsoft.com/office/officeart/2005/8/layout/orgChart1"/>
    <dgm:cxn modelId="{C23A7D79-EEF8-4FF7-9A3C-943E7A831885}" type="presOf" srcId="{05B3B17C-07CC-4E68-AA73-8F13FBD6DCAE}" destId="{70A7B8B2-46CA-4090-B5CB-805E189DC578}" srcOrd="1" destOrd="0" presId="urn:microsoft.com/office/officeart/2005/8/layout/orgChart1"/>
    <dgm:cxn modelId="{9578095A-792A-42B2-8DFD-19B998121507}" type="presOf" srcId="{5635ACC8-BDD0-4A72-9E34-50F5D6C4F1B1}" destId="{D17C92C4-E0D3-46A7-9F5B-BAA447B2094E}" srcOrd="0" destOrd="0" presId="urn:microsoft.com/office/officeart/2005/8/layout/orgChart1"/>
    <dgm:cxn modelId="{74734A7A-8D55-4B20-BE56-F3A8930C8730}" type="presOf" srcId="{E6EF7255-4882-4935-A53A-9D6D798A52CE}" destId="{C45416D1-79B6-4B82-8865-22A28C1F0EA2}" srcOrd="1" destOrd="0" presId="urn:microsoft.com/office/officeart/2005/8/layout/orgChart1"/>
    <dgm:cxn modelId="{2E8B387B-9401-4EAC-9631-F4297B5CCFC1}" type="presOf" srcId="{323EE545-A67B-4AC4-8491-BCB14002B6B0}" destId="{5DAA1C08-4393-4F6C-B567-C1DB3CCD35B9}" srcOrd="1" destOrd="0" presId="urn:microsoft.com/office/officeart/2005/8/layout/orgChart1"/>
    <dgm:cxn modelId="{0BBEE67E-BE5D-4EA1-97B9-02353A03AA31}" type="presOf" srcId="{05B4F617-6207-40E5-88F7-E1182ECDEFF0}" destId="{3D57C0BD-1C31-45F2-88DB-7AEA23CC55E0}" srcOrd="0" destOrd="0" presId="urn:microsoft.com/office/officeart/2005/8/layout/orgChart1"/>
    <dgm:cxn modelId="{33F2817F-C40A-4743-94DF-4FE84ECBA319}" type="presOf" srcId="{872F0294-55E3-4562-8371-CE602338833F}" destId="{115F0660-BB10-4EC7-9F4E-2F590825391E}" srcOrd="0" destOrd="0" presId="urn:microsoft.com/office/officeart/2005/8/layout/orgChart1"/>
    <dgm:cxn modelId="{3DBE2080-0551-46C9-BFFF-8A025D3A1C70}" srcId="{4F0C9F06-6A3F-42B9-964E-C0603804C790}" destId="{2673FF71-551B-47DF-92F9-EE265EE5D6B7}" srcOrd="1" destOrd="0" parTransId="{53D60FAF-C831-41F0-AA3A-8E785B1BA460}" sibTransId="{FEA2392C-D235-458F-A459-71C64D75FD5C}"/>
    <dgm:cxn modelId="{DEE5BD80-5218-4E9F-ADCC-A631585DD5D3}" type="presOf" srcId="{8BDEDDE7-D794-4B7C-93D8-AFD3F4DE7EFF}" destId="{0CA3575E-59A8-4D3E-956D-FB259D3899E7}" srcOrd="0" destOrd="0" presId="urn:microsoft.com/office/officeart/2005/8/layout/orgChart1"/>
    <dgm:cxn modelId="{D24E4681-8C33-4434-8177-9DCDD1023339}" type="presOf" srcId="{8BDEDDE7-D794-4B7C-93D8-AFD3F4DE7EFF}" destId="{AD12EA17-3BA4-4459-BD2A-A6C74B3C56BC}" srcOrd="1" destOrd="0" presId="urn:microsoft.com/office/officeart/2005/8/layout/orgChart1"/>
    <dgm:cxn modelId="{E83EC481-A026-4ED8-B027-8F745F18C378}" type="presOf" srcId="{6EC4770D-5D83-452C-8A96-A23F1066CF3C}" destId="{2343D0F1-0B67-4893-81D6-A9B0CDCEDFE9}" srcOrd="1" destOrd="0" presId="urn:microsoft.com/office/officeart/2005/8/layout/orgChart1"/>
    <dgm:cxn modelId="{6EEB3C83-6E81-4617-98C7-DCDF9574E79F}" srcId="{05B3B17C-07CC-4E68-AA73-8F13FBD6DCAE}" destId="{B3EF8C60-EC28-4F41-978B-BCBA9B71FF59}" srcOrd="0" destOrd="0" parTransId="{521444DA-3E76-42D3-9401-CC94DBD461FC}" sibTransId="{4D49B121-BAF7-4FF0-84BF-B06EB3166DE1}"/>
    <dgm:cxn modelId="{37944483-B103-4A15-B2FC-AD03BD5C448B}" srcId="{CAC6EA4F-1C6D-4EE0-8997-C10A56A20334}" destId="{BC16A26A-E138-4953-BE97-8ED6FE095B32}" srcOrd="0" destOrd="0" parTransId="{99BCD996-1B7D-4EC1-A8B5-1B3717D763AE}" sibTransId="{8B83F160-3120-4F1F-A014-17904C63CD71}"/>
    <dgm:cxn modelId="{17FB8D84-493C-474A-AD8E-38D95EB06993}" srcId="{9695D111-B09A-420F-BF85-F213E47EB53E}" destId="{58CE5338-9BF8-481A-9F55-E3EDC1E8A6D0}" srcOrd="0" destOrd="0" parTransId="{BF625A17-3E4B-41B2-BE9D-3BD901472831}" sibTransId="{BC169E28-5811-4E18-9685-AD4AD6E92150}"/>
    <dgm:cxn modelId="{BDB12A85-1123-48D1-B705-A1B54EEE96D9}" srcId="{B3EF8C60-EC28-4F41-978B-BCBA9B71FF59}" destId="{792509BA-9ED2-4BEF-84B0-537398BF5216}" srcOrd="2" destOrd="0" parTransId="{9387C6B4-67DA-40FD-8B20-C37015FF9317}" sibTransId="{ED1AD1FB-F5A7-464F-97F1-F5056E121E79}"/>
    <dgm:cxn modelId="{7A4E8886-E166-47C2-AAD8-8BCFBD8065B0}" type="presOf" srcId="{CAEC6518-E63F-453D-8932-5C9EB3D7750E}" destId="{C6B641D3-FDDE-4057-B62C-6833AE224A65}" srcOrd="1" destOrd="0" presId="urn:microsoft.com/office/officeart/2005/8/layout/orgChart1"/>
    <dgm:cxn modelId="{DC4A8888-3D8E-4C95-A207-811B34394EB7}" srcId="{E6EF7255-4882-4935-A53A-9D6D798A52CE}" destId="{B5BBB245-31DE-4084-94AF-2AFA2FAC6718}" srcOrd="1" destOrd="0" parTransId="{FD36A2EE-4893-4FDF-81B0-D289F50E0F2B}" sibTransId="{ED30132B-FD06-4363-8FC9-3D3D4629871C}"/>
    <dgm:cxn modelId="{6F02AA89-D200-4ADE-83EB-D97E5CADDBA3}" type="presOf" srcId="{9695D111-B09A-420F-BF85-F213E47EB53E}" destId="{12D4BF79-010D-4920-8E1E-95E35B8411DE}" srcOrd="0" destOrd="0" presId="urn:microsoft.com/office/officeart/2005/8/layout/orgChart1"/>
    <dgm:cxn modelId="{F77AD58A-CEA1-4B8A-A30B-FC571A44D1F8}" type="presOf" srcId="{4E6EBD39-6E7B-4B6F-ABCE-35F0DEAE7113}" destId="{BD886D2F-BCE7-4DDC-B253-0E05356689E4}" srcOrd="1" destOrd="0" presId="urn:microsoft.com/office/officeart/2005/8/layout/orgChart1"/>
    <dgm:cxn modelId="{0D4C1A8C-81ED-437D-B4B0-483A1F18B775}" type="presOf" srcId="{20FAEA84-EAC1-41D0-9D37-5E8904FCBAEA}" destId="{BA8C9FAE-27CE-4D14-928D-C3E463B94DB1}" srcOrd="0" destOrd="0" presId="urn:microsoft.com/office/officeart/2005/8/layout/orgChart1"/>
    <dgm:cxn modelId="{4A3CE690-AF2A-4878-A7F3-AE5DD6E6E424}" type="presOf" srcId="{2673FF71-551B-47DF-92F9-EE265EE5D6B7}" destId="{197D444C-D058-4AC1-9C83-687C8E5B1A6E}" srcOrd="1" destOrd="0" presId="urn:microsoft.com/office/officeart/2005/8/layout/orgChart1"/>
    <dgm:cxn modelId="{212E7791-00EE-42AF-B773-2F3A29F40122}" type="presOf" srcId="{05B3B17C-07CC-4E68-AA73-8F13FBD6DCAE}" destId="{6BFD603D-DA24-42A9-ADA4-567C29ADABDD}" srcOrd="0" destOrd="0" presId="urn:microsoft.com/office/officeart/2005/8/layout/orgChart1"/>
    <dgm:cxn modelId="{7BB1AD94-D465-4524-B1A5-0AAE79E89187}" srcId="{CAC6EA4F-1C6D-4EE0-8997-C10A56A20334}" destId="{FE8530F4-C6D4-42AA-A17E-47823C95A7D5}" srcOrd="1" destOrd="0" parTransId="{B4757BA8-C3D3-4549-93A4-EEA0C828E80B}" sibTransId="{FF4F5E44-A6B1-43B0-AAB8-E6309FA3E64C}"/>
    <dgm:cxn modelId="{0B4AEE95-EDED-442D-A7D2-29B70D71D107}" type="presOf" srcId="{58CE5338-9BF8-481A-9F55-E3EDC1E8A6D0}" destId="{AF47FA72-DA80-4875-8BE1-7C2B51F75BED}" srcOrd="1" destOrd="0" presId="urn:microsoft.com/office/officeart/2005/8/layout/orgChart1"/>
    <dgm:cxn modelId="{C3AF1C96-14E2-4E30-9838-F728A50A1FE7}" type="presOf" srcId="{37E47C50-96C8-4149-B5A5-C4068C653B96}" destId="{EC3FF47C-34B2-4649-B96E-F6760A6FC53C}" srcOrd="0" destOrd="0" presId="urn:microsoft.com/office/officeart/2005/8/layout/orgChart1"/>
    <dgm:cxn modelId="{DE2EFB98-BE29-421A-B746-5DE9B34D9768}" srcId="{37E47C50-96C8-4149-B5A5-C4068C653B96}" destId="{E6EF7255-4882-4935-A53A-9D6D798A52CE}" srcOrd="3" destOrd="0" parTransId="{5635ACC8-BDD0-4A72-9E34-50F5D6C4F1B1}" sibTransId="{47276ABE-AC93-427A-AFA7-A2BE0BFC342F}"/>
    <dgm:cxn modelId="{A6DAC69B-D0EC-450F-AA5C-88D6BC29CF56}" srcId="{9695D111-B09A-420F-BF85-F213E47EB53E}" destId="{FB5CAED5-D7E2-40A2-8BD6-DBB11C55C9CC}" srcOrd="2" destOrd="0" parTransId="{B7C16CC2-C6A0-401B-9838-61CF494868EB}" sibTransId="{883C5B98-F2D7-4446-9B19-1040D62DE8AC}"/>
    <dgm:cxn modelId="{DD7A54A0-C367-43B7-B4F4-89FA57F4AC11}" srcId="{4F0C9F06-6A3F-42B9-964E-C0603804C790}" destId="{6FEC9791-86C2-4E98-8801-9E99E98A6A35}" srcOrd="0" destOrd="0" parTransId="{5B2D5BC0-5330-4D70-B2B0-B5F776DEC075}" sibTransId="{C663BE12-164C-4FC1-8FF6-963B9FB3C6D5}"/>
    <dgm:cxn modelId="{3F3056A0-81B6-4AC3-9BCE-CCB911F1C9C4}" srcId="{9695D111-B09A-420F-BF85-F213E47EB53E}" destId="{05B3B17C-07CC-4E68-AA73-8F13FBD6DCAE}" srcOrd="3" destOrd="0" parTransId="{4CACB3CD-033F-4890-9FD4-A7CD046A364B}" sibTransId="{E9D7D9CF-41E9-4DA8-B482-ED4C0206FEFA}"/>
    <dgm:cxn modelId="{D77977A1-055E-41F1-BD1F-E11479715636}" srcId="{CDE1D7F4-E0D0-4258-B7FC-A3134E71DDAD}" destId="{05B4F617-6207-40E5-88F7-E1182ECDEFF0}" srcOrd="1" destOrd="0" parTransId="{6470623C-5D94-460D-B350-8A84C864410A}" sibTransId="{5DD1076A-D686-4FE2-9AEB-2316C2B1FFDD}"/>
    <dgm:cxn modelId="{5E4D54A2-4922-4F67-8687-C3D963A71A03}" type="presOf" srcId="{CAEC6518-E63F-453D-8932-5C9EB3D7750E}" destId="{A1E2FDF9-AE96-4040-A01A-E247C56EB60F}" srcOrd="0" destOrd="0" presId="urn:microsoft.com/office/officeart/2005/8/layout/orgChart1"/>
    <dgm:cxn modelId="{F6884FA5-9D6C-471F-BFF5-719A850B71AE}" type="presOf" srcId="{B2356765-C816-4E97-8F36-04C217A11B2C}" destId="{C501A8D8-59E7-4398-9443-1D64C779E514}" srcOrd="1" destOrd="0" presId="urn:microsoft.com/office/officeart/2005/8/layout/orgChart1"/>
    <dgm:cxn modelId="{DB4067A6-26E1-48A3-AC72-A33E4520355F}" type="presOf" srcId="{CAC6EA4F-1C6D-4EE0-8997-C10A56A20334}" destId="{0ABD6C6A-4FCC-4577-9EE1-5CA994B84FA4}" srcOrd="0" destOrd="0" presId="urn:microsoft.com/office/officeart/2005/8/layout/orgChart1"/>
    <dgm:cxn modelId="{B5049EA6-358B-4EF7-B5E0-ABD2CFF39106}" type="presOf" srcId="{DA681367-F9B8-48F2-AA6C-A15922FBD34E}" destId="{189A0576-D5F4-423C-945E-3D0C7EAF4B1C}" srcOrd="0" destOrd="0" presId="urn:microsoft.com/office/officeart/2005/8/layout/orgChart1"/>
    <dgm:cxn modelId="{6737CEA8-93EF-4C8B-A34A-BDD3961A578F}" type="presOf" srcId="{9D935E95-711E-4678-A8DA-F62C9FF95DF0}" destId="{7D808069-C721-4426-9996-056D6E2D37C2}" srcOrd="1" destOrd="0" presId="urn:microsoft.com/office/officeart/2005/8/layout/orgChart1"/>
    <dgm:cxn modelId="{9A1352AD-53F2-44B8-A30E-3FE530735479}" type="presOf" srcId="{F0B5C2F9-7B8E-4D21-B432-8E996E9F4885}" destId="{496CF560-4AFD-47E9-B401-F3C0077F278D}" srcOrd="0" destOrd="0" presId="urn:microsoft.com/office/officeart/2005/8/layout/orgChart1"/>
    <dgm:cxn modelId="{EBC294AD-A6F7-4826-A9EE-45C4E28237AC}" type="presOf" srcId="{CFE1074D-F5F1-4C6D-8E85-79786EB67680}" destId="{87035CB0-812F-4A60-8AA3-8D17D6C0020E}" srcOrd="0" destOrd="0" presId="urn:microsoft.com/office/officeart/2005/8/layout/orgChart1"/>
    <dgm:cxn modelId="{06F4EDB1-2D74-46BC-A115-521E07AF97AC}" type="presOf" srcId="{63F6DD8B-125A-4438-AD6D-1679024828A8}" destId="{CA19E988-3EE9-4A39-9871-22BEF8F29F59}" srcOrd="0" destOrd="0" presId="urn:microsoft.com/office/officeart/2005/8/layout/orgChart1"/>
    <dgm:cxn modelId="{DFBCE8B2-1817-478D-8B65-E5E7C4A312B7}" type="presOf" srcId="{9695D111-B09A-420F-BF85-F213E47EB53E}" destId="{44344088-D2AE-4BAE-A981-C85BF7912BE8}" srcOrd="1" destOrd="0" presId="urn:microsoft.com/office/officeart/2005/8/layout/orgChart1"/>
    <dgm:cxn modelId="{E6CCA2B3-48C4-4BA9-92F0-96E568D319A6}" type="presOf" srcId="{20FAEA84-EAC1-41D0-9D37-5E8904FCBAEA}" destId="{E3D7802A-C186-4BF8-8157-564C0B45D70E}" srcOrd="1" destOrd="0" presId="urn:microsoft.com/office/officeart/2005/8/layout/orgChart1"/>
    <dgm:cxn modelId="{872C76B7-5CFD-473C-9FAC-71A15CCBDF76}" type="presOf" srcId="{2D1FCC69-B0CC-4C32-A020-7B765FC24266}" destId="{0456399A-2ADD-4214-BA9B-DC3780C97923}" srcOrd="0" destOrd="0" presId="urn:microsoft.com/office/officeart/2005/8/layout/orgChart1"/>
    <dgm:cxn modelId="{55BF14B8-D0BD-482D-B828-C914426D8BE3}" type="presOf" srcId="{BF625A17-3E4B-41B2-BE9D-3BD901472831}" destId="{ADDAF37F-88C5-4803-A53E-9AD27ECEDEE3}" srcOrd="0" destOrd="0" presId="urn:microsoft.com/office/officeart/2005/8/layout/orgChart1"/>
    <dgm:cxn modelId="{1619F1B8-3089-44E5-BC45-1D4C9AD64E12}" type="presOf" srcId="{D8EE9642-76C2-46EE-8842-EDC045D34916}" destId="{44E11894-CC13-4D66-82E5-4FD661738E1B}" srcOrd="0" destOrd="0" presId="urn:microsoft.com/office/officeart/2005/8/layout/orgChart1"/>
    <dgm:cxn modelId="{613E86BB-EFB4-4320-83C1-10A15E2A56EF}" type="presOf" srcId="{46493EF9-508A-4B7A-8C13-2E149EEE3271}" destId="{6CFE57BE-2AAC-4211-BB79-6F949E14E83F}" srcOrd="0" destOrd="0" presId="urn:microsoft.com/office/officeart/2005/8/layout/orgChart1"/>
    <dgm:cxn modelId="{A3FC3BBC-DC5C-4572-AD72-E1DEC64C8CBA}" type="presOf" srcId="{40B27FE4-3312-4925-BA10-144FC914AB9C}" destId="{B1BB2BB4-1B2A-4400-A63C-A32A1D85B7C9}" srcOrd="1" destOrd="0" presId="urn:microsoft.com/office/officeart/2005/8/layout/orgChart1"/>
    <dgm:cxn modelId="{81F535BD-D8C4-4FE6-BC65-D104E2948BDF}" type="presOf" srcId="{5B2D5BC0-5330-4D70-B2B0-B5F776DEC075}" destId="{5FAF4D09-6BE2-4B16-B564-979876813B3B}" srcOrd="0" destOrd="0" presId="urn:microsoft.com/office/officeart/2005/8/layout/orgChart1"/>
    <dgm:cxn modelId="{2888ACBD-5C83-4EC2-B98D-A0C8308A3F16}" type="presOf" srcId="{681E6D09-1122-4BE0-949C-C2C199F7E18C}" destId="{86ABF020-078E-41C1-8BB8-35A7D3285EC0}" srcOrd="0" destOrd="0" presId="urn:microsoft.com/office/officeart/2005/8/layout/orgChart1"/>
    <dgm:cxn modelId="{5813BABD-514A-42BC-9E28-C947AA053344}" srcId="{E0171696-F1F6-4FF2-867D-F93B108BB9EC}" destId="{9695D111-B09A-420F-BF85-F213E47EB53E}" srcOrd="0" destOrd="0" parTransId="{069AE1EB-51C1-4FFF-8434-05C16466BBAB}" sibTransId="{52981427-9384-473B-AD51-CE13C027016C}"/>
    <dgm:cxn modelId="{8F0846C2-BB5F-4A8F-A181-5922337B53D2}" type="presOf" srcId="{3E32F5F7-326E-4DFF-8F6B-811CECD26D46}" destId="{A720B773-C6A5-45BD-B4A5-3863BA79BAD2}" srcOrd="0" destOrd="0" presId="urn:microsoft.com/office/officeart/2005/8/layout/orgChart1"/>
    <dgm:cxn modelId="{C59EEFC4-4CF6-45F2-8AA0-26E53A2C8508}" type="presOf" srcId="{CAC6EA4F-1C6D-4EE0-8997-C10A56A20334}" destId="{096F419C-AEB2-4A66-90AB-40AF784154A0}" srcOrd="1" destOrd="0" presId="urn:microsoft.com/office/officeart/2005/8/layout/orgChart1"/>
    <dgm:cxn modelId="{F03A92C5-8CB6-45D2-932F-458BD416B592}" srcId="{FB5CAED5-D7E2-40A2-8BD6-DBB11C55C9CC}" destId="{CAC6EA4F-1C6D-4EE0-8997-C10A56A20334}" srcOrd="0" destOrd="0" parTransId="{67470CAB-5978-4ACB-AEF6-329B73A0C81F}" sibTransId="{61826676-C9B0-49A1-8598-42B9A2772F83}"/>
    <dgm:cxn modelId="{B60908C6-B2BC-4ADD-B6B2-DE25C4A11AB8}" type="presOf" srcId="{5A5B16AD-0EF3-40EB-8A31-3283DB16C505}" destId="{9CBB5F78-DFEC-4448-92F1-3FF41A23A17B}" srcOrd="0" destOrd="0" presId="urn:microsoft.com/office/officeart/2005/8/layout/orgChart1"/>
    <dgm:cxn modelId="{28C44EC8-E54E-439B-89A7-C52930967069}" type="presOf" srcId="{63F6DD8B-125A-4438-AD6D-1679024828A8}" destId="{988E55BB-1C96-4E05-8FBB-70F2420885C8}" srcOrd="1" destOrd="0" presId="urn:microsoft.com/office/officeart/2005/8/layout/orgChart1"/>
    <dgm:cxn modelId="{852926CA-EA37-4B0F-9DAD-3E4DA8A47397}" srcId="{37E47C50-96C8-4149-B5A5-C4068C653B96}" destId="{BDD21938-1659-4B77-A22D-45E1027D4E6E}" srcOrd="2" destOrd="0" parTransId="{FC497F33-CD73-4FF6-A0B6-724601194311}" sibTransId="{7D627B2F-9390-48AF-9D93-343CAB775997}"/>
    <dgm:cxn modelId="{196179CA-B1D3-4B08-90AC-28267F178CBA}" srcId="{37E47C50-96C8-4149-B5A5-C4068C653B96}" destId="{B0A14D1A-EC67-4A54-AB6B-74DEDA08319E}" srcOrd="0" destOrd="0" parTransId="{43352297-A37F-42AC-B422-4B5333D27A27}" sibTransId="{8C9EF456-CA8E-478D-9974-39492F3B872A}"/>
    <dgm:cxn modelId="{D09175D3-694C-4470-95BD-4C99CB64B96A}" type="presOf" srcId="{2673FF71-551B-47DF-92F9-EE265EE5D6B7}" destId="{79BF25E2-6AFF-4174-AABA-0AE627A8DF97}" srcOrd="0" destOrd="0" presId="urn:microsoft.com/office/officeart/2005/8/layout/orgChart1"/>
    <dgm:cxn modelId="{E0440ED4-52A6-449A-BBFF-F6D52232F295}" type="presOf" srcId="{4E6EBD39-6E7B-4B6F-ABCE-35F0DEAE7113}" destId="{370AE8CA-CF35-4405-AF40-EF81A4F75AAD}" srcOrd="0" destOrd="0" presId="urn:microsoft.com/office/officeart/2005/8/layout/orgChart1"/>
    <dgm:cxn modelId="{B7DCE6DA-A6AB-4D12-936B-404C157B678F}" type="presOf" srcId="{FB5CAED5-D7E2-40A2-8BD6-DBB11C55C9CC}" destId="{C7B813C9-27A5-42FA-BE5E-5C1A309A246E}" srcOrd="0" destOrd="0" presId="urn:microsoft.com/office/officeart/2005/8/layout/orgChart1"/>
    <dgm:cxn modelId="{480DFBDA-FF07-4D9C-BF17-FA1B4AFD6ABF}" srcId="{9695D111-B09A-420F-BF85-F213E47EB53E}" destId="{F0B5C2F9-7B8E-4D21-B432-8E996E9F4885}" srcOrd="4" destOrd="0" parTransId="{6E3D4A8F-9E81-4850-886B-3D3ACD2518C0}" sibTransId="{E97253C4-54C2-4D2F-B9EB-B2EEBB28C6E8}"/>
    <dgm:cxn modelId="{D0B2E9DD-1EC0-498A-8457-42CCEE0B2283}" type="presOf" srcId="{9D935E95-711E-4678-A8DA-F62C9FF95DF0}" destId="{D56224BD-09C6-434D-A7F9-53C1D2191AD2}" srcOrd="0" destOrd="0" presId="urn:microsoft.com/office/officeart/2005/8/layout/orgChart1"/>
    <dgm:cxn modelId="{0AAC99DE-227D-43CF-9C14-2B04332E1FCB}" type="presOf" srcId="{FE8530F4-C6D4-42AA-A17E-47823C95A7D5}" destId="{39DDC6DE-075C-4DB3-8B7A-075FAD7F9263}" srcOrd="1" destOrd="0" presId="urn:microsoft.com/office/officeart/2005/8/layout/orgChart1"/>
    <dgm:cxn modelId="{D41F3AE6-F910-4E7B-8F88-3BA172C70782}" type="presOf" srcId="{D8EE9642-76C2-46EE-8842-EDC045D34916}" destId="{873465A9-88E9-4183-8B2E-030902195E36}" srcOrd="1" destOrd="0" presId="urn:microsoft.com/office/officeart/2005/8/layout/orgChart1"/>
    <dgm:cxn modelId="{188469E9-2455-4627-B0E7-83A4C65C406F}" type="presOf" srcId="{E9C61BFF-DE62-43BB-848B-E5C4CAAF884E}" destId="{736FFD04-C471-49B4-8A3C-70042652EE40}" srcOrd="0" destOrd="0" presId="urn:microsoft.com/office/officeart/2005/8/layout/orgChart1"/>
    <dgm:cxn modelId="{D0E283EA-27C6-4728-9FEA-F92EDEF46A8D}" type="presOf" srcId="{B0A14D1A-EC67-4A54-AB6B-74DEDA08319E}" destId="{A000E79D-4148-4CC2-95F6-E811AE31F3A7}" srcOrd="0" destOrd="0" presId="urn:microsoft.com/office/officeart/2005/8/layout/orgChart1"/>
    <dgm:cxn modelId="{65EC4DF0-C662-4486-BE2C-4E2B67E1A920}" type="presOf" srcId="{792509BA-9ED2-4BEF-84B0-537398BF5216}" destId="{7F170F87-5448-4854-864B-B14F4C550B6E}" srcOrd="0" destOrd="0" presId="urn:microsoft.com/office/officeart/2005/8/layout/orgChart1"/>
    <dgm:cxn modelId="{17065DF2-1282-4E37-B8AB-A8249ED5A5A6}" srcId="{4E6EBD39-6E7B-4B6F-ABCE-35F0DEAE7113}" destId="{DA681367-F9B8-48F2-AA6C-A15922FBD34E}" srcOrd="0" destOrd="0" parTransId="{62E827A3-31C3-4AC1-9395-1C288860C902}" sibTransId="{E30F346C-3254-4ED4-931B-A60D0405B1D8}"/>
    <dgm:cxn modelId="{40FABCF3-B746-4AA7-AF4A-91EF5D3ADA12}" type="presOf" srcId="{53D60FAF-C831-41F0-AA3A-8E785B1BA460}" destId="{5930B986-9E48-4613-ADF0-D63BEE9F77C1}" srcOrd="0" destOrd="0" presId="urn:microsoft.com/office/officeart/2005/8/layout/orgChart1"/>
    <dgm:cxn modelId="{37D4C7F5-7143-47A0-9DCF-5EF4FCD0AED8}" type="presOf" srcId="{41FAC3F0-AA7E-436E-B7E6-9773C3F564A8}" destId="{A103E09F-9EAE-48A0-8B74-F6B32EF09AEE}" srcOrd="0" destOrd="0" presId="urn:microsoft.com/office/officeart/2005/8/layout/orgChart1"/>
    <dgm:cxn modelId="{AD0D19F7-3EC1-42FF-8330-E5E99916F2FD}" srcId="{CDE1D7F4-E0D0-4258-B7FC-A3134E71DDAD}" destId="{8BDEDDE7-D794-4B7C-93D8-AFD3F4DE7EFF}" srcOrd="0" destOrd="0" parTransId="{6CBDACB3-5619-474C-858C-1C5AAB98800E}" sibTransId="{3339C23A-3852-497B-B8DA-7470C08AD3FF}"/>
    <dgm:cxn modelId="{5C3EA9F8-E263-45A4-B61A-7BFDFCD49F25}" type="presOf" srcId="{6E3D4A8F-9E81-4850-886B-3D3ACD2518C0}" destId="{790E0842-4969-446D-AD2D-0B22C4945814}" srcOrd="0" destOrd="0" presId="urn:microsoft.com/office/officeart/2005/8/layout/orgChart1"/>
    <dgm:cxn modelId="{6A321BFA-E29D-48A8-B168-EC828436F722}" type="presOf" srcId="{B2356765-C816-4E97-8F36-04C217A11B2C}" destId="{D8EA1E20-48CB-497B-AB54-B8A4DEC8AB2E}" srcOrd="0" destOrd="0" presId="urn:microsoft.com/office/officeart/2005/8/layout/orgChart1"/>
    <dgm:cxn modelId="{3981E7FA-AB19-4CF2-9DAE-060504D43559}" type="presOf" srcId="{4F0C9F06-6A3F-42B9-964E-C0603804C790}" destId="{18D29440-6EF9-4487-8CC1-17EB79E282A6}" srcOrd="0" destOrd="0" presId="urn:microsoft.com/office/officeart/2005/8/layout/orgChart1"/>
    <dgm:cxn modelId="{49170BFB-B67E-47E0-9A0D-B09ECE99437C}" type="presOf" srcId="{6470623C-5D94-460D-B350-8A84C864410A}" destId="{213BD254-AFDE-4A83-A1ED-A94643C07B50}" srcOrd="0" destOrd="0" presId="urn:microsoft.com/office/officeart/2005/8/layout/orgChart1"/>
    <dgm:cxn modelId="{1094B4FB-6489-4753-958E-3F5ADB38BA8D}" srcId="{4E6EBD39-6E7B-4B6F-ABCE-35F0DEAE7113}" destId="{E953ABAA-FA8F-449A-92E4-95E7CA1C8CD0}" srcOrd="3" destOrd="0" parTransId="{3E32F5F7-326E-4DFF-8F6B-811CECD26D46}" sibTransId="{57BE022E-F5F7-414A-908B-E19739BF93F5}"/>
    <dgm:cxn modelId="{588C99FC-3EAD-482A-B65D-CC0BF4FCB413}" type="presOf" srcId="{E953ABAA-FA8F-449A-92E4-95E7CA1C8CD0}" destId="{7AB361D3-9278-4FA8-9A2C-C52EE08CED2A}" srcOrd="0" destOrd="0" presId="urn:microsoft.com/office/officeart/2005/8/layout/orgChart1"/>
    <dgm:cxn modelId="{A12905FF-99C2-4925-A925-1FE51D5F1DBC}" type="presOf" srcId="{58CE5338-9BF8-481A-9F55-E3EDC1E8A6D0}" destId="{1D9CC32D-5FBE-46B3-9729-E17B50F63BA6}" srcOrd="0" destOrd="0" presId="urn:microsoft.com/office/officeart/2005/8/layout/orgChart1"/>
    <dgm:cxn modelId="{FDE338CC-6AA0-46BE-9A98-E57EBBD43DC5}" type="presParOf" srcId="{DAC9E21A-A21D-49DF-8499-CD501E0F9596}" destId="{8627ED8B-CD7E-43D1-AFE3-44E015749251}" srcOrd="0" destOrd="0" presId="urn:microsoft.com/office/officeart/2005/8/layout/orgChart1"/>
    <dgm:cxn modelId="{30ABE40D-F1AE-40BB-A7A8-1E3AFEC948E9}" type="presParOf" srcId="{8627ED8B-CD7E-43D1-AFE3-44E015749251}" destId="{93E18AA5-6466-4A6B-AC9C-425AC5899792}" srcOrd="0" destOrd="0" presId="urn:microsoft.com/office/officeart/2005/8/layout/orgChart1"/>
    <dgm:cxn modelId="{AF3377DF-9EC1-4D15-90BC-C3B4B4227A68}" type="presParOf" srcId="{93E18AA5-6466-4A6B-AC9C-425AC5899792}" destId="{12D4BF79-010D-4920-8E1E-95E35B8411DE}" srcOrd="0" destOrd="0" presId="urn:microsoft.com/office/officeart/2005/8/layout/orgChart1"/>
    <dgm:cxn modelId="{1CF6171B-8CFA-499F-9005-1D7ACE1270D9}" type="presParOf" srcId="{93E18AA5-6466-4A6B-AC9C-425AC5899792}" destId="{44344088-D2AE-4BAE-A981-C85BF7912BE8}" srcOrd="1" destOrd="0" presId="urn:microsoft.com/office/officeart/2005/8/layout/orgChart1"/>
    <dgm:cxn modelId="{07A48035-7F74-47D2-A539-58BDB3DE69E2}" type="presParOf" srcId="{8627ED8B-CD7E-43D1-AFE3-44E015749251}" destId="{3E3D938D-9413-4058-A230-E0875D276112}" srcOrd="1" destOrd="0" presId="urn:microsoft.com/office/officeart/2005/8/layout/orgChart1"/>
    <dgm:cxn modelId="{EA31B802-BDBD-4F25-8347-AC7E13A53EFE}" type="presParOf" srcId="{3E3D938D-9413-4058-A230-E0875D276112}" destId="{ADDAF37F-88C5-4803-A53E-9AD27ECEDEE3}" srcOrd="0" destOrd="0" presId="urn:microsoft.com/office/officeart/2005/8/layout/orgChart1"/>
    <dgm:cxn modelId="{01C11B0F-EC6B-41B6-9038-4CC6FDC8D5F1}" type="presParOf" srcId="{3E3D938D-9413-4058-A230-E0875D276112}" destId="{C7C7627C-01C0-4CC6-85A6-BC033D3C6177}" srcOrd="1" destOrd="0" presId="urn:microsoft.com/office/officeart/2005/8/layout/orgChart1"/>
    <dgm:cxn modelId="{4B6FA3F9-711A-4A94-8470-620581920317}" type="presParOf" srcId="{C7C7627C-01C0-4CC6-85A6-BC033D3C6177}" destId="{A20F01D3-908C-4642-87C3-02B9947E0C47}" srcOrd="0" destOrd="0" presId="urn:microsoft.com/office/officeart/2005/8/layout/orgChart1"/>
    <dgm:cxn modelId="{858E585A-D681-4438-8931-29133842487C}" type="presParOf" srcId="{A20F01D3-908C-4642-87C3-02B9947E0C47}" destId="{1D9CC32D-5FBE-46B3-9729-E17B50F63BA6}" srcOrd="0" destOrd="0" presId="urn:microsoft.com/office/officeart/2005/8/layout/orgChart1"/>
    <dgm:cxn modelId="{EFE9E9A6-7B07-4DAB-ABAC-ED78A412B3A2}" type="presParOf" srcId="{A20F01D3-908C-4642-87C3-02B9947E0C47}" destId="{AF47FA72-DA80-4875-8BE1-7C2B51F75BED}" srcOrd="1" destOrd="0" presId="urn:microsoft.com/office/officeart/2005/8/layout/orgChart1"/>
    <dgm:cxn modelId="{28B6EB72-1399-49E1-AC9D-0E6B3EB6E7D5}" type="presParOf" srcId="{C7C7627C-01C0-4CC6-85A6-BC033D3C6177}" destId="{477977FD-79FC-4AB3-9A4F-2E29D969A726}" srcOrd="1" destOrd="0" presId="urn:microsoft.com/office/officeart/2005/8/layout/orgChart1"/>
    <dgm:cxn modelId="{B7F38F2C-2649-4CFD-AAC6-295092660734}" type="presParOf" srcId="{477977FD-79FC-4AB3-9A4F-2E29D969A726}" destId="{7361576A-4C5A-47B5-879C-46448679FC86}" srcOrd="0" destOrd="0" presId="urn:microsoft.com/office/officeart/2005/8/layout/orgChart1"/>
    <dgm:cxn modelId="{3D52DE80-E908-49E1-9A79-1AE6EA580EB3}" type="presParOf" srcId="{477977FD-79FC-4AB3-9A4F-2E29D969A726}" destId="{31E7A127-35E4-48B4-83C8-67269602123B}" srcOrd="1" destOrd="0" presId="urn:microsoft.com/office/officeart/2005/8/layout/orgChart1"/>
    <dgm:cxn modelId="{BAA77AD3-AA76-480A-9FFB-F29A96E75637}" type="presParOf" srcId="{31E7A127-35E4-48B4-83C8-67269602123B}" destId="{E35D1EAE-9A79-4E83-96F4-5A6B96830E1C}" srcOrd="0" destOrd="0" presId="urn:microsoft.com/office/officeart/2005/8/layout/orgChart1"/>
    <dgm:cxn modelId="{7B8BA93C-A2FA-4CDA-BF3C-7C4DCBF30AFF}" type="presParOf" srcId="{E35D1EAE-9A79-4E83-96F4-5A6B96830E1C}" destId="{4246B1D9-D5A1-4C3A-A48D-389373002EB8}" srcOrd="0" destOrd="0" presId="urn:microsoft.com/office/officeart/2005/8/layout/orgChart1"/>
    <dgm:cxn modelId="{705954DE-FE05-4170-8B0A-24D99F5C0FAC}" type="presParOf" srcId="{E35D1EAE-9A79-4E83-96F4-5A6B96830E1C}" destId="{CC9CD37B-C2D4-467B-A84D-DB6587881D2B}" srcOrd="1" destOrd="0" presId="urn:microsoft.com/office/officeart/2005/8/layout/orgChart1"/>
    <dgm:cxn modelId="{0A2E086F-1A94-4E5D-B0FF-3823217CD162}" type="presParOf" srcId="{31E7A127-35E4-48B4-83C8-67269602123B}" destId="{742EC53C-A1A4-41F0-A1FA-56FB04E1F6A6}" srcOrd="1" destOrd="0" presId="urn:microsoft.com/office/officeart/2005/8/layout/orgChart1"/>
    <dgm:cxn modelId="{B884B901-C2CB-4B9E-B352-E8775E2C5116}" type="presParOf" srcId="{742EC53C-A1A4-41F0-A1FA-56FB04E1F6A6}" destId="{F5C95DCE-C1D9-4FE0-BC04-C16317173F07}" srcOrd="0" destOrd="0" presId="urn:microsoft.com/office/officeart/2005/8/layout/orgChart1"/>
    <dgm:cxn modelId="{DE984746-3C49-4681-A5B7-199B39F70E75}" type="presParOf" srcId="{742EC53C-A1A4-41F0-A1FA-56FB04E1F6A6}" destId="{D9CE9E93-D0C9-4FC2-BB7B-59B53E5D698E}" srcOrd="1" destOrd="0" presId="urn:microsoft.com/office/officeart/2005/8/layout/orgChart1"/>
    <dgm:cxn modelId="{4FEB5992-08AF-4485-BCB3-461A62C8A6F5}" type="presParOf" srcId="{D9CE9E93-D0C9-4FC2-BB7B-59B53E5D698E}" destId="{5772357E-CF9E-4DC3-93EF-7695521FAABE}" srcOrd="0" destOrd="0" presId="urn:microsoft.com/office/officeart/2005/8/layout/orgChart1"/>
    <dgm:cxn modelId="{DD3419E6-9BAF-4AC8-8A35-7CBBD5635AD5}" type="presParOf" srcId="{5772357E-CF9E-4DC3-93EF-7695521FAABE}" destId="{0CA3575E-59A8-4D3E-956D-FB259D3899E7}" srcOrd="0" destOrd="0" presId="urn:microsoft.com/office/officeart/2005/8/layout/orgChart1"/>
    <dgm:cxn modelId="{9F458A25-9F53-4882-A5D0-6F58472FF445}" type="presParOf" srcId="{5772357E-CF9E-4DC3-93EF-7695521FAABE}" destId="{AD12EA17-3BA4-4459-BD2A-A6C74B3C56BC}" srcOrd="1" destOrd="0" presId="urn:microsoft.com/office/officeart/2005/8/layout/orgChart1"/>
    <dgm:cxn modelId="{C709B2B7-A0F1-4113-A122-228F31D5999A}" type="presParOf" srcId="{D9CE9E93-D0C9-4FC2-BB7B-59B53E5D698E}" destId="{6379487F-6241-4A4A-BBD4-51D21E43B29E}" srcOrd="1" destOrd="0" presId="urn:microsoft.com/office/officeart/2005/8/layout/orgChart1"/>
    <dgm:cxn modelId="{21E181BB-0AFC-4128-B848-64F3B62E4841}" type="presParOf" srcId="{D9CE9E93-D0C9-4FC2-BB7B-59B53E5D698E}" destId="{E6519856-5FC4-47C6-9DD6-66E6832FBE9C}" srcOrd="2" destOrd="0" presId="urn:microsoft.com/office/officeart/2005/8/layout/orgChart1"/>
    <dgm:cxn modelId="{F4FE07D6-D974-4109-8388-92D20D5AE29D}" type="presParOf" srcId="{742EC53C-A1A4-41F0-A1FA-56FB04E1F6A6}" destId="{213BD254-AFDE-4A83-A1ED-A94643C07B50}" srcOrd="2" destOrd="0" presId="urn:microsoft.com/office/officeart/2005/8/layout/orgChart1"/>
    <dgm:cxn modelId="{D0BE8CCA-C400-4CAB-B1B9-93FBC7719464}" type="presParOf" srcId="{742EC53C-A1A4-41F0-A1FA-56FB04E1F6A6}" destId="{406186ED-1127-4A93-AB48-FA8AB92A50E2}" srcOrd="3" destOrd="0" presId="urn:microsoft.com/office/officeart/2005/8/layout/orgChart1"/>
    <dgm:cxn modelId="{86B7B6AA-D78A-454A-99CE-E1505B97A49F}" type="presParOf" srcId="{406186ED-1127-4A93-AB48-FA8AB92A50E2}" destId="{BC4D61C5-317E-4F66-A24B-8121582DF234}" srcOrd="0" destOrd="0" presId="urn:microsoft.com/office/officeart/2005/8/layout/orgChart1"/>
    <dgm:cxn modelId="{99ECF1D7-75D5-4874-B556-5C654EE69A49}" type="presParOf" srcId="{BC4D61C5-317E-4F66-A24B-8121582DF234}" destId="{3D57C0BD-1C31-45F2-88DB-7AEA23CC55E0}" srcOrd="0" destOrd="0" presId="urn:microsoft.com/office/officeart/2005/8/layout/orgChart1"/>
    <dgm:cxn modelId="{0EC49EF2-85EC-4992-B062-21E13CD7D038}" type="presParOf" srcId="{BC4D61C5-317E-4F66-A24B-8121582DF234}" destId="{CCBC56ED-B6C2-4039-AF5A-AA1A5BD25516}" srcOrd="1" destOrd="0" presId="urn:microsoft.com/office/officeart/2005/8/layout/orgChart1"/>
    <dgm:cxn modelId="{2C7C1E4A-30FC-4C2C-9EAF-2F7B7CA0440B}" type="presParOf" srcId="{406186ED-1127-4A93-AB48-FA8AB92A50E2}" destId="{27C3C098-2200-45DB-B4D3-F727B7F2ABE7}" srcOrd="1" destOrd="0" presId="urn:microsoft.com/office/officeart/2005/8/layout/orgChart1"/>
    <dgm:cxn modelId="{7DB20499-B57A-4D63-AB97-541C160BDF5A}" type="presParOf" srcId="{406186ED-1127-4A93-AB48-FA8AB92A50E2}" destId="{BA35CD6C-B945-4467-826C-955F2838B833}" srcOrd="2" destOrd="0" presId="urn:microsoft.com/office/officeart/2005/8/layout/orgChart1"/>
    <dgm:cxn modelId="{7A71896E-EB47-480B-899E-097E856CCA88}" type="presParOf" srcId="{31E7A127-35E4-48B4-83C8-67269602123B}" destId="{CD126DE7-367A-48AF-8685-292AEA6B811E}" srcOrd="2" destOrd="0" presId="urn:microsoft.com/office/officeart/2005/8/layout/orgChart1"/>
    <dgm:cxn modelId="{A4D8B769-B53B-4376-9C40-C91CA5E93F64}" type="presParOf" srcId="{C7C7627C-01C0-4CC6-85A6-BC033D3C6177}" destId="{0532BE84-D4C4-471D-8F71-7C3F28F8D25B}" srcOrd="2" destOrd="0" presId="urn:microsoft.com/office/officeart/2005/8/layout/orgChart1"/>
    <dgm:cxn modelId="{3F6AAF68-ED70-4A40-863D-663E3AB99968}" type="presParOf" srcId="{3E3D938D-9413-4058-A230-E0875D276112}" destId="{86ABF020-078E-41C1-8BB8-35A7D3285EC0}" srcOrd="2" destOrd="0" presId="urn:microsoft.com/office/officeart/2005/8/layout/orgChart1"/>
    <dgm:cxn modelId="{F084CC86-6EAB-42DC-946E-B7B03028D68D}" type="presParOf" srcId="{3E3D938D-9413-4058-A230-E0875D276112}" destId="{D2D16694-1575-47B7-99BF-0FD58AA89EEB}" srcOrd="3" destOrd="0" presId="urn:microsoft.com/office/officeart/2005/8/layout/orgChart1"/>
    <dgm:cxn modelId="{41AF2E43-CA23-4D98-AD74-5782E7B3DD01}" type="presParOf" srcId="{D2D16694-1575-47B7-99BF-0FD58AA89EEB}" destId="{54776D11-6D2E-4239-A42D-59C472C9C6EA}" srcOrd="0" destOrd="0" presId="urn:microsoft.com/office/officeart/2005/8/layout/orgChart1"/>
    <dgm:cxn modelId="{4642092D-DF24-4DEC-B706-03BD27A35EC0}" type="presParOf" srcId="{54776D11-6D2E-4239-A42D-59C472C9C6EA}" destId="{370AE8CA-CF35-4405-AF40-EF81A4F75AAD}" srcOrd="0" destOrd="0" presId="urn:microsoft.com/office/officeart/2005/8/layout/orgChart1"/>
    <dgm:cxn modelId="{528D8F6A-C80C-4F20-B9D4-FD7FA9945DBB}" type="presParOf" srcId="{54776D11-6D2E-4239-A42D-59C472C9C6EA}" destId="{BD886D2F-BCE7-4DDC-B253-0E05356689E4}" srcOrd="1" destOrd="0" presId="urn:microsoft.com/office/officeart/2005/8/layout/orgChart1"/>
    <dgm:cxn modelId="{F5BB8B0E-DFBF-4F05-836A-3BDE9227F858}" type="presParOf" srcId="{D2D16694-1575-47B7-99BF-0FD58AA89EEB}" destId="{56B834B6-FB06-4E44-8F32-B0036EBC267C}" srcOrd="1" destOrd="0" presId="urn:microsoft.com/office/officeart/2005/8/layout/orgChart1"/>
    <dgm:cxn modelId="{6F0FA427-93AA-4B5F-AE28-ED625592A3B8}" type="presParOf" srcId="{56B834B6-FB06-4E44-8F32-B0036EBC267C}" destId="{C7A4BBCC-6571-4EEF-B284-27B60204B4F6}" srcOrd="0" destOrd="0" presId="urn:microsoft.com/office/officeart/2005/8/layout/orgChart1"/>
    <dgm:cxn modelId="{A360DDBA-D14D-4DB6-85A5-00492D79715A}" type="presParOf" srcId="{56B834B6-FB06-4E44-8F32-B0036EBC267C}" destId="{5C94C6F2-E944-440B-98E0-F03BAD69AAD0}" srcOrd="1" destOrd="0" presId="urn:microsoft.com/office/officeart/2005/8/layout/orgChart1"/>
    <dgm:cxn modelId="{5FBE79EB-9B04-477D-A187-4CA56B8E22DB}" type="presParOf" srcId="{5C94C6F2-E944-440B-98E0-F03BAD69AAD0}" destId="{AD8F1C20-5490-4F9D-AA9B-EC85FA39CC56}" srcOrd="0" destOrd="0" presId="urn:microsoft.com/office/officeart/2005/8/layout/orgChart1"/>
    <dgm:cxn modelId="{24D37E28-483A-488E-AF5F-CCC75A6DD5C0}" type="presParOf" srcId="{AD8F1C20-5490-4F9D-AA9B-EC85FA39CC56}" destId="{189A0576-D5F4-423C-945E-3D0C7EAF4B1C}" srcOrd="0" destOrd="0" presId="urn:microsoft.com/office/officeart/2005/8/layout/orgChart1"/>
    <dgm:cxn modelId="{4610EAD4-C87C-407D-AA80-28B1C6705D2F}" type="presParOf" srcId="{AD8F1C20-5490-4F9D-AA9B-EC85FA39CC56}" destId="{B6082237-020E-4AD2-8BA3-E373D061ACD5}" srcOrd="1" destOrd="0" presId="urn:microsoft.com/office/officeart/2005/8/layout/orgChart1"/>
    <dgm:cxn modelId="{CBC089B5-0B71-4984-9107-FDA0506C4855}" type="presParOf" srcId="{5C94C6F2-E944-440B-98E0-F03BAD69AAD0}" destId="{21FA0A7F-48EE-4354-BC9D-4D0EBC11C9CB}" srcOrd="1" destOrd="0" presId="urn:microsoft.com/office/officeart/2005/8/layout/orgChart1"/>
    <dgm:cxn modelId="{0066E44B-CDE0-4C93-BD3B-D46EB8FC7BA4}" type="presParOf" srcId="{5C94C6F2-E944-440B-98E0-F03BAD69AAD0}" destId="{F40F8C4B-C573-4449-BAF3-F376D043E215}" srcOrd="2" destOrd="0" presId="urn:microsoft.com/office/officeart/2005/8/layout/orgChart1"/>
    <dgm:cxn modelId="{D62F1866-5699-4171-B1EC-E41D670D2B1C}" type="presParOf" srcId="{56B834B6-FB06-4E44-8F32-B0036EBC267C}" destId="{DD126CE8-09F2-4138-B75D-C92789C7E8A4}" srcOrd="2" destOrd="0" presId="urn:microsoft.com/office/officeart/2005/8/layout/orgChart1"/>
    <dgm:cxn modelId="{2FF40093-1636-4378-9B27-AF6110EEE632}" type="presParOf" srcId="{56B834B6-FB06-4E44-8F32-B0036EBC267C}" destId="{9DD2D4F2-EE2D-49AB-9887-00389C398D84}" srcOrd="3" destOrd="0" presId="urn:microsoft.com/office/officeart/2005/8/layout/orgChart1"/>
    <dgm:cxn modelId="{BF8478A9-E6A9-4CB2-9149-47620CE551B2}" type="presParOf" srcId="{9DD2D4F2-EE2D-49AB-9887-00389C398D84}" destId="{7E127656-03FB-4FF3-9C50-1A67A03D692D}" srcOrd="0" destOrd="0" presId="urn:microsoft.com/office/officeart/2005/8/layout/orgChart1"/>
    <dgm:cxn modelId="{A1AAFAD8-8C36-45D5-8439-6D662AAF4059}" type="presParOf" srcId="{7E127656-03FB-4FF3-9C50-1A67A03D692D}" destId="{CA19E988-3EE9-4A39-9871-22BEF8F29F59}" srcOrd="0" destOrd="0" presId="urn:microsoft.com/office/officeart/2005/8/layout/orgChart1"/>
    <dgm:cxn modelId="{4B991CD8-665B-41F6-BF2C-9D5B650D1A22}" type="presParOf" srcId="{7E127656-03FB-4FF3-9C50-1A67A03D692D}" destId="{988E55BB-1C96-4E05-8FBB-70F2420885C8}" srcOrd="1" destOrd="0" presId="urn:microsoft.com/office/officeart/2005/8/layout/orgChart1"/>
    <dgm:cxn modelId="{9CB8CA5C-23E3-4EE3-BF1C-EB1A4831C83E}" type="presParOf" srcId="{9DD2D4F2-EE2D-49AB-9887-00389C398D84}" destId="{9676DD52-E963-4021-BEB9-C29D016424C4}" srcOrd="1" destOrd="0" presId="urn:microsoft.com/office/officeart/2005/8/layout/orgChart1"/>
    <dgm:cxn modelId="{7AACF7E7-2AF9-44FF-B700-10F073A33654}" type="presParOf" srcId="{9DD2D4F2-EE2D-49AB-9887-00389C398D84}" destId="{DE25785B-5F81-481D-8697-F51AEF297226}" srcOrd="2" destOrd="0" presId="urn:microsoft.com/office/officeart/2005/8/layout/orgChart1"/>
    <dgm:cxn modelId="{6ED9B635-0919-4622-AB75-71D6139B9D56}" type="presParOf" srcId="{56B834B6-FB06-4E44-8F32-B0036EBC267C}" destId="{05F09012-2347-43E2-A06A-049406E82D57}" srcOrd="4" destOrd="0" presId="urn:microsoft.com/office/officeart/2005/8/layout/orgChart1"/>
    <dgm:cxn modelId="{AE08F8EB-2D2C-4BC2-909C-420C53695B71}" type="presParOf" srcId="{56B834B6-FB06-4E44-8F32-B0036EBC267C}" destId="{8728E6C5-AAA1-4B6F-BBAE-8F70C506512B}" srcOrd="5" destOrd="0" presId="urn:microsoft.com/office/officeart/2005/8/layout/orgChart1"/>
    <dgm:cxn modelId="{0FBE9046-5EED-461B-8BB6-210D2501F962}" type="presParOf" srcId="{8728E6C5-AAA1-4B6F-BBAE-8F70C506512B}" destId="{6B658257-2DC8-4D9F-B736-4CB8C8D60F01}" srcOrd="0" destOrd="0" presId="urn:microsoft.com/office/officeart/2005/8/layout/orgChart1"/>
    <dgm:cxn modelId="{18085B7C-2B5D-459E-B601-F2CD41AE1D95}" type="presParOf" srcId="{6B658257-2DC8-4D9F-B736-4CB8C8D60F01}" destId="{18D29440-6EF9-4487-8CC1-17EB79E282A6}" srcOrd="0" destOrd="0" presId="urn:microsoft.com/office/officeart/2005/8/layout/orgChart1"/>
    <dgm:cxn modelId="{E4E2261B-3135-4093-BBE5-2E49C6C8BF98}" type="presParOf" srcId="{6B658257-2DC8-4D9F-B736-4CB8C8D60F01}" destId="{1D457979-8B80-4023-8735-750F31548A7A}" srcOrd="1" destOrd="0" presId="urn:microsoft.com/office/officeart/2005/8/layout/orgChart1"/>
    <dgm:cxn modelId="{9DBF9AA6-36BC-4814-B3F2-A25C3FE15105}" type="presParOf" srcId="{8728E6C5-AAA1-4B6F-BBAE-8F70C506512B}" destId="{088DF51A-D494-4DBF-A435-1D400A40BB35}" srcOrd="1" destOrd="0" presId="urn:microsoft.com/office/officeart/2005/8/layout/orgChart1"/>
    <dgm:cxn modelId="{5850C6FF-FD9C-4181-92E0-6DE83751AD62}" type="presParOf" srcId="{088DF51A-D494-4DBF-A435-1D400A40BB35}" destId="{5FAF4D09-6BE2-4B16-B564-979876813B3B}" srcOrd="0" destOrd="0" presId="urn:microsoft.com/office/officeart/2005/8/layout/orgChart1"/>
    <dgm:cxn modelId="{A18B9753-501A-414F-9DCF-D5C96A5EECD9}" type="presParOf" srcId="{088DF51A-D494-4DBF-A435-1D400A40BB35}" destId="{07090D44-4BF3-4FDE-B61F-8176326FE325}" srcOrd="1" destOrd="0" presId="urn:microsoft.com/office/officeart/2005/8/layout/orgChart1"/>
    <dgm:cxn modelId="{3DDE5C34-7618-4ACE-B36F-6D772D42070F}" type="presParOf" srcId="{07090D44-4BF3-4FDE-B61F-8176326FE325}" destId="{1EE76989-464D-43B4-B9AF-CA32C9BC2B36}" srcOrd="0" destOrd="0" presId="urn:microsoft.com/office/officeart/2005/8/layout/orgChart1"/>
    <dgm:cxn modelId="{AF7A2716-4405-44F9-9AC2-081DF2CF4688}" type="presParOf" srcId="{1EE76989-464D-43B4-B9AF-CA32C9BC2B36}" destId="{61E4BD64-4E75-4960-BE51-CBBA91E444AA}" srcOrd="0" destOrd="0" presId="urn:microsoft.com/office/officeart/2005/8/layout/orgChart1"/>
    <dgm:cxn modelId="{F4EA7034-1EF5-4403-9F53-616F205F5BF1}" type="presParOf" srcId="{1EE76989-464D-43B4-B9AF-CA32C9BC2B36}" destId="{1055B92D-DB44-4613-B73F-A4F185D178DD}" srcOrd="1" destOrd="0" presId="urn:microsoft.com/office/officeart/2005/8/layout/orgChart1"/>
    <dgm:cxn modelId="{3CE447C5-B2B2-4B7C-AEE5-4D1EC804A837}" type="presParOf" srcId="{07090D44-4BF3-4FDE-B61F-8176326FE325}" destId="{6D4C7577-42AB-4A10-92F4-B284A190181D}" srcOrd="1" destOrd="0" presId="urn:microsoft.com/office/officeart/2005/8/layout/orgChart1"/>
    <dgm:cxn modelId="{9A6249EA-71B6-489F-9F7A-468507452B92}" type="presParOf" srcId="{07090D44-4BF3-4FDE-B61F-8176326FE325}" destId="{BAB04F8D-B268-4306-AA84-3F81EB5F63F2}" srcOrd="2" destOrd="0" presId="urn:microsoft.com/office/officeart/2005/8/layout/orgChart1"/>
    <dgm:cxn modelId="{224D7F03-2DF7-4098-90C3-5CA93104D7C3}" type="presParOf" srcId="{088DF51A-D494-4DBF-A435-1D400A40BB35}" destId="{5930B986-9E48-4613-ADF0-D63BEE9F77C1}" srcOrd="2" destOrd="0" presId="urn:microsoft.com/office/officeart/2005/8/layout/orgChart1"/>
    <dgm:cxn modelId="{ECC73AC2-D3E0-4B55-AC5D-6AD11F51CE71}" type="presParOf" srcId="{088DF51A-D494-4DBF-A435-1D400A40BB35}" destId="{90F7E698-DEE4-475A-A12B-B4AE7EFEDFF7}" srcOrd="3" destOrd="0" presId="urn:microsoft.com/office/officeart/2005/8/layout/orgChart1"/>
    <dgm:cxn modelId="{28792F77-AE17-4ADA-9191-46C27ACEDD2E}" type="presParOf" srcId="{90F7E698-DEE4-475A-A12B-B4AE7EFEDFF7}" destId="{020F8C10-2099-4466-9CAE-B6D3A414ABBE}" srcOrd="0" destOrd="0" presId="urn:microsoft.com/office/officeart/2005/8/layout/orgChart1"/>
    <dgm:cxn modelId="{C666C6B9-4178-4DF3-9458-7B7D296EAA6C}" type="presParOf" srcId="{020F8C10-2099-4466-9CAE-B6D3A414ABBE}" destId="{79BF25E2-6AFF-4174-AABA-0AE627A8DF97}" srcOrd="0" destOrd="0" presId="urn:microsoft.com/office/officeart/2005/8/layout/orgChart1"/>
    <dgm:cxn modelId="{89567C48-6E61-4C2A-A108-C0250DE48EE6}" type="presParOf" srcId="{020F8C10-2099-4466-9CAE-B6D3A414ABBE}" destId="{197D444C-D058-4AC1-9C83-687C8E5B1A6E}" srcOrd="1" destOrd="0" presId="urn:microsoft.com/office/officeart/2005/8/layout/orgChart1"/>
    <dgm:cxn modelId="{CFC14159-5A31-4A94-B7D3-AEF646F99102}" type="presParOf" srcId="{90F7E698-DEE4-475A-A12B-B4AE7EFEDFF7}" destId="{DA2F7DE3-E09A-4A75-9467-FBBD2CEFF986}" srcOrd="1" destOrd="0" presId="urn:microsoft.com/office/officeart/2005/8/layout/orgChart1"/>
    <dgm:cxn modelId="{9C295967-19D9-4576-949A-A4ADB51A53B0}" type="presParOf" srcId="{90F7E698-DEE4-475A-A12B-B4AE7EFEDFF7}" destId="{553AC9C2-6363-4CA3-841D-DE691E7F42A9}" srcOrd="2" destOrd="0" presId="urn:microsoft.com/office/officeart/2005/8/layout/orgChart1"/>
    <dgm:cxn modelId="{FD2ED5C2-58E7-4BFE-A6CD-A822B4EF5C21}" type="presParOf" srcId="{8728E6C5-AAA1-4B6F-BBAE-8F70C506512B}" destId="{E17C690E-A345-471A-BD8A-1B088F4C1180}" srcOrd="2" destOrd="0" presId="urn:microsoft.com/office/officeart/2005/8/layout/orgChart1"/>
    <dgm:cxn modelId="{7F24D8BE-B4BD-47AE-903B-CA2D19CF8A15}" type="presParOf" srcId="{56B834B6-FB06-4E44-8F32-B0036EBC267C}" destId="{A720B773-C6A5-45BD-B4A5-3863BA79BAD2}" srcOrd="6" destOrd="0" presId="urn:microsoft.com/office/officeart/2005/8/layout/orgChart1"/>
    <dgm:cxn modelId="{9788D174-68BE-4EA1-8AF5-41BFA09B8CEF}" type="presParOf" srcId="{56B834B6-FB06-4E44-8F32-B0036EBC267C}" destId="{6400B193-9AC6-4529-A977-354C0CE51DB6}" srcOrd="7" destOrd="0" presId="urn:microsoft.com/office/officeart/2005/8/layout/orgChart1"/>
    <dgm:cxn modelId="{4F2CE3EE-88ED-4005-96A9-1420A5CCB28D}" type="presParOf" srcId="{6400B193-9AC6-4529-A977-354C0CE51DB6}" destId="{470DA6A1-59BE-4292-9552-0440D577DABE}" srcOrd="0" destOrd="0" presId="urn:microsoft.com/office/officeart/2005/8/layout/orgChart1"/>
    <dgm:cxn modelId="{D9A41087-C3A7-4A79-A9C0-A9C19C158008}" type="presParOf" srcId="{470DA6A1-59BE-4292-9552-0440D577DABE}" destId="{7AB361D3-9278-4FA8-9A2C-C52EE08CED2A}" srcOrd="0" destOrd="0" presId="urn:microsoft.com/office/officeart/2005/8/layout/orgChart1"/>
    <dgm:cxn modelId="{BE867DDC-9E3F-4B79-A5D7-BC75184079B1}" type="presParOf" srcId="{470DA6A1-59BE-4292-9552-0440D577DABE}" destId="{9C6B10A5-3B2F-4E79-9E5B-E9025FCF70FA}" srcOrd="1" destOrd="0" presId="urn:microsoft.com/office/officeart/2005/8/layout/orgChart1"/>
    <dgm:cxn modelId="{F0E31354-CCEE-4BEC-B59B-14E4FBB3096D}" type="presParOf" srcId="{6400B193-9AC6-4529-A977-354C0CE51DB6}" destId="{91BA2342-0893-4F71-9D8D-F8F807204C36}" srcOrd="1" destOrd="0" presId="urn:microsoft.com/office/officeart/2005/8/layout/orgChart1"/>
    <dgm:cxn modelId="{253441FB-2282-4B76-8E2C-4C6EB4C51D40}" type="presParOf" srcId="{6400B193-9AC6-4529-A977-354C0CE51DB6}" destId="{A3BAEFA1-1C28-41FE-AC2E-74FB8C2E0FC0}" srcOrd="2" destOrd="0" presId="urn:microsoft.com/office/officeart/2005/8/layout/orgChart1"/>
    <dgm:cxn modelId="{2925177F-20DC-4C96-9BEA-967608A784A2}" type="presParOf" srcId="{D2D16694-1575-47B7-99BF-0FD58AA89EEB}" destId="{F87D678E-A731-4799-90F5-5D161270938A}" srcOrd="2" destOrd="0" presId="urn:microsoft.com/office/officeart/2005/8/layout/orgChart1"/>
    <dgm:cxn modelId="{E5C36A51-4AC0-467C-AE46-9A8755F3285F}" type="presParOf" srcId="{3E3D938D-9413-4058-A230-E0875D276112}" destId="{2D1BB92E-2EF8-4B73-80C0-3B602B440B8D}" srcOrd="4" destOrd="0" presId="urn:microsoft.com/office/officeart/2005/8/layout/orgChart1"/>
    <dgm:cxn modelId="{46902F8A-D08D-4332-A585-B5675A91BC8C}" type="presParOf" srcId="{3E3D938D-9413-4058-A230-E0875D276112}" destId="{F7710CF9-C5D2-448C-AC35-BA6D0B98BCFD}" srcOrd="5" destOrd="0" presId="urn:microsoft.com/office/officeart/2005/8/layout/orgChart1"/>
    <dgm:cxn modelId="{33B57813-D0FA-4AF1-8E23-10016AD55F2C}" type="presParOf" srcId="{F7710CF9-C5D2-448C-AC35-BA6D0B98BCFD}" destId="{5C58EE34-A4C9-47B5-A890-8A861DEE2A6B}" srcOrd="0" destOrd="0" presId="urn:microsoft.com/office/officeart/2005/8/layout/orgChart1"/>
    <dgm:cxn modelId="{96D7CF83-EB37-4368-A049-A6EA69107EE9}" type="presParOf" srcId="{5C58EE34-A4C9-47B5-A890-8A861DEE2A6B}" destId="{C7B813C9-27A5-42FA-BE5E-5C1A309A246E}" srcOrd="0" destOrd="0" presId="urn:microsoft.com/office/officeart/2005/8/layout/orgChart1"/>
    <dgm:cxn modelId="{4ED988B9-C8AB-4018-8105-255147BAA7C5}" type="presParOf" srcId="{5C58EE34-A4C9-47B5-A890-8A861DEE2A6B}" destId="{5236C8A9-76AA-4219-9FAB-11FFCC757C06}" srcOrd="1" destOrd="0" presId="urn:microsoft.com/office/officeart/2005/8/layout/orgChart1"/>
    <dgm:cxn modelId="{CA81830C-09A6-4783-8E0C-F903A9913C09}" type="presParOf" srcId="{F7710CF9-C5D2-448C-AC35-BA6D0B98BCFD}" destId="{E86BABE4-7217-4511-AADA-C5A9AE987D8B}" srcOrd="1" destOrd="0" presId="urn:microsoft.com/office/officeart/2005/8/layout/orgChart1"/>
    <dgm:cxn modelId="{1C09049E-082A-4057-B128-EB1F106F5C9C}" type="presParOf" srcId="{E86BABE4-7217-4511-AADA-C5A9AE987D8B}" destId="{D459861B-9F15-4C38-8717-D1E8F1C23997}" srcOrd="0" destOrd="0" presId="urn:microsoft.com/office/officeart/2005/8/layout/orgChart1"/>
    <dgm:cxn modelId="{EE25C9D9-09EE-4150-A48A-F2AC63A61BE9}" type="presParOf" srcId="{E86BABE4-7217-4511-AADA-C5A9AE987D8B}" destId="{F7A48B7D-6ADD-4550-8C39-78E8F015FF0B}" srcOrd="1" destOrd="0" presId="urn:microsoft.com/office/officeart/2005/8/layout/orgChart1"/>
    <dgm:cxn modelId="{1ECAB744-A2E9-40AC-AE07-99A38B85C1F5}" type="presParOf" srcId="{F7A48B7D-6ADD-4550-8C39-78E8F015FF0B}" destId="{DF4CF1DD-3BAF-4E3C-B608-68FEE440FAEE}" srcOrd="0" destOrd="0" presId="urn:microsoft.com/office/officeart/2005/8/layout/orgChart1"/>
    <dgm:cxn modelId="{302EF268-6C1D-4185-98E3-245380049D21}" type="presParOf" srcId="{DF4CF1DD-3BAF-4E3C-B608-68FEE440FAEE}" destId="{0ABD6C6A-4FCC-4577-9EE1-5CA994B84FA4}" srcOrd="0" destOrd="0" presId="urn:microsoft.com/office/officeart/2005/8/layout/orgChart1"/>
    <dgm:cxn modelId="{26667070-546C-4629-A71F-DED30EA1CE8C}" type="presParOf" srcId="{DF4CF1DD-3BAF-4E3C-B608-68FEE440FAEE}" destId="{096F419C-AEB2-4A66-90AB-40AF784154A0}" srcOrd="1" destOrd="0" presId="urn:microsoft.com/office/officeart/2005/8/layout/orgChart1"/>
    <dgm:cxn modelId="{5B9A6156-A96F-44D8-B582-BCDC8E55DAC5}" type="presParOf" srcId="{F7A48B7D-6ADD-4550-8C39-78E8F015FF0B}" destId="{B9551E6A-6374-4DC6-8F39-B51DCF577C54}" srcOrd="1" destOrd="0" presId="urn:microsoft.com/office/officeart/2005/8/layout/orgChart1"/>
    <dgm:cxn modelId="{CEEB1F4F-3F71-46FA-9582-C4705D0D382D}" type="presParOf" srcId="{B9551E6A-6374-4DC6-8F39-B51DCF577C54}" destId="{A93A4592-4E9A-4DE9-895A-82B06978915C}" srcOrd="0" destOrd="0" presId="urn:microsoft.com/office/officeart/2005/8/layout/orgChart1"/>
    <dgm:cxn modelId="{646B3B0E-71CA-49C8-A083-55B96C79CF88}" type="presParOf" srcId="{B9551E6A-6374-4DC6-8F39-B51DCF577C54}" destId="{1A31EE6A-EE8B-4E70-B3BD-F7DDBFA7FD61}" srcOrd="1" destOrd="0" presId="urn:microsoft.com/office/officeart/2005/8/layout/orgChart1"/>
    <dgm:cxn modelId="{94452B88-6845-462C-B911-59CB88D0752F}" type="presParOf" srcId="{1A31EE6A-EE8B-4E70-B3BD-F7DDBFA7FD61}" destId="{DBA6ADD9-3211-4D0E-BA92-9B08098C5670}" srcOrd="0" destOrd="0" presId="urn:microsoft.com/office/officeart/2005/8/layout/orgChart1"/>
    <dgm:cxn modelId="{EA144237-59BB-4911-8FB4-26ADE914DFD9}" type="presParOf" srcId="{DBA6ADD9-3211-4D0E-BA92-9B08098C5670}" destId="{AA2996DC-268F-4877-962B-1F646F2732D0}" srcOrd="0" destOrd="0" presId="urn:microsoft.com/office/officeart/2005/8/layout/orgChart1"/>
    <dgm:cxn modelId="{447EB596-5058-4578-90BE-7874F2DC68E2}" type="presParOf" srcId="{DBA6ADD9-3211-4D0E-BA92-9B08098C5670}" destId="{87F3F7D1-B90B-4224-95BD-0251D12FE166}" srcOrd="1" destOrd="0" presId="urn:microsoft.com/office/officeart/2005/8/layout/orgChart1"/>
    <dgm:cxn modelId="{C23AB701-2F8D-48E8-A573-E358F8D98585}" type="presParOf" srcId="{1A31EE6A-EE8B-4E70-B3BD-F7DDBFA7FD61}" destId="{C04D13EB-239B-471A-B0F6-9CC2F09C7E8E}" srcOrd="1" destOrd="0" presId="urn:microsoft.com/office/officeart/2005/8/layout/orgChart1"/>
    <dgm:cxn modelId="{1B1441E0-A1C2-4B20-B653-5B601612462C}" type="presParOf" srcId="{1A31EE6A-EE8B-4E70-B3BD-F7DDBFA7FD61}" destId="{38B2D5D2-9761-4D54-ACC5-0BE5F8C053B6}" srcOrd="2" destOrd="0" presId="urn:microsoft.com/office/officeart/2005/8/layout/orgChart1"/>
    <dgm:cxn modelId="{49E9611A-009F-4A1E-B82D-1C3466BF40DD}" type="presParOf" srcId="{B9551E6A-6374-4DC6-8F39-B51DCF577C54}" destId="{3E35849A-CF33-446E-AD35-D41894D22603}" srcOrd="2" destOrd="0" presId="urn:microsoft.com/office/officeart/2005/8/layout/orgChart1"/>
    <dgm:cxn modelId="{6B6D6DEC-AFCA-4CEB-8C52-F167CC943E83}" type="presParOf" srcId="{B9551E6A-6374-4DC6-8F39-B51DCF577C54}" destId="{8893E848-1DBF-47B3-8D68-01F1D1C9B791}" srcOrd="3" destOrd="0" presId="urn:microsoft.com/office/officeart/2005/8/layout/orgChart1"/>
    <dgm:cxn modelId="{C73EFDEC-C20F-4343-9D62-1E03B9D87F94}" type="presParOf" srcId="{8893E848-1DBF-47B3-8D68-01F1D1C9B791}" destId="{5FD7B47A-E6C7-4A35-B957-2954E2C5E64C}" srcOrd="0" destOrd="0" presId="urn:microsoft.com/office/officeart/2005/8/layout/orgChart1"/>
    <dgm:cxn modelId="{EB3D289D-02E3-4D09-8799-7A0471915B35}" type="presParOf" srcId="{5FD7B47A-E6C7-4A35-B957-2954E2C5E64C}" destId="{F2F87412-E1F8-4A2F-BE1C-E916B1EE9E5A}" srcOrd="0" destOrd="0" presId="urn:microsoft.com/office/officeart/2005/8/layout/orgChart1"/>
    <dgm:cxn modelId="{B31950BE-2D6F-4EAC-BCB1-003504E6D33C}" type="presParOf" srcId="{5FD7B47A-E6C7-4A35-B957-2954E2C5E64C}" destId="{39DDC6DE-075C-4DB3-8B7A-075FAD7F9263}" srcOrd="1" destOrd="0" presId="urn:microsoft.com/office/officeart/2005/8/layout/orgChart1"/>
    <dgm:cxn modelId="{D6CAAE2B-3488-4CDA-9EE2-D8EA4C3445FC}" type="presParOf" srcId="{8893E848-1DBF-47B3-8D68-01F1D1C9B791}" destId="{3C8EB078-DB11-496F-926B-3BDB4197CA44}" srcOrd="1" destOrd="0" presId="urn:microsoft.com/office/officeart/2005/8/layout/orgChart1"/>
    <dgm:cxn modelId="{D3BD0A73-099A-4B3E-834C-FD77A2B7D382}" type="presParOf" srcId="{8893E848-1DBF-47B3-8D68-01F1D1C9B791}" destId="{B485AAFE-E04F-489A-8AD0-6C6D4639404C}" srcOrd="2" destOrd="0" presId="urn:microsoft.com/office/officeart/2005/8/layout/orgChart1"/>
    <dgm:cxn modelId="{EBAAED1A-9DB6-4021-B8EB-C9E3995B9155}" type="presParOf" srcId="{B9551E6A-6374-4DC6-8F39-B51DCF577C54}" destId="{6CFE57BE-2AAC-4211-BB79-6F949E14E83F}" srcOrd="4" destOrd="0" presId="urn:microsoft.com/office/officeart/2005/8/layout/orgChart1"/>
    <dgm:cxn modelId="{CEEAF90D-D062-46C3-A8D5-1CC05E9C8964}" type="presParOf" srcId="{B9551E6A-6374-4DC6-8F39-B51DCF577C54}" destId="{646F6034-6BFC-430A-AD1D-A65D9944E5D3}" srcOrd="5" destOrd="0" presId="urn:microsoft.com/office/officeart/2005/8/layout/orgChart1"/>
    <dgm:cxn modelId="{47EB272F-BF21-4147-B77C-C572EC58719F}" type="presParOf" srcId="{646F6034-6BFC-430A-AD1D-A65D9944E5D3}" destId="{1F738124-D714-45CB-BE42-8BDCEB4772F5}" srcOrd="0" destOrd="0" presId="urn:microsoft.com/office/officeart/2005/8/layout/orgChart1"/>
    <dgm:cxn modelId="{6177CDBD-5A32-4CA2-8A02-C917D2122CAB}" type="presParOf" srcId="{1F738124-D714-45CB-BE42-8BDCEB4772F5}" destId="{0D9F2BD7-C0C6-4CC6-BE70-1F1E08C7C74F}" srcOrd="0" destOrd="0" presId="urn:microsoft.com/office/officeart/2005/8/layout/orgChart1"/>
    <dgm:cxn modelId="{2D58EC80-9D80-4E36-BB5A-C53DE2AED5F5}" type="presParOf" srcId="{1F738124-D714-45CB-BE42-8BDCEB4772F5}" destId="{1B100619-0931-4F19-BC6F-0A7092C0B716}" srcOrd="1" destOrd="0" presId="urn:microsoft.com/office/officeart/2005/8/layout/orgChart1"/>
    <dgm:cxn modelId="{237CDFF6-7BDC-4332-A303-482850D72121}" type="presParOf" srcId="{646F6034-6BFC-430A-AD1D-A65D9944E5D3}" destId="{2C7493DF-4A5B-4D00-8AE6-CC00D35A88E8}" srcOrd="1" destOrd="0" presId="urn:microsoft.com/office/officeart/2005/8/layout/orgChart1"/>
    <dgm:cxn modelId="{0CAD0474-DF96-413C-8189-612532495170}" type="presParOf" srcId="{2C7493DF-4A5B-4D00-8AE6-CC00D35A88E8}" destId="{0456399A-2ADD-4214-BA9B-DC3780C97923}" srcOrd="0" destOrd="0" presId="urn:microsoft.com/office/officeart/2005/8/layout/orgChart1"/>
    <dgm:cxn modelId="{56C09AD6-27FE-468F-BF1F-A42C0686C71B}" type="presParOf" srcId="{2C7493DF-4A5B-4D00-8AE6-CC00D35A88E8}" destId="{6E345E23-55D2-4D94-9FD2-38F9F0D5469E}" srcOrd="1" destOrd="0" presId="urn:microsoft.com/office/officeart/2005/8/layout/orgChart1"/>
    <dgm:cxn modelId="{610D6EB7-94A1-4BC0-B4F7-53A30D3B8C21}" type="presParOf" srcId="{6E345E23-55D2-4D94-9FD2-38F9F0D5469E}" destId="{D9189FB7-2EB5-4DFE-906D-0EA6003D423E}" srcOrd="0" destOrd="0" presId="urn:microsoft.com/office/officeart/2005/8/layout/orgChart1"/>
    <dgm:cxn modelId="{76C3912B-718C-4D4A-BA67-97CC43A30257}" type="presParOf" srcId="{D9189FB7-2EB5-4DFE-906D-0EA6003D423E}" destId="{A1E2FDF9-AE96-4040-A01A-E247C56EB60F}" srcOrd="0" destOrd="0" presId="urn:microsoft.com/office/officeart/2005/8/layout/orgChart1"/>
    <dgm:cxn modelId="{69B7C9FE-AE17-45B9-97C3-E5BF40B31115}" type="presParOf" srcId="{D9189FB7-2EB5-4DFE-906D-0EA6003D423E}" destId="{C6B641D3-FDDE-4057-B62C-6833AE224A65}" srcOrd="1" destOrd="0" presId="urn:microsoft.com/office/officeart/2005/8/layout/orgChart1"/>
    <dgm:cxn modelId="{2FABD6EE-5906-4D8D-A9C5-7359832BBA56}" type="presParOf" srcId="{6E345E23-55D2-4D94-9FD2-38F9F0D5469E}" destId="{2156B94B-438B-43E5-9E1E-A3F9490264D6}" srcOrd="1" destOrd="0" presId="urn:microsoft.com/office/officeart/2005/8/layout/orgChart1"/>
    <dgm:cxn modelId="{19E9204B-38BB-459B-A717-C9F05386B025}" type="presParOf" srcId="{2156B94B-438B-43E5-9E1E-A3F9490264D6}" destId="{73728FDE-028E-4AEC-BF6C-5614F4D91890}" srcOrd="0" destOrd="0" presId="urn:microsoft.com/office/officeart/2005/8/layout/orgChart1"/>
    <dgm:cxn modelId="{0BA4C4C7-A649-4615-8934-3B53FC8F179F}" type="presParOf" srcId="{2156B94B-438B-43E5-9E1E-A3F9490264D6}" destId="{346A8699-E91C-40B3-B37C-7F97B7635BD0}" srcOrd="1" destOrd="0" presId="urn:microsoft.com/office/officeart/2005/8/layout/orgChart1"/>
    <dgm:cxn modelId="{1E957564-F525-4B99-BAC5-35BB257C16EE}" type="presParOf" srcId="{346A8699-E91C-40B3-B37C-7F97B7635BD0}" destId="{A40D35EB-ED84-48B8-A51D-0543F3B9B16A}" srcOrd="0" destOrd="0" presId="urn:microsoft.com/office/officeart/2005/8/layout/orgChart1"/>
    <dgm:cxn modelId="{5A5D440B-7AB4-422A-8F98-734066D7A645}" type="presParOf" srcId="{A40D35EB-ED84-48B8-A51D-0543F3B9B16A}" destId="{5A8F992E-0893-467A-8FAA-A7411B2B6AEB}" srcOrd="0" destOrd="0" presId="urn:microsoft.com/office/officeart/2005/8/layout/orgChart1"/>
    <dgm:cxn modelId="{C2884DD2-6D6B-4558-B570-409E9DE577F4}" type="presParOf" srcId="{A40D35EB-ED84-48B8-A51D-0543F3B9B16A}" destId="{5E79596A-7E08-467D-8403-5CEEE68CAFA1}" srcOrd="1" destOrd="0" presId="urn:microsoft.com/office/officeart/2005/8/layout/orgChart1"/>
    <dgm:cxn modelId="{BDBE4A0F-71BC-417F-B5F4-09B265FE3F8A}" type="presParOf" srcId="{346A8699-E91C-40B3-B37C-7F97B7635BD0}" destId="{DEC06B30-E870-423C-846F-771F0DD7DB9E}" srcOrd="1" destOrd="0" presId="urn:microsoft.com/office/officeart/2005/8/layout/orgChart1"/>
    <dgm:cxn modelId="{F8BFD40E-49FB-45FD-9010-5E6411C9517B}" type="presParOf" srcId="{346A8699-E91C-40B3-B37C-7F97B7635BD0}" destId="{3B8DDF62-C909-48D2-813C-8638559A123F}" srcOrd="2" destOrd="0" presId="urn:microsoft.com/office/officeart/2005/8/layout/orgChart1"/>
    <dgm:cxn modelId="{7E5DF30D-7BB5-4824-ABEF-E65667969736}" type="presParOf" srcId="{2156B94B-438B-43E5-9E1E-A3F9490264D6}" destId="{A103E09F-9EAE-48A0-8B74-F6B32EF09AEE}" srcOrd="2" destOrd="0" presId="urn:microsoft.com/office/officeart/2005/8/layout/orgChart1"/>
    <dgm:cxn modelId="{AF2FE4F9-A571-47C2-8029-D8327AD67521}" type="presParOf" srcId="{2156B94B-438B-43E5-9E1E-A3F9490264D6}" destId="{2AD7DDD3-DFFA-4C7E-B954-28D72B1D5DD5}" srcOrd="3" destOrd="0" presId="urn:microsoft.com/office/officeart/2005/8/layout/orgChart1"/>
    <dgm:cxn modelId="{EA20BB30-3F42-4892-817B-453279F9EFDA}" type="presParOf" srcId="{2AD7DDD3-DFFA-4C7E-B954-28D72B1D5DD5}" destId="{AC01C9E7-A53F-4A1E-BAEE-70BD727D08D8}" srcOrd="0" destOrd="0" presId="urn:microsoft.com/office/officeart/2005/8/layout/orgChart1"/>
    <dgm:cxn modelId="{087C5724-1279-466A-B409-40308D8345AB}" type="presParOf" srcId="{AC01C9E7-A53F-4A1E-BAEE-70BD727D08D8}" destId="{D56224BD-09C6-434D-A7F9-53C1D2191AD2}" srcOrd="0" destOrd="0" presId="urn:microsoft.com/office/officeart/2005/8/layout/orgChart1"/>
    <dgm:cxn modelId="{FEF1F1B7-B0CE-4C88-9635-C4A9EB5C0126}" type="presParOf" srcId="{AC01C9E7-A53F-4A1E-BAEE-70BD727D08D8}" destId="{7D808069-C721-4426-9996-056D6E2D37C2}" srcOrd="1" destOrd="0" presId="urn:microsoft.com/office/officeart/2005/8/layout/orgChart1"/>
    <dgm:cxn modelId="{6050F7D5-E221-4297-A926-347F514A22BA}" type="presParOf" srcId="{2AD7DDD3-DFFA-4C7E-B954-28D72B1D5DD5}" destId="{E395CE7A-FE93-4E66-880C-2373637D4695}" srcOrd="1" destOrd="0" presId="urn:microsoft.com/office/officeart/2005/8/layout/orgChart1"/>
    <dgm:cxn modelId="{A97E234F-CFAB-42AB-89C3-217C7926ECD0}" type="presParOf" srcId="{2AD7DDD3-DFFA-4C7E-B954-28D72B1D5DD5}" destId="{35E3F15F-9234-474D-8133-9A3B7AB55CFE}" srcOrd="2" destOrd="0" presId="urn:microsoft.com/office/officeart/2005/8/layout/orgChart1"/>
    <dgm:cxn modelId="{E97000F2-C341-4887-A29E-43644C5AD58F}" type="presParOf" srcId="{2156B94B-438B-43E5-9E1E-A3F9490264D6}" destId="{736FFD04-C471-49B4-8A3C-70042652EE40}" srcOrd="4" destOrd="0" presId="urn:microsoft.com/office/officeart/2005/8/layout/orgChart1"/>
    <dgm:cxn modelId="{47384EB7-8A7C-4A97-BBA0-AC87D1B51CDE}" type="presParOf" srcId="{2156B94B-438B-43E5-9E1E-A3F9490264D6}" destId="{BFDFDA35-81CC-41A9-989A-D9E60DE68CE0}" srcOrd="5" destOrd="0" presId="urn:microsoft.com/office/officeart/2005/8/layout/orgChart1"/>
    <dgm:cxn modelId="{28A18024-C4DC-43CB-8A94-E81C1009C9F3}" type="presParOf" srcId="{BFDFDA35-81CC-41A9-989A-D9E60DE68CE0}" destId="{D19C1403-294E-4AD0-B2CD-64C335945169}" srcOrd="0" destOrd="0" presId="urn:microsoft.com/office/officeart/2005/8/layout/orgChart1"/>
    <dgm:cxn modelId="{C9C7212D-C6B6-460C-9284-A02AEE1E5582}" type="presParOf" srcId="{D19C1403-294E-4AD0-B2CD-64C335945169}" destId="{86EE0488-D46C-4C5D-BA0A-B0FE23AF0B74}" srcOrd="0" destOrd="0" presId="urn:microsoft.com/office/officeart/2005/8/layout/orgChart1"/>
    <dgm:cxn modelId="{65B63E48-1434-4032-9DBC-8B39489643E4}" type="presParOf" srcId="{D19C1403-294E-4AD0-B2CD-64C335945169}" destId="{B1BB2BB4-1B2A-4400-A63C-A32A1D85B7C9}" srcOrd="1" destOrd="0" presId="urn:microsoft.com/office/officeart/2005/8/layout/orgChart1"/>
    <dgm:cxn modelId="{A33B00D9-91C8-4F57-9E4B-AAA61F346490}" type="presParOf" srcId="{BFDFDA35-81CC-41A9-989A-D9E60DE68CE0}" destId="{FFD5683B-E822-4472-A247-F76778940D81}" srcOrd="1" destOrd="0" presId="urn:microsoft.com/office/officeart/2005/8/layout/orgChart1"/>
    <dgm:cxn modelId="{393CC983-7C24-483A-8711-BDF363DB5D5A}" type="presParOf" srcId="{BFDFDA35-81CC-41A9-989A-D9E60DE68CE0}" destId="{19476C8D-1A14-44B6-8407-756F3322E63E}" srcOrd="2" destOrd="0" presId="urn:microsoft.com/office/officeart/2005/8/layout/orgChart1"/>
    <dgm:cxn modelId="{02B68CAB-E043-40CA-877A-2510A01996DC}" type="presParOf" srcId="{6E345E23-55D2-4D94-9FD2-38F9F0D5469E}" destId="{F5EE119E-56E6-451D-9054-42B106571A7A}" srcOrd="2" destOrd="0" presId="urn:microsoft.com/office/officeart/2005/8/layout/orgChart1"/>
    <dgm:cxn modelId="{E0CA1ECE-ADFB-4282-AB0A-19076FD88C29}" type="presParOf" srcId="{646F6034-6BFC-430A-AD1D-A65D9944E5D3}" destId="{4E8995E1-5A4E-441B-8A99-291861A64CF5}" srcOrd="2" destOrd="0" presId="urn:microsoft.com/office/officeart/2005/8/layout/orgChart1"/>
    <dgm:cxn modelId="{E91B80D1-EF2C-4A22-B31F-319D74DF3173}" type="presParOf" srcId="{F7A48B7D-6ADD-4550-8C39-78E8F015FF0B}" destId="{F9A5A1BB-8492-4AD8-8C1A-F1F260FEB5F0}" srcOrd="2" destOrd="0" presId="urn:microsoft.com/office/officeart/2005/8/layout/orgChart1"/>
    <dgm:cxn modelId="{291F6E03-1B07-4B5C-9873-7B3DE0E51AB1}" type="presParOf" srcId="{F7710CF9-C5D2-448C-AC35-BA6D0B98BCFD}" destId="{F6A0261E-2C85-406F-8F48-CC9067DA731D}" srcOrd="2" destOrd="0" presId="urn:microsoft.com/office/officeart/2005/8/layout/orgChart1"/>
    <dgm:cxn modelId="{40BC566E-3F96-4E66-B6F2-B8DE5A1CFA28}" type="presParOf" srcId="{3E3D938D-9413-4058-A230-E0875D276112}" destId="{FE5DBF7B-81D9-4D35-87AB-944F7918A3DC}" srcOrd="6" destOrd="0" presId="urn:microsoft.com/office/officeart/2005/8/layout/orgChart1"/>
    <dgm:cxn modelId="{AD4598ED-55B4-4C6B-832C-53189F91DEE7}" type="presParOf" srcId="{3E3D938D-9413-4058-A230-E0875D276112}" destId="{829E9D9D-B833-42FE-B004-703E15D7BC36}" srcOrd="7" destOrd="0" presId="urn:microsoft.com/office/officeart/2005/8/layout/orgChart1"/>
    <dgm:cxn modelId="{C93CEE81-0365-4FDD-AEF7-CD33ACF7486D}" type="presParOf" srcId="{829E9D9D-B833-42FE-B004-703E15D7BC36}" destId="{064FA7FD-633F-4FD0-A1EE-748072BEC0CA}" srcOrd="0" destOrd="0" presId="urn:microsoft.com/office/officeart/2005/8/layout/orgChart1"/>
    <dgm:cxn modelId="{5EEBF7DF-A8F1-46D8-878F-A7DA5F06A787}" type="presParOf" srcId="{064FA7FD-633F-4FD0-A1EE-748072BEC0CA}" destId="{6BFD603D-DA24-42A9-ADA4-567C29ADABDD}" srcOrd="0" destOrd="0" presId="urn:microsoft.com/office/officeart/2005/8/layout/orgChart1"/>
    <dgm:cxn modelId="{4AF215FF-EEA3-4609-8681-7A596AB8E428}" type="presParOf" srcId="{064FA7FD-633F-4FD0-A1EE-748072BEC0CA}" destId="{70A7B8B2-46CA-4090-B5CB-805E189DC578}" srcOrd="1" destOrd="0" presId="urn:microsoft.com/office/officeart/2005/8/layout/orgChart1"/>
    <dgm:cxn modelId="{77C62AAC-3ED5-44E9-8950-1EA42B3B8DEF}" type="presParOf" srcId="{829E9D9D-B833-42FE-B004-703E15D7BC36}" destId="{E3F0BB43-8C68-49E8-9133-EC523F1907C2}" srcOrd="1" destOrd="0" presId="urn:microsoft.com/office/officeart/2005/8/layout/orgChart1"/>
    <dgm:cxn modelId="{0A2A7F79-86A6-41CC-B7B9-464AE3E889BD}" type="presParOf" srcId="{E3F0BB43-8C68-49E8-9133-EC523F1907C2}" destId="{82B45009-1F88-46C2-98A8-3561180FF091}" srcOrd="0" destOrd="0" presId="urn:microsoft.com/office/officeart/2005/8/layout/orgChart1"/>
    <dgm:cxn modelId="{37AF4359-D985-422A-9754-FDD395AC16C0}" type="presParOf" srcId="{E3F0BB43-8C68-49E8-9133-EC523F1907C2}" destId="{DC516293-F86A-45B4-88D8-69132D82E69A}" srcOrd="1" destOrd="0" presId="urn:microsoft.com/office/officeart/2005/8/layout/orgChart1"/>
    <dgm:cxn modelId="{5E345BF6-DFF0-479B-BCC3-70809E2C6F93}" type="presParOf" srcId="{DC516293-F86A-45B4-88D8-69132D82E69A}" destId="{2F7D6519-58C4-469C-B09F-33A9D414F113}" srcOrd="0" destOrd="0" presId="urn:microsoft.com/office/officeart/2005/8/layout/orgChart1"/>
    <dgm:cxn modelId="{4FB5F67A-74A3-4619-827E-974874359E93}" type="presParOf" srcId="{2F7D6519-58C4-469C-B09F-33A9D414F113}" destId="{3986FA72-2E66-47B2-9A71-2866DB84620D}" srcOrd="0" destOrd="0" presId="urn:microsoft.com/office/officeart/2005/8/layout/orgChart1"/>
    <dgm:cxn modelId="{E560024D-A443-4DA5-B7A0-B7CDCC8D84D4}" type="presParOf" srcId="{2F7D6519-58C4-469C-B09F-33A9D414F113}" destId="{E215F212-273D-4EFA-A64F-899049B9BF26}" srcOrd="1" destOrd="0" presId="urn:microsoft.com/office/officeart/2005/8/layout/orgChart1"/>
    <dgm:cxn modelId="{93ABE70B-BCB1-4143-AA60-66C18ABA7651}" type="presParOf" srcId="{DC516293-F86A-45B4-88D8-69132D82E69A}" destId="{482B9004-595F-42B7-BB07-10D66C4072ED}" srcOrd="1" destOrd="0" presId="urn:microsoft.com/office/officeart/2005/8/layout/orgChart1"/>
    <dgm:cxn modelId="{1E87EC83-F6DB-45EF-A3F2-CD543A8D6C09}" type="presParOf" srcId="{482B9004-595F-42B7-BB07-10D66C4072ED}" destId="{8ACB2973-F1C7-4AA6-AC89-802D24C381C9}" srcOrd="0" destOrd="0" presId="urn:microsoft.com/office/officeart/2005/8/layout/orgChart1"/>
    <dgm:cxn modelId="{239BDBDC-0E57-4415-8B0F-35CFC128DE60}" type="presParOf" srcId="{482B9004-595F-42B7-BB07-10D66C4072ED}" destId="{CF2F20A6-C0C1-43FE-A1A1-7EDD07462E21}" srcOrd="1" destOrd="0" presId="urn:microsoft.com/office/officeart/2005/8/layout/orgChart1"/>
    <dgm:cxn modelId="{DFD4240A-0D93-4E83-91B7-767E7038BE06}" type="presParOf" srcId="{CF2F20A6-C0C1-43FE-A1A1-7EDD07462E21}" destId="{C4B33454-D5F0-4621-A123-747B62275530}" srcOrd="0" destOrd="0" presId="urn:microsoft.com/office/officeart/2005/8/layout/orgChart1"/>
    <dgm:cxn modelId="{9B53CFB6-3D0E-4D8F-9D62-00449BA80452}" type="presParOf" srcId="{C4B33454-D5F0-4621-A123-747B62275530}" destId="{D8EA1E20-48CB-497B-AB54-B8A4DEC8AB2E}" srcOrd="0" destOrd="0" presId="urn:microsoft.com/office/officeart/2005/8/layout/orgChart1"/>
    <dgm:cxn modelId="{1ABF2DA8-76E9-4376-A9CB-67FE79B532D7}" type="presParOf" srcId="{C4B33454-D5F0-4621-A123-747B62275530}" destId="{C501A8D8-59E7-4398-9443-1D64C779E514}" srcOrd="1" destOrd="0" presId="urn:microsoft.com/office/officeart/2005/8/layout/orgChart1"/>
    <dgm:cxn modelId="{8B67FD72-DF8E-441C-B9A5-953D4E81E83C}" type="presParOf" srcId="{CF2F20A6-C0C1-43FE-A1A1-7EDD07462E21}" destId="{6F0BE444-AFD0-4CE0-9410-394B7898856C}" srcOrd="1" destOrd="0" presId="urn:microsoft.com/office/officeart/2005/8/layout/orgChart1"/>
    <dgm:cxn modelId="{C5380DE4-EF92-48AB-80DC-C73BB0959022}" type="presParOf" srcId="{CF2F20A6-C0C1-43FE-A1A1-7EDD07462E21}" destId="{203A5646-8DCD-4244-A153-FFC0CB629499}" srcOrd="2" destOrd="0" presId="urn:microsoft.com/office/officeart/2005/8/layout/orgChart1"/>
    <dgm:cxn modelId="{23E0BFBD-EFBF-426C-92B3-00A09C641439}" type="presParOf" srcId="{482B9004-595F-42B7-BB07-10D66C4072ED}" destId="{115F0660-BB10-4EC7-9F4E-2F590825391E}" srcOrd="2" destOrd="0" presId="urn:microsoft.com/office/officeart/2005/8/layout/orgChart1"/>
    <dgm:cxn modelId="{E9F84222-756F-48B6-87A0-10A63F7A3281}" type="presParOf" srcId="{482B9004-595F-42B7-BB07-10D66C4072ED}" destId="{7FF87165-3D09-449E-B526-4EBFD36F38AD}" srcOrd="3" destOrd="0" presId="urn:microsoft.com/office/officeart/2005/8/layout/orgChart1"/>
    <dgm:cxn modelId="{7503AB46-1890-4E58-B68A-8585AF54677B}" type="presParOf" srcId="{7FF87165-3D09-449E-B526-4EBFD36F38AD}" destId="{50DDADFB-C80A-43C0-8AF8-5EC0FA82363C}" srcOrd="0" destOrd="0" presId="urn:microsoft.com/office/officeart/2005/8/layout/orgChart1"/>
    <dgm:cxn modelId="{985DCBB9-8D63-4345-9771-48EC7B75C2D7}" type="presParOf" srcId="{50DDADFB-C80A-43C0-8AF8-5EC0FA82363C}" destId="{A595F143-2E3A-4923-878D-DF10322991AA}" srcOrd="0" destOrd="0" presId="urn:microsoft.com/office/officeart/2005/8/layout/orgChart1"/>
    <dgm:cxn modelId="{E670E783-763A-4985-8729-F42F85985BCE}" type="presParOf" srcId="{50DDADFB-C80A-43C0-8AF8-5EC0FA82363C}" destId="{5DAA1C08-4393-4F6C-B567-C1DB3CCD35B9}" srcOrd="1" destOrd="0" presId="urn:microsoft.com/office/officeart/2005/8/layout/orgChart1"/>
    <dgm:cxn modelId="{FF7E93FA-C6D7-4AB2-976B-BE3D8386B084}" type="presParOf" srcId="{7FF87165-3D09-449E-B526-4EBFD36F38AD}" destId="{06B0D4AC-0010-4099-A51B-D882BB715450}" srcOrd="1" destOrd="0" presId="urn:microsoft.com/office/officeart/2005/8/layout/orgChart1"/>
    <dgm:cxn modelId="{1D28E07D-602C-41CC-A355-39562D43FCBB}" type="presParOf" srcId="{7FF87165-3D09-449E-B526-4EBFD36F38AD}" destId="{58A9431E-FCE9-4519-9094-E5E3C5D42C86}" srcOrd="2" destOrd="0" presId="urn:microsoft.com/office/officeart/2005/8/layout/orgChart1"/>
    <dgm:cxn modelId="{4A13509C-4329-4CDB-8F21-51F70EEB349A}" type="presParOf" srcId="{482B9004-595F-42B7-BB07-10D66C4072ED}" destId="{75884EA9-6EB2-434A-A9C4-7327A4BF137E}" srcOrd="4" destOrd="0" presId="urn:microsoft.com/office/officeart/2005/8/layout/orgChart1"/>
    <dgm:cxn modelId="{4AB8AD13-39C4-492A-AF7B-AACA9560B7E2}" type="presParOf" srcId="{482B9004-595F-42B7-BB07-10D66C4072ED}" destId="{7331C34E-9F70-4AF0-8F44-F845D0F4348A}" srcOrd="5" destOrd="0" presId="urn:microsoft.com/office/officeart/2005/8/layout/orgChart1"/>
    <dgm:cxn modelId="{7BB8ABC2-9488-44D2-9DFC-FDD131882276}" type="presParOf" srcId="{7331C34E-9F70-4AF0-8F44-F845D0F4348A}" destId="{653C32BB-F7CC-453D-B4A6-11B351F18017}" srcOrd="0" destOrd="0" presId="urn:microsoft.com/office/officeart/2005/8/layout/orgChart1"/>
    <dgm:cxn modelId="{4086E48C-E270-4E6D-8676-2623BF5F09A0}" type="presParOf" srcId="{653C32BB-F7CC-453D-B4A6-11B351F18017}" destId="{7F170F87-5448-4854-864B-B14F4C550B6E}" srcOrd="0" destOrd="0" presId="urn:microsoft.com/office/officeart/2005/8/layout/orgChart1"/>
    <dgm:cxn modelId="{4EB68A3D-FA01-4ABB-8D89-8410221476B9}" type="presParOf" srcId="{653C32BB-F7CC-453D-B4A6-11B351F18017}" destId="{D832BBCC-6921-4104-A447-25F6724DB20F}" srcOrd="1" destOrd="0" presId="urn:microsoft.com/office/officeart/2005/8/layout/orgChart1"/>
    <dgm:cxn modelId="{5FB50793-BD7A-4F37-8E19-965D889C085A}" type="presParOf" srcId="{7331C34E-9F70-4AF0-8F44-F845D0F4348A}" destId="{8AC78821-8B49-4362-9037-80D4F007B3D4}" srcOrd="1" destOrd="0" presId="urn:microsoft.com/office/officeart/2005/8/layout/orgChart1"/>
    <dgm:cxn modelId="{88646638-E582-46B1-BDDB-4EEDBC8A72E6}" type="presParOf" srcId="{7331C34E-9F70-4AF0-8F44-F845D0F4348A}" destId="{43FF23B2-D740-4083-842D-072DBB19F56D}" srcOrd="2" destOrd="0" presId="urn:microsoft.com/office/officeart/2005/8/layout/orgChart1"/>
    <dgm:cxn modelId="{CDF45B53-61C7-4CF9-963B-AF4944EA0E0A}" type="presParOf" srcId="{DC516293-F86A-45B4-88D8-69132D82E69A}" destId="{5BCAC261-BEB6-4F6D-A66C-3119DEE74B35}" srcOrd="2" destOrd="0" presId="urn:microsoft.com/office/officeart/2005/8/layout/orgChart1"/>
    <dgm:cxn modelId="{347487C5-04C0-48FF-BF03-7342486F5EF9}" type="presParOf" srcId="{829E9D9D-B833-42FE-B004-703E15D7BC36}" destId="{A3015547-2088-4FC4-A04A-FE5487766EC8}" srcOrd="2" destOrd="0" presId="urn:microsoft.com/office/officeart/2005/8/layout/orgChart1"/>
    <dgm:cxn modelId="{B2746403-67D2-4880-8384-AB3E8DC85B31}" type="presParOf" srcId="{3E3D938D-9413-4058-A230-E0875D276112}" destId="{790E0842-4969-446D-AD2D-0B22C4945814}" srcOrd="8" destOrd="0" presId="urn:microsoft.com/office/officeart/2005/8/layout/orgChart1"/>
    <dgm:cxn modelId="{1EDB8F44-2521-4D53-9B94-69E68B2F16D2}" type="presParOf" srcId="{3E3D938D-9413-4058-A230-E0875D276112}" destId="{DC9B5B7A-271E-47BC-A1A8-F4DF31680F8B}" srcOrd="9" destOrd="0" presId="urn:microsoft.com/office/officeart/2005/8/layout/orgChart1"/>
    <dgm:cxn modelId="{3DFBF2B8-E909-4D6A-8E3E-4102E428260C}" type="presParOf" srcId="{DC9B5B7A-271E-47BC-A1A8-F4DF31680F8B}" destId="{864B6F68-B7CE-41B6-A766-AE9489B92C8F}" srcOrd="0" destOrd="0" presId="urn:microsoft.com/office/officeart/2005/8/layout/orgChart1"/>
    <dgm:cxn modelId="{E6498C21-8C9C-4D43-B8B1-F4F0BC7316FC}" type="presParOf" srcId="{864B6F68-B7CE-41B6-A766-AE9489B92C8F}" destId="{496CF560-4AFD-47E9-B401-F3C0077F278D}" srcOrd="0" destOrd="0" presId="urn:microsoft.com/office/officeart/2005/8/layout/orgChart1"/>
    <dgm:cxn modelId="{5C33CF87-1A5F-4E8B-B541-C0A1AD6F8445}" type="presParOf" srcId="{864B6F68-B7CE-41B6-A766-AE9489B92C8F}" destId="{E6A18E86-D412-48AA-ACBF-B988C293554A}" srcOrd="1" destOrd="0" presId="urn:microsoft.com/office/officeart/2005/8/layout/orgChart1"/>
    <dgm:cxn modelId="{1DA0C223-6E31-413D-B799-0A81E64C7DEB}" type="presParOf" srcId="{DC9B5B7A-271E-47BC-A1A8-F4DF31680F8B}" destId="{58B82084-2332-47F3-AF38-A00328C4705A}" srcOrd="1" destOrd="0" presId="urn:microsoft.com/office/officeart/2005/8/layout/orgChart1"/>
    <dgm:cxn modelId="{1244451C-77D7-4C94-ADDC-121087E17329}" type="presParOf" srcId="{58B82084-2332-47F3-AF38-A00328C4705A}" destId="{87035CB0-812F-4A60-8AA3-8D17D6C0020E}" srcOrd="0" destOrd="0" presId="urn:microsoft.com/office/officeart/2005/8/layout/orgChart1"/>
    <dgm:cxn modelId="{6425EC10-162C-4280-B3C5-F59D4A2EEBDC}" type="presParOf" srcId="{58B82084-2332-47F3-AF38-A00328C4705A}" destId="{328F3CBE-8915-452F-82AF-04A72FDAE2ED}" srcOrd="1" destOrd="0" presId="urn:microsoft.com/office/officeart/2005/8/layout/orgChart1"/>
    <dgm:cxn modelId="{4445A51F-FE0D-4C3B-8215-EF6F5A47CC8C}" type="presParOf" srcId="{328F3CBE-8915-452F-82AF-04A72FDAE2ED}" destId="{8EC7FB91-13DE-4603-8706-26B1C95D5DC8}" srcOrd="0" destOrd="0" presId="urn:microsoft.com/office/officeart/2005/8/layout/orgChart1"/>
    <dgm:cxn modelId="{694375A7-6EB8-4A35-B36B-E4653CFCCFD7}" type="presParOf" srcId="{8EC7FB91-13DE-4603-8706-26B1C95D5DC8}" destId="{EC3FF47C-34B2-4649-B96E-F6760A6FC53C}" srcOrd="0" destOrd="0" presId="urn:microsoft.com/office/officeart/2005/8/layout/orgChart1"/>
    <dgm:cxn modelId="{F8B3BB0E-3C2A-4C18-8176-261ECB2F7065}" type="presParOf" srcId="{8EC7FB91-13DE-4603-8706-26B1C95D5DC8}" destId="{6066AC89-F8DE-427F-9B28-9120360F2EFB}" srcOrd="1" destOrd="0" presId="urn:microsoft.com/office/officeart/2005/8/layout/orgChart1"/>
    <dgm:cxn modelId="{6F5D3237-1DA5-4036-BDCB-7715AFF2EEB1}" type="presParOf" srcId="{328F3CBE-8915-452F-82AF-04A72FDAE2ED}" destId="{C47AEA51-46B7-4ADC-A958-9B77629A5F4C}" srcOrd="1" destOrd="0" presId="urn:microsoft.com/office/officeart/2005/8/layout/orgChart1"/>
    <dgm:cxn modelId="{C849923C-210B-4C29-8B2F-F61698249B42}" type="presParOf" srcId="{C47AEA51-46B7-4ADC-A958-9B77629A5F4C}" destId="{D36106ED-CF4A-498B-AAA5-74E35BFDE11F}" srcOrd="0" destOrd="0" presId="urn:microsoft.com/office/officeart/2005/8/layout/orgChart1"/>
    <dgm:cxn modelId="{A95F4090-CDCF-41A9-8FBF-01A79CD0E4A1}" type="presParOf" srcId="{C47AEA51-46B7-4ADC-A958-9B77629A5F4C}" destId="{7804B82A-AB28-44F0-BCFD-88B29FA66AF8}" srcOrd="1" destOrd="0" presId="urn:microsoft.com/office/officeart/2005/8/layout/orgChart1"/>
    <dgm:cxn modelId="{D5EAD469-2B16-4192-AD17-83B58B2A5CF7}" type="presParOf" srcId="{7804B82A-AB28-44F0-BCFD-88B29FA66AF8}" destId="{752055FF-A140-4594-95AA-498D8AEE6DE7}" srcOrd="0" destOrd="0" presId="urn:microsoft.com/office/officeart/2005/8/layout/orgChart1"/>
    <dgm:cxn modelId="{A8F0FCC7-FE90-41AE-8DDB-4CACB8807E48}" type="presParOf" srcId="{752055FF-A140-4594-95AA-498D8AEE6DE7}" destId="{A000E79D-4148-4CC2-95F6-E811AE31F3A7}" srcOrd="0" destOrd="0" presId="urn:microsoft.com/office/officeart/2005/8/layout/orgChart1"/>
    <dgm:cxn modelId="{F70F8723-DCBD-4AAC-A17B-7D5E4D7364C6}" type="presParOf" srcId="{752055FF-A140-4594-95AA-498D8AEE6DE7}" destId="{FF42EA45-595D-43F3-AA06-A30C9A381D1E}" srcOrd="1" destOrd="0" presId="urn:microsoft.com/office/officeart/2005/8/layout/orgChart1"/>
    <dgm:cxn modelId="{CD31C8CA-3982-44F2-9D75-6C84CCA42213}" type="presParOf" srcId="{7804B82A-AB28-44F0-BCFD-88B29FA66AF8}" destId="{BDF262D2-C1B3-455A-9DE5-89B2061B3B1A}" srcOrd="1" destOrd="0" presId="urn:microsoft.com/office/officeart/2005/8/layout/orgChart1"/>
    <dgm:cxn modelId="{5B49C736-D5D2-4779-9BF4-517C9FCB656F}" type="presParOf" srcId="{7804B82A-AB28-44F0-BCFD-88B29FA66AF8}" destId="{0D3C0E29-70ED-44DA-A4B2-957FBEBE34AF}" srcOrd="2" destOrd="0" presId="urn:microsoft.com/office/officeart/2005/8/layout/orgChart1"/>
    <dgm:cxn modelId="{CCA1213A-CDFC-4FAA-971C-A7A2FED0AE02}" type="presParOf" srcId="{C47AEA51-46B7-4ADC-A958-9B77629A5F4C}" destId="{9D440D50-59E7-4254-9FEB-E01DAEB793CE}" srcOrd="2" destOrd="0" presId="urn:microsoft.com/office/officeart/2005/8/layout/orgChart1"/>
    <dgm:cxn modelId="{167488DB-B4CA-423C-AC59-87E1ED72C89E}" type="presParOf" srcId="{C47AEA51-46B7-4ADC-A958-9B77629A5F4C}" destId="{3D0C793A-A67F-4C4F-968E-31451BA72FEF}" srcOrd="3" destOrd="0" presId="urn:microsoft.com/office/officeart/2005/8/layout/orgChart1"/>
    <dgm:cxn modelId="{5D227514-7460-4660-9C22-9C91547E1078}" type="presParOf" srcId="{3D0C793A-A67F-4C4F-968E-31451BA72FEF}" destId="{0667F54F-41FA-4912-8F9F-10DF5EC8270D}" srcOrd="0" destOrd="0" presId="urn:microsoft.com/office/officeart/2005/8/layout/orgChart1"/>
    <dgm:cxn modelId="{D41EBB16-97BD-4243-A361-B9749AB9955E}" type="presParOf" srcId="{0667F54F-41FA-4912-8F9F-10DF5EC8270D}" destId="{44E11894-CC13-4D66-82E5-4FD661738E1B}" srcOrd="0" destOrd="0" presId="urn:microsoft.com/office/officeart/2005/8/layout/orgChart1"/>
    <dgm:cxn modelId="{F15AA64A-2194-4A36-BD1C-492D3F853545}" type="presParOf" srcId="{0667F54F-41FA-4912-8F9F-10DF5EC8270D}" destId="{873465A9-88E9-4183-8B2E-030902195E36}" srcOrd="1" destOrd="0" presId="urn:microsoft.com/office/officeart/2005/8/layout/orgChart1"/>
    <dgm:cxn modelId="{884EE392-D4FB-4832-98C8-855481472D6D}" type="presParOf" srcId="{3D0C793A-A67F-4C4F-968E-31451BA72FEF}" destId="{C2EBFCAF-419A-41A2-AF89-E5059DDB92B3}" srcOrd="1" destOrd="0" presId="urn:microsoft.com/office/officeart/2005/8/layout/orgChart1"/>
    <dgm:cxn modelId="{264CCE3E-9FC3-4526-AD6B-D965EE59112F}" type="presParOf" srcId="{3D0C793A-A67F-4C4F-968E-31451BA72FEF}" destId="{7EA9D8D4-EF95-48CA-83EB-1358DB63FE20}" srcOrd="2" destOrd="0" presId="urn:microsoft.com/office/officeart/2005/8/layout/orgChart1"/>
    <dgm:cxn modelId="{37A1D8AE-2B0E-4299-A1C8-EC53BA3A6197}" type="presParOf" srcId="{C47AEA51-46B7-4ADC-A958-9B77629A5F4C}" destId="{959622D5-999A-423F-A7DF-5460D8230AB5}" srcOrd="4" destOrd="0" presId="urn:microsoft.com/office/officeart/2005/8/layout/orgChart1"/>
    <dgm:cxn modelId="{4C81F53A-3873-4CDC-A0D2-D1096AFE1484}" type="presParOf" srcId="{C47AEA51-46B7-4ADC-A958-9B77629A5F4C}" destId="{95011DCB-7B8D-4327-A4CF-2D65E9EB7E8A}" srcOrd="5" destOrd="0" presId="urn:microsoft.com/office/officeart/2005/8/layout/orgChart1"/>
    <dgm:cxn modelId="{3B977062-9D8A-469F-8281-463D87FBD0E1}" type="presParOf" srcId="{95011DCB-7B8D-4327-A4CF-2D65E9EB7E8A}" destId="{F070F11B-4284-4C98-988E-17B24786E774}" srcOrd="0" destOrd="0" presId="urn:microsoft.com/office/officeart/2005/8/layout/orgChart1"/>
    <dgm:cxn modelId="{992A4EB3-25C0-46C4-B9E6-6FE4ADAD86CE}" type="presParOf" srcId="{F070F11B-4284-4C98-988E-17B24786E774}" destId="{6647F262-1A6E-4BEE-BF1B-32D723BC6156}" srcOrd="0" destOrd="0" presId="urn:microsoft.com/office/officeart/2005/8/layout/orgChart1"/>
    <dgm:cxn modelId="{4ED79576-0B6C-4EC2-A094-9D973B585B4F}" type="presParOf" srcId="{F070F11B-4284-4C98-988E-17B24786E774}" destId="{6F8D3A1E-BD2C-4038-AF83-7CAF3606C563}" srcOrd="1" destOrd="0" presId="urn:microsoft.com/office/officeart/2005/8/layout/orgChart1"/>
    <dgm:cxn modelId="{EE958B56-6897-48D0-9679-6D640990BE21}" type="presParOf" srcId="{95011DCB-7B8D-4327-A4CF-2D65E9EB7E8A}" destId="{268F5124-7AB7-4DDA-800E-171043EA6E2D}" srcOrd="1" destOrd="0" presId="urn:microsoft.com/office/officeart/2005/8/layout/orgChart1"/>
    <dgm:cxn modelId="{1755D02E-E890-4C89-B680-E0150BA6C2F0}" type="presParOf" srcId="{95011DCB-7B8D-4327-A4CF-2D65E9EB7E8A}" destId="{413731BB-5A84-4F3D-944C-51ED7DFE73E5}" srcOrd="2" destOrd="0" presId="urn:microsoft.com/office/officeart/2005/8/layout/orgChart1"/>
    <dgm:cxn modelId="{8CF6A1A6-547A-4F38-B18A-AD9B9F5A2441}" type="presParOf" srcId="{C47AEA51-46B7-4ADC-A958-9B77629A5F4C}" destId="{D17C92C4-E0D3-46A7-9F5B-BAA447B2094E}" srcOrd="6" destOrd="0" presId="urn:microsoft.com/office/officeart/2005/8/layout/orgChart1"/>
    <dgm:cxn modelId="{63FB63D0-DCAD-408F-B482-FBECF5DADF0A}" type="presParOf" srcId="{C47AEA51-46B7-4ADC-A958-9B77629A5F4C}" destId="{12C4CBB6-F766-4561-B2E0-BB7896403C34}" srcOrd="7" destOrd="0" presId="urn:microsoft.com/office/officeart/2005/8/layout/orgChart1"/>
    <dgm:cxn modelId="{BCBF635B-7ECA-49BD-AB1B-9422F52153CD}" type="presParOf" srcId="{12C4CBB6-F766-4561-B2E0-BB7896403C34}" destId="{B9F270B5-9090-4F31-AD82-BCAB55B7535E}" srcOrd="0" destOrd="0" presId="urn:microsoft.com/office/officeart/2005/8/layout/orgChart1"/>
    <dgm:cxn modelId="{CBBA0FFF-45A4-4F7C-91BC-F5F69753F0FE}" type="presParOf" srcId="{B9F270B5-9090-4F31-AD82-BCAB55B7535E}" destId="{BC000A53-68DE-42B7-B743-124CC36A62A6}" srcOrd="0" destOrd="0" presId="urn:microsoft.com/office/officeart/2005/8/layout/orgChart1"/>
    <dgm:cxn modelId="{BF951AE8-FAFA-4C78-AE6D-2368EE860CB4}" type="presParOf" srcId="{B9F270B5-9090-4F31-AD82-BCAB55B7535E}" destId="{C45416D1-79B6-4B82-8865-22A28C1F0EA2}" srcOrd="1" destOrd="0" presId="urn:microsoft.com/office/officeart/2005/8/layout/orgChart1"/>
    <dgm:cxn modelId="{714C5A79-FE5B-474F-9551-181E77471E5D}" type="presParOf" srcId="{12C4CBB6-F766-4561-B2E0-BB7896403C34}" destId="{7B1116F6-B892-4BF2-AF81-ABEB858AC724}" srcOrd="1" destOrd="0" presId="urn:microsoft.com/office/officeart/2005/8/layout/orgChart1"/>
    <dgm:cxn modelId="{22BF719C-A7BD-4C8B-BE69-CAB2832A95C7}" type="presParOf" srcId="{7B1116F6-B892-4BF2-AF81-ABEB858AC724}" destId="{9CBB5F78-DFEC-4448-92F1-3FF41A23A17B}" srcOrd="0" destOrd="0" presId="urn:microsoft.com/office/officeart/2005/8/layout/orgChart1"/>
    <dgm:cxn modelId="{E6E2712E-2A75-4E19-B041-527DC89D8018}" type="presParOf" srcId="{7B1116F6-B892-4BF2-AF81-ABEB858AC724}" destId="{EFA5FDA2-4A66-4108-A17A-82FCDA0C4B02}" srcOrd="1" destOrd="0" presId="urn:microsoft.com/office/officeart/2005/8/layout/orgChart1"/>
    <dgm:cxn modelId="{5EB99AA4-8993-4B62-8589-475799068579}" type="presParOf" srcId="{EFA5FDA2-4A66-4108-A17A-82FCDA0C4B02}" destId="{B0568BE1-45A4-42E1-86F9-E1E6173A0BF8}" srcOrd="0" destOrd="0" presId="urn:microsoft.com/office/officeart/2005/8/layout/orgChart1"/>
    <dgm:cxn modelId="{F968417E-22EB-40E7-A994-5E84B98ED634}" type="presParOf" srcId="{B0568BE1-45A4-42E1-86F9-E1E6173A0BF8}" destId="{36E93982-AEAF-4B90-A556-02167EC20CEF}" srcOrd="0" destOrd="0" presId="urn:microsoft.com/office/officeart/2005/8/layout/orgChart1"/>
    <dgm:cxn modelId="{21B59370-AFD5-440A-B0F1-EEAFBC576C08}" type="presParOf" srcId="{B0568BE1-45A4-42E1-86F9-E1E6173A0BF8}" destId="{2343D0F1-0B67-4893-81D6-A9B0CDCEDFE9}" srcOrd="1" destOrd="0" presId="urn:microsoft.com/office/officeart/2005/8/layout/orgChart1"/>
    <dgm:cxn modelId="{B51FE76C-0B1E-482E-A850-3350593F0EBB}" type="presParOf" srcId="{EFA5FDA2-4A66-4108-A17A-82FCDA0C4B02}" destId="{9708F0B8-0BFC-4860-BFC8-619827123690}" srcOrd="1" destOrd="0" presId="urn:microsoft.com/office/officeart/2005/8/layout/orgChart1"/>
    <dgm:cxn modelId="{8A94A9AB-2B94-4040-8138-232A49A31D01}" type="presParOf" srcId="{EFA5FDA2-4A66-4108-A17A-82FCDA0C4B02}" destId="{C46B1B07-83B2-40AE-A645-863CB6A487ED}" srcOrd="2" destOrd="0" presId="urn:microsoft.com/office/officeart/2005/8/layout/orgChart1"/>
    <dgm:cxn modelId="{FA9A46B4-39C4-4BC1-88CB-831EF5A17A99}" type="presParOf" srcId="{7B1116F6-B892-4BF2-AF81-ABEB858AC724}" destId="{D35AC0B5-50D3-4ADC-B9E8-F7D5541E36FB}" srcOrd="2" destOrd="0" presId="urn:microsoft.com/office/officeart/2005/8/layout/orgChart1"/>
    <dgm:cxn modelId="{7B73DB3A-4BEC-4133-920A-48030864CFC4}" type="presParOf" srcId="{7B1116F6-B892-4BF2-AF81-ABEB858AC724}" destId="{F5ECF217-5EF2-4895-826B-2C9E31465E08}" srcOrd="3" destOrd="0" presId="urn:microsoft.com/office/officeart/2005/8/layout/orgChart1"/>
    <dgm:cxn modelId="{BB2F5095-DD59-4CDC-A6E3-1355A0F11461}" type="presParOf" srcId="{F5ECF217-5EF2-4895-826B-2C9E31465E08}" destId="{20C725FA-DE53-45B7-BB6B-A036F88B7E92}" srcOrd="0" destOrd="0" presId="urn:microsoft.com/office/officeart/2005/8/layout/orgChart1"/>
    <dgm:cxn modelId="{0948CC2A-6924-456E-A921-9672F4224944}" type="presParOf" srcId="{20C725FA-DE53-45B7-BB6B-A036F88B7E92}" destId="{06357EF4-BF32-401B-85F5-E8C3A552D31A}" srcOrd="0" destOrd="0" presId="urn:microsoft.com/office/officeart/2005/8/layout/orgChart1"/>
    <dgm:cxn modelId="{D1CAD770-AD05-418B-BE48-F0CDBFA15092}" type="presParOf" srcId="{20C725FA-DE53-45B7-BB6B-A036F88B7E92}" destId="{68327354-7060-4A92-AD41-DB39A569EE17}" srcOrd="1" destOrd="0" presId="urn:microsoft.com/office/officeart/2005/8/layout/orgChart1"/>
    <dgm:cxn modelId="{25030DC8-BBA0-4E42-A17B-85ED1F3ECC90}" type="presParOf" srcId="{F5ECF217-5EF2-4895-826B-2C9E31465E08}" destId="{1E5B1B4C-DD4E-45F6-9D48-BA6E90394431}" srcOrd="1" destOrd="0" presId="urn:microsoft.com/office/officeart/2005/8/layout/orgChart1"/>
    <dgm:cxn modelId="{0BB3E2D9-F03F-4749-B5A0-3C1C9AD7D8D6}" type="presParOf" srcId="{F5ECF217-5EF2-4895-826B-2C9E31465E08}" destId="{EFB6FA21-9E20-41CB-9CB8-FB23B87BF1F9}" srcOrd="2" destOrd="0" presId="urn:microsoft.com/office/officeart/2005/8/layout/orgChart1"/>
    <dgm:cxn modelId="{B6FA0694-0820-446B-A4AF-3F20FF57F947}" type="presParOf" srcId="{7B1116F6-B892-4BF2-AF81-ABEB858AC724}" destId="{3D03EA53-5042-4530-B709-E64E67E4A780}" srcOrd="4" destOrd="0" presId="urn:microsoft.com/office/officeart/2005/8/layout/orgChart1"/>
    <dgm:cxn modelId="{50A4029D-0996-46DB-9EB2-A45581617201}" type="presParOf" srcId="{7B1116F6-B892-4BF2-AF81-ABEB858AC724}" destId="{7231B3F6-4EBF-4A2E-9F52-604FD37FADDF}" srcOrd="5" destOrd="0" presId="urn:microsoft.com/office/officeart/2005/8/layout/orgChart1"/>
    <dgm:cxn modelId="{E5BCE0D4-B395-4B96-9312-CF70291A3B94}" type="presParOf" srcId="{7231B3F6-4EBF-4A2E-9F52-604FD37FADDF}" destId="{E7872F23-2CDA-45DE-916A-8A77DC1E0F76}" srcOrd="0" destOrd="0" presId="urn:microsoft.com/office/officeart/2005/8/layout/orgChart1"/>
    <dgm:cxn modelId="{79849340-8229-4F05-BF17-B5C0B7280C17}" type="presParOf" srcId="{E7872F23-2CDA-45DE-916A-8A77DC1E0F76}" destId="{BA8C9FAE-27CE-4D14-928D-C3E463B94DB1}" srcOrd="0" destOrd="0" presId="urn:microsoft.com/office/officeart/2005/8/layout/orgChart1"/>
    <dgm:cxn modelId="{75132292-AF84-4CE5-876D-B685CFCE789D}" type="presParOf" srcId="{E7872F23-2CDA-45DE-916A-8A77DC1E0F76}" destId="{E3D7802A-C186-4BF8-8157-564C0B45D70E}" srcOrd="1" destOrd="0" presId="urn:microsoft.com/office/officeart/2005/8/layout/orgChart1"/>
    <dgm:cxn modelId="{6F787241-BEB4-40E1-9E33-3115F2127383}" type="presParOf" srcId="{7231B3F6-4EBF-4A2E-9F52-604FD37FADDF}" destId="{94925A9F-DF85-4DC7-8499-F75F4FD8572F}" srcOrd="1" destOrd="0" presId="urn:microsoft.com/office/officeart/2005/8/layout/orgChart1"/>
    <dgm:cxn modelId="{68C12CE3-E73B-45F1-883F-59E4D876E5BC}" type="presParOf" srcId="{7231B3F6-4EBF-4A2E-9F52-604FD37FADDF}" destId="{A3B19A4B-8F9C-49BC-9A96-D16D92E0D35E}" srcOrd="2" destOrd="0" presId="urn:microsoft.com/office/officeart/2005/8/layout/orgChart1"/>
    <dgm:cxn modelId="{89FCB8AA-B438-48C2-9BD4-055C6E928B15}" type="presParOf" srcId="{12C4CBB6-F766-4561-B2E0-BB7896403C34}" destId="{5B63BF07-E3F5-489B-A32B-40870DE0074A}" srcOrd="2" destOrd="0" presId="urn:microsoft.com/office/officeart/2005/8/layout/orgChart1"/>
    <dgm:cxn modelId="{00B1E108-01BF-4BB2-86CF-41A5F32A8A31}" type="presParOf" srcId="{328F3CBE-8915-452F-82AF-04A72FDAE2ED}" destId="{2E92FDEB-BB4E-4F05-9759-E21A7CB8ACAB}" srcOrd="2" destOrd="0" presId="urn:microsoft.com/office/officeart/2005/8/layout/orgChart1"/>
    <dgm:cxn modelId="{E93E91A5-77DB-4617-96D9-2AF9E0B4AD9A}" type="presParOf" srcId="{DC9B5B7A-271E-47BC-A1A8-F4DF31680F8B}" destId="{5F6C2C80-B64D-43F0-80A0-663910CB9695}" srcOrd="2" destOrd="0" presId="urn:microsoft.com/office/officeart/2005/8/layout/orgChart1"/>
    <dgm:cxn modelId="{59831CC6-DB57-405D-BEF3-F8248F5D9047}" type="presParOf" srcId="{8627ED8B-CD7E-43D1-AFE3-44E015749251}" destId="{66CCFFC0-B8F9-4F2F-8FD4-A0957EF2965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3EA53-5042-4530-B709-E64E67E4A780}">
      <dsp:nvSpPr>
        <dsp:cNvPr id="0" name=""/>
        <dsp:cNvSpPr/>
      </dsp:nvSpPr>
      <dsp:spPr>
        <a:xfrm>
          <a:off x="11315662" y="3349107"/>
          <a:ext cx="114132" cy="1430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0461"/>
              </a:lnTo>
              <a:lnTo>
                <a:pt x="114132" y="14304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AC0B5-50D3-4ADC-B9E8-F7D5541E36FB}">
      <dsp:nvSpPr>
        <dsp:cNvPr id="0" name=""/>
        <dsp:cNvSpPr/>
      </dsp:nvSpPr>
      <dsp:spPr>
        <a:xfrm>
          <a:off x="11315662" y="3349107"/>
          <a:ext cx="114132" cy="890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234"/>
              </a:lnTo>
              <a:lnTo>
                <a:pt x="114132" y="890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BB5F78-DFEC-4448-92F1-3FF41A23A17B}">
      <dsp:nvSpPr>
        <dsp:cNvPr id="0" name=""/>
        <dsp:cNvSpPr/>
      </dsp:nvSpPr>
      <dsp:spPr>
        <a:xfrm>
          <a:off x="11315662" y="3349107"/>
          <a:ext cx="114132" cy="350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006"/>
              </a:lnTo>
              <a:lnTo>
                <a:pt x="114132" y="3500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C92C4-E0D3-46A7-9F5B-BAA447B2094E}">
      <dsp:nvSpPr>
        <dsp:cNvPr id="0" name=""/>
        <dsp:cNvSpPr/>
      </dsp:nvSpPr>
      <dsp:spPr>
        <a:xfrm>
          <a:off x="10239012" y="2808879"/>
          <a:ext cx="1381004" cy="15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92"/>
              </a:lnTo>
              <a:lnTo>
                <a:pt x="1381004" y="79892"/>
              </a:lnTo>
              <a:lnTo>
                <a:pt x="1381004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622D5-999A-423F-A7DF-5460D8230AB5}">
      <dsp:nvSpPr>
        <dsp:cNvPr id="0" name=""/>
        <dsp:cNvSpPr/>
      </dsp:nvSpPr>
      <dsp:spPr>
        <a:xfrm>
          <a:off x="10239012" y="2808879"/>
          <a:ext cx="460334" cy="15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92"/>
              </a:lnTo>
              <a:lnTo>
                <a:pt x="460334" y="79892"/>
              </a:lnTo>
              <a:lnTo>
                <a:pt x="460334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40D50-59E7-4254-9FEB-E01DAEB793CE}">
      <dsp:nvSpPr>
        <dsp:cNvPr id="0" name=""/>
        <dsp:cNvSpPr/>
      </dsp:nvSpPr>
      <dsp:spPr>
        <a:xfrm>
          <a:off x="9778677" y="2808879"/>
          <a:ext cx="460334" cy="159785"/>
        </a:xfrm>
        <a:custGeom>
          <a:avLst/>
          <a:gdLst/>
          <a:ahLst/>
          <a:cxnLst/>
          <a:rect l="0" t="0" r="0" b="0"/>
          <a:pathLst>
            <a:path>
              <a:moveTo>
                <a:pt x="460334" y="0"/>
              </a:moveTo>
              <a:lnTo>
                <a:pt x="460334" y="79892"/>
              </a:lnTo>
              <a:lnTo>
                <a:pt x="0" y="79892"/>
              </a:lnTo>
              <a:lnTo>
                <a:pt x="0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106ED-CF4A-498B-AAA5-74E35BFDE11F}">
      <dsp:nvSpPr>
        <dsp:cNvPr id="0" name=""/>
        <dsp:cNvSpPr/>
      </dsp:nvSpPr>
      <dsp:spPr>
        <a:xfrm>
          <a:off x="8858008" y="2808879"/>
          <a:ext cx="1381004" cy="159785"/>
        </a:xfrm>
        <a:custGeom>
          <a:avLst/>
          <a:gdLst/>
          <a:ahLst/>
          <a:cxnLst/>
          <a:rect l="0" t="0" r="0" b="0"/>
          <a:pathLst>
            <a:path>
              <a:moveTo>
                <a:pt x="1381004" y="0"/>
              </a:moveTo>
              <a:lnTo>
                <a:pt x="1381004" y="79892"/>
              </a:lnTo>
              <a:lnTo>
                <a:pt x="0" y="79892"/>
              </a:lnTo>
              <a:lnTo>
                <a:pt x="0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35CB0-812F-4A60-8AA3-8D17D6C0020E}">
      <dsp:nvSpPr>
        <dsp:cNvPr id="0" name=""/>
        <dsp:cNvSpPr/>
      </dsp:nvSpPr>
      <dsp:spPr>
        <a:xfrm>
          <a:off x="10193292" y="2268652"/>
          <a:ext cx="91440" cy="1597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E0842-4969-446D-AD2D-0B22C4945814}">
      <dsp:nvSpPr>
        <dsp:cNvPr id="0" name=""/>
        <dsp:cNvSpPr/>
      </dsp:nvSpPr>
      <dsp:spPr>
        <a:xfrm>
          <a:off x="5310387" y="1728424"/>
          <a:ext cx="4928624" cy="15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92"/>
              </a:lnTo>
              <a:lnTo>
                <a:pt x="4928624" y="79892"/>
              </a:lnTo>
              <a:lnTo>
                <a:pt x="4928624" y="1597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84EA9-6EB2-434A-A9C4-7327A4BF137E}">
      <dsp:nvSpPr>
        <dsp:cNvPr id="0" name=""/>
        <dsp:cNvSpPr/>
      </dsp:nvSpPr>
      <dsp:spPr>
        <a:xfrm>
          <a:off x="7442764" y="2808879"/>
          <a:ext cx="114132" cy="1430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0461"/>
              </a:lnTo>
              <a:lnTo>
                <a:pt x="114132" y="14304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F0660-BB10-4EC7-9F4E-2F590825391E}">
      <dsp:nvSpPr>
        <dsp:cNvPr id="0" name=""/>
        <dsp:cNvSpPr/>
      </dsp:nvSpPr>
      <dsp:spPr>
        <a:xfrm>
          <a:off x="7442764" y="2808879"/>
          <a:ext cx="114132" cy="890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234"/>
              </a:lnTo>
              <a:lnTo>
                <a:pt x="114132" y="890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B2973-F1C7-4AA6-AC89-802D24C381C9}">
      <dsp:nvSpPr>
        <dsp:cNvPr id="0" name=""/>
        <dsp:cNvSpPr/>
      </dsp:nvSpPr>
      <dsp:spPr>
        <a:xfrm>
          <a:off x="7442764" y="2808879"/>
          <a:ext cx="114132" cy="350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006"/>
              </a:lnTo>
              <a:lnTo>
                <a:pt x="114132" y="3500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45009-1F88-46C2-98A8-3561180FF091}">
      <dsp:nvSpPr>
        <dsp:cNvPr id="0" name=""/>
        <dsp:cNvSpPr/>
      </dsp:nvSpPr>
      <dsp:spPr>
        <a:xfrm>
          <a:off x="7701397" y="2268652"/>
          <a:ext cx="91440" cy="1597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DBF7B-81D9-4D35-87AB-944F7918A3DC}">
      <dsp:nvSpPr>
        <dsp:cNvPr id="0" name=""/>
        <dsp:cNvSpPr/>
      </dsp:nvSpPr>
      <dsp:spPr>
        <a:xfrm>
          <a:off x="5310387" y="1728424"/>
          <a:ext cx="2436730" cy="15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92"/>
              </a:lnTo>
              <a:lnTo>
                <a:pt x="2436730" y="79892"/>
              </a:lnTo>
              <a:lnTo>
                <a:pt x="2436730" y="1597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FFD04-C471-49B4-8A3C-70042652EE40}">
      <dsp:nvSpPr>
        <dsp:cNvPr id="0" name=""/>
        <dsp:cNvSpPr/>
      </dsp:nvSpPr>
      <dsp:spPr>
        <a:xfrm>
          <a:off x="6522094" y="3889334"/>
          <a:ext cx="114132" cy="1430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0461"/>
              </a:lnTo>
              <a:lnTo>
                <a:pt x="114132" y="14304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3E09F-9EAE-48A0-8B74-F6B32EF09AEE}">
      <dsp:nvSpPr>
        <dsp:cNvPr id="0" name=""/>
        <dsp:cNvSpPr/>
      </dsp:nvSpPr>
      <dsp:spPr>
        <a:xfrm>
          <a:off x="6522094" y="3889334"/>
          <a:ext cx="114132" cy="890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234"/>
              </a:lnTo>
              <a:lnTo>
                <a:pt x="114132" y="890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28FDE-028E-4AEC-BF6C-5614F4D91890}">
      <dsp:nvSpPr>
        <dsp:cNvPr id="0" name=""/>
        <dsp:cNvSpPr/>
      </dsp:nvSpPr>
      <dsp:spPr>
        <a:xfrm>
          <a:off x="6522094" y="3889334"/>
          <a:ext cx="114132" cy="350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006"/>
              </a:lnTo>
              <a:lnTo>
                <a:pt x="114132" y="3500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6399A-2ADD-4214-BA9B-DC3780C97923}">
      <dsp:nvSpPr>
        <dsp:cNvPr id="0" name=""/>
        <dsp:cNvSpPr/>
      </dsp:nvSpPr>
      <dsp:spPr>
        <a:xfrm>
          <a:off x="6780728" y="3349107"/>
          <a:ext cx="91440" cy="1597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E57BE-2AAC-4211-BB79-6F949E14E83F}">
      <dsp:nvSpPr>
        <dsp:cNvPr id="0" name=""/>
        <dsp:cNvSpPr/>
      </dsp:nvSpPr>
      <dsp:spPr>
        <a:xfrm>
          <a:off x="5905779" y="2808879"/>
          <a:ext cx="920669" cy="15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92"/>
              </a:lnTo>
              <a:lnTo>
                <a:pt x="920669" y="79892"/>
              </a:lnTo>
              <a:lnTo>
                <a:pt x="920669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35849A-CF33-446E-AD35-D41894D22603}">
      <dsp:nvSpPr>
        <dsp:cNvPr id="0" name=""/>
        <dsp:cNvSpPr/>
      </dsp:nvSpPr>
      <dsp:spPr>
        <a:xfrm>
          <a:off x="5860059" y="2808879"/>
          <a:ext cx="91440" cy="1597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A4592-4E9A-4DE9-895A-82B06978915C}">
      <dsp:nvSpPr>
        <dsp:cNvPr id="0" name=""/>
        <dsp:cNvSpPr/>
      </dsp:nvSpPr>
      <dsp:spPr>
        <a:xfrm>
          <a:off x="4985109" y="2808879"/>
          <a:ext cx="920669" cy="159785"/>
        </a:xfrm>
        <a:custGeom>
          <a:avLst/>
          <a:gdLst/>
          <a:ahLst/>
          <a:cxnLst/>
          <a:rect l="0" t="0" r="0" b="0"/>
          <a:pathLst>
            <a:path>
              <a:moveTo>
                <a:pt x="920669" y="0"/>
              </a:moveTo>
              <a:lnTo>
                <a:pt x="920669" y="79892"/>
              </a:lnTo>
              <a:lnTo>
                <a:pt x="0" y="79892"/>
              </a:lnTo>
              <a:lnTo>
                <a:pt x="0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9861B-9F15-4C38-8717-D1E8F1C23997}">
      <dsp:nvSpPr>
        <dsp:cNvPr id="0" name=""/>
        <dsp:cNvSpPr/>
      </dsp:nvSpPr>
      <dsp:spPr>
        <a:xfrm>
          <a:off x="5860059" y="2268652"/>
          <a:ext cx="91440" cy="1597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BB92E-2EF8-4B73-80C0-3B602B440B8D}">
      <dsp:nvSpPr>
        <dsp:cNvPr id="0" name=""/>
        <dsp:cNvSpPr/>
      </dsp:nvSpPr>
      <dsp:spPr>
        <a:xfrm>
          <a:off x="5310387" y="1728424"/>
          <a:ext cx="595391" cy="15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92"/>
              </a:lnTo>
              <a:lnTo>
                <a:pt x="595391" y="79892"/>
              </a:lnTo>
              <a:lnTo>
                <a:pt x="595391" y="1597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52002-D379-40F8-8A9E-45D8E11D8F0D}">
      <dsp:nvSpPr>
        <dsp:cNvPr id="0" name=""/>
        <dsp:cNvSpPr/>
      </dsp:nvSpPr>
      <dsp:spPr>
        <a:xfrm>
          <a:off x="3143770" y="2268652"/>
          <a:ext cx="1841338" cy="15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92"/>
              </a:lnTo>
              <a:lnTo>
                <a:pt x="1841338" y="79892"/>
              </a:lnTo>
              <a:lnTo>
                <a:pt x="1841338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0B773-C6A5-45BD-B4A5-3863BA79BAD2}">
      <dsp:nvSpPr>
        <dsp:cNvPr id="0" name=""/>
        <dsp:cNvSpPr/>
      </dsp:nvSpPr>
      <dsp:spPr>
        <a:xfrm>
          <a:off x="3143770" y="2268652"/>
          <a:ext cx="920669" cy="15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92"/>
              </a:lnTo>
              <a:lnTo>
                <a:pt x="920669" y="79892"/>
              </a:lnTo>
              <a:lnTo>
                <a:pt x="920669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0B986-9E48-4613-ADF0-D63BEE9F77C1}">
      <dsp:nvSpPr>
        <dsp:cNvPr id="0" name=""/>
        <dsp:cNvSpPr/>
      </dsp:nvSpPr>
      <dsp:spPr>
        <a:xfrm>
          <a:off x="2834639" y="2808879"/>
          <a:ext cx="118910" cy="890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234"/>
              </a:lnTo>
              <a:lnTo>
                <a:pt x="118910" y="890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F4D09-6BE2-4B16-B564-979876813B3B}">
      <dsp:nvSpPr>
        <dsp:cNvPr id="0" name=""/>
        <dsp:cNvSpPr/>
      </dsp:nvSpPr>
      <dsp:spPr>
        <a:xfrm>
          <a:off x="2834639" y="2808879"/>
          <a:ext cx="118910" cy="350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006"/>
              </a:lnTo>
              <a:lnTo>
                <a:pt x="118910" y="3500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09012-2347-43E2-A06A-049406E82D57}">
      <dsp:nvSpPr>
        <dsp:cNvPr id="0" name=""/>
        <dsp:cNvSpPr/>
      </dsp:nvSpPr>
      <dsp:spPr>
        <a:xfrm>
          <a:off x="3093272" y="2268652"/>
          <a:ext cx="91440" cy="159785"/>
        </a:xfrm>
        <a:custGeom>
          <a:avLst/>
          <a:gdLst/>
          <a:ahLst/>
          <a:cxnLst/>
          <a:rect l="0" t="0" r="0" b="0"/>
          <a:pathLst>
            <a:path>
              <a:moveTo>
                <a:pt x="50498" y="0"/>
              </a:moveTo>
              <a:lnTo>
                <a:pt x="50498" y="79892"/>
              </a:lnTo>
              <a:lnTo>
                <a:pt x="45720" y="79892"/>
              </a:lnTo>
              <a:lnTo>
                <a:pt x="45720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26CE8-09F2-4138-B75D-C92789C7E8A4}">
      <dsp:nvSpPr>
        <dsp:cNvPr id="0" name=""/>
        <dsp:cNvSpPr/>
      </dsp:nvSpPr>
      <dsp:spPr>
        <a:xfrm>
          <a:off x="2223101" y="2268652"/>
          <a:ext cx="920669" cy="159785"/>
        </a:xfrm>
        <a:custGeom>
          <a:avLst/>
          <a:gdLst/>
          <a:ahLst/>
          <a:cxnLst/>
          <a:rect l="0" t="0" r="0" b="0"/>
          <a:pathLst>
            <a:path>
              <a:moveTo>
                <a:pt x="920669" y="0"/>
              </a:moveTo>
              <a:lnTo>
                <a:pt x="920669" y="79892"/>
              </a:lnTo>
              <a:lnTo>
                <a:pt x="0" y="79892"/>
              </a:lnTo>
              <a:lnTo>
                <a:pt x="0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4BBCC-6571-4EEF-B284-27B60204B4F6}">
      <dsp:nvSpPr>
        <dsp:cNvPr id="0" name=""/>
        <dsp:cNvSpPr/>
      </dsp:nvSpPr>
      <dsp:spPr>
        <a:xfrm>
          <a:off x="1302432" y="2268652"/>
          <a:ext cx="1841338" cy="159785"/>
        </a:xfrm>
        <a:custGeom>
          <a:avLst/>
          <a:gdLst/>
          <a:ahLst/>
          <a:cxnLst/>
          <a:rect l="0" t="0" r="0" b="0"/>
          <a:pathLst>
            <a:path>
              <a:moveTo>
                <a:pt x="1841338" y="0"/>
              </a:moveTo>
              <a:lnTo>
                <a:pt x="1841338" y="79892"/>
              </a:lnTo>
              <a:lnTo>
                <a:pt x="0" y="79892"/>
              </a:lnTo>
              <a:lnTo>
                <a:pt x="0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BF020-078E-41C1-8BB8-35A7D3285EC0}">
      <dsp:nvSpPr>
        <dsp:cNvPr id="0" name=""/>
        <dsp:cNvSpPr/>
      </dsp:nvSpPr>
      <dsp:spPr>
        <a:xfrm>
          <a:off x="3143770" y="1728424"/>
          <a:ext cx="2166616" cy="159785"/>
        </a:xfrm>
        <a:custGeom>
          <a:avLst/>
          <a:gdLst/>
          <a:ahLst/>
          <a:cxnLst/>
          <a:rect l="0" t="0" r="0" b="0"/>
          <a:pathLst>
            <a:path>
              <a:moveTo>
                <a:pt x="2166616" y="0"/>
              </a:moveTo>
              <a:lnTo>
                <a:pt x="2166616" y="79892"/>
              </a:lnTo>
              <a:lnTo>
                <a:pt x="0" y="79892"/>
              </a:lnTo>
              <a:lnTo>
                <a:pt x="0" y="1597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BD254-AFDE-4A83-A1ED-A94643C07B50}">
      <dsp:nvSpPr>
        <dsp:cNvPr id="0" name=""/>
        <dsp:cNvSpPr/>
      </dsp:nvSpPr>
      <dsp:spPr>
        <a:xfrm>
          <a:off x="77409" y="2808879"/>
          <a:ext cx="114132" cy="890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234"/>
              </a:lnTo>
              <a:lnTo>
                <a:pt x="114132" y="890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95DCE-C1D9-4FE0-BC04-C16317173F07}">
      <dsp:nvSpPr>
        <dsp:cNvPr id="0" name=""/>
        <dsp:cNvSpPr/>
      </dsp:nvSpPr>
      <dsp:spPr>
        <a:xfrm>
          <a:off x="77409" y="2808879"/>
          <a:ext cx="114132" cy="350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006"/>
              </a:lnTo>
              <a:lnTo>
                <a:pt x="114132" y="3500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1576A-4C5A-47B5-879C-46448679FC86}">
      <dsp:nvSpPr>
        <dsp:cNvPr id="0" name=""/>
        <dsp:cNvSpPr/>
      </dsp:nvSpPr>
      <dsp:spPr>
        <a:xfrm>
          <a:off x="336042" y="2268652"/>
          <a:ext cx="91440" cy="1597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AF37F-88C5-4803-A53E-9AD27ECEDEE3}">
      <dsp:nvSpPr>
        <dsp:cNvPr id="0" name=""/>
        <dsp:cNvSpPr/>
      </dsp:nvSpPr>
      <dsp:spPr>
        <a:xfrm>
          <a:off x="381762" y="1728424"/>
          <a:ext cx="4928624" cy="159785"/>
        </a:xfrm>
        <a:custGeom>
          <a:avLst/>
          <a:gdLst/>
          <a:ahLst/>
          <a:cxnLst/>
          <a:rect l="0" t="0" r="0" b="0"/>
          <a:pathLst>
            <a:path>
              <a:moveTo>
                <a:pt x="4928624" y="0"/>
              </a:moveTo>
              <a:lnTo>
                <a:pt x="4928624" y="79892"/>
              </a:lnTo>
              <a:lnTo>
                <a:pt x="0" y="79892"/>
              </a:lnTo>
              <a:lnTo>
                <a:pt x="0" y="1597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4BF79-010D-4920-8E1E-95E35B8411DE}">
      <dsp:nvSpPr>
        <dsp:cNvPr id="0" name=""/>
        <dsp:cNvSpPr/>
      </dsp:nvSpPr>
      <dsp:spPr>
        <a:xfrm>
          <a:off x="4929945" y="1347982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localhost:8000/</a:t>
          </a:r>
          <a:endParaRPr lang="en-IN" sz="700" kern="1200" dirty="0"/>
        </a:p>
      </dsp:txBody>
      <dsp:txXfrm>
        <a:off x="4929945" y="1347982"/>
        <a:ext cx="760883" cy="380441"/>
      </dsp:txXfrm>
    </dsp:sp>
    <dsp:sp modelId="{1D9CC32D-5FBE-46B3-9729-E17B50F63BA6}">
      <dsp:nvSpPr>
        <dsp:cNvPr id="0" name=""/>
        <dsp:cNvSpPr/>
      </dsp:nvSpPr>
      <dsp:spPr>
        <a:xfrm>
          <a:off x="1320" y="1888210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users/</a:t>
          </a:r>
          <a:endParaRPr lang="en-IN" sz="700" kern="1200" dirty="0"/>
        </a:p>
      </dsp:txBody>
      <dsp:txXfrm>
        <a:off x="1320" y="1888210"/>
        <a:ext cx="760883" cy="380441"/>
      </dsp:txXfrm>
    </dsp:sp>
    <dsp:sp modelId="{4246B1D9-D5A1-4C3A-A48D-389373002EB8}">
      <dsp:nvSpPr>
        <dsp:cNvPr id="0" name=""/>
        <dsp:cNvSpPr/>
      </dsp:nvSpPr>
      <dsp:spPr>
        <a:xfrm>
          <a:off x="1320" y="2428437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user-id/</a:t>
          </a:r>
          <a:endParaRPr lang="en-IN" sz="700" kern="1200" dirty="0"/>
        </a:p>
      </dsp:txBody>
      <dsp:txXfrm>
        <a:off x="1320" y="2428437"/>
        <a:ext cx="760883" cy="380441"/>
      </dsp:txXfrm>
    </dsp:sp>
    <dsp:sp modelId="{0CA3575E-59A8-4D3E-956D-FB259D3899E7}">
      <dsp:nvSpPr>
        <dsp:cNvPr id="0" name=""/>
        <dsp:cNvSpPr/>
      </dsp:nvSpPr>
      <dsp:spPr>
        <a:xfrm>
          <a:off x="191541" y="2968665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GET (profile)</a:t>
          </a:r>
          <a:endParaRPr lang="en-IN" sz="700" kern="1200" dirty="0"/>
        </a:p>
      </dsp:txBody>
      <dsp:txXfrm>
        <a:off x="191541" y="2968665"/>
        <a:ext cx="760883" cy="380441"/>
      </dsp:txXfrm>
    </dsp:sp>
    <dsp:sp modelId="{3D57C0BD-1C31-45F2-88DB-7AEA23CC55E0}">
      <dsp:nvSpPr>
        <dsp:cNvPr id="0" name=""/>
        <dsp:cNvSpPr/>
      </dsp:nvSpPr>
      <dsp:spPr>
        <a:xfrm>
          <a:off x="191541" y="3508892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POST (update) profile</a:t>
          </a:r>
          <a:endParaRPr lang="en-IN" sz="700" kern="1200" dirty="0"/>
        </a:p>
      </dsp:txBody>
      <dsp:txXfrm>
        <a:off x="191541" y="3508892"/>
        <a:ext cx="760883" cy="380441"/>
      </dsp:txXfrm>
    </dsp:sp>
    <dsp:sp modelId="{370AE8CA-CF35-4405-AF40-EF81A4F75AAD}">
      <dsp:nvSpPr>
        <dsp:cNvPr id="0" name=""/>
        <dsp:cNvSpPr/>
      </dsp:nvSpPr>
      <dsp:spPr>
        <a:xfrm>
          <a:off x="2763329" y="1888210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courses/</a:t>
          </a:r>
          <a:endParaRPr lang="en-IN" sz="700" kern="1200" dirty="0"/>
        </a:p>
      </dsp:txBody>
      <dsp:txXfrm>
        <a:off x="2763329" y="1888210"/>
        <a:ext cx="760883" cy="380441"/>
      </dsp:txXfrm>
    </dsp:sp>
    <dsp:sp modelId="{189A0576-D5F4-423C-945E-3D0C7EAF4B1C}">
      <dsp:nvSpPr>
        <dsp:cNvPr id="0" name=""/>
        <dsp:cNvSpPr/>
      </dsp:nvSpPr>
      <dsp:spPr>
        <a:xfrm>
          <a:off x="921990" y="2428437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create/ POST</a:t>
          </a:r>
          <a:endParaRPr lang="en-IN" sz="700" kern="1200" dirty="0"/>
        </a:p>
      </dsp:txBody>
      <dsp:txXfrm>
        <a:off x="921990" y="2428437"/>
        <a:ext cx="760883" cy="380441"/>
      </dsp:txXfrm>
    </dsp:sp>
    <dsp:sp modelId="{CA19E988-3EE9-4A39-9871-22BEF8F29F59}">
      <dsp:nvSpPr>
        <dsp:cNvPr id="0" name=""/>
        <dsp:cNvSpPr/>
      </dsp:nvSpPr>
      <dsp:spPr>
        <a:xfrm>
          <a:off x="1842659" y="2428437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all/ GET</a:t>
          </a:r>
          <a:endParaRPr lang="en-IN" sz="700" kern="1200" dirty="0"/>
        </a:p>
      </dsp:txBody>
      <dsp:txXfrm>
        <a:off x="1842659" y="2428437"/>
        <a:ext cx="760883" cy="380441"/>
      </dsp:txXfrm>
    </dsp:sp>
    <dsp:sp modelId="{18D29440-6EF9-4487-8CC1-17EB79E282A6}">
      <dsp:nvSpPr>
        <dsp:cNvPr id="0" name=""/>
        <dsp:cNvSpPr/>
      </dsp:nvSpPr>
      <dsp:spPr>
        <a:xfrm>
          <a:off x="2758550" y="2428437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course-id/</a:t>
          </a:r>
          <a:endParaRPr lang="en-IN" sz="700" kern="1200" dirty="0"/>
        </a:p>
      </dsp:txBody>
      <dsp:txXfrm>
        <a:off x="2758550" y="2428437"/>
        <a:ext cx="760883" cy="380441"/>
      </dsp:txXfrm>
    </dsp:sp>
    <dsp:sp modelId="{61E4BD64-4E75-4960-BE51-CBBA91E444AA}">
      <dsp:nvSpPr>
        <dsp:cNvPr id="0" name=""/>
        <dsp:cNvSpPr/>
      </dsp:nvSpPr>
      <dsp:spPr>
        <a:xfrm>
          <a:off x="2953549" y="2968665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GET (info)</a:t>
          </a:r>
          <a:endParaRPr lang="en-IN" sz="700" kern="1200" dirty="0"/>
        </a:p>
      </dsp:txBody>
      <dsp:txXfrm>
        <a:off x="2953549" y="2968665"/>
        <a:ext cx="760883" cy="380441"/>
      </dsp:txXfrm>
    </dsp:sp>
    <dsp:sp modelId="{79BF25E2-6AFF-4174-AABA-0AE627A8DF97}">
      <dsp:nvSpPr>
        <dsp:cNvPr id="0" name=""/>
        <dsp:cNvSpPr/>
      </dsp:nvSpPr>
      <dsp:spPr>
        <a:xfrm>
          <a:off x="2953549" y="3508892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POST info (add/rem students/ instructors)</a:t>
          </a:r>
          <a:endParaRPr lang="en-IN" sz="700" kern="1200" dirty="0"/>
        </a:p>
      </dsp:txBody>
      <dsp:txXfrm>
        <a:off x="2953549" y="3508892"/>
        <a:ext cx="760883" cy="380441"/>
      </dsp:txXfrm>
    </dsp:sp>
    <dsp:sp modelId="{7AB361D3-9278-4FA8-9A2C-C52EE08CED2A}">
      <dsp:nvSpPr>
        <dsp:cNvPr id="0" name=""/>
        <dsp:cNvSpPr/>
      </dsp:nvSpPr>
      <dsp:spPr>
        <a:xfrm>
          <a:off x="3683998" y="2428437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instructor/user-id/GET</a:t>
          </a:r>
          <a:endParaRPr lang="en-IN" sz="700" kern="1200" dirty="0"/>
        </a:p>
      </dsp:txBody>
      <dsp:txXfrm>
        <a:off x="3683998" y="2428437"/>
        <a:ext cx="760883" cy="380441"/>
      </dsp:txXfrm>
    </dsp:sp>
    <dsp:sp modelId="{397C9FF9-EED8-4468-BBEC-1DBFFA13F91C}">
      <dsp:nvSpPr>
        <dsp:cNvPr id="0" name=""/>
        <dsp:cNvSpPr/>
      </dsp:nvSpPr>
      <dsp:spPr>
        <a:xfrm>
          <a:off x="4604667" y="2428437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Student/</a:t>
          </a:r>
          <a:r>
            <a:rPr lang="en-US" sz="700" kern="1200" dirty="0" err="1"/>
            <a:t>userid</a:t>
          </a:r>
          <a:r>
            <a:rPr lang="en-US" sz="700" kern="1200" dirty="0"/>
            <a:t>/GET</a:t>
          </a:r>
          <a:endParaRPr lang="en-IN" sz="700" kern="1200" dirty="0"/>
        </a:p>
      </dsp:txBody>
      <dsp:txXfrm>
        <a:off x="4604667" y="2428437"/>
        <a:ext cx="760883" cy="380441"/>
      </dsp:txXfrm>
    </dsp:sp>
    <dsp:sp modelId="{C7B813C9-27A5-42FA-BE5E-5C1A309A246E}">
      <dsp:nvSpPr>
        <dsp:cNvPr id="0" name=""/>
        <dsp:cNvSpPr/>
      </dsp:nvSpPr>
      <dsp:spPr>
        <a:xfrm>
          <a:off x="5525337" y="1888210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assessments/</a:t>
          </a:r>
          <a:endParaRPr lang="en-IN" sz="700" kern="1200" dirty="0"/>
        </a:p>
      </dsp:txBody>
      <dsp:txXfrm>
        <a:off x="5525337" y="1888210"/>
        <a:ext cx="760883" cy="380441"/>
      </dsp:txXfrm>
    </dsp:sp>
    <dsp:sp modelId="{0ABD6C6A-4FCC-4577-9EE1-5CA994B84FA4}">
      <dsp:nvSpPr>
        <dsp:cNvPr id="0" name=""/>
        <dsp:cNvSpPr/>
      </dsp:nvSpPr>
      <dsp:spPr>
        <a:xfrm>
          <a:off x="5525337" y="2428437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course-id/</a:t>
          </a:r>
          <a:endParaRPr lang="en-IN" sz="700" kern="1200" dirty="0"/>
        </a:p>
      </dsp:txBody>
      <dsp:txXfrm>
        <a:off x="5525337" y="2428437"/>
        <a:ext cx="760883" cy="380441"/>
      </dsp:txXfrm>
    </dsp:sp>
    <dsp:sp modelId="{AA2996DC-268F-4877-962B-1F646F2732D0}">
      <dsp:nvSpPr>
        <dsp:cNvPr id="0" name=""/>
        <dsp:cNvSpPr/>
      </dsp:nvSpPr>
      <dsp:spPr>
        <a:xfrm>
          <a:off x="4604667" y="2968665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create/POST</a:t>
          </a:r>
          <a:endParaRPr lang="en-IN" sz="700" kern="1200" dirty="0"/>
        </a:p>
      </dsp:txBody>
      <dsp:txXfrm>
        <a:off x="4604667" y="2968665"/>
        <a:ext cx="760883" cy="380441"/>
      </dsp:txXfrm>
    </dsp:sp>
    <dsp:sp modelId="{F2F87412-E1F8-4A2F-BE1C-E916B1EE9E5A}">
      <dsp:nvSpPr>
        <dsp:cNvPr id="0" name=""/>
        <dsp:cNvSpPr/>
      </dsp:nvSpPr>
      <dsp:spPr>
        <a:xfrm>
          <a:off x="5525337" y="2968665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all/GET</a:t>
          </a:r>
          <a:endParaRPr lang="en-IN" sz="700" kern="1200" dirty="0"/>
        </a:p>
      </dsp:txBody>
      <dsp:txXfrm>
        <a:off x="5525337" y="2968665"/>
        <a:ext cx="760883" cy="380441"/>
      </dsp:txXfrm>
    </dsp:sp>
    <dsp:sp modelId="{0D9F2BD7-C0C6-4CC6-BE70-1F1E08C7C74F}">
      <dsp:nvSpPr>
        <dsp:cNvPr id="0" name=""/>
        <dsp:cNvSpPr/>
      </dsp:nvSpPr>
      <dsp:spPr>
        <a:xfrm>
          <a:off x="6446006" y="2968665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enum</a:t>
          </a:r>
          <a:r>
            <a:rPr lang="en-US" sz="700" kern="1200" dirty="0"/>
            <a:t>/GET</a:t>
          </a:r>
          <a:endParaRPr lang="en-IN" sz="700" kern="1200" dirty="0"/>
        </a:p>
      </dsp:txBody>
      <dsp:txXfrm>
        <a:off x="6446006" y="2968665"/>
        <a:ext cx="760883" cy="380441"/>
      </dsp:txXfrm>
    </dsp:sp>
    <dsp:sp modelId="{A1E2FDF9-AE96-4040-A01A-E247C56EB60F}">
      <dsp:nvSpPr>
        <dsp:cNvPr id="0" name=""/>
        <dsp:cNvSpPr/>
      </dsp:nvSpPr>
      <dsp:spPr>
        <a:xfrm>
          <a:off x="6446006" y="3508892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submissions/</a:t>
          </a:r>
        </a:p>
      </dsp:txBody>
      <dsp:txXfrm>
        <a:off x="6446006" y="3508892"/>
        <a:ext cx="760883" cy="380441"/>
      </dsp:txXfrm>
    </dsp:sp>
    <dsp:sp modelId="{5A8F992E-0893-467A-8FAA-A7411B2B6AEB}">
      <dsp:nvSpPr>
        <dsp:cNvPr id="0" name=""/>
        <dsp:cNvSpPr/>
      </dsp:nvSpPr>
      <dsp:spPr>
        <a:xfrm>
          <a:off x="6636227" y="4049120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create/POST</a:t>
          </a:r>
        </a:p>
      </dsp:txBody>
      <dsp:txXfrm>
        <a:off x="6636227" y="4049120"/>
        <a:ext cx="760883" cy="380441"/>
      </dsp:txXfrm>
    </dsp:sp>
    <dsp:sp modelId="{D56224BD-09C6-434D-A7F9-53C1D2191AD2}">
      <dsp:nvSpPr>
        <dsp:cNvPr id="0" name=""/>
        <dsp:cNvSpPr/>
      </dsp:nvSpPr>
      <dsp:spPr>
        <a:xfrm>
          <a:off x="6636227" y="4589347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all/GET</a:t>
          </a:r>
          <a:endParaRPr lang="en-IN" sz="700" kern="1200" dirty="0"/>
        </a:p>
      </dsp:txBody>
      <dsp:txXfrm>
        <a:off x="6636227" y="4589347"/>
        <a:ext cx="760883" cy="380441"/>
      </dsp:txXfrm>
    </dsp:sp>
    <dsp:sp modelId="{86EE0488-D46C-4C5D-BA0A-B0FE23AF0B74}">
      <dsp:nvSpPr>
        <dsp:cNvPr id="0" name=""/>
        <dsp:cNvSpPr/>
      </dsp:nvSpPr>
      <dsp:spPr>
        <a:xfrm>
          <a:off x="6636227" y="5129575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user-id/GET</a:t>
          </a:r>
          <a:endParaRPr lang="en-IN" sz="700" kern="1200" dirty="0"/>
        </a:p>
      </dsp:txBody>
      <dsp:txXfrm>
        <a:off x="6636227" y="5129575"/>
        <a:ext cx="760883" cy="380441"/>
      </dsp:txXfrm>
    </dsp:sp>
    <dsp:sp modelId="{6BFD603D-DA24-42A9-ADA4-567C29ADABDD}">
      <dsp:nvSpPr>
        <dsp:cNvPr id="0" name=""/>
        <dsp:cNvSpPr/>
      </dsp:nvSpPr>
      <dsp:spPr>
        <a:xfrm>
          <a:off x="7366675" y="1888210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posts/</a:t>
          </a:r>
          <a:endParaRPr lang="en-IN" sz="700" kern="1200" dirty="0"/>
        </a:p>
      </dsp:txBody>
      <dsp:txXfrm>
        <a:off x="7366675" y="1888210"/>
        <a:ext cx="760883" cy="380441"/>
      </dsp:txXfrm>
    </dsp:sp>
    <dsp:sp modelId="{3986FA72-2E66-47B2-9A71-2866DB84620D}">
      <dsp:nvSpPr>
        <dsp:cNvPr id="0" name=""/>
        <dsp:cNvSpPr/>
      </dsp:nvSpPr>
      <dsp:spPr>
        <a:xfrm>
          <a:off x="7366675" y="2428437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course-id/</a:t>
          </a:r>
          <a:endParaRPr lang="en-IN" sz="700" kern="1200" dirty="0"/>
        </a:p>
      </dsp:txBody>
      <dsp:txXfrm>
        <a:off x="7366675" y="2428437"/>
        <a:ext cx="760883" cy="380441"/>
      </dsp:txXfrm>
    </dsp:sp>
    <dsp:sp modelId="{D8EA1E20-48CB-497B-AB54-B8A4DEC8AB2E}">
      <dsp:nvSpPr>
        <dsp:cNvPr id="0" name=""/>
        <dsp:cNvSpPr/>
      </dsp:nvSpPr>
      <dsp:spPr>
        <a:xfrm>
          <a:off x="7556896" y="2968665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create/POST</a:t>
          </a:r>
          <a:endParaRPr lang="en-IN" sz="700" kern="1200" dirty="0"/>
        </a:p>
      </dsp:txBody>
      <dsp:txXfrm>
        <a:off x="7556896" y="2968665"/>
        <a:ext cx="760883" cy="380441"/>
      </dsp:txXfrm>
    </dsp:sp>
    <dsp:sp modelId="{A595F143-2E3A-4923-878D-DF10322991AA}">
      <dsp:nvSpPr>
        <dsp:cNvPr id="0" name=""/>
        <dsp:cNvSpPr/>
      </dsp:nvSpPr>
      <dsp:spPr>
        <a:xfrm>
          <a:off x="7556896" y="3508892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all/GET</a:t>
          </a:r>
          <a:endParaRPr lang="en-IN" sz="700" kern="1200" dirty="0"/>
        </a:p>
      </dsp:txBody>
      <dsp:txXfrm>
        <a:off x="7556896" y="3508892"/>
        <a:ext cx="760883" cy="380441"/>
      </dsp:txXfrm>
    </dsp:sp>
    <dsp:sp modelId="{7F170F87-5448-4854-864B-B14F4C550B6E}">
      <dsp:nvSpPr>
        <dsp:cNvPr id="0" name=""/>
        <dsp:cNvSpPr/>
      </dsp:nvSpPr>
      <dsp:spPr>
        <a:xfrm>
          <a:off x="7556896" y="4049120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enum</a:t>
          </a:r>
          <a:r>
            <a:rPr lang="en-US" sz="700" kern="1200" dirty="0"/>
            <a:t>/GET</a:t>
          </a:r>
          <a:endParaRPr lang="en-IN" sz="700" kern="1200" dirty="0"/>
        </a:p>
      </dsp:txBody>
      <dsp:txXfrm>
        <a:off x="7556896" y="4049120"/>
        <a:ext cx="760883" cy="380441"/>
      </dsp:txXfrm>
    </dsp:sp>
    <dsp:sp modelId="{496CF560-4AFD-47E9-B401-F3C0077F278D}">
      <dsp:nvSpPr>
        <dsp:cNvPr id="0" name=""/>
        <dsp:cNvSpPr/>
      </dsp:nvSpPr>
      <dsp:spPr>
        <a:xfrm>
          <a:off x="9858570" y="1888210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assignments</a:t>
          </a:r>
          <a:r>
            <a:rPr lang="en-US" sz="700" kern="1200" dirty="0"/>
            <a:t>/</a:t>
          </a:r>
          <a:endParaRPr lang="en-IN" sz="700" kern="1200" dirty="0"/>
        </a:p>
      </dsp:txBody>
      <dsp:txXfrm>
        <a:off x="9858570" y="1888210"/>
        <a:ext cx="760883" cy="380441"/>
      </dsp:txXfrm>
    </dsp:sp>
    <dsp:sp modelId="{EC3FF47C-34B2-4649-B96E-F6760A6FC53C}">
      <dsp:nvSpPr>
        <dsp:cNvPr id="0" name=""/>
        <dsp:cNvSpPr/>
      </dsp:nvSpPr>
      <dsp:spPr>
        <a:xfrm>
          <a:off x="9858570" y="2428437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course-id/</a:t>
          </a:r>
          <a:endParaRPr lang="en-IN" sz="700" kern="1200" dirty="0"/>
        </a:p>
      </dsp:txBody>
      <dsp:txXfrm>
        <a:off x="9858570" y="2428437"/>
        <a:ext cx="760883" cy="380441"/>
      </dsp:txXfrm>
    </dsp:sp>
    <dsp:sp modelId="{A000E79D-4148-4CC2-95F6-E811AE31F3A7}">
      <dsp:nvSpPr>
        <dsp:cNvPr id="0" name=""/>
        <dsp:cNvSpPr/>
      </dsp:nvSpPr>
      <dsp:spPr>
        <a:xfrm>
          <a:off x="8477566" y="2968665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create/POST</a:t>
          </a:r>
          <a:endParaRPr lang="en-IN" sz="700" kern="1200" dirty="0"/>
        </a:p>
      </dsp:txBody>
      <dsp:txXfrm>
        <a:off x="8477566" y="2968665"/>
        <a:ext cx="760883" cy="380441"/>
      </dsp:txXfrm>
    </dsp:sp>
    <dsp:sp modelId="{44E11894-CC13-4D66-82E5-4FD661738E1B}">
      <dsp:nvSpPr>
        <dsp:cNvPr id="0" name=""/>
        <dsp:cNvSpPr/>
      </dsp:nvSpPr>
      <dsp:spPr>
        <a:xfrm>
          <a:off x="9398235" y="2968665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all/GET</a:t>
          </a:r>
          <a:endParaRPr lang="en-IN" sz="700" kern="1200" dirty="0"/>
        </a:p>
      </dsp:txBody>
      <dsp:txXfrm>
        <a:off x="9398235" y="2968665"/>
        <a:ext cx="760883" cy="380441"/>
      </dsp:txXfrm>
    </dsp:sp>
    <dsp:sp modelId="{6647F262-1A6E-4BEE-BF1B-32D723BC6156}">
      <dsp:nvSpPr>
        <dsp:cNvPr id="0" name=""/>
        <dsp:cNvSpPr/>
      </dsp:nvSpPr>
      <dsp:spPr>
        <a:xfrm>
          <a:off x="10318905" y="2968665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enum</a:t>
          </a:r>
          <a:r>
            <a:rPr lang="en-US" sz="700" kern="1200" dirty="0"/>
            <a:t>/GET</a:t>
          </a:r>
          <a:endParaRPr lang="en-IN" sz="700" kern="1200" dirty="0"/>
        </a:p>
      </dsp:txBody>
      <dsp:txXfrm>
        <a:off x="10318905" y="2968665"/>
        <a:ext cx="760883" cy="380441"/>
      </dsp:txXfrm>
    </dsp:sp>
    <dsp:sp modelId="{BC000A53-68DE-42B7-B743-124CC36A62A6}">
      <dsp:nvSpPr>
        <dsp:cNvPr id="0" name=""/>
        <dsp:cNvSpPr/>
      </dsp:nvSpPr>
      <dsp:spPr>
        <a:xfrm>
          <a:off x="11239574" y="2968665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submissions/</a:t>
          </a:r>
          <a:endParaRPr lang="en-IN" sz="700" kern="1200" dirty="0"/>
        </a:p>
      </dsp:txBody>
      <dsp:txXfrm>
        <a:off x="11239574" y="2968665"/>
        <a:ext cx="760883" cy="380441"/>
      </dsp:txXfrm>
    </dsp:sp>
    <dsp:sp modelId="{36E93982-AEAF-4B90-A556-02167EC20CEF}">
      <dsp:nvSpPr>
        <dsp:cNvPr id="0" name=""/>
        <dsp:cNvSpPr/>
      </dsp:nvSpPr>
      <dsp:spPr>
        <a:xfrm>
          <a:off x="11429795" y="3508892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create/POST</a:t>
          </a:r>
          <a:endParaRPr lang="en-IN" sz="700" kern="1200" dirty="0"/>
        </a:p>
      </dsp:txBody>
      <dsp:txXfrm>
        <a:off x="11429795" y="3508892"/>
        <a:ext cx="760883" cy="380441"/>
      </dsp:txXfrm>
    </dsp:sp>
    <dsp:sp modelId="{06357EF4-BF32-401B-85F5-E8C3A552D31A}">
      <dsp:nvSpPr>
        <dsp:cNvPr id="0" name=""/>
        <dsp:cNvSpPr/>
      </dsp:nvSpPr>
      <dsp:spPr>
        <a:xfrm>
          <a:off x="11429795" y="4049120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all/GET</a:t>
          </a:r>
          <a:endParaRPr lang="en-IN" sz="700" kern="1200" dirty="0"/>
        </a:p>
      </dsp:txBody>
      <dsp:txXfrm>
        <a:off x="11429795" y="4049120"/>
        <a:ext cx="760883" cy="380441"/>
      </dsp:txXfrm>
    </dsp:sp>
    <dsp:sp modelId="{BA8C9FAE-27CE-4D14-928D-C3E463B94DB1}">
      <dsp:nvSpPr>
        <dsp:cNvPr id="0" name=""/>
        <dsp:cNvSpPr/>
      </dsp:nvSpPr>
      <dsp:spPr>
        <a:xfrm>
          <a:off x="11429795" y="4589347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user-id/GET</a:t>
          </a:r>
          <a:endParaRPr lang="en-IN" sz="700" kern="1200" dirty="0"/>
        </a:p>
      </dsp:txBody>
      <dsp:txXfrm>
        <a:off x="11429795" y="4589347"/>
        <a:ext cx="760883" cy="3804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3EA53-5042-4530-B709-E64E67E4A780}">
      <dsp:nvSpPr>
        <dsp:cNvPr id="0" name=""/>
        <dsp:cNvSpPr/>
      </dsp:nvSpPr>
      <dsp:spPr>
        <a:xfrm>
          <a:off x="11259033" y="3344028"/>
          <a:ext cx="121387" cy="1521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395"/>
              </a:lnTo>
              <a:lnTo>
                <a:pt x="121387" y="15213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AC0B5-50D3-4ADC-B9E8-F7D5541E36FB}">
      <dsp:nvSpPr>
        <dsp:cNvPr id="0" name=""/>
        <dsp:cNvSpPr/>
      </dsp:nvSpPr>
      <dsp:spPr>
        <a:xfrm>
          <a:off x="11259033" y="3344028"/>
          <a:ext cx="121387" cy="946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6825"/>
              </a:lnTo>
              <a:lnTo>
                <a:pt x="121387" y="9468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BB5F78-DFEC-4448-92F1-3FF41A23A17B}">
      <dsp:nvSpPr>
        <dsp:cNvPr id="0" name=""/>
        <dsp:cNvSpPr/>
      </dsp:nvSpPr>
      <dsp:spPr>
        <a:xfrm>
          <a:off x="11259033" y="3344028"/>
          <a:ext cx="121387" cy="372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256"/>
              </a:lnTo>
              <a:lnTo>
                <a:pt x="121387" y="3722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C92C4-E0D3-46A7-9F5B-BAA447B2094E}">
      <dsp:nvSpPr>
        <dsp:cNvPr id="0" name=""/>
        <dsp:cNvSpPr/>
      </dsp:nvSpPr>
      <dsp:spPr>
        <a:xfrm>
          <a:off x="10113940" y="2769458"/>
          <a:ext cx="1468794" cy="16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971"/>
              </a:lnTo>
              <a:lnTo>
                <a:pt x="1468794" y="84971"/>
              </a:lnTo>
              <a:lnTo>
                <a:pt x="1468794" y="169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622D5-999A-423F-A7DF-5460D8230AB5}">
      <dsp:nvSpPr>
        <dsp:cNvPr id="0" name=""/>
        <dsp:cNvSpPr/>
      </dsp:nvSpPr>
      <dsp:spPr>
        <a:xfrm>
          <a:off x="10113940" y="2769458"/>
          <a:ext cx="489598" cy="16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971"/>
              </a:lnTo>
              <a:lnTo>
                <a:pt x="489598" y="84971"/>
              </a:lnTo>
              <a:lnTo>
                <a:pt x="489598" y="169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40D50-59E7-4254-9FEB-E01DAEB793CE}">
      <dsp:nvSpPr>
        <dsp:cNvPr id="0" name=""/>
        <dsp:cNvSpPr/>
      </dsp:nvSpPr>
      <dsp:spPr>
        <a:xfrm>
          <a:off x="9624342" y="2769458"/>
          <a:ext cx="489598" cy="169943"/>
        </a:xfrm>
        <a:custGeom>
          <a:avLst/>
          <a:gdLst/>
          <a:ahLst/>
          <a:cxnLst/>
          <a:rect l="0" t="0" r="0" b="0"/>
          <a:pathLst>
            <a:path>
              <a:moveTo>
                <a:pt x="489598" y="0"/>
              </a:moveTo>
              <a:lnTo>
                <a:pt x="489598" y="84971"/>
              </a:lnTo>
              <a:lnTo>
                <a:pt x="0" y="84971"/>
              </a:lnTo>
              <a:lnTo>
                <a:pt x="0" y="169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106ED-CF4A-498B-AAA5-74E35BFDE11F}">
      <dsp:nvSpPr>
        <dsp:cNvPr id="0" name=""/>
        <dsp:cNvSpPr/>
      </dsp:nvSpPr>
      <dsp:spPr>
        <a:xfrm>
          <a:off x="8645146" y="2769458"/>
          <a:ext cx="1468794" cy="169943"/>
        </a:xfrm>
        <a:custGeom>
          <a:avLst/>
          <a:gdLst/>
          <a:ahLst/>
          <a:cxnLst/>
          <a:rect l="0" t="0" r="0" b="0"/>
          <a:pathLst>
            <a:path>
              <a:moveTo>
                <a:pt x="1468794" y="0"/>
              </a:moveTo>
              <a:lnTo>
                <a:pt x="1468794" y="84971"/>
              </a:lnTo>
              <a:lnTo>
                <a:pt x="0" y="84971"/>
              </a:lnTo>
              <a:lnTo>
                <a:pt x="0" y="169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35CB0-812F-4A60-8AA3-8D17D6C0020E}">
      <dsp:nvSpPr>
        <dsp:cNvPr id="0" name=""/>
        <dsp:cNvSpPr/>
      </dsp:nvSpPr>
      <dsp:spPr>
        <a:xfrm>
          <a:off x="10068220" y="2194889"/>
          <a:ext cx="91440" cy="169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9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E0842-4969-446D-AD2D-0B22C4945814}">
      <dsp:nvSpPr>
        <dsp:cNvPr id="0" name=""/>
        <dsp:cNvSpPr/>
      </dsp:nvSpPr>
      <dsp:spPr>
        <a:xfrm>
          <a:off x="5879557" y="404626"/>
          <a:ext cx="4234383" cy="1385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0664"/>
              </a:lnTo>
              <a:lnTo>
                <a:pt x="4234383" y="1300664"/>
              </a:lnTo>
              <a:lnTo>
                <a:pt x="4234383" y="1385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84EA9-6EB2-434A-A9C4-7327A4BF137E}">
      <dsp:nvSpPr>
        <dsp:cNvPr id="0" name=""/>
        <dsp:cNvSpPr/>
      </dsp:nvSpPr>
      <dsp:spPr>
        <a:xfrm>
          <a:off x="11261356" y="979197"/>
          <a:ext cx="121387" cy="1521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395"/>
              </a:lnTo>
              <a:lnTo>
                <a:pt x="121387" y="15213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F0660-BB10-4EC7-9F4E-2F590825391E}">
      <dsp:nvSpPr>
        <dsp:cNvPr id="0" name=""/>
        <dsp:cNvSpPr/>
      </dsp:nvSpPr>
      <dsp:spPr>
        <a:xfrm>
          <a:off x="11261356" y="979197"/>
          <a:ext cx="121387" cy="946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6825"/>
              </a:lnTo>
              <a:lnTo>
                <a:pt x="121387" y="9468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B2973-F1C7-4AA6-AC89-802D24C381C9}">
      <dsp:nvSpPr>
        <dsp:cNvPr id="0" name=""/>
        <dsp:cNvSpPr/>
      </dsp:nvSpPr>
      <dsp:spPr>
        <a:xfrm>
          <a:off x="11261356" y="979197"/>
          <a:ext cx="121387" cy="372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256"/>
              </a:lnTo>
              <a:lnTo>
                <a:pt x="121387" y="3722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45009-1F88-46C2-98A8-3561180FF091}">
      <dsp:nvSpPr>
        <dsp:cNvPr id="0" name=""/>
        <dsp:cNvSpPr/>
      </dsp:nvSpPr>
      <dsp:spPr>
        <a:xfrm>
          <a:off x="11539337" y="404627"/>
          <a:ext cx="91440" cy="169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9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DBF7B-81D9-4D35-87AB-944F7918A3DC}">
      <dsp:nvSpPr>
        <dsp:cNvPr id="0" name=""/>
        <dsp:cNvSpPr/>
      </dsp:nvSpPr>
      <dsp:spPr>
        <a:xfrm>
          <a:off x="5879557" y="1"/>
          <a:ext cx="5705500" cy="404625"/>
        </a:xfrm>
        <a:custGeom>
          <a:avLst/>
          <a:gdLst/>
          <a:ahLst/>
          <a:cxnLst/>
          <a:rect l="0" t="0" r="0" b="0"/>
          <a:pathLst>
            <a:path>
              <a:moveTo>
                <a:pt x="0" y="404625"/>
              </a:moveTo>
              <a:lnTo>
                <a:pt x="570550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FFD04-C471-49B4-8A3C-70042652EE40}">
      <dsp:nvSpPr>
        <dsp:cNvPr id="0" name=""/>
        <dsp:cNvSpPr/>
      </dsp:nvSpPr>
      <dsp:spPr>
        <a:xfrm>
          <a:off x="6636087" y="4460137"/>
          <a:ext cx="121387" cy="1521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395"/>
              </a:lnTo>
              <a:lnTo>
                <a:pt x="121387" y="15213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3E09F-9EAE-48A0-8B74-F6B32EF09AEE}">
      <dsp:nvSpPr>
        <dsp:cNvPr id="0" name=""/>
        <dsp:cNvSpPr/>
      </dsp:nvSpPr>
      <dsp:spPr>
        <a:xfrm>
          <a:off x="6636087" y="4460137"/>
          <a:ext cx="121387" cy="946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6825"/>
              </a:lnTo>
              <a:lnTo>
                <a:pt x="121387" y="9468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28FDE-028E-4AEC-BF6C-5614F4D91890}">
      <dsp:nvSpPr>
        <dsp:cNvPr id="0" name=""/>
        <dsp:cNvSpPr/>
      </dsp:nvSpPr>
      <dsp:spPr>
        <a:xfrm>
          <a:off x="6636087" y="4460137"/>
          <a:ext cx="121387" cy="372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256"/>
              </a:lnTo>
              <a:lnTo>
                <a:pt x="121387" y="3722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6399A-2ADD-4214-BA9B-DC3780C97923}">
      <dsp:nvSpPr>
        <dsp:cNvPr id="0" name=""/>
        <dsp:cNvSpPr/>
      </dsp:nvSpPr>
      <dsp:spPr>
        <a:xfrm>
          <a:off x="6914068" y="3885568"/>
          <a:ext cx="91440" cy="169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9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E57BE-2AAC-4211-BB79-6F949E14E83F}">
      <dsp:nvSpPr>
        <dsp:cNvPr id="0" name=""/>
        <dsp:cNvSpPr/>
      </dsp:nvSpPr>
      <dsp:spPr>
        <a:xfrm>
          <a:off x="5980592" y="3310998"/>
          <a:ext cx="979196" cy="16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971"/>
              </a:lnTo>
              <a:lnTo>
                <a:pt x="979196" y="84971"/>
              </a:lnTo>
              <a:lnTo>
                <a:pt x="979196" y="169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35849A-CF33-446E-AD35-D41894D22603}">
      <dsp:nvSpPr>
        <dsp:cNvPr id="0" name=""/>
        <dsp:cNvSpPr/>
      </dsp:nvSpPr>
      <dsp:spPr>
        <a:xfrm>
          <a:off x="5934872" y="3310998"/>
          <a:ext cx="91440" cy="169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9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A4592-4E9A-4DE9-895A-82B06978915C}">
      <dsp:nvSpPr>
        <dsp:cNvPr id="0" name=""/>
        <dsp:cNvSpPr/>
      </dsp:nvSpPr>
      <dsp:spPr>
        <a:xfrm>
          <a:off x="5001396" y="3310998"/>
          <a:ext cx="979196" cy="169943"/>
        </a:xfrm>
        <a:custGeom>
          <a:avLst/>
          <a:gdLst/>
          <a:ahLst/>
          <a:cxnLst/>
          <a:rect l="0" t="0" r="0" b="0"/>
          <a:pathLst>
            <a:path>
              <a:moveTo>
                <a:pt x="979196" y="0"/>
              </a:moveTo>
              <a:lnTo>
                <a:pt x="979196" y="84971"/>
              </a:lnTo>
              <a:lnTo>
                <a:pt x="0" y="84971"/>
              </a:lnTo>
              <a:lnTo>
                <a:pt x="0" y="169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9861B-9F15-4C38-8717-D1E8F1C23997}">
      <dsp:nvSpPr>
        <dsp:cNvPr id="0" name=""/>
        <dsp:cNvSpPr/>
      </dsp:nvSpPr>
      <dsp:spPr>
        <a:xfrm>
          <a:off x="5934872" y="2736429"/>
          <a:ext cx="91440" cy="169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9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BB92E-2EF8-4B73-80C0-3B602B440B8D}">
      <dsp:nvSpPr>
        <dsp:cNvPr id="0" name=""/>
        <dsp:cNvSpPr/>
      </dsp:nvSpPr>
      <dsp:spPr>
        <a:xfrm>
          <a:off x="5879557" y="404626"/>
          <a:ext cx="101035" cy="1927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2204"/>
              </a:lnTo>
              <a:lnTo>
                <a:pt x="101035" y="1842204"/>
              </a:lnTo>
              <a:lnTo>
                <a:pt x="101035" y="19271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0B773-C6A5-45BD-B4A5-3863BA79BAD2}">
      <dsp:nvSpPr>
        <dsp:cNvPr id="0" name=""/>
        <dsp:cNvSpPr/>
      </dsp:nvSpPr>
      <dsp:spPr>
        <a:xfrm>
          <a:off x="2854942" y="2194889"/>
          <a:ext cx="1468794" cy="16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971"/>
              </a:lnTo>
              <a:lnTo>
                <a:pt x="1468794" y="84971"/>
              </a:lnTo>
              <a:lnTo>
                <a:pt x="1468794" y="169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0B986-9E48-4613-ADF0-D63BEE9F77C1}">
      <dsp:nvSpPr>
        <dsp:cNvPr id="0" name=""/>
        <dsp:cNvSpPr/>
      </dsp:nvSpPr>
      <dsp:spPr>
        <a:xfrm>
          <a:off x="3020838" y="2769458"/>
          <a:ext cx="121387" cy="946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6825"/>
              </a:lnTo>
              <a:lnTo>
                <a:pt x="121387" y="9468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F4D09-6BE2-4B16-B564-979876813B3B}">
      <dsp:nvSpPr>
        <dsp:cNvPr id="0" name=""/>
        <dsp:cNvSpPr/>
      </dsp:nvSpPr>
      <dsp:spPr>
        <a:xfrm>
          <a:off x="3020838" y="2769458"/>
          <a:ext cx="121387" cy="372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256"/>
              </a:lnTo>
              <a:lnTo>
                <a:pt x="121387" y="3722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09012-2347-43E2-A06A-049406E82D57}">
      <dsp:nvSpPr>
        <dsp:cNvPr id="0" name=""/>
        <dsp:cNvSpPr/>
      </dsp:nvSpPr>
      <dsp:spPr>
        <a:xfrm>
          <a:off x="2854942" y="2194889"/>
          <a:ext cx="489598" cy="16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971"/>
              </a:lnTo>
              <a:lnTo>
                <a:pt x="489598" y="84971"/>
              </a:lnTo>
              <a:lnTo>
                <a:pt x="489598" y="169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26CE8-09F2-4138-B75D-C92789C7E8A4}">
      <dsp:nvSpPr>
        <dsp:cNvPr id="0" name=""/>
        <dsp:cNvSpPr/>
      </dsp:nvSpPr>
      <dsp:spPr>
        <a:xfrm>
          <a:off x="2365343" y="2194889"/>
          <a:ext cx="489598" cy="169943"/>
        </a:xfrm>
        <a:custGeom>
          <a:avLst/>
          <a:gdLst/>
          <a:ahLst/>
          <a:cxnLst/>
          <a:rect l="0" t="0" r="0" b="0"/>
          <a:pathLst>
            <a:path>
              <a:moveTo>
                <a:pt x="489598" y="0"/>
              </a:moveTo>
              <a:lnTo>
                <a:pt x="489598" y="84971"/>
              </a:lnTo>
              <a:lnTo>
                <a:pt x="0" y="84971"/>
              </a:lnTo>
              <a:lnTo>
                <a:pt x="0" y="169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4BBCC-6571-4EEF-B284-27B60204B4F6}">
      <dsp:nvSpPr>
        <dsp:cNvPr id="0" name=""/>
        <dsp:cNvSpPr/>
      </dsp:nvSpPr>
      <dsp:spPr>
        <a:xfrm>
          <a:off x="1386147" y="2194889"/>
          <a:ext cx="1468794" cy="169943"/>
        </a:xfrm>
        <a:custGeom>
          <a:avLst/>
          <a:gdLst/>
          <a:ahLst/>
          <a:cxnLst/>
          <a:rect l="0" t="0" r="0" b="0"/>
          <a:pathLst>
            <a:path>
              <a:moveTo>
                <a:pt x="1468794" y="0"/>
              </a:moveTo>
              <a:lnTo>
                <a:pt x="1468794" y="84971"/>
              </a:lnTo>
              <a:lnTo>
                <a:pt x="0" y="84971"/>
              </a:lnTo>
              <a:lnTo>
                <a:pt x="0" y="169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BF020-078E-41C1-8BB8-35A7D3285EC0}">
      <dsp:nvSpPr>
        <dsp:cNvPr id="0" name=""/>
        <dsp:cNvSpPr/>
      </dsp:nvSpPr>
      <dsp:spPr>
        <a:xfrm>
          <a:off x="2854942" y="404626"/>
          <a:ext cx="3024615" cy="1385636"/>
        </a:xfrm>
        <a:custGeom>
          <a:avLst/>
          <a:gdLst/>
          <a:ahLst/>
          <a:cxnLst/>
          <a:rect l="0" t="0" r="0" b="0"/>
          <a:pathLst>
            <a:path>
              <a:moveTo>
                <a:pt x="3024615" y="0"/>
              </a:moveTo>
              <a:lnTo>
                <a:pt x="3024615" y="1300664"/>
              </a:lnTo>
              <a:lnTo>
                <a:pt x="0" y="1300664"/>
              </a:lnTo>
              <a:lnTo>
                <a:pt x="0" y="1385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BD254-AFDE-4A83-A1ED-A94643C07B50}">
      <dsp:nvSpPr>
        <dsp:cNvPr id="0" name=""/>
        <dsp:cNvSpPr/>
      </dsp:nvSpPr>
      <dsp:spPr>
        <a:xfrm>
          <a:off x="80928" y="979197"/>
          <a:ext cx="121387" cy="946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6825"/>
              </a:lnTo>
              <a:lnTo>
                <a:pt x="121387" y="9468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95DCE-C1D9-4FE0-BC04-C16317173F07}">
      <dsp:nvSpPr>
        <dsp:cNvPr id="0" name=""/>
        <dsp:cNvSpPr/>
      </dsp:nvSpPr>
      <dsp:spPr>
        <a:xfrm>
          <a:off x="80928" y="979197"/>
          <a:ext cx="121387" cy="372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256"/>
              </a:lnTo>
              <a:lnTo>
                <a:pt x="121387" y="3722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1576A-4C5A-47B5-879C-46448679FC86}">
      <dsp:nvSpPr>
        <dsp:cNvPr id="0" name=""/>
        <dsp:cNvSpPr/>
      </dsp:nvSpPr>
      <dsp:spPr>
        <a:xfrm>
          <a:off x="358909" y="404627"/>
          <a:ext cx="91440" cy="169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9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AF37F-88C5-4803-A53E-9AD27ECEDEE3}">
      <dsp:nvSpPr>
        <dsp:cNvPr id="0" name=""/>
        <dsp:cNvSpPr/>
      </dsp:nvSpPr>
      <dsp:spPr>
        <a:xfrm>
          <a:off x="404629" y="1"/>
          <a:ext cx="5474927" cy="404625"/>
        </a:xfrm>
        <a:custGeom>
          <a:avLst/>
          <a:gdLst/>
          <a:ahLst/>
          <a:cxnLst/>
          <a:rect l="0" t="0" r="0" b="0"/>
          <a:pathLst>
            <a:path>
              <a:moveTo>
                <a:pt x="5474927" y="404625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4BF79-010D-4920-8E1E-95E35B8411DE}">
      <dsp:nvSpPr>
        <dsp:cNvPr id="0" name=""/>
        <dsp:cNvSpPr/>
      </dsp:nvSpPr>
      <dsp:spPr>
        <a:xfrm>
          <a:off x="5474930" y="0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localhost:8000/</a:t>
          </a:r>
          <a:endParaRPr lang="en-IN" sz="700" kern="1200" dirty="0"/>
        </a:p>
      </dsp:txBody>
      <dsp:txXfrm>
        <a:off x="5474930" y="0"/>
        <a:ext cx="809252" cy="404626"/>
      </dsp:txXfrm>
    </dsp:sp>
    <dsp:sp modelId="{1D9CC32D-5FBE-46B3-9729-E17B50F63BA6}">
      <dsp:nvSpPr>
        <dsp:cNvPr id="0" name=""/>
        <dsp:cNvSpPr/>
      </dsp:nvSpPr>
      <dsp:spPr>
        <a:xfrm>
          <a:off x="2" y="1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users/</a:t>
          </a:r>
          <a:endParaRPr lang="en-IN" sz="700" kern="1200" dirty="0"/>
        </a:p>
      </dsp:txBody>
      <dsp:txXfrm>
        <a:off x="2" y="1"/>
        <a:ext cx="809252" cy="404626"/>
      </dsp:txXfrm>
    </dsp:sp>
    <dsp:sp modelId="{4246B1D9-D5A1-4C3A-A48D-389373002EB8}">
      <dsp:nvSpPr>
        <dsp:cNvPr id="0" name=""/>
        <dsp:cNvSpPr/>
      </dsp:nvSpPr>
      <dsp:spPr>
        <a:xfrm>
          <a:off x="2" y="574570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user-id/</a:t>
          </a:r>
          <a:endParaRPr lang="en-IN" sz="700" kern="1200" dirty="0"/>
        </a:p>
      </dsp:txBody>
      <dsp:txXfrm>
        <a:off x="2" y="574570"/>
        <a:ext cx="809252" cy="404626"/>
      </dsp:txXfrm>
    </dsp:sp>
    <dsp:sp modelId="{0CA3575E-59A8-4D3E-956D-FB259D3899E7}">
      <dsp:nvSpPr>
        <dsp:cNvPr id="0" name=""/>
        <dsp:cNvSpPr/>
      </dsp:nvSpPr>
      <dsp:spPr>
        <a:xfrm>
          <a:off x="202316" y="1149140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GET (profile)</a:t>
          </a:r>
          <a:endParaRPr lang="en-IN" sz="700" kern="1200" dirty="0"/>
        </a:p>
      </dsp:txBody>
      <dsp:txXfrm>
        <a:off x="202316" y="1149140"/>
        <a:ext cx="809252" cy="404626"/>
      </dsp:txXfrm>
    </dsp:sp>
    <dsp:sp modelId="{3D57C0BD-1C31-45F2-88DB-7AEA23CC55E0}">
      <dsp:nvSpPr>
        <dsp:cNvPr id="0" name=""/>
        <dsp:cNvSpPr/>
      </dsp:nvSpPr>
      <dsp:spPr>
        <a:xfrm>
          <a:off x="202316" y="1723709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POST (update) profile</a:t>
          </a:r>
          <a:endParaRPr lang="en-IN" sz="700" kern="1200" dirty="0"/>
        </a:p>
      </dsp:txBody>
      <dsp:txXfrm>
        <a:off x="202316" y="1723709"/>
        <a:ext cx="809252" cy="404626"/>
      </dsp:txXfrm>
    </dsp:sp>
    <dsp:sp modelId="{370AE8CA-CF35-4405-AF40-EF81A4F75AAD}">
      <dsp:nvSpPr>
        <dsp:cNvPr id="0" name=""/>
        <dsp:cNvSpPr/>
      </dsp:nvSpPr>
      <dsp:spPr>
        <a:xfrm>
          <a:off x="2450315" y="1790262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courses/</a:t>
          </a:r>
          <a:endParaRPr lang="en-IN" sz="700" kern="1200" dirty="0"/>
        </a:p>
      </dsp:txBody>
      <dsp:txXfrm>
        <a:off x="2450315" y="1790262"/>
        <a:ext cx="809252" cy="404626"/>
      </dsp:txXfrm>
    </dsp:sp>
    <dsp:sp modelId="{189A0576-D5F4-423C-945E-3D0C7EAF4B1C}">
      <dsp:nvSpPr>
        <dsp:cNvPr id="0" name=""/>
        <dsp:cNvSpPr/>
      </dsp:nvSpPr>
      <dsp:spPr>
        <a:xfrm>
          <a:off x="981521" y="2364832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create/ POST</a:t>
          </a:r>
          <a:endParaRPr lang="en-IN" sz="700" kern="1200" dirty="0"/>
        </a:p>
      </dsp:txBody>
      <dsp:txXfrm>
        <a:off x="981521" y="2364832"/>
        <a:ext cx="809252" cy="404626"/>
      </dsp:txXfrm>
    </dsp:sp>
    <dsp:sp modelId="{CA19E988-3EE9-4A39-9871-22BEF8F29F59}">
      <dsp:nvSpPr>
        <dsp:cNvPr id="0" name=""/>
        <dsp:cNvSpPr/>
      </dsp:nvSpPr>
      <dsp:spPr>
        <a:xfrm>
          <a:off x="1960717" y="2364832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all/ GET</a:t>
          </a:r>
          <a:endParaRPr lang="en-IN" sz="700" kern="1200" dirty="0"/>
        </a:p>
      </dsp:txBody>
      <dsp:txXfrm>
        <a:off x="1960717" y="2364832"/>
        <a:ext cx="809252" cy="404626"/>
      </dsp:txXfrm>
    </dsp:sp>
    <dsp:sp modelId="{18D29440-6EF9-4487-8CC1-17EB79E282A6}">
      <dsp:nvSpPr>
        <dsp:cNvPr id="0" name=""/>
        <dsp:cNvSpPr/>
      </dsp:nvSpPr>
      <dsp:spPr>
        <a:xfrm>
          <a:off x="2939913" y="2364832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course-id/</a:t>
          </a:r>
          <a:endParaRPr lang="en-IN" sz="700" kern="1200" dirty="0"/>
        </a:p>
      </dsp:txBody>
      <dsp:txXfrm>
        <a:off x="2939913" y="2364832"/>
        <a:ext cx="809252" cy="404626"/>
      </dsp:txXfrm>
    </dsp:sp>
    <dsp:sp modelId="{61E4BD64-4E75-4960-BE51-CBBA91E444AA}">
      <dsp:nvSpPr>
        <dsp:cNvPr id="0" name=""/>
        <dsp:cNvSpPr/>
      </dsp:nvSpPr>
      <dsp:spPr>
        <a:xfrm>
          <a:off x="3142226" y="2939401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GET (info)</a:t>
          </a:r>
          <a:endParaRPr lang="en-IN" sz="700" kern="1200" dirty="0"/>
        </a:p>
      </dsp:txBody>
      <dsp:txXfrm>
        <a:off x="3142226" y="2939401"/>
        <a:ext cx="809252" cy="404626"/>
      </dsp:txXfrm>
    </dsp:sp>
    <dsp:sp modelId="{79BF25E2-6AFF-4174-AABA-0AE627A8DF97}">
      <dsp:nvSpPr>
        <dsp:cNvPr id="0" name=""/>
        <dsp:cNvSpPr/>
      </dsp:nvSpPr>
      <dsp:spPr>
        <a:xfrm>
          <a:off x="3142226" y="3513971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POST info (add/rem students/ instructors)</a:t>
          </a:r>
          <a:endParaRPr lang="en-IN" sz="700" kern="1200" dirty="0"/>
        </a:p>
      </dsp:txBody>
      <dsp:txXfrm>
        <a:off x="3142226" y="3513971"/>
        <a:ext cx="809252" cy="404626"/>
      </dsp:txXfrm>
    </dsp:sp>
    <dsp:sp modelId="{7AB361D3-9278-4FA8-9A2C-C52EE08CED2A}">
      <dsp:nvSpPr>
        <dsp:cNvPr id="0" name=""/>
        <dsp:cNvSpPr/>
      </dsp:nvSpPr>
      <dsp:spPr>
        <a:xfrm>
          <a:off x="3919109" y="2364832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byuser</a:t>
          </a:r>
          <a:r>
            <a:rPr lang="en-US" sz="700" kern="1200" dirty="0"/>
            <a:t>/user-id/GET</a:t>
          </a:r>
          <a:endParaRPr lang="en-IN" sz="700" kern="1200" dirty="0"/>
        </a:p>
      </dsp:txBody>
      <dsp:txXfrm>
        <a:off x="3919109" y="2364832"/>
        <a:ext cx="809252" cy="404626"/>
      </dsp:txXfrm>
    </dsp:sp>
    <dsp:sp modelId="{C7B813C9-27A5-42FA-BE5E-5C1A309A246E}">
      <dsp:nvSpPr>
        <dsp:cNvPr id="0" name=""/>
        <dsp:cNvSpPr/>
      </dsp:nvSpPr>
      <dsp:spPr>
        <a:xfrm>
          <a:off x="5575965" y="2331802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assessments/</a:t>
          </a:r>
          <a:endParaRPr lang="en-IN" sz="700" kern="1200" dirty="0"/>
        </a:p>
      </dsp:txBody>
      <dsp:txXfrm>
        <a:off x="5575965" y="2331802"/>
        <a:ext cx="809252" cy="404626"/>
      </dsp:txXfrm>
    </dsp:sp>
    <dsp:sp modelId="{0ABD6C6A-4FCC-4577-9EE1-5CA994B84FA4}">
      <dsp:nvSpPr>
        <dsp:cNvPr id="0" name=""/>
        <dsp:cNvSpPr/>
      </dsp:nvSpPr>
      <dsp:spPr>
        <a:xfrm>
          <a:off x="5575965" y="2906372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course-id/</a:t>
          </a:r>
          <a:endParaRPr lang="en-IN" sz="700" kern="1200" dirty="0"/>
        </a:p>
      </dsp:txBody>
      <dsp:txXfrm>
        <a:off x="5575965" y="2906372"/>
        <a:ext cx="809252" cy="404626"/>
      </dsp:txXfrm>
    </dsp:sp>
    <dsp:sp modelId="{AA2996DC-268F-4877-962B-1F646F2732D0}">
      <dsp:nvSpPr>
        <dsp:cNvPr id="0" name=""/>
        <dsp:cNvSpPr/>
      </dsp:nvSpPr>
      <dsp:spPr>
        <a:xfrm>
          <a:off x="4596769" y="3480941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create/POST</a:t>
          </a:r>
          <a:endParaRPr lang="en-IN" sz="700" kern="1200" dirty="0"/>
        </a:p>
      </dsp:txBody>
      <dsp:txXfrm>
        <a:off x="4596769" y="3480941"/>
        <a:ext cx="809252" cy="404626"/>
      </dsp:txXfrm>
    </dsp:sp>
    <dsp:sp modelId="{F2F87412-E1F8-4A2F-BE1C-E916B1EE9E5A}">
      <dsp:nvSpPr>
        <dsp:cNvPr id="0" name=""/>
        <dsp:cNvSpPr/>
      </dsp:nvSpPr>
      <dsp:spPr>
        <a:xfrm>
          <a:off x="5575965" y="3480941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all/GET</a:t>
          </a:r>
          <a:endParaRPr lang="en-IN" sz="700" kern="1200" dirty="0"/>
        </a:p>
      </dsp:txBody>
      <dsp:txXfrm>
        <a:off x="5575965" y="3480941"/>
        <a:ext cx="809252" cy="404626"/>
      </dsp:txXfrm>
    </dsp:sp>
    <dsp:sp modelId="{0D9F2BD7-C0C6-4CC6-BE70-1F1E08C7C74F}">
      <dsp:nvSpPr>
        <dsp:cNvPr id="0" name=""/>
        <dsp:cNvSpPr/>
      </dsp:nvSpPr>
      <dsp:spPr>
        <a:xfrm>
          <a:off x="6555162" y="3480941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enum</a:t>
          </a:r>
          <a:r>
            <a:rPr lang="en-US" sz="700" kern="1200" dirty="0"/>
            <a:t>/GET</a:t>
          </a:r>
          <a:endParaRPr lang="en-IN" sz="700" kern="1200" dirty="0"/>
        </a:p>
      </dsp:txBody>
      <dsp:txXfrm>
        <a:off x="6555162" y="3480941"/>
        <a:ext cx="809252" cy="404626"/>
      </dsp:txXfrm>
    </dsp:sp>
    <dsp:sp modelId="{A1E2FDF9-AE96-4040-A01A-E247C56EB60F}">
      <dsp:nvSpPr>
        <dsp:cNvPr id="0" name=""/>
        <dsp:cNvSpPr/>
      </dsp:nvSpPr>
      <dsp:spPr>
        <a:xfrm>
          <a:off x="6555162" y="4055511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submissions/</a:t>
          </a:r>
        </a:p>
      </dsp:txBody>
      <dsp:txXfrm>
        <a:off x="6555162" y="4055511"/>
        <a:ext cx="809252" cy="404626"/>
      </dsp:txXfrm>
    </dsp:sp>
    <dsp:sp modelId="{5A8F992E-0893-467A-8FAA-A7411B2B6AEB}">
      <dsp:nvSpPr>
        <dsp:cNvPr id="0" name=""/>
        <dsp:cNvSpPr/>
      </dsp:nvSpPr>
      <dsp:spPr>
        <a:xfrm>
          <a:off x="6757475" y="4630081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create/POST</a:t>
          </a:r>
        </a:p>
      </dsp:txBody>
      <dsp:txXfrm>
        <a:off x="6757475" y="4630081"/>
        <a:ext cx="809252" cy="404626"/>
      </dsp:txXfrm>
    </dsp:sp>
    <dsp:sp modelId="{D56224BD-09C6-434D-A7F9-53C1D2191AD2}">
      <dsp:nvSpPr>
        <dsp:cNvPr id="0" name=""/>
        <dsp:cNvSpPr/>
      </dsp:nvSpPr>
      <dsp:spPr>
        <a:xfrm>
          <a:off x="6757475" y="5204650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all/GET</a:t>
          </a:r>
          <a:endParaRPr lang="en-IN" sz="700" kern="1200" dirty="0"/>
        </a:p>
      </dsp:txBody>
      <dsp:txXfrm>
        <a:off x="6757475" y="5204650"/>
        <a:ext cx="809252" cy="404626"/>
      </dsp:txXfrm>
    </dsp:sp>
    <dsp:sp modelId="{86EE0488-D46C-4C5D-BA0A-B0FE23AF0B74}">
      <dsp:nvSpPr>
        <dsp:cNvPr id="0" name=""/>
        <dsp:cNvSpPr/>
      </dsp:nvSpPr>
      <dsp:spPr>
        <a:xfrm>
          <a:off x="6757475" y="5779220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user-id/GET</a:t>
          </a:r>
          <a:endParaRPr lang="en-IN" sz="700" kern="1200" dirty="0"/>
        </a:p>
      </dsp:txBody>
      <dsp:txXfrm>
        <a:off x="6757475" y="5779220"/>
        <a:ext cx="809252" cy="404626"/>
      </dsp:txXfrm>
    </dsp:sp>
    <dsp:sp modelId="{6BFD603D-DA24-42A9-ADA4-567C29ADABDD}">
      <dsp:nvSpPr>
        <dsp:cNvPr id="0" name=""/>
        <dsp:cNvSpPr/>
      </dsp:nvSpPr>
      <dsp:spPr>
        <a:xfrm>
          <a:off x="11180430" y="1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posts/</a:t>
          </a:r>
          <a:endParaRPr lang="en-IN" sz="700" kern="1200" dirty="0"/>
        </a:p>
      </dsp:txBody>
      <dsp:txXfrm>
        <a:off x="11180430" y="1"/>
        <a:ext cx="809252" cy="404626"/>
      </dsp:txXfrm>
    </dsp:sp>
    <dsp:sp modelId="{3986FA72-2E66-47B2-9A71-2866DB84620D}">
      <dsp:nvSpPr>
        <dsp:cNvPr id="0" name=""/>
        <dsp:cNvSpPr/>
      </dsp:nvSpPr>
      <dsp:spPr>
        <a:xfrm>
          <a:off x="11180430" y="574570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course-id/</a:t>
          </a:r>
          <a:endParaRPr lang="en-IN" sz="700" kern="1200" dirty="0"/>
        </a:p>
      </dsp:txBody>
      <dsp:txXfrm>
        <a:off x="11180430" y="574570"/>
        <a:ext cx="809252" cy="404626"/>
      </dsp:txXfrm>
    </dsp:sp>
    <dsp:sp modelId="{D8EA1E20-48CB-497B-AB54-B8A4DEC8AB2E}">
      <dsp:nvSpPr>
        <dsp:cNvPr id="0" name=""/>
        <dsp:cNvSpPr/>
      </dsp:nvSpPr>
      <dsp:spPr>
        <a:xfrm>
          <a:off x="11382744" y="1149140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create/POST</a:t>
          </a:r>
          <a:endParaRPr lang="en-IN" sz="700" kern="1200" dirty="0"/>
        </a:p>
      </dsp:txBody>
      <dsp:txXfrm>
        <a:off x="11382744" y="1149140"/>
        <a:ext cx="809252" cy="404626"/>
      </dsp:txXfrm>
    </dsp:sp>
    <dsp:sp modelId="{A595F143-2E3A-4923-878D-DF10322991AA}">
      <dsp:nvSpPr>
        <dsp:cNvPr id="0" name=""/>
        <dsp:cNvSpPr/>
      </dsp:nvSpPr>
      <dsp:spPr>
        <a:xfrm>
          <a:off x="11382744" y="1723709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all/GET</a:t>
          </a:r>
          <a:endParaRPr lang="en-IN" sz="700" kern="1200" dirty="0"/>
        </a:p>
      </dsp:txBody>
      <dsp:txXfrm>
        <a:off x="11382744" y="1723709"/>
        <a:ext cx="809252" cy="404626"/>
      </dsp:txXfrm>
    </dsp:sp>
    <dsp:sp modelId="{7F170F87-5448-4854-864B-B14F4C550B6E}">
      <dsp:nvSpPr>
        <dsp:cNvPr id="0" name=""/>
        <dsp:cNvSpPr/>
      </dsp:nvSpPr>
      <dsp:spPr>
        <a:xfrm>
          <a:off x="11382744" y="2298279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enum</a:t>
          </a:r>
          <a:r>
            <a:rPr lang="en-US" sz="700" kern="1200" dirty="0"/>
            <a:t>/GET</a:t>
          </a:r>
          <a:endParaRPr lang="en-IN" sz="700" kern="1200" dirty="0"/>
        </a:p>
      </dsp:txBody>
      <dsp:txXfrm>
        <a:off x="11382744" y="2298279"/>
        <a:ext cx="809252" cy="404626"/>
      </dsp:txXfrm>
    </dsp:sp>
    <dsp:sp modelId="{496CF560-4AFD-47E9-B401-F3C0077F278D}">
      <dsp:nvSpPr>
        <dsp:cNvPr id="0" name=""/>
        <dsp:cNvSpPr/>
      </dsp:nvSpPr>
      <dsp:spPr>
        <a:xfrm>
          <a:off x="9709314" y="1790262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assignments</a:t>
          </a:r>
          <a:r>
            <a:rPr lang="en-US" sz="700" kern="1200" dirty="0"/>
            <a:t>/</a:t>
          </a:r>
          <a:endParaRPr lang="en-IN" sz="700" kern="1200" dirty="0"/>
        </a:p>
      </dsp:txBody>
      <dsp:txXfrm>
        <a:off x="9709314" y="1790262"/>
        <a:ext cx="809252" cy="404626"/>
      </dsp:txXfrm>
    </dsp:sp>
    <dsp:sp modelId="{EC3FF47C-34B2-4649-B96E-F6760A6FC53C}">
      <dsp:nvSpPr>
        <dsp:cNvPr id="0" name=""/>
        <dsp:cNvSpPr/>
      </dsp:nvSpPr>
      <dsp:spPr>
        <a:xfrm>
          <a:off x="9709314" y="2364832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course-id/</a:t>
          </a:r>
          <a:endParaRPr lang="en-IN" sz="700" kern="1200" dirty="0"/>
        </a:p>
      </dsp:txBody>
      <dsp:txXfrm>
        <a:off x="9709314" y="2364832"/>
        <a:ext cx="809252" cy="404626"/>
      </dsp:txXfrm>
    </dsp:sp>
    <dsp:sp modelId="{A000E79D-4148-4CC2-95F6-E811AE31F3A7}">
      <dsp:nvSpPr>
        <dsp:cNvPr id="0" name=""/>
        <dsp:cNvSpPr/>
      </dsp:nvSpPr>
      <dsp:spPr>
        <a:xfrm>
          <a:off x="8240520" y="2939401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create/POST</a:t>
          </a:r>
          <a:endParaRPr lang="en-IN" sz="700" kern="1200" dirty="0"/>
        </a:p>
      </dsp:txBody>
      <dsp:txXfrm>
        <a:off x="8240520" y="2939401"/>
        <a:ext cx="809252" cy="404626"/>
      </dsp:txXfrm>
    </dsp:sp>
    <dsp:sp modelId="{44E11894-CC13-4D66-82E5-4FD661738E1B}">
      <dsp:nvSpPr>
        <dsp:cNvPr id="0" name=""/>
        <dsp:cNvSpPr/>
      </dsp:nvSpPr>
      <dsp:spPr>
        <a:xfrm>
          <a:off x="9219716" y="2939401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all/GET</a:t>
          </a:r>
          <a:endParaRPr lang="en-IN" sz="700" kern="1200" dirty="0"/>
        </a:p>
      </dsp:txBody>
      <dsp:txXfrm>
        <a:off x="9219716" y="2939401"/>
        <a:ext cx="809252" cy="404626"/>
      </dsp:txXfrm>
    </dsp:sp>
    <dsp:sp modelId="{6647F262-1A6E-4BEE-BF1B-32D723BC6156}">
      <dsp:nvSpPr>
        <dsp:cNvPr id="0" name=""/>
        <dsp:cNvSpPr/>
      </dsp:nvSpPr>
      <dsp:spPr>
        <a:xfrm>
          <a:off x="10198912" y="2939401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enum/GET</a:t>
          </a:r>
          <a:endParaRPr lang="en-IN" sz="700" kern="1200" dirty="0"/>
        </a:p>
      </dsp:txBody>
      <dsp:txXfrm>
        <a:off x="10198912" y="2939401"/>
        <a:ext cx="809252" cy="404626"/>
      </dsp:txXfrm>
    </dsp:sp>
    <dsp:sp modelId="{BC000A53-68DE-42B7-B743-124CC36A62A6}">
      <dsp:nvSpPr>
        <dsp:cNvPr id="0" name=""/>
        <dsp:cNvSpPr/>
      </dsp:nvSpPr>
      <dsp:spPr>
        <a:xfrm>
          <a:off x="11178108" y="2939401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submissions/</a:t>
          </a:r>
          <a:endParaRPr lang="en-IN" sz="700" kern="1200" dirty="0"/>
        </a:p>
      </dsp:txBody>
      <dsp:txXfrm>
        <a:off x="11178108" y="2939401"/>
        <a:ext cx="809252" cy="404626"/>
      </dsp:txXfrm>
    </dsp:sp>
    <dsp:sp modelId="{36E93982-AEAF-4B90-A556-02167EC20CEF}">
      <dsp:nvSpPr>
        <dsp:cNvPr id="0" name=""/>
        <dsp:cNvSpPr/>
      </dsp:nvSpPr>
      <dsp:spPr>
        <a:xfrm>
          <a:off x="11380421" y="3513971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create/POST</a:t>
          </a:r>
          <a:endParaRPr lang="en-IN" sz="700" kern="1200" dirty="0"/>
        </a:p>
      </dsp:txBody>
      <dsp:txXfrm>
        <a:off x="11380421" y="3513971"/>
        <a:ext cx="809252" cy="404626"/>
      </dsp:txXfrm>
    </dsp:sp>
    <dsp:sp modelId="{06357EF4-BF32-401B-85F5-E8C3A552D31A}">
      <dsp:nvSpPr>
        <dsp:cNvPr id="0" name=""/>
        <dsp:cNvSpPr/>
      </dsp:nvSpPr>
      <dsp:spPr>
        <a:xfrm>
          <a:off x="11380421" y="4088541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all/GET</a:t>
          </a:r>
          <a:endParaRPr lang="en-IN" sz="700" kern="1200" dirty="0"/>
        </a:p>
      </dsp:txBody>
      <dsp:txXfrm>
        <a:off x="11380421" y="4088541"/>
        <a:ext cx="809252" cy="404626"/>
      </dsp:txXfrm>
    </dsp:sp>
    <dsp:sp modelId="{BA8C9FAE-27CE-4D14-928D-C3E463B94DB1}">
      <dsp:nvSpPr>
        <dsp:cNvPr id="0" name=""/>
        <dsp:cNvSpPr/>
      </dsp:nvSpPr>
      <dsp:spPr>
        <a:xfrm>
          <a:off x="11380421" y="4663110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user-id/GET</a:t>
          </a:r>
          <a:endParaRPr lang="en-IN" sz="700" kern="1200" dirty="0"/>
        </a:p>
      </dsp:txBody>
      <dsp:txXfrm>
        <a:off x="11380421" y="4663110"/>
        <a:ext cx="809252" cy="404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CE95-02CB-4089-95AF-23302B210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DB0EA-BBD6-4921-B757-1FF776279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03AFC-C9A0-4FF2-B210-CEABC5DC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E1FB-7C63-4A04-BB02-1E27A7AD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B7243-04AB-432A-9666-C335A70B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42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B2E3-4F06-4345-B2B8-C675F523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784FE-DC56-4F59-876F-3FF7E6C77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C0B58-24EC-47C5-B41C-1A8CC49F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E87A7-2098-4671-8433-950484D7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28DB7-F3D3-40B4-ABC0-42F3CD59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12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5F59E6-27F0-49CC-A416-3FDF2B6AE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032F5-7E3A-4835-8BFE-502AA1D52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C2615-11C3-481F-85D7-EF147768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8D9FA-C1D7-440C-99AF-B40E8F1C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A835A-162F-4676-B0BF-8EB892F8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21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F859-1AF1-4D52-B7EB-8BB5F765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06E64-C631-4463-AF47-03F8DD131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5E679-02C3-43C4-8C14-511621C7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9BE85-6DE6-4CEE-9F6B-AF812073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33CC-65CA-4FA3-8363-1B0BD49A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3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9FC3-2DBA-43F4-BAF3-E46BD4B0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CDDA2-E352-4DDE-92AA-C840E6BF0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AA290-FBAD-438D-B390-44A8F59D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67736-D4FD-4C4D-B39D-4C88E00C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F2E18-4782-42CB-AE1B-1FC64319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19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87C6-6B65-4E83-852B-8E5C6BD1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4AF6-324A-4D12-BB98-AF3FD28CB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DF990-7A7B-4416-9FE2-0C438813B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84EFB-727F-45DB-90F9-A6BD1CC9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E9DD4-4119-42F0-BA98-D9F94742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75F94-AD83-4EBC-A086-29E9C195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19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AEC6-A28D-4E52-A337-E448E81BB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3E3EC-103B-4984-A327-6D6F4C509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6AAB9-383A-4EA7-8053-3E853564D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8E1F4-348C-421A-B8BA-8C4441ACD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3EFD4-005B-4E30-B1E4-DEB9FAF50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517D4-7AB4-4910-B2C1-18C2A678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25C67-CBA7-4939-813F-62A406BC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988E4-1453-4246-82AE-04FF93C5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2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ABE6-763A-41EF-8FF2-30F51BAE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2B1C3-25CE-480A-8770-C60CAFDE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94363-870A-4B61-8B2B-64C539C9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91084-6046-4E5A-8B1D-682D1FC1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32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FD3B0-A413-4789-9FEA-97AF95DB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4EAD6-9ED6-45B7-9054-268D7D7B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52C92-169A-4AF5-A448-EB451AFE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11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C7CE-733C-425C-AF9E-F3AA3A6C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0779D-6AD2-4122-BBDA-792B1D16D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9A180-1A74-4F47-8E99-24E97D715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FA3EB-F925-4BDB-A98D-70A0D460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27856-7D83-470E-AF85-BE57192B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E7B60-8DCE-4CFB-9579-6C3520CF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62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11B7F-2CBC-4DF3-828C-BFB40525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E8700-8DD4-4D78-9BC6-E9E9530C6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72C69-77CC-465A-B817-718F8F1D3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C5BA0-92B8-4FF0-9251-158B31D7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875B7-1C08-41CC-99DE-D799B9E5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C9647-01EC-46E7-9711-CCDBEFE5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94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845E2-DD19-4A95-8D59-8C6922CD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DA3C6-10D7-45C9-B2A0-02CDFED2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2B39C-AD9F-460E-BF7D-9C2F485A9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41AFE-AD0A-4407-90E3-F93BD338402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FD198-FE89-4681-91B4-4B9C87EB2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C90E-EBCF-4DC0-B8E5-4F3DF1066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0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28A09FD-8718-4D8C-B08D-E9E5A739F6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719200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916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28A09FD-8718-4D8C-B08D-E9E5A739F6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700963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86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74EBB07-0D87-45AB-ADD2-E3E2E809C15C}"/>
              </a:ext>
            </a:extLst>
          </p:cNvPr>
          <p:cNvGrpSpPr/>
          <p:nvPr/>
        </p:nvGrpSpPr>
        <p:grpSpPr>
          <a:xfrm>
            <a:off x="5399346" y="1300944"/>
            <a:ext cx="1553765" cy="2849039"/>
            <a:chOff x="5238" y="2004480"/>
            <a:chExt cx="1553765" cy="284903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5EFB512-029A-4D3A-8085-4A0FE92AD0A8}"/>
                </a:ext>
              </a:extLst>
            </p:cNvPr>
            <p:cNvSpPr/>
            <p:nvPr/>
          </p:nvSpPr>
          <p:spPr>
            <a:xfrm>
              <a:off x="5238" y="2004480"/>
              <a:ext cx="1553765" cy="345600"/>
            </a:xfrm>
            <a:custGeom>
              <a:avLst/>
              <a:gdLst>
                <a:gd name="connsiteX0" fmla="*/ 0 w 1553765"/>
                <a:gd name="connsiteY0" fmla="*/ 0 h 345600"/>
                <a:gd name="connsiteX1" fmla="*/ 1553765 w 1553765"/>
                <a:gd name="connsiteY1" fmla="*/ 0 h 345600"/>
                <a:gd name="connsiteX2" fmla="*/ 1553765 w 1553765"/>
                <a:gd name="connsiteY2" fmla="*/ 345600 h 345600"/>
                <a:gd name="connsiteX3" fmla="*/ 0 w 1553765"/>
                <a:gd name="connsiteY3" fmla="*/ 345600 h 345600"/>
                <a:gd name="connsiteX4" fmla="*/ 0 w 1553765"/>
                <a:gd name="connsiteY4" fmla="*/ 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345600">
                  <a:moveTo>
                    <a:pt x="0" y="0"/>
                  </a:moveTo>
                  <a:lnTo>
                    <a:pt x="1553765" y="0"/>
                  </a:lnTo>
                  <a:lnTo>
                    <a:pt x="1553765" y="345600"/>
                  </a:lnTo>
                  <a:lnTo>
                    <a:pt x="0" y="345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Course</a:t>
              </a:r>
              <a:endParaRPr lang="en-IN" sz="1200" kern="1200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1B2E34B-57A7-4FE1-AFCD-68AF6FF391E0}"/>
                </a:ext>
              </a:extLst>
            </p:cNvPr>
            <p:cNvSpPr/>
            <p:nvPr/>
          </p:nvSpPr>
          <p:spPr>
            <a:xfrm>
              <a:off x="5238" y="2350080"/>
              <a:ext cx="1553765" cy="2503439"/>
            </a:xfrm>
            <a:custGeom>
              <a:avLst/>
              <a:gdLst>
                <a:gd name="connsiteX0" fmla="*/ 0 w 1553765"/>
                <a:gd name="connsiteY0" fmla="*/ 0 h 2503439"/>
                <a:gd name="connsiteX1" fmla="*/ 1553765 w 1553765"/>
                <a:gd name="connsiteY1" fmla="*/ 0 h 2503439"/>
                <a:gd name="connsiteX2" fmla="*/ 1553765 w 1553765"/>
                <a:gd name="connsiteY2" fmla="*/ 2503439 h 2503439"/>
                <a:gd name="connsiteX3" fmla="*/ 0 w 1553765"/>
                <a:gd name="connsiteY3" fmla="*/ 2503439 h 2503439"/>
                <a:gd name="connsiteX4" fmla="*/ 0 w 1553765"/>
                <a:gd name="connsiteY4" fmla="*/ 0 h 250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2503439">
                  <a:moveTo>
                    <a:pt x="0" y="0"/>
                  </a:moveTo>
                  <a:lnTo>
                    <a:pt x="1553765" y="0"/>
                  </a:lnTo>
                  <a:lnTo>
                    <a:pt x="1553765" y="2503439"/>
                  </a:lnTo>
                  <a:lnTo>
                    <a:pt x="0" y="2503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course_name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course_id</a:t>
              </a:r>
              <a:r>
                <a:rPr lang="en-US" sz="1200" kern="1200" dirty="0"/>
                <a:t>: </a:t>
              </a:r>
              <a:r>
                <a:rPr lang="en-US" sz="1200" kern="1200" dirty="0" err="1"/>
                <a:t>course_code</a:t>
              </a:r>
              <a:r>
                <a:rPr lang="en-US" sz="1200" kern="1200" dirty="0"/>
                <a:t> + Y + acadyear-1 + S +</a:t>
              </a:r>
              <a:r>
                <a:rPr lang="en-US" sz="1200" kern="1200" dirty="0" err="1"/>
                <a:t>sem</a:t>
              </a:r>
              <a:r>
                <a:rPr lang="en-US" sz="1200" kern="1200" dirty="0"/>
                <a:t>-num</a:t>
              </a:r>
              <a:endParaRPr lang="en-IN" sz="1200" kern="1200" dirty="0"/>
            </a:p>
            <a:p>
              <a:pPr marL="228600" lvl="2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ex: CS251 in 2021-2022 sem1 -&gt; CS251Y2021S1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instructors: one to many field.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students: one to many field.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200" dirty="0" err="1"/>
                <a:t>Coursemaster</a:t>
              </a:r>
              <a:r>
                <a:rPr lang="en-IN" sz="1200" dirty="0"/>
                <a:t>:</a:t>
              </a:r>
              <a:endParaRPr lang="en-IN" sz="12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564F55-62EC-4BE8-AE4D-CF76C802BF9F}"/>
              </a:ext>
            </a:extLst>
          </p:cNvPr>
          <p:cNvGrpSpPr/>
          <p:nvPr/>
        </p:nvGrpSpPr>
        <p:grpSpPr>
          <a:xfrm>
            <a:off x="3248324" y="3749541"/>
            <a:ext cx="1553765" cy="2849039"/>
            <a:chOff x="1776531" y="2004480"/>
            <a:chExt cx="1553765" cy="284903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087BE86-35FD-4874-ABAF-EF9ACE8A5583}"/>
                </a:ext>
              </a:extLst>
            </p:cNvPr>
            <p:cNvSpPr/>
            <p:nvPr/>
          </p:nvSpPr>
          <p:spPr>
            <a:xfrm>
              <a:off x="1776531" y="2004480"/>
              <a:ext cx="1553765" cy="345600"/>
            </a:xfrm>
            <a:custGeom>
              <a:avLst/>
              <a:gdLst>
                <a:gd name="connsiteX0" fmla="*/ 0 w 1553765"/>
                <a:gd name="connsiteY0" fmla="*/ 0 h 345600"/>
                <a:gd name="connsiteX1" fmla="*/ 1553765 w 1553765"/>
                <a:gd name="connsiteY1" fmla="*/ 0 h 345600"/>
                <a:gd name="connsiteX2" fmla="*/ 1553765 w 1553765"/>
                <a:gd name="connsiteY2" fmla="*/ 345600 h 345600"/>
                <a:gd name="connsiteX3" fmla="*/ 0 w 1553765"/>
                <a:gd name="connsiteY3" fmla="*/ 345600 h 345600"/>
                <a:gd name="connsiteX4" fmla="*/ 0 w 1553765"/>
                <a:gd name="connsiteY4" fmla="*/ 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345600">
                  <a:moveTo>
                    <a:pt x="0" y="0"/>
                  </a:moveTo>
                  <a:lnTo>
                    <a:pt x="1553765" y="0"/>
                  </a:lnTo>
                  <a:lnTo>
                    <a:pt x="1553765" y="345600"/>
                  </a:lnTo>
                  <a:lnTo>
                    <a:pt x="0" y="345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User</a:t>
              </a:r>
              <a:endParaRPr lang="en-IN" sz="12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AD7F47-7BDD-4762-83C8-DAF33F1DDD78}"/>
                </a:ext>
              </a:extLst>
            </p:cNvPr>
            <p:cNvSpPr/>
            <p:nvPr/>
          </p:nvSpPr>
          <p:spPr>
            <a:xfrm>
              <a:off x="1776531" y="2350080"/>
              <a:ext cx="1553765" cy="2503439"/>
            </a:xfrm>
            <a:custGeom>
              <a:avLst/>
              <a:gdLst>
                <a:gd name="connsiteX0" fmla="*/ 0 w 1553765"/>
                <a:gd name="connsiteY0" fmla="*/ 0 h 2503439"/>
                <a:gd name="connsiteX1" fmla="*/ 1553765 w 1553765"/>
                <a:gd name="connsiteY1" fmla="*/ 0 h 2503439"/>
                <a:gd name="connsiteX2" fmla="*/ 1553765 w 1553765"/>
                <a:gd name="connsiteY2" fmla="*/ 2503439 h 2503439"/>
                <a:gd name="connsiteX3" fmla="*/ 0 w 1553765"/>
                <a:gd name="connsiteY3" fmla="*/ 2503439 h 2503439"/>
                <a:gd name="connsiteX4" fmla="*/ 0 w 1553765"/>
                <a:gd name="connsiteY4" fmla="*/ 0 h 250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2503439">
                  <a:moveTo>
                    <a:pt x="0" y="0"/>
                  </a:moveTo>
                  <a:lnTo>
                    <a:pt x="1553765" y="0"/>
                  </a:lnTo>
                  <a:lnTo>
                    <a:pt x="1553765" y="2503439"/>
                  </a:lnTo>
                  <a:lnTo>
                    <a:pt x="0" y="2503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First Name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(any other+)Last Name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Roll-No / Faculty Id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email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password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2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3641A7-D6FA-4D21-BCCF-3CC6B0F0420E}"/>
              </a:ext>
            </a:extLst>
          </p:cNvPr>
          <p:cNvGrpSpPr/>
          <p:nvPr/>
        </p:nvGrpSpPr>
        <p:grpSpPr>
          <a:xfrm>
            <a:off x="2232069" y="308305"/>
            <a:ext cx="1553765" cy="2849039"/>
            <a:chOff x="3547824" y="2004480"/>
            <a:chExt cx="1553765" cy="284903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2AF9880-15D5-465F-9CAE-5FEF3A4922EA}"/>
                </a:ext>
              </a:extLst>
            </p:cNvPr>
            <p:cNvSpPr/>
            <p:nvPr/>
          </p:nvSpPr>
          <p:spPr>
            <a:xfrm>
              <a:off x="3547824" y="2004480"/>
              <a:ext cx="1553765" cy="345600"/>
            </a:xfrm>
            <a:custGeom>
              <a:avLst/>
              <a:gdLst>
                <a:gd name="connsiteX0" fmla="*/ 0 w 1553765"/>
                <a:gd name="connsiteY0" fmla="*/ 0 h 345600"/>
                <a:gd name="connsiteX1" fmla="*/ 1553765 w 1553765"/>
                <a:gd name="connsiteY1" fmla="*/ 0 h 345600"/>
                <a:gd name="connsiteX2" fmla="*/ 1553765 w 1553765"/>
                <a:gd name="connsiteY2" fmla="*/ 345600 h 345600"/>
                <a:gd name="connsiteX3" fmla="*/ 0 w 1553765"/>
                <a:gd name="connsiteY3" fmla="*/ 345600 h 345600"/>
                <a:gd name="connsiteX4" fmla="*/ 0 w 1553765"/>
                <a:gd name="connsiteY4" fmla="*/ 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345600">
                  <a:moveTo>
                    <a:pt x="0" y="0"/>
                  </a:moveTo>
                  <a:lnTo>
                    <a:pt x="1553765" y="0"/>
                  </a:lnTo>
                  <a:lnTo>
                    <a:pt x="1553765" y="345600"/>
                  </a:lnTo>
                  <a:lnTo>
                    <a:pt x="0" y="345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Assignment</a:t>
              </a:r>
              <a:endParaRPr lang="en-IN" sz="12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242186-3D00-48C7-8F87-34B8C8A258A9}"/>
                </a:ext>
              </a:extLst>
            </p:cNvPr>
            <p:cNvSpPr/>
            <p:nvPr/>
          </p:nvSpPr>
          <p:spPr>
            <a:xfrm>
              <a:off x="3547824" y="2350080"/>
              <a:ext cx="1553765" cy="2503439"/>
            </a:xfrm>
            <a:custGeom>
              <a:avLst/>
              <a:gdLst>
                <a:gd name="connsiteX0" fmla="*/ 0 w 1553765"/>
                <a:gd name="connsiteY0" fmla="*/ 0 h 2503439"/>
                <a:gd name="connsiteX1" fmla="*/ 1553765 w 1553765"/>
                <a:gd name="connsiteY1" fmla="*/ 0 h 2503439"/>
                <a:gd name="connsiteX2" fmla="*/ 1553765 w 1553765"/>
                <a:gd name="connsiteY2" fmla="*/ 2503439 h 2503439"/>
                <a:gd name="connsiteX3" fmla="*/ 0 w 1553765"/>
                <a:gd name="connsiteY3" fmla="*/ 2503439 h 2503439"/>
                <a:gd name="connsiteX4" fmla="*/ 0 w 1553765"/>
                <a:gd name="connsiteY4" fmla="*/ 0 h 250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2503439">
                  <a:moveTo>
                    <a:pt x="0" y="0"/>
                  </a:moveTo>
                  <a:lnTo>
                    <a:pt x="1553765" y="0"/>
                  </a:lnTo>
                  <a:lnTo>
                    <a:pt x="1553765" y="2503439"/>
                  </a:lnTo>
                  <a:lnTo>
                    <a:pt x="0" y="2503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Course:foreign</a:t>
              </a:r>
              <a:r>
                <a:rPr lang="en-US" sz="1200" kern="1200" dirty="0"/>
                <a:t> key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Number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Instruction:text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Files(3 max)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Post Date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/>
                <a:t>Weightage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Due Date</a:t>
              </a:r>
              <a:endParaRPr lang="en-IN" sz="1200" kern="1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526454-15AD-48A7-9AB0-F39249F81BCC}"/>
              </a:ext>
            </a:extLst>
          </p:cNvPr>
          <p:cNvGrpSpPr/>
          <p:nvPr/>
        </p:nvGrpSpPr>
        <p:grpSpPr>
          <a:xfrm>
            <a:off x="93004" y="2325021"/>
            <a:ext cx="1553765" cy="2849039"/>
            <a:chOff x="5319117" y="2004480"/>
            <a:chExt cx="1553765" cy="284903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D586641-1B8C-43E0-83B7-9475E24BB928}"/>
                </a:ext>
              </a:extLst>
            </p:cNvPr>
            <p:cNvSpPr/>
            <p:nvPr/>
          </p:nvSpPr>
          <p:spPr>
            <a:xfrm>
              <a:off x="5319117" y="2004480"/>
              <a:ext cx="1553765" cy="345600"/>
            </a:xfrm>
            <a:custGeom>
              <a:avLst/>
              <a:gdLst>
                <a:gd name="connsiteX0" fmla="*/ 0 w 1553765"/>
                <a:gd name="connsiteY0" fmla="*/ 0 h 345600"/>
                <a:gd name="connsiteX1" fmla="*/ 1553765 w 1553765"/>
                <a:gd name="connsiteY1" fmla="*/ 0 h 345600"/>
                <a:gd name="connsiteX2" fmla="*/ 1553765 w 1553765"/>
                <a:gd name="connsiteY2" fmla="*/ 345600 h 345600"/>
                <a:gd name="connsiteX3" fmla="*/ 0 w 1553765"/>
                <a:gd name="connsiteY3" fmla="*/ 345600 h 345600"/>
                <a:gd name="connsiteX4" fmla="*/ 0 w 1553765"/>
                <a:gd name="connsiteY4" fmla="*/ 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345600">
                  <a:moveTo>
                    <a:pt x="0" y="0"/>
                  </a:moveTo>
                  <a:lnTo>
                    <a:pt x="1553765" y="0"/>
                  </a:lnTo>
                  <a:lnTo>
                    <a:pt x="1553765" y="345600"/>
                  </a:lnTo>
                  <a:lnTo>
                    <a:pt x="0" y="345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Submission</a:t>
              </a:r>
              <a:endParaRPr lang="en-IN" sz="1200" kern="120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540D55-54C6-4783-B9A1-478F752F94E6}"/>
                </a:ext>
              </a:extLst>
            </p:cNvPr>
            <p:cNvSpPr/>
            <p:nvPr/>
          </p:nvSpPr>
          <p:spPr>
            <a:xfrm>
              <a:off x="5319117" y="2350080"/>
              <a:ext cx="1553765" cy="2503439"/>
            </a:xfrm>
            <a:custGeom>
              <a:avLst/>
              <a:gdLst>
                <a:gd name="connsiteX0" fmla="*/ 0 w 1553765"/>
                <a:gd name="connsiteY0" fmla="*/ 0 h 2503439"/>
                <a:gd name="connsiteX1" fmla="*/ 1553765 w 1553765"/>
                <a:gd name="connsiteY1" fmla="*/ 0 h 2503439"/>
                <a:gd name="connsiteX2" fmla="*/ 1553765 w 1553765"/>
                <a:gd name="connsiteY2" fmla="*/ 2503439 h 2503439"/>
                <a:gd name="connsiteX3" fmla="*/ 0 w 1553765"/>
                <a:gd name="connsiteY3" fmla="*/ 2503439 h 2503439"/>
                <a:gd name="connsiteX4" fmla="*/ 0 w 1553765"/>
                <a:gd name="connsiteY4" fmla="*/ 0 h 250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2503439">
                  <a:moveTo>
                    <a:pt x="0" y="0"/>
                  </a:moveTo>
                  <a:lnTo>
                    <a:pt x="1553765" y="0"/>
                  </a:lnTo>
                  <a:lnTo>
                    <a:pt x="1553765" y="2503439"/>
                  </a:lnTo>
                  <a:lnTo>
                    <a:pt x="0" y="2503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assignment: foreign key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student:foreign</a:t>
              </a:r>
              <a:r>
                <a:rPr lang="en-US" sz="1200" kern="1200" dirty="0"/>
                <a:t> key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Files (3 max)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/>
                <a:t>Grade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Feedback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DateTime</a:t>
              </a:r>
              <a:r>
                <a:rPr lang="en-US" sz="1200" kern="1200" dirty="0"/>
                <a:t> submitted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Student’s comments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2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CF5490B-333E-4149-915C-1CBC4FAF156F}"/>
              </a:ext>
            </a:extLst>
          </p:cNvPr>
          <p:cNvGrpSpPr/>
          <p:nvPr/>
        </p:nvGrpSpPr>
        <p:grpSpPr>
          <a:xfrm>
            <a:off x="7550368" y="3749541"/>
            <a:ext cx="1553765" cy="2849039"/>
            <a:chOff x="7090410" y="2004480"/>
            <a:chExt cx="1553765" cy="284903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54BBB8-D6A4-4490-B981-24C496F4E2AC}"/>
                </a:ext>
              </a:extLst>
            </p:cNvPr>
            <p:cNvSpPr/>
            <p:nvPr/>
          </p:nvSpPr>
          <p:spPr>
            <a:xfrm>
              <a:off x="7090410" y="2004480"/>
              <a:ext cx="1553765" cy="345600"/>
            </a:xfrm>
            <a:custGeom>
              <a:avLst/>
              <a:gdLst>
                <a:gd name="connsiteX0" fmla="*/ 0 w 1553765"/>
                <a:gd name="connsiteY0" fmla="*/ 0 h 345600"/>
                <a:gd name="connsiteX1" fmla="*/ 1553765 w 1553765"/>
                <a:gd name="connsiteY1" fmla="*/ 0 h 345600"/>
                <a:gd name="connsiteX2" fmla="*/ 1553765 w 1553765"/>
                <a:gd name="connsiteY2" fmla="*/ 345600 h 345600"/>
                <a:gd name="connsiteX3" fmla="*/ 0 w 1553765"/>
                <a:gd name="connsiteY3" fmla="*/ 345600 h 345600"/>
                <a:gd name="connsiteX4" fmla="*/ 0 w 1553765"/>
                <a:gd name="connsiteY4" fmla="*/ 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345600">
                  <a:moveTo>
                    <a:pt x="0" y="0"/>
                  </a:moveTo>
                  <a:lnTo>
                    <a:pt x="1553765" y="0"/>
                  </a:lnTo>
                  <a:lnTo>
                    <a:pt x="1553765" y="345600"/>
                  </a:lnTo>
                  <a:lnTo>
                    <a:pt x="0" y="345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Post</a:t>
              </a:r>
              <a:endParaRPr lang="en-IN" sz="1200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C21FEF-BBCD-4538-BD4B-AC9AC14B388E}"/>
                </a:ext>
              </a:extLst>
            </p:cNvPr>
            <p:cNvSpPr/>
            <p:nvPr/>
          </p:nvSpPr>
          <p:spPr>
            <a:xfrm>
              <a:off x="7090410" y="2350080"/>
              <a:ext cx="1553765" cy="2503439"/>
            </a:xfrm>
            <a:custGeom>
              <a:avLst/>
              <a:gdLst>
                <a:gd name="connsiteX0" fmla="*/ 0 w 1553765"/>
                <a:gd name="connsiteY0" fmla="*/ 0 h 2503439"/>
                <a:gd name="connsiteX1" fmla="*/ 1553765 w 1553765"/>
                <a:gd name="connsiteY1" fmla="*/ 0 h 2503439"/>
                <a:gd name="connsiteX2" fmla="*/ 1553765 w 1553765"/>
                <a:gd name="connsiteY2" fmla="*/ 2503439 h 2503439"/>
                <a:gd name="connsiteX3" fmla="*/ 0 w 1553765"/>
                <a:gd name="connsiteY3" fmla="*/ 2503439 h 2503439"/>
                <a:gd name="connsiteX4" fmla="*/ 0 w 1553765"/>
                <a:gd name="connsiteY4" fmla="*/ 0 h 250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2503439">
                  <a:moveTo>
                    <a:pt x="0" y="0"/>
                  </a:moveTo>
                  <a:lnTo>
                    <a:pt x="1553765" y="0"/>
                  </a:lnTo>
                  <a:lnTo>
                    <a:pt x="1553765" y="2503439"/>
                  </a:lnTo>
                  <a:lnTo>
                    <a:pt x="0" y="2503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course: Foreign key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Number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Content:text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Files (3)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 err="1"/>
                <a:t>DateTime</a:t>
              </a:r>
              <a:r>
                <a:rPr lang="en-US" sz="1200" dirty="0"/>
                <a:t> of post</a:t>
              </a:r>
              <a:endParaRPr lang="en-IN" sz="1200" kern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6BE795E-2057-4579-BBFA-C4E5D7BF3A09}"/>
              </a:ext>
            </a:extLst>
          </p:cNvPr>
          <p:cNvGrpSpPr/>
          <p:nvPr/>
        </p:nvGrpSpPr>
        <p:grpSpPr>
          <a:xfrm>
            <a:off x="8566623" y="308305"/>
            <a:ext cx="1553765" cy="2849039"/>
            <a:chOff x="8861702" y="2004480"/>
            <a:chExt cx="1553765" cy="284903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07EF17C-ACEA-4D86-BF4F-C047776CCC5A}"/>
                </a:ext>
              </a:extLst>
            </p:cNvPr>
            <p:cNvSpPr/>
            <p:nvPr/>
          </p:nvSpPr>
          <p:spPr>
            <a:xfrm>
              <a:off x="8861702" y="2004480"/>
              <a:ext cx="1553765" cy="345600"/>
            </a:xfrm>
            <a:custGeom>
              <a:avLst/>
              <a:gdLst>
                <a:gd name="connsiteX0" fmla="*/ 0 w 1553765"/>
                <a:gd name="connsiteY0" fmla="*/ 0 h 345600"/>
                <a:gd name="connsiteX1" fmla="*/ 1553765 w 1553765"/>
                <a:gd name="connsiteY1" fmla="*/ 0 h 345600"/>
                <a:gd name="connsiteX2" fmla="*/ 1553765 w 1553765"/>
                <a:gd name="connsiteY2" fmla="*/ 345600 h 345600"/>
                <a:gd name="connsiteX3" fmla="*/ 0 w 1553765"/>
                <a:gd name="connsiteY3" fmla="*/ 345600 h 345600"/>
                <a:gd name="connsiteX4" fmla="*/ 0 w 1553765"/>
                <a:gd name="connsiteY4" fmla="*/ 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345600">
                  <a:moveTo>
                    <a:pt x="0" y="0"/>
                  </a:moveTo>
                  <a:lnTo>
                    <a:pt x="1553765" y="0"/>
                  </a:lnTo>
                  <a:lnTo>
                    <a:pt x="1553765" y="345600"/>
                  </a:lnTo>
                  <a:lnTo>
                    <a:pt x="0" y="345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Assessment</a:t>
              </a:r>
              <a:endParaRPr lang="en-IN" sz="1200" kern="12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4255950-CA67-41EC-B915-54F7DADF716B}"/>
                </a:ext>
              </a:extLst>
            </p:cNvPr>
            <p:cNvSpPr/>
            <p:nvPr/>
          </p:nvSpPr>
          <p:spPr>
            <a:xfrm>
              <a:off x="8861702" y="2350080"/>
              <a:ext cx="1553765" cy="2503439"/>
            </a:xfrm>
            <a:custGeom>
              <a:avLst/>
              <a:gdLst>
                <a:gd name="connsiteX0" fmla="*/ 0 w 1553765"/>
                <a:gd name="connsiteY0" fmla="*/ 0 h 2503439"/>
                <a:gd name="connsiteX1" fmla="*/ 1553765 w 1553765"/>
                <a:gd name="connsiteY1" fmla="*/ 0 h 2503439"/>
                <a:gd name="connsiteX2" fmla="*/ 1553765 w 1553765"/>
                <a:gd name="connsiteY2" fmla="*/ 2503439 h 2503439"/>
                <a:gd name="connsiteX3" fmla="*/ 0 w 1553765"/>
                <a:gd name="connsiteY3" fmla="*/ 2503439 h 2503439"/>
                <a:gd name="connsiteX4" fmla="*/ 0 w 1553765"/>
                <a:gd name="connsiteY4" fmla="*/ 0 h 250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2503439">
                  <a:moveTo>
                    <a:pt x="0" y="0"/>
                  </a:moveTo>
                  <a:lnTo>
                    <a:pt x="1553765" y="0"/>
                  </a:lnTo>
                  <a:lnTo>
                    <a:pt x="1553765" y="2503439"/>
                  </a:lnTo>
                  <a:lnTo>
                    <a:pt x="0" y="2503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Course:Foreign</a:t>
              </a:r>
              <a:r>
                <a:rPr lang="en-US" sz="1200" kern="1200" dirty="0"/>
                <a:t> key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Number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/>
                <a:t>List of question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200" dirty="0"/>
                <a:t>Google forms plugin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???</a:t>
              </a:r>
              <a:endParaRPr lang="en-IN" sz="1200" kern="12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1BDFAA0-6FED-40FA-9189-369A609FF7AF}"/>
              </a:ext>
            </a:extLst>
          </p:cNvPr>
          <p:cNvGrpSpPr/>
          <p:nvPr/>
        </p:nvGrpSpPr>
        <p:grpSpPr>
          <a:xfrm>
            <a:off x="10515358" y="2004480"/>
            <a:ext cx="1553765" cy="2849039"/>
            <a:chOff x="10632995" y="2004480"/>
            <a:chExt cx="1553765" cy="284903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D8753B-A756-4299-BF26-9CA6DBE3BA0D}"/>
                </a:ext>
              </a:extLst>
            </p:cNvPr>
            <p:cNvSpPr/>
            <p:nvPr/>
          </p:nvSpPr>
          <p:spPr>
            <a:xfrm>
              <a:off x="10632995" y="2004480"/>
              <a:ext cx="1553765" cy="345600"/>
            </a:xfrm>
            <a:custGeom>
              <a:avLst/>
              <a:gdLst>
                <a:gd name="connsiteX0" fmla="*/ 0 w 1553765"/>
                <a:gd name="connsiteY0" fmla="*/ 0 h 345600"/>
                <a:gd name="connsiteX1" fmla="*/ 1553765 w 1553765"/>
                <a:gd name="connsiteY1" fmla="*/ 0 h 345600"/>
                <a:gd name="connsiteX2" fmla="*/ 1553765 w 1553765"/>
                <a:gd name="connsiteY2" fmla="*/ 345600 h 345600"/>
                <a:gd name="connsiteX3" fmla="*/ 0 w 1553765"/>
                <a:gd name="connsiteY3" fmla="*/ 345600 h 345600"/>
                <a:gd name="connsiteX4" fmla="*/ 0 w 1553765"/>
                <a:gd name="connsiteY4" fmla="*/ 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345600">
                  <a:moveTo>
                    <a:pt x="0" y="0"/>
                  </a:moveTo>
                  <a:lnTo>
                    <a:pt x="1553765" y="0"/>
                  </a:lnTo>
                  <a:lnTo>
                    <a:pt x="1553765" y="345600"/>
                  </a:lnTo>
                  <a:lnTo>
                    <a:pt x="0" y="345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Script</a:t>
              </a:r>
              <a:endParaRPr lang="en-IN" sz="1200" kern="120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8A1EBE2-60D4-4AD1-9F6E-ADAB1DFCF9DE}"/>
                </a:ext>
              </a:extLst>
            </p:cNvPr>
            <p:cNvSpPr/>
            <p:nvPr/>
          </p:nvSpPr>
          <p:spPr>
            <a:xfrm>
              <a:off x="10632995" y="2350080"/>
              <a:ext cx="1553765" cy="2503439"/>
            </a:xfrm>
            <a:custGeom>
              <a:avLst/>
              <a:gdLst>
                <a:gd name="connsiteX0" fmla="*/ 0 w 1553765"/>
                <a:gd name="connsiteY0" fmla="*/ 0 h 2503439"/>
                <a:gd name="connsiteX1" fmla="*/ 1553765 w 1553765"/>
                <a:gd name="connsiteY1" fmla="*/ 0 h 2503439"/>
                <a:gd name="connsiteX2" fmla="*/ 1553765 w 1553765"/>
                <a:gd name="connsiteY2" fmla="*/ 2503439 h 2503439"/>
                <a:gd name="connsiteX3" fmla="*/ 0 w 1553765"/>
                <a:gd name="connsiteY3" fmla="*/ 2503439 h 2503439"/>
                <a:gd name="connsiteX4" fmla="*/ 0 w 1553765"/>
                <a:gd name="connsiteY4" fmla="*/ 0 h 250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2503439">
                  <a:moveTo>
                    <a:pt x="0" y="0"/>
                  </a:moveTo>
                  <a:lnTo>
                    <a:pt x="1553765" y="0"/>
                  </a:lnTo>
                  <a:lnTo>
                    <a:pt x="1553765" y="2503439"/>
                  </a:lnTo>
                  <a:lnTo>
                    <a:pt x="0" y="2503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Assessment:Foreign</a:t>
              </a:r>
              <a:r>
                <a:rPr lang="en-US" sz="1200" kern="1200" dirty="0"/>
                <a:t> key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Time spent.</a:t>
              </a:r>
              <a:endParaRPr lang="en-IN" sz="1200" kern="1200" dirty="0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DC296A-CC27-4455-A708-0F5345A2F73F}"/>
              </a:ext>
            </a:extLst>
          </p:cNvPr>
          <p:cNvCxnSpPr>
            <a:cxnSpLocks/>
          </p:cNvCxnSpPr>
          <p:nvPr/>
        </p:nvCxnSpPr>
        <p:spPr>
          <a:xfrm>
            <a:off x="3625378" y="834501"/>
            <a:ext cx="1773968" cy="63919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68886B-6225-48BD-9BE8-A4EB834F38E8}"/>
              </a:ext>
            </a:extLst>
          </p:cNvPr>
          <p:cNvCxnSpPr>
            <a:cxnSpLocks/>
          </p:cNvCxnSpPr>
          <p:nvPr/>
        </p:nvCxnSpPr>
        <p:spPr>
          <a:xfrm flipH="1">
            <a:off x="6953111" y="826706"/>
            <a:ext cx="1613512" cy="78511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8773803-47F3-4FE4-8B8E-870183591679}"/>
              </a:ext>
            </a:extLst>
          </p:cNvPr>
          <p:cNvCxnSpPr>
            <a:cxnSpLocks/>
          </p:cNvCxnSpPr>
          <p:nvPr/>
        </p:nvCxnSpPr>
        <p:spPr>
          <a:xfrm flipH="1" flipV="1">
            <a:off x="10120388" y="481105"/>
            <a:ext cx="1047721" cy="152337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79A25B-4510-4C06-8109-3808B7585E97}"/>
              </a:ext>
            </a:extLst>
          </p:cNvPr>
          <p:cNvCxnSpPr>
            <a:cxnSpLocks/>
          </p:cNvCxnSpPr>
          <p:nvPr/>
        </p:nvCxnSpPr>
        <p:spPr>
          <a:xfrm flipH="1" flipV="1">
            <a:off x="6953112" y="1792414"/>
            <a:ext cx="781092" cy="212992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F171C5-1903-4C79-99E8-C2C5CC026298}"/>
              </a:ext>
            </a:extLst>
          </p:cNvPr>
          <p:cNvCxnSpPr>
            <a:cxnSpLocks/>
          </p:cNvCxnSpPr>
          <p:nvPr/>
        </p:nvCxnSpPr>
        <p:spPr>
          <a:xfrm flipH="1">
            <a:off x="4811315" y="3749541"/>
            <a:ext cx="730572" cy="17279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B24074-585F-4A41-AAFF-CEA7B28E0453}"/>
              </a:ext>
            </a:extLst>
          </p:cNvPr>
          <p:cNvCxnSpPr>
            <a:cxnSpLocks/>
            <a:endCxn id="6" idx="1"/>
          </p:cNvCxnSpPr>
          <p:nvPr/>
        </p:nvCxnSpPr>
        <p:spPr>
          <a:xfrm flipH="1">
            <a:off x="4802089" y="3256201"/>
            <a:ext cx="663916" cy="49334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88B292-5ED6-4802-A34D-63532DD3F769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1550210" y="653905"/>
            <a:ext cx="681859" cy="210299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4B77D57-DACD-4438-8A97-D9DC147428E4}"/>
              </a:ext>
            </a:extLst>
          </p:cNvPr>
          <p:cNvCxnSpPr>
            <a:cxnSpLocks/>
          </p:cNvCxnSpPr>
          <p:nvPr/>
        </p:nvCxnSpPr>
        <p:spPr>
          <a:xfrm>
            <a:off x="1550210" y="3415457"/>
            <a:ext cx="1698113" cy="5068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2727E90-1F61-4490-A00E-ED35C9C4FC09}"/>
              </a:ext>
            </a:extLst>
          </p:cNvPr>
          <p:cNvGrpSpPr/>
          <p:nvPr/>
        </p:nvGrpSpPr>
        <p:grpSpPr>
          <a:xfrm>
            <a:off x="5697974" y="4372221"/>
            <a:ext cx="1553765" cy="2238401"/>
            <a:chOff x="7090410" y="2004480"/>
            <a:chExt cx="1553765" cy="2849039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CAA6451-338E-49A9-AC82-B53446B8ADC1}"/>
                </a:ext>
              </a:extLst>
            </p:cNvPr>
            <p:cNvSpPr/>
            <p:nvPr/>
          </p:nvSpPr>
          <p:spPr>
            <a:xfrm>
              <a:off x="7090410" y="2004480"/>
              <a:ext cx="1553765" cy="345600"/>
            </a:xfrm>
            <a:custGeom>
              <a:avLst/>
              <a:gdLst>
                <a:gd name="connsiteX0" fmla="*/ 0 w 1553765"/>
                <a:gd name="connsiteY0" fmla="*/ 0 h 345600"/>
                <a:gd name="connsiteX1" fmla="*/ 1553765 w 1553765"/>
                <a:gd name="connsiteY1" fmla="*/ 0 h 345600"/>
                <a:gd name="connsiteX2" fmla="*/ 1553765 w 1553765"/>
                <a:gd name="connsiteY2" fmla="*/ 345600 h 345600"/>
                <a:gd name="connsiteX3" fmla="*/ 0 w 1553765"/>
                <a:gd name="connsiteY3" fmla="*/ 345600 h 345600"/>
                <a:gd name="connsiteX4" fmla="*/ 0 w 1553765"/>
                <a:gd name="connsiteY4" fmla="*/ 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345600">
                  <a:moveTo>
                    <a:pt x="0" y="0"/>
                  </a:moveTo>
                  <a:lnTo>
                    <a:pt x="1553765" y="0"/>
                  </a:lnTo>
                  <a:lnTo>
                    <a:pt x="1553765" y="345600"/>
                  </a:lnTo>
                  <a:lnTo>
                    <a:pt x="0" y="345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Grades</a:t>
              </a:r>
              <a:endParaRPr lang="en-IN" sz="1200" kern="1200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A927067-A37F-43ED-B524-548CD3993926}"/>
                </a:ext>
              </a:extLst>
            </p:cNvPr>
            <p:cNvSpPr/>
            <p:nvPr/>
          </p:nvSpPr>
          <p:spPr>
            <a:xfrm>
              <a:off x="7090410" y="2350080"/>
              <a:ext cx="1553765" cy="2503439"/>
            </a:xfrm>
            <a:custGeom>
              <a:avLst/>
              <a:gdLst>
                <a:gd name="connsiteX0" fmla="*/ 0 w 1553765"/>
                <a:gd name="connsiteY0" fmla="*/ 0 h 2503439"/>
                <a:gd name="connsiteX1" fmla="*/ 1553765 w 1553765"/>
                <a:gd name="connsiteY1" fmla="*/ 0 h 2503439"/>
                <a:gd name="connsiteX2" fmla="*/ 1553765 w 1553765"/>
                <a:gd name="connsiteY2" fmla="*/ 2503439 h 2503439"/>
                <a:gd name="connsiteX3" fmla="*/ 0 w 1553765"/>
                <a:gd name="connsiteY3" fmla="*/ 2503439 h 2503439"/>
                <a:gd name="connsiteX4" fmla="*/ 0 w 1553765"/>
                <a:gd name="connsiteY4" fmla="*/ 0 h 250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2503439">
                  <a:moveTo>
                    <a:pt x="0" y="0"/>
                  </a:moveTo>
                  <a:lnTo>
                    <a:pt x="1553765" y="0"/>
                  </a:lnTo>
                  <a:lnTo>
                    <a:pt x="1553765" y="2503439"/>
                  </a:lnTo>
                  <a:lnTo>
                    <a:pt x="0" y="2503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User:Foreign</a:t>
              </a:r>
              <a:r>
                <a:rPr lang="en-US" sz="1200" kern="1200" dirty="0"/>
                <a:t> Key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47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358</Words>
  <Application>Microsoft Office PowerPoint</Application>
  <PresentationFormat>Widescreen</PresentationFormat>
  <Paragraphs>117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 Rajpal</dc:creator>
  <cp:lastModifiedBy>Hardik Rajpal</cp:lastModifiedBy>
  <cp:revision>7</cp:revision>
  <dcterms:created xsi:type="dcterms:W3CDTF">2021-09-27T06:06:21Z</dcterms:created>
  <dcterms:modified xsi:type="dcterms:W3CDTF">2021-09-29T10:28:00Z</dcterms:modified>
</cp:coreProperties>
</file>