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5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3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171696-F1F6-4FF2-867D-F93B108BB9E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695D111-B09A-420F-BF85-F213E47EB53E}">
      <dgm:prSet phldrT="[Text]"/>
      <dgm:spPr/>
      <dgm:t>
        <a:bodyPr/>
        <a:lstStyle/>
        <a:p>
          <a:r>
            <a:rPr lang="en-US" dirty="0"/>
            <a:t>localhost:8000/</a:t>
          </a:r>
          <a:endParaRPr lang="en-IN" dirty="0"/>
        </a:p>
      </dgm:t>
    </dgm:pt>
    <dgm:pt modelId="{069AE1EB-51C1-4FFF-8434-05C16466BBAB}" type="parTrans" cxnId="{5813BABD-514A-42BC-9E28-C947AA053344}">
      <dgm:prSet/>
      <dgm:spPr/>
      <dgm:t>
        <a:bodyPr/>
        <a:lstStyle/>
        <a:p>
          <a:endParaRPr lang="en-IN"/>
        </a:p>
      </dgm:t>
    </dgm:pt>
    <dgm:pt modelId="{52981427-9384-473B-AD51-CE13C027016C}" type="sibTrans" cxnId="{5813BABD-514A-42BC-9E28-C947AA053344}">
      <dgm:prSet/>
      <dgm:spPr/>
      <dgm:t>
        <a:bodyPr/>
        <a:lstStyle/>
        <a:p>
          <a:endParaRPr lang="en-IN"/>
        </a:p>
      </dgm:t>
    </dgm:pt>
    <dgm:pt modelId="{58CE5338-9BF8-481A-9F55-E3EDC1E8A6D0}">
      <dgm:prSet phldrT="[Text]"/>
      <dgm:spPr/>
      <dgm:t>
        <a:bodyPr/>
        <a:lstStyle/>
        <a:p>
          <a:r>
            <a:rPr lang="en-US" dirty="0"/>
            <a:t>users/</a:t>
          </a:r>
          <a:endParaRPr lang="en-IN" dirty="0"/>
        </a:p>
      </dgm:t>
    </dgm:pt>
    <dgm:pt modelId="{BF625A17-3E4B-41B2-BE9D-3BD901472831}" type="parTrans" cxnId="{17FB8D84-493C-474A-AD8E-38D95EB06993}">
      <dgm:prSet/>
      <dgm:spPr/>
      <dgm:t>
        <a:bodyPr/>
        <a:lstStyle/>
        <a:p>
          <a:endParaRPr lang="en-IN"/>
        </a:p>
      </dgm:t>
    </dgm:pt>
    <dgm:pt modelId="{BC169E28-5811-4E18-9685-AD4AD6E92150}" type="sibTrans" cxnId="{17FB8D84-493C-474A-AD8E-38D95EB06993}">
      <dgm:prSet/>
      <dgm:spPr/>
      <dgm:t>
        <a:bodyPr/>
        <a:lstStyle/>
        <a:p>
          <a:endParaRPr lang="en-IN"/>
        </a:p>
      </dgm:t>
    </dgm:pt>
    <dgm:pt modelId="{4E6EBD39-6E7B-4B6F-ABCE-35F0DEAE7113}">
      <dgm:prSet phldrT="[Text]"/>
      <dgm:spPr/>
      <dgm:t>
        <a:bodyPr/>
        <a:lstStyle/>
        <a:p>
          <a:r>
            <a:rPr lang="en-US" dirty="0"/>
            <a:t>courses/</a:t>
          </a:r>
          <a:endParaRPr lang="en-IN" dirty="0"/>
        </a:p>
      </dgm:t>
    </dgm:pt>
    <dgm:pt modelId="{681E6D09-1122-4BE0-949C-C2C199F7E18C}" type="parTrans" cxnId="{A01FE11A-7E56-4B9D-9A30-8631A663AF31}">
      <dgm:prSet/>
      <dgm:spPr/>
      <dgm:t>
        <a:bodyPr/>
        <a:lstStyle/>
        <a:p>
          <a:endParaRPr lang="en-IN"/>
        </a:p>
      </dgm:t>
    </dgm:pt>
    <dgm:pt modelId="{9CEB1E1F-CE67-4541-A045-8C7D2E5621A3}" type="sibTrans" cxnId="{A01FE11A-7E56-4B9D-9A30-8631A663AF31}">
      <dgm:prSet/>
      <dgm:spPr/>
      <dgm:t>
        <a:bodyPr/>
        <a:lstStyle/>
        <a:p>
          <a:endParaRPr lang="en-IN"/>
        </a:p>
      </dgm:t>
    </dgm:pt>
    <dgm:pt modelId="{05B4F617-6207-40E5-88F7-E1182ECDEFF0}">
      <dgm:prSet phldrT="[Text]"/>
      <dgm:spPr/>
      <dgm:t>
        <a:bodyPr/>
        <a:lstStyle/>
        <a:p>
          <a:endParaRPr lang="en-IN" dirty="0"/>
        </a:p>
      </dgm:t>
    </dgm:pt>
    <dgm:pt modelId="{6470623C-5D94-460D-B350-8A84C864410A}" type="parTrans" cxnId="{D77977A1-055E-41F1-BD1F-E11479715636}">
      <dgm:prSet/>
      <dgm:spPr/>
      <dgm:t>
        <a:bodyPr/>
        <a:lstStyle/>
        <a:p>
          <a:endParaRPr lang="en-IN"/>
        </a:p>
      </dgm:t>
    </dgm:pt>
    <dgm:pt modelId="{5DD1076A-D686-4FE2-9AEB-2316C2B1FFDD}" type="sibTrans" cxnId="{D77977A1-055E-41F1-BD1F-E11479715636}">
      <dgm:prSet/>
      <dgm:spPr/>
      <dgm:t>
        <a:bodyPr/>
        <a:lstStyle/>
        <a:p>
          <a:endParaRPr lang="en-IN"/>
        </a:p>
      </dgm:t>
    </dgm:pt>
    <dgm:pt modelId="{CDE1D7F4-E0D0-4258-B7FC-A3134E71DDAD}">
      <dgm:prSet phldrT="[Text]"/>
      <dgm:spPr/>
      <dgm:t>
        <a:bodyPr/>
        <a:lstStyle/>
        <a:p>
          <a:r>
            <a:rPr lang="en-GB" dirty="0"/>
            <a:t>user-id/</a:t>
          </a:r>
          <a:endParaRPr lang="en-IN" dirty="0"/>
        </a:p>
      </dgm:t>
    </dgm:pt>
    <dgm:pt modelId="{BA3F1C45-B001-4644-BA49-012948226CD8}" type="parTrans" cxnId="{43A95750-53DC-4F04-884C-70B6956B4AFF}">
      <dgm:prSet/>
      <dgm:spPr/>
      <dgm:t>
        <a:bodyPr/>
        <a:lstStyle/>
        <a:p>
          <a:endParaRPr lang="en-IN"/>
        </a:p>
      </dgm:t>
    </dgm:pt>
    <dgm:pt modelId="{DD484001-D788-4966-9817-A0380513D2DD}" type="sibTrans" cxnId="{43A95750-53DC-4F04-884C-70B6956B4AFF}">
      <dgm:prSet/>
      <dgm:spPr/>
      <dgm:t>
        <a:bodyPr/>
        <a:lstStyle/>
        <a:p>
          <a:endParaRPr lang="en-IN"/>
        </a:p>
      </dgm:t>
    </dgm:pt>
    <dgm:pt modelId="{B3EF8C60-EC28-4F41-978B-BCBA9B71FF59}">
      <dgm:prSet phldrT="[Text]"/>
      <dgm:spPr/>
      <dgm:t>
        <a:bodyPr/>
        <a:lstStyle/>
        <a:p>
          <a:r>
            <a:rPr lang="en-US" dirty="0"/>
            <a:t>course-id/</a:t>
          </a:r>
          <a:endParaRPr lang="en-IN" dirty="0"/>
        </a:p>
      </dgm:t>
    </dgm:pt>
    <dgm:pt modelId="{521444DA-3E76-42D3-9401-CC94DBD461FC}" type="parTrans" cxnId="{6EEB3C83-6E81-4617-98C7-DCDF9574E79F}">
      <dgm:prSet/>
      <dgm:spPr/>
      <dgm:t>
        <a:bodyPr/>
        <a:lstStyle/>
        <a:p>
          <a:endParaRPr lang="en-IN"/>
        </a:p>
      </dgm:t>
    </dgm:pt>
    <dgm:pt modelId="{4D49B121-BAF7-4FF0-84BF-B06EB3166DE1}" type="sibTrans" cxnId="{6EEB3C83-6E81-4617-98C7-DCDF9574E79F}">
      <dgm:prSet/>
      <dgm:spPr/>
      <dgm:t>
        <a:bodyPr/>
        <a:lstStyle/>
        <a:p>
          <a:endParaRPr lang="en-IN"/>
        </a:p>
      </dgm:t>
    </dgm:pt>
    <dgm:pt modelId="{DA681367-F9B8-48F2-AA6C-A15922FBD34E}">
      <dgm:prSet phldrT="[Text]"/>
      <dgm:spPr/>
      <dgm:t>
        <a:bodyPr/>
        <a:lstStyle/>
        <a:p>
          <a:r>
            <a:rPr lang="en-US" dirty="0"/>
            <a:t>create/</a:t>
          </a:r>
          <a:r>
            <a:rPr lang="en-US" dirty="0" err="1"/>
            <a:t>userid</a:t>
          </a:r>
          <a:r>
            <a:rPr lang="en-US" dirty="0"/>
            <a:t>/</a:t>
          </a:r>
          <a:endParaRPr lang="en-IN" dirty="0"/>
        </a:p>
      </dgm:t>
    </dgm:pt>
    <dgm:pt modelId="{62E827A3-31C3-4AC1-9395-1C288860C902}" type="parTrans" cxnId="{17065DF2-1282-4E37-B8AB-A8249ED5A5A6}">
      <dgm:prSet/>
      <dgm:spPr/>
      <dgm:t>
        <a:bodyPr/>
        <a:lstStyle/>
        <a:p>
          <a:endParaRPr lang="en-IN"/>
        </a:p>
      </dgm:t>
    </dgm:pt>
    <dgm:pt modelId="{E30F346C-3254-4ED4-931B-A60D0405B1D8}" type="sibTrans" cxnId="{17065DF2-1282-4E37-B8AB-A8249ED5A5A6}">
      <dgm:prSet/>
      <dgm:spPr/>
      <dgm:t>
        <a:bodyPr/>
        <a:lstStyle/>
        <a:p>
          <a:endParaRPr lang="en-IN"/>
        </a:p>
      </dgm:t>
    </dgm:pt>
    <dgm:pt modelId="{792509BA-9ED2-4BEF-84B0-537398BF5216}">
      <dgm:prSet phldrT="[Text]"/>
      <dgm:spPr/>
      <dgm:t>
        <a:bodyPr/>
        <a:lstStyle/>
        <a:p>
          <a:r>
            <a:rPr lang="en-US" dirty="0" err="1"/>
            <a:t>enum</a:t>
          </a:r>
          <a:r>
            <a:rPr lang="en-US" dirty="0"/>
            <a:t>/role/</a:t>
          </a:r>
          <a:endParaRPr lang="en-IN" dirty="0"/>
        </a:p>
      </dgm:t>
    </dgm:pt>
    <dgm:pt modelId="{9387C6B4-67DA-40FD-8B20-C37015FF9317}" type="parTrans" cxnId="{BDB12A85-1123-48D1-B705-A1B54EEE96D9}">
      <dgm:prSet/>
      <dgm:spPr/>
      <dgm:t>
        <a:bodyPr/>
        <a:lstStyle/>
        <a:p>
          <a:endParaRPr lang="en-IN"/>
        </a:p>
      </dgm:t>
    </dgm:pt>
    <dgm:pt modelId="{ED1AD1FB-F5A7-464F-97F1-F5056E121E79}" type="sibTrans" cxnId="{BDB12A85-1123-48D1-B705-A1B54EEE96D9}">
      <dgm:prSet/>
      <dgm:spPr/>
      <dgm:t>
        <a:bodyPr/>
        <a:lstStyle/>
        <a:p>
          <a:endParaRPr lang="en-IN"/>
        </a:p>
      </dgm:t>
    </dgm:pt>
    <dgm:pt modelId="{B2356765-C816-4E97-8F36-04C217A11B2C}">
      <dgm:prSet phldrT="[Text]"/>
      <dgm:spPr/>
      <dgm:t>
        <a:bodyPr/>
        <a:lstStyle/>
        <a:p>
          <a:r>
            <a:rPr lang="en-US" dirty="0"/>
            <a:t>create/</a:t>
          </a:r>
          <a:endParaRPr lang="en-IN" dirty="0"/>
        </a:p>
      </dgm:t>
    </dgm:pt>
    <dgm:pt modelId="{35C14407-85D2-4636-A934-F970238ACEEB}" type="parTrans" cxnId="{3C050621-CCD9-44DA-A61F-16256C18A240}">
      <dgm:prSet/>
      <dgm:spPr/>
      <dgm:t>
        <a:bodyPr/>
        <a:lstStyle/>
        <a:p>
          <a:endParaRPr lang="en-IN"/>
        </a:p>
      </dgm:t>
    </dgm:pt>
    <dgm:pt modelId="{1EB549FF-2ADC-4A8C-B7FF-C05013BB7ABE}" type="sibTrans" cxnId="{3C050621-CCD9-44DA-A61F-16256C18A240}">
      <dgm:prSet/>
      <dgm:spPr/>
      <dgm:t>
        <a:bodyPr/>
        <a:lstStyle/>
        <a:p>
          <a:endParaRPr lang="en-IN"/>
        </a:p>
      </dgm:t>
    </dgm:pt>
    <dgm:pt modelId="{323EE545-A67B-4AC4-8491-BCB14002B6B0}">
      <dgm:prSet phldrT="[Text]"/>
      <dgm:spPr/>
      <dgm:t>
        <a:bodyPr/>
        <a:lstStyle/>
        <a:p>
          <a:r>
            <a:rPr lang="en-US" dirty="0" err="1"/>
            <a:t>enum</a:t>
          </a:r>
          <a:r>
            <a:rPr lang="en-US" dirty="0"/>
            <a:t>/update/</a:t>
          </a:r>
          <a:endParaRPr lang="en-IN" dirty="0"/>
        </a:p>
      </dgm:t>
    </dgm:pt>
    <dgm:pt modelId="{872F0294-55E3-4562-8371-CE602338833F}" type="parTrans" cxnId="{2BE87239-BA92-46B9-B038-DFAEE0260CA2}">
      <dgm:prSet/>
      <dgm:spPr/>
      <dgm:t>
        <a:bodyPr/>
        <a:lstStyle/>
        <a:p>
          <a:endParaRPr lang="en-IN"/>
        </a:p>
      </dgm:t>
    </dgm:pt>
    <dgm:pt modelId="{3B86DC04-0CA2-4A72-BC2A-7DAB9588F18E}" type="sibTrans" cxnId="{2BE87239-BA92-46B9-B038-DFAEE0260CA2}">
      <dgm:prSet/>
      <dgm:spPr/>
      <dgm:t>
        <a:bodyPr/>
        <a:lstStyle/>
        <a:p>
          <a:endParaRPr lang="en-IN"/>
        </a:p>
      </dgm:t>
    </dgm:pt>
    <dgm:pt modelId="{F0B5C2F9-7B8E-4D21-B432-8E996E9F4885}">
      <dgm:prSet phldrT="[Text]"/>
      <dgm:spPr/>
      <dgm:t>
        <a:bodyPr/>
        <a:lstStyle/>
        <a:p>
          <a:r>
            <a:rPr lang="en-US" dirty="0"/>
            <a:t>assignments/</a:t>
          </a:r>
          <a:endParaRPr lang="en-IN" dirty="0"/>
        </a:p>
      </dgm:t>
    </dgm:pt>
    <dgm:pt modelId="{6E3D4A8F-9E81-4850-886B-3D3ACD2518C0}" type="parTrans" cxnId="{480DFBDA-FF07-4D9C-BF17-FA1B4AFD6ABF}">
      <dgm:prSet/>
      <dgm:spPr/>
      <dgm:t>
        <a:bodyPr/>
        <a:lstStyle/>
        <a:p>
          <a:endParaRPr lang="en-IN"/>
        </a:p>
      </dgm:t>
    </dgm:pt>
    <dgm:pt modelId="{E97253C4-54C2-4D2F-B9EB-B2EEBB28C6E8}" type="sibTrans" cxnId="{480DFBDA-FF07-4D9C-BF17-FA1B4AFD6ABF}">
      <dgm:prSet/>
      <dgm:spPr/>
      <dgm:t>
        <a:bodyPr/>
        <a:lstStyle/>
        <a:p>
          <a:endParaRPr lang="en-IN"/>
        </a:p>
      </dgm:t>
    </dgm:pt>
    <dgm:pt modelId="{37E47C50-96C8-4149-B5A5-C4068C653B96}">
      <dgm:prSet phldrT="[Text]"/>
      <dgm:spPr/>
      <dgm:t>
        <a:bodyPr/>
        <a:lstStyle/>
        <a:p>
          <a:r>
            <a:rPr lang="en-US" dirty="0"/>
            <a:t>course-id/</a:t>
          </a:r>
          <a:endParaRPr lang="en-IN" dirty="0"/>
        </a:p>
      </dgm:t>
    </dgm:pt>
    <dgm:pt modelId="{CFE1074D-F5F1-4C6D-8E85-79786EB67680}" type="parTrans" cxnId="{318C983E-1FD0-4F5F-8336-0276BDB94345}">
      <dgm:prSet/>
      <dgm:spPr/>
      <dgm:t>
        <a:bodyPr/>
        <a:lstStyle/>
        <a:p>
          <a:endParaRPr lang="en-IN"/>
        </a:p>
      </dgm:t>
    </dgm:pt>
    <dgm:pt modelId="{54633BB7-5EC3-4B2E-A3D0-1827AF767A26}" type="sibTrans" cxnId="{318C983E-1FD0-4F5F-8336-0276BDB94345}">
      <dgm:prSet/>
      <dgm:spPr/>
      <dgm:t>
        <a:bodyPr/>
        <a:lstStyle/>
        <a:p>
          <a:endParaRPr lang="en-IN"/>
        </a:p>
      </dgm:t>
    </dgm:pt>
    <dgm:pt modelId="{F540F17D-C571-439E-823B-AA0AC8D55D59}">
      <dgm:prSet phldrT="[Text]"/>
      <dgm:spPr/>
      <dgm:t>
        <a:bodyPr/>
        <a:lstStyle/>
        <a:p>
          <a:r>
            <a:rPr lang="en-US" dirty="0"/>
            <a:t>admin/</a:t>
          </a:r>
          <a:endParaRPr lang="en-IN" dirty="0"/>
        </a:p>
      </dgm:t>
    </dgm:pt>
    <dgm:pt modelId="{8D2A1530-F4B4-41D7-AE85-2DCF0DEC72BD}" type="parTrans" cxnId="{532FC672-D0A7-422D-83EC-A50D8F5E29F3}">
      <dgm:prSet/>
      <dgm:spPr/>
      <dgm:t>
        <a:bodyPr/>
        <a:lstStyle/>
        <a:p>
          <a:endParaRPr lang="en-IN"/>
        </a:p>
      </dgm:t>
    </dgm:pt>
    <dgm:pt modelId="{71F02F7A-BF1B-4079-9488-557CAF03094F}" type="sibTrans" cxnId="{532FC672-D0A7-422D-83EC-A50D8F5E29F3}">
      <dgm:prSet/>
      <dgm:spPr/>
      <dgm:t>
        <a:bodyPr/>
        <a:lstStyle/>
        <a:p>
          <a:endParaRPr lang="en-IN"/>
        </a:p>
      </dgm:t>
    </dgm:pt>
    <dgm:pt modelId="{5B0B96E9-B8A3-454E-9EDB-4D6DDCB01C7E}">
      <dgm:prSet phldrT="[Text]"/>
      <dgm:spPr/>
      <dgm:t>
        <a:bodyPr/>
        <a:lstStyle/>
        <a:p>
          <a:r>
            <a:rPr lang="en-US" dirty="0"/>
            <a:t>create/</a:t>
          </a:r>
          <a:endParaRPr lang="en-IN" dirty="0"/>
        </a:p>
      </dgm:t>
    </dgm:pt>
    <dgm:pt modelId="{16D324A5-077C-4E45-8F61-CAFE850E088F}" type="parTrans" cxnId="{D6819DF9-8216-4AEB-B7E0-D2CB0BFFE19F}">
      <dgm:prSet/>
      <dgm:spPr/>
      <dgm:t>
        <a:bodyPr/>
        <a:lstStyle/>
        <a:p>
          <a:endParaRPr lang="en-IN"/>
        </a:p>
      </dgm:t>
    </dgm:pt>
    <dgm:pt modelId="{2603067B-FF4A-4783-B875-E3847804748C}" type="sibTrans" cxnId="{D6819DF9-8216-4AEB-B7E0-D2CB0BFFE19F}">
      <dgm:prSet/>
      <dgm:spPr/>
      <dgm:t>
        <a:bodyPr/>
        <a:lstStyle/>
        <a:p>
          <a:endParaRPr lang="en-IN"/>
        </a:p>
      </dgm:t>
    </dgm:pt>
    <dgm:pt modelId="{941EC2C5-B49E-414D-BB3D-5B146EE02FD1}">
      <dgm:prSet phldrT="[Text]"/>
      <dgm:spPr/>
      <dgm:t>
        <a:bodyPr/>
        <a:lstStyle/>
        <a:p>
          <a:r>
            <a:rPr lang="en-US" dirty="0"/>
            <a:t>auth/</a:t>
          </a:r>
          <a:endParaRPr lang="en-IN" dirty="0"/>
        </a:p>
      </dgm:t>
    </dgm:pt>
    <dgm:pt modelId="{2042E167-BCCC-44E1-BFD7-1EAC775C903E}" type="parTrans" cxnId="{53FD595B-FE00-43E2-976D-F82985FEF519}">
      <dgm:prSet/>
      <dgm:spPr/>
      <dgm:t>
        <a:bodyPr/>
        <a:lstStyle/>
        <a:p>
          <a:endParaRPr lang="en-IN"/>
        </a:p>
      </dgm:t>
    </dgm:pt>
    <dgm:pt modelId="{EABD53F6-0DDE-47AA-8BC8-E0A768E80E67}" type="sibTrans" cxnId="{53FD595B-FE00-43E2-976D-F82985FEF519}">
      <dgm:prSet/>
      <dgm:spPr/>
      <dgm:t>
        <a:bodyPr/>
        <a:lstStyle/>
        <a:p>
          <a:endParaRPr lang="en-IN"/>
        </a:p>
      </dgm:t>
    </dgm:pt>
    <dgm:pt modelId="{54E6DBD2-9804-4065-8FE1-3DF99DF20C75}">
      <dgm:prSet phldrT="[Text]"/>
      <dgm:spPr/>
      <dgm:t>
        <a:bodyPr/>
        <a:lstStyle/>
        <a:p>
          <a:r>
            <a:rPr lang="en-US" dirty="0" err="1"/>
            <a:t>otpmail</a:t>
          </a:r>
          <a:r>
            <a:rPr lang="en-US" dirty="0"/>
            <a:t>/</a:t>
          </a:r>
          <a:endParaRPr lang="en-IN" dirty="0"/>
        </a:p>
      </dgm:t>
    </dgm:pt>
    <dgm:pt modelId="{71C82FB3-E150-4D41-A84F-2261AE47A834}" type="parTrans" cxnId="{ED1F5E3C-ECD5-4816-85F1-B2AE14A6ED54}">
      <dgm:prSet/>
      <dgm:spPr/>
      <dgm:t>
        <a:bodyPr/>
        <a:lstStyle/>
        <a:p>
          <a:endParaRPr lang="en-IN"/>
        </a:p>
      </dgm:t>
    </dgm:pt>
    <dgm:pt modelId="{4C3A4479-352E-498A-908C-E858040527E3}" type="sibTrans" cxnId="{ED1F5E3C-ECD5-4816-85F1-B2AE14A6ED54}">
      <dgm:prSet/>
      <dgm:spPr/>
      <dgm:t>
        <a:bodyPr/>
        <a:lstStyle/>
        <a:p>
          <a:endParaRPr lang="en-IN"/>
        </a:p>
      </dgm:t>
    </dgm:pt>
    <dgm:pt modelId="{3FD5E8D9-8B8B-4FE1-B1A8-C02E42F0AD51}">
      <dgm:prSet phldrT="[Text]"/>
      <dgm:spPr/>
      <dgm:t>
        <a:bodyPr/>
        <a:lstStyle/>
        <a:p>
          <a:r>
            <a:rPr lang="en-US" dirty="0" err="1"/>
            <a:t>changepw</a:t>
          </a:r>
          <a:r>
            <a:rPr lang="en-US" dirty="0"/>
            <a:t>/</a:t>
          </a:r>
          <a:endParaRPr lang="en-IN" dirty="0"/>
        </a:p>
      </dgm:t>
    </dgm:pt>
    <dgm:pt modelId="{85753C31-2902-4E76-9599-72B4626F92EA}" type="parTrans" cxnId="{919C4F91-916B-4329-84E4-503506CD1991}">
      <dgm:prSet/>
      <dgm:spPr/>
      <dgm:t>
        <a:bodyPr/>
        <a:lstStyle/>
        <a:p>
          <a:endParaRPr lang="en-IN"/>
        </a:p>
      </dgm:t>
    </dgm:pt>
    <dgm:pt modelId="{B5EA2A5C-3DBB-432E-8D52-548593674DC1}" type="sibTrans" cxnId="{919C4F91-916B-4329-84E4-503506CD1991}">
      <dgm:prSet/>
      <dgm:spPr/>
      <dgm:t>
        <a:bodyPr/>
        <a:lstStyle/>
        <a:p>
          <a:endParaRPr lang="en-IN"/>
        </a:p>
      </dgm:t>
    </dgm:pt>
    <dgm:pt modelId="{EEA12196-D938-4A8B-B6FD-AB39461E67D7}">
      <dgm:prSet phldrT="[Text]"/>
      <dgm:spPr/>
      <dgm:t>
        <a:bodyPr/>
        <a:lstStyle/>
        <a:p>
          <a:r>
            <a:rPr lang="en-US" dirty="0" err="1"/>
            <a:t>editprofile</a:t>
          </a:r>
          <a:r>
            <a:rPr lang="en-US" dirty="0"/>
            <a:t>/</a:t>
          </a:r>
          <a:endParaRPr lang="en-IN" dirty="0"/>
        </a:p>
      </dgm:t>
    </dgm:pt>
    <dgm:pt modelId="{404F4D45-86EF-43AA-BA90-F78418714AC2}" type="parTrans" cxnId="{CC799FC0-5943-4500-89F2-04252D90BD3D}">
      <dgm:prSet/>
      <dgm:spPr/>
      <dgm:t>
        <a:bodyPr/>
        <a:lstStyle/>
        <a:p>
          <a:endParaRPr lang="en-IN"/>
        </a:p>
      </dgm:t>
    </dgm:pt>
    <dgm:pt modelId="{6C7ADFCF-5F37-4C88-AC7A-23505E64027C}" type="sibTrans" cxnId="{CC799FC0-5943-4500-89F2-04252D90BD3D}">
      <dgm:prSet/>
      <dgm:spPr/>
      <dgm:t>
        <a:bodyPr/>
        <a:lstStyle/>
        <a:p>
          <a:endParaRPr lang="en-IN"/>
        </a:p>
      </dgm:t>
    </dgm:pt>
    <dgm:pt modelId="{96309837-D9E8-4985-AF42-5411AA123DE0}">
      <dgm:prSet phldrT="[Text]"/>
      <dgm:spPr/>
      <dgm:t>
        <a:bodyPr/>
        <a:lstStyle/>
        <a:p>
          <a:r>
            <a:rPr lang="en-US" dirty="0" err="1"/>
            <a:t>courseid</a:t>
          </a:r>
          <a:r>
            <a:rPr lang="en-US" dirty="0"/>
            <a:t>/</a:t>
          </a:r>
          <a:endParaRPr lang="en-IN" dirty="0"/>
        </a:p>
      </dgm:t>
    </dgm:pt>
    <dgm:pt modelId="{AAC590C8-C0B1-485F-B51E-7A5E2338E464}" type="parTrans" cxnId="{56019A49-2873-41C4-BEFD-10DD2B64C4F7}">
      <dgm:prSet/>
      <dgm:spPr/>
      <dgm:t>
        <a:bodyPr/>
        <a:lstStyle/>
        <a:p>
          <a:endParaRPr lang="en-IN"/>
        </a:p>
      </dgm:t>
    </dgm:pt>
    <dgm:pt modelId="{6C60CADD-8FA7-49A8-9097-3AA49571F924}" type="sibTrans" cxnId="{56019A49-2873-41C4-BEFD-10DD2B64C4F7}">
      <dgm:prSet/>
      <dgm:spPr/>
      <dgm:t>
        <a:bodyPr/>
        <a:lstStyle/>
        <a:p>
          <a:endParaRPr lang="en-IN"/>
        </a:p>
      </dgm:t>
    </dgm:pt>
    <dgm:pt modelId="{96853902-92CE-4480-8AA9-2B44E68E733C}">
      <dgm:prSet phldrT="[Text]"/>
      <dgm:spPr/>
      <dgm:t>
        <a:bodyPr/>
        <a:lstStyle/>
        <a:p>
          <a:r>
            <a:rPr lang="en-US" dirty="0"/>
            <a:t>role/</a:t>
          </a:r>
          <a:endParaRPr lang="en-IN" dirty="0"/>
        </a:p>
      </dgm:t>
    </dgm:pt>
    <dgm:pt modelId="{C3048F4D-0461-4DBC-B0BF-9F33274B60C5}" type="parTrans" cxnId="{AB928E38-3448-4E25-B8F1-B90D0CB24569}">
      <dgm:prSet/>
      <dgm:spPr/>
      <dgm:t>
        <a:bodyPr/>
        <a:lstStyle/>
        <a:p>
          <a:endParaRPr lang="en-IN"/>
        </a:p>
      </dgm:t>
    </dgm:pt>
    <dgm:pt modelId="{E2406926-C496-4215-A382-B2D04C2C7F59}" type="sibTrans" cxnId="{AB928E38-3448-4E25-B8F1-B90D0CB24569}">
      <dgm:prSet/>
      <dgm:spPr/>
      <dgm:t>
        <a:bodyPr/>
        <a:lstStyle/>
        <a:p>
          <a:endParaRPr lang="en-IN"/>
        </a:p>
      </dgm:t>
    </dgm:pt>
    <dgm:pt modelId="{15FA9AAC-8AA4-4355-8CC3-BA5FDFF90280}">
      <dgm:prSet phldrT="[Text]"/>
      <dgm:spPr/>
      <dgm:t>
        <a:bodyPr/>
        <a:lstStyle/>
        <a:p>
          <a:r>
            <a:rPr lang="en-US" dirty="0" err="1"/>
            <a:t>byuser</a:t>
          </a:r>
          <a:r>
            <a:rPr lang="en-US" dirty="0"/>
            <a:t>/role/</a:t>
          </a:r>
          <a:endParaRPr lang="en-IN" dirty="0"/>
        </a:p>
      </dgm:t>
    </dgm:pt>
    <dgm:pt modelId="{82EB94B1-23D5-4C40-8C43-6F53CEC3D478}" type="parTrans" cxnId="{01C7B9F8-14C8-4596-9AD0-F90F1E525279}">
      <dgm:prSet/>
      <dgm:spPr/>
      <dgm:t>
        <a:bodyPr/>
        <a:lstStyle/>
        <a:p>
          <a:endParaRPr lang="en-IN"/>
        </a:p>
      </dgm:t>
    </dgm:pt>
    <dgm:pt modelId="{B8FFE723-6AB7-45FF-BFAA-713E35B80A92}" type="sibTrans" cxnId="{01C7B9F8-14C8-4596-9AD0-F90F1E525279}">
      <dgm:prSet/>
      <dgm:spPr/>
      <dgm:t>
        <a:bodyPr/>
        <a:lstStyle/>
        <a:p>
          <a:endParaRPr lang="en-IN"/>
        </a:p>
      </dgm:t>
    </dgm:pt>
    <dgm:pt modelId="{D443CCF0-BE64-4262-9ADD-891708219651}">
      <dgm:prSet phldrT="[Text]"/>
      <dgm:spPr/>
      <dgm:t>
        <a:bodyPr/>
        <a:lstStyle/>
        <a:p>
          <a:endParaRPr lang="en-IN" dirty="0"/>
        </a:p>
      </dgm:t>
    </dgm:pt>
    <dgm:pt modelId="{1AF1F41B-57B9-4133-B8C8-0B1251891E2C}" type="parTrans" cxnId="{A16E5E9C-468A-4575-8298-CB4CE38DCF22}">
      <dgm:prSet/>
      <dgm:spPr/>
      <dgm:t>
        <a:bodyPr/>
        <a:lstStyle/>
        <a:p>
          <a:endParaRPr lang="en-IN"/>
        </a:p>
      </dgm:t>
    </dgm:pt>
    <dgm:pt modelId="{67B05565-030D-4E17-BE20-CD8A7994DB26}" type="sibTrans" cxnId="{A16E5E9C-468A-4575-8298-CB4CE38DCF22}">
      <dgm:prSet/>
      <dgm:spPr/>
      <dgm:t>
        <a:bodyPr/>
        <a:lstStyle/>
        <a:p>
          <a:endParaRPr lang="en-IN"/>
        </a:p>
      </dgm:t>
    </dgm:pt>
    <dgm:pt modelId="{5DEB2F85-95F2-42DA-8889-EFB9B76CB15F}">
      <dgm:prSet phldrT="[Text]"/>
      <dgm:spPr/>
      <dgm:t>
        <a:bodyPr/>
        <a:lstStyle/>
        <a:p>
          <a:r>
            <a:rPr lang="en-US" dirty="0" err="1"/>
            <a:t>todo</a:t>
          </a:r>
          <a:r>
            <a:rPr lang="en-US" dirty="0"/>
            <a:t>/</a:t>
          </a:r>
          <a:endParaRPr lang="en-IN" dirty="0"/>
        </a:p>
      </dgm:t>
    </dgm:pt>
    <dgm:pt modelId="{3DFC89B9-A804-4822-B2A6-9526B190582B}" type="parTrans" cxnId="{7A4C886C-48CA-4DBB-9111-AFBA73D6AFCE}">
      <dgm:prSet/>
      <dgm:spPr/>
      <dgm:t>
        <a:bodyPr/>
        <a:lstStyle/>
        <a:p>
          <a:endParaRPr lang="en-IN"/>
        </a:p>
      </dgm:t>
    </dgm:pt>
    <dgm:pt modelId="{3D1B435E-AC32-4675-91C7-766CCD6525A6}" type="sibTrans" cxnId="{7A4C886C-48CA-4DBB-9111-AFBA73D6AFCE}">
      <dgm:prSet/>
      <dgm:spPr/>
      <dgm:t>
        <a:bodyPr/>
        <a:lstStyle/>
        <a:p>
          <a:endParaRPr lang="en-IN"/>
        </a:p>
      </dgm:t>
    </dgm:pt>
    <dgm:pt modelId="{BE5F6680-B949-4F2A-9B90-2EF077BF8218}">
      <dgm:prSet phldrT="[Text]"/>
      <dgm:spPr/>
      <dgm:t>
        <a:bodyPr/>
        <a:lstStyle/>
        <a:p>
          <a:r>
            <a:rPr lang="en-US" dirty="0"/>
            <a:t>posts/</a:t>
          </a:r>
          <a:endParaRPr lang="en-IN" dirty="0"/>
        </a:p>
      </dgm:t>
    </dgm:pt>
    <dgm:pt modelId="{DEAA88D9-A381-477E-8D11-AC505105F9CC}" type="parTrans" cxnId="{D48110EA-6FF5-46E4-AE81-C5D2A5149277}">
      <dgm:prSet/>
      <dgm:spPr/>
      <dgm:t>
        <a:bodyPr/>
        <a:lstStyle/>
        <a:p>
          <a:endParaRPr lang="en-IN"/>
        </a:p>
      </dgm:t>
    </dgm:pt>
    <dgm:pt modelId="{BB21FAB2-2B1E-46BF-9AD3-C6452E8AD69C}" type="sibTrans" cxnId="{D48110EA-6FF5-46E4-AE81-C5D2A5149277}">
      <dgm:prSet/>
      <dgm:spPr/>
      <dgm:t>
        <a:bodyPr/>
        <a:lstStyle/>
        <a:p>
          <a:endParaRPr lang="en-IN"/>
        </a:p>
      </dgm:t>
    </dgm:pt>
    <dgm:pt modelId="{B672B010-E576-4B8F-891F-78BAB7D607E1}">
      <dgm:prSet phldrT="[Text]"/>
      <dgm:spPr/>
      <dgm:t>
        <a:bodyPr/>
        <a:lstStyle/>
        <a:p>
          <a:r>
            <a:rPr lang="en-US" dirty="0" err="1"/>
            <a:t>userid</a:t>
          </a:r>
          <a:r>
            <a:rPr lang="en-US" dirty="0"/>
            <a:t>/</a:t>
          </a:r>
          <a:endParaRPr lang="en-IN" dirty="0"/>
        </a:p>
      </dgm:t>
    </dgm:pt>
    <dgm:pt modelId="{3AD06204-7BB6-46EB-B948-2E53B9073728}" type="parTrans" cxnId="{5C9AB975-80FF-4BD3-8A61-272A5600CA02}">
      <dgm:prSet/>
      <dgm:spPr/>
      <dgm:t>
        <a:bodyPr/>
        <a:lstStyle/>
        <a:p>
          <a:endParaRPr lang="en-IN"/>
        </a:p>
      </dgm:t>
    </dgm:pt>
    <dgm:pt modelId="{17F33BA4-64EC-4918-8256-E9532E3AB109}" type="sibTrans" cxnId="{5C9AB975-80FF-4BD3-8A61-272A5600CA02}">
      <dgm:prSet/>
      <dgm:spPr/>
      <dgm:t>
        <a:bodyPr/>
        <a:lstStyle/>
        <a:p>
          <a:endParaRPr lang="en-IN"/>
        </a:p>
      </dgm:t>
    </dgm:pt>
    <dgm:pt modelId="{F9854976-72DB-4C16-8F2F-20289BC82019}">
      <dgm:prSet phldrT="[Text]"/>
      <dgm:spPr/>
      <dgm:t>
        <a:bodyPr/>
        <a:lstStyle/>
        <a:p>
          <a:r>
            <a:rPr lang="en-US" dirty="0"/>
            <a:t>all/role/</a:t>
          </a:r>
          <a:endParaRPr lang="en-IN" dirty="0"/>
        </a:p>
      </dgm:t>
    </dgm:pt>
    <dgm:pt modelId="{128F3A85-B9EA-4E0C-8624-33DB877DDAA1}" type="parTrans" cxnId="{E28544B1-C5F3-4589-8C46-CB0ACF0D7815}">
      <dgm:prSet/>
      <dgm:spPr/>
      <dgm:t>
        <a:bodyPr/>
        <a:lstStyle/>
        <a:p>
          <a:endParaRPr lang="en-IN"/>
        </a:p>
      </dgm:t>
    </dgm:pt>
    <dgm:pt modelId="{31E77B39-8AFB-4CC3-A046-620FB79236DF}" type="sibTrans" cxnId="{E28544B1-C5F3-4589-8C46-CB0ACF0D7815}">
      <dgm:prSet/>
      <dgm:spPr/>
      <dgm:t>
        <a:bodyPr/>
        <a:lstStyle/>
        <a:p>
          <a:endParaRPr lang="en-IN"/>
        </a:p>
      </dgm:t>
    </dgm:pt>
    <dgm:pt modelId="{A222E39A-29CC-4195-8042-4B6760F4C588}">
      <dgm:prSet phldrT="[Text]"/>
      <dgm:spPr/>
      <dgm:t>
        <a:bodyPr/>
        <a:lstStyle/>
        <a:p>
          <a:r>
            <a:rPr lang="en-US" dirty="0"/>
            <a:t>all/role/</a:t>
          </a:r>
          <a:endParaRPr lang="en-IN" dirty="0"/>
        </a:p>
      </dgm:t>
    </dgm:pt>
    <dgm:pt modelId="{03242148-8039-4246-9D9E-B17BED99EE6F}" type="parTrans" cxnId="{85D072D3-DB15-4512-A15E-1F39F53C12C3}">
      <dgm:prSet/>
      <dgm:spPr/>
      <dgm:t>
        <a:bodyPr/>
        <a:lstStyle/>
        <a:p>
          <a:endParaRPr lang="en-IN"/>
        </a:p>
      </dgm:t>
    </dgm:pt>
    <dgm:pt modelId="{4A64C40F-9E8E-4171-8DFB-966A7FC6039E}" type="sibTrans" cxnId="{85D072D3-DB15-4512-A15E-1F39F53C12C3}">
      <dgm:prSet/>
      <dgm:spPr/>
      <dgm:t>
        <a:bodyPr/>
        <a:lstStyle/>
        <a:p>
          <a:endParaRPr lang="en-IN"/>
        </a:p>
      </dgm:t>
    </dgm:pt>
    <dgm:pt modelId="{FB34F21E-A45E-4012-914C-5CE500244A12}">
      <dgm:prSet phldrT="[Text]"/>
      <dgm:spPr/>
      <dgm:t>
        <a:bodyPr/>
        <a:lstStyle/>
        <a:p>
          <a:r>
            <a:rPr lang="en-US" dirty="0" err="1"/>
            <a:t>Userid</a:t>
          </a:r>
          <a:endParaRPr lang="en-IN" dirty="0"/>
        </a:p>
      </dgm:t>
    </dgm:pt>
    <dgm:pt modelId="{F364D25B-A31B-4603-AB53-1AF77E783E11}" type="parTrans" cxnId="{12052A76-06F7-4A4C-AEDE-3C4844F42F4C}">
      <dgm:prSet/>
      <dgm:spPr/>
      <dgm:t>
        <a:bodyPr/>
        <a:lstStyle/>
        <a:p>
          <a:endParaRPr lang="en-IN"/>
        </a:p>
      </dgm:t>
    </dgm:pt>
    <dgm:pt modelId="{BCB95113-AEE8-4F20-AA0B-F9C76E870A09}" type="sibTrans" cxnId="{12052A76-06F7-4A4C-AEDE-3C4844F42F4C}">
      <dgm:prSet/>
      <dgm:spPr/>
      <dgm:t>
        <a:bodyPr/>
        <a:lstStyle/>
        <a:p>
          <a:endParaRPr lang="en-IN"/>
        </a:p>
      </dgm:t>
    </dgm:pt>
    <dgm:pt modelId="{CAD59799-89DA-4386-8A16-3567183B44CA}">
      <dgm:prSet phldrT="[Text]"/>
      <dgm:spPr/>
      <dgm:t>
        <a:bodyPr/>
        <a:lstStyle/>
        <a:p>
          <a:r>
            <a:rPr lang="en-US" dirty="0"/>
            <a:t>Create/</a:t>
          </a:r>
          <a:endParaRPr lang="en-IN" dirty="0"/>
        </a:p>
      </dgm:t>
    </dgm:pt>
    <dgm:pt modelId="{FFC16C4F-699B-4599-8784-D586F316C151}" type="parTrans" cxnId="{FB3FB065-72DC-425F-A792-3F7F1001B24A}">
      <dgm:prSet/>
      <dgm:spPr/>
      <dgm:t>
        <a:bodyPr/>
        <a:lstStyle/>
        <a:p>
          <a:endParaRPr lang="en-IN"/>
        </a:p>
      </dgm:t>
    </dgm:pt>
    <dgm:pt modelId="{EA14CE7C-2B9D-4095-A3DF-57B0DF3D982A}" type="sibTrans" cxnId="{FB3FB065-72DC-425F-A792-3F7F1001B24A}">
      <dgm:prSet/>
      <dgm:spPr/>
      <dgm:t>
        <a:bodyPr/>
        <a:lstStyle/>
        <a:p>
          <a:endParaRPr lang="en-IN"/>
        </a:p>
      </dgm:t>
    </dgm:pt>
    <dgm:pt modelId="{CB10CB19-428E-4CED-8D57-04FF09C07C1C}">
      <dgm:prSet phldrT="[Text]"/>
      <dgm:spPr/>
      <dgm:t>
        <a:bodyPr/>
        <a:lstStyle/>
        <a:p>
          <a:r>
            <a:rPr lang="en-US" dirty="0"/>
            <a:t>Num/update/</a:t>
          </a:r>
          <a:endParaRPr lang="en-IN" dirty="0"/>
        </a:p>
      </dgm:t>
    </dgm:pt>
    <dgm:pt modelId="{A516E05B-EBA8-4617-8CC1-BCA807F66912}" type="parTrans" cxnId="{668A9458-AE39-42EF-9055-9A7DC3582704}">
      <dgm:prSet/>
      <dgm:spPr/>
      <dgm:t>
        <a:bodyPr/>
        <a:lstStyle/>
        <a:p>
          <a:endParaRPr lang="en-IN"/>
        </a:p>
      </dgm:t>
    </dgm:pt>
    <dgm:pt modelId="{02CD0B92-BE96-4CDE-8892-35991672F6E4}" type="sibTrans" cxnId="{668A9458-AE39-42EF-9055-9A7DC3582704}">
      <dgm:prSet/>
      <dgm:spPr/>
      <dgm:t>
        <a:bodyPr/>
        <a:lstStyle/>
        <a:p>
          <a:endParaRPr lang="en-IN"/>
        </a:p>
      </dgm:t>
    </dgm:pt>
    <dgm:pt modelId="{76C93E83-5D58-4AB8-A712-9B0EF35173EF}">
      <dgm:prSet phldrT="[Text]"/>
      <dgm:spPr/>
      <dgm:t>
        <a:bodyPr/>
        <a:lstStyle/>
        <a:p>
          <a:r>
            <a:rPr lang="en-US" dirty="0"/>
            <a:t>Grades/coursed/</a:t>
          </a:r>
          <a:r>
            <a:rPr lang="en-US" dirty="0" err="1"/>
            <a:t>userid</a:t>
          </a:r>
          <a:r>
            <a:rPr lang="en-US" dirty="0"/>
            <a:t>/all/</a:t>
          </a:r>
          <a:endParaRPr lang="en-IN" dirty="0"/>
        </a:p>
      </dgm:t>
    </dgm:pt>
    <dgm:pt modelId="{E786298C-133F-4EED-A3F7-73334E1A36AE}" type="parTrans" cxnId="{A4772BFD-930C-4D90-8A49-369BF01FFAFF}">
      <dgm:prSet/>
      <dgm:spPr/>
      <dgm:t>
        <a:bodyPr/>
        <a:lstStyle/>
        <a:p>
          <a:endParaRPr lang="en-IN"/>
        </a:p>
      </dgm:t>
    </dgm:pt>
    <dgm:pt modelId="{B0294FC5-8FCD-4CEB-AAC4-2B8BBA1E134A}" type="sibTrans" cxnId="{A4772BFD-930C-4D90-8A49-369BF01FFAFF}">
      <dgm:prSet/>
      <dgm:spPr/>
      <dgm:t>
        <a:bodyPr/>
        <a:lstStyle/>
        <a:p>
          <a:endParaRPr lang="en-IN"/>
        </a:p>
      </dgm:t>
    </dgm:pt>
    <dgm:pt modelId="{4D94B18D-2BAD-4F29-993F-FD3020A39E9A}">
      <dgm:prSet phldrT="[Text]"/>
      <dgm:spPr/>
      <dgm:t>
        <a:bodyPr/>
        <a:lstStyle/>
        <a:p>
          <a:r>
            <a:rPr lang="en-US" dirty="0"/>
            <a:t>Num/</a:t>
          </a:r>
          <a:endParaRPr lang="en-IN" dirty="0"/>
        </a:p>
      </dgm:t>
    </dgm:pt>
    <dgm:pt modelId="{819C28A8-029E-4DA1-8368-2D6F93F47CDC}" type="parTrans" cxnId="{9A7F8905-F7FA-4868-8A0F-B78695E4383E}">
      <dgm:prSet/>
      <dgm:spPr/>
      <dgm:t>
        <a:bodyPr/>
        <a:lstStyle/>
        <a:p>
          <a:endParaRPr lang="en-IN"/>
        </a:p>
      </dgm:t>
    </dgm:pt>
    <dgm:pt modelId="{71A56598-336E-494D-8DAE-F155DF179C6D}" type="sibTrans" cxnId="{9A7F8905-F7FA-4868-8A0F-B78695E4383E}">
      <dgm:prSet/>
      <dgm:spPr/>
      <dgm:t>
        <a:bodyPr/>
        <a:lstStyle/>
        <a:p>
          <a:endParaRPr lang="en-IN"/>
        </a:p>
      </dgm:t>
    </dgm:pt>
    <dgm:pt modelId="{3D0DF33B-3971-4A0E-8BF8-76FAC5EE09F3}">
      <dgm:prSet phldrT="[Text]"/>
      <dgm:spPr/>
      <dgm:t>
        <a:bodyPr/>
        <a:lstStyle/>
        <a:p>
          <a:r>
            <a:rPr lang="en-US" dirty="0"/>
            <a:t>Role/</a:t>
          </a:r>
          <a:endParaRPr lang="en-IN" dirty="0"/>
        </a:p>
      </dgm:t>
    </dgm:pt>
    <dgm:pt modelId="{5D564C6C-329B-4D9B-B2BC-0800F1D4AEA5}" type="parTrans" cxnId="{BF95285D-B705-4BF7-8D01-AB95635DE52F}">
      <dgm:prSet/>
      <dgm:spPr/>
      <dgm:t>
        <a:bodyPr/>
        <a:lstStyle/>
        <a:p>
          <a:endParaRPr lang="en-IN"/>
        </a:p>
      </dgm:t>
    </dgm:pt>
    <dgm:pt modelId="{ED37A1F3-02BD-4F0C-A346-CEFFF0931100}" type="sibTrans" cxnId="{BF95285D-B705-4BF7-8D01-AB95635DE52F}">
      <dgm:prSet/>
      <dgm:spPr/>
      <dgm:t>
        <a:bodyPr/>
        <a:lstStyle/>
        <a:p>
          <a:endParaRPr lang="en-IN"/>
        </a:p>
      </dgm:t>
    </dgm:pt>
    <dgm:pt modelId="{7663F407-3965-49FC-9821-F0DB640A955F}">
      <dgm:prSet phldrT="[Text]"/>
      <dgm:spPr/>
      <dgm:t>
        <a:bodyPr/>
        <a:lstStyle/>
        <a:p>
          <a:r>
            <a:rPr lang="en-US" dirty="0"/>
            <a:t>Submissions/</a:t>
          </a:r>
          <a:endParaRPr lang="en-IN" dirty="0"/>
        </a:p>
      </dgm:t>
    </dgm:pt>
    <dgm:pt modelId="{4665BF5D-F087-49C2-888A-342E01D79E62}" type="parTrans" cxnId="{002A452D-66E2-4428-A193-1B46FA4774AC}">
      <dgm:prSet/>
      <dgm:spPr/>
      <dgm:t>
        <a:bodyPr/>
        <a:lstStyle/>
        <a:p>
          <a:endParaRPr lang="en-IN"/>
        </a:p>
      </dgm:t>
    </dgm:pt>
    <dgm:pt modelId="{37013FF5-2FE6-4177-AC44-CA0DEF1F702C}" type="sibTrans" cxnId="{002A452D-66E2-4428-A193-1B46FA4774AC}">
      <dgm:prSet/>
      <dgm:spPr/>
      <dgm:t>
        <a:bodyPr/>
        <a:lstStyle/>
        <a:p>
          <a:endParaRPr lang="en-IN"/>
        </a:p>
      </dgm:t>
    </dgm:pt>
    <dgm:pt modelId="{52424410-BDC3-4686-AE11-9A7409A5A1BE}">
      <dgm:prSet phldrT="[Text]"/>
      <dgm:spPr/>
      <dgm:t>
        <a:bodyPr/>
        <a:lstStyle/>
        <a:p>
          <a:r>
            <a:rPr lang="en-US" dirty="0"/>
            <a:t>All/</a:t>
          </a:r>
          <a:endParaRPr lang="en-IN" dirty="0"/>
        </a:p>
      </dgm:t>
    </dgm:pt>
    <dgm:pt modelId="{3DC3D49E-3B09-43AB-A46C-4508DC155F16}" type="parTrans" cxnId="{121D38DC-9B3E-4D7D-B9CA-4C0A19F8CAFF}">
      <dgm:prSet/>
      <dgm:spPr/>
      <dgm:t>
        <a:bodyPr/>
        <a:lstStyle/>
        <a:p>
          <a:endParaRPr lang="en-IN"/>
        </a:p>
      </dgm:t>
    </dgm:pt>
    <dgm:pt modelId="{5DD7056F-2308-4DEE-8419-EC84EF45C308}" type="sibTrans" cxnId="{121D38DC-9B3E-4D7D-B9CA-4C0A19F8CAFF}">
      <dgm:prSet/>
      <dgm:spPr/>
      <dgm:t>
        <a:bodyPr/>
        <a:lstStyle/>
        <a:p>
          <a:endParaRPr lang="en-IN"/>
        </a:p>
      </dgm:t>
    </dgm:pt>
    <dgm:pt modelId="{7F966EB5-D6ED-4B9A-B1CA-8CDCA2CF9E91}">
      <dgm:prSet phldrT="[Text]"/>
      <dgm:spPr/>
      <dgm:t>
        <a:bodyPr/>
        <a:lstStyle/>
        <a:p>
          <a:r>
            <a:rPr lang="en-US" dirty="0" err="1"/>
            <a:t>Userid</a:t>
          </a:r>
          <a:r>
            <a:rPr lang="en-US" dirty="0"/>
            <a:t>/</a:t>
          </a:r>
          <a:endParaRPr lang="en-IN" dirty="0"/>
        </a:p>
      </dgm:t>
    </dgm:pt>
    <dgm:pt modelId="{CED739D8-73B9-4A3D-A988-1212A6F112B5}" type="parTrans" cxnId="{D9EE6ABD-FA47-4B8B-B331-6802917A57E2}">
      <dgm:prSet/>
      <dgm:spPr/>
      <dgm:t>
        <a:bodyPr/>
        <a:lstStyle/>
        <a:p>
          <a:endParaRPr lang="en-IN"/>
        </a:p>
      </dgm:t>
    </dgm:pt>
    <dgm:pt modelId="{F87C8456-8AB2-4157-81EA-808F8F2B1816}" type="sibTrans" cxnId="{D9EE6ABD-FA47-4B8B-B331-6802917A57E2}">
      <dgm:prSet/>
      <dgm:spPr/>
      <dgm:t>
        <a:bodyPr/>
        <a:lstStyle/>
        <a:p>
          <a:endParaRPr lang="en-IN"/>
        </a:p>
      </dgm:t>
    </dgm:pt>
    <dgm:pt modelId="{CE63336E-7C1B-47CF-BCFC-665D97A56812}">
      <dgm:prSet phldrT="[Text]"/>
      <dgm:spPr/>
      <dgm:t>
        <a:bodyPr/>
        <a:lstStyle/>
        <a:p>
          <a:r>
            <a:rPr lang="en-US" dirty="0" err="1"/>
            <a:t>Userid</a:t>
          </a:r>
          <a:r>
            <a:rPr lang="en-US" dirty="0"/>
            <a:t>/submit</a:t>
          </a:r>
          <a:endParaRPr lang="en-IN" dirty="0"/>
        </a:p>
      </dgm:t>
    </dgm:pt>
    <dgm:pt modelId="{016BCF04-A3C0-41E0-8A9A-007E2A5E6EE4}" type="parTrans" cxnId="{7A6B73BE-7441-4CB5-89BA-2CDF61B94EC2}">
      <dgm:prSet/>
      <dgm:spPr/>
      <dgm:t>
        <a:bodyPr/>
        <a:lstStyle/>
        <a:p>
          <a:endParaRPr lang="en-IN"/>
        </a:p>
      </dgm:t>
    </dgm:pt>
    <dgm:pt modelId="{4EBD30F3-3FC8-4589-BBA4-C298C2580AC1}" type="sibTrans" cxnId="{7A6B73BE-7441-4CB5-89BA-2CDF61B94EC2}">
      <dgm:prSet/>
      <dgm:spPr/>
      <dgm:t>
        <a:bodyPr/>
        <a:lstStyle/>
        <a:p>
          <a:endParaRPr lang="en-IN"/>
        </a:p>
      </dgm:t>
    </dgm:pt>
    <dgm:pt modelId="{74D1B35A-763B-49D3-87E4-3EDB9578576C}">
      <dgm:prSet phldrT="[Text]"/>
      <dgm:spPr/>
      <dgm:t>
        <a:bodyPr/>
        <a:lstStyle/>
        <a:p>
          <a:r>
            <a:rPr lang="en-US" dirty="0"/>
            <a:t>Grader/upload</a:t>
          </a:r>
          <a:endParaRPr lang="en-IN" dirty="0"/>
        </a:p>
      </dgm:t>
    </dgm:pt>
    <dgm:pt modelId="{B00B04BF-F274-4ED4-88B6-642ADF87E9F0}" type="parTrans" cxnId="{A14E24D6-A550-493D-B16E-B83883734D3B}">
      <dgm:prSet/>
      <dgm:spPr/>
      <dgm:t>
        <a:bodyPr/>
        <a:lstStyle/>
        <a:p>
          <a:endParaRPr lang="en-IN"/>
        </a:p>
      </dgm:t>
    </dgm:pt>
    <dgm:pt modelId="{AC4ACF71-529B-4089-B765-8C25363BE474}" type="sibTrans" cxnId="{A14E24D6-A550-493D-B16E-B83883734D3B}">
      <dgm:prSet/>
      <dgm:spPr/>
      <dgm:t>
        <a:bodyPr/>
        <a:lstStyle/>
        <a:p>
          <a:endParaRPr lang="en-IN"/>
        </a:p>
      </dgm:t>
    </dgm:pt>
    <dgm:pt modelId="{EC377212-D307-45C8-B685-F70FCF8D706D}">
      <dgm:prSet phldrT="[Text]"/>
      <dgm:spPr/>
      <dgm:t>
        <a:bodyPr/>
        <a:lstStyle/>
        <a:p>
          <a:r>
            <a:rPr lang="en-US" dirty="0"/>
            <a:t>Grades/coursed/</a:t>
          </a:r>
          <a:r>
            <a:rPr lang="en-US" dirty="0" err="1"/>
            <a:t>userid</a:t>
          </a:r>
          <a:r>
            <a:rPr lang="en-US" dirty="0"/>
            <a:t>/num/</a:t>
          </a:r>
          <a:endParaRPr lang="en-IN" dirty="0"/>
        </a:p>
      </dgm:t>
    </dgm:pt>
    <dgm:pt modelId="{6E5DAE18-E8AC-4CFC-956B-C8A0AB0168A2}" type="parTrans" cxnId="{6EDEE8DA-EED2-4DA0-BF09-292C3D039F30}">
      <dgm:prSet/>
      <dgm:spPr/>
      <dgm:t>
        <a:bodyPr/>
        <a:lstStyle/>
        <a:p>
          <a:endParaRPr lang="en-IN"/>
        </a:p>
      </dgm:t>
    </dgm:pt>
    <dgm:pt modelId="{9F488B6E-C855-4EB8-B410-C1AED291E677}" type="sibTrans" cxnId="{6EDEE8DA-EED2-4DA0-BF09-292C3D039F30}">
      <dgm:prSet/>
      <dgm:spPr/>
      <dgm:t>
        <a:bodyPr/>
        <a:lstStyle/>
        <a:p>
          <a:endParaRPr lang="en-IN"/>
        </a:p>
      </dgm:t>
    </dgm:pt>
    <dgm:pt modelId="{DAC9E21A-A21D-49DF-8499-CD501E0F9596}" type="pres">
      <dgm:prSet presAssocID="{E0171696-F1F6-4FF2-867D-F93B108BB9E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627ED8B-CD7E-43D1-AFE3-44E015749251}" type="pres">
      <dgm:prSet presAssocID="{9695D111-B09A-420F-BF85-F213E47EB53E}" presName="hierRoot1" presStyleCnt="0">
        <dgm:presLayoutVars>
          <dgm:hierBranch val="init"/>
        </dgm:presLayoutVars>
      </dgm:prSet>
      <dgm:spPr/>
    </dgm:pt>
    <dgm:pt modelId="{93E18AA5-6466-4A6B-AC9C-425AC5899792}" type="pres">
      <dgm:prSet presAssocID="{9695D111-B09A-420F-BF85-F213E47EB53E}" presName="rootComposite1" presStyleCnt="0"/>
      <dgm:spPr/>
    </dgm:pt>
    <dgm:pt modelId="{12D4BF79-010D-4920-8E1E-95E35B8411DE}" type="pres">
      <dgm:prSet presAssocID="{9695D111-B09A-420F-BF85-F213E47EB53E}" presName="rootText1" presStyleLbl="node0" presStyleIdx="0" presStyleCnt="1">
        <dgm:presLayoutVars>
          <dgm:chPref val="3"/>
        </dgm:presLayoutVars>
      </dgm:prSet>
      <dgm:spPr/>
    </dgm:pt>
    <dgm:pt modelId="{44344088-D2AE-4BAE-A981-C85BF7912BE8}" type="pres">
      <dgm:prSet presAssocID="{9695D111-B09A-420F-BF85-F213E47EB53E}" presName="rootConnector1" presStyleLbl="node1" presStyleIdx="0" presStyleCnt="0"/>
      <dgm:spPr/>
    </dgm:pt>
    <dgm:pt modelId="{3E3D938D-9413-4058-A230-E0875D276112}" type="pres">
      <dgm:prSet presAssocID="{9695D111-B09A-420F-BF85-F213E47EB53E}" presName="hierChild2" presStyleCnt="0"/>
      <dgm:spPr/>
    </dgm:pt>
    <dgm:pt modelId="{36EF7D21-F919-4833-920F-D92155D9E817}" type="pres">
      <dgm:prSet presAssocID="{8D2A1530-F4B4-41D7-AE85-2DCF0DEC72BD}" presName="Name37" presStyleLbl="parChTrans1D2" presStyleIdx="0" presStyleCnt="5"/>
      <dgm:spPr/>
    </dgm:pt>
    <dgm:pt modelId="{70337B27-5E3D-4088-B329-7A5E8B677EF0}" type="pres">
      <dgm:prSet presAssocID="{F540F17D-C571-439E-823B-AA0AC8D55D59}" presName="hierRoot2" presStyleCnt="0">
        <dgm:presLayoutVars>
          <dgm:hierBranch val="init"/>
        </dgm:presLayoutVars>
      </dgm:prSet>
      <dgm:spPr/>
    </dgm:pt>
    <dgm:pt modelId="{20B3DB54-AA91-4CCA-8E2E-504F8D046CF3}" type="pres">
      <dgm:prSet presAssocID="{F540F17D-C571-439E-823B-AA0AC8D55D59}" presName="rootComposite" presStyleCnt="0"/>
      <dgm:spPr/>
    </dgm:pt>
    <dgm:pt modelId="{09D17F5F-8AF3-4EF8-A7D0-8899CAAA6252}" type="pres">
      <dgm:prSet presAssocID="{F540F17D-C571-439E-823B-AA0AC8D55D59}" presName="rootText" presStyleLbl="node2" presStyleIdx="0" presStyleCnt="5">
        <dgm:presLayoutVars>
          <dgm:chPref val="3"/>
        </dgm:presLayoutVars>
      </dgm:prSet>
      <dgm:spPr/>
    </dgm:pt>
    <dgm:pt modelId="{64E43FE6-407A-4FCC-91E4-2F0ABC635AA2}" type="pres">
      <dgm:prSet presAssocID="{F540F17D-C571-439E-823B-AA0AC8D55D59}" presName="rootConnector" presStyleLbl="node2" presStyleIdx="0" presStyleCnt="5"/>
      <dgm:spPr/>
    </dgm:pt>
    <dgm:pt modelId="{D94FA54F-600E-4994-91FB-27845457ABDF}" type="pres">
      <dgm:prSet presAssocID="{F540F17D-C571-439E-823B-AA0AC8D55D59}" presName="hierChild4" presStyleCnt="0"/>
      <dgm:spPr/>
    </dgm:pt>
    <dgm:pt modelId="{054756A8-FD03-4CF7-9D32-AF99F22BCACF}" type="pres">
      <dgm:prSet presAssocID="{F540F17D-C571-439E-823B-AA0AC8D55D59}" presName="hierChild5" presStyleCnt="0"/>
      <dgm:spPr/>
    </dgm:pt>
    <dgm:pt modelId="{ADDAF37F-88C5-4803-A53E-9AD27ECEDEE3}" type="pres">
      <dgm:prSet presAssocID="{BF625A17-3E4B-41B2-BE9D-3BD901472831}" presName="Name37" presStyleLbl="parChTrans1D2" presStyleIdx="1" presStyleCnt="5"/>
      <dgm:spPr/>
    </dgm:pt>
    <dgm:pt modelId="{C7C7627C-01C0-4CC6-85A6-BC033D3C6177}" type="pres">
      <dgm:prSet presAssocID="{58CE5338-9BF8-481A-9F55-E3EDC1E8A6D0}" presName="hierRoot2" presStyleCnt="0">
        <dgm:presLayoutVars>
          <dgm:hierBranch val="init"/>
        </dgm:presLayoutVars>
      </dgm:prSet>
      <dgm:spPr/>
    </dgm:pt>
    <dgm:pt modelId="{A20F01D3-908C-4642-87C3-02B9947E0C47}" type="pres">
      <dgm:prSet presAssocID="{58CE5338-9BF8-481A-9F55-E3EDC1E8A6D0}" presName="rootComposite" presStyleCnt="0"/>
      <dgm:spPr/>
    </dgm:pt>
    <dgm:pt modelId="{1D9CC32D-5FBE-46B3-9729-E17B50F63BA6}" type="pres">
      <dgm:prSet presAssocID="{58CE5338-9BF8-481A-9F55-E3EDC1E8A6D0}" presName="rootText" presStyleLbl="node2" presStyleIdx="1" presStyleCnt="5">
        <dgm:presLayoutVars>
          <dgm:chPref val="3"/>
        </dgm:presLayoutVars>
      </dgm:prSet>
      <dgm:spPr/>
    </dgm:pt>
    <dgm:pt modelId="{AF47FA72-DA80-4875-8BE1-7C2B51F75BED}" type="pres">
      <dgm:prSet presAssocID="{58CE5338-9BF8-481A-9F55-E3EDC1E8A6D0}" presName="rootConnector" presStyleLbl="node2" presStyleIdx="1" presStyleCnt="5"/>
      <dgm:spPr/>
    </dgm:pt>
    <dgm:pt modelId="{477977FD-79FC-4AB3-9A4F-2E29D969A726}" type="pres">
      <dgm:prSet presAssocID="{58CE5338-9BF8-481A-9F55-E3EDC1E8A6D0}" presName="hierChild4" presStyleCnt="0"/>
      <dgm:spPr/>
    </dgm:pt>
    <dgm:pt modelId="{27FAE9B8-89D5-49D8-ABDB-BDDBC4BFF029}" type="pres">
      <dgm:prSet presAssocID="{16D324A5-077C-4E45-8F61-CAFE850E088F}" presName="Name37" presStyleLbl="parChTrans1D3" presStyleIdx="0" presStyleCnt="10"/>
      <dgm:spPr/>
    </dgm:pt>
    <dgm:pt modelId="{A2D20DFB-195F-4D3C-BDFF-BEDF084E64C0}" type="pres">
      <dgm:prSet presAssocID="{5B0B96E9-B8A3-454E-9EDB-4D6DDCB01C7E}" presName="hierRoot2" presStyleCnt="0">
        <dgm:presLayoutVars>
          <dgm:hierBranch val="init"/>
        </dgm:presLayoutVars>
      </dgm:prSet>
      <dgm:spPr/>
    </dgm:pt>
    <dgm:pt modelId="{A18164D5-C518-458B-81DB-37235F9A09CE}" type="pres">
      <dgm:prSet presAssocID="{5B0B96E9-B8A3-454E-9EDB-4D6DDCB01C7E}" presName="rootComposite" presStyleCnt="0"/>
      <dgm:spPr/>
    </dgm:pt>
    <dgm:pt modelId="{D4BE3490-6EC4-4EAA-8BED-7FCD4C7AB422}" type="pres">
      <dgm:prSet presAssocID="{5B0B96E9-B8A3-454E-9EDB-4D6DDCB01C7E}" presName="rootText" presStyleLbl="node3" presStyleIdx="0" presStyleCnt="10">
        <dgm:presLayoutVars>
          <dgm:chPref val="3"/>
        </dgm:presLayoutVars>
      </dgm:prSet>
      <dgm:spPr/>
    </dgm:pt>
    <dgm:pt modelId="{1E3139A2-B139-4991-ACD1-3F820247D51D}" type="pres">
      <dgm:prSet presAssocID="{5B0B96E9-B8A3-454E-9EDB-4D6DDCB01C7E}" presName="rootConnector" presStyleLbl="node3" presStyleIdx="0" presStyleCnt="10"/>
      <dgm:spPr/>
    </dgm:pt>
    <dgm:pt modelId="{13E9283B-AEDC-4C09-8FC7-30B8CDBFBB30}" type="pres">
      <dgm:prSet presAssocID="{5B0B96E9-B8A3-454E-9EDB-4D6DDCB01C7E}" presName="hierChild4" presStyleCnt="0"/>
      <dgm:spPr/>
    </dgm:pt>
    <dgm:pt modelId="{E0065F17-E347-45C7-BEEA-276DF3B65338}" type="pres">
      <dgm:prSet presAssocID="{5B0B96E9-B8A3-454E-9EDB-4D6DDCB01C7E}" presName="hierChild5" presStyleCnt="0"/>
      <dgm:spPr/>
    </dgm:pt>
    <dgm:pt modelId="{1BF71401-1FFF-400F-8106-7F72097BA371}" type="pres">
      <dgm:prSet presAssocID="{2042E167-BCCC-44E1-BFD7-1EAC775C903E}" presName="Name37" presStyleLbl="parChTrans1D3" presStyleIdx="1" presStyleCnt="10"/>
      <dgm:spPr/>
    </dgm:pt>
    <dgm:pt modelId="{949CD739-DA91-4AFF-92E2-4863DBE2D620}" type="pres">
      <dgm:prSet presAssocID="{941EC2C5-B49E-414D-BB3D-5B146EE02FD1}" presName="hierRoot2" presStyleCnt="0">
        <dgm:presLayoutVars>
          <dgm:hierBranch val="init"/>
        </dgm:presLayoutVars>
      </dgm:prSet>
      <dgm:spPr/>
    </dgm:pt>
    <dgm:pt modelId="{1BE531FD-5E8A-413D-B92C-8C5856851D5E}" type="pres">
      <dgm:prSet presAssocID="{941EC2C5-B49E-414D-BB3D-5B146EE02FD1}" presName="rootComposite" presStyleCnt="0"/>
      <dgm:spPr/>
    </dgm:pt>
    <dgm:pt modelId="{18ED446C-DFE5-4098-BC1D-901A080BCDF2}" type="pres">
      <dgm:prSet presAssocID="{941EC2C5-B49E-414D-BB3D-5B146EE02FD1}" presName="rootText" presStyleLbl="node3" presStyleIdx="1" presStyleCnt="10">
        <dgm:presLayoutVars>
          <dgm:chPref val="3"/>
        </dgm:presLayoutVars>
      </dgm:prSet>
      <dgm:spPr/>
    </dgm:pt>
    <dgm:pt modelId="{351BF5E1-CA1C-4F37-A12F-A0CCE3F6C8EA}" type="pres">
      <dgm:prSet presAssocID="{941EC2C5-B49E-414D-BB3D-5B146EE02FD1}" presName="rootConnector" presStyleLbl="node3" presStyleIdx="1" presStyleCnt="10"/>
      <dgm:spPr/>
    </dgm:pt>
    <dgm:pt modelId="{823FAF95-2351-4BB2-A206-C8048D110F6E}" type="pres">
      <dgm:prSet presAssocID="{941EC2C5-B49E-414D-BB3D-5B146EE02FD1}" presName="hierChild4" presStyleCnt="0"/>
      <dgm:spPr/>
    </dgm:pt>
    <dgm:pt modelId="{00A1AF65-5540-4B54-984D-73E9B50A5F3F}" type="pres">
      <dgm:prSet presAssocID="{941EC2C5-B49E-414D-BB3D-5B146EE02FD1}" presName="hierChild5" presStyleCnt="0"/>
      <dgm:spPr/>
    </dgm:pt>
    <dgm:pt modelId="{7361576A-4C5A-47B5-879C-46448679FC86}" type="pres">
      <dgm:prSet presAssocID="{BA3F1C45-B001-4644-BA49-012948226CD8}" presName="Name37" presStyleLbl="parChTrans1D3" presStyleIdx="2" presStyleCnt="10"/>
      <dgm:spPr/>
    </dgm:pt>
    <dgm:pt modelId="{31E7A127-35E4-48B4-83C8-67269602123B}" type="pres">
      <dgm:prSet presAssocID="{CDE1D7F4-E0D0-4258-B7FC-A3134E71DDAD}" presName="hierRoot2" presStyleCnt="0">
        <dgm:presLayoutVars>
          <dgm:hierBranch val="init"/>
        </dgm:presLayoutVars>
      </dgm:prSet>
      <dgm:spPr/>
    </dgm:pt>
    <dgm:pt modelId="{E35D1EAE-9A79-4E83-96F4-5A6B96830E1C}" type="pres">
      <dgm:prSet presAssocID="{CDE1D7F4-E0D0-4258-B7FC-A3134E71DDAD}" presName="rootComposite" presStyleCnt="0"/>
      <dgm:spPr/>
    </dgm:pt>
    <dgm:pt modelId="{4246B1D9-D5A1-4C3A-A48D-389373002EB8}" type="pres">
      <dgm:prSet presAssocID="{CDE1D7F4-E0D0-4258-B7FC-A3134E71DDAD}" presName="rootText" presStyleLbl="node3" presStyleIdx="2" presStyleCnt="10">
        <dgm:presLayoutVars>
          <dgm:chPref val="3"/>
        </dgm:presLayoutVars>
      </dgm:prSet>
      <dgm:spPr/>
    </dgm:pt>
    <dgm:pt modelId="{CC9CD37B-C2D4-467B-A84D-DB6587881D2B}" type="pres">
      <dgm:prSet presAssocID="{CDE1D7F4-E0D0-4258-B7FC-A3134E71DDAD}" presName="rootConnector" presStyleLbl="node3" presStyleIdx="2" presStyleCnt="10"/>
      <dgm:spPr/>
    </dgm:pt>
    <dgm:pt modelId="{742EC53C-A1A4-41F0-A1FA-56FB04E1F6A6}" type="pres">
      <dgm:prSet presAssocID="{CDE1D7F4-E0D0-4258-B7FC-A3134E71DDAD}" presName="hierChild4" presStyleCnt="0"/>
      <dgm:spPr/>
    </dgm:pt>
    <dgm:pt modelId="{8082827C-374F-42A2-AAB3-F827955ADD51}" type="pres">
      <dgm:prSet presAssocID="{71C82FB3-E150-4D41-A84F-2261AE47A834}" presName="Name37" presStyleLbl="parChTrans1D4" presStyleIdx="0" presStyleCnt="23"/>
      <dgm:spPr/>
    </dgm:pt>
    <dgm:pt modelId="{3587EBF8-FF5E-4670-8614-59DBBA68312C}" type="pres">
      <dgm:prSet presAssocID="{54E6DBD2-9804-4065-8FE1-3DF99DF20C75}" presName="hierRoot2" presStyleCnt="0">
        <dgm:presLayoutVars>
          <dgm:hierBranch val="init"/>
        </dgm:presLayoutVars>
      </dgm:prSet>
      <dgm:spPr/>
    </dgm:pt>
    <dgm:pt modelId="{FE226E9E-0440-49EB-9071-9FC08D7C130E}" type="pres">
      <dgm:prSet presAssocID="{54E6DBD2-9804-4065-8FE1-3DF99DF20C75}" presName="rootComposite" presStyleCnt="0"/>
      <dgm:spPr/>
    </dgm:pt>
    <dgm:pt modelId="{20BFF59F-F2DA-4C23-BE52-ED591A437FD8}" type="pres">
      <dgm:prSet presAssocID="{54E6DBD2-9804-4065-8FE1-3DF99DF20C75}" presName="rootText" presStyleLbl="node4" presStyleIdx="0" presStyleCnt="23">
        <dgm:presLayoutVars>
          <dgm:chPref val="3"/>
        </dgm:presLayoutVars>
      </dgm:prSet>
      <dgm:spPr/>
    </dgm:pt>
    <dgm:pt modelId="{E3F7A5B3-76E0-4BDF-871D-77CEF9E33932}" type="pres">
      <dgm:prSet presAssocID="{54E6DBD2-9804-4065-8FE1-3DF99DF20C75}" presName="rootConnector" presStyleLbl="node4" presStyleIdx="0" presStyleCnt="23"/>
      <dgm:spPr/>
    </dgm:pt>
    <dgm:pt modelId="{4F6C99F3-FB02-4861-BFDE-43CFAFFF3D6C}" type="pres">
      <dgm:prSet presAssocID="{54E6DBD2-9804-4065-8FE1-3DF99DF20C75}" presName="hierChild4" presStyleCnt="0"/>
      <dgm:spPr/>
    </dgm:pt>
    <dgm:pt modelId="{C97F2E6C-FBBD-4F6E-A593-D4702347D861}" type="pres">
      <dgm:prSet presAssocID="{54E6DBD2-9804-4065-8FE1-3DF99DF20C75}" presName="hierChild5" presStyleCnt="0"/>
      <dgm:spPr/>
    </dgm:pt>
    <dgm:pt modelId="{96C381DB-67EA-448B-8D4C-B21135EE1A12}" type="pres">
      <dgm:prSet presAssocID="{85753C31-2902-4E76-9599-72B4626F92EA}" presName="Name37" presStyleLbl="parChTrans1D4" presStyleIdx="1" presStyleCnt="23"/>
      <dgm:spPr/>
    </dgm:pt>
    <dgm:pt modelId="{5D76AFCF-5A74-4D1B-96C3-C229119C5FE9}" type="pres">
      <dgm:prSet presAssocID="{3FD5E8D9-8B8B-4FE1-B1A8-C02E42F0AD51}" presName="hierRoot2" presStyleCnt="0">
        <dgm:presLayoutVars>
          <dgm:hierBranch val="init"/>
        </dgm:presLayoutVars>
      </dgm:prSet>
      <dgm:spPr/>
    </dgm:pt>
    <dgm:pt modelId="{F8A4B364-E4DD-4316-AF68-F6B4432A63B7}" type="pres">
      <dgm:prSet presAssocID="{3FD5E8D9-8B8B-4FE1-B1A8-C02E42F0AD51}" presName="rootComposite" presStyleCnt="0"/>
      <dgm:spPr/>
    </dgm:pt>
    <dgm:pt modelId="{9A7E8088-73F0-4268-AE43-70EB89DA72DA}" type="pres">
      <dgm:prSet presAssocID="{3FD5E8D9-8B8B-4FE1-B1A8-C02E42F0AD51}" presName="rootText" presStyleLbl="node4" presStyleIdx="1" presStyleCnt="23">
        <dgm:presLayoutVars>
          <dgm:chPref val="3"/>
        </dgm:presLayoutVars>
      </dgm:prSet>
      <dgm:spPr/>
    </dgm:pt>
    <dgm:pt modelId="{099B87E2-D8A5-4048-BD8E-D829A64E954E}" type="pres">
      <dgm:prSet presAssocID="{3FD5E8D9-8B8B-4FE1-B1A8-C02E42F0AD51}" presName="rootConnector" presStyleLbl="node4" presStyleIdx="1" presStyleCnt="23"/>
      <dgm:spPr/>
    </dgm:pt>
    <dgm:pt modelId="{7E57EB07-81DE-45B1-9E4A-7FEED6C62336}" type="pres">
      <dgm:prSet presAssocID="{3FD5E8D9-8B8B-4FE1-B1A8-C02E42F0AD51}" presName="hierChild4" presStyleCnt="0"/>
      <dgm:spPr/>
    </dgm:pt>
    <dgm:pt modelId="{9B9128CD-9DC3-44A0-9412-85989D434998}" type="pres">
      <dgm:prSet presAssocID="{3FD5E8D9-8B8B-4FE1-B1A8-C02E42F0AD51}" presName="hierChild5" presStyleCnt="0"/>
      <dgm:spPr/>
    </dgm:pt>
    <dgm:pt modelId="{218E0EFE-50E1-45DB-8B25-298AE2B9A2B0}" type="pres">
      <dgm:prSet presAssocID="{404F4D45-86EF-43AA-BA90-F78418714AC2}" presName="Name37" presStyleLbl="parChTrans1D4" presStyleIdx="2" presStyleCnt="23"/>
      <dgm:spPr/>
    </dgm:pt>
    <dgm:pt modelId="{12F5C11C-9ADD-4A34-82D5-6D186EA7A980}" type="pres">
      <dgm:prSet presAssocID="{EEA12196-D938-4A8B-B6FD-AB39461E67D7}" presName="hierRoot2" presStyleCnt="0">
        <dgm:presLayoutVars>
          <dgm:hierBranch val="init"/>
        </dgm:presLayoutVars>
      </dgm:prSet>
      <dgm:spPr/>
    </dgm:pt>
    <dgm:pt modelId="{55BDAFAA-B7B7-4156-A03D-DDA5E3EB2436}" type="pres">
      <dgm:prSet presAssocID="{EEA12196-D938-4A8B-B6FD-AB39461E67D7}" presName="rootComposite" presStyleCnt="0"/>
      <dgm:spPr/>
    </dgm:pt>
    <dgm:pt modelId="{073947DF-99BF-430F-9EFE-20F3D74158C4}" type="pres">
      <dgm:prSet presAssocID="{EEA12196-D938-4A8B-B6FD-AB39461E67D7}" presName="rootText" presStyleLbl="node4" presStyleIdx="2" presStyleCnt="23">
        <dgm:presLayoutVars>
          <dgm:chPref val="3"/>
        </dgm:presLayoutVars>
      </dgm:prSet>
      <dgm:spPr/>
    </dgm:pt>
    <dgm:pt modelId="{769A1500-9CE0-4BD3-A106-017CC5ED64F7}" type="pres">
      <dgm:prSet presAssocID="{EEA12196-D938-4A8B-B6FD-AB39461E67D7}" presName="rootConnector" presStyleLbl="node4" presStyleIdx="2" presStyleCnt="23"/>
      <dgm:spPr/>
    </dgm:pt>
    <dgm:pt modelId="{F1AA4B23-DF12-4620-A692-13919D9D9CBB}" type="pres">
      <dgm:prSet presAssocID="{EEA12196-D938-4A8B-B6FD-AB39461E67D7}" presName="hierChild4" presStyleCnt="0"/>
      <dgm:spPr/>
    </dgm:pt>
    <dgm:pt modelId="{94F3C1F2-9BCC-444E-9519-27585F76187C}" type="pres">
      <dgm:prSet presAssocID="{EEA12196-D938-4A8B-B6FD-AB39461E67D7}" presName="hierChild5" presStyleCnt="0"/>
      <dgm:spPr/>
    </dgm:pt>
    <dgm:pt modelId="{213BD254-AFDE-4A83-A1ED-A94643C07B50}" type="pres">
      <dgm:prSet presAssocID="{6470623C-5D94-460D-B350-8A84C864410A}" presName="Name37" presStyleLbl="parChTrans1D4" presStyleIdx="3" presStyleCnt="23"/>
      <dgm:spPr/>
    </dgm:pt>
    <dgm:pt modelId="{406186ED-1127-4A93-AB48-FA8AB92A50E2}" type="pres">
      <dgm:prSet presAssocID="{05B4F617-6207-40E5-88F7-E1182ECDEFF0}" presName="hierRoot2" presStyleCnt="0">
        <dgm:presLayoutVars>
          <dgm:hierBranch val="init"/>
        </dgm:presLayoutVars>
      </dgm:prSet>
      <dgm:spPr/>
    </dgm:pt>
    <dgm:pt modelId="{BC4D61C5-317E-4F66-A24B-8121582DF234}" type="pres">
      <dgm:prSet presAssocID="{05B4F617-6207-40E5-88F7-E1182ECDEFF0}" presName="rootComposite" presStyleCnt="0"/>
      <dgm:spPr/>
    </dgm:pt>
    <dgm:pt modelId="{3D57C0BD-1C31-45F2-88DB-7AEA23CC55E0}" type="pres">
      <dgm:prSet presAssocID="{05B4F617-6207-40E5-88F7-E1182ECDEFF0}" presName="rootText" presStyleLbl="node4" presStyleIdx="3" presStyleCnt="23">
        <dgm:presLayoutVars>
          <dgm:chPref val="3"/>
        </dgm:presLayoutVars>
      </dgm:prSet>
      <dgm:spPr/>
    </dgm:pt>
    <dgm:pt modelId="{CCBC56ED-B6C2-4039-AF5A-AA1A5BD25516}" type="pres">
      <dgm:prSet presAssocID="{05B4F617-6207-40E5-88F7-E1182ECDEFF0}" presName="rootConnector" presStyleLbl="node4" presStyleIdx="3" presStyleCnt="23"/>
      <dgm:spPr/>
    </dgm:pt>
    <dgm:pt modelId="{27C3C098-2200-45DB-B4D3-F727B7F2ABE7}" type="pres">
      <dgm:prSet presAssocID="{05B4F617-6207-40E5-88F7-E1182ECDEFF0}" presName="hierChild4" presStyleCnt="0"/>
      <dgm:spPr/>
    </dgm:pt>
    <dgm:pt modelId="{BA35CD6C-B945-4467-826C-955F2838B833}" type="pres">
      <dgm:prSet presAssocID="{05B4F617-6207-40E5-88F7-E1182ECDEFF0}" presName="hierChild5" presStyleCnt="0"/>
      <dgm:spPr/>
    </dgm:pt>
    <dgm:pt modelId="{CD126DE7-367A-48AF-8685-292AEA6B811E}" type="pres">
      <dgm:prSet presAssocID="{CDE1D7F4-E0D0-4258-B7FC-A3134E71DDAD}" presName="hierChild5" presStyleCnt="0"/>
      <dgm:spPr/>
    </dgm:pt>
    <dgm:pt modelId="{0532BE84-D4C4-471D-8F71-7C3F28F8D25B}" type="pres">
      <dgm:prSet presAssocID="{58CE5338-9BF8-481A-9F55-E3EDC1E8A6D0}" presName="hierChild5" presStyleCnt="0"/>
      <dgm:spPr/>
    </dgm:pt>
    <dgm:pt modelId="{86ABF020-078E-41C1-8BB8-35A7D3285EC0}" type="pres">
      <dgm:prSet presAssocID="{681E6D09-1122-4BE0-949C-C2C199F7E18C}" presName="Name37" presStyleLbl="parChTrans1D2" presStyleIdx="2" presStyleCnt="5"/>
      <dgm:spPr/>
    </dgm:pt>
    <dgm:pt modelId="{D2D16694-1575-47B7-99BF-0FD58AA89EEB}" type="pres">
      <dgm:prSet presAssocID="{4E6EBD39-6E7B-4B6F-ABCE-35F0DEAE7113}" presName="hierRoot2" presStyleCnt="0">
        <dgm:presLayoutVars>
          <dgm:hierBranch val="init"/>
        </dgm:presLayoutVars>
      </dgm:prSet>
      <dgm:spPr/>
    </dgm:pt>
    <dgm:pt modelId="{54776D11-6D2E-4239-A42D-59C472C9C6EA}" type="pres">
      <dgm:prSet presAssocID="{4E6EBD39-6E7B-4B6F-ABCE-35F0DEAE7113}" presName="rootComposite" presStyleCnt="0"/>
      <dgm:spPr/>
    </dgm:pt>
    <dgm:pt modelId="{370AE8CA-CF35-4405-AF40-EF81A4F75AAD}" type="pres">
      <dgm:prSet presAssocID="{4E6EBD39-6E7B-4B6F-ABCE-35F0DEAE7113}" presName="rootText" presStyleLbl="node2" presStyleIdx="2" presStyleCnt="5">
        <dgm:presLayoutVars>
          <dgm:chPref val="3"/>
        </dgm:presLayoutVars>
      </dgm:prSet>
      <dgm:spPr/>
    </dgm:pt>
    <dgm:pt modelId="{BD886D2F-BCE7-4DDC-B253-0E05356689E4}" type="pres">
      <dgm:prSet presAssocID="{4E6EBD39-6E7B-4B6F-ABCE-35F0DEAE7113}" presName="rootConnector" presStyleLbl="node2" presStyleIdx="2" presStyleCnt="5"/>
      <dgm:spPr/>
    </dgm:pt>
    <dgm:pt modelId="{56B834B6-FB06-4E44-8F32-B0036EBC267C}" type="pres">
      <dgm:prSet presAssocID="{4E6EBD39-6E7B-4B6F-ABCE-35F0DEAE7113}" presName="hierChild4" presStyleCnt="0"/>
      <dgm:spPr/>
    </dgm:pt>
    <dgm:pt modelId="{C7A4BBCC-6571-4EEF-B284-27B60204B4F6}" type="pres">
      <dgm:prSet presAssocID="{62E827A3-31C3-4AC1-9395-1C288860C902}" presName="Name37" presStyleLbl="parChTrans1D3" presStyleIdx="3" presStyleCnt="10"/>
      <dgm:spPr/>
    </dgm:pt>
    <dgm:pt modelId="{5C94C6F2-E944-440B-98E0-F03BAD69AAD0}" type="pres">
      <dgm:prSet presAssocID="{DA681367-F9B8-48F2-AA6C-A15922FBD34E}" presName="hierRoot2" presStyleCnt="0">
        <dgm:presLayoutVars>
          <dgm:hierBranch val="init"/>
        </dgm:presLayoutVars>
      </dgm:prSet>
      <dgm:spPr/>
    </dgm:pt>
    <dgm:pt modelId="{AD8F1C20-5490-4F9D-AA9B-EC85FA39CC56}" type="pres">
      <dgm:prSet presAssocID="{DA681367-F9B8-48F2-AA6C-A15922FBD34E}" presName="rootComposite" presStyleCnt="0"/>
      <dgm:spPr/>
    </dgm:pt>
    <dgm:pt modelId="{189A0576-D5F4-423C-945E-3D0C7EAF4B1C}" type="pres">
      <dgm:prSet presAssocID="{DA681367-F9B8-48F2-AA6C-A15922FBD34E}" presName="rootText" presStyleLbl="node3" presStyleIdx="3" presStyleCnt="10">
        <dgm:presLayoutVars>
          <dgm:chPref val="3"/>
        </dgm:presLayoutVars>
      </dgm:prSet>
      <dgm:spPr/>
    </dgm:pt>
    <dgm:pt modelId="{B6082237-020E-4AD2-8BA3-E373D061ACD5}" type="pres">
      <dgm:prSet presAssocID="{DA681367-F9B8-48F2-AA6C-A15922FBD34E}" presName="rootConnector" presStyleLbl="node3" presStyleIdx="3" presStyleCnt="10"/>
      <dgm:spPr/>
    </dgm:pt>
    <dgm:pt modelId="{21FA0A7F-48EE-4354-BC9D-4D0EBC11C9CB}" type="pres">
      <dgm:prSet presAssocID="{DA681367-F9B8-48F2-AA6C-A15922FBD34E}" presName="hierChild4" presStyleCnt="0"/>
      <dgm:spPr/>
    </dgm:pt>
    <dgm:pt modelId="{F40F8C4B-C573-4449-BAF3-F376D043E215}" type="pres">
      <dgm:prSet presAssocID="{DA681367-F9B8-48F2-AA6C-A15922FBD34E}" presName="hierChild5" presStyleCnt="0"/>
      <dgm:spPr/>
    </dgm:pt>
    <dgm:pt modelId="{4F631756-2CE8-43EA-8B71-3C6BD27F681E}" type="pres">
      <dgm:prSet presAssocID="{AAC590C8-C0B1-485F-B51E-7A5E2338E464}" presName="Name37" presStyleLbl="parChTrans1D3" presStyleIdx="4" presStyleCnt="10"/>
      <dgm:spPr/>
    </dgm:pt>
    <dgm:pt modelId="{6EE8D74F-6474-463A-BC77-62E2A0FAA187}" type="pres">
      <dgm:prSet presAssocID="{96309837-D9E8-4985-AF42-5411AA123DE0}" presName="hierRoot2" presStyleCnt="0">
        <dgm:presLayoutVars>
          <dgm:hierBranch val="init"/>
        </dgm:presLayoutVars>
      </dgm:prSet>
      <dgm:spPr/>
    </dgm:pt>
    <dgm:pt modelId="{72CEF02E-3D02-4102-BE3A-4DB6617CE00B}" type="pres">
      <dgm:prSet presAssocID="{96309837-D9E8-4985-AF42-5411AA123DE0}" presName="rootComposite" presStyleCnt="0"/>
      <dgm:spPr/>
    </dgm:pt>
    <dgm:pt modelId="{9F8E2095-7160-4948-A9ED-C195C334D546}" type="pres">
      <dgm:prSet presAssocID="{96309837-D9E8-4985-AF42-5411AA123DE0}" presName="rootText" presStyleLbl="node3" presStyleIdx="4" presStyleCnt="10">
        <dgm:presLayoutVars>
          <dgm:chPref val="3"/>
        </dgm:presLayoutVars>
      </dgm:prSet>
      <dgm:spPr/>
    </dgm:pt>
    <dgm:pt modelId="{45F8027E-5C68-41DD-9D75-3A887466A695}" type="pres">
      <dgm:prSet presAssocID="{96309837-D9E8-4985-AF42-5411AA123DE0}" presName="rootConnector" presStyleLbl="node3" presStyleIdx="4" presStyleCnt="10"/>
      <dgm:spPr/>
    </dgm:pt>
    <dgm:pt modelId="{7ED0DAD9-F308-4B28-8140-3CBCC5FC9170}" type="pres">
      <dgm:prSet presAssocID="{96309837-D9E8-4985-AF42-5411AA123DE0}" presName="hierChild4" presStyleCnt="0"/>
      <dgm:spPr/>
    </dgm:pt>
    <dgm:pt modelId="{3B76F343-38E7-4045-8724-494B88D6121A}" type="pres">
      <dgm:prSet presAssocID="{C3048F4D-0461-4DBC-B0BF-9F33274B60C5}" presName="Name37" presStyleLbl="parChTrans1D4" presStyleIdx="4" presStyleCnt="23"/>
      <dgm:spPr/>
    </dgm:pt>
    <dgm:pt modelId="{966FE70E-5CE4-450A-81D9-131A7A00CB45}" type="pres">
      <dgm:prSet presAssocID="{96853902-92CE-4480-8AA9-2B44E68E733C}" presName="hierRoot2" presStyleCnt="0">
        <dgm:presLayoutVars>
          <dgm:hierBranch val="init"/>
        </dgm:presLayoutVars>
      </dgm:prSet>
      <dgm:spPr/>
    </dgm:pt>
    <dgm:pt modelId="{6D5673BE-9114-4EEC-8FE5-2284FDB85AE5}" type="pres">
      <dgm:prSet presAssocID="{96853902-92CE-4480-8AA9-2B44E68E733C}" presName="rootComposite" presStyleCnt="0"/>
      <dgm:spPr/>
    </dgm:pt>
    <dgm:pt modelId="{FC899403-512E-4C25-AABE-695AD99AD5A2}" type="pres">
      <dgm:prSet presAssocID="{96853902-92CE-4480-8AA9-2B44E68E733C}" presName="rootText" presStyleLbl="node4" presStyleIdx="4" presStyleCnt="23">
        <dgm:presLayoutVars>
          <dgm:chPref val="3"/>
        </dgm:presLayoutVars>
      </dgm:prSet>
      <dgm:spPr/>
    </dgm:pt>
    <dgm:pt modelId="{F37C5200-2323-4350-AB52-3CEE9C6CE53C}" type="pres">
      <dgm:prSet presAssocID="{96853902-92CE-4480-8AA9-2B44E68E733C}" presName="rootConnector" presStyleLbl="node4" presStyleIdx="4" presStyleCnt="23"/>
      <dgm:spPr/>
    </dgm:pt>
    <dgm:pt modelId="{9845C48D-EB3A-4524-8089-B02C3D8D440E}" type="pres">
      <dgm:prSet presAssocID="{96853902-92CE-4480-8AA9-2B44E68E733C}" presName="hierChild4" presStyleCnt="0"/>
      <dgm:spPr/>
    </dgm:pt>
    <dgm:pt modelId="{CF87C958-9120-469C-B41E-1045B646B805}" type="pres">
      <dgm:prSet presAssocID="{96853902-92CE-4480-8AA9-2B44E68E733C}" presName="hierChild5" presStyleCnt="0"/>
      <dgm:spPr/>
    </dgm:pt>
    <dgm:pt modelId="{EF7387FA-E3B7-4B13-AEFD-5B052FA8D412}" type="pres">
      <dgm:prSet presAssocID="{1AF1F41B-57B9-4133-B8C8-0B1251891E2C}" presName="Name37" presStyleLbl="parChTrans1D4" presStyleIdx="5" presStyleCnt="23"/>
      <dgm:spPr/>
    </dgm:pt>
    <dgm:pt modelId="{680B23AF-DA3E-44E4-8162-10D6329DDC15}" type="pres">
      <dgm:prSet presAssocID="{D443CCF0-BE64-4262-9ADD-891708219651}" presName="hierRoot2" presStyleCnt="0">
        <dgm:presLayoutVars>
          <dgm:hierBranch val="init"/>
        </dgm:presLayoutVars>
      </dgm:prSet>
      <dgm:spPr/>
    </dgm:pt>
    <dgm:pt modelId="{FFFB0255-285F-4A21-A141-7A89FCB78283}" type="pres">
      <dgm:prSet presAssocID="{D443CCF0-BE64-4262-9ADD-891708219651}" presName="rootComposite" presStyleCnt="0"/>
      <dgm:spPr/>
    </dgm:pt>
    <dgm:pt modelId="{1B9D966D-F6B1-4E8C-8255-8072081B89D2}" type="pres">
      <dgm:prSet presAssocID="{D443CCF0-BE64-4262-9ADD-891708219651}" presName="rootText" presStyleLbl="node4" presStyleIdx="5" presStyleCnt="23">
        <dgm:presLayoutVars>
          <dgm:chPref val="3"/>
        </dgm:presLayoutVars>
      </dgm:prSet>
      <dgm:spPr/>
    </dgm:pt>
    <dgm:pt modelId="{2ACA3D05-8E82-4A18-869F-A253FA70BB77}" type="pres">
      <dgm:prSet presAssocID="{D443CCF0-BE64-4262-9ADD-891708219651}" presName="rootConnector" presStyleLbl="node4" presStyleIdx="5" presStyleCnt="23"/>
      <dgm:spPr/>
    </dgm:pt>
    <dgm:pt modelId="{4941E474-FD2F-4B43-8791-1EBCA598F34A}" type="pres">
      <dgm:prSet presAssocID="{D443CCF0-BE64-4262-9ADD-891708219651}" presName="hierChild4" presStyleCnt="0"/>
      <dgm:spPr/>
    </dgm:pt>
    <dgm:pt modelId="{8A74DC98-122A-4309-86DC-7AB8DE400870}" type="pres">
      <dgm:prSet presAssocID="{D443CCF0-BE64-4262-9ADD-891708219651}" presName="hierChild5" presStyleCnt="0"/>
      <dgm:spPr/>
    </dgm:pt>
    <dgm:pt modelId="{6B9F46B0-5449-457D-AC05-9391AF0FA0DE}" type="pres">
      <dgm:prSet presAssocID="{96309837-D9E8-4985-AF42-5411AA123DE0}" presName="hierChild5" presStyleCnt="0"/>
      <dgm:spPr/>
    </dgm:pt>
    <dgm:pt modelId="{83D7D9DB-2AEA-49A1-83CA-118FB8E76DD7}" type="pres">
      <dgm:prSet presAssocID="{82EB94B1-23D5-4C40-8C43-6F53CEC3D478}" presName="Name37" presStyleLbl="parChTrans1D3" presStyleIdx="5" presStyleCnt="10"/>
      <dgm:spPr/>
    </dgm:pt>
    <dgm:pt modelId="{7C1DEFB5-96F7-4B3D-9B62-32116F4C349C}" type="pres">
      <dgm:prSet presAssocID="{15FA9AAC-8AA4-4355-8CC3-BA5FDFF90280}" presName="hierRoot2" presStyleCnt="0">
        <dgm:presLayoutVars>
          <dgm:hierBranch val="init"/>
        </dgm:presLayoutVars>
      </dgm:prSet>
      <dgm:spPr/>
    </dgm:pt>
    <dgm:pt modelId="{B46EA609-E704-412F-891F-229A7393F1D7}" type="pres">
      <dgm:prSet presAssocID="{15FA9AAC-8AA4-4355-8CC3-BA5FDFF90280}" presName="rootComposite" presStyleCnt="0"/>
      <dgm:spPr/>
    </dgm:pt>
    <dgm:pt modelId="{928E38BC-2A2A-47E1-9A21-4D40C65CF7C7}" type="pres">
      <dgm:prSet presAssocID="{15FA9AAC-8AA4-4355-8CC3-BA5FDFF90280}" presName="rootText" presStyleLbl="node3" presStyleIdx="5" presStyleCnt="10">
        <dgm:presLayoutVars>
          <dgm:chPref val="3"/>
        </dgm:presLayoutVars>
      </dgm:prSet>
      <dgm:spPr/>
    </dgm:pt>
    <dgm:pt modelId="{CE8B2CA6-6F19-4591-B7C4-31EED4E34C26}" type="pres">
      <dgm:prSet presAssocID="{15FA9AAC-8AA4-4355-8CC3-BA5FDFF90280}" presName="rootConnector" presStyleLbl="node3" presStyleIdx="5" presStyleCnt="10"/>
      <dgm:spPr/>
    </dgm:pt>
    <dgm:pt modelId="{E59B1986-A492-48D6-940E-343736CC1C63}" type="pres">
      <dgm:prSet presAssocID="{15FA9AAC-8AA4-4355-8CC3-BA5FDFF90280}" presName="hierChild4" presStyleCnt="0"/>
      <dgm:spPr/>
    </dgm:pt>
    <dgm:pt modelId="{AE50E382-BAE4-4B0E-9CAA-C295E5A5309F}" type="pres">
      <dgm:prSet presAssocID="{3DFC89B9-A804-4822-B2A6-9526B190582B}" presName="Name37" presStyleLbl="parChTrans1D4" presStyleIdx="6" presStyleCnt="23"/>
      <dgm:spPr/>
    </dgm:pt>
    <dgm:pt modelId="{0286B3DC-E4EF-4BD8-B346-3C7A34F23CAB}" type="pres">
      <dgm:prSet presAssocID="{5DEB2F85-95F2-42DA-8889-EFB9B76CB15F}" presName="hierRoot2" presStyleCnt="0">
        <dgm:presLayoutVars>
          <dgm:hierBranch val="init"/>
        </dgm:presLayoutVars>
      </dgm:prSet>
      <dgm:spPr/>
    </dgm:pt>
    <dgm:pt modelId="{E0F1CAB0-C522-4E63-AE19-CCECEA110CEF}" type="pres">
      <dgm:prSet presAssocID="{5DEB2F85-95F2-42DA-8889-EFB9B76CB15F}" presName="rootComposite" presStyleCnt="0"/>
      <dgm:spPr/>
    </dgm:pt>
    <dgm:pt modelId="{BBDC1599-FA91-40E8-8BB7-34A83C25FA91}" type="pres">
      <dgm:prSet presAssocID="{5DEB2F85-95F2-42DA-8889-EFB9B76CB15F}" presName="rootText" presStyleLbl="node4" presStyleIdx="6" presStyleCnt="23">
        <dgm:presLayoutVars>
          <dgm:chPref val="3"/>
        </dgm:presLayoutVars>
      </dgm:prSet>
      <dgm:spPr/>
    </dgm:pt>
    <dgm:pt modelId="{C3A1DB84-4464-4C74-B057-E573CE433723}" type="pres">
      <dgm:prSet presAssocID="{5DEB2F85-95F2-42DA-8889-EFB9B76CB15F}" presName="rootConnector" presStyleLbl="node4" presStyleIdx="6" presStyleCnt="23"/>
      <dgm:spPr/>
    </dgm:pt>
    <dgm:pt modelId="{7ED1909E-7DB6-4B4D-9092-E0AF7CE1413D}" type="pres">
      <dgm:prSet presAssocID="{5DEB2F85-95F2-42DA-8889-EFB9B76CB15F}" presName="hierChild4" presStyleCnt="0"/>
      <dgm:spPr/>
    </dgm:pt>
    <dgm:pt modelId="{8F79B8C7-B634-43F6-9911-417E4CA75363}" type="pres">
      <dgm:prSet presAssocID="{5DEB2F85-95F2-42DA-8889-EFB9B76CB15F}" presName="hierChild5" presStyleCnt="0"/>
      <dgm:spPr/>
    </dgm:pt>
    <dgm:pt modelId="{4B400726-8DE5-43D9-9257-6726D4EB603F}" type="pres">
      <dgm:prSet presAssocID="{15FA9AAC-8AA4-4355-8CC3-BA5FDFF90280}" presName="hierChild5" presStyleCnt="0"/>
      <dgm:spPr/>
    </dgm:pt>
    <dgm:pt modelId="{F87D678E-A731-4799-90F5-5D161270938A}" type="pres">
      <dgm:prSet presAssocID="{4E6EBD39-6E7B-4B6F-ABCE-35F0DEAE7113}" presName="hierChild5" presStyleCnt="0"/>
      <dgm:spPr/>
    </dgm:pt>
    <dgm:pt modelId="{F1712443-248F-4733-B834-076456413A99}" type="pres">
      <dgm:prSet presAssocID="{DEAA88D9-A381-477E-8D11-AC505105F9CC}" presName="Name37" presStyleLbl="parChTrans1D2" presStyleIdx="3" presStyleCnt="5"/>
      <dgm:spPr/>
    </dgm:pt>
    <dgm:pt modelId="{895763B4-D318-46B7-B64D-991DCE9BF429}" type="pres">
      <dgm:prSet presAssocID="{BE5F6680-B949-4F2A-9B90-2EF077BF8218}" presName="hierRoot2" presStyleCnt="0">
        <dgm:presLayoutVars>
          <dgm:hierBranch val="init"/>
        </dgm:presLayoutVars>
      </dgm:prSet>
      <dgm:spPr/>
    </dgm:pt>
    <dgm:pt modelId="{313FB75B-765A-4412-9741-9D340FB22BAB}" type="pres">
      <dgm:prSet presAssocID="{BE5F6680-B949-4F2A-9B90-2EF077BF8218}" presName="rootComposite" presStyleCnt="0"/>
      <dgm:spPr/>
    </dgm:pt>
    <dgm:pt modelId="{9AB1F8E0-7A27-4894-B9F8-2F8046FAB881}" type="pres">
      <dgm:prSet presAssocID="{BE5F6680-B949-4F2A-9B90-2EF077BF8218}" presName="rootText" presStyleLbl="node2" presStyleIdx="3" presStyleCnt="5">
        <dgm:presLayoutVars>
          <dgm:chPref val="3"/>
        </dgm:presLayoutVars>
      </dgm:prSet>
      <dgm:spPr/>
    </dgm:pt>
    <dgm:pt modelId="{DF56D02B-CBCC-4792-ADF3-6ED8AD8B590D}" type="pres">
      <dgm:prSet presAssocID="{BE5F6680-B949-4F2A-9B90-2EF077BF8218}" presName="rootConnector" presStyleLbl="node2" presStyleIdx="3" presStyleCnt="5"/>
      <dgm:spPr/>
    </dgm:pt>
    <dgm:pt modelId="{12489805-A4C2-4D24-9E3B-2F2DD03C225C}" type="pres">
      <dgm:prSet presAssocID="{BE5F6680-B949-4F2A-9B90-2EF077BF8218}" presName="hierChild4" presStyleCnt="0"/>
      <dgm:spPr/>
    </dgm:pt>
    <dgm:pt modelId="{82B45009-1F88-46C2-98A8-3561180FF091}" type="pres">
      <dgm:prSet presAssocID="{521444DA-3E76-42D3-9401-CC94DBD461FC}" presName="Name37" presStyleLbl="parChTrans1D3" presStyleIdx="6" presStyleCnt="10"/>
      <dgm:spPr/>
    </dgm:pt>
    <dgm:pt modelId="{DC516293-F86A-45B4-88D8-69132D82E69A}" type="pres">
      <dgm:prSet presAssocID="{B3EF8C60-EC28-4F41-978B-BCBA9B71FF59}" presName="hierRoot2" presStyleCnt="0">
        <dgm:presLayoutVars>
          <dgm:hierBranch val="init"/>
        </dgm:presLayoutVars>
      </dgm:prSet>
      <dgm:spPr/>
    </dgm:pt>
    <dgm:pt modelId="{2F7D6519-58C4-469C-B09F-33A9D414F113}" type="pres">
      <dgm:prSet presAssocID="{B3EF8C60-EC28-4F41-978B-BCBA9B71FF59}" presName="rootComposite" presStyleCnt="0"/>
      <dgm:spPr/>
    </dgm:pt>
    <dgm:pt modelId="{3986FA72-2E66-47B2-9A71-2866DB84620D}" type="pres">
      <dgm:prSet presAssocID="{B3EF8C60-EC28-4F41-978B-BCBA9B71FF59}" presName="rootText" presStyleLbl="node3" presStyleIdx="6" presStyleCnt="10">
        <dgm:presLayoutVars>
          <dgm:chPref val="3"/>
        </dgm:presLayoutVars>
      </dgm:prSet>
      <dgm:spPr/>
    </dgm:pt>
    <dgm:pt modelId="{E215F212-273D-4EFA-A64F-899049B9BF26}" type="pres">
      <dgm:prSet presAssocID="{B3EF8C60-EC28-4F41-978B-BCBA9B71FF59}" presName="rootConnector" presStyleLbl="node3" presStyleIdx="6" presStyleCnt="10"/>
      <dgm:spPr/>
    </dgm:pt>
    <dgm:pt modelId="{482B9004-595F-42B7-BB07-10D66C4072ED}" type="pres">
      <dgm:prSet presAssocID="{B3EF8C60-EC28-4F41-978B-BCBA9B71FF59}" presName="hierChild4" presStyleCnt="0"/>
      <dgm:spPr/>
    </dgm:pt>
    <dgm:pt modelId="{9EBBD751-676A-4C98-8CEA-2BE640C245AD}" type="pres">
      <dgm:prSet presAssocID="{3AD06204-7BB6-46EB-B948-2E53B9073728}" presName="Name37" presStyleLbl="parChTrans1D4" presStyleIdx="7" presStyleCnt="23"/>
      <dgm:spPr/>
    </dgm:pt>
    <dgm:pt modelId="{75B28596-0FBE-4B53-B7A4-A34D18BD2F6D}" type="pres">
      <dgm:prSet presAssocID="{B672B010-E576-4B8F-891F-78BAB7D607E1}" presName="hierRoot2" presStyleCnt="0">
        <dgm:presLayoutVars>
          <dgm:hierBranch val="init"/>
        </dgm:presLayoutVars>
      </dgm:prSet>
      <dgm:spPr/>
    </dgm:pt>
    <dgm:pt modelId="{F9EDE10A-B69B-416D-8356-EC6A5BD3A19B}" type="pres">
      <dgm:prSet presAssocID="{B672B010-E576-4B8F-891F-78BAB7D607E1}" presName="rootComposite" presStyleCnt="0"/>
      <dgm:spPr/>
    </dgm:pt>
    <dgm:pt modelId="{C6B1A9D5-A212-4515-BC7D-7836C49E6489}" type="pres">
      <dgm:prSet presAssocID="{B672B010-E576-4B8F-891F-78BAB7D607E1}" presName="rootText" presStyleLbl="node4" presStyleIdx="7" presStyleCnt="23">
        <dgm:presLayoutVars>
          <dgm:chPref val="3"/>
        </dgm:presLayoutVars>
      </dgm:prSet>
      <dgm:spPr/>
    </dgm:pt>
    <dgm:pt modelId="{36933DF8-4C28-44A9-A2F1-92DD3D21A192}" type="pres">
      <dgm:prSet presAssocID="{B672B010-E576-4B8F-891F-78BAB7D607E1}" presName="rootConnector" presStyleLbl="node4" presStyleIdx="7" presStyleCnt="23"/>
      <dgm:spPr/>
    </dgm:pt>
    <dgm:pt modelId="{A7C0CAA8-95BB-487D-BD47-19363B019D3A}" type="pres">
      <dgm:prSet presAssocID="{B672B010-E576-4B8F-891F-78BAB7D607E1}" presName="hierChild4" presStyleCnt="0"/>
      <dgm:spPr/>
    </dgm:pt>
    <dgm:pt modelId="{8ACB2973-F1C7-4AA6-AC89-802D24C381C9}" type="pres">
      <dgm:prSet presAssocID="{35C14407-85D2-4636-A934-F970238ACEEB}" presName="Name37" presStyleLbl="parChTrans1D4" presStyleIdx="8" presStyleCnt="23"/>
      <dgm:spPr/>
    </dgm:pt>
    <dgm:pt modelId="{CF2F20A6-C0C1-43FE-A1A1-7EDD07462E21}" type="pres">
      <dgm:prSet presAssocID="{B2356765-C816-4E97-8F36-04C217A11B2C}" presName="hierRoot2" presStyleCnt="0">
        <dgm:presLayoutVars>
          <dgm:hierBranch val="init"/>
        </dgm:presLayoutVars>
      </dgm:prSet>
      <dgm:spPr/>
    </dgm:pt>
    <dgm:pt modelId="{C4B33454-D5F0-4621-A123-747B62275530}" type="pres">
      <dgm:prSet presAssocID="{B2356765-C816-4E97-8F36-04C217A11B2C}" presName="rootComposite" presStyleCnt="0"/>
      <dgm:spPr/>
    </dgm:pt>
    <dgm:pt modelId="{D8EA1E20-48CB-497B-AB54-B8A4DEC8AB2E}" type="pres">
      <dgm:prSet presAssocID="{B2356765-C816-4E97-8F36-04C217A11B2C}" presName="rootText" presStyleLbl="node4" presStyleIdx="8" presStyleCnt="23">
        <dgm:presLayoutVars>
          <dgm:chPref val="3"/>
        </dgm:presLayoutVars>
      </dgm:prSet>
      <dgm:spPr/>
    </dgm:pt>
    <dgm:pt modelId="{C501A8D8-59E7-4398-9443-1D64C779E514}" type="pres">
      <dgm:prSet presAssocID="{B2356765-C816-4E97-8F36-04C217A11B2C}" presName="rootConnector" presStyleLbl="node4" presStyleIdx="8" presStyleCnt="23"/>
      <dgm:spPr/>
    </dgm:pt>
    <dgm:pt modelId="{6F0BE444-AFD0-4CE0-9410-394B7898856C}" type="pres">
      <dgm:prSet presAssocID="{B2356765-C816-4E97-8F36-04C217A11B2C}" presName="hierChild4" presStyleCnt="0"/>
      <dgm:spPr/>
    </dgm:pt>
    <dgm:pt modelId="{203A5646-8DCD-4244-A153-FFC0CB629499}" type="pres">
      <dgm:prSet presAssocID="{B2356765-C816-4E97-8F36-04C217A11B2C}" presName="hierChild5" presStyleCnt="0"/>
      <dgm:spPr/>
    </dgm:pt>
    <dgm:pt modelId="{115F0660-BB10-4EC7-9F4E-2F590825391E}" type="pres">
      <dgm:prSet presAssocID="{872F0294-55E3-4562-8371-CE602338833F}" presName="Name37" presStyleLbl="parChTrans1D4" presStyleIdx="9" presStyleCnt="23"/>
      <dgm:spPr/>
    </dgm:pt>
    <dgm:pt modelId="{7FF87165-3D09-449E-B526-4EBFD36F38AD}" type="pres">
      <dgm:prSet presAssocID="{323EE545-A67B-4AC4-8491-BCB14002B6B0}" presName="hierRoot2" presStyleCnt="0">
        <dgm:presLayoutVars>
          <dgm:hierBranch val="init"/>
        </dgm:presLayoutVars>
      </dgm:prSet>
      <dgm:spPr/>
    </dgm:pt>
    <dgm:pt modelId="{50DDADFB-C80A-43C0-8AF8-5EC0FA82363C}" type="pres">
      <dgm:prSet presAssocID="{323EE545-A67B-4AC4-8491-BCB14002B6B0}" presName="rootComposite" presStyleCnt="0"/>
      <dgm:spPr/>
    </dgm:pt>
    <dgm:pt modelId="{A595F143-2E3A-4923-878D-DF10322991AA}" type="pres">
      <dgm:prSet presAssocID="{323EE545-A67B-4AC4-8491-BCB14002B6B0}" presName="rootText" presStyleLbl="node4" presStyleIdx="9" presStyleCnt="23">
        <dgm:presLayoutVars>
          <dgm:chPref val="3"/>
        </dgm:presLayoutVars>
      </dgm:prSet>
      <dgm:spPr/>
    </dgm:pt>
    <dgm:pt modelId="{5DAA1C08-4393-4F6C-B567-C1DB3CCD35B9}" type="pres">
      <dgm:prSet presAssocID="{323EE545-A67B-4AC4-8491-BCB14002B6B0}" presName="rootConnector" presStyleLbl="node4" presStyleIdx="9" presStyleCnt="23"/>
      <dgm:spPr/>
    </dgm:pt>
    <dgm:pt modelId="{06B0D4AC-0010-4099-A51B-D882BB715450}" type="pres">
      <dgm:prSet presAssocID="{323EE545-A67B-4AC4-8491-BCB14002B6B0}" presName="hierChild4" presStyleCnt="0"/>
      <dgm:spPr/>
    </dgm:pt>
    <dgm:pt modelId="{58A9431E-FCE9-4519-9094-E5E3C5D42C86}" type="pres">
      <dgm:prSet presAssocID="{323EE545-A67B-4AC4-8491-BCB14002B6B0}" presName="hierChild5" presStyleCnt="0"/>
      <dgm:spPr/>
    </dgm:pt>
    <dgm:pt modelId="{2D815755-5566-4B1F-A7EC-04B7E7E68B18}" type="pres">
      <dgm:prSet presAssocID="{B672B010-E576-4B8F-891F-78BAB7D607E1}" presName="hierChild5" presStyleCnt="0"/>
      <dgm:spPr/>
    </dgm:pt>
    <dgm:pt modelId="{75884EA9-6EB2-434A-A9C4-7327A4BF137E}" type="pres">
      <dgm:prSet presAssocID="{9387C6B4-67DA-40FD-8B20-C37015FF9317}" presName="Name37" presStyleLbl="parChTrans1D4" presStyleIdx="10" presStyleCnt="23"/>
      <dgm:spPr/>
    </dgm:pt>
    <dgm:pt modelId="{7331C34E-9F70-4AF0-8F44-F845D0F4348A}" type="pres">
      <dgm:prSet presAssocID="{792509BA-9ED2-4BEF-84B0-537398BF5216}" presName="hierRoot2" presStyleCnt="0">
        <dgm:presLayoutVars>
          <dgm:hierBranch val="init"/>
        </dgm:presLayoutVars>
      </dgm:prSet>
      <dgm:spPr/>
    </dgm:pt>
    <dgm:pt modelId="{653C32BB-F7CC-453D-B4A6-11B351F18017}" type="pres">
      <dgm:prSet presAssocID="{792509BA-9ED2-4BEF-84B0-537398BF5216}" presName="rootComposite" presStyleCnt="0"/>
      <dgm:spPr/>
    </dgm:pt>
    <dgm:pt modelId="{7F170F87-5448-4854-864B-B14F4C550B6E}" type="pres">
      <dgm:prSet presAssocID="{792509BA-9ED2-4BEF-84B0-537398BF5216}" presName="rootText" presStyleLbl="node4" presStyleIdx="10" presStyleCnt="23">
        <dgm:presLayoutVars>
          <dgm:chPref val="3"/>
        </dgm:presLayoutVars>
      </dgm:prSet>
      <dgm:spPr/>
    </dgm:pt>
    <dgm:pt modelId="{D832BBCC-6921-4104-A447-25F6724DB20F}" type="pres">
      <dgm:prSet presAssocID="{792509BA-9ED2-4BEF-84B0-537398BF5216}" presName="rootConnector" presStyleLbl="node4" presStyleIdx="10" presStyleCnt="23"/>
      <dgm:spPr/>
    </dgm:pt>
    <dgm:pt modelId="{8AC78821-8B49-4362-9037-80D4F007B3D4}" type="pres">
      <dgm:prSet presAssocID="{792509BA-9ED2-4BEF-84B0-537398BF5216}" presName="hierChild4" presStyleCnt="0"/>
      <dgm:spPr/>
    </dgm:pt>
    <dgm:pt modelId="{43FF23B2-D740-4083-842D-072DBB19F56D}" type="pres">
      <dgm:prSet presAssocID="{792509BA-9ED2-4BEF-84B0-537398BF5216}" presName="hierChild5" presStyleCnt="0"/>
      <dgm:spPr/>
    </dgm:pt>
    <dgm:pt modelId="{8AFBE60A-5BDC-44D0-8945-76FC40649A9D}" type="pres">
      <dgm:prSet presAssocID="{128F3A85-B9EA-4E0C-8624-33DB877DDAA1}" presName="Name37" presStyleLbl="parChTrans1D4" presStyleIdx="11" presStyleCnt="23"/>
      <dgm:spPr/>
    </dgm:pt>
    <dgm:pt modelId="{87DDBC1D-F1E7-42B2-9FE6-BDFF85CC16A5}" type="pres">
      <dgm:prSet presAssocID="{F9854976-72DB-4C16-8F2F-20289BC82019}" presName="hierRoot2" presStyleCnt="0">
        <dgm:presLayoutVars>
          <dgm:hierBranch val="init"/>
        </dgm:presLayoutVars>
      </dgm:prSet>
      <dgm:spPr/>
    </dgm:pt>
    <dgm:pt modelId="{A977704E-12B3-4816-8ED7-6B310DBC2C5B}" type="pres">
      <dgm:prSet presAssocID="{F9854976-72DB-4C16-8F2F-20289BC82019}" presName="rootComposite" presStyleCnt="0"/>
      <dgm:spPr/>
    </dgm:pt>
    <dgm:pt modelId="{A79077A5-1D9B-4BAA-BD06-84DDDE6FAE0C}" type="pres">
      <dgm:prSet presAssocID="{F9854976-72DB-4C16-8F2F-20289BC82019}" presName="rootText" presStyleLbl="node4" presStyleIdx="11" presStyleCnt="23">
        <dgm:presLayoutVars>
          <dgm:chPref val="3"/>
        </dgm:presLayoutVars>
      </dgm:prSet>
      <dgm:spPr/>
    </dgm:pt>
    <dgm:pt modelId="{BAC47315-C537-4E2E-A430-E735027CA737}" type="pres">
      <dgm:prSet presAssocID="{F9854976-72DB-4C16-8F2F-20289BC82019}" presName="rootConnector" presStyleLbl="node4" presStyleIdx="11" presStyleCnt="23"/>
      <dgm:spPr/>
    </dgm:pt>
    <dgm:pt modelId="{2C939143-584D-4713-B1BF-FE5886140829}" type="pres">
      <dgm:prSet presAssocID="{F9854976-72DB-4C16-8F2F-20289BC82019}" presName="hierChild4" presStyleCnt="0"/>
      <dgm:spPr/>
    </dgm:pt>
    <dgm:pt modelId="{426F2B77-E25F-455E-A1CD-3DEE66D7BA21}" type="pres">
      <dgm:prSet presAssocID="{F9854976-72DB-4C16-8F2F-20289BC82019}" presName="hierChild5" presStyleCnt="0"/>
      <dgm:spPr/>
    </dgm:pt>
    <dgm:pt modelId="{5BCAC261-BEB6-4F6D-A66C-3119DEE74B35}" type="pres">
      <dgm:prSet presAssocID="{B3EF8C60-EC28-4F41-978B-BCBA9B71FF59}" presName="hierChild5" presStyleCnt="0"/>
      <dgm:spPr/>
    </dgm:pt>
    <dgm:pt modelId="{92AB7992-43DA-4F21-98C9-DE3B02583538}" type="pres">
      <dgm:prSet presAssocID="{BE5F6680-B949-4F2A-9B90-2EF077BF8218}" presName="hierChild5" presStyleCnt="0"/>
      <dgm:spPr/>
    </dgm:pt>
    <dgm:pt modelId="{790E0842-4969-446D-AD2D-0B22C4945814}" type="pres">
      <dgm:prSet presAssocID="{6E3D4A8F-9E81-4850-886B-3D3ACD2518C0}" presName="Name37" presStyleLbl="parChTrans1D2" presStyleIdx="4" presStyleCnt="5"/>
      <dgm:spPr/>
    </dgm:pt>
    <dgm:pt modelId="{DC9B5B7A-271E-47BC-A1A8-F4DF31680F8B}" type="pres">
      <dgm:prSet presAssocID="{F0B5C2F9-7B8E-4D21-B432-8E996E9F4885}" presName="hierRoot2" presStyleCnt="0">
        <dgm:presLayoutVars>
          <dgm:hierBranch val="init"/>
        </dgm:presLayoutVars>
      </dgm:prSet>
      <dgm:spPr/>
    </dgm:pt>
    <dgm:pt modelId="{864B6F68-B7CE-41B6-A766-AE9489B92C8F}" type="pres">
      <dgm:prSet presAssocID="{F0B5C2F9-7B8E-4D21-B432-8E996E9F4885}" presName="rootComposite" presStyleCnt="0"/>
      <dgm:spPr/>
    </dgm:pt>
    <dgm:pt modelId="{496CF560-4AFD-47E9-B401-F3C0077F278D}" type="pres">
      <dgm:prSet presAssocID="{F0B5C2F9-7B8E-4D21-B432-8E996E9F4885}" presName="rootText" presStyleLbl="node2" presStyleIdx="4" presStyleCnt="5">
        <dgm:presLayoutVars>
          <dgm:chPref val="3"/>
        </dgm:presLayoutVars>
      </dgm:prSet>
      <dgm:spPr/>
    </dgm:pt>
    <dgm:pt modelId="{E6A18E86-D412-48AA-ACBF-B988C293554A}" type="pres">
      <dgm:prSet presAssocID="{F0B5C2F9-7B8E-4D21-B432-8E996E9F4885}" presName="rootConnector" presStyleLbl="node2" presStyleIdx="4" presStyleCnt="5"/>
      <dgm:spPr/>
    </dgm:pt>
    <dgm:pt modelId="{58B82084-2332-47F3-AF38-A00328C4705A}" type="pres">
      <dgm:prSet presAssocID="{F0B5C2F9-7B8E-4D21-B432-8E996E9F4885}" presName="hierChild4" presStyleCnt="0"/>
      <dgm:spPr/>
    </dgm:pt>
    <dgm:pt modelId="{87035CB0-812F-4A60-8AA3-8D17D6C0020E}" type="pres">
      <dgm:prSet presAssocID="{CFE1074D-F5F1-4C6D-8E85-79786EB67680}" presName="Name37" presStyleLbl="parChTrans1D3" presStyleIdx="7" presStyleCnt="10"/>
      <dgm:spPr/>
    </dgm:pt>
    <dgm:pt modelId="{328F3CBE-8915-452F-82AF-04A72FDAE2ED}" type="pres">
      <dgm:prSet presAssocID="{37E47C50-96C8-4149-B5A5-C4068C653B96}" presName="hierRoot2" presStyleCnt="0">
        <dgm:presLayoutVars>
          <dgm:hierBranch val="init"/>
        </dgm:presLayoutVars>
      </dgm:prSet>
      <dgm:spPr/>
    </dgm:pt>
    <dgm:pt modelId="{8EC7FB91-13DE-4603-8706-26B1C95D5DC8}" type="pres">
      <dgm:prSet presAssocID="{37E47C50-96C8-4149-B5A5-C4068C653B96}" presName="rootComposite" presStyleCnt="0"/>
      <dgm:spPr/>
    </dgm:pt>
    <dgm:pt modelId="{EC3FF47C-34B2-4649-B96E-F6760A6FC53C}" type="pres">
      <dgm:prSet presAssocID="{37E47C50-96C8-4149-B5A5-C4068C653B96}" presName="rootText" presStyleLbl="node3" presStyleIdx="7" presStyleCnt="10">
        <dgm:presLayoutVars>
          <dgm:chPref val="3"/>
        </dgm:presLayoutVars>
      </dgm:prSet>
      <dgm:spPr/>
    </dgm:pt>
    <dgm:pt modelId="{6066AC89-F8DE-427F-9B28-9120360F2EFB}" type="pres">
      <dgm:prSet presAssocID="{37E47C50-96C8-4149-B5A5-C4068C653B96}" presName="rootConnector" presStyleLbl="node3" presStyleIdx="7" presStyleCnt="10"/>
      <dgm:spPr/>
    </dgm:pt>
    <dgm:pt modelId="{C47AEA51-46B7-4ADC-A958-9B77629A5F4C}" type="pres">
      <dgm:prSet presAssocID="{37E47C50-96C8-4149-B5A5-C4068C653B96}" presName="hierChild4" presStyleCnt="0"/>
      <dgm:spPr/>
    </dgm:pt>
    <dgm:pt modelId="{72A2AFBA-5D25-437C-8F77-4A33058F709D}" type="pres">
      <dgm:prSet presAssocID="{03242148-8039-4246-9D9E-B17BED99EE6F}" presName="Name37" presStyleLbl="parChTrans1D4" presStyleIdx="12" presStyleCnt="23"/>
      <dgm:spPr/>
    </dgm:pt>
    <dgm:pt modelId="{A19EA2C4-8DE8-47E2-8569-5691CA189ED5}" type="pres">
      <dgm:prSet presAssocID="{A222E39A-29CC-4195-8042-4B6760F4C588}" presName="hierRoot2" presStyleCnt="0">
        <dgm:presLayoutVars>
          <dgm:hierBranch val="init"/>
        </dgm:presLayoutVars>
      </dgm:prSet>
      <dgm:spPr/>
    </dgm:pt>
    <dgm:pt modelId="{F4941482-8513-4FA7-8C08-1A832427ED19}" type="pres">
      <dgm:prSet presAssocID="{A222E39A-29CC-4195-8042-4B6760F4C588}" presName="rootComposite" presStyleCnt="0"/>
      <dgm:spPr/>
    </dgm:pt>
    <dgm:pt modelId="{2AF2AFAA-28D0-4A9A-9EED-0E11E5004929}" type="pres">
      <dgm:prSet presAssocID="{A222E39A-29CC-4195-8042-4B6760F4C588}" presName="rootText" presStyleLbl="node4" presStyleIdx="12" presStyleCnt="23">
        <dgm:presLayoutVars>
          <dgm:chPref val="3"/>
        </dgm:presLayoutVars>
      </dgm:prSet>
      <dgm:spPr/>
    </dgm:pt>
    <dgm:pt modelId="{39579E64-1763-4096-A694-A596BF1FC60E}" type="pres">
      <dgm:prSet presAssocID="{A222E39A-29CC-4195-8042-4B6760F4C588}" presName="rootConnector" presStyleLbl="node4" presStyleIdx="12" presStyleCnt="23"/>
      <dgm:spPr/>
    </dgm:pt>
    <dgm:pt modelId="{00A20BFA-07CF-4AED-92B9-1D3219CF0E81}" type="pres">
      <dgm:prSet presAssocID="{A222E39A-29CC-4195-8042-4B6760F4C588}" presName="hierChild4" presStyleCnt="0"/>
      <dgm:spPr/>
    </dgm:pt>
    <dgm:pt modelId="{D4488F97-260A-4995-83DC-6A95998BBC87}" type="pres">
      <dgm:prSet presAssocID="{A222E39A-29CC-4195-8042-4B6760F4C588}" presName="hierChild5" presStyleCnt="0"/>
      <dgm:spPr/>
    </dgm:pt>
    <dgm:pt modelId="{EDD201C2-8266-414B-9D2B-527909D5BF26}" type="pres">
      <dgm:prSet presAssocID="{819C28A8-029E-4DA1-8368-2D6F93F47CDC}" presName="Name37" presStyleLbl="parChTrans1D4" presStyleIdx="13" presStyleCnt="23"/>
      <dgm:spPr/>
    </dgm:pt>
    <dgm:pt modelId="{9B2E1307-4532-4A90-9367-2F7882BB4179}" type="pres">
      <dgm:prSet presAssocID="{4D94B18D-2BAD-4F29-993F-FD3020A39E9A}" presName="hierRoot2" presStyleCnt="0">
        <dgm:presLayoutVars>
          <dgm:hierBranch val="init"/>
        </dgm:presLayoutVars>
      </dgm:prSet>
      <dgm:spPr/>
    </dgm:pt>
    <dgm:pt modelId="{7D2B4BF3-B62C-40A3-B699-0AE6AC6CD4EF}" type="pres">
      <dgm:prSet presAssocID="{4D94B18D-2BAD-4F29-993F-FD3020A39E9A}" presName="rootComposite" presStyleCnt="0"/>
      <dgm:spPr/>
    </dgm:pt>
    <dgm:pt modelId="{CFF53E92-8792-4505-8C2D-357621AE4C95}" type="pres">
      <dgm:prSet presAssocID="{4D94B18D-2BAD-4F29-993F-FD3020A39E9A}" presName="rootText" presStyleLbl="node4" presStyleIdx="13" presStyleCnt="23">
        <dgm:presLayoutVars>
          <dgm:chPref val="3"/>
        </dgm:presLayoutVars>
      </dgm:prSet>
      <dgm:spPr/>
    </dgm:pt>
    <dgm:pt modelId="{C25EAB76-8F41-4B93-90B3-4315737C7886}" type="pres">
      <dgm:prSet presAssocID="{4D94B18D-2BAD-4F29-993F-FD3020A39E9A}" presName="rootConnector" presStyleLbl="node4" presStyleIdx="13" presStyleCnt="23"/>
      <dgm:spPr/>
    </dgm:pt>
    <dgm:pt modelId="{74DCF9A2-8EA0-471D-A2CA-6ED9C72B3C0A}" type="pres">
      <dgm:prSet presAssocID="{4D94B18D-2BAD-4F29-993F-FD3020A39E9A}" presName="hierChild4" presStyleCnt="0"/>
      <dgm:spPr/>
    </dgm:pt>
    <dgm:pt modelId="{D0A9E80B-1C0D-49DE-88FE-FDA27610948D}" type="pres">
      <dgm:prSet presAssocID="{5D564C6C-329B-4D9B-B2BC-0800F1D4AEA5}" presName="Name37" presStyleLbl="parChTrans1D4" presStyleIdx="14" presStyleCnt="23"/>
      <dgm:spPr/>
    </dgm:pt>
    <dgm:pt modelId="{51AD8811-51BC-4114-9803-2B38312A04EC}" type="pres">
      <dgm:prSet presAssocID="{3D0DF33B-3971-4A0E-8BF8-76FAC5EE09F3}" presName="hierRoot2" presStyleCnt="0">
        <dgm:presLayoutVars>
          <dgm:hierBranch val="init"/>
        </dgm:presLayoutVars>
      </dgm:prSet>
      <dgm:spPr/>
    </dgm:pt>
    <dgm:pt modelId="{0601322A-F9AA-4379-8857-F669379E047A}" type="pres">
      <dgm:prSet presAssocID="{3D0DF33B-3971-4A0E-8BF8-76FAC5EE09F3}" presName="rootComposite" presStyleCnt="0"/>
      <dgm:spPr/>
    </dgm:pt>
    <dgm:pt modelId="{3B9E1BF3-7B8D-4CCA-9859-E3C7C43527B6}" type="pres">
      <dgm:prSet presAssocID="{3D0DF33B-3971-4A0E-8BF8-76FAC5EE09F3}" presName="rootText" presStyleLbl="node4" presStyleIdx="14" presStyleCnt="23">
        <dgm:presLayoutVars>
          <dgm:chPref val="3"/>
        </dgm:presLayoutVars>
      </dgm:prSet>
      <dgm:spPr/>
    </dgm:pt>
    <dgm:pt modelId="{41B21181-A368-4F7D-AC79-87A1B7B2B010}" type="pres">
      <dgm:prSet presAssocID="{3D0DF33B-3971-4A0E-8BF8-76FAC5EE09F3}" presName="rootConnector" presStyleLbl="node4" presStyleIdx="14" presStyleCnt="23"/>
      <dgm:spPr/>
    </dgm:pt>
    <dgm:pt modelId="{913972D6-9F6E-4ED0-9D6C-622D6CBB67DB}" type="pres">
      <dgm:prSet presAssocID="{3D0DF33B-3971-4A0E-8BF8-76FAC5EE09F3}" presName="hierChild4" presStyleCnt="0"/>
      <dgm:spPr/>
    </dgm:pt>
    <dgm:pt modelId="{608FEC08-0C43-4613-B7BC-BBC882C82BA8}" type="pres">
      <dgm:prSet presAssocID="{3D0DF33B-3971-4A0E-8BF8-76FAC5EE09F3}" presName="hierChild5" presStyleCnt="0"/>
      <dgm:spPr/>
    </dgm:pt>
    <dgm:pt modelId="{6247386C-0A3C-4C78-A20C-0DCBF0A312ED}" type="pres">
      <dgm:prSet presAssocID="{4665BF5D-F087-49C2-888A-342E01D79E62}" presName="Name37" presStyleLbl="parChTrans1D4" presStyleIdx="15" presStyleCnt="23"/>
      <dgm:spPr/>
    </dgm:pt>
    <dgm:pt modelId="{4973C44C-6AE2-4A6C-B789-01361C4699FB}" type="pres">
      <dgm:prSet presAssocID="{7663F407-3965-49FC-9821-F0DB640A955F}" presName="hierRoot2" presStyleCnt="0">
        <dgm:presLayoutVars>
          <dgm:hierBranch val="init"/>
        </dgm:presLayoutVars>
      </dgm:prSet>
      <dgm:spPr/>
    </dgm:pt>
    <dgm:pt modelId="{336F19B8-BA2D-466F-A1A9-7799EA8B9693}" type="pres">
      <dgm:prSet presAssocID="{7663F407-3965-49FC-9821-F0DB640A955F}" presName="rootComposite" presStyleCnt="0"/>
      <dgm:spPr/>
    </dgm:pt>
    <dgm:pt modelId="{95D61E81-5E4F-4B83-BF0C-D4BDB8BED4ED}" type="pres">
      <dgm:prSet presAssocID="{7663F407-3965-49FC-9821-F0DB640A955F}" presName="rootText" presStyleLbl="node4" presStyleIdx="15" presStyleCnt="23">
        <dgm:presLayoutVars>
          <dgm:chPref val="3"/>
        </dgm:presLayoutVars>
      </dgm:prSet>
      <dgm:spPr/>
    </dgm:pt>
    <dgm:pt modelId="{16645A4A-E81C-4158-BC64-86FA90E5A42E}" type="pres">
      <dgm:prSet presAssocID="{7663F407-3965-49FC-9821-F0DB640A955F}" presName="rootConnector" presStyleLbl="node4" presStyleIdx="15" presStyleCnt="23"/>
      <dgm:spPr/>
    </dgm:pt>
    <dgm:pt modelId="{A92F5AC9-0BE9-438F-BF5E-2FA3E1E91ADA}" type="pres">
      <dgm:prSet presAssocID="{7663F407-3965-49FC-9821-F0DB640A955F}" presName="hierChild4" presStyleCnt="0"/>
      <dgm:spPr/>
    </dgm:pt>
    <dgm:pt modelId="{3A643997-8D6A-4CFC-8CF6-B4C83396DD9C}" type="pres">
      <dgm:prSet presAssocID="{3DC3D49E-3B09-43AB-A46C-4508DC155F16}" presName="Name37" presStyleLbl="parChTrans1D4" presStyleIdx="16" presStyleCnt="23"/>
      <dgm:spPr/>
    </dgm:pt>
    <dgm:pt modelId="{2E6BEFF8-36D3-4900-8AE7-50C221177808}" type="pres">
      <dgm:prSet presAssocID="{52424410-BDC3-4686-AE11-9A7409A5A1BE}" presName="hierRoot2" presStyleCnt="0">
        <dgm:presLayoutVars>
          <dgm:hierBranch val="init"/>
        </dgm:presLayoutVars>
      </dgm:prSet>
      <dgm:spPr/>
    </dgm:pt>
    <dgm:pt modelId="{D7BC232C-B7E0-4498-B62C-C3B7B862B990}" type="pres">
      <dgm:prSet presAssocID="{52424410-BDC3-4686-AE11-9A7409A5A1BE}" presName="rootComposite" presStyleCnt="0"/>
      <dgm:spPr/>
    </dgm:pt>
    <dgm:pt modelId="{E43CD1B5-1BED-472A-B1DB-776C5ED6EA3A}" type="pres">
      <dgm:prSet presAssocID="{52424410-BDC3-4686-AE11-9A7409A5A1BE}" presName="rootText" presStyleLbl="node4" presStyleIdx="16" presStyleCnt="23">
        <dgm:presLayoutVars>
          <dgm:chPref val="3"/>
        </dgm:presLayoutVars>
      </dgm:prSet>
      <dgm:spPr/>
    </dgm:pt>
    <dgm:pt modelId="{56E833DE-F75F-42B5-91CF-553A5AE01892}" type="pres">
      <dgm:prSet presAssocID="{52424410-BDC3-4686-AE11-9A7409A5A1BE}" presName="rootConnector" presStyleLbl="node4" presStyleIdx="16" presStyleCnt="23"/>
      <dgm:spPr/>
    </dgm:pt>
    <dgm:pt modelId="{E994D94B-B25E-467F-853E-BA1E960221C7}" type="pres">
      <dgm:prSet presAssocID="{52424410-BDC3-4686-AE11-9A7409A5A1BE}" presName="hierChild4" presStyleCnt="0"/>
      <dgm:spPr/>
    </dgm:pt>
    <dgm:pt modelId="{14F93396-0B3C-4567-8AB7-2FF242531797}" type="pres">
      <dgm:prSet presAssocID="{52424410-BDC3-4686-AE11-9A7409A5A1BE}" presName="hierChild5" presStyleCnt="0"/>
      <dgm:spPr/>
    </dgm:pt>
    <dgm:pt modelId="{AE74ED5D-DFED-4CF6-B9D3-B4CB1884DC7D}" type="pres">
      <dgm:prSet presAssocID="{CED739D8-73B9-4A3D-A988-1212A6F112B5}" presName="Name37" presStyleLbl="parChTrans1D4" presStyleIdx="17" presStyleCnt="23"/>
      <dgm:spPr/>
    </dgm:pt>
    <dgm:pt modelId="{DE1C368A-3C86-47CF-8589-A04FE41E41BC}" type="pres">
      <dgm:prSet presAssocID="{7F966EB5-D6ED-4B9A-B1CA-8CDCA2CF9E91}" presName="hierRoot2" presStyleCnt="0">
        <dgm:presLayoutVars>
          <dgm:hierBranch val="init"/>
        </dgm:presLayoutVars>
      </dgm:prSet>
      <dgm:spPr/>
    </dgm:pt>
    <dgm:pt modelId="{B36231DA-D1CA-4064-A3A0-1D8B8F666487}" type="pres">
      <dgm:prSet presAssocID="{7F966EB5-D6ED-4B9A-B1CA-8CDCA2CF9E91}" presName="rootComposite" presStyleCnt="0"/>
      <dgm:spPr/>
    </dgm:pt>
    <dgm:pt modelId="{ACC6D9C1-12EB-427B-9B18-FB1D700E0087}" type="pres">
      <dgm:prSet presAssocID="{7F966EB5-D6ED-4B9A-B1CA-8CDCA2CF9E91}" presName="rootText" presStyleLbl="node4" presStyleIdx="17" presStyleCnt="23">
        <dgm:presLayoutVars>
          <dgm:chPref val="3"/>
        </dgm:presLayoutVars>
      </dgm:prSet>
      <dgm:spPr/>
    </dgm:pt>
    <dgm:pt modelId="{8BADCD28-82DE-41C5-9546-1FD12340681C}" type="pres">
      <dgm:prSet presAssocID="{7F966EB5-D6ED-4B9A-B1CA-8CDCA2CF9E91}" presName="rootConnector" presStyleLbl="node4" presStyleIdx="17" presStyleCnt="23"/>
      <dgm:spPr/>
    </dgm:pt>
    <dgm:pt modelId="{0DBEFA6C-AD93-48AD-BE07-0CDB45488C30}" type="pres">
      <dgm:prSet presAssocID="{7F966EB5-D6ED-4B9A-B1CA-8CDCA2CF9E91}" presName="hierChild4" presStyleCnt="0"/>
      <dgm:spPr/>
    </dgm:pt>
    <dgm:pt modelId="{1B4788C3-DB10-4339-A07D-2D7B3E2BD16A}" type="pres">
      <dgm:prSet presAssocID="{7F966EB5-D6ED-4B9A-B1CA-8CDCA2CF9E91}" presName="hierChild5" presStyleCnt="0"/>
      <dgm:spPr/>
    </dgm:pt>
    <dgm:pt modelId="{196CE13C-6787-4155-9BCE-749645260D21}" type="pres">
      <dgm:prSet presAssocID="{016BCF04-A3C0-41E0-8A9A-007E2A5E6EE4}" presName="Name37" presStyleLbl="parChTrans1D4" presStyleIdx="18" presStyleCnt="23"/>
      <dgm:spPr/>
    </dgm:pt>
    <dgm:pt modelId="{4E39DA87-8E85-4FB8-9055-305901DC1869}" type="pres">
      <dgm:prSet presAssocID="{CE63336E-7C1B-47CF-BCFC-665D97A56812}" presName="hierRoot2" presStyleCnt="0">
        <dgm:presLayoutVars>
          <dgm:hierBranch val="init"/>
        </dgm:presLayoutVars>
      </dgm:prSet>
      <dgm:spPr/>
    </dgm:pt>
    <dgm:pt modelId="{3452D3D6-B1D1-4508-A7E4-62D9EA7AA498}" type="pres">
      <dgm:prSet presAssocID="{CE63336E-7C1B-47CF-BCFC-665D97A56812}" presName="rootComposite" presStyleCnt="0"/>
      <dgm:spPr/>
    </dgm:pt>
    <dgm:pt modelId="{C4BBDB13-06D7-469B-A09F-709A49649A53}" type="pres">
      <dgm:prSet presAssocID="{CE63336E-7C1B-47CF-BCFC-665D97A56812}" presName="rootText" presStyleLbl="node4" presStyleIdx="18" presStyleCnt="23">
        <dgm:presLayoutVars>
          <dgm:chPref val="3"/>
        </dgm:presLayoutVars>
      </dgm:prSet>
      <dgm:spPr/>
    </dgm:pt>
    <dgm:pt modelId="{C11CB52D-6A16-4C45-BE76-767AA70281E0}" type="pres">
      <dgm:prSet presAssocID="{CE63336E-7C1B-47CF-BCFC-665D97A56812}" presName="rootConnector" presStyleLbl="node4" presStyleIdx="18" presStyleCnt="23"/>
      <dgm:spPr/>
    </dgm:pt>
    <dgm:pt modelId="{C4B9CC6D-A9F4-4B69-BE2F-8B226E155077}" type="pres">
      <dgm:prSet presAssocID="{CE63336E-7C1B-47CF-BCFC-665D97A56812}" presName="hierChild4" presStyleCnt="0"/>
      <dgm:spPr/>
    </dgm:pt>
    <dgm:pt modelId="{C2995783-D60D-4D29-84E4-24BD4E3F1914}" type="pres">
      <dgm:prSet presAssocID="{CE63336E-7C1B-47CF-BCFC-665D97A56812}" presName="hierChild5" presStyleCnt="0"/>
      <dgm:spPr/>
    </dgm:pt>
    <dgm:pt modelId="{78F940D9-78DC-4B7F-8325-6B6DF6EBB26B}" type="pres">
      <dgm:prSet presAssocID="{B00B04BF-F274-4ED4-88B6-642ADF87E9F0}" presName="Name37" presStyleLbl="parChTrans1D4" presStyleIdx="19" presStyleCnt="23"/>
      <dgm:spPr/>
    </dgm:pt>
    <dgm:pt modelId="{E836DC88-CD1E-41C6-B069-FE72332FA98A}" type="pres">
      <dgm:prSet presAssocID="{74D1B35A-763B-49D3-87E4-3EDB9578576C}" presName="hierRoot2" presStyleCnt="0">
        <dgm:presLayoutVars>
          <dgm:hierBranch val="init"/>
        </dgm:presLayoutVars>
      </dgm:prSet>
      <dgm:spPr/>
    </dgm:pt>
    <dgm:pt modelId="{293B49F6-03EA-4BCA-B146-E1091EF2B850}" type="pres">
      <dgm:prSet presAssocID="{74D1B35A-763B-49D3-87E4-3EDB9578576C}" presName="rootComposite" presStyleCnt="0"/>
      <dgm:spPr/>
    </dgm:pt>
    <dgm:pt modelId="{4D40FBBB-F18E-434A-BBF4-6515EC198398}" type="pres">
      <dgm:prSet presAssocID="{74D1B35A-763B-49D3-87E4-3EDB9578576C}" presName="rootText" presStyleLbl="node4" presStyleIdx="19" presStyleCnt="23">
        <dgm:presLayoutVars>
          <dgm:chPref val="3"/>
        </dgm:presLayoutVars>
      </dgm:prSet>
      <dgm:spPr/>
    </dgm:pt>
    <dgm:pt modelId="{98A88D0F-DBC2-4ADF-8FD0-F406EDD2767E}" type="pres">
      <dgm:prSet presAssocID="{74D1B35A-763B-49D3-87E4-3EDB9578576C}" presName="rootConnector" presStyleLbl="node4" presStyleIdx="19" presStyleCnt="23"/>
      <dgm:spPr/>
    </dgm:pt>
    <dgm:pt modelId="{035CB34F-3AF7-4A3F-A9F6-D3971541C817}" type="pres">
      <dgm:prSet presAssocID="{74D1B35A-763B-49D3-87E4-3EDB9578576C}" presName="hierChild4" presStyleCnt="0"/>
      <dgm:spPr/>
    </dgm:pt>
    <dgm:pt modelId="{356BBB4F-A8B7-4061-A92A-BF99DDFAC58F}" type="pres">
      <dgm:prSet presAssocID="{74D1B35A-763B-49D3-87E4-3EDB9578576C}" presName="hierChild5" presStyleCnt="0"/>
      <dgm:spPr/>
    </dgm:pt>
    <dgm:pt modelId="{FD5E53D9-AB5C-4FC0-AD82-90DD57C51570}" type="pres">
      <dgm:prSet presAssocID="{7663F407-3965-49FC-9821-F0DB640A955F}" presName="hierChild5" presStyleCnt="0"/>
      <dgm:spPr/>
    </dgm:pt>
    <dgm:pt modelId="{9B576CC8-55CE-4B0C-A56B-650EF57D6115}" type="pres">
      <dgm:prSet presAssocID="{4D94B18D-2BAD-4F29-993F-FD3020A39E9A}" presName="hierChild5" presStyleCnt="0"/>
      <dgm:spPr/>
    </dgm:pt>
    <dgm:pt modelId="{10BE9DF1-DC28-4169-9B5F-BD313DD0418D}" type="pres">
      <dgm:prSet presAssocID="{F364D25B-A31B-4603-AB53-1AF77E783E11}" presName="Name37" presStyleLbl="parChTrans1D4" presStyleIdx="20" presStyleCnt="23"/>
      <dgm:spPr/>
    </dgm:pt>
    <dgm:pt modelId="{B331832B-E53E-434D-9AC3-3ED437526F79}" type="pres">
      <dgm:prSet presAssocID="{FB34F21E-A45E-4012-914C-5CE500244A12}" presName="hierRoot2" presStyleCnt="0">
        <dgm:presLayoutVars>
          <dgm:hierBranch val="init"/>
        </dgm:presLayoutVars>
      </dgm:prSet>
      <dgm:spPr/>
    </dgm:pt>
    <dgm:pt modelId="{2D9070B9-F95D-4673-8B0E-AC2439C87D19}" type="pres">
      <dgm:prSet presAssocID="{FB34F21E-A45E-4012-914C-5CE500244A12}" presName="rootComposite" presStyleCnt="0"/>
      <dgm:spPr/>
    </dgm:pt>
    <dgm:pt modelId="{BA69080B-2C93-48BC-AF7C-DB9B387B3F6C}" type="pres">
      <dgm:prSet presAssocID="{FB34F21E-A45E-4012-914C-5CE500244A12}" presName="rootText" presStyleLbl="node4" presStyleIdx="20" presStyleCnt="23">
        <dgm:presLayoutVars>
          <dgm:chPref val="3"/>
        </dgm:presLayoutVars>
      </dgm:prSet>
      <dgm:spPr/>
    </dgm:pt>
    <dgm:pt modelId="{5046C538-4954-4DEA-B84A-F5592F905879}" type="pres">
      <dgm:prSet presAssocID="{FB34F21E-A45E-4012-914C-5CE500244A12}" presName="rootConnector" presStyleLbl="node4" presStyleIdx="20" presStyleCnt="23"/>
      <dgm:spPr/>
    </dgm:pt>
    <dgm:pt modelId="{133828BB-6867-47EF-9BC6-421051E0B34E}" type="pres">
      <dgm:prSet presAssocID="{FB34F21E-A45E-4012-914C-5CE500244A12}" presName="hierChild4" presStyleCnt="0"/>
      <dgm:spPr/>
    </dgm:pt>
    <dgm:pt modelId="{0AC53714-A209-4B35-B731-43B75B2649F0}" type="pres">
      <dgm:prSet presAssocID="{FFC16C4F-699B-4599-8784-D586F316C151}" presName="Name37" presStyleLbl="parChTrans1D4" presStyleIdx="21" presStyleCnt="23"/>
      <dgm:spPr/>
    </dgm:pt>
    <dgm:pt modelId="{41364C5B-C5D1-4832-BBF3-9A6F03578C53}" type="pres">
      <dgm:prSet presAssocID="{CAD59799-89DA-4386-8A16-3567183B44CA}" presName="hierRoot2" presStyleCnt="0">
        <dgm:presLayoutVars>
          <dgm:hierBranch val="init"/>
        </dgm:presLayoutVars>
      </dgm:prSet>
      <dgm:spPr/>
    </dgm:pt>
    <dgm:pt modelId="{7D897456-2B0E-4700-81E0-F1D80E5B64DF}" type="pres">
      <dgm:prSet presAssocID="{CAD59799-89DA-4386-8A16-3567183B44CA}" presName="rootComposite" presStyleCnt="0"/>
      <dgm:spPr/>
    </dgm:pt>
    <dgm:pt modelId="{D8E7B6BB-CD8A-4DA2-AF24-C67EC2868A6E}" type="pres">
      <dgm:prSet presAssocID="{CAD59799-89DA-4386-8A16-3567183B44CA}" presName="rootText" presStyleLbl="node4" presStyleIdx="21" presStyleCnt="23">
        <dgm:presLayoutVars>
          <dgm:chPref val="3"/>
        </dgm:presLayoutVars>
      </dgm:prSet>
      <dgm:spPr/>
    </dgm:pt>
    <dgm:pt modelId="{0CA01341-68EE-4E6F-9835-8D3FCE287347}" type="pres">
      <dgm:prSet presAssocID="{CAD59799-89DA-4386-8A16-3567183B44CA}" presName="rootConnector" presStyleLbl="node4" presStyleIdx="21" presStyleCnt="23"/>
      <dgm:spPr/>
    </dgm:pt>
    <dgm:pt modelId="{0C508D95-05A7-4BD8-B518-4D1186C68333}" type="pres">
      <dgm:prSet presAssocID="{CAD59799-89DA-4386-8A16-3567183B44CA}" presName="hierChild4" presStyleCnt="0"/>
      <dgm:spPr/>
    </dgm:pt>
    <dgm:pt modelId="{04F93A0F-B5E7-4AD5-AA7D-D0F8068C542E}" type="pres">
      <dgm:prSet presAssocID="{CAD59799-89DA-4386-8A16-3567183B44CA}" presName="hierChild5" presStyleCnt="0"/>
      <dgm:spPr/>
    </dgm:pt>
    <dgm:pt modelId="{58F89F46-FCB4-4DC1-9575-05EDBAD80E51}" type="pres">
      <dgm:prSet presAssocID="{A516E05B-EBA8-4617-8CC1-BCA807F66912}" presName="Name37" presStyleLbl="parChTrans1D4" presStyleIdx="22" presStyleCnt="23"/>
      <dgm:spPr/>
    </dgm:pt>
    <dgm:pt modelId="{F860D66D-FD82-4077-A625-DF2F2E23D2B6}" type="pres">
      <dgm:prSet presAssocID="{CB10CB19-428E-4CED-8D57-04FF09C07C1C}" presName="hierRoot2" presStyleCnt="0">
        <dgm:presLayoutVars>
          <dgm:hierBranch val="init"/>
        </dgm:presLayoutVars>
      </dgm:prSet>
      <dgm:spPr/>
    </dgm:pt>
    <dgm:pt modelId="{B8453D9C-3AAA-4556-9632-F4AAF8DB106B}" type="pres">
      <dgm:prSet presAssocID="{CB10CB19-428E-4CED-8D57-04FF09C07C1C}" presName="rootComposite" presStyleCnt="0"/>
      <dgm:spPr/>
    </dgm:pt>
    <dgm:pt modelId="{588E1964-0E40-40BB-BE88-FC9427A59E26}" type="pres">
      <dgm:prSet presAssocID="{CB10CB19-428E-4CED-8D57-04FF09C07C1C}" presName="rootText" presStyleLbl="node4" presStyleIdx="22" presStyleCnt="23">
        <dgm:presLayoutVars>
          <dgm:chPref val="3"/>
        </dgm:presLayoutVars>
      </dgm:prSet>
      <dgm:spPr/>
    </dgm:pt>
    <dgm:pt modelId="{06DE4053-A9CE-4949-92E7-D0017032B11A}" type="pres">
      <dgm:prSet presAssocID="{CB10CB19-428E-4CED-8D57-04FF09C07C1C}" presName="rootConnector" presStyleLbl="node4" presStyleIdx="22" presStyleCnt="23"/>
      <dgm:spPr/>
    </dgm:pt>
    <dgm:pt modelId="{854C8E0C-18D9-4115-A96E-9BD28A26971E}" type="pres">
      <dgm:prSet presAssocID="{CB10CB19-428E-4CED-8D57-04FF09C07C1C}" presName="hierChild4" presStyleCnt="0"/>
      <dgm:spPr/>
    </dgm:pt>
    <dgm:pt modelId="{98BC5E42-49AB-4B2B-A47D-5B91E67308E8}" type="pres">
      <dgm:prSet presAssocID="{CB10CB19-428E-4CED-8D57-04FF09C07C1C}" presName="hierChild5" presStyleCnt="0"/>
      <dgm:spPr/>
    </dgm:pt>
    <dgm:pt modelId="{900391A6-1128-4C19-AE6A-7FFFF1A0F948}" type="pres">
      <dgm:prSet presAssocID="{FB34F21E-A45E-4012-914C-5CE500244A12}" presName="hierChild5" presStyleCnt="0"/>
      <dgm:spPr/>
    </dgm:pt>
    <dgm:pt modelId="{2E92FDEB-BB4E-4F05-9759-E21A7CB8ACAB}" type="pres">
      <dgm:prSet presAssocID="{37E47C50-96C8-4149-B5A5-C4068C653B96}" presName="hierChild5" presStyleCnt="0"/>
      <dgm:spPr/>
    </dgm:pt>
    <dgm:pt modelId="{37B7E379-80CD-4359-AFD1-5109201448CD}" type="pres">
      <dgm:prSet presAssocID="{E786298C-133F-4EED-A3F7-73334E1A36AE}" presName="Name37" presStyleLbl="parChTrans1D3" presStyleIdx="8" presStyleCnt="10"/>
      <dgm:spPr/>
    </dgm:pt>
    <dgm:pt modelId="{76AE69B8-0490-450A-BA29-71E95D16169B}" type="pres">
      <dgm:prSet presAssocID="{76C93E83-5D58-4AB8-A712-9B0EF35173EF}" presName="hierRoot2" presStyleCnt="0">
        <dgm:presLayoutVars>
          <dgm:hierBranch val="init"/>
        </dgm:presLayoutVars>
      </dgm:prSet>
      <dgm:spPr/>
    </dgm:pt>
    <dgm:pt modelId="{63258D3A-379F-49E3-9F33-4C8F6114FA26}" type="pres">
      <dgm:prSet presAssocID="{76C93E83-5D58-4AB8-A712-9B0EF35173EF}" presName="rootComposite" presStyleCnt="0"/>
      <dgm:spPr/>
    </dgm:pt>
    <dgm:pt modelId="{BFB62F83-D1DB-4864-8F62-D210D3BE0E86}" type="pres">
      <dgm:prSet presAssocID="{76C93E83-5D58-4AB8-A712-9B0EF35173EF}" presName="rootText" presStyleLbl="node3" presStyleIdx="8" presStyleCnt="10">
        <dgm:presLayoutVars>
          <dgm:chPref val="3"/>
        </dgm:presLayoutVars>
      </dgm:prSet>
      <dgm:spPr/>
    </dgm:pt>
    <dgm:pt modelId="{6ABFF90E-7C12-4A55-A2A6-840E55A7E39B}" type="pres">
      <dgm:prSet presAssocID="{76C93E83-5D58-4AB8-A712-9B0EF35173EF}" presName="rootConnector" presStyleLbl="node3" presStyleIdx="8" presStyleCnt="10"/>
      <dgm:spPr/>
    </dgm:pt>
    <dgm:pt modelId="{88184E07-5FB1-4D9B-9385-97F9A114628B}" type="pres">
      <dgm:prSet presAssocID="{76C93E83-5D58-4AB8-A712-9B0EF35173EF}" presName="hierChild4" presStyleCnt="0"/>
      <dgm:spPr/>
    </dgm:pt>
    <dgm:pt modelId="{DFA2D505-C848-41F1-9A65-D0558D5D8F05}" type="pres">
      <dgm:prSet presAssocID="{76C93E83-5D58-4AB8-A712-9B0EF35173EF}" presName="hierChild5" presStyleCnt="0"/>
      <dgm:spPr/>
    </dgm:pt>
    <dgm:pt modelId="{F7A3B1F2-66A8-47E1-A836-CD45A4C57502}" type="pres">
      <dgm:prSet presAssocID="{6E5DAE18-E8AC-4CFC-956B-C8A0AB0168A2}" presName="Name37" presStyleLbl="parChTrans1D3" presStyleIdx="9" presStyleCnt="10"/>
      <dgm:spPr/>
    </dgm:pt>
    <dgm:pt modelId="{5A6EB6BF-4D3D-4C4D-8C95-B37481D0D936}" type="pres">
      <dgm:prSet presAssocID="{EC377212-D307-45C8-B685-F70FCF8D706D}" presName="hierRoot2" presStyleCnt="0">
        <dgm:presLayoutVars>
          <dgm:hierBranch val="init"/>
        </dgm:presLayoutVars>
      </dgm:prSet>
      <dgm:spPr/>
    </dgm:pt>
    <dgm:pt modelId="{9B045EA1-3520-40FF-9E01-CD41A2A68FA1}" type="pres">
      <dgm:prSet presAssocID="{EC377212-D307-45C8-B685-F70FCF8D706D}" presName="rootComposite" presStyleCnt="0"/>
      <dgm:spPr/>
    </dgm:pt>
    <dgm:pt modelId="{CEA01D8B-C606-4158-9CB9-617ED375A632}" type="pres">
      <dgm:prSet presAssocID="{EC377212-D307-45C8-B685-F70FCF8D706D}" presName="rootText" presStyleLbl="node3" presStyleIdx="9" presStyleCnt="10">
        <dgm:presLayoutVars>
          <dgm:chPref val="3"/>
        </dgm:presLayoutVars>
      </dgm:prSet>
      <dgm:spPr/>
    </dgm:pt>
    <dgm:pt modelId="{660E61B5-77CD-47C4-B1E1-637689C8525F}" type="pres">
      <dgm:prSet presAssocID="{EC377212-D307-45C8-B685-F70FCF8D706D}" presName="rootConnector" presStyleLbl="node3" presStyleIdx="9" presStyleCnt="10"/>
      <dgm:spPr/>
    </dgm:pt>
    <dgm:pt modelId="{2D117E42-6BAE-4848-8A04-FFC498A68BA0}" type="pres">
      <dgm:prSet presAssocID="{EC377212-D307-45C8-B685-F70FCF8D706D}" presName="hierChild4" presStyleCnt="0"/>
      <dgm:spPr/>
    </dgm:pt>
    <dgm:pt modelId="{0C059317-C1BD-4193-BF38-FEA5D11587B6}" type="pres">
      <dgm:prSet presAssocID="{EC377212-D307-45C8-B685-F70FCF8D706D}" presName="hierChild5" presStyleCnt="0"/>
      <dgm:spPr/>
    </dgm:pt>
    <dgm:pt modelId="{5F6C2C80-B64D-43F0-80A0-663910CB9695}" type="pres">
      <dgm:prSet presAssocID="{F0B5C2F9-7B8E-4D21-B432-8E996E9F4885}" presName="hierChild5" presStyleCnt="0"/>
      <dgm:spPr/>
    </dgm:pt>
    <dgm:pt modelId="{66CCFFC0-B8F9-4F2F-8FD4-A0957EF2965F}" type="pres">
      <dgm:prSet presAssocID="{9695D111-B09A-420F-BF85-F213E47EB53E}" presName="hierChild3" presStyleCnt="0"/>
      <dgm:spPr/>
    </dgm:pt>
  </dgm:ptLst>
  <dgm:cxnLst>
    <dgm:cxn modelId="{A4826402-88F4-48A0-8094-C7D813A386E0}" type="presOf" srcId="{62E827A3-31C3-4AC1-9395-1C288860C902}" destId="{C7A4BBCC-6571-4EEF-B284-27B60204B4F6}" srcOrd="0" destOrd="0" presId="urn:microsoft.com/office/officeart/2005/8/layout/orgChart1"/>
    <dgm:cxn modelId="{D9308503-5B3A-41F2-8B3F-511E75FC279B}" type="presOf" srcId="{3D0DF33B-3971-4A0E-8BF8-76FAC5EE09F3}" destId="{3B9E1BF3-7B8D-4CCA-9859-E3C7C43527B6}" srcOrd="0" destOrd="0" presId="urn:microsoft.com/office/officeart/2005/8/layout/orgChart1"/>
    <dgm:cxn modelId="{1B54B903-98B4-42AA-9884-2B5A7559E3FA}" type="presOf" srcId="{7663F407-3965-49FC-9821-F0DB640A955F}" destId="{16645A4A-E81C-4158-BC64-86FA90E5A42E}" srcOrd="1" destOrd="0" presId="urn:microsoft.com/office/officeart/2005/8/layout/orgChart1"/>
    <dgm:cxn modelId="{45C77904-2FFF-4D03-88EB-A9918EF49714}" type="presOf" srcId="{323EE545-A67B-4AC4-8491-BCB14002B6B0}" destId="{5DAA1C08-4393-4F6C-B567-C1DB3CCD35B9}" srcOrd="1" destOrd="0" presId="urn:microsoft.com/office/officeart/2005/8/layout/orgChart1"/>
    <dgm:cxn modelId="{A64CAA04-F4CF-47DC-8C5C-B1D578D67D53}" type="presOf" srcId="{5D564C6C-329B-4D9B-B2BC-0800F1D4AEA5}" destId="{D0A9E80B-1C0D-49DE-88FE-FDA27610948D}" srcOrd="0" destOrd="0" presId="urn:microsoft.com/office/officeart/2005/8/layout/orgChart1"/>
    <dgm:cxn modelId="{9A7F8905-F7FA-4868-8A0F-B78695E4383E}" srcId="{37E47C50-96C8-4149-B5A5-C4068C653B96}" destId="{4D94B18D-2BAD-4F29-993F-FD3020A39E9A}" srcOrd="1" destOrd="0" parTransId="{819C28A8-029E-4DA1-8368-2D6F93F47CDC}" sibTransId="{71A56598-336E-494D-8DAE-F155DF179C6D}"/>
    <dgm:cxn modelId="{CB675406-4CC2-4EF1-ACFB-080379C315C5}" type="presOf" srcId="{F0B5C2F9-7B8E-4D21-B432-8E996E9F4885}" destId="{E6A18E86-D412-48AA-ACBF-B988C293554A}" srcOrd="1" destOrd="0" presId="urn:microsoft.com/office/officeart/2005/8/layout/orgChart1"/>
    <dgm:cxn modelId="{7018CB0C-393F-4FFC-987D-A4EF6A6D4C46}" type="presOf" srcId="{4D94B18D-2BAD-4F29-993F-FD3020A39E9A}" destId="{C25EAB76-8F41-4B93-90B3-4315737C7886}" srcOrd="1" destOrd="0" presId="urn:microsoft.com/office/officeart/2005/8/layout/orgChart1"/>
    <dgm:cxn modelId="{1CB38810-9391-4149-B773-C6F050E17ACD}" type="presOf" srcId="{DA681367-F9B8-48F2-AA6C-A15922FBD34E}" destId="{B6082237-020E-4AD2-8BA3-E373D061ACD5}" srcOrd="1" destOrd="0" presId="urn:microsoft.com/office/officeart/2005/8/layout/orgChart1"/>
    <dgm:cxn modelId="{7AB79418-3D56-430A-8519-B38A76BA19A8}" type="presOf" srcId="{F364D25B-A31B-4603-AB53-1AF77E783E11}" destId="{10BE9DF1-DC28-4169-9B5F-BD313DD0418D}" srcOrd="0" destOrd="0" presId="urn:microsoft.com/office/officeart/2005/8/layout/orgChart1"/>
    <dgm:cxn modelId="{4D29DE18-D19C-443E-9FEC-754BC2598B1D}" type="presOf" srcId="{2042E167-BCCC-44E1-BFD7-1EAC775C903E}" destId="{1BF71401-1FFF-400F-8106-7F72097BA371}" srcOrd="0" destOrd="0" presId="urn:microsoft.com/office/officeart/2005/8/layout/orgChart1"/>
    <dgm:cxn modelId="{79B7C819-06BF-45FE-8574-F98EA2824F28}" type="presOf" srcId="{6470623C-5D94-460D-B350-8A84C864410A}" destId="{213BD254-AFDE-4A83-A1ED-A94643C07B50}" srcOrd="0" destOrd="0" presId="urn:microsoft.com/office/officeart/2005/8/layout/orgChart1"/>
    <dgm:cxn modelId="{A01FE11A-7E56-4B9D-9A30-8631A663AF31}" srcId="{9695D111-B09A-420F-BF85-F213E47EB53E}" destId="{4E6EBD39-6E7B-4B6F-ABCE-35F0DEAE7113}" srcOrd="2" destOrd="0" parTransId="{681E6D09-1122-4BE0-949C-C2C199F7E18C}" sibTransId="{9CEB1E1F-CE67-4541-A045-8C7D2E5621A3}"/>
    <dgm:cxn modelId="{0497AD1D-B10E-4EB7-B520-E314E40F20EA}" type="presOf" srcId="{E0171696-F1F6-4FF2-867D-F93B108BB9EC}" destId="{DAC9E21A-A21D-49DF-8499-CD501E0F9596}" srcOrd="0" destOrd="0" presId="urn:microsoft.com/office/officeart/2005/8/layout/orgChart1"/>
    <dgm:cxn modelId="{41C4951E-DE37-4D03-83FB-876D74B510F8}" type="presOf" srcId="{BA3F1C45-B001-4644-BA49-012948226CD8}" destId="{7361576A-4C5A-47B5-879C-46448679FC86}" srcOrd="0" destOrd="0" presId="urn:microsoft.com/office/officeart/2005/8/layout/orgChart1"/>
    <dgm:cxn modelId="{46A1FF20-21D8-4B8D-8DF0-E2D0499C5E29}" type="presOf" srcId="{E786298C-133F-4EED-A3F7-73334E1A36AE}" destId="{37B7E379-80CD-4359-AFD1-5109201448CD}" srcOrd="0" destOrd="0" presId="urn:microsoft.com/office/officeart/2005/8/layout/orgChart1"/>
    <dgm:cxn modelId="{3C050621-CCD9-44DA-A61F-16256C18A240}" srcId="{B672B010-E576-4B8F-891F-78BAB7D607E1}" destId="{B2356765-C816-4E97-8F36-04C217A11B2C}" srcOrd="0" destOrd="0" parTransId="{35C14407-85D2-4636-A934-F970238ACEEB}" sibTransId="{1EB549FF-2ADC-4A8C-B7FF-C05013BB7ABE}"/>
    <dgm:cxn modelId="{B2CE8921-AF22-4080-9647-BD7FA9F066EB}" type="presOf" srcId="{EC377212-D307-45C8-B685-F70FCF8D706D}" destId="{CEA01D8B-C606-4158-9CB9-617ED375A632}" srcOrd="0" destOrd="0" presId="urn:microsoft.com/office/officeart/2005/8/layout/orgChart1"/>
    <dgm:cxn modelId="{B4696524-CF46-4B2E-8732-47F05462ADD6}" type="presOf" srcId="{3D0DF33B-3971-4A0E-8BF8-76FAC5EE09F3}" destId="{41B21181-A368-4F7D-AC79-87A1B7B2B010}" srcOrd="1" destOrd="0" presId="urn:microsoft.com/office/officeart/2005/8/layout/orgChart1"/>
    <dgm:cxn modelId="{0CB32025-85E9-4919-BD8D-4005DBAA682D}" type="presOf" srcId="{35C14407-85D2-4636-A934-F970238ACEEB}" destId="{8ACB2973-F1C7-4AA6-AC89-802D24C381C9}" srcOrd="0" destOrd="0" presId="urn:microsoft.com/office/officeart/2005/8/layout/orgChart1"/>
    <dgm:cxn modelId="{B628272D-ED05-40A9-BFBF-C83057E2235C}" type="presOf" srcId="{A222E39A-29CC-4195-8042-4B6760F4C588}" destId="{39579E64-1763-4096-A694-A596BF1FC60E}" srcOrd="1" destOrd="0" presId="urn:microsoft.com/office/officeart/2005/8/layout/orgChart1"/>
    <dgm:cxn modelId="{002A452D-66E2-4428-A193-1B46FA4774AC}" srcId="{4D94B18D-2BAD-4F29-993F-FD3020A39E9A}" destId="{7663F407-3965-49FC-9821-F0DB640A955F}" srcOrd="1" destOrd="0" parTransId="{4665BF5D-F087-49C2-888A-342E01D79E62}" sibTransId="{37013FF5-2FE6-4177-AC44-CA0DEF1F702C}"/>
    <dgm:cxn modelId="{F759002F-D9F4-46B9-9113-B4C06B70FEDE}" type="presOf" srcId="{CE63336E-7C1B-47CF-BCFC-665D97A56812}" destId="{C4BBDB13-06D7-469B-A09F-709A49649A53}" srcOrd="0" destOrd="0" presId="urn:microsoft.com/office/officeart/2005/8/layout/orgChart1"/>
    <dgm:cxn modelId="{7325662F-1C28-469F-9689-B5A75C835E3D}" type="presOf" srcId="{B672B010-E576-4B8F-891F-78BAB7D607E1}" destId="{C6B1A9D5-A212-4515-BC7D-7836C49E6489}" srcOrd="0" destOrd="0" presId="urn:microsoft.com/office/officeart/2005/8/layout/orgChart1"/>
    <dgm:cxn modelId="{29C17332-13F9-4E75-B683-173693D8B98F}" type="presOf" srcId="{AAC590C8-C0B1-485F-B51E-7A5E2338E464}" destId="{4F631756-2CE8-43EA-8B71-3C6BD27F681E}" srcOrd="0" destOrd="0" presId="urn:microsoft.com/office/officeart/2005/8/layout/orgChart1"/>
    <dgm:cxn modelId="{B8A71C37-4329-4DC1-974A-5B18F13E94A3}" type="presOf" srcId="{CDE1D7F4-E0D0-4258-B7FC-A3134E71DDAD}" destId="{CC9CD37B-C2D4-467B-A84D-DB6587881D2B}" srcOrd="1" destOrd="0" presId="urn:microsoft.com/office/officeart/2005/8/layout/orgChart1"/>
    <dgm:cxn modelId="{DDC33938-F667-4F13-B914-E425A16418BA}" type="presOf" srcId="{8D2A1530-F4B4-41D7-AE85-2DCF0DEC72BD}" destId="{36EF7D21-F919-4833-920F-D92155D9E817}" srcOrd="0" destOrd="0" presId="urn:microsoft.com/office/officeart/2005/8/layout/orgChart1"/>
    <dgm:cxn modelId="{AB928E38-3448-4E25-B8F1-B90D0CB24569}" srcId="{96309837-D9E8-4985-AF42-5411AA123DE0}" destId="{96853902-92CE-4480-8AA9-2B44E68E733C}" srcOrd="0" destOrd="0" parTransId="{C3048F4D-0461-4DBC-B0BF-9F33274B60C5}" sibTransId="{E2406926-C496-4215-A382-B2D04C2C7F59}"/>
    <dgm:cxn modelId="{2BE87239-BA92-46B9-B038-DFAEE0260CA2}" srcId="{B672B010-E576-4B8F-891F-78BAB7D607E1}" destId="{323EE545-A67B-4AC4-8491-BCB14002B6B0}" srcOrd="1" destOrd="0" parTransId="{872F0294-55E3-4562-8371-CE602338833F}" sibTransId="{3B86DC04-0CA2-4A72-BC2A-7DAB9588F18E}"/>
    <dgm:cxn modelId="{B64B9339-2D04-4675-816F-C6F2975FF1DC}" type="presOf" srcId="{96853902-92CE-4480-8AA9-2B44E68E733C}" destId="{FC899403-512E-4C25-AABE-695AD99AD5A2}" srcOrd="0" destOrd="0" presId="urn:microsoft.com/office/officeart/2005/8/layout/orgChart1"/>
    <dgm:cxn modelId="{C1C6E93A-9536-48BD-9771-B04BBDBFF92F}" type="presOf" srcId="{BE5F6680-B949-4F2A-9B90-2EF077BF8218}" destId="{9AB1F8E0-7A27-4894-B9F8-2F8046FAB881}" srcOrd="0" destOrd="0" presId="urn:microsoft.com/office/officeart/2005/8/layout/orgChart1"/>
    <dgm:cxn modelId="{ED1F5E3C-ECD5-4816-85F1-B2AE14A6ED54}" srcId="{CDE1D7F4-E0D0-4258-B7FC-A3134E71DDAD}" destId="{54E6DBD2-9804-4065-8FE1-3DF99DF20C75}" srcOrd="0" destOrd="0" parTransId="{71C82FB3-E150-4D41-A84F-2261AE47A834}" sibTransId="{4C3A4479-352E-498A-908C-E858040527E3}"/>
    <dgm:cxn modelId="{E8574B3C-1BED-43CB-B9AE-6EA8949CAA9C}" type="presOf" srcId="{FFC16C4F-699B-4599-8784-D586F316C151}" destId="{0AC53714-A209-4B35-B731-43B75B2649F0}" srcOrd="0" destOrd="0" presId="urn:microsoft.com/office/officeart/2005/8/layout/orgChart1"/>
    <dgm:cxn modelId="{57A69F3C-F41D-4163-AC4E-7DE124218101}" type="presOf" srcId="{5B0B96E9-B8A3-454E-9EDB-4D6DDCB01C7E}" destId="{D4BE3490-6EC4-4EAA-8BED-7FCD4C7AB422}" srcOrd="0" destOrd="0" presId="urn:microsoft.com/office/officeart/2005/8/layout/orgChart1"/>
    <dgm:cxn modelId="{318C983E-1FD0-4F5F-8336-0276BDB94345}" srcId="{F0B5C2F9-7B8E-4D21-B432-8E996E9F4885}" destId="{37E47C50-96C8-4149-B5A5-C4068C653B96}" srcOrd="0" destOrd="0" parTransId="{CFE1074D-F5F1-4C6D-8E85-79786EB67680}" sibTransId="{54633BB7-5EC3-4B2E-A3D0-1827AF767A26}"/>
    <dgm:cxn modelId="{B637103F-3086-4B87-A62C-CFD0D9510F50}" type="presOf" srcId="{C3048F4D-0461-4DBC-B0BF-9F33274B60C5}" destId="{3B76F343-38E7-4045-8724-494B88D6121A}" srcOrd="0" destOrd="0" presId="urn:microsoft.com/office/officeart/2005/8/layout/orgChart1"/>
    <dgm:cxn modelId="{53FD595B-FE00-43E2-976D-F82985FEF519}" srcId="{58CE5338-9BF8-481A-9F55-E3EDC1E8A6D0}" destId="{941EC2C5-B49E-414D-BB3D-5B146EE02FD1}" srcOrd="1" destOrd="0" parTransId="{2042E167-BCCC-44E1-BFD7-1EAC775C903E}" sibTransId="{EABD53F6-0DDE-47AA-8BC8-E0A768E80E67}"/>
    <dgm:cxn modelId="{363B045D-2518-4D29-B698-157C413EB794}" type="presOf" srcId="{37E47C50-96C8-4149-B5A5-C4068C653B96}" destId="{6066AC89-F8DE-427F-9B28-9120360F2EFB}" srcOrd="1" destOrd="0" presId="urn:microsoft.com/office/officeart/2005/8/layout/orgChart1"/>
    <dgm:cxn modelId="{BF95285D-B705-4BF7-8D01-AB95635DE52F}" srcId="{4D94B18D-2BAD-4F29-993F-FD3020A39E9A}" destId="{3D0DF33B-3971-4A0E-8BF8-76FAC5EE09F3}" srcOrd="0" destOrd="0" parTransId="{5D564C6C-329B-4D9B-B2BC-0800F1D4AEA5}" sibTransId="{ED37A1F3-02BD-4F0C-A346-CEFFF0931100}"/>
    <dgm:cxn modelId="{B8293761-2798-4B06-AEC0-0F749A6DB730}" type="presOf" srcId="{F540F17D-C571-439E-823B-AA0AC8D55D59}" destId="{64E43FE6-407A-4FCC-91E4-2F0ABC635AA2}" srcOrd="1" destOrd="0" presId="urn:microsoft.com/office/officeart/2005/8/layout/orgChart1"/>
    <dgm:cxn modelId="{FB3FB065-72DC-425F-A792-3F7F1001B24A}" srcId="{FB34F21E-A45E-4012-914C-5CE500244A12}" destId="{CAD59799-89DA-4386-8A16-3567183B44CA}" srcOrd="0" destOrd="0" parTransId="{FFC16C4F-699B-4599-8784-D586F316C151}" sibTransId="{EA14CE7C-2B9D-4095-A3DF-57B0DF3D982A}"/>
    <dgm:cxn modelId="{8A231A46-55DC-4EA6-B5B4-3D706F5446A8}" type="presOf" srcId="{D443CCF0-BE64-4262-9ADD-891708219651}" destId="{2ACA3D05-8E82-4A18-869F-A253FA70BB77}" srcOrd="1" destOrd="0" presId="urn:microsoft.com/office/officeart/2005/8/layout/orgChart1"/>
    <dgm:cxn modelId="{B7491369-18C6-4084-AA22-8E8A0DD0CD92}" type="presOf" srcId="{5B0B96E9-B8A3-454E-9EDB-4D6DDCB01C7E}" destId="{1E3139A2-B139-4991-ACD1-3F820247D51D}" srcOrd="1" destOrd="0" presId="urn:microsoft.com/office/officeart/2005/8/layout/orgChart1"/>
    <dgm:cxn modelId="{C6C03469-66B4-43C3-B913-CA9D064370F5}" type="presOf" srcId="{B3EF8C60-EC28-4F41-978B-BCBA9B71FF59}" destId="{3986FA72-2E66-47B2-9A71-2866DB84620D}" srcOrd="0" destOrd="0" presId="urn:microsoft.com/office/officeart/2005/8/layout/orgChart1"/>
    <dgm:cxn modelId="{746D5549-89FD-4AAE-A4ED-58152009F98F}" type="presOf" srcId="{128F3A85-B9EA-4E0C-8624-33DB877DDAA1}" destId="{8AFBE60A-5BDC-44D0-8945-76FC40649A9D}" srcOrd="0" destOrd="0" presId="urn:microsoft.com/office/officeart/2005/8/layout/orgChart1"/>
    <dgm:cxn modelId="{56019A49-2873-41C4-BEFD-10DD2B64C4F7}" srcId="{4E6EBD39-6E7B-4B6F-ABCE-35F0DEAE7113}" destId="{96309837-D9E8-4985-AF42-5411AA123DE0}" srcOrd="1" destOrd="0" parTransId="{AAC590C8-C0B1-485F-B51E-7A5E2338E464}" sibTransId="{6C60CADD-8FA7-49A8-9097-3AA49571F924}"/>
    <dgm:cxn modelId="{2427664B-BBC0-4D99-A70B-6DB4497F48E4}" type="presOf" srcId="{16D324A5-077C-4E45-8F61-CAFE850E088F}" destId="{27FAE9B8-89D5-49D8-ABDB-BDDBC4BFF029}" srcOrd="0" destOrd="0" presId="urn:microsoft.com/office/officeart/2005/8/layout/orgChart1"/>
    <dgm:cxn modelId="{EF814F4B-C117-4071-9ACF-D2CF538542E6}" type="presOf" srcId="{A516E05B-EBA8-4617-8CC1-BCA807F66912}" destId="{58F89F46-FCB4-4DC1-9575-05EDBAD80E51}" srcOrd="0" destOrd="0" presId="urn:microsoft.com/office/officeart/2005/8/layout/orgChart1"/>
    <dgm:cxn modelId="{5290836B-0499-441C-9548-0BB0098D4435}" type="presOf" srcId="{6E5DAE18-E8AC-4CFC-956B-C8A0AB0168A2}" destId="{F7A3B1F2-66A8-47E1-A836-CD45A4C57502}" srcOrd="0" destOrd="0" presId="urn:microsoft.com/office/officeart/2005/8/layout/orgChart1"/>
    <dgm:cxn modelId="{7A4C886C-48CA-4DBB-9111-AFBA73D6AFCE}" srcId="{15FA9AAC-8AA4-4355-8CC3-BA5FDFF90280}" destId="{5DEB2F85-95F2-42DA-8889-EFB9B76CB15F}" srcOrd="0" destOrd="0" parTransId="{3DFC89B9-A804-4822-B2A6-9526B190582B}" sibTransId="{3D1B435E-AC32-4675-91C7-766CCD6525A6}"/>
    <dgm:cxn modelId="{47F6A36C-A615-4F25-AE7F-F4D59556405B}" type="presOf" srcId="{71C82FB3-E150-4D41-A84F-2261AE47A834}" destId="{8082827C-374F-42A2-AAB3-F827955ADD51}" srcOrd="0" destOrd="0" presId="urn:microsoft.com/office/officeart/2005/8/layout/orgChart1"/>
    <dgm:cxn modelId="{FB93A46C-FA54-4F49-9975-8A8C43C46979}" type="presOf" srcId="{15FA9AAC-8AA4-4355-8CC3-BA5FDFF90280}" destId="{CE8B2CA6-6F19-4591-B7C4-31EED4E34C26}" srcOrd="1" destOrd="0" presId="urn:microsoft.com/office/officeart/2005/8/layout/orgChart1"/>
    <dgm:cxn modelId="{4045CE4E-C279-4F35-A332-DC63093961E6}" type="presOf" srcId="{CED739D8-73B9-4A3D-A988-1212A6F112B5}" destId="{AE74ED5D-DFED-4CF6-B9D3-B4CB1884DC7D}" srcOrd="0" destOrd="0" presId="urn:microsoft.com/office/officeart/2005/8/layout/orgChart1"/>
    <dgm:cxn modelId="{2617146F-D73C-4E8F-85B8-3A20C3442437}" type="presOf" srcId="{85753C31-2902-4E76-9599-72B4626F92EA}" destId="{96C381DB-67EA-448B-8D4C-B21135EE1A12}" srcOrd="0" destOrd="0" presId="urn:microsoft.com/office/officeart/2005/8/layout/orgChart1"/>
    <dgm:cxn modelId="{43A95750-53DC-4F04-884C-70B6956B4AFF}" srcId="{58CE5338-9BF8-481A-9F55-E3EDC1E8A6D0}" destId="{CDE1D7F4-E0D0-4258-B7FC-A3134E71DDAD}" srcOrd="2" destOrd="0" parTransId="{BA3F1C45-B001-4644-BA49-012948226CD8}" sibTransId="{DD484001-D788-4966-9817-A0380513D2DD}"/>
    <dgm:cxn modelId="{CC329B50-7764-4A63-92AD-2D1A108ADCFE}" type="presOf" srcId="{016BCF04-A3C0-41E0-8A9A-007E2A5E6EE4}" destId="{196CE13C-6787-4155-9BCE-749645260D21}" srcOrd="0" destOrd="0" presId="urn:microsoft.com/office/officeart/2005/8/layout/orgChart1"/>
    <dgm:cxn modelId="{1C23AB71-305F-4175-8146-7BEC642F02D1}" type="presOf" srcId="{3DC3D49E-3B09-43AB-A46C-4508DC155F16}" destId="{3A643997-8D6A-4CFC-8CF6-B4C83396DD9C}" srcOrd="0" destOrd="0" presId="urn:microsoft.com/office/officeart/2005/8/layout/orgChart1"/>
    <dgm:cxn modelId="{DD0A8672-8D9D-4FE1-A546-377414CD4D2A}" type="presOf" srcId="{B00B04BF-F274-4ED4-88B6-642ADF87E9F0}" destId="{78F940D9-78DC-4B7F-8325-6B6DF6EBB26B}" srcOrd="0" destOrd="0" presId="urn:microsoft.com/office/officeart/2005/8/layout/orgChart1"/>
    <dgm:cxn modelId="{532FC672-D0A7-422D-83EC-A50D8F5E29F3}" srcId="{9695D111-B09A-420F-BF85-F213E47EB53E}" destId="{F540F17D-C571-439E-823B-AA0AC8D55D59}" srcOrd="0" destOrd="0" parTransId="{8D2A1530-F4B4-41D7-AE85-2DCF0DEC72BD}" sibTransId="{71F02F7A-BF1B-4079-9488-557CAF03094F}"/>
    <dgm:cxn modelId="{03A9CA73-C024-45B9-9B69-735828FFF4AB}" type="presOf" srcId="{792509BA-9ED2-4BEF-84B0-537398BF5216}" destId="{D832BBCC-6921-4104-A447-25F6724DB20F}" srcOrd="1" destOrd="0" presId="urn:microsoft.com/office/officeart/2005/8/layout/orgChart1"/>
    <dgm:cxn modelId="{91255154-2957-4C45-A95C-681D6D4FE563}" type="presOf" srcId="{4665BF5D-F087-49C2-888A-342E01D79E62}" destId="{6247386C-0A3C-4C78-A20C-0DCBF0A312ED}" srcOrd="0" destOrd="0" presId="urn:microsoft.com/office/officeart/2005/8/layout/orgChart1"/>
    <dgm:cxn modelId="{25ABA954-6057-4B23-9138-F40C9166D51A}" type="presOf" srcId="{B3EF8C60-EC28-4F41-978B-BCBA9B71FF59}" destId="{E215F212-273D-4EFA-A64F-899049B9BF26}" srcOrd="1" destOrd="0" presId="urn:microsoft.com/office/officeart/2005/8/layout/orgChart1"/>
    <dgm:cxn modelId="{E08AB555-EF3E-4258-9E83-3A70F3CD6101}" type="presOf" srcId="{96309837-D9E8-4985-AF42-5411AA123DE0}" destId="{9F8E2095-7160-4948-A9ED-C195C334D546}" srcOrd="0" destOrd="0" presId="urn:microsoft.com/office/officeart/2005/8/layout/orgChart1"/>
    <dgm:cxn modelId="{5C9AB975-80FF-4BD3-8A61-272A5600CA02}" srcId="{B3EF8C60-EC28-4F41-978B-BCBA9B71FF59}" destId="{B672B010-E576-4B8F-891F-78BAB7D607E1}" srcOrd="0" destOrd="0" parTransId="{3AD06204-7BB6-46EB-B948-2E53B9073728}" sibTransId="{17F33BA4-64EC-4918-8256-E9532E3AB109}"/>
    <dgm:cxn modelId="{12052A76-06F7-4A4C-AEDE-3C4844F42F4C}" srcId="{37E47C50-96C8-4149-B5A5-C4068C653B96}" destId="{FB34F21E-A45E-4012-914C-5CE500244A12}" srcOrd="2" destOrd="0" parTransId="{F364D25B-A31B-4603-AB53-1AF77E783E11}" sibTransId="{BCB95113-AEE8-4F20-AA0B-F9C76E870A09}"/>
    <dgm:cxn modelId="{DA676777-29BB-4957-8674-86E6161CB358}" type="presOf" srcId="{B2356765-C816-4E97-8F36-04C217A11B2C}" destId="{C501A8D8-59E7-4398-9443-1D64C779E514}" srcOrd="1" destOrd="0" presId="urn:microsoft.com/office/officeart/2005/8/layout/orgChart1"/>
    <dgm:cxn modelId="{C8076877-6D31-4EE4-AC93-01171B8534AB}" type="presOf" srcId="{FB34F21E-A45E-4012-914C-5CE500244A12}" destId="{BA69080B-2C93-48BC-AF7C-DB9B387B3F6C}" srcOrd="0" destOrd="0" presId="urn:microsoft.com/office/officeart/2005/8/layout/orgChart1"/>
    <dgm:cxn modelId="{668A9458-AE39-42EF-9055-9A7DC3582704}" srcId="{FB34F21E-A45E-4012-914C-5CE500244A12}" destId="{CB10CB19-428E-4CED-8D57-04FF09C07C1C}" srcOrd="1" destOrd="0" parTransId="{A516E05B-EBA8-4617-8CC1-BCA807F66912}" sibTransId="{02CD0B92-BE96-4CDE-8892-35991672F6E4}"/>
    <dgm:cxn modelId="{C395E878-3317-4EFC-BD00-DABAB5885DC8}" type="presOf" srcId="{CDE1D7F4-E0D0-4258-B7FC-A3134E71DDAD}" destId="{4246B1D9-D5A1-4C3A-A48D-389373002EB8}" srcOrd="0" destOrd="0" presId="urn:microsoft.com/office/officeart/2005/8/layout/orgChart1"/>
    <dgm:cxn modelId="{84377759-7316-4239-9522-0DC24D493472}" type="presOf" srcId="{52424410-BDC3-4686-AE11-9A7409A5A1BE}" destId="{56E833DE-F75F-42B5-91CF-553A5AE01892}" srcOrd="1" destOrd="0" presId="urn:microsoft.com/office/officeart/2005/8/layout/orgChart1"/>
    <dgm:cxn modelId="{8489C17A-251A-432C-9404-B36DACA890D5}" type="presOf" srcId="{52424410-BDC3-4686-AE11-9A7409A5A1BE}" destId="{E43CD1B5-1BED-472A-B1DB-776C5ED6EA3A}" srcOrd="0" destOrd="0" presId="urn:microsoft.com/office/officeart/2005/8/layout/orgChart1"/>
    <dgm:cxn modelId="{444C667B-1AAC-4797-9146-6DBD410234BF}" type="presOf" srcId="{872F0294-55E3-4562-8371-CE602338833F}" destId="{115F0660-BB10-4EC7-9F4E-2F590825391E}" srcOrd="0" destOrd="0" presId="urn:microsoft.com/office/officeart/2005/8/layout/orgChart1"/>
    <dgm:cxn modelId="{460F947B-7385-4814-8F77-599116395CC4}" type="presOf" srcId="{74D1B35A-763B-49D3-87E4-3EDB9578576C}" destId="{98A88D0F-DBC2-4ADF-8FD0-F406EDD2767E}" srcOrd="1" destOrd="0" presId="urn:microsoft.com/office/officeart/2005/8/layout/orgChart1"/>
    <dgm:cxn modelId="{DB2DB87C-5F5B-4182-999C-EFF664299DE9}" type="presOf" srcId="{792509BA-9ED2-4BEF-84B0-537398BF5216}" destId="{7F170F87-5448-4854-864B-B14F4C550B6E}" srcOrd="0" destOrd="0" presId="urn:microsoft.com/office/officeart/2005/8/layout/orgChart1"/>
    <dgm:cxn modelId="{1C1EB67F-7809-4BA0-90EC-6827406D2FAA}" type="presOf" srcId="{5DEB2F85-95F2-42DA-8889-EFB9B76CB15F}" destId="{BBDC1599-FA91-40E8-8BB7-34A83C25FA91}" srcOrd="0" destOrd="0" presId="urn:microsoft.com/office/officeart/2005/8/layout/orgChart1"/>
    <dgm:cxn modelId="{27284D81-7E85-45F4-80E7-EF536E4468B8}" type="presOf" srcId="{96309837-D9E8-4985-AF42-5411AA123DE0}" destId="{45F8027E-5C68-41DD-9D75-3A887466A695}" srcOrd="1" destOrd="0" presId="urn:microsoft.com/office/officeart/2005/8/layout/orgChart1"/>
    <dgm:cxn modelId="{99627A82-4F9D-4645-A8D9-9C165B06E980}" type="presOf" srcId="{B2356765-C816-4E97-8F36-04C217A11B2C}" destId="{D8EA1E20-48CB-497B-AB54-B8A4DEC8AB2E}" srcOrd="0" destOrd="0" presId="urn:microsoft.com/office/officeart/2005/8/layout/orgChart1"/>
    <dgm:cxn modelId="{701E8782-9A8C-4203-9083-63DF86976388}" type="presOf" srcId="{941EC2C5-B49E-414D-BB3D-5B146EE02FD1}" destId="{351BF5E1-CA1C-4F37-A12F-A0CCE3F6C8EA}" srcOrd="1" destOrd="0" presId="urn:microsoft.com/office/officeart/2005/8/layout/orgChart1"/>
    <dgm:cxn modelId="{6EEB3C83-6E81-4617-98C7-DCDF9574E79F}" srcId="{BE5F6680-B949-4F2A-9B90-2EF077BF8218}" destId="{B3EF8C60-EC28-4F41-978B-BCBA9B71FF59}" srcOrd="0" destOrd="0" parTransId="{521444DA-3E76-42D3-9401-CC94DBD461FC}" sibTransId="{4D49B121-BAF7-4FF0-84BF-B06EB3166DE1}"/>
    <dgm:cxn modelId="{33950584-DAF8-44A2-8E7E-FBA58C5A858D}" type="presOf" srcId="{819C28A8-029E-4DA1-8368-2D6F93F47CDC}" destId="{EDD201C2-8266-414B-9D2B-527909D5BF26}" srcOrd="0" destOrd="0" presId="urn:microsoft.com/office/officeart/2005/8/layout/orgChart1"/>
    <dgm:cxn modelId="{17FB8D84-493C-474A-AD8E-38D95EB06993}" srcId="{9695D111-B09A-420F-BF85-F213E47EB53E}" destId="{58CE5338-9BF8-481A-9F55-E3EDC1E8A6D0}" srcOrd="1" destOrd="0" parTransId="{BF625A17-3E4B-41B2-BE9D-3BD901472831}" sibTransId="{BC169E28-5811-4E18-9685-AD4AD6E92150}"/>
    <dgm:cxn modelId="{BDB12A85-1123-48D1-B705-A1B54EEE96D9}" srcId="{B3EF8C60-EC28-4F41-978B-BCBA9B71FF59}" destId="{792509BA-9ED2-4BEF-84B0-537398BF5216}" srcOrd="1" destOrd="0" parTransId="{9387C6B4-67DA-40FD-8B20-C37015FF9317}" sibTransId="{ED1AD1FB-F5A7-464F-97F1-F5056E121E79}"/>
    <dgm:cxn modelId="{2143FE85-A7BB-4D38-8B57-42D4639119C1}" type="presOf" srcId="{15FA9AAC-8AA4-4355-8CC3-BA5FDFF90280}" destId="{928E38BC-2A2A-47E1-9A21-4D40C65CF7C7}" srcOrd="0" destOrd="0" presId="urn:microsoft.com/office/officeart/2005/8/layout/orgChart1"/>
    <dgm:cxn modelId="{A9398386-BDBE-4E35-83A5-0DAAA2ED7E56}" type="presOf" srcId="{7F966EB5-D6ED-4B9A-B1CA-8CDCA2CF9E91}" destId="{8BADCD28-82DE-41C5-9546-1FD12340681C}" srcOrd="1" destOrd="0" presId="urn:microsoft.com/office/officeart/2005/8/layout/orgChart1"/>
    <dgm:cxn modelId="{FCE3A988-E76A-4523-B221-3F0460A493E4}" type="presOf" srcId="{B672B010-E576-4B8F-891F-78BAB7D607E1}" destId="{36933DF8-4C28-44A9-A2F1-92DD3D21A192}" srcOrd="1" destOrd="0" presId="urn:microsoft.com/office/officeart/2005/8/layout/orgChart1"/>
    <dgm:cxn modelId="{6F02AA89-D200-4ADE-83EB-D97E5CADDBA3}" type="presOf" srcId="{9695D111-B09A-420F-BF85-F213E47EB53E}" destId="{12D4BF79-010D-4920-8E1E-95E35B8411DE}" srcOrd="0" destOrd="0" presId="urn:microsoft.com/office/officeart/2005/8/layout/orgChart1"/>
    <dgm:cxn modelId="{F77AD58A-CEA1-4B8A-A30B-FC571A44D1F8}" type="presOf" srcId="{4E6EBD39-6E7B-4B6F-ABCE-35F0DEAE7113}" destId="{BD886D2F-BCE7-4DDC-B253-0E05356689E4}" srcOrd="1" destOrd="0" presId="urn:microsoft.com/office/officeart/2005/8/layout/orgChart1"/>
    <dgm:cxn modelId="{A707158C-6C23-4A11-9BFB-6D01A33DE3CB}" type="presOf" srcId="{54E6DBD2-9804-4065-8FE1-3DF99DF20C75}" destId="{E3F7A5B3-76E0-4BDF-871D-77CEF9E33932}" srcOrd="1" destOrd="0" presId="urn:microsoft.com/office/officeart/2005/8/layout/orgChart1"/>
    <dgm:cxn modelId="{48D9DB90-4329-4C4D-9626-CF01F4350CAF}" type="presOf" srcId="{3DFC89B9-A804-4822-B2A6-9526B190582B}" destId="{AE50E382-BAE4-4B0E-9CAA-C295E5A5309F}" srcOrd="0" destOrd="0" presId="urn:microsoft.com/office/officeart/2005/8/layout/orgChart1"/>
    <dgm:cxn modelId="{919C4F91-916B-4329-84E4-503506CD1991}" srcId="{CDE1D7F4-E0D0-4258-B7FC-A3134E71DDAD}" destId="{3FD5E8D9-8B8B-4FE1-B1A8-C02E42F0AD51}" srcOrd="1" destOrd="0" parTransId="{85753C31-2902-4E76-9599-72B4626F92EA}" sibTransId="{B5EA2A5C-3DBB-432E-8D52-548593674DC1}"/>
    <dgm:cxn modelId="{62BC1594-9C8E-4541-8F38-463A3824B746}" type="presOf" srcId="{74D1B35A-763B-49D3-87E4-3EDB9578576C}" destId="{4D40FBBB-F18E-434A-BBF4-6515EC198398}" srcOrd="0" destOrd="0" presId="urn:microsoft.com/office/officeart/2005/8/layout/orgChart1"/>
    <dgm:cxn modelId="{0B4AEE95-EDED-442D-A7D2-29B70D71D107}" type="presOf" srcId="{58CE5338-9BF8-481A-9F55-E3EDC1E8A6D0}" destId="{AF47FA72-DA80-4875-8BE1-7C2B51F75BED}" srcOrd="1" destOrd="0" presId="urn:microsoft.com/office/officeart/2005/8/layout/orgChart1"/>
    <dgm:cxn modelId="{C3AF1C96-14E2-4E30-9838-F728A50A1FE7}" type="presOf" srcId="{37E47C50-96C8-4149-B5A5-C4068C653B96}" destId="{EC3FF47C-34B2-4649-B96E-F6760A6FC53C}" srcOrd="0" destOrd="0" presId="urn:microsoft.com/office/officeart/2005/8/layout/orgChart1"/>
    <dgm:cxn modelId="{5C5AA098-AF46-4F67-A675-178F67AA2D2A}" type="presOf" srcId="{76C93E83-5D58-4AB8-A712-9B0EF35173EF}" destId="{BFB62F83-D1DB-4864-8F62-D210D3BE0E86}" srcOrd="0" destOrd="0" presId="urn:microsoft.com/office/officeart/2005/8/layout/orgChart1"/>
    <dgm:cxn modelId="{C716AE98-FDD8-4CE7-AE1C-D7A808837690}" type="presOf" srcId="{4D94B18D-2BAD-4F29-993F-FD3020A39E9A}" destId="{CFF53E92-8792-4505-8C2D-357621AE4C95}" srcOrd="0" destOrd="0" presId="urn:microsoft.com/office/officeart/2005/8/layout/orgChart1"/>
    <dgm:cxn modelId="{C3414E9A-CAF0-43D0-A911-650BCABC0266}" type="presOf" srcId="{FB34F21E-A45E-4012-914C-5CE500244A12}" destId="{5046C538-4954-4DEA-B84A-F5592F905879}" srcOrd="1" destOrd="0" presId="urn:microsoft.com/office/officeart/2005/8/layout/orgChart1"/>
    <dgm:cxn modelId="{A16E5E9C-468A-4575-8298-CB4CE38DCF22}" srcId="{96309837-D9E8-4985-AF42-5411AA123DE0}" destId="{D443CCF0-BE64-4262-9ADD-891708219651}" srcOrd="1" destOrd="0" parTransId="{1AF1F41B-57B9-4133-B8C8-0B1251891E2C}" sibTransId="{67B05565-030D-4E17-BE20-CD8A7994DB26}"/>
    <dgm:cxn modelId="{B2F7409D-6BA3-4CCB-8EFD-A8305F211E2F}" type="presOf" srcId="{03242148-8039-4246-9D9E-B17BED99EE6F}" destId="{72A2AFBA-5D25-437C-8F77-4A33058F709D}" srcOrd="0" destOrd="0" presId="urn:microsoft.com/office/officeart/2005/8/layout/orgChart1"/>
    <dgm:cxn modelId="{3FAC9F9E-DECE-4926-9C7C-741287541888}" type="presOf" srcId="{7F966EB5-D6ED-4B9A-B1CA-8CDCA2CF9E91}" destId="{ACC6D9C1-12EB-427B-9B18-FB1D700E0087}" srcOrd="0" destOrd="0" presId="urn:microsoft.com/office/officeart/2005/8/layout/orgChart1"/>
    <dgm:cxn modelId="{D77977A1-055E-41F1-BD1F-E11479715636}" srcId="{CDE1D7F4-E0D0-4258-B7FC-A3134E71DDAD}" destId="{05B4F617-6207-40E5-88F7-E1182ECDEFF0}" srcOrd="3" destOrd="0" parTransId="{6470623C-5D94-460D-B350-8A84C864410A}" sibTransId="{5DD1076A-D686-4FE2-9AEB-2316C2B1FFDD}"/>
    <dgm:cxn modelId="{7DC190A4-D682-46BF-9F50-E7072367F5C8}" type="presOf" srcId="{521444DA-3E76-42D3-9401-CC94DBD461FC}" destId="{82B45009-1F88-46C2-98A8-3561180FF091}" srcOrd="0" destOrd="0" presId="urn:microsoft.com/office/officeart/2005/8/layout/orgChart1"/>
    <dgm:cxn modelId="{C3BDC4A5-E130-40D9-B5EB-DAD5792C270E}" type="presOf" srcId="{EEA12196-D938-4A8B-B6FD-AB39461E67D7}" destId="{769A1500-9CE0-4BD3-A106-017CC5ED64F7}" srcOrd="1" destOrd="0" presId="urn:microsoft.com/office/officeart/2005/8/layout/orgChart1"/>
    <dgm:cxn modelId="{7DF973A6-48D2-43D4-B6F1-3906E2759888}" type="presOf" srcId="{1AF1F41B-57B9-4133-B8C8-0B1251891E2C}" destId="{EF7387FA-E3B7-4B13-AEFD-5B052FA8D412}" srcOrd="0" destOrd="0" presId="urn:microsoft.com/office/officeart/2005/8/layout/orgChart1"/>
    <dgm:cxn modelId="{B5049EA6-358B-4EF7-B5E0-ABD2CFF39106}" type="presOf" srcId="{DA681367-F9B8-48F2-AA6C-A15922FBD34E}" destId="{189A0576-D5F4-423C-945E-3D0C7EAF4B1C}" srcOrd="0" destOrd="0" presId="urn:microsoft.com/office/officeart/2005/8/layout/orgChart1"/>
    <dgm:cxn modelId="{5DBD28AD-ACB3-4261-949C-4B729D46160D}" type="presOf" srcId="{F9854976-72DB-4C16-8F2F-20289BC82019}" destId="{A79077A5-1D9B-4BAA-BD06-84DDDE6FAE0C}" srcOrd="0" destOrd="0" presId="urn:microsoft.com/office/officeart/2005/8/layout/orgChart1"/>
    <dgm:cxn modelId="{9A1352AD-53F2-44B8-A30E-3FE530735479}" type="presOf" srcId="{F0B5C2F9-7B8E-4D21-B432-8E996E9F4885}" destId="{496CF560-4AFD-47E9-B401-F3C0077F278D}" srcOrd="0" destOrd="0" presId="urn:microsoft.com/office/officeart/2005/8/layout/orgChart1"/>
    <dgm:cxn modelId="{EBC294AD-A6F7-4826-A9EE-45C4E28237AC}" type="presOf" srcId="{CFE1074D-F5F1-4C6D-8E85-79786EB67680}" destId="{87035CB0-812F-4A60-8AA3-8D17D6C0020E}" srcOrd="0" destOrd="0" presId="urn:microsoft.com/office/officeart/2005/8/layout/orgChart1"/>
    <dgm:cxn modelId="{D382AEAF-FB17-4BED-81AE-1E0B3A206024}" type="presOf" srcId="{3FD5E8D9-8B8B-4FE1-B1A8-C02E42F0AD51}" destId="{9A7E8088-73F0-4268-AE43-70EB89DA72DA}" srcOrd="0" destOrd="0" presId="urn:microsoft.com/office/officeart/2005/8/layout/orgChart1"/>
    <dgm:cxn modelId="{9A2E6BB0-587F-47D0-B6C2-E594B5B8AE23}" type="presOf" srcId="{5DEB2F85-95F2-42DA-8889-EFB9B76CB15F}" destId="{C3A1DB84-4464-4C74-B057-E573CE433723}" srcOrd="1" destOrd="0" presId="urn:microsoft.com/office/officeart/2005/8/layout/orgChart1"/>
    <dgm:cxn modelId="{E28544B1-C5F3-4589-8C46-CB0ACF0D7815}" srcId="{B3EF8C60-EC28-4F41-978B-BCBA9B71FF59}" destId="{F9854976-72DB-4C16-8F2F-20289BC82019}" srcOrd="2" destOrd="0" parTransId="{128F3A85-B9EA-4E0C-8624-33DB877DDAA1}" sibTransId="{31E77B39-8AFB-4CC3-A046-620FB79236DF}"/>
    <dgm:cxn modelId="{337F33B2-CBC2-467F-867C-14C65443B617}" type="presOf" srcId="{D443CCF0-BE64-4262-9ADD-891708219651}" destId="{1B9D966D-F6B1-4E8C-8255-8072081B89D2}" srcOrd="0" destOrd="0" presId="urn:microsoft.com/office/officeart/2005/8/layout/orgChart1"/>
    <dgm:cxn modelId="{DFBCE8B2-1817-478D-8B65-E5E7C4A312B7}" type="presOf" srcId="{9695D111-B09A-420F-BF85-F213E47EB53E}" destId="{44344088-D2AE-4BAE-A981-C85BF7912BE8}" srcOrd="1" destOrd="0" presId="urn:microsoft.com/office/officeart/2005/8/layout/orgChart1"/>
    <dgm:cxn modelId="{B4CD7FB3-1512-41F9-9754-C0CD58AE5CA3}" type="presOf" srcId="{F9854976-72DB-4C16-8F2F-20289BC82019}" destId="{BAC47315-C537-4E2E-A430-E735027CA737}" srcOrd="1" destOrd="0" presId="urn:microsoft.com/office/officeart/2005/8/layout/orgChart1"/>
    <dgm:cxn modelId="{64643BB7-9D04-425B-93F7-86BBA572C5DF}" type="presOf" srcId="{DEAA88D9-A381-477E-8D11-AC505105F9CC}" destId="{F1712443-248F-4733-B834-076456413A99}" srcOrd="0" destOrd="0" presId="urn:microsoft.com/office/officeart/2005/8/layout/orgChart1"/>
    <dgm:cxn modelId="{55BF14B8-D0BD-482D-B828-C914426D8BE3}" type="presOf" srcId="{BF625A17-3E4B-41B2-BE9D-3BD901472831}" destId="{ADDAF37F-88C5-4803-A53E-9AD27ECEDEE3}" srcOrd="0" destOrd="0" presId="urn:microsoft.com/office/officeart/2005/8/layout/orgChart1"/>
    <dgm:cxn modelId="{3E31EEB8-D38B-4C0E-806D-87C08F695284}" type="presOf" srcId="{3AD06204-7BB6-46EB-B948-2E53B9073728}" destId="{9EBBD751-676A-4C98-8CEA-2BE640C245AD}" srcOrd="0" destOrd="0" presId="urn:microsoft.com/office/officeart/2005/8/layout/orgChart1"/>
    <dgm:cxn modelId="{B9EFF7BA-FD6C-4378-BA92-CE4276B51C38}" type="presOf" srcId="{05B4F617-6207-40E5-88F7-E1182ECDEFF0}" destId="{3D57C0BD-1C31-45F2-88DB-7AEA23CC55E0}" srcOrd="0" destOrd="0" presId="urn:microsoft.com/office/officeart/2005/8/layout/orgChart1"/>
    <dgm:cxn modelId="{875732BC-318A-48C0-85B4-FBA9727BF334}" type="presOf" srcId="{3FD5E8D9-8B8B-4FE1-B1A8-C02E42F0AD51}" destId="{099B87E2-D8A5-4048-BD8E-D829A64E954E}" srcOrd="1" destOrd="0" presId="urn:microsoft.com/office/officeart/2005/8/layout/orgChart1"/>
    <dgm:cxn modelId="{D9EE6ABD-FA47-4B8B-B331-6802917A57E2}" srcId="{7663F407-3965-49FC-9821-F0DB640A955F}" destId="{7F966EB5-D6ED-4B9A-B1CA-8CDCA2CF9E91}" srcOrd="1" destOrd="0" parTransId="{CED739D8-73B9-4A3D-A988-1212A6F112B5}" sibTransId="{F87C8456-8AB2-4157-81EA-808F8F2B1816}"/>
    <dgm:cxn modelId="{2888ACBD-5C83-4EC2-B98D-A0C8308A3F16}" type="presOf" srcId="{681E6D09-1122-4BE0-949C-C2C199F7E18C}" destId="{86ABF020-078E-41C1-8BB8-35A7D3285EC0}" srcOrd="0" destOrd="0" presId="urn:microsoft.com/office/officeart/2005/8/layout/orgChart1"/>
    <dgm:cxn modelId="{5813BABD-514A-42BC-9E28-C947AA053344}" srcId="{E0171696-F1F6-4FF2-867D-F93B108BB9EC}" destId="{9695D111-B09A-420F-BF85-F213E47EB53E}" srcOrd="0" destOrd="0" parTransId="{069AE1EB-51C1-4FFF-8434-05C16466BBAB}" sibTransId="{52981427-9384-473B-AD51-CE13C027016C}"/>
    <dgm:cxn modelId="{7A6B73BE-7441-4CB5-89BA-2CDF61B94EC2}" srcId="{7663F407-3965-49FC-9821-F0DB640A955F}" destId="{CE63336E-7C1B-47CF-BCFC-665D97A56812}" srcOrd="2" destOrd="0" parTransId="{016BCF04-A3C0-41E0-8A9A-007E2A5E6EE4}" sibTransId="{4EBD30F3-3FC8-4589-BBA4-C298C2580AC1}"/>
    <dgm:cxn modelId="{9ECE67C0-5ECD-4933-B15E-C45690FB7CA0}" type="presOf" srcId="{A222E39A-29CC-4195-8042-4B6760F4C588}" destId="{2AF2AFAA-28D0-4A9A-9EED-0E11E5004929}" srcOrd="0" destOrd="0" presId="urn:microsoft.com/office/officeart/2005/8/layout/orgChart1"/>
    <dgm:cxn modelId="{CC799FC0-5943-4500-89F2-04252D90BD3D}" srcId="{CDE1D7F4-E0D0-4258-B7FC-A3134E71DDAD}" destId="{EEA12196-D938-4A8B-B6FD-AB39461E67D7}" srcOrd="2" destOrd="0" parTransId="{404F4D45-86EF-43AA-BA90-F78418714AC2}" sibTransId="{6C7ADFCF-5F37-4C88-AC7A-23505E64027C}"/>
    <dgm:cxn modelId="{2EFE24C6-55D4-43E1-9371-C720DDD35C54}" type="presOf" srcId="{941EC2C5-B49E-414D-BB3D-5B146EE02FD1}" destId="{18ED446C-DFE5-4098-BC1D-901A080BCDF2}" srcOrd="0" destOrd="0" presId="urn:microsoft.com/office/officeart/2005/8/layout/orgChart1"/>
    <dgm:cxn modelId="{21472ECD-B260-4784-9F4F-6F96642E9C53}" type="presOf" srcId="{7663F407-3965-49FC-9821-F0DB640A955F}" destId="{95D61E81-5E4F-4B83-BF0C-D4BDB8BED4ED}" srcOrd="0" destOrd="0" presId="urn:microsoft.com/office/officeart/2005/8/layout/orgChart1"/>
    <dgm:cxn modelId="{69BC93D2-5E34-4A0F-B4C0-B033BF065AFE}" type="presOf" srcId="{CB10CB19-428E-4CED-8D57-04FF09C07C1C}" destId="{06DE4053-A9CE-4949-92E7-D0017032B11A}" srcOrd="1" destOrd="0" presId="urn:microsoft.com/office/officeart/2005/8/layout/orgChart1"/>
    <dgm:cxn modelId="{3EF736D3-68B1-40EA-B015-FBBC1A58EAF8}" type="presOf" srcId="{9387C6B4-67DA-40FD-8B20-C37015FF9317}" destId="{75884EA9-6EB2-434A-A9C4-7327A4BF137E}" srcOrd="0" destOrd="0" presId="urn:microsoft.com/office/officeart/2005/8/layout/orgChart1"/>
    <dgm:cxn modelId="{85D072D3-DB15-4512-A15E-1F39F53C12C3}" srcId="{37E47C50-96C8-4149-B5A5-C4068C653B96}" destId="{A222E39A-29CC-4195-8042-4B6760F4C588}" srcOrd="0" destOrd="0" parTransId="{03242148-8039-4246-9D9E-B17BED99EE6F}" sibTransId="{4A64C40F-9E8E-4171-8DFB-966A7FC6039E}"/>
    <dgm:cxn modelId="{7F03D2D3-6F6C-4B04-B570-1FACE101D110}" type="presOf" srcId="{54E6DBD2-9804-4065-8FE1-3DF99DF20C75}" destId="{20BFF59F-F2DA-4C23-BE52-ED591A437FD8}" srcOrd="0" destOrd="0" presId="urn:microsoft.com/office/officeart/2005/8/layout/orgChart1"/>
    <dgm:cxn modelId="{E0440ED4-52A6-449A-BBFF-F6D52232F295}" type="presOf" srcId="{4E6EBD39-6E7B-4B6F-ABCE-35F0DEAE7113}" destId="{370AE8CA-CF35-4405-AF40-EF81A4F75AAD}" srcOrd="0" destOrd="0" presId="urn:microsoft.com/office/officeart/2005/8/layout/orgChart1"/>
    <dgm:cxn modelId="{5FB3C0D5-1C02-4642-AA3E-003B6604E003}" type="presOf" srcId="{82EB94B1-23D5-4C40-8C43-6F53CEC3D478}" destId="{83D7D9DB-2AEA-49A1-83CA-118FB8E76DD7}" srcOrd="0" destOrd="0" presId="urn:microsoft.com/office/officeart/2005/8/layout/orgChart1"/>
    <dgm:cxn modelId="{A14E24D6-A550-493D-B16E-B83883734D3B}" srcId="{7663F407-3965-49FC-9821-F0DB640A955F}" destId="{74D1B35A-763B-49D3-87E4-3EDB9578576C}" srcOrd="3" destOrd="0" parTransId="{B00B04BF-F274-4ED4-88B6-642ADF87E9F0}" sibTransId="{AC4ACF71-529B-4089-B765-8C25363BE474}"/>
    <dgm:cxn modelId="{B55003D7-AD5E-49B7-8F7A-AE896520A9D1}" type="presOf" srcId="{76C93E83-5D58-4AB8-A712-9B0EF35173EF}" destId="{6ABFF90E-7C12-4A55-A2A6-840E55A7E39B}" srcOrd="1" destOrd="0" presId="urn:microsoft.com/office/officeart/2005/8/layout/orgChart1"/>
    <dgm:cxn modelId="{5214A6DA-2A40-409F-9412-BDDB1E661C64}" type="presOf" srcId="{F540F17D-C571-439E-823B-AA0AC8D55D59}" destId="{09D17F5F-8AF3-4EF8-A7D0-8899CAAA6252}" srcOrd="0" destOrd="0" presId="urn:microsoft.com/office/officeart/2005/8/layout/orgChart1"/>
    <dgm:cxn modelId="{6EDEE8DA-EED2-4DA0-BF09-292C3D039F30}" srcId="{F0B5C2F9-7B8E-4D21-B432-8E996E9F4885}" destId="{EC377212-D307-45C8-B685-F70FCF8D706D}" srcOrd="2" destOrd="0" parTransId="{6E5DAE18-E8AC-4CFC-956B-C8A0AB0168A2}" sibTransId="{9F488B6E-C855-4EB8-B410-C1AED291E677}"/>
    <dgm:cxn modelId="{480DFBDA-FF07-4D9C-BF17-FA1B4AFD6ABF}" srcId="{9695D111-B09A-420F-BF85-F213E47EB53E}" destId="{F0B5C2F9-7B8E-4D21-B432-8E996E9F4885}" srcOrd="4" destOrd="0" parTransId="{6E3D4A8F-9E81-4850-886B-3D3ACD2518C0}" sibTransId="{E97253C4-54C2-4D2F-B9EB-B2EEBB28C6E8}"/>
    <dgm:cxn modelId="{1C1B22DC-098C-4FF3-A8CC-D6B7040ADDB8}" type="presOf" srcId="{BE5F6680-B949-4F2A-9B90-2EF077BF8218}" destId="{DF56D02B-CBCC-4792-ADF3-6ED8AD8B590D}" srcOrd="1" destOrd="0" presId="urn:microsoft.com/office/officeart/2005/8/layout/orgChart1"/>
    <dgm:cxn modelId="{121D38DC-9B3E-4D7D-B9CA-4C0A19F8CAFF}" srcId="{7663F407-3965-49FC-9821-F0DB640A955F}" destId="{52424410-BDC3-4686-AE11-9A7409A5A1BE}" srcOrd="0" destOrd="0" parTransId="{3DC3D49E-3B09-43AB-A46C-4508DC155F16}" sibTransId="{5DD7056F-2308-4DEE-8419-EC84EF45C308}"/>
    <dgm:cxn modelId="{40DD50DC-EF7B-40AB-8373-276EFDDEB0B7}" type="presOf" srcId="{EEA12196-D938-4A8B-B6FD-AB39461E67D7}" destId="{073947DF-99BF-430F-9EFE-20F3D74158C4}" srcOrd="0" destOrd="0" presId="urn:microsoft.com/office/officeart/2005/8/layout/orgChart1"/>
    <dgm:cxn modelId="{294885DE-ABF5-4A20-B6EE-7B6EC308180F}" type="presOf" srcId="{CAD59799-89DA-4386-8A16-3567183B44CA}" destId="{0CA01341-68EE-4E6F-9835-8D3FCE287347}" srcOrd="1" destOrd="0" presId="urn:microsoft.com/office/officeart/2005/8/layout/orgChart1"/>
    <dgm:cxn modelId="{9445C8E0-B02E-486D-AC97-019BCC25CFE7}" type="presOf" srcId="{EC377212-D307-45C8-B685-F70FCF8D706D}" destId="{660E61B5-77CD-47C4-B1E1-637689C8525F}" srcOrd="1" destOrd="0" presId="urn:microsoft.com/office/officeart/2005/8/layout/orgChart1"/>
    <dgm:cxn modelId="{08AC78E1-03C9-4213-A4B1-8F1B148FCEF3}" type="presOf" srcId="{323EE545-A67B-4AC4-8491-BCB14002B6B0}" destId="{A595F143-2E3A-4923-878D-DF10322991AA}" srcOrd="0" destOrd="0" presId="urn:microsoft.com/office/officeart/2005/8/layout/orgChart1"/>
    <dgm:cxn modelId="{B19054E6-D5D6-4EBB-AA4B-A113E70AE3C9}" type="presOf" srcId="{05B4F617-6207-40E5-88F7-E1182ECDEFF0}" destId="{CCBC56ED-B6C2-4039-AF5A-AA1A5BD25516}" srcOrd="1" destOrd="0" presId="urn:microsoft.com/office/officeart/2005/8/layout/orgChart1"/>
    <dgm:cxn modelId="{D48110EA-6FF5-46E4-AE81-C5D2A5149277}" srcId="{9695D111-B09A-420F-BF85-F213E47EB53E}" destId="{BE5F6680-B949-4F2A-9B90-2EF077BF8218}" srcOrd="3" destOrd="0" parTransId="{DEAA88D9-A381-477E-8D11-AC505105F9CC}" sibTransId="{BB21FAB2-2B1E-46BF-9AD3-C6452E8AD69C}"/>
    <dgm:cxn modelId="{47AEA6EC-E93F-4E9B-B83F-5F65B52816BF}" type="presOf" srcId="{CAD59799-89DA-4386-8A16-3567183B44CA}" destId="{D8E7B6BB-CD8A-4DA2-AF24-C67EC2868A6E}" srcOrd="0" destOrd="0" presId="urn:microsoft.com/office/officeart/2005/8/layout/orgChart1"/>
    <dgm:cxn modelId="{6FBF85F1-BF58-4385-9786-A68DAC2D4D35}" type="presOf" srcId="{CE63336E-7C1B-47CF-BCFC-665D97A56812}" destId="{C11CB52D-6A16-4C45-BE76-767AA70281E0}" srcOrd="1" destOrd="0" presId="urn:microsoft.com/office/officeart/2005/8/layout/orgChart1"/>
    <dgm:cxn modelId="{17065DF2-1282-4E37-B8AB-A8249ED5A5A6}" srcId="{4E6EBD39-6E7B-4B6F-ABCE-35F0DEAE7113}" destId="{DA681367-F9B8-48F2-AA6C-A15922FBD34E}" srcOrd="0" destOrd="0" parTransId="{62E827A3-31C3-4AC1-9395-1C288860C902}" sibTransId="{E30F346C-3254-4ED4-931B-A60D0405B1D8}"/>
    <dgm:cxn modelId="{64194AF6-70BA-42CA-A049-14C5E2CF8181}" type="presOf" srcId="{404F4D45-86EF-43AA-BA90-F78418714AC2}" destId="{218E0EFE-50E1-45DB-8B25-298AE2B9A2B0}" srcOrd="0" destOrd="0" presId="urn:microsoft.com/office/officeart/2005/8/layout/orgChart1"/>
    <dgm:cxn modelId="{5C3EA9F8-E263-45A4-B61A-7BFDFCD49F25}" type="presOf" srcId="{6E3D4A8F-9E81-4850-886B-3D3ACD2518C0}" destId="{790E0842-4969-446D-AD2D-0B22C4945814}" srcOrd="0" destOrd="0" presId="urn:microsoft.com/office/officeart/2005/8/layout/orgChart1"/>
    <dgm:cxn modelId="{01C7B9F8-14C8-4596-9AD0-F90F1E525279}" srcId="{4E6EBD39-6E7B-4B6F-ABCE-35F0DEAE7113}" destId="{15FA9AAC-8AA4-4355-8CC3-BA5FDFF90280}" srcOrd="2" destOrd="0" parTransId="{82EB94B1-23D5-4C40-8C43-6F53CEC3D478}" sibTransId="{B8FFE723-6AB7-45FF-BFAA-713E35B80A92}"/>
    <dgm:cxn modelId="{D6819DF9-8216-4AEB-B7E0-D2CB0BFFE19F}" srcId="{58CE5338-9BF8-481A-9F55-E3EDC1E8A6D0}" destId="{5B0B96E9-B8A3-454E-9EDB-4D6DDCB01C7E}" srcOrd="0" destOrd="0" parTransId="{16D324A5-077C-4E45-8F61-CAFE850E088F}" sibTransId="{2603067B-FF4A-4783-B875-E3847804748C}"/>
    <dgm:cxn modelId="{63A1EFFA-2E54-4B72-B210-63734583589B}" type="presOf" srcId="{96853902-92CE-4480-8AA9-2B44E68E733C}" destId="{F37C5200-2323-4350-AB52-3CEE9C6CE53C}" srcOrd="1" destOrd="0" presId="urn:microsoft.com/office/officeart/2005/8/layout/orgChart1"/>
    <dgm:cxn modelId="{914688FC-F558-47D7-855D-61B6E4BBF253}" type="presOf" srcId="{CB10CB19-428E-4CED-8D57-04FF09C07C1C}" destId="{588E1964-0E40-40BB-BE88-FC9427A59E26}" srcOrd="0" destOrd="0" presId="urn:microsoft.com/office/officeart/2005/8/layout/orgChart1"/>
    <dgm:cxn modelId="{A4772BFD-930C-4D90-8A49-369BF01FFAFF}" srcId="{F0B5C2F9-7B8E-4D21-B432-8E996E9F4885}" destId="{76C93E83-5D58-4AB8-A712-9B0EF35173EF}" srcOrd="1" destOrd="0" parTransId="{E786298C-133F-4EED-A3F7-73334E1A36AE}" sibTransId="{B0294FC5-8FCD-4CEB-AAC4-2B8BBA1E134A}"/>
    <dgm:cxn modelId="{A12905FF-99C2-4925-A925-1FE51D5F1DBC}" type="presOf" srcId="{58CE5338-9BF8-481A-9F55-E3EDC1E8A6D0}" destId="{1D9CC32D-5FBE-46B3-9729-E17B50F63BA6}" srcOrd="0" destOrd="0" presId="urn:microsoft.com/office/officeart/2005/8/layout/orgChart1"/>
    <dgm:cxn modelId="{FDE338CC-6AA0-46BE-9A98-E57EBBD43DC5}" type="presParOf" srcId="{DAC9E21A-A21D-49DF-8499-CD501E0F9596}" destId="{8627ED8B-CD7E-43D1-AFE3-44E015749251}" srcOrd="0" destOrd="0" presId="urn:microsoft.com/office/officeart/2005/8/layout/orgChart1"/>
    <dgm:cxn modelId="{30ABE40D-F1AE-40BB-A7A8-1E3AFEC948E9}" type="presParOf" srcId="{8627ED8B-CD7E-43D1-AFE3-44E015749251}" destId="{93E18AA5-6466-4A6B-AC9C-425AC5899792}" srcOrd="0" destOrd="0" presId="urn:microsoft.com/office/officeart/2005/8/layout/orgChart1"/>
    <dgm:cxn modelId="{AF3377DF-9EC1-4D15-90BC-C3B4B4227A68}" type="presParOf" srcId="{93E18AA5-6466-4A6B-AC9C-425AC5899792}" destId="{12D4BF79-010D-4920-8E1E-95E35B8411DE}" srcOrd="0" destOrd="0" presId="urn:microsoft.com/office/officeart/2005/8/layout/orgChart1"/>
    <dgm:cxn modelId="{1CF6171B-8CFA-499F-9005-1D7ACE1270D9}" type="presParOf" srcId="{93E18AA5-6466-4A6B-AC9C-425AC5899792}" destId="{44344088-D2AE-4BAE-A981-C85BF7912BE8}" srcOrd="1" destOrd="0" presId="urn:microsoft.com/office/officeart/2005/8/layout/orgChart1"/>
    <dgm:cxn modelId="{07A48035-7F74-47D2-A539-58BDB3DE69E2}" type="presParOf" srcId="{8627ED8B-CD7E-43D1-AFE3-44E015749251}" destId="{3E3D938D-9413-4058-A230-E0875D276112}" srcOrd="1" destOrd="0" presId="urn:microsoft.com/office/officeart/2005/8/layout/orgChart1"/>
    <dgm:cxn modelId="{C5BEC756-4269-49D1-8B43-06DAB2585F60}" type="presParOf" srcId="{3E3D938D-9413-4058-A230-E0875D276112}" destId="{36EF7D21-F919-4833-920F-D92155D9E817}" srcOrd="0" destOrd="0" presId="urn:microsoft.com/office/officeart/2005/8/layout/orgChart1"/>
    <dgm:cxn modelId="{E1A8F3B1-40AE-4BEE-86AE-81670BD3A86D}" type="presParOf" srcId="{3E3D938D-9413-4058-A230-E0875D276112}" destId="{70337B27-5E3D-4088-B329-7A5E8B677EF0}" srcOrd="1" destOrd="0" presId="urn:microsoft.com/office/officeart/2005/8/layout/orgChart1"/>
    <dgm:cxn modelId="{3FCBE868-01B8-4FA1-8CCC-12472A2E0BD3}" type="presParOf" srcId="{70337B27-5E3D-4088-B329-7A5E8B677EF0}" destId="{20B3DB54-AA91-4CCA-8E2E-504F8D046CF3}" srcOrd="0" destOrd="0" presId="urn:microsoft.com/office/officeart/2005/8/layout/orgChart1"/>
    <dgm:cxn modelId="{C6B53A76-BB5D-4B0D-ABF4-DDA79AC2ADD1}" type="presParOf" srcId="{20B3DB54-AA91-4CCA-8E2E-504F8D046CF3}" destId="{09D17F5F-8AF3-4EF8-A7D0-8899CAAA6252}" srcOrd="0" destOrd="0" presId="urn:microsoft.com/office/officeart/2005/8/layout/orgChart1"/>
    <dgm:cxn modelId="{AD01FF1D-50FC-4BB3-A4DD-233176364229}" type="presParOf" srcId="{20B3DB54-AA91-4CCA-8E2E-504F8D046CF3}" destId="{64E43FE6-407A-4FCC-91E4-2F0ABC635AA2}" srcOrd="1" destOrd="0" presId="urn:microsoft.com/office/officeart/2005/8/layout/orgChart1"/>
    <dgm:cxn modelId="{B3BF72AC-3F64-4309-919D-8229B83788B8}" type="presParOf" srcId="{70337B27-5E3D-4088-B329-7A5E8B677EF0}" destId="{D94FA54F-600E-4994-91FB-27845457ABDF}" srcOrd="1" destOrd="0" presId="urn:microsoft.com/office/officeart/2005/8/layout/orgChart1"/>
    <dgm:cxn modelId="{7644BE37-DF9F-4FE6-9196-7038B77471FE}" type="presParOf" srcId="{70337B27-5E3D-4088-B329-7A5E8B677EF0}" destId="{054756A8-FD03-4CF7-9D32-AF99F22BCACF}" srcOrd="2" destOrd="0" presId="urn:microsoft.com/office/officeart/2005/8/layout/orgChart1"/>
    <dgm:cxn modelId="{EA31B802-BDBD-4F25-8347-AC7E13A53EFE}" type="presParOf" srcId="{3E3D938D-9413-4058-A230-E0875D276112}" destId="{ADDAF37F-88C5-4803-A53E-9AD27ECEDEE3}" srcOrd="2" destOrd="0" presId="urn:microsoft.com/office/officeart/2005/8/layout/orgChart1"/>
    <dgm:cxn modelId="{01C11B0F-EC6B-41B6-9038-4CC6FDC8D5F1}" type="presParOf" srcId="{3E3D938D-9413-4058-A230-E0875D276112}" destId="{C7C7627C-01C0-4CC6-85A6-BC033D3C6177}" srcOrd="3" destOrd="0" presId="urn:microsoft.com/office/officeart/2005/8/layout/orgChart1"/>
    <dgm:cxn modelId="{4B6FA3F9-711A-4A94-8470-620581920317}" type="presParOf" srcId="{C7C7627C-01C0-4CC6-85A6-BC033D3C6177}" destId="{A20F01D3-908C-4642-87C3-02B9947E0C47}" srcOrd="0" destOrd="0" presId="urn:microsoft.com/office/officeart/2005/8/layout/orgChart1"/>
    <dgm:cxn modelId="{858E585A-D681-4438-8931-29133842487C}" type="presParOf" srcId="{A20F01D3-908C-4642-87C3-02B9947E0C47}" destId="{1D9CC32D-5FBE-46B3-9729-E17B50F63BA6}" srcOrd="0" destOrd="0" presId="urn:microsoft.com/office/officeart/2005/8/layout/orgChart1"/>
    <dgm:cxn modelId="{EFE9E9A6-7B07-4DAB-ABAC-ED78A412B3A2}" type="presParOf" srcId="{A20F01D3-908C-4642-87C3-02B9947E0C47}" destId="{AF47FA72-DA80-4875-8BE1-7C2B51F75BED}" srcOrd="1" destOrd="0" presId="urn:microsoft.com/office/officeart/2005/8/layout/orgChart1"/>
    <dgm:cxn modelId="{28B6EB72-1399-49E1-AC9D-0E6B3EB6E7D5}" type="presParOf" srcId="{C7C7627C-01C0-4CC6-85A6-BC033D3C6177}" destId="{477977FD-79FC-4AB3-9A4F-2E29D969A726}" srcOrd="1" destOrd="0" presId="urn:microsoft.com/office/officeart/2005/8/layout/orgChart1"/>
    <dgm:cxn modelId="{2D8A4359-BC33-49E6-AF0E-F3E051817F7B}" type="presParOf" srcId="{477977FD-79FC-4AB3-9A4F-2E29D969A726}" destId="{27FAE9B8-89D5-49D8-ABDB-BDDBC4BFF029}" srcOrd="0" destOrd="0" presId="urn:microsoft.com/office/officeart/2005/8/layout/orgChart1"/>
    <dgm:cxn modelId="{3D5FEC6F-0715-40F3-8CA0-1F8B56089149}" type="presParOf" srcId="{477977FD-79FC-4AB3-9A4F-2E29D969A726}" destId="{A2D20DFB-195F-4D3C-BDFF-BEDF084E64C0}" srcOrd="1" destOrd="0" presId="urn:microsoft.com/office/officeart/2005/8/layout/orgChart1"/>
    <dgm:cxn modelId="{CF0152AD-3440-4FFB-A839-F50B668AC0E3}" type="presParOf" srcId="{A2D20DFB-195F-4D3C-BDFF-BEDF084E64C0}" destId="{A18164D5-C518-458B-81DB-37235F9A09CE}" srcOrd="0" destOrd="0" presId="urn:microsoft.com/office/officeart/2005/8/layout/orgChart1"/>
    <dgm:cxn modelId="{534BFD23-AFC9-4431-BDA5-267032957445}" type="presParOf" srcId="{A18164D5-C518-458B-81DB-37235F9A09CE}" destId="{D4BE3490-6EC4-4EAA-8BED-7FCD4C7AB422}" srcOrd="0" destOrd="0" presId="urn:microsoft.com/office/officeart/2005/8/layout/orgChart1"/>
    <dgm:cxn modelId="{71C7D9E9-1F7B-4977-9868-A2658B695F62}" type="presParOf" srcId="{A18164D5-C518-458B-81DB-37235F9A09CE}" destId="{1E3139A2-B139-4991-ACD1-3F820247D51D}" srcOrd="1" destOrd="0" presId="urn:microsoft.com/office/officeart/2005/8/layout/orgChart1"/>
    <dgm:cxn modelId="{B71D8C8C-E592-4F0C-8647-AB49E85DEDC8}" type="presParOf" srcId="{A2D20DFB-195F-4D3C-BDFF-BEDF084E64C0}" destId="{13E9283B-AEDC-4C09-8FC7-30B8CDBFBB30}" srcOrd="1" destOrd="0" presId="urn:microsoft.com/office/officeart/2005/8/layout/orgChart1"/>
    <dgm:cxn modelId="{A32D730D-23C1-4400-8CE7-730ECDAD1892}" type="presParOf" srcId="{A2D20DFB-195F-4D3C-BDFF-BEDF084E64C0}" destId="{E0065F17-E347-45C7-BEEA-276DF3B65338}" srcOrd="2" destOrd="0" presId="urn:microsoft.com/office/officeart/2005/8/layout/orgChart1"/>
    <dgm:cxn modelId="{0F981103-DF5D-4A93-834A-D781D7D296DB}" type="presParOf" srcId="{477977FD-79FC-4AB3-9A4F-2E29D969A726}" destId="{1BF71401-1FFF-400F-8106-7F72097BA371}" srcOrd="2" destOrd="0" presId="urn:microsoft.com/office/officeart/2005/8/layout/orgChart1"/>
    <dgm:cxn modelId="{405B5B77-5CC3-45FE-9B2C-F7119BB19E95}" type="presParOf" srcId="{477977FD-79FC-4AB3-9A4F-2E29D969A726}" destId="{949CD739-DA91-4AFF-92E2-4863DBE2D620}" srcOrd="3" destOrd="0" presId="urn:microsoft.com/office/officeart/2005/8/layout/orgChart1"/>
    <dgm:cxn modelId="{095B9CDD-EC8D-4D50-97F3-47D910F19C7F}" type="presParOf" srcId="{949CD739-DA91-4AFF-92E2-4863DBE2D620}" destId="{1BE531FD-5E8A-413D-B92C-8C5856851D5E}" srcOrd="0" destOrd="0" presId="urn:microsoft.com/office/officeart/2005/8/layout/orgChart1"/>
    <dgm:cxn modelId="{9C2A66D6-C654-4736-9AF4-85CC04DD7794}" type="presParOf" srcId="{1BE531FD-5E8A-413D-B92C-8C5856851D5E}" destId="{18ED446C-DFE5-4098-BC1D-901A080BCDF2}" srcOrd="0" destOrd="0" presId="urn:microsoft.com/office/officeart/2005/8/layout/orgChart1"/>
    <dgm:cxn modelId="{D3D5A98B-E422-44CB-96D7-A4068345A639}" type="presParOf" srcId="{1BE531FD-5E8A-413D-B92C-8C5856851D5E}" destId="{351BF5E1-CA1C-4F37-A12F-A0CCE3F6C8EA}" srcOrd="1" destOrd="0" presId="urn:microsoft.com/office/officeart/2005/8/layout/orgChart1"/>
    <dgm:cxn modelId="{EFF48223-4036-46AC-8991-EE3EBD8712D2}" type="presParOf" srcId="{949CD739-DA91-4AFF-92E2-4863DBE2D620}" destId="{823FAF95-2351-4BB2-A206-C8048D110F6E}" srcOrd="1" destOrd="0" presId="urn:microsoft.com/office/officeart/2005/8/layout/orgChart1"/>
    <dgm:cxn modelId="{3D245F57-F571-482D-BD16-1B116AD5106E}" type="presParOf" srcId="{949CD739-DA91-4AFF-92E2-4863DBE2D620}" destId="{00A1AF65-5540-4B54-984D-73E9B50A5F3F}" srcOrd="2" destOrd="0" presId="urn:microsoft.com/office/officeart/2005/8/layout/orgChart1"/>
    <dgm:cxn modelId="{B7F38F2C-2649-4CFD-AAC6-295092660734}" type="presParOf" srcId="{477977FD-79FC-4AB3-9A4F-2E29D969A726}" destId="{7361576A-4C5A-47B5-879C-46448679FC86}" srcOrd="4" destOrd="0" presId="urn:microsoft.com/office/officeart/2005/8/layout/orgChart1"/>
    <dgm:cxn modelId="{3D52DE80-E908-49E1-9A79-1AE6EA580EB3}" type="presParOf" srcId="{477977FD-79FC-4AB3-9A4F-2E29D969A726}" destId="{31E7A127-35E4-48B4-83C8-67269602123B}" srcOrd="5" destOrd="0" presId="urn:microsoft.com/office/officeart/2005/8/layout/orgChart1"/>
    <dgm:cxn modelId="{BAA77AD3-AA76-480A-9FFB-F29A96E75637}" type="presParOf" srcId="{31E7A127-35E4-48B4-83C8-67269602123B}" destId="{E35D1EAE-9A79-4E83-96F4-5A6B96830E1C}" srcOrd="0" destOrd="0" presId="urn:microsoft.com/office/officeart/2005/8/layout/orgChart1"/>
    <dgm:cxn modelId="{7B8BA93C-A2FA-4CDA-BF3C-7C4DCBF30AFF}" type="presParOf" srcId="{E35D1EAE-9A79-4E83-96F4-5A6B96830E1C}" destId="{4246B1D9-D5A1-4C3A-A48D-389373002EB8}" srcOrd="0" destOrd="0" presId="urn:microsoft.com/office/officeart/2005/8/layout/orgChart1"/>
    <dgm:cxn modelId="{705954DE-FE05-4170-8B0A-24D99F5C0FAC}" type="presParOf" srcId="{E35D1EAE-9A79-4E83-96F4-5A6B96830E1C}" destId="{CC9CD37B-C2D4-467B-A84D-DB6587881D2B}" srcOrd="1" destOrd="0" presId="urn:microsoft.com/office/officeart/2005/8/layout/orgChart1"/>
    <dgm:cxn modelId="{0A2E086F-1A94-4E5D-B0FF-3823217CD162}" type="presParOf" srcId="{31E7A127-35E4-48B4-83C8-67269602123B}" destId="{742EC53C-A1A4-41F0-A1FA-56FB04E1F6A6}" srcOrd="1" destOrd="0" presId="urn:microsoft.com/office/officeart/2005/8/layout/orgChart1"/>
    <dgm:cxn modelId="{ACE5DC8D-9503-4E21-9722-4D100AE12F81}" type="presParOf" srcId="{742EC53C-A1A4-41F0-A1FA-56FB04E1F6A6}" destId="{8082827C-374F-42A2-AAB3-F827955ADD51}" srcOrd="0" destOrd="0" presId="urn:microsoft.com/office/officeart/2005/8/layout/orgChart1"/>
    <dgm:cxn modelId="{926DE3B8-BC10-4AA9-9B20-0069884EC720}" type="presParOf" srcId="{742EC53C-A1A4-41F0-A1FA-56FB04E1F6A6}" destId="{3587EBF8-FF5E-4670-8614-59DBBA68312C}" srcOrd="1" destOrd="0" presId="urn:microsoft.com/office/officeart/2005/8/layout/orgChart1"/>
    <dgm:cxn modelId="{27C1FD3D-4592-483B-82F2-6B6D2BE65FC5}" type="presParOf" srcId="{3587EBF8-FF5E-4670-8614-59DBBA68312C}" destId="{FE226E9E-0440-49EB-9071-9FC08D7C130E}" srcOrd="0" destOrd="0" presId="urn:microsoft.com/office/officeart/2005/8/layout/orgChart1"/>
    <dgm:cxn modelId="{EE73CE60-9E8C-45CB-BEB8-4FF0B6A6DB13}" type="presParOf" srcId="{FE226E9E-0440-49EB-9071-9FC08D7C130E}" destId="{20BFF59F-F2DA-4C23-BE52-ED591A437FD8}" srcOrd="0" destOrd="0" presId="urn:microsoft.com/office/officeart/2005/8/layout/orgChart1"/>
    <dgm:cxn modelId="{80851AB4-96BF-48B3-A1BA-283FA0F57AA6}" type="presParOf" srcId="{FE226E9E-0440-49EB-9071-9FC08D7C130E}" destId="{E3F7A5B3-76E0-4BDF-871D-77CEF9E33932}" srcOrd="1" destOrd="0" presId="urn:microsoft.com/office/officeart/2005/8/layout/orgChart1"/>
    <dgm:cxn modelId="{D83E4552-CED7-4D77-9F3B-A9F625B93D40}" type="presParOf" srcId="{3587EBF8-FF5E-4670-8614-59DBBA68312C}" destId="{4F6C99F3-FB02-4861-BFDE-43CFAFFF3D6C}" srcOrd="1" destOrd="0" presId="urn:microsoft.com/office/officeart/2005/8/layout/orgChart1"/>
    <dgm:cxn modelId="{D75BB2B6-6BE6-4951-AEE8-3FAB43533EB6}" type="presParOf" srcId="{3587EBF8-FF5E-4670-8614-59DBBA68312C}" destId="{C97F2E6C-FBBD-4F6E-A593-D4702347D861}" srcOrd="2" destOrd="0" presId="urn:microsoft.com/office/officeart/2005/8/layout/orgChart1"/>
    <dgm:cxn modelId="{834A22E2-6A6C-480C-8F0D-8D2FE6AD6A60}" type="presParOf" srcId="{742EC53C-A1A4-41F0-A1FA-56FB04E1F6A6}" destId="{96C381DB-67EA-448B-8D4C-B21135EE1A12}" srcOrd="2" destOrd="0" presId="urn:microsoft.com/office/officeart/2005/8/layout/orgChart1"/>
    <dgm:cxn modelId="{104C6F02-DC8B-43C3-B486-7C67256E2D6B}" type="presParOf" srcId="{742EC53C-A1A4-41F0-A1FA-56FB04E1F6A6}" destId="{5D76AFCF-5A74-4D1B-96C3-C229119C5FE9}" srcOrd="3" destOrd="0" presId="urn:microsoft.com/office/officeart/2005/8/layout/orgChart1"/>
    <dgm:cxn modelId="{95E758B0-8B69-4A15-8074-A9CF8E2F75F2}" type="presParOf" srcId="{5D76AFCF-5A74-4D1B-96C3-C229119C5FE9}" destId="{F8A4B364-E4DD-4316-AF68-F6B4432A63B7}" srcOrd="0" destOrd="0" presId="urn:microsoft.com/office/officeart/2005/8/layout/orgChart1"/>
    <dgm:cxn modelId="{E6308225-3788-4B05-AC4D-2C25844A3522}" type="presParOf" srcId="{F8A4B364-E4DD-4316-AF68-F6B4432A63B7}" destId="{9A7E8088-73F0-4268-AE43-70EB89DA72DA}" srcOrd="0" destOrd="0" presId="urn:microsoft.com/office/officeart/2005/8/layout/orgChart1"/>
    <dgm:cxn modelId="{E2D61517-344B-4A1B-982C-CF672BA0D840}" type="presParOf" srcId="{F8A4B364-E4DD-4316-AF68-F6B4432A63B7}" destId="{099B87E2-D8A5-4048-BD8E-D829A64E954E}" srcOrd="1" destOrd="0" presId="urn:microsoft.com/office/officeart/2005/8/layout/orgChart1"/>
    <dgm:cxn modelId="{AA7C6B22-3E51-4923-911C-83572B9FDF29}" type="presParOf" srcId="{5D76AFCF-5A74-4D1B-96C3-C229119C5FE9}" destId="{7E57EB07-81DE-45B1-9E4A-7FEED6C62336}" srcOrd="1" destOrd="0" presId="urn:microsoft.com/office/officeart/2005/8/layout/orgChart1"/>
    <dgm:cxn modelId="{C151063B-BA51-432A-9C03-B2B781E67FAF}" type="presParOf" srcId="{5D76AFCF-5A74-4D1B-96C3-C229119C5FE9}" destId="{9B9128CD-9DC3-44A0-9412-85989D434998}" srcOrd="2" destOrd="0" presId="urn:microsoft.com/office/officeart/2005/8/layout/orgChart1"/>
    <dgm:cxn modelId="{329BF9E9-A98C-4D10-BF65-AEC1F88CDAE4}" type="presParOf" srcId="{742EC53C-A1A4-41F0-A1FA-56FB04E1F6A6}" destId="{218E0EFE-50E1-45DB-8B25-298AE2B9A2B0}" srcOrd="4" destOrd="0" presId="urn:microsoft.com/office/officeart/2005/8/layout/orgChart1"/>
    <dgm:cxn modelId="{0959660C-5EBB-4F78-8184-1CDD0237FDE9}" type="presParOf" srcId="{742EC53C-A1A4-41F0-A1FA-56FB04E1F6A6}" destId="{12F5C11C-9ADD-4A34-82D5-6D186EA7A980}" srcOrd="5" destOrd="0" presId="urn:microsoft.com/office/officeart/2005/8/layout/orgChart1"/>
    <dgm:cxn modelId="{4DBFCD1F-238F-49BB-8975-0DC3DAC41E90}" type="presParOf" srcId="{12F5C11C-9ADD-4A34-82D5-6D186EA7A980}" destId="{55BDAFAA-B7B7-4156-A03D-DDA5E3EB2436}" srcOrd="0" destOrd="0" presId="urn:microsoft.com/office/officeart/2005/8/layout/orgChart1"/>
    <dgm:cxn modelId="{771CABE0-91BB-4217-98E7-7B35F2A8EEF8}" type="presParOf" srcId="{55BDAFAA-B7B7-4156-A03D-DDA5E3EB2436}" destId="{073947DF-99BF-430F-9EFE-20F3D74158C4}" srcOrd="0" destOrd="0" presId="urn:microsoft.com/office/officeart/2005/8/layout/orgChart1"/>
    <dgm:cxn modelId="{23E1E885-92C4-48EF-91B1-DC1804DE8E19}" type="presParOf" srcId="{55BDAFAA-B7B7-4156-A03D-DDA5E3EB2436}" destId="{769A1500-9CE0-4BD3-A106-017CC5ED64F7}" srcOrd="1" destOrd="0" presId="urn:microsoft.com/office/officeart/2005/8/layout/orgChart1"/>
    <dgm:cxn modelId="{EFED446C-2FB6-4D36-A3E5-3AF08EBD7AA9}" type="presParOf" srcId="{12F5C11C-9ADD-4A34-82D5-6D186EA7A980}" destId="{F1AA4B23-DF12-4620-A692-13919D9D9CBB}" srcOrd="1" destOrd="0" presId="urn:microsoft.com/office/officeart/2005/8/layout/orgChart1"/>
    <dgm:cxn modelId="{4B9EC939-C62F-499B-AE32-57CC094A4F5A}" type="presParOf" srcId="{12F5C11C-9ADD-4A34-82D5-6D186EA7A980}" destId="{94F3C1F2-9BCC-444E-9519-27585F76187C}" srcOrd="2" destOrd="0" presId="urn:microsoft.com/office/officeart/2005/8/layout/orgChart1"/>
    <dgm:cxn modelId="{8A32A5B3-D52A-4372-92EE-6D45A37E5E7D}" type="presParOf" srcId="{742EC53C-A1A4-41F0-A1FA-56FB04E1F6A6}" destId="{213BD254-AFDE-4A83-A1ED-A94643C07B50}" srcOrd="6" destOrd="0" presId="urn:microsoft.com/office/officeart/2005/8/layout/orgChart1"/>
    <dgm:cxn modelId="{4A337493-98EF-4B24-AD94-EF0C347AFC54}" type="presParOf" srcId="{742EC53C-A1A4-41F0-A1FA-56FB04E1F6A6}" destId="{406186ED-1127-4A93-AB48-FA8AB92A50E2}" srcOrd="7" destOrd="0" presId="urn:microsoft.com/office/officeart/2005/8/layout/orgChart1"/>
    <dgm:cxn modelId="{B41E7CEF-6261-4405-A1A5-D0DCCB4AAFDD}" type="presParOf" srcId="{406186ED-1127-4A93-AB48-FA8AB92A50E2}" destId="{BC4D61C5-317E-4F66-A24B-8121582DF234}" srcOrd="0" destOrd="0" presId="urn:microsoft.com/office/officeart/2005/8/layout/orgChart1"/>
    <dgm:cxn modelId="{FFBB279D-CC93-46DC-AE1F-F7A3B0DC7ECD}" type="presParOf" srcId="{BC4D61C5-317E-4F66-A24B-8121582DF234}" destId="{3D57C0BD-1C31-45F2-88DB-7AEA23CC55E0}" srcOrd="0" destOrd="0" presId="urn:microsoft.com/office/officeart/2005/8/layout/orgChart1"/>
    <dgm:cxn modelId="{1C713F69-C06E-45FF-9221-AE8BD0829359}" type="presParOf" srcId="{BC4D61C5-317E-4F66-A24B-8121582DF234}" destId="{CCBC56ED-B6C2-4039-AF5A-AA1A5BD25516}" srcOrd="1" destOrd="0" presId="urn:microsoft.com/office/officeart/2005/8/layout/orgChart1"/>
    <dgm:cxn modelId="{C5FBC159-3AA6-4B78-86D3-247073F2312E}" type="presParOf" srcId="{406186ED-1127-4A93-AB48-FA8AB92A50E2}" destId="{27C3C098-2200-45DB-B4D3-F727B7F2ABE7}" srcOrd="1" destOrd="0" presId="urn:microsoft.com/office/officeart/2005/8/layout/orgChart1"/>
    <dgm:cxn modelId="{CE757F8D-637F-4149-B513-38F15A040164}" type="presParOf" srcId="{406186ED-1127-4A93-AB48-FA8AB92A50E2}" destId="{BA35CD6C-B945-4467-826C-955F2838B833}" srcOrd="2" destOrd="0" presId="urn:microsoft.com/office/officeart/2005/8/layout/orgChart1"/>
    <dgm:cxn modelId="{7A71896E-EB47-480B-899E-097E856CCA88}" type="presParOf" srcId="{31E7A127-35E4-48B4-83C8-67269602123B}" destId="{CD126DE7-367A-48AF-8685-292AEA6B811E}" srcOrd="2" destOrd="0" presId="urn:microsoft.com/office/officeart/2005/8/layout/orgChart1"/>
    <dgm:cxn modelId="{A4D8B769-B53B-4376-9C40-C91CA5E93F64}" type="presParOf" srcId="{C7C7627C-01C0-4CC6-85A6-BC033D3C6177}" destId="{0532BE84-D4C4-471D-8F71-7C3F28F8D25B}" srcOrd="2" destOrd="0" presId="urn:microsoft.com/office/officeart/2005/8/layout/orgChart1"/>
    <dgm:cxn modelId="{3F6AAF68-ED70-4A40-863D-663E3AB99968}" type="presParOf" srcId="{3E3D938D-9413-4058-A230-E0875D276112}" destId="{86ABF020-078E-41C1-8BB8-35A7D3285EC0}" srcOrd="4" destOrd="0" presId="urn:microsoft.com/office/officeart/2005/8/layout/orgChart1"/>
    <dgm:cxn modelId="{F084CC86-6EAB-42DC-946E-B7B03028D68D}" type="presParOf" srcId="{3E3D938D-9413-4058-A230-E0875D276112}" destId="{D2D16694-1575-47B7-99BF-0FD58AA89EEB}" srcOrd="5" destOrd="0" presId="urn:microsoft.com/office/officeart/2005/8/layout/orgChart1"/>
    <dgm:cxn modelId="{41AF2E43-CA23-4D98-AD74-5782E7B3DD01}" type="presParOf" srcId="{D2D16694-1575-47B7-99BF-0FD58AA89EEB}" destId="{54776D11-6D2E-4239-A42D-59C472C9C6EA}" srcOrd="0" destOrd="0" presId="urn:microsoft.com/office/officeart/2005/8/layout/orgChart1"/>
    <dgm:cxn modelId="{4642092D-DF24-4DEC-B706-03BD27A35EC0}" type="presParOf" srcId="{54776D11-6D2E-4239-A42D-59C472C9C6EA}" destId="{370AE8CA-CF35-4405-AF40-EF81A4F75AAD}" srcOrd="0" destOrd="0" presId="urn:microsoft.com/office/officeart/2005/8/layout/orgChart1"/>
    <dgm:cxn modelId="{528D8F6A-C80C-4F20-B9D4-FD7FA9945DBB}" type="presParOf" srcId="{54776D11-6D2E-4239-A42D-59C472C9C6EA}" destId="{BD886D2F-BCE7-4DDC-B253-0E05356689E4}" srcOrd="1" destOrd="0" presId="urn:microsoft.com/office/officeart/2005/8/layout/orgChart1"/>
    <dgm:cxn modelId="{F5BB8B0E-DFBF-4F05-836A-3BDE9227F858}" type="presParOf" srcId="{D2D16694-1575-47B7-99BF-0FD58AA89EEB}" destId="{56B834B6-FB06-4E44-8F32-B0036EBC267C}" srcOrd="1" destOrd="0" presId="urn:microsoft.com/office/officeart/2005/8/layout/orgChart1"/>
    <dgm:cxn modelId="{6F0FA427-93AA-4B5F-AE28-ED625592A3B8}" type="presParOf" srcId="{56B834B6-FB06-4E44-8F32-B0036EBC267C}" destId="{C7A4BBCC-6571-4EEF-B284-27B60204B4F6}" srcOrd="0" destOrd="0" presId="urn:microsoft.com/office/officeart/2005/8/layout/orgChart1"/>
    <dgm:cxn modelId="{A360DDBA-D14D-4DB6-85A5-00492D79715A}" type="presParOf" srcId="{56B834B6-FB06-4E44-8F32-B0036EBC267C}" destId="{5C94C6F2-E944-440B-98E0-F03BAD69AAD0}" srcOrd="1" destOrd="0" presId="urn:microsoft.com/office/officeart/2005/8/layout/orgChart1"/>
    <dgm:cxn modelId="{5FBE79EB-9B04-477D-A187-4CA56B8E22DB}" type="presParOf" srcId="{5C94C6F2-E944-440B-98E0-F03BAD69AAD0}" destId="{AD8F1C20-5490-4F9D-AA9B-EC85FA39CC56}" srcOrd="0" destOrd="0" presId="urn:microsoft.com/office/officeart/2005/8/layout/orgChart1"/>
    <dgm:cxn modelId="{24D37E28-483A-488E-AF5F-CCC75A6DD5C0}" type="presParOf" srcId="{AD8F1C20-5490-4F9D-AA9B-EC85FA39CC56}" destId="{189A0576-D5F4-423C-945E-3D0C7EAF4B1C}" srcOrd="0" destOrd="0" presId="urn:microsoft.com/office/officeart/2005/8/layout/orgChart1"/>
    <dgm:cxn modelId="{4610EAD4-C87C-407D-AA80-28B1C6705D2F}" type="presParOf" srcId="{AD8F1C20-5490-4F9D-AA9B-EC85FA39CC56}" destId="{B6082237-020E-4AD2-8BA3-E373D061ACD5}" srcOrd="1" destOrd="0" presId="urn:microsoft.com/office/officeart/2005/8/layout/orgChart1"/>
    <dgm:cxn modelId="{CBC089B5-0B71-4984-9107-FDA0506C4855}" type="presParOf" srcId="{5C94C6F2-E944-440B-98E0-F03BAD69AAD0}" destId="{21FA0A7F-48EE-4354-BC9D-4D0EBC11C9CB}" srcOrd="1" destOrd="0" presId="urn:microsoft.com/office/officeart/2005/8/layout/orgChart1"/>
    <dgm:cxn modelId="{0066E44B-CDE0-4C93-BD3B-D46EB8FC7BA4}" type="presParOf" srcId="{5C94C6F2-E944-440B-98E0-F03BAD69AAD0}" destId="{F40F8C4B-C573-4449-BAF3-F376D043E215}" srcOrd="2" destOrd="0" presId="urn:microsoft.com/office/officeart/2005/8/layout/orgChart1"/>
    <dgm:cxn modelId="{074B9DDD-99F4-47E5-AC7F-50DA1C7D8E8B}" type="presParOf" srcId="{56B834B6-FB06-4E44-8F32-B0036EBC267C}" destId="{4F631756-2CE8-43EA-8B71-3C6BD27F681E}" srcOrd="2" destOrd="0" presId="urn:microsoft.com/office/officeart/2005/8/layout/orgChart1"/>
    <dgm:cxn modelId="{CD3451AB-F95A-47CB-82B1-47579FD9F840}" type="presParOf" srcId="{56B834B6-FB06-4E44-8F32-B0036EBC267C}" destId="{6EE8D74F-6474-463A-BC77-62E2A0FAA187}" srcOrd="3" destOrd="0" presId="urn:microsoft.com/office/officeart/2005/8/layout/orgChart1"/>
    <dgm:cxn modelId="{DBBAFEB1-8B41-4CE0-80C7-17EDFC38743E}" type="presParOf" srcId="{6EE8D74F-6474-463A-BC77-62E2A0FAA187}" destId="{72CEF02E-3D02-4102-BE3A-4DB6617CE00B}" srcOrd="0" destOrd="0" presId="urn:microsoft.com/office/officeart/2005/8/layout/orgChart1"/>
    <dgm:cxn modelId="{D82E5377-8288-49D5-B858-98CD52D8D097}" type="presParOf" srcId="{72CEF02E-3D02-4102-BE3A-4DB6617CE00B}" destId="{9F8E2095-7160-4948-A9ED-C195C334D546}" srcOrd="0" destOrd="0" presId="urn:microsoft.com/office/officeart/2005/8/layout/orgChart1"/>
    <dgm:cxn modelId="{DE3AF4F0-311B-4540-83A5-BA0C767A50FD}" type="presParOf" srcId="{72CEF02E-3D02-4102-BE3A-4DB6617CE00B}" destId="{45F8027E-5C68-41DD-9D75-3A887466A695}" srcOrd="1" destOrd="0" presId="urn:microsoft.com/office/officeart/2005/8/layout/orgChart1"/>
    <dgm:cxn modelId="{D6B6171E-4F51-4D8A-ADF8-D6018B8DA63B}" type="presParOf" srcId="{6EE8D74F-6474-463A-BC77-62E2A0FAA187}" destId="{7ED0DAD9-F308-4B28-8140-3CBCC5FC9170}" srcOrd="1" destOrd="0" presId="urn:microsoft.com/office/officeart/2005/8/layout/orgChart1"/>
    <dgm:cxn modelId="{3C5D3F92-01D0-4D91-B17D-525A8FA75A23}" type="presParOf" srcId="{7ED0DAD9-F308-4B28-8140-3CBCC5FC9170}" destId="{3B76F343-38E7-4045-8724-494B88D6121A}" srcOrd="0" destOrd="0" presId="urn:microsoft.com/office/officeart/2005/8/layout/orgChart1"/>
    <dgm:cxn modelId="{8648ACC5-DF6A-4A85-9EF1-98C6B858CFDA}" type="presParOf" srcId="{7ED0DAD9-F308-4B28-8140-3CBCC5FC9170}" destId="{966FE70E-5CE4-450A-81D9-131A7A00CB45}" srcOrd="1" destOrd="0" presId="urn:microsoft.com/office/officeart/2005/8/layout/orgChart1"/>
    <dgm:cxn modelId="{CAB5991C-263E-4DC5-810A-B42515B74A71}" type="presParOf" srcId="{966FE70E-5CE4-450A-81D9-131A7A00CB45}" destId="{6D5673BE-9114-4EEC-8FE5-2284FDB85AE5}" srcOrd="0" destOrd="0" presId="urn:microsoft.com/office/officeart/2005/8/layout/orgChart1"/>
    <dgm:cxn modelId="{CCB772CA-1E8F-4945-A4B7-703D307A6F3C}" type="presParOf" srcId="{6D5673BE-9114-4EEC-8FE5-2284FDB85AE5}" destId="{FC899403-512E-4C25-AABE-695AD99AD5A2}" srcOrd="0" destOrd="0" presId="urn:microsoft.com/office/officeart/2005/8/layout/orgChart1"/>
    <dgm:cxn modelId="{9647EBC8-DBC0-4579-B055-361F61D69066}" type="presParOf" srcId="{6D5673BE-9114-4EEC-8FE5-2284FDB85AE5}" destId="{F37C5200-2323-4350-AB52-3CEE9C6CE53C}" srcOrd="1" destOrd="0" presId="urn:microsoft.com/office/officeart/2005/8/layout/orgChart1"/>
    <dgm:cxn modelId="{96959C2A-C55C-4EA4-A1BE-0E5B50B4AD2E}" type="presParOf" srcId="{966FE70E-5CE4-450A-81D9-131A7A00CB45}" destId="{9845C48D-EB3A-4524-8089-B02C3D8D440E}" srcOrd="1" destOrd="0" presId="urn:microsoft.com/office/officeart/2005/8/layout/orgChart1"/>
    <dgm:cxn modelId="{9942F6A7-EB2C-4371-8960-E171566BDE88}" type="presParOf" srcId="{966FE70E-5CE4-450A-81D9-131A7A00CB45}" destId="{CF87C958-9120-469C-B41E-1045B646B805}" srcOrd="2" destOrd="0" presId="urn:microsoft.com/office/officeart/2005/8/layout/orgChart1"/>
    <dgm:cxn modelId="{90541A4A-AF63-40E1-BC8A-2DF6C5BF02C0}" type="presParOf" srcId="{7ED0DAD9-F308-4B28-8140-3CBCC5FC9170}" destId="{EF7387FA-E3B7-4B13-AEFD-5B052FA8D412}" srcOrd="2" destOrd="0" presId="urn:microsoft.com/office/officeart/2005/8/layout/orgChart1"/>
    <dgm:cxn modelId="{58F12F0F-B83F-41A6-999D-D20E4037CD6F}" type="presParOf" srcId="{7ED0DAD9-F308-4B28-8140-3CBCC5FC9170}" destId="{680B23AF-DA3E-44E4-8162-10D6329DDC15}" srcOrd="3" destOrd="0" presId="urn:microsoft.com/office/officeart/2005/8/layout/orgChart1"/>
    <dgm:cxn modelId="{FE48D6F2-7838-4312-AFA7-403799D8EC3D}" type="presParOf" srcId="{680B23AF-DA3E-44E4-8162-10D6329DDC15}" destId="{FFFB0255-285F-4A21-A141-7A89FCB78283}" srcOrd="0" destOrd="0" presId="urn:microsoft.com/office/officeart/2005/8/layout/orgChart1"/>
    <dgm:cxn modelId="{15C6B630-F3B6-49B8-9FEC-B6EADD27B78D}" type="presParOf" srcId="{FFFB0255-285F-4A21-A141-7A89FCB78283}" destId="{1B9D966D-F6B1-4E8C-8255-8072081B89D2}" srcOrd="0" destOrd="0" presId="urn:microsoft.com/office/officeart/2005/8/layout/orgChart1"/>
    <dgm:cxn modelId="{51F1ABB4-31EB-4929-AFF6-E7FB4B926E74}" type="presParOf" srcId="{FFFB0255-285F-4A21-A141-7A89FCB78283}" destId="{2ACA3D05-8E82-4A18-869F-A253FA70BB77}" srcOrd="1" destOrd="0" presId="urn:microsoft.com/office/officeart/2005/8/layout/orgChart1"/>
    <dgm:cxn modelId="{66FE9634-4ABE-434A-87F4-32F3F8A51A14}" type="presParOf" srcId="{680B23AF-DA3E-44E4-8162-10D6329DDC15}" destId="{4941E474-FD2F-4B43-8791-1EBCA598F34A}" srcOrd="1" destOrd="0" presId="urn:microsoft.com/office/officeart/2005/8/layout/orgChart1"/>
    <dgm:cxn modelId="{10A01A2D-272B-4D34-8E2A-E514F8750999}" type="presParOf" srcId="{680B23AF-DA3E-44E4-8162-10D6329DDC15}" destId="{8A74DC98-122A-4309-86DC-7AB8DE400870}" srcOrd="2" destOrd="0" presId="urn:microsoft.com/office/officeart/2005/8/layout/orgChart1"/>
    <dgm:cxn modelId="{D7E74D4C-40B2-4D74-B634-ADBA89C1E36B}" type="presParOf" srcId="{6EE8D74F-6474-463A-BC77-62E2A0FAA187}" destId="{6B9F46B0-5449-457D-AC05-9391AF0FA0DE}" srcOrd="2" destOrd="0" presId="urn:microsoft.com/office/officeart/2005/8/layout/orgChart1"/>
    <dgm:cxn modelId="{C0A062B4-8DF2-4056-9B25-740081A5D6B1}" type="presParOf" srcId="{56B834B6-FB06-4E44-8F32-B0036EBC267C}" destId="{83D7D9DB-2AEA-49A1-83CA-118FB8E76DD7}" srcOrd="4" destOrd="0" presId="urn:microsoft.com/office/officeart/2005/8/layout/orgChart1"/>
    <dgm:cxn modelId="{A29CA477-C132-43F9-9484-81EC245FF9A8}" type="presParOf" srcId="{56B834B6-FB06-4E44-8F32-B0036EBC267C}" destId="{7C1DEFB5-96F7-4B3D-9B62-32116F4C349C}" srcOrd="5" destOrd="0" presId="urn:microsoft.com/office/officeart/2005/8/layout/orgChart1"/>
    <dgm:cxn modelId="{12DA40D7-2C54-462C-BCF7-2D9D7F404028}" type="presParOf" srcId="{7C1DEFB5-96F7-4B3D-9B62-32116F4C349C}" destId="{B46EA609-E704-412F-891F-229A7393F1D7}" srcOrd="0" destOrd="0" presId="urn:microsoft.com/office/officeart/2005/8/layout/orgChart1"/>
    <dgm:cxn modelId="{AE7DAB7E-7009-4190-B8E3-D710E341CEF0}" type="presParOf" srcId="{B46EA609-E704-412F-891F-229A7393F1D7}" destId="{928E38BC-2A2A-47E1-9A21-4D40C65CF7C7}" srcOrd="0" destOrd="0" presId="urn:microsoft.com/office/officeart/2005/8/layout/orgChart1"/>
    <dgm:cxn modelId="{ADD202A7-46C1-4EF5-95C3-DD8A14DDF1E9}" type="presParOf" srcId="{B46EA609-E704-412F-891F-229A7393F1D7}" destId="{CE8B2CA6-6F19-4591-B7C4-31EED4E34C26}" srcOrd="1" destOrd="0" presId="urn:microsoft.com/office/officeart/2005/8/layout/orgChart1"/>
    <dgm:cxn modelId="{7C08C7FC-9A8C-42DD-81B2-74A9EDF325B4}" type="presParOf" srcId="{7C1DEFB5-96F7-4B3D-9B62-32116F4C349C}" destId="{E59B1986-A492-48D6-940E-343736CC1C63}" srcOrd="1" destOrd="0" presId="urn:microsoft.com/office/officeart/2005/8/layout/orgChart1"/>
    <dgm:cxn modelId="{A2FF0D62-B529-44C9-AD2D-4D332E1651A6}" type="presParOf" srcId="{E59B1986-A492-48D6-940E-343736CC1C63}" destId="{AE50E382-BAE4-4B0E-9CAA-C295E5A5309F}" srcOrd="0" destOrd="0" presId="urn:microsoft.com/office/officeart/2005/8/layout/orgChart1"/>
    <dgm:cxn modelId="{92A5784A-B9A3-416F-903C-0539252D6818}" type="presParOf" srcId="{E59B1986-A492-48D6-940E-343736CC1C63}" destId="{0286B3DC-E4EF-4BD8-B346-3C7A34F23CAB}" srcOrd="1" destOrd="0" presId="urn:microsoft.com/office/officeart/2005/8/layout/orgChart1"/>
    <dgm:cxn modelId="{26815623-3E89-4E80-BAD8-0EBBAC7B42F5}" type="presParOf" srcId="{0286B3DC-E4EF-4BD8-B346-3C7A34F23CAB}" destId="{E0F1CAB0-C522-4E63-AE19-CCECEA110CEF}" srcOrd="0" destOrd="0" presId="urn:microsoft.com/office/officeart/2005/8/layout/orgChart1"/>
    <dgm:cxn modelId="{50EE6DAB-74BF-410A-A050-B074C28A4F13}" type="presParOf" srcId="{E0F1CAB0-C522-4E63-AE19-CCECEA110CEF}" destId="{BBDC1599-FA91-40E8-8BB7-34A83C25FA91}" srcOrd="0" destOrd="0" presId="urn:microsoft.com/office/officeart/2005/8/layout/orgChart1"/>
    <dgm:cxn modelId="{954651BC-9984-4819-A329-D66D20BDA32D}" type="presParOf" srcId="{E0F1CAB0-C522-4E63-AE19-CCECEA110CEF}" destId="{C3A1DB84-4464-4C74-B057-E573CE433723}" srcOrd="1" destOrd="0" presId="urn:microsoft.com/office/officeart/2005/8/layout/orgChart1"/>
    <dgm:cxn modelId="{27688CD8-B6D9-4259-ADEB-1883F214D53C}" type="presParOf" srcId="{0286B3DC-E4EF-4BD8-B346-3C7A34F23CAB}" destId="{7ED1909E-7DB6-4B4D-9092-E0AF7CE1413D}" srcOrd="1" destOrd="0" presId="urn:microsoft.com/office/officeart/2005/8/layout/orgChart1"/>
    <dgm:cxn modelId="{9A676589-98CE-4860-BD93-CC55E0CC537B}" type="presParOf" srcId="{0286B3DC-E4EF-4BD8-B346-3C7A34F23CAB}" destId="{8F79B8C7-B634-43F6-9911-417E4CA75363}" srcOrd="2" destOrd="0" presId="urn:microsoft.com/office/officeart/2005/8/layout/orgChart1"/>
    <dgm:cxn modelId="{582313D4-D00F-425F-867C-9C86CE04FE67}" type="presParOf" srcId="{7C1DEFB5-96F7-4B3D-9B62-32116F4C349C}" destId="{4B400726-8DE5-43D9-9257-6726D4EB603F}" srcOrd="2" destOrd="0" presId="urn:microsoft.com/office/officeart/2005/8/layout/orgChart1"/>
    <dgm:cxn modelId="{2925177F-20DC-4C96-9BEA-967608A784A2}" type="presParOf" srcId="{D2D16694-1575-47B7-99BF-0FD58AA89EEB}" destId="{F87D678E-A731-4799-90F5-5D161270938A}" srcOrd="2" destOrd="0" presId="urn:microsoft.com/office/officeart/2005/8/layout/orgChart1"/>
    <dgm:cxn modelId="{B67B5C52-64D9-46BB-8FD4-06D15633340C}" type="presParOf" srcId="{3E3D938D-9413-4058-A230-E0875D276112}" destId="{F1712443-248F-4733-B834-076456413A99}" srcOrd="6" destOrd="0" presId="urn:microsoft.com/office/officeart/2005/8/layout/orgChart1"/>
    <dgm:cxn modelId="{568407CB-4C43-41C2-819F-FD555D1F53A1}" type="presParOf" srcId="{3E3D938D-9413-4058-A230-E0875D276112}" destId="{895763B4-D318-46B7-B64D-991DCE9BF429}" srcOrd="7" destOrd="0" presId="urn:microsoft.com/office/officeart/2005/8/layout/orgChart1"/>
    <dgm:cxn modelId="{FDA01384-9599-4485-BDC1-924B489451CC}" type="presParOf" srcId="{895763B4-D318-46B7-B64D-991DCE9BF429}" destId="{313FB75B-765A-4412-9741-9D340FB22BAB}" srcOrd="0" destOrd="0" presId="urn:microsoft.com/office/officeart/2005/8/layout/orgChart1"/>
    <dgm:cxn modelId="{F21850A2-675D-4AC1-B71F-2F276C3391E7}" type="presParOf" srcId="{313FB75B-765A-4412-9741-9D340FB22BAB}" destId="{9AB1F8E0-7A27-4894-B9F8-2F8046FAB881}" srcOrd="0" destOrd="0" presId="urn:microsoft.com/office/officeart/2005/8/layout/orgChart1"/>
    <dgm:cxn modelId="{74E36951-DD8A-4A81-8F10-51E9CCD7E289}" type="presParOf" srcId="{313FB75B-765A-4412-9741-9D340FB22BAB}" destId="{DF56D02B-CBCC-4792-ADF3-6ED8AD8B590D}" srcOrd="1" destOrd="0" presId="urn:microsoft.com/office/officeart/2005/8/layout/orgChart1"/>
    <dgm:cxn modelId="{AD1CB0E1-909D-4907-8FE7-443619CD0A27}" type="presParOf" srcId="{895763B4-D318-46B7-B64D-991DCE9BF429}" destId="{12489805-A4C2-4D24-9E3B-2F2DD03C225C}" srcOrd="1" destOrd="0" presId="urn:microsoft.com/office/officeart/2005/8/layout/orgChart1"/>
    <dgm:cxn modelId="{B182856A-A34C-412D-AD1A-5DC6D2B47DD6}" type="presParOf" srcId="{12489805-A4C2-4D24-9E3B-2F2DD03C225C}" destId="{82B45009-1F88-46C2-98A8-3561180FF091}" srcOrd="0" destOrd="0" presId="urn:microsoft.com/office/officeart/2005/8/layout/orgChart1"/>
    <dgm:cxn modelId="{B5ED9B73-8E7A-40E6-851D-12F6BC0A7864}" type="presParOf" srcId="{12489805-A4C2-4D24-9E3B-2F2DD03C225C}" destId="{DC516293-F86A-45B4-88D8-69132D82E69A}" srcOrd="1" destOrd="0" presId="urn:microsoft.com/office/officeart/2005/8/layout/orgChart1"/>
    <dgm:cxn modelId="{EDA88ECC-2994-439B-A845-53761EE6A249}" type="presParOf" srcId="{DC516293-F86A-45B4-88D8-69132D82E69A}" destId="{2F7D6519-58C4-469C-B09F-33A9D414F113}" srcOrd="0" destOrd="0" presId="urn:microsoft.com/office/officeart/2005/8/layout/orgChart1"/>
    <dgm:cxn modelId="{D3946A05-7436-4B7E-92F3-DE9D063AE4CA}" type="presParOf" srcId="{2F7D6519-58C4-469C-B09F-33A9D414F113}" destId="{3986FA72-2E66-47B2-9A71-2866DB84620D}" srcOrd="0" destOrd="0" presId="urn:microsoft.com/office/officeart/2005/8/layout/orgChart1"/>
    <dgm:cxn modelId="{82F8E1FE-5290-4D3E-93BA-6511478B00C7}" type="presParOf" srcId="{2F7D6519-58C4-469C-B09F-33A9D414F113}" destId="{E215F212-273D-4EFA-A64F-899049B9BF26}" srcOrd="1" destOrd="0" presId="urn:microsoft.com/office/officeart/2005/8/layout/orgChart1"/>
    <dgm:cxn modelId="{0B8C27E9-C457-4A39-8263-A6362DEDA9E4}" type="presParOf" srcId="{DC516293-F86A-45B4-88D8-69132D82E69A}" destId="{482B9004-595F-42B7-BB07-10D66C4072ED}" srcOrd="1" destOrd="0" presId="urn:microsoft.com/office/officeart/2005/8/layout/orgChart1"/>
    <dgm:cxn modelId="{96BE8F56-EDC7-41BF-9585-8292655D5203}" type="presParOf" srcId="{482B9004-595F-42B7-BB07-10D66C4072ED}" destId="{9EBBD751-676A-4C98-8CEA-2BE640C245AD}" srcOrd="0" destOrd="0" presId="urn:microsoft.com/office/officeart/2005/8/layout/orgChart1"/>
    <dgm:cxn modelId="{8C7AC784-FC5F-41A2-A380-19DC1081594A}" type="presParOf" srcId="{482B9004-595F-42B7-BB07-10D66C4072ED}" destId="{75B28596-0FBE-4B53-B7A4-A34D18BD2F6D}" srcOrd="1" destOrd="0" presId="urn:microsoft.com/office/officeart/2005/8/layout/orgChart1"/>
    <dgm:cxn modelId="{67902D59-AA27-444B-A637-57786E499B22}" type="presParOf" srcId="{75B28596-0FBE-4B53-B7A4-A34D18BD2F6D}" destId="{F9EDE10A-B69B-416D-8356-EC6A5BD3A19B}" srcOrd="0" destOrd="0" presId="urn:microsoft.com/office/officeart/2005/8/layout/orgChart1"/>
    <dgm:cxn modelId="{D321569C-2B69-46BC-8CAC-94C4BB9A16B5}" type="presParOf" srcId="{F9EDE10A-B69B-416D-8356-EC6A5BD3A19B}" destId="{C6B1A9D5-A212-4515-BC7D-7836C49E6489}" srcOrd="0" destOrd="0" presId="urn:microsoft.com/office/officeart/2005/8/layout/orgChart1"/>
    <dgm:cxn modelId="{CC284A28-C8C4-4D69-9FD5-0E2CD2490E1F}" type="presParOf" srcId="{F9EDE10A-B69B-416D-8356-EC6A5BD3A19B}" destId="{36933DF8-4C28-44A9-A2F1-92DD3D21A192}" srcOrd="1" destOrd="0" presId="urn:microsoft.com/office/officeart/2005/8/layout/orgChart1"/>
    <dgm:cxn modelId="{855CE2C7-6F2B-4FA3-B7D0-F2250C44C237}" type="presParOf" srcId="{75B28596-0FBE-4B53-B7A4-A34D18BD2F6D}" destId="{A7C0CAA8-95BB-487D-BD47-19363B019D3A}" srcOrd="1" destOrd="0" presId="urn:microsoft.com/office/officeart/2005/8/layout/orgChart1"/>
    <dgm:cxn modelId="{9C61EF11-67A4-43BE-917A-5BC0CD3FEE4F}" type="presParOf" srcId="{A7C0CAA8-95BB-487D-BD47-19363B019D3A}" destId="{8ACB2973-F1C7-4AA6-AC89-802D24C381C9}" srcOrd="0" destOrd="0" presId="urn:microsoft.com/office/officeart/2005/8/layout/orgChart1"/>
    <dgm:cxn modelId="{5D43C242-E349-4B94-82AF-3148E2B76447}" type="presParOf" srcId="{A7C0CAA8-95BB-487D-BD47-19363B019D3A}" destId="{CF2F20A6-C0C1-43FE-A1A1-7EDD07462E21}" srcOrd="1" destOrd="0" presId="urn:microsoft.com/office/officeart/2005/8/layout/orgChart1"/>
    <dgm:cxn modelId="{6FA038EB-D9F7-480D-AB49-1A911B01F312}" type="presParOf" srcId="{CF2F20A6-C0C1-43FE-A1A1-7EDD07462E21}" destId="{C4B33454-D5F0-4621-A123-747B62275530}" srcOrd="0" destOrd="0" presId="urn:microsoft.com/office/officeart/2005/8/layout/orgChart1"/>
    <dgm:cxn modelId="{BF163F08-3A72-4391-9C83-C7609C3DC48B}" type="presParOf" srcId="{C4B33454-D5F0-4621-A123-747B62275530}" destId="{D8EA1E20-48CB-497B-AB54-B8A4DEC8AB2E}" srcOrd="0" destOrd="0" presId="urn:microsoft.com/office/officeart/2005/8/layout/orgChart1"/>
    <dgm:cxn modelId="{3CCBC866-71B7-450E-ABF8-12AB49C0F1A8}" type="presParOf" srcId="{C4B33454-D5F0-4621-A123-747B62275530}" destId="{C501A8D8-59E7-4398-9443-1D64C779E514}" srcOrd="1" destOrd="0" presId="urn:microsoft.com/office/officeart/2005/8/layout/orgChart1"/>
    <dgm:cxn modelId="{0630392F-FCE6-4B5F-9954-50F57EBF2370}" type="presParOf" srcId="{CF2F20A6-C0C1-43FE-A1A1-7EDD07462E21}" destId="{6F0BE444-AFD0-4CE0-9410-394B7898856C}" srcOrd="1" destOrd="0" presId="urn:microsoft.com/office/officeart/2005/8/layout/orgChart1"/>
    <dgm:cxn modelId="{B6D45785-0D52-4135-A1EC-26A4414CA8AA}" type="presParOf" srcId="{CF2F20A6-C0C1-43FE-A1A1-7EDD07462E21}" destId="{203A5646-8DCD-4244-A153-FFC0CB629499}" srcOrd="2" destOrd="0" presId="urn:microsoft.com/office/officeart/2005/8/layout/orgChart1"/>
    <dgm:cxn modelId="{64C0AC07-B02C-4A15-9237-BFDCBD160A58}" type="presParOf" srcId="{A7C0CAA8-95BB-487D-BD47-19363B019D3A}" destId="{115F0660-BB10-4EC7-9F4E-2F590825391E}" srcOrd="2" destOrd="0" presId="urn:microsoft.com/office/officeart/2005/8/layout/orgChart1"/>
    <dgm:cxn modelId="{B9E4004F-D488-4C14-B08F-F9E23EBEA4F4}" type="presParOf" srcId="{A7C0CAA8-95BB-487D-BD47-19363B019D3A}" destId="{7FF87165-3D09-449E-B526-4EBFD36F38AD}" srcOrd="3" destOrd="0" presId="urn:microsoft.com/office/officeart/2005/8/layout/orgChart1"/>
    <dgm:cxn modelId="{FEAF7886-C5A4-4FD2-99E0-5A15DC0DC5A5}" type="presParOf" srcId="{7FF87165-3D09-449E-B526-4EBFD36F38AD}" destId="{50DDADFB-C80A-43C0-8AF8-5EC0FA82363C}" srcOrd="0" destOrd="0" presId="urn:microsoft.com/office/officeart/2005/8/layout/orgChart1"/>
    <dgm:cxn modelId="{B64BD76F-CF14-45D5-B581-F4625D73CA33}" type="presParOf" srcId="{50DDADFB-C80A-43C0-8AF8-5EC0FA82363C}" destId="{A595F143-2E3A-4923-878D-DF10322991AA}" srcOrd="0" destOrd="0" presId="urn:microsoft.com/office/officeart/2005/8/layout/orgChart1"/>
    <dgm:cxn modelId="{4DAE8B22-32D6-41E7-B8ED-6248D702D6AD}" type="presParOf" srcId="{50DDADFB-C80A-43C0-8AF8-5EC0FA82363C}" destId="{5DAA1C08-4393-4F6C-B567-C1DB3CCD35B9}" srcOrd="1" destOrd="0" presId="urn:microsoft.com/office/officeart/2005/8/layout/orgChart1"/>
    <dgm:cxn modelId="{9C3B3368-23CC-489A-BC8B-782A6FC61C48}" type="presParOf" srcId="{7FF87165-3D09-449E-B526-4EBFD36F38AD}" destId="{06B0D4AC-0010-4099-A51B-D882BB715450}" srcOrd="1" destOrd="0" presId="urn:microsoft.com/office/officeart/2005/8/layout/orgChart1"/>
    <dgm:cxn modelId="{6079925D-5EB2-4B51-8FA1-AF8D68986903}" type="presParOf" srcId="{7FF87165-3D09-449E-B526-4EBFD36F38AD}" destId="{58A9431E-FCE9-4519-9094-E5E3C5D42C86}" srcOrd="2" destOrd="0" presId="urn:microsoft.com/office/officeart/2005/8/layout/orgChart1"/>
    <dgm:cxn modelId="{2582A0CB-B19F-4875-A88F-00096AEE2D27}" type="presParOf" srcId="{75B28596-0FBE-4B53-B7A4-A34D18BD2F6D}" destId="{2D815755-5566-4B1F-A7EC-04B7E7E68B18}" srcOrd="2" destOrd="0" presId="urn:microsoft.com/office/officeart/2005/8/layout/orgChart1"/>
    <dgm:cxn modelId="{6A35EF46-FDF1-4C93-9E8E-28AE31C5BAC3}" type="presParOf" srcId="{482B9004-595F-42B7-BB07-10D66C4072ED}" destId="{75884EA9-6EB2-434A-A9C4-7327A4BF137E}" srcOrd="2" destOrd="0" presId="urn:microsoft.com/office/officeart/2005/8/layout/orgChart1"/>
    <dgm:cxn modelId="{8E718D21-FD49-478A-A243-462A857712CC}" type="presParOf" srcId="{482B9004-595F-42B7-BB07-10D66C4072ED}" destId="{7331C34E-9F70-4AF0-8F44-F845D0F4348A}" srcOrd="3" destOrd="0" presId="urn:microsoft.com/office/officeart/2005/8/layout/orgChart1"/>
    <dgm:cxn modelId="{F3A651A0-7D22-4E04-8C2C-0D24460CDF68}" type="presParOf" srcId="{7331C34E-9F70-4AF0-8F44-F845D0F4348A}" destId="{653C32BB-F7CC-453D-B4A6-11B351F18017}" srcOrd="0" destOrd="0" presId="urn:microsoft.com/office/officeart/2005/8/layout/orgChart1"/>
    <dgm:cxn modelId="{3A70846E-3ECE-48C0-92F5-ECFD462CF433}" type="presParOf" srcId="{653C32BB-F7CC-453D-B4A6-11B351F18017}" destId="{7F170F87-5448-4854-864B-B14F4C550B6E}" srcOrd="0" destOrd="0" presId="urn:microsoft.com/office/officeart/2005/8/layout/orgChart1"/>
    <dgm:cxn modelId="{37F70A68-D491-40F4-851E-CE0D19F0AC58}" type="presParOf" srcId="{653C32BB-F7CC-453D-B4A6-11B351F18017}" destId="{D832BBCC-6921-4104-A447-25F6724DB20F}" srcOrd="1" destOrd="0" presId="urn:microsoft.com/office/officeart/2005/8/layout/orgChart1"/>
    <dgm:cxn modelId="{B112BA0D-23AE-49EA-A7AA-7D7BF9B46E53}" type="presParOf" srcId="{7331C34E-9F70-4AF0-8F44-F845D0F4348A}" destId="{8AC78821-8B49-4362-9037-80D4F007B3D4}" srcOrd="1" destOrd="0" presId="urn:microsoft.com/office/officeart/2005/8/layout/orgChart1"/>
    <dgm:cxn modelId="{425F1DF5-03AE-489B-B79D-AA2A49C007B7}" type="presParOf" srcId="{7331C34E-9F70-4AF0-8F44-F845D0F4348A}" destId="{43FF23B2-D740-4083-842D-072DBB19F56D}" srcOrd="2" destOrd="0" presId="urn:microsoft.com/office/officeart/2005/8/layout/orgChart1"/>
    <dgm:cxn modelId="{8C8C5F58-0FDA-4E91-A729-D548D81228A2}" type="presParOf" srcId="{482B9004-595F-42B7-BB07-10D66C4072ED}" destId="{8AFBE60A-5BDC-44D0-8945-76FC40649A9D}" srcOrd="4" destOrd="0" presId="urn:microsoft.com/office/officeart/2005/8/layout/orgChart1"/>
    <dgm:cxn modelId="{3E41865D-23CA-471B-8E2A-18FE71B0D6AE}" type="presParOf" srcId="{482B9004-595F-42B7-BB07-10D66C4072ED}" destId="{87DDBC1D-F1E7-42B2-9FE6-BDFF85CC16A5}" srcOrd="5" destOrd="0" presId="urn:microsoft.com/office/officeart/2005/8/layout/orgChart1"/>
    <dgm:cxn modelId="{26941BB5-5452-4728-A8A0-6DCB45396086}" type="presParOf" srcId="{87DDBC1D-F1E7-42B2-9FE6-BDFF85CC16A5}" destId="{A977704E-12B3-4816-8ED7-6B310DBC2C5B}" srcOrd="0" destOrd="0" presId="urn:microsoft.com/office/officeart/2005/8/layout/orgChart1"/>
    <dgm:cxn modelId="{13784DB5-A1DC-41E2-A64A-FDCA75387DFD}" type="presParOf" srcId="{A977704E-12B3-4816-8ED7-6B310DBC2C5B}" destId="{A79077A5-1D9B-4BAA-BD06-84DDDE6FAE0C}" srcOrd="0" destOrd="0" presId="urn:microsoft.com/office/officeart/2005/8/layout/orgChart1"/>
    <dgm:cxn modelId="{C6848E6C-1C8D-4333-AA17-E2551EDFF398}" type="presParOf" srcId="{A977704E-12B3-4816-8ED7-6B310DBC2C5B}" destId="{BAC47315-C537-4E2E-A430-E735027CA737}" srcOrd="1" destOrd="0" presId="urn:microsoft.com/office/officeart/2005/8/layout/orgChart1"/>
    <dgm:cxn modelId="{2B50FB69-B816-4293-8344-0311D6032A9B}" type="presParOf" srcId="{87DDBC1D-F1E7-42B2-9FE6-BDFF85CC16A5}" destId="{2C939143-584D-4713-B1BF-FE5886140829}" srcOrd="1" destOrd="0" presId="urn:microsoft.com/office/officeart/2005/8/layout/orgChart1"/>
    <dgm:cxn modelId="{C389891A-2953-4BA0-9F59-D6024D3ABF70}" type="presParOf" srcId="{87DDBC1D-F1E7-42B2-9FE6-BDFF85CC16A5}" destId="{426F2B77-E25F-455E-A1CD-3DEE66D7BA21}" srcOrd="2" destOrd="0" presId="urn:microsoft.com/office/officeart/2005/8/layout/orgChart1"/>
    <dgm:cxn modelId="{0BDC2D18-A244-4890-9A06-0AA4C76B0538}" type="presParOf" srcId="{DC516293-F86A-45B4-88D8-69132D82E69A}" destId="{5BCAC261-BEB6-4F6D-A66C-3119DEE74B35}" srcOrd="2" destOrd="0" presId="urn:microsoft.com/office/officeart/2005/8/layout/orgChart1"/>
    <dgm:cxn modelId="{95E4689D-0241-447C-88D3-72F4FD7D3F4C}" type="presParOf" srcId="{895763B4-D318-46B7-B64D-991DCE9BF429}" destId="{92AB7992-43DA-4F21-98C9-DE3B02583538}" srcOrd="2" destOrd="0" presId="urn:microsoft.com/office/officeart/2005/8/layout/orgChart1"/>
    <dgm:cxn modelId="{B2746403-67D2-4880-8384-AB3E8DC85B31}" type="presParOf" srcId="{3E3D938D-9413-4058-A230-E0875D276112}" destId="{790E0842-4969-446D-AD2D-0B22C4945814}" srcOrd="8" destOrd="0" presId="urn:microsoft.com/office/officeart/2005/8/layout/orgChart1"/>
    <dgm:cxn modelId="{1EDB8F44-2521-4D53-9B94-69E68B2F16D2}" type="presParOf" srcId="{3E3D938D-9413-4058-A230-E0875D276112}" destId="{DC9B5B7A-271E-47BC-A1A8-F4DF31680F8B}" srcOrd="9" destOrd="0" presId="urn:microsoft.com/office/officeart/2005/8/layout/orgChart1"/>
    <dgm:cxn modelId="{3DFBF2B8-E909-4D6A-8E3E-4102E428260C}" type="presParOf" srcId="{DC9B5B7A-271E-47BC-A1A8-F4DF31680F8B}" destId="{864B6F68-B7CE-41B6-A766-AE9489B92C8F}" srcOrd="0" destOrd="0" presId="urn:microsoft.com/office/officeart/2005/8/layout/orgChart1"/>
    <dgm:cxn modelId="{E6498C21-8C9C-4D43-B8B1-F4F0BC7316FC}" type="presParOf" srcId="{864B6F68-B7CE-41B6-A766-AE9489B92C8F}" destId="{496CF560-4AFD-47E9-B401-F3C0077F278D}" srcOrd="0" destOrd="0" presId="urn:microsoft.com/office/officeart/2005/8/layout/orgChart1"/>
    <dgm:cxn modelId="{5C33CF87-1A5F-4E8B-B541-C0A1AD6F8445}" type="presParOf" srcId="{864B6F68-B7CE-41B6-A766-AE9489B92C8F}" destId="{E6A18E86-D412-48AA-ACBF-B988C293554A}" srcOrd="1" destOrd="0" presId="urn:microsoft.com/office/officeart/2005/8/layout/orgChart1"/>
    <dgm:cxn modelId="{1DA0C223-6E31-413D-B799-0A81E64C7DEB}" type="presParOf" srcId="{DC9B5B7A-271E-47BC-A1A8-F4DF31680F8B}" destId="{58B82084-2332-47F3-AF38-A00328C4705A}" srcOrd="1" destOrd="0" presId="urn:microsoft.com/office/officeart/2005/8/layout/orgChart1"/>
    <dgm:cxn modelId="{1244451C-77D7-4C94-ADDC-121087E17329}" type="presParOf" srcId="{58B82084-2332-47F3-AF38-A00328C4705A}" destId="{87035CB0-812F-4A60-8AA3-8D17D6C0020E}" srcOrd="0" destOrd="0" presId="urn:microsoft.com/office/officeart/2005/8/layout/orgChart1"/>
    <dgm:cxn modelId="{6425EC10-162C-4280-B3C5-F59D4A2EEBDC}" type="presParOf" srcId="{58B82084-2332-47F3-AF38-A00328C4705A}" destId="{328F3CBE-8915-452F-82AF-04A72FDAE2ED}" srcOrd="1" destOrd="0" presId="urn:microsoft.com/office/officeart/2005/8/layout/orgChart1"/>
    <dgm:cxn modelId="{4445A51F-FE0D-4C3B-8215-EF6F5A47CC8C}" type="presParOf" srcId="{328F3CBE-8915-452F-82AF-04A72FDAE2ED}" destId="{8EC7FB91-13DE-4603-8706-26B1C95D5DC8}" srcOrd="0" destOrd="0" presId="urn:microsoft.com/office/officeart/2005/8/layout/orgChart1"/>
    <dgm:cxn modelId="{694375A7-6EB8-4A35-B36B-E4653CFCCFD7}" type="presParOf" srcId="{8EC7FB91-13DE-4603-8706-26B1C95D5DC8}" destId="{EC3FF47C-34B2-4649-B96E-F6760A6FC53C}" srcOrd="0" destOrd="0" presId="urn:microsoft.com/office/officeart/2005/8/layout/orgChart1"/>
    <dgm:cxn modelId="{F8B3BB0E-3C2A-4C18-8176-261ECB2F7065}" type="presParOf" srcId="{8EC7FB91-13DE-4603-8706-26B1C95D5DC8}" destId="{6066AC89-F8DE-427F-9B28-9120360F2EFB}" srcOrd="1" destOrd="0" presId="urn:microsoft.com/office/officeart/2005/8/layout/orgChart1"/>
    <dgm:cxn modelId="{6F5D3237-1DA5-4036-BDCB-7715AFF2EEB1}" type="presParOf" srcId="{328F3CBE-8915-452F-82AF-04A72FDAE2ED}" destId="{C47AEA51-46B7-4ADC-A958-9B77629A5F4C}" srcOrd="1" destOrd="0" presId="urn:microsoft.com/office/officeart/2005/8/layout/orgChart1"/>
    <dgm:cxn modelId="{FBD989B5-414A-43FF-8DEC-1B4ADABF7502}" type="presParOf" srcId="{C47AEA51-46B7-4ADC-A958-9B77629A5F4C}" destId="{72A2AFBA-5D25-437C-8F77-4A33058F709D}" srcOrd="0" destOrd="0" presId="urn:microsoft.com/office/officeart/2005/8/layout/orgChart1"/>
    <dgm:cxn modelId="{DAE9BCD8-7924-4783-9FDD-1988C047C6CF}" type="presParOf" srcId="{C47AEA51-46B7-4ADC-A958-9B77629A5F4C}" destId="{A19EA2C4-8DE8-47E2-8569-5691CA189ED5}" srcOrd="1" destOrd="0" presId="urn:microsoft.com/office/officeart/2005/8/layout/orgChart1"/>
    <dgm:cxn modelId="{3C80EAC7-27C5-4981-9991-1AF63F1F74F0}" type="presParOf" srcId="{A19EA2C4-8DE8-47E2-8569-5691CA189ED5}" destId="{F4941482-8513-4FA7-8C08-1A832427ED19}" srcOrd="0" destOrd="0" presId="urn:microsoft.com/office/officeart/2005/8/layout/orgChart1"/>
    <dgm:cxn modelId="{81265F5E-35E9-45E3-AE58-6AF51371A212}" type="presParOf" srcId="{F4941482-8513-4FA7-8C08-1A832427ED19}" destId="{2AF2AFAA-28D0-4A9A-9EED-0E11E5004929}" srcOrd="0" destOrd="0" presId="urn:microsoft.com/office/officeart/2005/8/layout/orgChart1"/>
    <dgm:cxn modelId="{DED53A02-755F-40CE-A819-D7251339A99D}" type="presParOf" srcId="{F4941482-8513-4FA7-8C08-1A832427ED19}" destId="{39579E64-1763-4096-A694-A596BF1FC60E}" srcOrd="1" destOrd="0" presId="urn:microsoft.com/office/officeart/2005/8/layout/orgChart1"/>
    <dgm:cxn modelId="{FEBADB91-00BD-4439-82F0-C11517461823}" type="presParOf" srcId="{A19EA2C4-8DE8-47E2-8569-5691CA189ED5}" destId="{00A20BFA-07CF-4AED-92B9-1D3219CF0E81}" srcOrd="1" destOrd="0" presId="urn:microsoft.com/office/officeart/2005/8/layout/orgChart1"/>
    <dgm:cxn modelId="{AB8B33A8-04A1-47FA-B1C8-1D4A5D286689}" type="presParOf" srcId="{A19EA2C4-8DE8-47E2-8569-5691CA189ED5}" destId="{D4488F97-260A-4995-83DC-6A95998BBC87}" srcOrd="2" destOrd="0" presId="urn:microsoft.com/office/officeart/2005/8/layout/orgChart1"/>
    <dgm:cxn modelId="{DF5441FB-8CEF-46C8-9D29-A7B4B0CAAC3F}" type="presParOf" srcId="{C47AEA51-46B7-4ADC-A958-9B77629A5F4C}" destId="{EDD201C2-8266-414B-9D2B-527909D5BF26}" srcOrd="2" destOrd="0" presId="urn:microsoft.com/office/officeart/2005/8/layout/orgChart1"/>
    <dgm:cxn modelId="{030C3A4E-FA02-459B-AAF5-5A3A5648DD85}" type="presParOf" srcId="{C47AEA51-46B7-4ADC-A958-9B77629A5F4C}" destId="{9B2E1307-4532-4A90-9367-2F7882BB4179}" srcOrd="3" destOrd="0" presId="urn:microsoft.com/office/officeart/2005/8/layout/orgChart1"/>
    <dgm:cxn modelId="{C6D8F303-D82D-4B60-9DCA-A59C5FCE5241}" type="presParOf" srcId="{9B2E1307-4532-4A90-9367-2F7882BB4179}" destId="{7D2B4BF3-B62C-40A3-B699-0AE6AC6CD4EF}" srcOrd="0" destOrd="0" presId="urn:microsoft.com/office/officeart/2005/8/layout/orgChart1"/>
    <dgm:cxn modelId="{2F42D9DA-0CCA-4F78-A542-0D78C5B667C0}" type="presParOf" srcId="{7D2B4BF3-B62C-40A3-B699-0AE6AC6CD4EF}" destId="{CFF53E92-8792-4505-8C2D-357621AE4C95}" srcOrd="0" destOrd="0" presId="urn:microsoft.com/office/officeart/2005/8/layout/orgChart1"/>
    <dgm:cxn modelId="{97B27FE2-0D4F-4B2E-B0A2-05E86275AEF2}" type="presParOf" srcId="{7D2B4BF3-B62C-40A3-B699-0AE6AC6CD4EF}" destId="{C25EAB76-8F41-4B93-90B3-4315737C7886}" srcOrd="1" destOrd="0" presId="urn:microsoft.com/office/officeart/2005/8/layout/orgChart1"/>
    <dgm:cxn modelId="{DA07B73F-EDE9-47C2-BA04-0D53643AA1FB}" type="presParOf" srcId="{9B2E1307-4532-4A90-9367-2F7882BB4179}" destId="{74DCF9A2-8EA0-471D-A2CA-6ED9C72B3C0A}" srcOrd="1" destOrd="0" presId="urn:microsoft.com/office/officeart/2005/8/layout/orgChart1"/>
    <dgm:cxn modelId="{207E5101-4CAC-4FAA-A072-88AEA8815D13}" type="presParOf" srcId="{74DCF9A2-8EA0-471D-A2CA-6ED9C72B3C0A}" destId="{D0A9E80B-1C0D-49DE-88FE-FDA27610948D}" srcOrd="0" destOrd="0" presId="urn:microsoft.com/office/officeart/2005/8/layout/orgChart1"/>
    <dgm:cxn modelId="{8926BDDC-0A9D-4030-BB2A-8E389DCEB6A7}" type="presParOf" srcId="{74DCF9A2-8EA0-471D-A2CA-6ED9C72B3C0A}" destId="{51AD8811-51BC-4114-9803-2B38312A04EC}" srcOrd="1" destOrd="0" presId="urn:microsoft.com/office/officeart/2005/8/layout/orgChart1"/>
    <dgm:cxn modelId="{B97EE620-AB1A-431A-97F8-1EE6E6E9B2FE}" type="presParOf" srcId="{51AD8811-51BC-4114-9803-2B38312A04EC}" destId="{0601322A-F9AA-4379-8857-F669379E047A}" srcOrd="0" destOrd="0" presId="urn:microsoft.com/office/officeart/2005/8/layout/orgChart1"/>
    <dgm:cxn modelId="{7FF783F8-C382-4BFC-8990-2D01B7DF1C7A}" type="presParOf" srcId="{0601322A-F9AA-4379-8857-F669379E047A}" destId="{3B9E1BF3-7B8D-4CCA-9859-E3C7C43527B6}" srcOrd="0" destOrd="0" presId="urn:microsoft.com/office/officeart/2005/8/layout/orgChart1"/>
    <dgm:cxn modelId="{029DAC3E-4EC2-4105-86F6-C44B63DF5812}" type="presParOf" srcId="{0601322A-F9AA-4379-8857-F669379E047A}" destId="{41B21181-A368-4F7D-AC79-87A1B7B2B010}" srcOrd="1" destOrd="0" presId="urn:microsoft.com/office/officeart/2005/8/layout/orgChart1"/>
    <dgm:cxn modelId="{D9A1BA0D-4BAA-45D8-9233-00426B0D615F}" type="presParOf" srcId="{51AD8811-51BC-4114-9803-2B38312A04EC}" destId="{913972D6-9F6E-4ED0-9D6C-622D6CBB67DB}" srcOrd="1" destOrd="0" presId="urn:microsoft.com/office/officeart/2005/8/layout/orgChart1"/>
    <dgm:cxn modelId="{3CC41001-C08C-4687-AB61-119A0ADC825A}" type="presParOf" srcId="{51AD8811-51BC-4114-9803-2B38312A04EC}" destId="{608FEC08-0C43-4613-B7BC-BBC882C82BA8}" srcOrd="2" destOrd="0" presId="urn:microsoft.com/office/officeart/2005/8/layout/orgChart1"/>
    <dgm:cxn modelId="{F358D374-DFDD-4419-84CA-49E80B4A07B7}" type="presParOf" srcId="{74DCF9A2-8EA0-471D-A2CA-6ED9C72B3C0A}" destId="{6247386C-0A3C-4C78-A20C-0DCBF0A312ED}" srcOrd="2" destOrd="0" presId="urn:microsoft.com/office/officeart/2005/8/layout/orgChart1"/>
    <dgm:cxn modelId="{61903505-2B03-4D5A-A2CC-C2F65FA8F044}" type="presParOf" srcId="{74DCF9A2-8EA0-471D-A2CA-6ED9C72B3C0A}" destId="{4973C44C-6AE2-4A6C-B789-01361C4699FB}" srcOrd="3" destOrd="0" presId="urn:microsoft.com/office/officeart/2005/8/layout/orgChart1"/>
    <dgm:cxn modelId="{0EA3E15D-3769-47ED-AD09-9B13881137CB}" type="presParOf" srcId="{4973C44C-6AE2-4A6C-B789-01361C4699FB}" destId="{336F19B8-BA2D-466F-A1A9-7799EA8B9693}" srcOrd="0" destOrd="0" presId="urn:microsoft.com/office/officeart/2005/8/layout/orgChart1"/>
    <dgm:cxn modelId="{E6C59764-9831-4EED-8AD6-E5F5FC4C7C95}" type="presParOf" srcId="{336F19B8-BA2D-466F-A1A9-7799EA8B9693}" destId="{95D61E81-5E4F-4B83-BF0C-D4BDB8BED4ED}" srcOrd="0" destOrd="0" presId="urn:microsoft.com/office/officeart/2005/8/layout/orgChart1"/>
    <dgm:cxn modelId="{495886EF-2300-4B3B-A8B1-ABABE691880D}" type="presParOf" srcId="{336F19B8-BA2D-466F-A1A9-7799EA8B9693}" destId="{16645A4A-E81C-4158-BC64-86FA90E5A42E}" srcOrd="1" destOrd="0" presId="urn:microsoft.com/office/officeart/2005/8/layout/orgChart1"/>
    <dgm:cxn modelId="{7238E005-AE31-4810-B12F-65B4246657CA}" type="presParOf" srcId="{4973C44C-6AE2-4A6C-B789-01361C4699FB}" destId="{A92F5AC9-0BE9-438F-BF5E-2FA3E1E91ADA}" srcOrd="1" destOrd="0" presId="urn:microsoft.com/office/officeart/2005/8/layout/orgChart1"/>
    <dgm:cxn modelId="{EF2E82DC-5744-4953-B1F5-975BADA2FB96}" type="presParOf" srcId="{A92F5AC9-0BE9-438F-BF5E-2FA3E1E91ADA}" destId="{3A643997-8D6A-4CFC-8CF6-B4C83396DD9C}" srcOrd="0" destOrd="0" presId="urn:microsoft.com/office/officeart/2005/8/layout/orgChart1"/>
    <dgm:cxn modelId="{FD8AE45D-6C6D-45B4-8226-068C8B31FE8C}" type="presParOf" srcId="{A92F5AC9-0BE9-438F-BF5E-2FA3E1E91ADA}" destId="{2E6BEFF8-36D3-4900-8AE7-50C221177808}" srcOrd="1" destOrd="0" presId="urn:microsoft.com/office/officeart/2005/8/layout/orgChart1"/>
    <dgm:cxn modelId="{01084FC0-06BB-41C8-8FD2-45F291CD80B2}" type="presParOf" srcId="{2E6BEFF8-36D3-4900-8AE7-50C221177808}" destId="{D7BC232C-B7E0-4498-B62C-C3B7B862B990}" srcOrd="0" destOrd="0" presId="urn:microsoft.com/office/officeart/2005/8/layout/orgChart1"/>
    <dgm:cxn modelId="{CD0EF32A-A89E-4E9C-ABCC-62573A9FF7C2}" type="presParOf" srcId="{D7BC232C-B7E0-4498-B62C-C3B7B862B990}" destId="{E43CD1B5-1BED-472A-B1DB-776C5ED6EA3A}" srcOrd="0" destOrd="0" presId="urn:microsoft.com/office/officeart/2005/8/layout/orgChart1"/>
    <dgm:cxn modelId="{ACF5E975-4669-4C7E-9F62-5228F419B202}" type="presParOf" srcId="{D7BC232C-B7E0-4498-B62C-C3B7B862B990}" destId="{56E833DE-F75F-42B5-91CF-553A5AE01892}" srcOrd="1" destOrd="0" presId="urn:microsoft.com/office/officeart/2005/8/layout/orgChart1"/>
    <dgm:cxn modelId="{8B51772C-6833-4E3C-8EB1-7D191DE6E230}" type="presParOf" srcId="{2E6BEFF8-36D3-4900-8AE7-50C221177808}" destId="{E994D94B-B25E-467F-853E-BA1E960221C7}" srcOrd="1" destOrd="0" presId="urn:microsoft.com/office/officeart/2005/8/layout/orgChart1"/>
    <dgm:cxn modelId="{0611B6A5-CD16-4B75-A438-4B4725C68ECA}" type="presParOf" srcId="{2E6BEFF8-36D3-4900-8AE7-50C221177808}" destId="{14F93396-0B3C-4567-8AB7-2FF242531797}" srcOrd="2" destOrd="0" presId="urn:microsoft.com/office/officeart/2005/8/layout/orgChart1"/>
    <dgm:cxn modelId="{15996B15-BA05-4342-99BF-DC99442F6CD1}" type="presParOf" srcId="{A92F5AC9-0BE9-438F-BF5E-2FA3E1E91ADA}" destId="{AE74ED5D-DFED-4CF6-B9D3-B4CB1884DC7D}" srcOrd="2" destOrd="0" presId="urn:microsoft.com/office/officeart/2005/8/layout/orgChart1"/>
    <dgm:cxn modelId="{C7AA32EB-D16E-4017-8AE5-28941C9FA9C5}" type="presParOf" srcId="{A92F5AC9-0BE9-438F-BF5E-2FA3E1E91ADA}" destId="{DE1C368A-3C86-47CF-8589-A04FE41E41BC}" srcOrd="3" destOrd="0" presId="urn:microsoft.com/office/officeart/2005/8/layout/orgChart1"/>
    <dgm:cxn modelId="{C4BCA2A3-5F43-43D4-8DC0-320C7C5D5DCB}" type="presParOf" srcId="{DE1C368A-3C86-47CF-8589-A04FE41E41BC}" destId="{B36231DA-D1CA-4064-A3A0-1D8B8F666487}" srcOrd="0" destOrd="0" presId="urn:microsoft.com/office/officeart/2005/8/layout/orgChart1"/>
    <dgm:cxn modelId="{C33C1963-0F7D-48F1-854B-BA6B3A989DDB}" type="presParOf" srcId="{B36231DA-D1CA-4064-A3A0-1D8B8F666487}" destId="{ACC6D9C1-12EB-427B-9B18-FB1D700E0087}" srcOrd="0" destOrd="0" presId="urn:microsoft.com/office/officeart/2005/8/layout/orgChart1"/>
    <dgm:cxn modelId="{4B32BBA3-DF64-47E7-8FD5-53C5D525850B}" type="presParOf" srcId="{B36231DA-D1CA-4064-A3A0-1D8B8F666487}" destId="{8BADCD28-82DE-41C5-9546-1FD12340681C}" srcOrd="1" destOrd="0" presId="urn:microsoft.com/office/officeart/2005/8/layout/orgChart1"/>
    <dgm:cxn modelId="{8FD5771C-6930-489E-B312-D28B130D359B}" type="presParOf" srcId="{DE1C368A-3C86-47CF-8589-A04FE41E41BC}" destId="{0DBEFA6C-AD93-48AD-BE07-0CDB45488C30}" srcOrd="1" destOrd="0" presId="urn:microsoft.com/office/officeart/2005/8/layout/orgChart1"/>
    <dgm:cxn modelId="{561D0499-4155-405F-8036-D3DE6AF8BE83}" type="presParOf" srcId="{DE1C368A-3C86-47CF-8589-A04FE41E41BC}" destId="{1B4788C3-DB10-4339-A07D-2D7B3E2BD16A}" srcOrd="2" destOrd="0" presId="urn:microsoft.com/office/officeart/2005/8/layout/orgChart1"/>
    <dgm:cxn modelId="{C62FBE34-221C-4C7A-8049-FB1609EC3533}" type="presParOf" srcId="{A92F5AC9-0BE9-438F-BF5E-2FA3E1E91ADA}" destId="{196CE13C-6787-4155-9BCE-749645260D21}" srcOrd="4" destOrd="0" presId="urn:microsoft.com/office/officeart/2005/8/layout/orgChart1"/>
    <dgm:cxn modelId="{57D0129A-BB92-491A-A847-7C5B19832224}" type="presParOf" srcId="{A92F5AC9-0BE9-438F-BF5E-2FA3E1E91ADA}" destId="{4E39DA87-8E85-4FB8-9055-305901DC1869}" srcOrd="5" destOrd="0" presId="urn:microsoft.com/office/officeart/2005/8/layout/orgChart1"/>
    <dgm:cxn modelId="{72FC6777-CE4F-49BC-8ABB-915FEB3DE8B7}" type="presParOf" srcId="{4E39DA87-8E85-4FB8-9055-305901DC1869}" destId="{3452D3D6-B1D1-4508-A7E4-62D9EA7AA498}" srcOrd="0" destOrd="0" presId="urn:microsoft.com/office/officeart/2005/8/layout/orgChart1"/>
    <dgm:cxn modelId="{3273F487-3ED6-454F-9422-D869E86B0AF1}" type="presParOf" srcId="{3452D3D6-B1D1-4508-A7E4-62D9EA7AA498}" destId="{C4BBDB13-06D7-469B-A09F-709A49649A53}" srcOrd="0" destOrd="0" presId="urn:microsoft.com/office/officeart/2005/8/layout/orgChart1"/>
    <dgm:cxn modelId="{082CF198-20C6-480C-8709-659E56E1E076}" type="presParOf" srcId="{3452D3D6-B1D1-4508-A7E4-62D9EA7AA498}" destId="{C11CB52D-6A16-4C45-BE76-767AA70281E0}" srcOrd="1" destOrd="0" presId="urn:microsoft.com/office/officeart/2005/8/layout/orgChart1"/>
    <dgm:cxn modelId="{E40B426C-36A8-4E40-996D-F74F24EF63D3}" type="presParOf" srcId="{4E39DA87-8E85-4FB8-9055-305901DC1869}" destId="{C4B9CC6D-A9F4-4B69-BE2F-8B226E155077}" srcOrd="1" destOrd="0" presId="urn:microsoft.com/office/officeart/2005/8/layout/orgChart1"/>
    <dgm:cxn modelId="{CAD41012-E42D-46F0-831E-4A17098EEF52}" type="presParOf" srcId="{4E39DA87-8E85-4FB8-9055-305901DC1869}" destId="{C2995783-D60D-4D29-84E4-24BD4E3F1914}" srcOrd="2" destOrd="0" presId="urn:microsoft.com/office/officeart/2005/8/layout/orgChart1"/>
    <dgm:cxn modelId="{9DC85129-7555-4F00-BC95-9E79E07A6FA5}" type="presParOf" srcId="{A92F5AC9-0BE9-438F-BF5E-2FA3E1E91ADA}" destId="{78F940D9-78DC-4B7F-8325-6B6DF6EBB26B}" srcOrd="6" destOrd="0" presId="urn:microsoft.com/office/officeart/2005/8/layout/orgChart1"/>
    <dgm:cxn modelId="{9D3DDD67-C28D-4EC3-8302-1F75B435804C}" type="presParOf" srcId="{A92F5AC9-0BE9-438F-BF5E-2FA3E1E91ADA}" destId="{E836DC88-CD1E-41C6-B069-FE72332FA98A}" srcOrd="7" destOrd="0" presId="urn:microsoft.com/office/officeart/2005/8/layout/orgChart1"/>
    <dgm:cxn modelId="{696A75D3-C4F2-4F0D-83C8-C51DA62D3600}" type="presParOf" srcId="{E836DC88-CD1E-41C6-B069-FE72332FA98A}" destId="{293B49F6-03EA-4BCA-B146-E1091EF2B850}" srcOrd="0" destOrd="0" presId="urn:microsoft.com/office/officeart/2005/8/layout/orgChart1"/>
    <dgm:cxn modelId="{0FF1AB4E-1E69-47DA-8FFE-160E7D047993}" type="presParOf" srcId="{293B49F6-03EA-4BCA-B146-E1091EF2B850}" destId="{4D40FBBB-F18E-434A-BBF4-6515EC198398}" srcOrd="0" destOrd="0" presId="urn:microsoft.com/office/officeart/2005/8/layout/orgChart1"/>
    <dgm:cxn modelId="{F9E3245A-88E8-42A6-AB43-DFE0656A6A43}" type="presParOf" srcId="{293B49F6-03EA-4BCA-B146-E1091EF2B850}" destId="{98A88D0F-DBC2-4ADF-8FD0-F406EDD2767E}" srcOrd="1" destOrd="0" presId="urn:microsoft.com/office/officeart/2005/8/layout/orgChart1"/>
    <dgm:cxn modelId="{EFA0EB28-0C5A-47AF-8C1A-D36937DE708E}" type="presParOf" srcId="{E836DC88-CD1E-41C6-B069-FE72332FA98A}" destId="{035CB34F-3AF7-4A3F-A9F6-D3971541C817}" srcOrd="1" destOrd="0" presId="urn:microsoft.com/office/officeart/2005/8/layout/orgChart1"/>
    <dgm:cxn modelId="{7D663379-4531-4A00-A208-D13C86D836A8}" type="presParOf" srcId="{E836DC88-CD1E-41C6-B069-FE72332FA98A}" destId="{356BBB4F-A8B7-4061-A92A-BF99DDFAC58F}" srcOrd="2" destOrd="0" presId="urn:microsoft.com/office/officeart/2005/8/layout/orgChart1"/>
    <dgm:cxn modelId="{00EFF553-BC5D-43AF-A359-7F7F36360903}" type="presParOf" srcId="{4973C44C-6AE2-4A6C-B789-01361C4699FB}" destId="{FD5E53D9-AB5C-4FC0-AD82-90DD57C51570}" srcOrd="2" destOrd="0" presId="urn:microsoft.com/office/officeart/2005/8/layout/orgChart1"/>
    <dgm:cxn modelId="{DF864A96-C50E-4403-B7C9-D47E5355673A}" type="presParOf" srcId="{9B2E1307-4532-4A90-9367-2F7882BB4179}" destId="{9B576CC8-55CE-4B0C-A56B-650EF57D6115}" srcOrd="2" destOrd="0" presId="urn:microsoft.com/office/officeart/2005/8/layout/orgChart1"/>
    <dgm:cxn modelId="{82A1A0AE-8A58-43F0-8964-0BF50171E0B4}" type="presParOf" srcId="{C47AEA51-46B7-4ADC-A958-9B77629A5F4C}" destId="{10BE9DF1-DC28-4169-9B5F-BD313DD0418D}" srcOrd="4" destOrd="0" presId="urn:microsoft.com/office/officeart/2005/8/layout/orgChart1"/>
    <dgm:cxn modelId="{2A1FD56A-F24E-4582-ADFF-7A7EEE4DBA66}" type="presParOf" srcId="{C47AEA51-46B7-4ADC-A958-9B77629A5F4C}" destId="{B331832B-E53E-434D-9AC3-3ED437526F79}" srcOrd="5" destOrd="0" presId="urn:microsoft.com/office/officeart/2005/8/layout/orgChart1"/>
    <dgm:cxn modelId="{4EA90A6B-7CAF-48F3-BBC0-515D24AEC794}" type="presParOf" srcId="{B331832B-E53E-434D-9AC3-3ED437526F79}" destId="{2D9070B9-F95D-4673-8B0E-AC2439C87D19}" srcOrd="0" destOrd="0" presId="urn:microsoft.com/office/officeart/2005/8/layout/orgChart1"/>
    <dgm:cxn modelId="{D802359D-4119-4C18-A716-6002911BD942}" type="presParOf" srcId="{2D9070B9-F95D-4673-8B0E-AC2439C87D19}" destId="{BA69080B-2C93-48BC-AF7C-DB9B387B3F6C}" srcOrd="0" destOrd="0" presId="urn:microsoft.com/office/officeart/2005/8/layout/orgChart1"/>
    <dgm:cxn modelId="{123641B3-1311-417B-B721-CA6E749DCAC1}" type="presParOf" srcId="{2D9070B9-F95D-4673-8B0E-AC2439C87D19}" destId="{5046C538-4954-4DEA-B84A-F5592F905879}" srcOrd="1" destOrd="0" presId="urn:microsoft.com/office/officeart/2005/8/layout/orgChart1"/>
    <dgm:cxn modelId="{9EC02791-0851-4387-AA56-E7A7B100D2FD}" type="presParOf" srcId="{B331832B-E53E-434D-9AC3-3ED437526F79}" destId="{133828BB-6867-47EF-9BC6-421051E0B34E}" srcOrd="1" destOrd="0" presId="urn:microsoft.com/office/officeart/2005/8/layout/orgChart1"/>
    <dgm:cxn modelId="{078D5117-B9F8-4FCB-AD40-5D3CE386CDD4}" type="presParOf" srcId="{133828BB-6867-47EF-9BC6-421051E0B34E}" destId="{0AC53714-A209-4B35-B731-43B75B2649F0}" srcOrd="0" destOrd="0" presId="urn:microsoft.com/office/officeart/2005/8/layout/orgChart1"/>
    <dgm:cxn modelId="{A7DDDFA1-25C3-4191-B458-B43900841898}" type="presParOf" srcId="{133828BB-6867-47EF-9BC6-421051E0B34E}" destId="{41364C5B-C5D1-4832-BBF3-9A6F03578C53}" srcOrd="1" destOrd="0" presId="urn:microsoft.com/office/officeart/2005/8/layout/orgChart1"/>
    <dgm:cxn modelId="{23EA1EAA-E291-4FC4-A1F0-57FBB966138E}" type="presParOf" srcId="{41364C5B-C5D1-4832-BBF3-9A6F03578C53}" destId="{7D897456-2B0E-4700-81E0-F1D80E5B64DF}" srcOrd="0" destOrd="0" presId="urn:microsoft.com/office/officeart/2005/8/layout/orgChart1"/>
    <dgm:cxn modelId="{C30BAE53-1394-455C-AA60-07A314B5B0A6}" type="presParOf" srcId="{7D897456-2B0E-4700-81E0-F1D80E5B64DF}" destId="{D8E7B6BB-CD8A-4DA2-AF24-C67EC2868A6E}" srcOrd="0" destOrd="0" presId="urn:microsoft.com/office/officeart/2005/8/layout/orgChart1"/>
    <dgm:cxn modelId="{8A7108F1-9A05-4F59-897E-F1E25E124784}" type="presParOf" srcId="{7D897456-2B0E-4700-81E0-F1D80E5B64DF}" destId="{0CA01341-68EE-4E6F-9835-8D3FCE287347}" srcOrd="1" destOrd="0" presId="urn:microsoft.com/office/officeart/2005/8/layout/orgChart1"/>
    <dgm:cxn modelId="{521884C5-2B54-4AF4-B606-96BD0E2EB963}" type="presParOf" srcId="{41364C5B-C5D1-4832-BBF3-9A6F03578C53}" destId="{0C508D95-05A7-4BD8-B518-4D1186C68333}" srcOrd="1" destOrd="0" presId="urn:microsoft.com/office/officeart/2005/8/layout/orgChart1"/>
    <dgm:cxn modelId="{7709D6C4-975F-4EB4-8A9C-F8B09E44650C}" type="presParOf" srcId="{41364C5B-C5D1-4832-BBF3-9A6F03578C53}" destId="{04F93A0F-B5E7-4AD5-AA7D-D0F8068C542E}" srcOrd="2" destOrd="0" presId="urn:microsoft.com/office/officeart/2005/8/layout/orgChart1"/>
    <dgm:cxn modelId="{5983DBD2-BA42-4063-B5C4-D2A9CF72C781}" type="presParOf" srcId="{133828BB-6867-47EF-9BC6-421051E0B34E}" destId="{58F89F46-FCB4-4DC1-9575-05EDBAD80E51}" srcOrd="2" destOrd="0" presId="urn:microsoft.com/office/officeart/2005/8/layout/orgChart1"/>
    <dgm:cxn modelId="{E35935B2-CE67-4222-A2EF-F2AA861B2F61}" type="presParOf" srcId="{133828BB-6867-47EF-9BC6-421051E0B34E}" destId="{F860D66D-FD82-4077-A625-DF2F2E23D2B6}" srcOrd="3" destOrd="0" presId="urn:microsoft.com/office/officeart/2005/8/layout/orgChart1"/>
    <dgm:cxn modelId="{5C1509B4-686A-43D7-970A-622578B5493A}" type="presParOf" srcId="{F860D66D-FD82-4077-A625-DF2F2E23D2B6}" destId="{B8453D9C-3AAA-4556-9632-F4AAF8DB106B}" srcOrd="0" destOrd="0" presId="urn:microsoft.com/office/officeart/2005/8/layout/orgChart1"/>
    <dgm:cxn modelId="{4C82524F-31B2-43C1-99AA-FDA6E569F9E5}" type="presParOf" srcId="{B8453D9C-3AAA-4556-9632-F4AAF8DB106B}" destId="{588E1964-0E40-40BB-BE88-FC9427A59E26}" srcOrd="0" destOrd="0" presId="urn:microsoft.com/office/officeart/2005/8/layout/orgChart1"/>
    <dgm:cxn modelId="{243993B8-FC3C-4D52-BE3E-1CA1A0908BF9}" type="presParOf" srcId="{B8453D9C-3AAA-4556-9632-F4AAF8DB106B}" destId="{06DE4053-A9CE-4949-92E7-D0017032B11A}" srcOrd="1" destOrd="0" presId="urn:microsoft.com/office/officeart/2005/8/layout/orgChart1"/>
    <dgm:cxn modelId="{766438B8-A72D-47AE-9C8A-739F29BE79E9}" type="presParOf" srcId="{F860D66D-FD82-4077-A625-DF2F2E23D2B6}" destId="{854C8E0C-18D9-4115-A96E-9BD28A26971E}" srcOrd="1" destOrd="0" presId="urn:microsoft.com/office/officeart/2005/8/layout/orgChart1"/>
    <dgm:cxn modelId="{313FBA99-14FD-434D-ABA5-F4E0DD6C02A9}" type="presParOf" srcId="{F860D66D-FD82-4077-A625-DF2F2E23D2B6}" destId="{98BC5E42-49AB-4B2B-A47D-5B91E67308E8}" srcOrd="2" destOrd="0" presId="urn:microsoft.com/office/officeart/2005/8/layout/orgChart1"/>
    <dgm:cxn modelId="{4CDFCCE7-B1C5-4B7A-BB22-C8250F07C905}" type="presParOf" srcId="{B331832B-E53E-434D-9AC3-3ED437526F79}" destId="{900391A6-1128-4C19-AE6A-7FFFF1A0F948}" srcOrd="2" destOrd="0" presId="urn:microsoft.com/office/officeart/2005/8/layout/orgChart1"/>
    <dgm:cxn modelId="{00B1E108-01BF-4BB2-86CF-41A5F32A8A31}" type="presParOf" srcId="{328F3CBE-8915-452F-82AF-04A72FDAE2ED}" destId="{2E92FDEB-BB4E-4F05-9759-E21A7CB8ACAB}" srcOrd="2" destOrd="0" presId="urn:microsoft.com/office/officeart/2005/8/layout/orgChart1"/>
    <dgm:cxn modelId="{B785DA8A-D097-4FEE-9947-DA87A9268DF8}" type="presParOf" srcId="{58B82084-2332-47F3-AF38-A00328C4705A}" destId="{37B7E379-80CD-4359-AFD1-5109201448CD}" srcOrd="2" destOrd="0" presId="urn:microsoft.com/office/officeart/2005/8/layout/orgChart1"/>
    <dgm:cxn modelId="{61AE31FB-1D1F-49C6-BD69-21057A411900}" type="presParOf" srcId="{58B82084-2332-47F3-AF38-A00328C4705A}" destId="{76AE69B8-0490-450A-BA29-71E95D16169B}" srcOrd="3" destOrd="0" presId="urn:microsoft.com/office/officeart/2005/8/layout/orgChart1"/>
    <dgm:cxn modelId="{2F0EED6A-E0DC-41B3-A2BE-A02016B5EEDF}" type="presParOf" srcId="{76AE69B8-0490-450A-BA29-71E95D16169B}" destId="{63258D3A-379F-49E3-9F33-4C8F6114FA26}" srcOrd="0" destOrd="0" presId="urn:microsoft.com/office/officeart/2005/8/layout/orgChart1"/>
    <dgm:cxn modelId="{3D242DD3-4C44-4528-A709-8802AD925587}" type="presParOf" srcId="{63258D3A-379F-49E3-9F33-4C8F6114FA26}" destId="{BFB62F83-D1DB-4864-8F62-D210D3BE0E86}" srcOrd="0" destOrd="0" presId="urn:microsoft.com/office/officeart/2005/8/layout/orgChart1"/>
    <dgm:cxn modelId="{B87CE4EE-6803-4A43-9EC2-EE1D20E7F68D}" type="presParOf" srcId="{63258D3A-379F-49E3-9F33-4C8F6114FA26}" destId="{6ABFF90E-7C12-4A55-A2A6-840E55A7E39B}" srcOrd="1" destOrd="0" presId="urn:microsoft.com/office/officeart/2005/8/layout/orgChart1"/>
    <dgm:cxn modelId="{A1CDE97C-BF4A-4201-82B9-2E19945772FB}" type="presParOf" srcId="{76AE69B8-0490-450A-BA29-71E95D16169B}" destId="{88184E07-5FB1-4D9B-9385-97F9A114628B}" srcOrd="1" destOrd="0" presId="urn:microsoft.com/office/officeart/2005/8/layout/orgChart1"/>
    <dgm:cxn modelId="{A0E64403-31B2-43D2-9774-BFD9EB7979F4}" type="presParOf" srcId="{76AE69B8-0490-450A-BA29-71E95D16169B}" destId="{DFA2D505-C848-41F1-9A65-D0558D5D8F05}" srcOrd="2" destOrd="0" presId="urn:microsoft.com/office/officeart/2005/8/layout/orgChart1"/>
    <dgm:cxn modelId="{4B856B70-7999-4936-ABB9-7AD1C92EDA98}" type="presParOf" srcId="{58B82084-2332-47F3-AF38-A00328C4705A}" destId="{F7A3B1F2-66A8-47E1-A836-CD45A4C57502}" srcOrd="4" destOrd="0" presId="urn:microsoft.com/office/officeart/2005/8/layout/orgChart1"/>
    <dgm:cxn modelId="{3FB4F589-7730-4458-9E34-E001732DBBFB}" type="presParOf" srcId="{58B82084-2332-47F3-AF38-A00328C4705A}" destId="{5A6EB6BF-4D3D-4C4D-8C95-B37481D0D936}" srcOrd="5" destOrd="0" presId="urn:microsoft.com/office/officeart/2005/8/layout/orgChart1"/>
    <dgm:cxn modelId="{551D2D22-FAFC-48C9-B6EB-8CF41476F483}" type="presParOf" srcId="{5A6EB6BF-4D3D-4C4D-8C95-B37481D0D936}" destId="{9B045EA1-3520-40FF-9E01-CD41A2A68FA1}" srcOrd="0" destOrd="0" presId="urn:microsoft.com/office/officeart/2005/8/layout/orgChart1"/>
    <dgm:cxn modelId="{D6ECD042-B27C-4D36-A0BA-A94CF4E90175}" type="presParOf" srcId="{9B045EA1-3520-40FF-9E01-CD41A2A68FA1}" destId="{CEA01D8B-C606-4158-9CB9-617ED375A632}" srcOrd="0" destOrd="0" presId="urn:microsoft.com/office/officeart/2005/8/layout/orgChart1"/>
    <dgm:cxn modelId="{9F5156BA-B20A-43D9-97FD-0083A3EF5A9E}" type="presParOf" srcId="{9B045EA1-3520-40FF-9E01-CD41A2A68FA1}" destId="{660E61B5-77CD-47C4-B1E1-637689C8525F}" srcOrd="1" destOrd="0" presId="urn:microsoft.com/office/officeart/2005/8/layout/orgChart1"/>
    <dgm:cxn modelId="{D37EBE59-4333-431C-A491-60EF233FBA07}" type="presParOf" srcId="{5A6EB6BF-4D3D-4C4D-8C95-B37481D0D936}" destId="{2D117E42-6BAE-4848-8A04-FFC498A68BA0}" srcOrd="1" destOrd="0" presId="urn:microsoft.com/office/officeart/2005/8/layout/orgChart1"/>
    <dgm:cxn modelId="{459A9692-9CE3-46A7-AD09-230E8290722D}" type="presParOf" srcId="{5A6EB6BF-4D3D-4C4D-8C95-B37481D0D936}" destId="{0C059317-C1BD-4193-BF38-FEA5D11587B6}" srcOrd="2" destOrd="0" presId="urn:microsoft.com/office/officeart/2005/8/layout/orgChart1"/>
    <dgm:cxn modelId="{E93E91A5-77DB-4617-96D9-2AF9E0B4AD9A}" type="presParOf" srcId="{DC9B5B7A-271E-47BC-A1A8-F4DF31680F8B}" destId="{5F6C2C80-B64D-43F0-80A0-663910CB9695}" srcOrd="2" destOrd="0" presId="urn:microsoft.com/office/officeart/2005/8/layout/orgChart1"/>
    <dgm:cxn modelId="{59831CC6-DB57-405D-BEF3-F8248F5D9047}" type="presParOf" srcId="{8627ED8B-CD7E-43D1-AFE3-44E015749251}" destId="{66CCFFC0-B8F9-4F2F-8FD4-A0957EF2965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A3B1F2-66A8-47E1-A836-CD45A4C57502}">
      <dsp:nvSpPr>
        <dsp:cNvPr id="0" name=""/>
        <dsp:cNvSpPr/>
      </dsp:nvSpPr>
      <dsp:spPr>
        <a:xfrm>
          <a:off x="10891887" y="2003784"/>
          <a:ext cx="917292" cy="159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599"/>
              </a:lnTo>
              <a:lnTo>
                <a:pt x="917292" y="79599"/>
              </a:lnTo>
              <a:lnTo>
                <a:pt x="917292" y="1591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B7E379-80CD-4359-AFD1-5109201448CD}">
      <dsp:nvSpPr>
        <dsp:cNvPr id="0" name=""/>
        <dsp:cNvSpPr/>
      </dsp:nvSpPr>
      <dsp:spPr>
        <a:xfrm>
          <a:off x="10846167" y="2003784"/>
          <a:ext cx="91440" cy="1591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91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89F46-FCB4-4DC1-9575-05EDBAD80E51}">
      <dsp:nvSpPr>
        <dsp:cNvPr id="0" name=""/>
        <dsp:cNvSpPr/>
      </dsp:nvSpPr>
      <dsp:spPr>
        <a:xfrm>
          <a:off x="10817973" y="3080277"/>
          <a:ext cx="113713" cy="886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6969"/>
              </a:lnTo>
              <a:lnTo>
                <a:pt x="113713" y="8869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C53714-A209-4B35-B731-43B75B2649F0}">
      <dsp:nvSpPr>
        <dsp:cNvPr id="0" name=""/>
        <dsp:cNvSpPr/>
      </dsp:nvSpPr>
      <dsp:spPr>
        <a:xfrm>
          <a:off x="10817973" y="3080277"/>
          <a:ext cx="113713" cy="348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722"/>
              </a:lnTo>
              <a:lnTo>
                <a:pt x="113713" y="3487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BE9DF1-DC28-4169-9B5F-BD313DD0418D}">
      <dsp:nvSpPr>
        <dsp:cNvPr id="0" name=""/>
        <dsp:cNvSpPr/>
      </dsp:nvSpPr>
      <dsp:spPr>
        <a:xfrm>
          <a:off x="9974594" y="2542030"/>
          <a:ext cx="1146616" cy="159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599"/>
              </a:lnTo>
              <a:lnTo>
                <a:pt x="1146616" y="79599"/>
              </a:lnTo>
              <a:lnTo>
                <a:pt x="1146616" y="1591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F940D9-78DC-4B7F-8325-6B6DF6EBB26B}">
      <dsp:nvSpPr>
        <dsp:cNvPr id="0" name=""/>
        <dsp:cNvSpPr/>
      </dsp:nvSpPr>
      <dsp:spPr>
        <a:xfrm>
          <a:off x="9900680" y="3618523"/>
          <a:ext cx="113713" cy="1963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3461"/>
              </a:lnTo>
              <a:lnTo>
                <a:pt x="113713" y="19634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6CE13C-6787-4155-9BCE-749645260D21}">
      <dsp:nvSpPr>
        <dsp:cNvPr id="0" name=""/>
        <dsp:cNvSpPr/>
      </dsp:nvSpPr>
      <dsp:spPr>
        <a:xfrm>
          <a:off x="9900680" y="3618523"/>
          <a:ext cx="113713" cy="1425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5215"/>
              </a:lnTo>
              <a:lnTo>
                <a:pt x="113713" y="1425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74ED5D-DFED-4CF6-B9D3-B4CB1884DC7D}">
      <dsp:nvSpPr>
        <dsp:cNvPr id="0" name=""/>
        <dsp:cNvSpPr/>
      </dsp:nvSpPr>
      <dsp:spPr>
        <a:xfrm>
          <a:off x="9900680" y="3618523"/>
          <a:ext cx="113713" cy="886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6969"/>
              </a:lnTo>
              <a:lnTo>
                <a:pt x="113713" y="8869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643997-8D6A-4CFC-8CF6-B4C83396DD9C}">
      <dsp:nvSpPr>
        <dsp:cNvPr id="0" name=""/>
        <dsp:cNvSpPr/>
      </dsp:nvSpPr>
      <dsp:spPr>
        <a:xfrm>
          <a:off x="9900680" y="3618523"/>
          <a:ext cx="113713" cy="348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722"/>
              </a:lnTo>
              <a:lnTo>
                <a:pt x="113713" y="3487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47386C-0A3C-4C78-A20C-0DCBF0A312ED}">
      <dsp:nvSpPr>
        <dsp:cNvPr id="0" name=""/>
        <dsp:cNvSpPr/>
      </dsp:nvSpPr>
      <dsp:spPr>
        <a:xfrm>
          <a:off x="9745271" y="3080277"/>
          <a:ext cx="458646" cy="159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599"/>
              </a:lnTo>
              <a:lnTo>
                <a:pt x="458646" y="79599"/>
              </a:lnTo>
              <a:lnTo>
                <a:pt x="458646" y="1591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A9E80B-1C0D-49DE-88FE-FDA27610948D}">
      <dsp:nvSpPr>
        <dsp:cNvPr id="0" name=""/>
        <dsp:cNvSpPr/>
      </dsp:nvSpPr>
      <dsp:spPr>
        <a:xfrm>
          <a:off x="9286625" y="3080277"/>
          <a:ext cx="458646" cy="159199"/>
        </a:xfrm>
        <a:custGeom>
          <a:avLst/>
          <a:gdLst/>
          <a:ahLst/>
          <a:cxnLst/>
          <a:rect l="0" t="0" r="0" b="0"/>
          <a:pathLst>
            <a:path>
              <a:moveTo>
                <a:pt x="458646" y="0"/>
              </a:moveTo>
              <a:lnTo>
                <a:pt x="458646" y="79599"/>
              </a:lnTo>
              <a:lnTo>
                <a:pt x="0" y="79599"/>
              </a:lnTo>
              <a:lnTo>
                <a:pt x="0" y="1591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201C2-8266-414B-9D2B-527909D5BF26}">
      <dsp:nvSpPr>
        <dsp:cNvPr id="0" name=""/>
        <dsp:cNvSpPr/>
      </dsp:nvSpPr>
      <dsp:spPr>
        <a:xfrm>
          <a:off x="9745271" y="2542030"/>
          <a:ext cx="229323" cy="159199"/>
        </a:xfrm>
        <a:custGeom>
          <a:avLst/>
          <a:gdLst/>
          <a:ahLst/>
          <a:cxnLst/>
          <a:rect l="0" t="0" r="0" b="0"/>
          <a:pathLst>
            <a:path>
              <a:moveTo>
                <a:pt x="229323" y="0"/>
              </a:moveTo>
              <a:lnTo>
                <a:pt x="229323" y="79599"/>
              </a:lnTo>
              <a:lnTo>
                <a:pt x="0" y="79599"/>
              </a:lnTo>
              <a:lnTo>
                <a:pt x="0" y="1591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A2AFBA-5D25-437C-8F77-4A33058F709D}">
      <dsp:nvSpPr>
        <dsp:cNvPr id="0" name=""/>
        <dsp:cNvSpPr/>
      </dsp:nvSpPr>
      <dsp:spPr>
        <a:xfrm>
          <a:off x="8827978" y="2542030"/>
          <a:ext cx="1146616" cy="159199"/>
        </a:xfrm>
        <a:custGeom>
          <a:avLst/>
          <a:gdLst/>
          <a:ahLst/>
          <a:cxnLst/>
          <a:rect l="0" t="0" r="0" b="0"/>
          <a:pathLst>
            <a:path>
              <a:moveTo>
                <a:pt x="1146616" y="0"/>
              </a:moveTo>
              <a:lnTo>
                <a:pt x="1146616" y="79599"/>
              </a:lnTo>
              <a:lnTo>
                <a:pt x="0" y="79599"/>
              </a:lnTo>
              <a:lnTo>
                <a:pt x="0" y="1591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035CB0-812F-4A60-8AA3-8D17D6C0020E}">
      <dsp:nvSpPr>
        <dsp:cNvPr id="0" name=""/>
        <dsp:cNvSpPr/>
      </dsp:nvSpPr>
      <dsp:spPr>
        <a:xfrm>
          <a:off x="9974594" y="2003784"/>
          <a:ext cx="917292" cy="159199"/>
        </a:xfrm>
        <a:custGeom>
          <a:avLst/>
          <a:gdLst/>
          <a:ahLst/>
          <a:cxnLst/>
          <a:rect l="0" t="0" r="0" b="0"/>
          <a:pathLst>
            <a:path>
              <a:moveTo>
                <a:pt x="917292" y="0"/>
              </a:moveTo>
              <a:lnTo>
                <a:pt x="917292" y="79599"/>
              </a:lnTo>
              <a:lnTo>
                <a:pt x="0" y="79599"/>
              </a:lnTo>
              <a:lnTo>
                <a:pt x="0" y="1591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0E0842-4969-446D-AD2D-0B22C4945814}">
      <dsp:nvSpPr>
        <dsp:cNvPr id="0" name=""/>
        <dsp:cNvSpPr/>
      </dsp:nvSpPr>
      <dsp:spPr>
        <a:xfrm>
          <a:off x="5637353" y="1465538"/>
          <a:ext cx="5254533" cy="159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599"/>
              </a:lnTo>
              <a:lnTo>
                <a:pt x="5254533" y="79599"/>
              </a:lnTo>
              <a:lnTo>
                <a:pt x="5254533" y="1591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BE60A-5BDC-44D0-8945-76FC40649A9D}">
      <dsp:nvSpPr>
        <dsp:cNvPr id="0" name=""/>
        <dsp:cNvSpPr/>
      </dsp:nvSpPr>
      <dsp:spPr>
        <a:xfrm>
          <a:off x="6993392" y="2542030"/>
          <a:ext cx="917292" cy="159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599"/>
              </a:lnTo>
              <a:lnTo>
                <a:pt x="917292" y="79599"/>
              </a:lnTo>
              <a:lnTo>
                <a:pt x="917292" y="1591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884EA9-6EB2-434A-A9C4-7327A4BF137E}">
      <dsp:nvSpPr>
        <dsp:cNvPr id="0" name=""/>
        <dsp:cNvSpPr/>
      </dsp:nvSpPr>
      <dsp:spPr>
        <a:xfrm>
          <a:off x="6947672" y="2542030"/>
          <a:ext cx="91440" cy="1591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91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5F0660-BB10-4EC7-9F4E-2F590825391E}">
      <dsp:nvSpPr>
        <dsp:cNvPr id="0" name=""/>
        <dsp:cNvSpPr/>
      </dsp:nvSpPr>
      <dsp:spPr>
        <a:xfrm>
          <a:off x="5772862" y="3080277"/>
          <a:ext cx="113713" cy="886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6969"/>
              </a:lnTo>
              <a:lnTo>
                <a:pt x="113713" y="8869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CB2973-F1C7-4AA6-AC89-802D24C381C9}">
      <dsp:nvSpPr>
        <dsp:cNvPr id="0" name=""/>
        <dsp:cNvSpPr/>
      </dsp:nvSpPr>
      <dsp:spPr>
        <a:xfrm>
          <a:off x="5772862" y="3080277"/>
          <a:ext cx="113713" cy="348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722"/>
              </a:lnTo>
              <a:lnTo>
                <a:pt x="113713" y="3487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BBD751-676A-4C98-8CEA-2BE640C245AD}">
      <dsp:nvSpPr>
        <dsp:cNvPr id="0" name=""/>
        <dsp:cNvSpPr/>
      </dsp:nvSpPr>
      <dsp:spPr>
        <a:xfrm>
          <a:off x="6076100" y="2542030"/>
          <a:ext cx="917292" cy="159199"/>
        </a:xfrm>
        <a:custGeom>
          <a:avLst/>
          <a:gdLst/>
          <a:ahLst/>
          <a:cxnLst/>
          <a:rect l="0" t="0" r="0" b="0"/>
          <a:pathLst>
            <a:path>
              <a:moveTo>
                <a:pt x="917292" y="0"/>
              </a:moveTo>
              <a:lnTo>
                <a:pt x="917292" y="79599"/>
              </a:lnTo>
              <a:lnTo>
                <a:pt x="0" y="79599"/>
              </a:lnTo>
              <a:lnTo>
                <a:pt x="0" y="1591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45009-1F88-46C2-98A8-3561180FF091}">
      <dsp:nvSpPr>
        <dsp:cNvPr id="0" name=""/>
        <dsp:cNvSpPr/>
      </dsp:nvSpPr>
      <dsp:spPr>
        <a:xfrm>
          <a:off x="6947672" y="2003784"/>
          <a:ext cx="91440" cy="1591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91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712443-248F-4733-B834-076456413A99}">
      <dsp:nvSpPr>
        <dsp:cNvPr id="0" name=""/>
        <dsp:cNvSpPr/>
      </dsp:nvSpPr>
      <dsp:spPr>
        <a:xfrm>
          <a:off x="5637353" y="1465538"/>
          <a:ext cx="1356039" cy="159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599"/>
              </a:lnTo>
              <a:lnTo>
                <a:pt x="1356039" y="79599"/>
              </a:lnTo>
              <a:lnTo>
                <a:pt x="1356039" y="1591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0E382-BAE4-4B0E-9CAA-C295E5A5309F}">
      <dsp:nvSpPr>
        <dsp:cNvPr id="0" name=""/>
        <dsp:cNvSpPr/>
      </dsp:nvSpPr>
      <dsp:spPr>
        <a:xfrm>
          <a:off x="4666046" y="2542030"/>
          <a:ext cx="113713" cy="348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722"/>
              </a:lnTo>
              <a:lnTo>
                <a:pt x="113713" y="3487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7D9DB-2AEA-49A1-83CA-118FB8E76DD7}">
      <dsp:nvSpPr>
        <dsp:cNvPr id="0" name=""/>
        <dsp:cNvSpPr/>
      </dsp:nvSpPr>
      <dsp:spPr>
        <a:xfrm>
          <a:off x="4051991" y="2003784"/>
          <a:ext cx="917292" cy="159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599"/>
              </a:lnTo>
              <a:lnTo>
                <a:pt x="917292" y="79599"/>
              </a:lnTo>
              <a:lnTo>
                <a:pt x="917292" y="1591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387FA-E3B7-4B13-AEFD-5B052FA8D412}">
      <dsp:nvSpPr>
        <dsp:cNvPr id="0" name=""/>
        <dsp:cNvSpPr/>
      </dsp:nvSpPr>
      <dsp:spPr>
        <a:xfrm>
          <a:off x="3748753" y="2542030"/>
          <a:ext cx="113713" cy="886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6969"/>
              </a:lnTo>
              <a:lnTo>
                <a:pt x="113713" y="8869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76F343-38E7-4045-8724-494B88D6121A}">
      <dsp:nvSpPr>
        <dsp:cNvPr id="0" name=""/>
        <dsp:cNvSpPr/>
      </dsp:nvSpPr>
      <dsp:spPr>
        <a:xfrm>
          <a:off x="3748753" y="2542030"/>
          <a:ext cx="113713" cy="348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722"/>
              </a:lnTo>
              <a:lnTo>
                <a:pt x="113713" y="3487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31756-2CE8-43EA-8B71-3C6BD27F681E}">
      <dsp:nvSpPr>
        <dsp:cNvPr id="0" name=""/>
        <dsp:cNvSpPr/>
      </dsp:nvSpPr>
      <dsp:spPr>
        <a:xfrm>
          <a:off x="4006271" y="2003784"/>
          <a:ext cx="91440" cy="1591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91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A4BBCC-6571-4EEF-B284-27B60204B4F6}">
      <dsp:nvSpPr>
        <dsp:cNvPr id="0" name=""/>
        <dsp:cNvSpPr/>
      </dsp:nvSpPr>
      <dsp:spPr>
        <a:xfrm>
          <a:off x="3134698" y="2003784"/>
          <a:ext cx="917292" cy="159199"/>
        </a:xfrm>
        <a:custGeom>
          <a:avLst/>
          <a:gdLst/>
          <a:ahLst/>
          <a:cxnLst/>
          <a:rect l="0" t="0" r="0" b="0"/>
          <a:pathLst>
            <a:path>
              <a:moveTo>
                <a:pt x="917292" y="0"/>
              </a:moveTo>
              <a:lnTo>
                <a:pt x="917292" y="79599"/>
              </a:lnTo>
              <a:lnTo>
                <a:pt x="0" y="79599"/>
              </a:lnTo>
              <a:lnTo>
                <a:pt x="0" y="1591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BF020-078E-41C1-8BB8-35A7D3285EC0}">
      <dsp:nvSpPr>
        <dsp:cNvPr id="0" name=""/>
        <dsp:cNvSpPr/>
      </dsp:nvSpPr>
      <dsp:spPr>
        <a:xfrm>
          <a:off x="4051991" y="1465538"/>
          <a:ext cx="1585362" cy="159199"/>
        </a:xfrm>
        <a:custGeom>
          <a:avLst/>
          <a:gdLst/>
          <a:ahLst/>
          <a:cxnLst/>
          <a:rect l="0" t="0" r="0" b="0"/>
          <a:pathLst>
            <a:path>
              <a:moveTo>
                <a:pt x="1585362" y="0"/>
              </a:moveTo>
              <a:lnTo>
                <a:pt x="1585362" y="79599"/>
              </a:lnTo>
              <a:lnTo>
                <a:pt x="0" y="79599"/>
              </a:lnTo>
              <a:lnTo>
                <a:pt x="0" y="1591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3BD254-AFDE-4A83-A1ED-A94643C07B50}">
      <dsp:nvSpPr>
        <dsp:cNvPr id="0" name=""/>
        <dsp:cNvSpPr/>
      </dsp:nvSpPr>
      <dsp:spPr>
        <a:xfrm>
          <a:off x="1914168" y="2542030"/>
          <a:ext cx="113713" cy="1963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3461"/>
              </a:lnTo>
              <a:lnTo>
                <a:pt x="113713" y="19634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8E0EFE-50E1-45DB-8B25-298AE2B9A2B0}">
      <dsp:nvSpPr>
        <dsp:cNvPr id="0" name=""/>
        <dsp:cNvSpPr/>
      </dsp:nvSpPr>
      <dsp:spPr>
        <a:xfrm>
          <a:off x="1914168" y="2542030"/>
          <a:ext cx="113713" cy="1425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5215"/>
              </a:lnTo>
              <a:lnTo>
                <a:pt x="113713" y="1425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C381DB-67EA-448B-8D4C-B21135EE1A12}">
      <dsp:nvSpPr>
        <dsp:cNvPr id="0" name=""/>
        <dsp:cNvSpPr/>
      </dsp:nvSpPr>
      <dsp:spPr>
        <a:xfrm>
          <a:off x="1914168" y="2542030"/>
          <a:ext cx="113713" cy="886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6969"/>
              </a:lnTo>
              <a:lnTo>
                <a:pt x="113713" y="8869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82827C-374F-42A2-AAB3-F827955ADD51}">
      <dsp:nvSpPr>
        <dsp:cNvPr id="0" name=""/>
        <dsp:cNvSpPr/>
      </dsp:nvSpPr>
      <dsp:spPr>
        <a:xfrm>
          <a:off x="1914168" y="2542030"/>
          <a:ext cx="113713" cy="348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722"/>
              </a:lnTo>
              <a:lnTo>
                <a:pt x="113713" y="3487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61576A-4C5A-47B5-879C-46448679FC86}">
      <dsp:nvSpPr>
        <dsp:cNvPr id="0" name=""/>
        <dsp:cNvSpPr/>
      </dsp:nvSpPr>
      <dsp:spPr>
        <a:xfrm>
          <a:off x="1300112" y="2003784"/>
          <a:ext cx="917292" cy="159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599"/>
              </a:lnTo>
              <a:lnTo>
                <a:pt x="917292" y="79599"/>
              </a:lnTo>
              <a:lnTo>
                <a:pt x="917292" y="1591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1401-1FFF-400F-8106-7F72097BA371}">
      <dsp:nvSpPr>
        <dsp:cNvPr id="0" name=""/>
        <dsp:cNvSpPr/>
      </dsp:nvSpPr>
      <dsp:spPr>
        <a:xfrm>
          <a:off x="1254392" y="2003784"/>
          <a:ext cx="91440" cy="1591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91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AE9B8-89D5-49D8-ABDB-BDDBC4BFF029}">
      <dsp:nvSpPr>
        <dsp:cNvPr id="0" name=""/>
        <dsp:cNvSpPr/>
      </dsp:nvSpPr>
      <dsp:spPr>
        <a:xfrm>
          <a:off x="382819" y="2003784"/>
          <a:ext cx="917292" cy="159199"/>
        </a:xfrm>
        <a:custGeom>
          <a:avLst/>
          <a:gdLst/>
          <a:ahLst/>
          <a:cxnLst/>
          <a:rect l="0" t="0" r="0" b="0"/>
          <a:pathLst>
            <a:path>
              <a:moveTo>
                <a:pt x="917292" y="0"/>
              </a:moveTo>
              <a:lnTo>
                <a:pt x="917292" y="79599"/>
              </a:lnTo>
              <a:lnTo>
                <a:pt x="0" y="79599"/>
              </a:lnTo>
              <a:lnTo>
                <a:pt x="0" y="1591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DAF37F-88C5-4803-A53E-9AD27ECEDEE3}">
      <dsp:nvSpPr>
        <dsp:cNvPr id="0" name=""/>
        <dsp:cNvSpPr/>
      </dsp:nvSpPr>
      <dsp:spPr>
        <a:xfrm>
          <a:off x="1300112" y="1465538"/>
          <a:ext cx="4337241" cy="159199"/>
        </a:xfrm>
        <a:custGeom>
          <a:avLst/>
          <a:gdLst/>
          <a:ahLst/>
          <a:cxnLst/>
          <a:rect l="0" t="0" r="0" b="0"/>
          <a:pathLst>
            <a:path>
              <a:moveTo>
                <a:pt x="4337241" y="0"/>
              </a:moveTo>
              <a:lnTo>
                <a:pt x="4337241" y="79599"/>
              </a:lnTo>
              <a:lnTo>
                <a:pt x="0" y="79599"/>
              </a:lnTo>
              <a:lnTo>
                <a:pt x="0" y="1591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EF7D21-F919-4833-920F-D92155D9E817}">
      <dsp:nvSpPr>
        <dsp:cNvPr id="0" name=""/>
        <dsp:cNvSpPr/>
      </dsp:nvSpPr>
      <dsp:spPr>
        <a:xfrm>
          <a:off x="382819" y="1465538"/>
          <a:ext cx="5254533" cy="159199"/>
        </a:xfrm>
        <a:custGeom>
          <a:avLst/>
          <a:gdLst/>
          <a:ahLst/>
          <a:cxnLst/>
          <a:rect l="0" t="0" r="0" b="0"/>
          <a:pathLst>
            <a:path>
              <a:moveTo>
                <a:pt x="5254533" y="0"/>
              </a:moveTo>
              <a:lnTo>
                <a:pt x="5254533" y="79599"/>
              </a:lnTo>
              <a:lnTo>
                <a:pt x="0" y="79599"/>
              </a:lnTo>
              <a:lnTo>
                <a:pt x="0" y="1591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4BF79-010D-4920-8E1E-95E35B8411DE}">
      <dsp:nvSpPr>
        <dsp:cNvPr id="0" name=""/>
        <dsp:cNvSpPr/>
      </dsp:nvSpPr>
      <dsp:spPr>
        <a:xfrm>
          <a:off x="5258306" y="1086491"/>
          <a:ext cx="758093" cy="379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localhost:8000/</a:t>
          </a:r>
          <a:endParaRPr lang="en-IN" sz="500" kern="1200" dirty="0"/>
        </a:p>
      </dsp:txBody>
      <dsp:txXfrm>
        <a:off x="5258306" y="1086491"/>
        <a:ext cx="758093" cy="379046"/>
      </dsp:txXfrm>
    </dsp:sp>
    <dsp:sp modelId="{09D17F5F-8AF3-4EF8-A7D0-8899CAAA6252}">
      <dsp:nvSpPr>
        <dsp:cNvPr id="0" name=""/>
        <dsp:cNvSpPr/>
      </dsp:nvSpPr>
      <dsp:spPr>
        <a:xfrm>
          <a:off x="3773" y="1624738"/>
          <a:ext cx="758093" cy="379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admin/</a:t>
          </a:r>
          <a:endParaRPr lang="en-IN" sz="500" kern="1200" dirty="0"/>
        </a:p>
      </dsp:txBody>
      <dsp:txXfrm>
        <a:off x="3773" y="1624738"/>
        <a:ext cx="758093" cy="379046"/>
      </dsp:txXfrm>
    </dsp:sp>
    <dsp:sp modelId="{1D9CC32D-5FBE-46B3-9729-E17B50F63BA6}">
      <dsp:nvSpPr>
        <dsp:cNvPr id="0" name=""/>
        <dsp:cNvSpPr/>
      </dsp:nvSpPr>
      <dsp:spPr>
        <a:xfrm>
          <a:off x="921065" y="1624738"/>
          <a:ext cx="758093" cy="379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users/</a:t>
          </a:r>
          <a:endParaRPr lang="en-IN" sz="500" kern="1200" dirty="0"/>
        </a:p>
      </dsp:txBody>
      <dsp:txXfrm>
        <a:off x="921065" y="1624738"/>
        <a:ext cx="758093" cy="379046"/>
      </dsp:txXfrm>
    </dsp:sp>
    <dsp:sp modelId="{D4BE3490-6EC4-4EAA-8BED-7FCD4C7AB422}">
      <dsp:nvSpPr>
        <dsp:cNvPr id="0" name=""/>
        <dsp:cNvSpPr/>
      </dsp:nvSpPr>
      <dsp:spPr>
        <a:xfrm>
          <a:off x="3773" y="2162984"/>
          <a:ext cx="758093" cy="379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create/</a:t>
          </a:r>
          <a:endParaRPr lang="en-IN" sz="500" kern="1200" dirty="0"/>
        </a:p>
      </dsp:txBody>
      <dsp:txXfrm>
        <a:off x="3773" y="2162984"/>
        <a:ext cx="758093" cy="379046"/>
      </dsp:txXfrm>
    </dsp:sp>
    <dsp:sp modelId="{18ED446C-DFE5-4098-BC1D-901A080BCDF2}">
      <dsp:nvSpPr>
        <dsp:cNvPr id="0" name=""/>
        <dsp:cNvSpPr/>
      </dsp:nvSpPr>
      <dsp:spPr>
        <a:xfrm>
          <a:off x="921065" y="2162984"/>
          <a:ext cx="758093" cy="379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auth/</a:t>
          </a:r>
          <a:endParaRPr lang="en-IN" sz="500" kern="1200" dirty="0"/>
        </a:p>
      </dsp:txBody>
      <dsp:txXfrm>
        <a:off x="921065" y="2162984"/>
        <a:ext cx="758093" cy="379046"/>
      </dsp:txXfrm>
    </dsp:sp>
    <dsp:sp modelId="{4246B1D9-D5A1-4C3A-A48D-389373002EB8}">
      <dsp:nvSpPr>
        <dsp:cNvPr id="0" name=""/>
        <dsp:cNvSpPr/>
      </dsp:nvSpPr>
      <dsp:spPr>
        <a:xfrm>
          <a:off x="1838358" y="2162984"/>
          <a:ext cx="758093" cy="379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 dirty="0"/>
            <a:t>user-id/</a:t>
          </a:r>
          <a:endParaRPr lang="en-IN" sz="500" kern="1200" dirty="0"/>
        </a:p>
      </dsp:txBody>
      <dsp:txXfrm>
        <a:off x="1838358" y="2162984"/>
        <a:ext cx="758093" cy="379046"/>
      </dsp:txXfrm>
    </dsp:sp>
    <dsp:sp modelId="{20BFF59F-F2DA-4C23-BE52-ED591A437FD8}">
      <dsp:nvSpPr>
        <dsp:cNvPr id="0" name=""/>
        <dsp:cNvSpPr/>
      </dsp:nvSpPr>
      <dsp:spPr>
        <a:xfrm>
          <a:off x="2027882" y="2701230"/>
          <a:ext cx="758093" cy="379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otpmail</a:t>
          </a:r>
          <a:r>
            <a:rPr lang="en-US" sz="500" kern="1200" dirty="0"/>
            <a:t>/</a:t>
          </a:r>
          <a:endParaRPr lang="en-IN" sz="500" kern="1200" dirty="0"/>
        </a:p>
      </dsp:txBody>
      <dsp:txXfrm>
        <a:off x="2027882" y="2701230"/>
        <a:ext cx="758093" cy="379046"/>
      </dsp:txXfrm>
    </dsp:sp>
    <dsp:sp modelId="{9A7E8088-73F0-4268-AE43-70EB89DA72DA}">
      <dsp:nvSpPr>
        <dsp:cNvPr id="0" name=""/>
        <dsp:cNvSpPr/>
      </dsp:nvSpPr>
      <dsp:spPr>
        <a:xfrm>
          <a:off x="2027882" y="3239476"/>
          <a:ext cx="758093" cy="379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changepw</a:t>
          </a:r>
          <a:r>
            <a:rPr lang="en-US" sz="500" kern="1200" dirty="0"/>
            <a:t>/</a:t>
          </a:r>
          <a:endParaRPr lang="en-IN" sz="500" kern="1200" dirty="0"/>
        </a:p>
      </dsp:txBody>
      <dsp:txXfrm>
        <a:off x="2027882" y="3239476"/>
        <a:ext cx="758093" cy="379046"/>
      </dsp:txXfrm>
    </dsp:sp>
    <dsp:sp modelId="{073947DF-99BF-430F-9EFE-20F3D74158C4}">
      <dsp:nvSpPr>
        <dsp:cNvPr id="0" name=""/>
        <dsp:cNvSpPr/>
      </dsp:nvSpPr>
      <dsp:spPr>
        <a:xfrm>
          <a:off x="2027882" y="3777722"/>
          <a:ext cx="758093" cy="379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editprofile</a:t>
          </a:r>
          <a:r>
            <a:rPr lang="en-US" sz="500" kern="1200" dirty="0"/>
            <a:t>/</a:t>
          </a:r>
          <a:endParaRPr lang="en-IN" sz="500" kern="1200" dirty="0"/>
        </a:p>
      </dsp:txBody>
      <dsp:txXfrm>
        <a:off x="2027882" y="3777722"/>
        <a:ext cx="758093" cy="379046"/>
      </dsp:txXfrm>
    </dsp:sp>
    <dsp:sp modelId="{3D57C0BD-1C31-45F2-88DB-7AEA23CC55E0}">
      <dsp:nvSpPr>
        <dsp:cNvPr id="0" name=""/>
        <dsp:cNvSpPr/>
      </dsp:nvSpPr>
      <dsp:spPr>
        <a:xfrm>
          <a:off x="2027882" y="4315969"/>
          <a:ext cx="758093" cy="379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 dirty="0"/>
        </a:p>
      </dsp:txBody>
      <dsp:txXfrm>
        <a:off x="2027882" y="4315969"/>
        <a:ext cx="758093" cy="379046"/>
      </dsp:txXfrm>
    </dsp:sp>
    <dsp:sp modelId="{370AE8CA-CF35-4405-AF40-EF81A4F75AAD}">
      <dsp:nvSpPr>
        <dsp:cNvPr id="0" name=""/>
        <dsp:cNvSpPr/>
      </dsp:nvSpPr>
      <dsp:spPr>
        <a:xfrm>
          <a:off x="3672944" y="1624738"/>
          <a:ext cx="758093" cy="379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courses/</a:t>
          </a:r>
          <a:endParaRPr lang="en-IN" sz="500" kern="1200" dirty="0"/>
        </a:p>
      </dsp:txBody>
      <dsp:txXfrm>
        <a:off x="3672944" y="1624738"/>
        <a:ext cx="758093" cy="379046"/>
      </dsp:txXfrm>
    </dsp:sp>
    <dsp:sp modelId="{189A0576-D5F4-423C-945E-3D0C7EAF4B1C}">
      <dsp:nvSpPr>
        <dsp:cNvPr id="0" name=""/>
        <dsp:cNvSpPr/>
      </dsp:nvSpPr>
      <dsp:spPr>
        <a:xfrm>
          <a:off x="2755651" y="2162984"/>
          <a:ext cx="758093" cy="379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create/</a:t>
          </a:r>
          <a:r>
            <a:rPr lang="en-US" sz="500" kern="1200" dirty="0" err="1"/>
            <a:t>userid</a:t>
          </a:r>
          <a:r>
            <a:rPr lang="en-US" sz="500" kern="1200" dirty="0"/>
            <a:t>/</a:t>
          </a:r>
          <a:endParaRPr lang="en-IN" sz="500" kern="1200" dirty="0"/>
        </a:p>
      </dsp:txBody>
      <dsp:txXfrm>
        <a:off x="2755651" y="2162984"/>
        <a:ext cx="758093" cy="379046"/>
      </dsp:txXfrm>
    </dsp:sp>
    <dsp:sp modelId="{9F8E2095-7160-4948-A9ED-C195C334D546}">
      <dsp:nvSpPr>
        <dsp:cNvPr id="0" name=""/>
        <dsp:cNvSpPr/>
      </dsp:nvSpPr>
      <dsp:spPr>
        <a:xfrm>
          <a:off x="3672944" y="2162984"/>
          <a:ext cx="758093" cy="379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courseid</a:t>
          </a:r>
          <a:r>
            <a:rPr lang="en-US" sz="500" kern="1200" dirty="0"/>
            <a:t>/</a:t>
          </a:r>
          <a:endParaRPr lang="en-IN" sz="500" kern="1200" dirty="0"/>
        </a:p>
      </dsp:txBody>
      <dsp:txXfrm>
        <a:off x="3672944" y="2162984"/>
        <a:ext cx="758093" cy="379046"/>
      </dsp:txXfrm>
    </dsp:sp>
    <dsp:sp modelId="{FC899403-512E-4C25-AABE-695AD99AD5A2}">
      <dsp:nvSpPr>
        <dsp:cNvPr id="0" name=""/>
        <dsp:cNvSpPr/>
      </dsp:nvSpPr>
      <dsp:spPr>
        <a:xfrm>
          <a:off x="3862467" y="2701230"/>
          <a:ext cx="758093" cy="379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role/</a:t>
          </a:r>
          <a:endParaRPr lang="en-IN" sz="500" kern="1200" dirty="0"/>
        </a:p>
      </dsp:txBody>
      <dsp:txXfrm>
        <a:off x="3862467" y="2701230"/>
        <a:ext cx="758093" cy="379046"/>
      </dsp:txXfrm>
    </dsp:sp>
    <dsp:sp modelId="{1B9D966D-F6B1-4E8C-8255-8072081B89D2}">
      <dsp:nvSpPr>
        <dsp:cNvPr id="0" name=""/>
        <dsp:cNvSpPr/>
      </dsp:nvSpPr>
      <dsp:spPr>
        <a:xfrm>
          <a:off x="3862467" y="3239476"/>
          <a:ext cx="758093" cy="379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 dirty="0"/>
        </a:p>
      </dsp:txBody>
      <dsp:txXfrm>
        <a:off x="3862467" y="3239476"/>
        <a:ext cx="758093" cy="379046"/>
      </dsp:txXfrm>
    </dsp:sp>
    <dsp:sp modelId="{928E38BC-2A2A-47E1-9A21-4D40C65CF7C7}">
      <dsp:nvSpPr>
        <dsp:cNvPr id="0" name=""/>
        <dsp:cNvSpPr/>
      </dsp:nvSpPr>
      <dsp:spPr>
        <a:xfrm>
          <a:off x="4590237" y="2162984"/>
          <a:ext cx="758093" cy="379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byuser</a:t>
          </a:r>
          <a:r>
            <a:rPr lang="en-US" sz="500" kern="1200" dirty="0"/>
            <a:t>/role/</a:t>
          </a:r>
          <a:endParaRPr lang="en-IN" sz="500" kern="1200" dirty="0"/>
        </a:p>
      </dsp:txBody>
      <dsp:txXfrm>
        <a:off x="4590237" y="2162984"/>
        <a:ext cx="758093" cy="379046"/>
      </dsp:txXfrm>
    </dsp:sp>
    <dsp:sp modelId="{BBDC1599-FA91-40E8-8BB7-34A83C25FA91}">
      <dsp:nvSpPr>
        <dsp:cNvPr id="0" name=""/>
        <dsp:cNvSpPr/>
      </dsp:nvSpPr>
      <dsp:spPr>
        <a:xfrm>
          <a:off x="4779760" y="2701230"/>
          <a:ext cx="758093" cy="379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todo</a:t>
          </a:r>
          <a:r>
            <a:rPr lang="en-US" sz="500" kern="1200" dirty="0"/>
            <a:t>/</a:t>
          </a:r>
          <a:endParaRPr lang="en-IN" sz="500" kern="1200" dirty="0"/>
        </a:p>
      </dsp:txBody>
      <dsp:txXfrm>
        <a:off x="4779760" y="2701230"/>
        <a:ext cx="758093" cy="379046"/>
      </dsp:txXfrm>
    </dsp:sp>
    <dsp:sp modelId="{9AB1F8E0-7A27-4894-B9F8-2F8046FAB881}">
      <dsp:nvSpPr>
        <dsp:cNvPr id="0" name=""/>
        <dsp:cNvSpPr/>
      </dsp:nvSpPr>
      <dsp:spPr>
        <a:xfrm>
          <a:off x="6614346" y="1624738"/>
          <a:ext cx="758093" cy="379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posts/</a:t>
          </a:r>
          <a:endParaRPr lang="en-IN" sz="500" kern="1200" dirty="0"/>
        </a:p>
      </dsp:txBody>
      <dsp:txXfrm>
        <a:off x="6614346" y="1624738"/>
        <a:ext cx="758093" cy="379046"/>
      </dsp:txXfrm>
    </dsp:sp>
    <dsp:sp modelId="{3986FA72-2E66-47B2-9A71-2866DB84620D}">
      <dsp:nvSpPr>
        <dsp:cNvPr id="0" name=""/>
        <dsp:cNvSpPr/>
      </dsp:nvSpPr>
      <dsp:spPr>
        <a:xfrm>
          <a:off x="6614346" y="2162984"/>
          <a:ext cx="758093" cy="379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course-id/</a:t>
          </a:r>
          <a:endParaRPr lang="en-IN" sz="500" kern="1200" dirty="0"/>
        </a:p>
      </dsp:txBody>
      <dsp:txXfrm>
        <a:off x="6614346" y="2162984"/>
        <a:ext cx="758093" cy="379046"/>
      </dsp:txXfrm>
    </dsp:sp>
    <dsp:sp modelId="{C6B1A9D5-A212-4515-BC7D-7836C49E6489}">
      <dsp:nvSpPr>
        <dsp:cNvPr id="0" name=""/>
        <dsp:cNvSpPr/>
      </dsp:nvSpPr>
      <dsp:spPr>
        <a:xfrm>
          <a:off x="5697053" y="2701230"/>
          <a:ext cx="758093" cy="379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userid</a:t>
          </a:r>
          <a:r>
            <a:rPr lang="en-US" sz="500" kern="1200" dirty="0"/>
            <a:t>/</a:t>
          </a:r>
          <a:endParaRPr lang="en-IN" sz="500" kern="1200" dirty="0"/>
        </a:p>
      </dsp:txBody>
      <dsp:txXfrm>
        <a:off x="5697053" y="2701230"/>
        <a:ext cx="758093" cy="379046"/>
      </dsp:txXfrm>
    </dsp:sp>
    <dsp:sp modelId="{D8EA1E20-48CB-497B-AB54-B8A4DEC8AB2E}">
      <dsp:nvSpPr>
        <dsp:cNvPr id="0" name=""/>
        <dsp:cNvSpPr/>
      </dsp:nvSpPr>
      <dsp:spPr>
        <a:xfrm>
          <a:off x="5886576" y="3239476"/>
          <a:ext cx="758093" cy="379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create/</a:t>
          </a:r>
          <a:endParaRPr lang="en-IN" sz="500" kern="1200" dirty="0"/>
        </a:p>
      </dsp:txBody>
      <dsp:txXfrm>
        <a:off x="5886576" y="3239476"/>
        <a:ext cx="758093" cy="379046"/>
      </dsp:txXfrm>
    </dsp:sp>
    <dsp:sp modelId="{A595F143-2E3A-4923-878D-DF10322991AA}">
      <dsp:nvSpPr>
        <dsp:cNvPr id="0" name=""/>
        <dsp:cNvSpPr/>
      </dsp:nvSpPr>
      <dsp:spPr>
        <a:xfrm>
          <a:off x="5886576" y="3777722"/>
          <a:ext cx="758093" cy="379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enum</a:t>
          </a:r>
          <a:r>
            <a:rPr lang="en-US" sz="500" kern="1200" dirty="0"/>
            <a:t>/update/</a:t>
          </a:r>
          <a:endParaRPr lang="en-IN" sz="500" kern="1200" dirty="0"/>
        </a:p>
      </dsp:txBody>
      <dsp:txXfrm>
        <a:off x="5886576" y="3777722"/>
        <a:ext cx="758093" cy="379046"/>
      </dsp:txXfrm>
    </dsp:sp>
    <dsp:sp modelId="{7F170F87-5448-4854-864B-B14F4C550B6E}">
      <dsp:nvSpPr>
        <dsp:cNvPr id="0" name=""/>
        <dsp:cNvSpPr/>
      </dsp:nvSpPr>
      <dsp:spPr>
        <a:xfrm>
          <a:off x="6614346" y="2701230"/>
          <a:ext cx="758093" cy="379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enum</a:t>
          </a:r>
          <a:r>
            <a:rPr lang="en-US" sz="500" kern="1200" dirty="0"/>
            <a:t>/role/</a:t>
          </a:r>
          <a:endParaRPr lang="en-IN" sz="500" kern="1200" dirty="0"/>
        </a:p>
      </dsp:txBody>
      <dsp:txXfrm>
        <a:off x="6614346" y="2701230"/>
        <a:ext cx="758093" cy="379046"/>
      </dsp:txXfrm>
    </dsp:sp>
    <dsp:sp modelId="{A79077A5-1D9B-4BAA-BD06-84DDDE6FAE0C}">
      <dsp:nvSpPr>
        <dsp:cNvPr id="0" name=""/>
        <dsp:cNvSpPr/>
      </dsp:nvSpPr>
      <dsp:spPr>
        <a:xfrm>
          <a:off x="7531639" y="2701230"/>
          <a:ext cx="758093" cy="379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all/role/</a:t>
          </a:r>
          <a:endParaRPr lang="en-IN" sz="500" kern="1200" dirty="0"/>
        </a:p>
      </dsp:txBody>
      <dsp:txXfrm>
        <a:off x="7531639" y="2701230"/>
        <a:ext cx="758093" cy="379046"/>
      </dsp:txXfrm>
    </dsp:sp>
    <dsp:sp modelId="{496CF560-4AFD-47E9-B401-F3C0077F278D}">
      <dsp:nvSpPr>
        <dsp:cNvPr id="0" name=""/>
        <dsp:cNvSpPr/>
      </dsp:nvSpPr>
      <dsp:spPr>
        <a:xfrm>
          <a:off x="10512840" y="1624738"/>
          <a:ext cx="758093" cy="379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assignments/</a:t>
          </a:r>
          <a:endParaRPr lang="en-IN" sz="500" kern="1200" dirty="0"/>
        </a:p>
      </dsp:txBody>
      <dsp:txXfrm>
        <a:off x="10512840" y="1624738"/>
        <a:ext cx="758093" cy="379046"/>
      </dsp:txXfrm>
    </dsp:sp>
    <dsp:sp modelId="{EC3FF47C-34B2-4649-B96E-F6760A6FC53C}">
      <dsp:nvSpPr>
        <dsp:cNvPr id="0" name=""/>
        <dsp:cNvSpPr/>
      </dsp:nvSpPr>
      <dsp:spPr>
        <a:xfrm>
          <a:off x="9595548" y="2162984"/>
          <a:ext cx="758093" cy="379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course-id/</a:t>
          </a:r>
          <a:endParaRPr lang="en-IN" sz="500" kern="1200" dirty="0"/>
        </a:p>
      </dsp:txBody>
      <dsp:txXfrm>
        <a:off x="9595548" y="2162984"/>
        <a:ext cx="758093" cy="379046"/>
      </dsp:txXfrm>
    </dsp:sp>
    <dsp:sp modelId="{2AF2AFAA-28D0-4A9A-9EED-0E11E5004929}">
      <dsp:nvSpPr>
        <dsp:cNvPr id="0" name=""/>
        <dsp:cNvSpPr/>
      </dsp:nvSpPr>
      <dsp:spPr>
        <a:xfrm>
          <a:off x="8448931" y="2701230"/>
          <a:ext cx="758093" cy="379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all/role/</a:t>
          </a:r>
          <a:endParaRPr lang="en-IN" sz="500" kern="1200" dirty="0"/>
        </a:p>
      </dsp:txBody>
      <dsp:txXfrm>
        <a:off x="8448931" y="2701230"/>
        <a:ext cx="758093" cy="379046"/>
      </dsp:txXfrm>
    </dsp:sp>
    <dsp:sp modelId="{CFF53E92-8792-4505-8C2D-357621AE4C95}">
      <dsp:nvSpPr>
        <dsp:cNvPr id="0" name=""/>
        <dsp:cNvSpPr/>
      </dsp:nvSpPr>
      <dsp:spPr>
        <a:xfrm>
          <a:off x="9366224" y="2701230"/>
          <a:ext cx="758093" cy="379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Num/</a:t>
          </a:r>
          <a:endParaRPr lang="en-IN" sz="500" kern="1200" dirty="0"/>
        </a:p>
      </dsp:txBody>
      <dsp:txXfrm>
        <a:off x="9366224" y="2701230"/>
        <a:ext cx="758093" cy="379046"/>
      </dsp:txXfrm>
    </dsp:sp>
    <dsp:sp modelId="{3B9E1BF3-7B8D-4CCA-9859-E3C7C43527B6}">
      <dsp:nvSpPr>
        <dsp:cNvPr id="0" name=""/>
        <dsp:cNvSpPr/>
      </dsp:nvSpPr>
      <dsp:spPr>
        <a:xfrm>
          <a:off x="8907578" y="3239476"/>
          <a:ext cx="758093" cy="379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Role/</a:t>
          </a:r>
          <a:endParaRPr lang="en-IN" sz="500" kern="1200" dirty="0"/>
        </a:p>
      </dsp:txBody>
      <dsp:txXfrm>
        <a:off x="8907578" y="3239476"/>
        <a:ext cx="758093" cy="379046"/>
      </dsp:txXfrm>
    </dsp:sp>
    <dsp:sp modelId="{95D61E81-5E4F-4B83-BF0C-D4BDB8BED4ED}">
      <dsp:nvSpPr>
        <dsp:cNvPr id="0" name=""/>
        <dsp:cNvSpPr/>
      </dsp:nvSpPr>
      <dsp:spPr>
        <a:xfrm>
          <a:off x="9824871" y="3239476"/>
          <a:ext cx="758093" cy="379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Submissions/</a:t>
          </a:r>
          <a:endParaRPr lang="en-IN" sz="500" kern="1200" dirty="0"/>
        </a:p>
      </dsp:txBody>
      <dsp:txXfrm>
        <a:off x="9824871" y="3239476"/>
        <a:ext cx="758093" cy="379046"/>
      </dsp:txXfrm>
    </dsp:sp>
    <dsp:sp modelId="{E43CD1B5-1BED-472A-B1DB-776C5ED6EA3A}">
      <dsp:nvSpPr>
        <dsp:cNvPr id="0" name=""/>
        <dsp:cNvSpPr/>
      </dsp:nvSpPr>
      <dsp:spPr>
        <a:xfrm>
          <a:off x="10014394" y="3777722"/>
          <a:ext cx="758093" cy="379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All/</a:t>
          </a:r>
          <a:endParaRPr lang="en-IN" sz="500" kern="1200" dirty="0"/>
        </a:p>
      </dsp:txBody>
      <dsp:txXfrm>
        <a:off x="10014394" y="3777722"/>
        <a:ext cx="758093" cy="379046"/>
      </dsp:txXfrm>
    </dsp:sp>
    <dsp:sp modelId="{ACC6D9C1-12EB-427B-9B18-FB1D700E0087}">
      <dsp:nvSpPr>
        <dsp:cNvPr id="0" name=""/>
        <dsp:cNvSpPr/>
      </dsp:nvSpPr>
      <dsp:spPr>
        <a:xfrm>
          <a:off x="10014394" y="4315969"/>
          <a:ext cx="758093" cy="379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Userid</a:t>
          </a:r>
          <a:r>
            <a:rPr lang="en-US" sz="500" kern="1200" dirty="0"/>
            <a:t>/</a:t>
          </a:r>
          <a:endParaRPr lang="en-IN" sz="500" kern="1200" dirty="0"/>
        </a:p>
      </dsp:txBody>
      <dsp:txXfrm>
        <a:off x="10014394" y="4315969"/>
        <a:ext cx="758093" cy="379046"/>
      </dsp:txXfrm>
    </dsp:sp>
    <dsp:sp modelId="{C4BBDB13-06D7-469B-A09F-709A49649A53}">
      <dsp:nvSpPr>
        <dsp:cNvPr id="0" name=""/>
        <dsp:cNvSpPr/>
      </dsp:nvSpPr>
      <dsp:spPr>
        <a:xfrm>
          <a:off x="10014394" y="4854215"/>
          <a:ext cx="758093" cy="379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Userid</a:t>
          </a:r>
          <a:r>
            <a:rPr lang="en-US" sz="500" kern="1200" dirty="0"/>
            <a:t>/submit</a:t>
          </a:r>
          <a:endParaRPr lang="en-IN" sz="500" kern="1200" dirty="0"/>
        </a:p>
      </dsp:txBody>
      <dsp:txXfrm>
        <a:off x="10014394" y="4854215"/>
        <a:ext cx="758093" cy="379046"/>
      </dsp:txXfrm>
    </dsp:sp>
    <dsp:sp modelId="{4D40FBBB-F18E-434A-BBF4-6515EC198398}">
      <dsp:nvSpPr>
        <dsp:cNvPr id="0" name=""/>
        <dsp:cNvSpPr/>
      </dsp:nvSpPr>
      <dsp:spPr>
        <a:xfrm>
          <a:off x="10014394" y="5392461"/>
          <a:ext cx="758093" cy="379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Grader/upload</a:t>
          </a:r>
          <a:endParaRPr lang="en-IN" sz="500" kern="1200" dirty="0"/>
        </a:p>
      </dsp:txBody>
      <dsp:txXfrm>
        <a:off x="10014394" y="5392461"/>
        <a:ext cx="758093" cy="379046"/>
      </dsp:txXfrm>
    </dsp:sp>
    <dsp:sp modelId="{BA69080B-2C93-48BC-AF7C-DB9B387B3F6C}">
      <dsp:nvSpPr>
        <dsp:cNvPr id="0" name=""/>
        <dsp:cNvSpPr/>
      </dsp:nvSpPr>
      <dsp:spPr>
        <a:xfrm>
          <a:off x="10742164" y="2701230"/>
          <a:ext cx="758093" cy="379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Userid</a:t>
          </a:r>
          <a:endParaRPr lang="en-IN" sz="500" kern="1200" dirty="0"/>
        </a:p>
      </dsp:txBody>
      <dsp:txXfrm>
        <a:off x="10742164" y="2701230"/>
        <a:ext cx="758093" cy="379046"/>
      </dsp:txXfrm>
    </dsp:sp>
    <dsp:sp modelId="{D8E7B6BB-CD8A-4DA2-AF24-C67EC2868A6E}">
      <dsp:nvSpPr>
        <dsp:cNvPr id="0" name=""/>
        <dsp:cNvSpPr/>
      </dsp:nvSpPr>
      <dsp:spPr>
        <a:xfrm>
          <a:off x="10931687" y="3239476"/>
          <a:ext cx="758093" cy="379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Create/</a:t>
          </a:r>
          <a:endParaRPr lang="en-IN" sz="500" kern="1200" dirty="0"/>
        </a:p>
      </dsp:txBody>
      <dsp:txXfrm>
        <a:off x="10931687" y="3239476"/>
        <a:ext cx="758093" cy="379046"/>
      </dsp:txXfrm>
    </dsp:sp>
    <dsp:sp modelId="{588E1964-0E40-40BB-BE88-FC9427A59E26}">
      <dsp:nvSpPr>
        <dsp:cNvPr id="0" name=""/>
        <dsp:cNvSpPr/>
      </dsp:nvSpPr>
      <dsp:spPr>
        <a:xfrm>
          <a:off x="10931687" y="3777722"/>
          <a:ext cx="758093" cy="379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Num/update/</a:t>
          </a:r>
          <a:endParaRPr lang="en-IN" sz="500" kern="1200" dirty="0"/>
        </a:p>
      </dsp:txBody>
      <dsp:txXfrm>
        <a:off x="10931687" y="3777722"/>
        <a:ext cx="758093" cy="379046"/>
      </dsp:txXfrm>
    </dsp:sp>
    <dsp:sp modelId="{BFB62F83-D1DB-4864-8F62-D210D3BE0E86}">
      <dsp:nvSpPr>
        <dsp:cNvPr id="0" name=""/>
        <dsp:cNvSpPr/>
      </dsp:nvSpPr>
      <dsp:spPr>
        <a:xfrm>
          <a:off x="10512840" y="2162984"/>
          <a:ext cx="758093" cy="379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Grades/coursed/</a:t>
          </a:r>
          <a:r>
            <a:rPr lang="en-US" sz="500" kern="1200" dirty="0" err="1"/>
            <a:t>userid</a:t>
          </a:r>
          <a:r>
            <a:rPr lang="en-US" sz="500" kern="1200" dirty="0"/>
            <a:t>/all/</a:t>
          </a:r>
          <a:endParaRPr lang="en-IN" sz="500" kern="1200" dirty="0"/>
        </a:p>
      </dsp:txBody>
      <dsp:txXfrm>
        <a:off x="10512840" y="2162984"/>
        <a:ext cx="758093" cy="379046"/>
      </dsp:txXfrm>
    </dsp:sp>
    <dsp:sp modelId="{CEA01D8B-C606-4158-9CB9-617ED375A632}">
      <dsp:nvSpPr>
        <dsp:cNvPr id="0" name=""/>
        <dsp:cNvSpPr/>
      </dsp:nvSpPr>
      <dsp:spPr>
        <a:xfrm>
          <a:off x="11430133" y="2162984"/>
          <a:ext cx="758093" cy="3790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Grades/coursed/</a:t>
          </a:r>
          <a:r>
            <a:rPr lang="en-US" sz="500" kern="1200" dirty="0" err="1"/>
            <a:t>userid</a:t>
          </a:r>
          <a:r>
            <a:rPr lang="en-US" sz="500" kern="1200" dirty="0"/>
            <a:t>/num/</a:t>
          </a:r>
          <a:endParaRPr lang="en-IN" sz="500" kern="1200" dirty="0"/>
        </a:p>
      </dsp:txBody>
      <dsp:txXfrm>
        <a:off x="11430133" y="2162984"/>
        <a:ext cx="758093" cy="379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CE95-02CB-4089-95AF-23302B210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DB0EA-BBD6-4921-B757-1FF776279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03AFC-C9A0-4FF2-B210-CEABC5DC7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1AFE-AD0A-4407-90E3-F93BD3384022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7E1FB-7C63-4A04-BB02-1E27A7AD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B7243-04AB-432A-9666-C335A70B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19F8-0059-4A19-8D5C-000785D99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42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B2E3-4F06-4345-B2B8-C675F523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784FE-DC56-4F59-876F-3FF7E6C77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C0B58-24EC-47C5-B41C-1A8CC49F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1AFE-AD0A-4407-90E3-F93BD3384022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E87A7-2098-4671-8433-950484D7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28DB7-F3D3-40B4-ABC0-42F3CD59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19F8-0059-4A19-8D5C-000785D99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12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5F59E6-27F0-49CC-A416-3FDF2B6AE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032F5-7E3A-4835-8BFE-502AA1D52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C2615-11C3-481F-85D7-EF147768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1AFE-AD0A-4407-90E3-F93BD3384022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8D9FA-C1D7-440C-99AF-B40E8F1C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A835A-162F-4676-B0BF-8EB892F8F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19F8-0059-4A19-8D5C-000785D99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21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F859-1AF1-4D52-B7EB-8BB5F765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06E64-C631-4463-AF47-03F8DD131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5E679-02C3-43C4-8C14-511621C7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1AFE-AD0A-4407-90E3-F93BD3384022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9BE85-6DE6-4CEE-9F6B-AF812073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B33CC-65CA-4FA3-8363-1B0BD49A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19F8-0059-4A19-8D5C-000785D99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3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19FC3-2DBA-43F4-BAF3-E46BD4B0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CDDA2-E352-4DDE-92AA-C840E6BF0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AA290-FBAD-438D-B390-44A8F59D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1AFE-AD0A-4407-90E3-F93BD3384022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67736-D4FD-4C4D-B39D-4C88E00C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F2E18-4782-42CB-AE1B-1FC64319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19F8-0059-4A19-8D5C-000785D99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19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87C6-6B65-4E83-852B-8E5C6BD1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4AF6-324A-4D12-BB98-AF3FD28CB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DF990-7A7B-4416-9FE2-0C438813B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84EFB-727F-45DB-90F9-A6BD1CC9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1AFE-AD0A-4407-90E3-F93BD3384022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E9DD4-4119-42F0-BA98-D9F94742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75F94-AD83-4EBC-A086-29E9C195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19F8-0059-4A19-8D5C-000785D99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19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2AEC6-A28D-4E52-A337-E448E81BB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3E3EC-103B-4984-A327-6D6F4C509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6AAB9-383A-4EA7-8053-3E853564D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8E1F4-348C-421A-B8BA-8C4441ACD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3EFD4-005B-4E30-B1E4-DEB9FAF50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517D4-7AB4-4910-B2C1-18C2A678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1AFE-AD0A-4407-90E3-F93BD3384022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925C67-CBA7-4939-813F-62A406BC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988E4-1453-4246-82AE-04FF93C5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19F8-0059-4A19-8D5C-000785D99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25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2ABE6-763A-41EF-8FF2-30F51BAE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F2B1C3-25CE-480A-8770-C60CAFDE9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1AFE-AD0A-4407-90E3-F93BD3384022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94363-870A-4B61-8B2B-64C539C9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91084-6046-4E5A-8B1D-682D1FC1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19F8-0059-4A19-8D5C-000785D99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32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BFD3B0-A413-4789-9FEA-97AF95DBA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1AFE-AD0A-4407-90E3-F93BD3384022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04EAD6-9ED6-45B7-9054-268D7D7B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52C92-169A-4AF5-A448-EB451AFE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19F8-0059-4A19-8D5C-000785D99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11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6C7CE-733C-425C-AF9E-F3AA3A6C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0779D-6AD2-4122-BBDA-792B1D16D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9A180-1A74-4F47-8E99-24E97D715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FA3EB-F925-4BDB-A98D-70A0D4609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1AFE-AD0A-4407-90E3-F93BD3384022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27856-7D83-470E-AF85-BE57192B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E7B60-8DCE-4CFB-9579-6C3520CF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19F8-0059-4A19-8D5C-000785D99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62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11B7F-2CBC-4DF3-828C-BFB40525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3E8700-8DD4-4D78-9BC6-E9E9530C6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72C69-77CC-465A-B817-718F8F1D3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C5BA0-92B8-4FF0-9251-158B31D7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1AFE-AD0A-4407-90E3-F93BD3384022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875B7-1C08-41CC-99DE-D799B9E5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C9647-01EC-46E7-9711-CCDBEFE5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19F8-0059-4A19-8D5C-000785D99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94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845E2-DD19-4A95-8D59-8C6922CD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DA3C6-10D7-45C9-B2A0-02CDFED20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2B39C-AD9F-460E-BF7D-9C2F485A9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41AFE-AD0A-4407-90E3-F93BD3384022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FD198-FE89-4681-91B4-4B9C87EB2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7C90E-EBCF-4DC0-B8E5-4F3DF1066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319F8-0059-4A19-8D5C-000785D992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0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91AEA9D-1B11-49F5-BDF2-75EBA69618B1}"/>
              </a:ext>
            </a:extLst>
          </p:cNvPr>
          <p:cNvCxnSpPr>
            <a:cxnSpLocks/>
            <a:endCxn id="66" idx="1"/>
          </p:cNvCxnSpPr>
          <p:nvPr/>
        </p:nvCxnSpPr>
        <p:spPr>
          <a:xfrm flipH="1">
            <a:off x="3245757" y="2667841"/>
            <a:ext cx="6732092" cy="177441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4EBB07-0D87-45AB-ADD2-E3E2E809C15C}"/>
              </a:ext>
            </a:extLst>
          </p:cNvPr>
          <p:cNvGrpSpPr/>
          <p:nvPr/>
        </p:nvGrpSpPr>
        <p:grpSpPr>
          <a:xfrm>
            <a:off x="7380685" y="900501"/>
            <a:ext cx="1553765" cy="2849039"/>
            <a:chOff x="5238" y="2004480"/>
            <a:chExt cx="1553765" cy="2849039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5EFB512-029A-4D3A-8085-4A0FE92AD0A8}"/>
                </a:ext>
              </a:extLst>
            </p:cNvPr>
            <p:cNvSpPr/>
            <p:nvPr/>
          </p:nvSpPr>
          <p:spPr>
            <a:xfrm>
              <a:off x="5238" y="2004480"/>
              <a:ext cx="1553765" cy="345600"/>
            </a:xfrm>
            <a:custGeom>
              <a:avLst/>
              <a:gdLst>
                <a:gd name="connsiteX0" fmla="*/ 0 w 1553765"/>
                <a:gd name="connsiteY0" fmla="*/ 0 h 345600"/>
                <a:gd name="connsiteX1" fmla="*/ 1553765 w 1553765"/>
                <a:gd name="connsiteY1" fmla="*/ 0 h 345600"/>
                <a:gd name="connsiteX2" fmla="*/ 1553765 w 1553765"/>
                <a:gd name="connsiteY2" fmla="*/ 345600 h 345600"/>
                <a:gd name="connsiteX3" fmla="*/ 0 w 1553765"/>
                <a:gd name="connsiteY3" fmla="*/ 345600 h 345600"/>
                <a:gd name="connsiteX4" fmla="*/ 0 w 1553765"/>
                <a:gd name="connsiteY4" fmla="*/ 0 h 34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345600">
                  <a:moveTo>
                    <a:pt x="0" y="0"/>
                  </a:moveTo>
                  <a:lnTo>
                    <a:pt x="1553765" y="0"/>
                  </a:lnTo>
                  <a:lnTo>
                    <a:pt x="1553765" y="345600"/>
                  </a:lnTo>
                  <a:lnTo>
                    <a:pt x="0" y="345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48768" rIns="85344" bIns="4876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Course</a:t>
              </a:r>
              <a:endParaRPr lang="en-IN" sz="1200" kern="1200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1B2E34B-57A7-4FE1-AFCD-68AF6FF391E0}"/>
                </a:ext>
              </a:extLst>
            </p:cNvPr>
            <p:cNvSpPr/>
            <p:nvPr/>
          </p:nvSpPr>
          <p:spPr>
            <a:xfrm>
              <a:off x="5238" y="2350080"/>
              <a:ext cx="1553765" cy="2503439"/>
            </a:xfrm>
            <a:custGeom>
              <a:avLst/>
              <a:gdLst>
                <a:gd name="connsiteX0" fmla="*/ 0 w 1553765"/>
                <a:gd name="connsiteY0" fmla="*/ 0 h 2503439"/>
                <a:gd name="connsiteX1" fmla="*/ 1553765 w 1553765"/>
                <a:gd name="connsiteY1" fmla="*/ 0 h 2503439"/>
                <a:gd name="connsiteX2" fmla="*/ 1553765 w 1553765"/>
                <a:gd name="connsiteY2" fmla="*/ 2503439 h 2503439"/>
                <a:gd name="connsiteX3" fmla="*/ 0 w 1553765"/>
                <a:gd name="connsiteY3" fmla="*/ 2503439 h 2503439"/>
                <a:gd name="connsiteX4" fmla="*/ 0 w 1553765"/>
                <a:gd name="connsiteY4" fmla="*/ 0 h 250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2503439">
                  <a:moveTo>
                    <a:pt x="0" y="0"/>
                  </a:moveTo>
                  <a:lnTo>
                    <a:pt x="1553765" y="0"/>
                  </a:lnTo>
                  <a:lnTo>
                    <a:pt x="1553765" y="2503439"/>
                  </a:lnTo>
                  <a:lnTo>
                    <a:pt x="0" y="25034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 err="1"/>
                <a:t>courseName</a:t>
              </a:r>
              <a:endParaRPr lang="en-US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 err="1"/>
                <a:t>courseCode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 err="1"/>
                <a:t>courseID</a:t>
              </a:r>
              <a:r>
                <a:rPr lang="en-US" sz="1200" kern="1200" dirty="0"/>
                <a:t>: </a:t>
              </a:r>
              <a:r>
                <a:rPr lang="en-US" sz="1200" kern="1200" dirty="0" err="1"/>
                <a:t>course_code</a:t>
              </a:r>
              <a:r>
                <a:rPr lang="en-US" sz="1200" kern="1200" dirty="0"/>
                <a:t> + Y + acadyear-1 + S +</a:t>
              </a:r>
              <a:r>
                <a:rPr lang="en-US" sz="1200" kern="1200" dirty="0" err="1"/>
                <a:t>sem</a:t>
              </a:r>
              <a:r>
                <a:rPr lang="en-US" sz="1200" kern="1200" dirty="0"/>
                <a:t>-num</a:t>
              </a:r>
              <a:endParaRPr lang="en-IN" sz="1200" kern="1200" dirty="0"/>
            </a:p>
            <a:p>
              <a:pPr marL="228600" lvl="2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ex: CS251 in 2021-2022 sem1 -&gt; CS251Y2021S1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instructors: one to many field.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students: one to many field.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1200" kern="1200" dirty="0" err="1"/>
                <a:t>WizardCards</a:t>
              </a:r>
              <a:endParaRPr lang="en-IN" sz="12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7564F55-62EC-4BE8-AE4D-CF76C802BF9F}"/>
              </a:ext>
            </a:extLst>
          </p:cNvPr>
          <p:cNvGrpSpPr/>
          <p:nvPr/>
        </p:nvGrpSpPr>
        <p:grpSpPr>
          <a:xfrm>
            <a:off x="4939143" y="4849313"/>
            <a:ext cx="1553765" cy="1729661"/>
            <a:chOff x="1776531" y="2004480"/>
            <a:chExt cx="1553765" cy="172966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087BE86-35FD-4874-ABAF-EF9ACE8A5583}"/>
                </a:ext>
              </a:extLst>
            </p:cNvPr>
            <p:cNvSpPr/>
            <p:nvPr/>
          </p:nvSpPr>
          <p:spPr>
            <a:xfrm>
              <a:off x="1776531" y="2004480"/>
              <a:ext cx="1553765" cy="345600"/>
            </a:xfrm>
            <a:custGeom>
              <a:avLst/>
              <a:gdLst>
                <a:gd name="connsiteX0" fmla="*/ 0 w 1553765"/>
                <a:gd name="connsiteY0" fmla="*/ 0 h 345600"/>
                <a:gd name="connsiteX1" fmla="*/ 1553765 w 1553765"/>
                <a:gd name="connsiteY1" fmla="*/ 0 h 345600"/>
                <a:gd name="connsiteX2" fmla="*/ 1553765 w 1553765"/>
                <a:gd name="connsiteY2" fmla="*/ 345600 h 345600"/>
                <a:gd name="connsiteX3" fmla="*/ 0 w 1553765"/>
                <a:gd name="connsiteY3" fmla="*/ 345600 h 345600"/>
                <a:gd name="connsiteX4" fmla="*/ 0 w 1553765"/>
                <a:gd name="connsiteY4" fmla="*/ 0 h 34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345600">
                  <a:moveTo>
                    <a:pt x="0" y="0"/>
                  </a:moveTo>
                  <a:lnTo>
                    <a:pt x="1553765" y="0"/>
                  </a:lnTo>
                  <a:lnTo>
                    <a:pt x="1553765" y="345600"/>
                  </a:lnTo>
                  <a:lnTo>
                    <a:pt x="0" y="345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48768" rIns="85344" bIns="4876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 err="1"/>
                <a:t>UserProfile</a:t>
              </a:r>
              <a:endParaRPr lang="en-IN" sz="1200" kern="12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DAD7F47-7BDD-4762-83C8-DAF33F1DDD78}"/>
                </a:ext>
              </a:extLst>
            </p:cNvPr>
            <p:cNvSpPr/>
            <p:nvPr/>
          </p:nvSpPr>
          <p:spPr>
            <a:xfrm>
              <a:off x="1776531" y="2350080"/>
              <a:ext cx="1553765" cy="1384061"/>
            </a:xfrm>
            <a:custGeom>
              <a:avLst/>
              <a:gdLst>
                <a:gd name="connsiteX0" fmla="*/ 0 w 1553765"/>
                <a:gd name="connsiteY0" fmla="*/ 0 h 2503439"/>
                <a:gd name="connsiteX1" fmla="*/ 1553765 w 1553765"/>
                <a:gd name="connsiteY1" fmla="*/ 0 h 2503439"/>
                <a:gd name="connsiteX2" fmla="*/ 1553765 w 1553765"/>
                <a:gd name="connsiteY2" fmla="*/ 2503439 h 2503439"/>
                <a:gd name="connsiteX3" fmla="*/ 0 w 1553765"/>
                <a:gd name="connsiteY3" fmla="*/ 2503439 h 2503439"/>
                <a:gd name="connsiteX4" fmla="*/ 0 w 1553765"/>
                <a:gd name="connsiteY4" fmla="*/ 0 h 250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2503439">
                  <a:moveTo>
                    <a:pt x="0" y="0"/>
                  </a:moveTo>
                  <a:lnTo>
                    <a:pt x="1553765" y="0"/>
                  </a:lnTo>
                  <a:lnTo>
                    <a:pt x="1553765" y="2503439"/>
                  </a:lnTo>
                  <a:lnTo>
                    <a:pt x="0" y="25034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User{Username, Email, Password}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Roll-No / Faculty Id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1200" kern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43641A7-D6FA-4D21-BCCF-3CC6B0F0420E}"/>
              </a:ext>
            </a:extLst>
          </p:cNvPr>
          <p:cNvGrpSpPr/>
          <p:nvPr/>
        </p:nvGrpSpPr>
        <p:grpSpPr>
          <a:xfrm>
            <a:off x="3749790" y="262735"/>
            <a:ext cx="1553765" cy="2849039"/>
            <a:chOff x="3547824" y="2004480"/>
            <a:chExt cx="1553765" cy="284903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2AF9880-15D5-465F-9CAE-5FEF3A4922EA}"/>
                </a:ext>
              </a:extLst>
            </p:cNvPr>
            <p:cNvSpPr/>
            <p:nvPr/>
          </p:nvSpPr>
          <p:spPr>
            <a:xfrm>
              <a:off x="3547824" y="2004480"/>
              <a:ext cx="1553765" cy="345600"/>
            </a:xfrm>
            <a:custGeom>
              <a:avLst/>
              <a:gdLst>
                <a:gd name="connsiteX0" fmla="*/ 0 w 1553765"/>
                <a:gd name="connsiteY0" fmla="*/ 0 h 345600"/>
                <a:gd name="connsiteX1" fmla="*/ 1553765 w 1553765"/>
                <a:gd name="connsiteY1" fmla="*/ 0 h 345600"/>
                <a:gd name="connsiteX2" fmla="*/ 1553765 w 1553765"/>
                <a:gd name="connsiteY2" fmla="*/ 345600 h 345600"/>
                <a:gd name="connsiteX3" fmla="*/ 0 w 1553765"/>
                <a:gd name="connsiteY3" fmla="*/ 345600 h 345600"/>
                <a:gd name="connsiteX4" fmla="*/ 0 w 1553765"/>
                <a:gd name="connsiteY4" fmla="*/ 0 h 34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345600">
                  <a:moveTo>
                    <a:pt x="0" y="0"/>
                  </a:moveTo>
                  <a:lnTo>
                    <a:pt x="1553765" y="0"/>
                  </a:lnTo>
                  <a:lnTo>
                    <a:pt x="1553765" y="345600"/>
                  </a:lnTo>
                  <a:lnTo>
                    <a:pt x="0" y="345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48768" rIns="85344" bIns="4876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Assignment</a:t>
              </a:r>
              <a:endParaRPr lang="en-IN" sz="1200" kern="12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1242186-3D00-48C7-8F87-34B8C8A258A9}"/>
                </a:ext>
              </a:extLst>
            </p:cNvPr>
            <p:cNvSpPr/>
            <p:nvPr/>
          </p:nvSpPr>
          <p:spPr>
            <a:xfrm>
              <a:off x="3547824" y="2350080"/>
              <a:ext cx="1553765" cy="2503439"/>
            </a:xfrm>
            <a:custGeom>
              <a:avLst/>
              <a:gdLst>
                <a:gd name="connsiteX0" fmla="*/ 0 w 1553765"/>
                <a:gd name="connsiteY0" fmla="*/ 0 h 2503439"/>
                <a:gd name="connsiteX1" fmla="*/ 1553765 w 1553765"/>
                <a:gd name="connsiteY1" fmla="*/ 0 h 2503439"/>
                <a:gd name="connsiteX2" fmla="*/ 1553765 w 1553765"/>
                <a:gd name="connsiteY2" fmla="*/ 2503439 h 2503439"/>
                <a:gd name="connsiteX3" fmla="*/ 0 w 1553765"/>
                <a:gd name="connsiteY3" fmla="*/ 2503439 h 2503439"/>
                <a:gd name="connsiteX4" fmla="*/ 0 w 1553765"/>
                <a:gd name="connsiteY4" fmla="*/ 0 h 250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2503439">
                  <a:moveTo>
                    <a:pt x="0" y="0"/>
                  </a:moveTo>
                  <a:lnTo>
                    <a:pt x="1553765" y="0"/>
                  </a:lnTo>
                  <a:lnTo>
                    <a:pt x="1553765" y="2503439"/>
                  </a:lnTo>
                  <a:lnTo>
                    <a:pt x="0" y="25034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 err="1"/>
                <a:t>Course:foreign</a:t>
              </a:r>
              <a:r>
                <a:rPr lang="en-US" sz="1200" kern="1200" dirty="0"/>
                <a:t> key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Number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/>
                <a:t>Title</a:t>
              </a:r>
              <a:endParaRPr lang="en-US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 err="1"/>
                <a:t>Author:UserProfile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 err="1"/>
                <a:t>Instruction:text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Files(1):file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 err="1"/>
                <a:t>Graded:bool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 err="1"/>
                <a:t>ReleaseDate:datetime</a:t>
              </a:r>
              <a:endParaRPr lang="en-US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 err="1"/>
                <a:t>Published:bool</a:t>
              </a:r>
              <a:endParaRPr lang="en-US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 err="1"/>
                <a:t>Weight:number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Due </a:t>
              </a:r>
              <a:r>
                <a:rPr lang="en-US" sz="1200" kern="1200" dirty="0" err="1"/>
                <a:t>Date:datetime</a:t>
              </a:r>
              <a:endParaRPr lang="en-IN" sz="1200" kern="1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526454-15AD-48A7-9AB0-F39249F81BCC}"/>
              </a:ext>
            </a:extLst>
          </p:cNvPr>
          <p:cNvGrpSpPr/>
          <p:nvPr/>
        </p:nvGrpSpPr>
        <p:grpSpPr>
          <a:xfrm>
            <a:off x="188801" y="544683"/>
            <a:ext cx="1684318" cy="2849039"/>
            <a:chOff x="5319117" y="2004480"/>
            <a:chExt cx="1553765" cy="2849039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D586641-1B8C-43E0-83B7-9475E24BB928}"/>
                </a:ext>
              </a:extLst>
            </p:cNvPr>
            <p:cNvSpPr/>
            <p:nvPr/>
          </p:nvSpPr>
          <p:spPr>
            <a:xfrm>
              <a:off x="5319117" y="2004480"/>
              <a:ext cx="1553765" cy="345600"/>
            </a:xfrm>
            <a:custGeom>
              <a:avLst/>
              <a:gdLst>
                <a:gd name="connsiteX0" fmla="*/ 0 w 1553765"/>
                <a:gd name="connsiteY0" fmla="*/ 0 h 345600"/>
                <a:gd name="connsiteX1" fmla="*/ 1553765 w 1553765"/>
                <a:gd name="connsiteY1" fmla="*/ 0 h 345600"/>
                <a:gd name="connsiteX2" fmla="*/ 1553765 w 1553765"/>
                <a:gd name="connsiteY2" fmla="*/ 345600 h 345600"/>
                <a:gd name="connsiteX3" fmla="*/ 0 w 1553765"/>
                <a:gd name="connsiteY3" fmla="*/ 345600 h 345600"/>
                <a:gd name="connsiteX4" fmla="*/ 0 w 1553765"/>
                <a:gd name="connsiteY4" fmla="*/ 0 h 34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345600">
                  <a:moveTo>
                    <a:pt x="0" y="0"/>
                  </a:moveTo>
                  <a:lnTo>
                    <a:pt x="1553765" y="0"/>
                  </a:lnTo>
                  <a:lnTo>
                    <a:pt x="1553765" y="345600"/>
                  </a:lnTo>
                  <a:lnTo>
                    <a:pt x="0" y="345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48768" rIns="85344" bIns="4876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Submission</a:t>
              </a:r>
              <a:endParaRPr lang="en-IN" sz="1200" kern="120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B540D55-54C6-4783-B9A1-478F752F94E6}"/>
                </a:ext>
              </a:extLst>
            </p:cNvPr>
            <p:cNvSpPr/>
            <p:nvPr/>
          </p:nvSpPr>
          <p:spPr>
            <a:xfrm>
              <a:off x="5319117" y="2350080"/>
              <a:ext cx="1553765" cy="2503439"/>
            </a:xfrm>
            <a:custGeom>
              <a:avLst/>
              <a:gdLst>
                <a:gd name="connsiteX0" fmla="*/ 0 w 1553765"/>
                <a:gd name="connsiteY0" fmla="*/ 0 h 2503439"/>
                <a:gd name="connsiteX1" fmla="*/ 1553765 w 1553765"/>
                <a:gd name="connsiteY1" fmla="*/ 0 h 2503439"/>
                <a:gd name="connsiteX2" fmla="*/ 1553765 w 1553765"/>
                <a:gd name="connsiteY2" fmla="*/ 2503439 h 2503439"/>
                <a:gd name="connsiteX3" fmla="*/ 0 w 1553765"/>
                <a:gd name="connsiteY3" fmla="*/ 2503439 h 2503439"/>
                <a:gd name="connsiteX4" fmla="*/ 0 w 1553765"/>
                <a:gd name="connsiteY4" fmla="*/ 0 h 250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2503439">
                  <a:moveTo>
                    <a:pt x="0" y="0"/>
                  </a:moveTo>
                  <a:lnTo>
                    <a:pt x="1553765" y="0"/>
                  </a:lnTo>
                  <a:lnTo>
                    <a:pt x="1553765" y="2503439"/>
                  </a:lnTo>
                  <a:lnTo>
                    <a:pt x="0" y="25034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assignment: foreign key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 err="1"/>
                <a:t>student:foreign</a:t>
              </a:r>
              <a:r>
                <a:rPr lang="en-US" sz="1200" kern="1200" dirty="0"/>
                <a:t> key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Files(1)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/>
                <a:t>Grade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 err="1"/>
                <a:t>readAssignment:bool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Feedback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 err="1"/>
                <a:t>DateTime</a:t>
              </a:r>
              <a:r>
                <a:rPr lang="en-US" sz="1200" kern="1200" dirty="0"/>
                <a:t> submitted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comments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1200" kern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CF5490B-333E-4149-915C-1CBC4FAF156F}"/>
              </a:ext>
            </a:extLst>
          </p:cNvPr>
          <p:cNvGrpSpPr/>
          <p:nvPr/>
        </p:nvGrpSpPr>
        <p:grpSpPr>
          <a:xfrm>
            <a:off x="9977849" y="435127"/>
            <a:ext cx="1553765" cy="2849039"/>
            <a:chOff x="7090410" y="2004480"/>
            <a:chExt cx="1553765" cy="284903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54BBB8-D6A4-4490-B981-24C496F4E2AC}"/>
                </a:ext>
              </a:extLst>
            </p:cNvPr>
            <p:cNvSpPr/>
            <p:nvPr/>
          </p:nvSpPr>
          <p:spPr>
            <a:xfrm>
              <a:off x="7090410" y="2004480"/>
              <a:ext cx="1553765" cy="345600"/>
            </a:xfrm>
            <a:custGeom>
              <a:avLst/>
              <a:gdLst>
                <a:gd name="connsiteX0" fmla="*/ 0 w 1553765"/>
                <a:gd name="connsiteY0" fmla="*/ 0 h 345600"/>
                <a:gd name="connsiteX1" fmla="*/ 1553765 w 1553765"/>
                <a:gd name="connsiteY1" fmla="*/ 0 h 345600"/>
                <a:gd name="connsiteX2" fmla="*/ 1553765 w 1553765"/>
                <a:gd name="connsiteY2" fmla="*/ 345600 h 345600"/>
                <a:gd name="connsiteX3" fmla="*/ 0 w 1553765"/>
                <a:gd name="connsiteY3" fmla="*/ 345600 h 345600"/>
                <a:gd name="connsiteX4" fmla="*/ 0 w 1553765"/>
                <a:gd name="connsiteY4" fmla="*/ 0 h 34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345600">
                  <a:moveTo>
                    <a:pt x="0" y="0"/>
                  </a:moveTo>
                  <a:lnTo>
                    <a:pt x="1553765" y="0"/>
                  </a:lnTo>
                  <a:lnTo>
                    <a:pt x="1553765" y="345600"/>
                  </a:lnTo>
                  <a:lnTo>
                    <a:pt x="0" y="345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48768" rIns="85344" bIns="4876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Post</a:t>
              </a:r>
              <a:endParaRPr lang="en-IN" sz="1200" kern="120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EC21FEF-BBCD-4538-BD4B-AC9AC14B388E}"/>
                </a:ext>
              </a:extLst>
            </p:cNvPr>
            <p:cNvSpPr/>
            <p:nvPr/>
          </p:nvSpPr>
          <p:spPr>
            <a:xfrm>
              <a:off x="7090410" y="2350080"/>
              <a:ext cx="1553765" cy="2503439"/>
            </a:xfrm>
            <a:custGeom>
              <a:avLst/>
              <a:gdLst>
                <a:gd name="connsiteX0" fmla="*/ 0 w 1553765"/>
                <a:gd name="connsiteY0" fmla="*/ 0 h 2503439"/>
                <a:gd name="connsiteX1" fmla="*/ 1553765 w 1553765"/>
                <a:gd name="connsiteY1" fmla="*/ 0 h 2503439"/>
                <a:gd name="connsiteX2" fmla="*/ 1553765 w 1553765"/>
                <a:gd name="connsiteY2" fmla="*/ 2503439 h 2503439"/>
                <a:gd name="connsiteX3" fmla="*/ 0 w 1553765"/>
                <a:gd name="connsiteY3" fmla="*/ 2503439 h 2503439"/>
                <a:gd name="connsiteX4" fmla="*/ 0 w 1553765"/>
                <a:gd name="connsiteY4" fmla="*/ 0 h 250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2503439">
                  <a:moveTo>
                    <a:pt x="0" y="0"/>
                  </a:moveTo>
                  <a:lnTo>
                    <a:pt x="1553765" y="0"/>
                  </a:lnTo>
                  <a:lnTo>
                    <a:pt x="1553765" y="2503439"/>
                  </a:lnTo>
                  <a:lnTo>
                    <a:pt x="0" y="25034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course: Foreign key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Number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/>
                <a:t>Title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 err="1"/>
                <a:t>Published:bool</a:t>
              </a:r>
              <a:endParaRPr lang="en-US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 err="1"/>
                <a:t>Author:UserProfile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 err="1"/>
                <a:t>Instruction:text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Files(1)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/>
                <a:t>Release </a:t>
              </a:r>
              <a:r>
                <a:rPr lang="en-US" sz="1200" dirty="0" err="1"/>
                <a:t>DateTime</a:t>
              </a:r>
              <a:endParaRPr lang="en-US" sz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 err="1"/>
                <a:t>Discussable:bool</a:t>
              </a:r>
              <a:endParaRPr lang="en-US" sz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Comments</a:t>
              </a:r>
              <a:endParaRPr lang="en-IN" sz="1200" kern="1200" dirty="0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DC296A-CC27-4455-A708-0F5345A2F73F}"/>
              </a:ext>
            </a:extLst>
          </p:cNvPr>
          <p:cNvCxnSpPr>
            <a:cxnSpLocks/>
          </p:cNvCxnSpPr>
          <p:nvPr/>
        </p:nvCxnSpPr>
        <p:spPr>
          <a:xfrm>
            <a:off x="5179503" y="752762"/>
            <a:ext cx="2201182" cy="32053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79A25B-4510-4C06-8109-3808B7585E97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8934450" y="913031"/>
            <a:ext cx="1043399" cy="33307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F171C5-1903-4C79-99E8-C2C5CC026298}"/>
              </a:ext>
            </a:extLst>
          </p:cNvPr>
          <p:cNvCxnSpPr>
            <a:cxnSpLocks/>
          </p:cNvCxnSpPr>
          <p:nvPr/>
        </p:nvCxnSpPr>
        <p:spPr>
          <a:xfrm flipH="1">
            <a:off x="5802047" y="2998695"/>
            <a:ext cx="1578638" cy="184040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AB24074-585F-4A41-AAFF-CEA7B28E0453}"/>
              </a:ext>
            </a:extLst>
          </p:cNvPr>
          <p:cNvCxnSpPr>
            <a:cxnSpLocks/>
            <a:endCxn id="6" idx="1"/>
          </p:cNvCxnSpPr>
          <p:nvPr/>
        </p:nvCxnSpPr>
        <p:spPr>
          <a:xfrm flipH="1">
            <a:off x="6492908" y="3284166"/>
            <a:ext cx="887777" cy="156514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188B292-5ED6-4802-A34D-63532DD3F769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1742566" y="608335"/>
            <a:ext cx="2007224" cy="40409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4B77D57-DACD-4438-8A97-D9DC147428E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742565" y="1428181"/>
            <a:ext cx="3196578" cy="3766732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7C6C6CC-0193-44E9-AFB1-F4747DE51F61}"/>
              </a:ext>
            </a:extLst>
          </p:cNvPr>
          <p:cNvCxnSpPr>
            <a:cxnSpLocks/>
            <a:endCxn id="6" idx="2"/>
          </p:cNvCxnSpPr>
          <p:nvPr/>
        </p:nvCxnSpPr>
        <p:spPr>
          <a:xfrm flipH="1">
            <a:off x="6492908" y="4382756"/>
            <a:ext cx="3444067" cy="81215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0543E63-E960-49EA-AE12-849E361B726D}"/>
              </a:ext>
            </a:extLst>
          </p:cNvPr>
          <p:cNvGrpSpPr/>
          <p:nvPr/>
        </p:nvGrpSpPr>
        <p:grpSpPr>
          <a:xfrm>
            <a:off x="9936975" y="3898241"/>
            <a:ext cx="1553765" cy="2849039"/>
            <a:chOff x="1776531" y="2004480"/>
            <a:chExt cx="1553765" cy="2849039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17AC36E-6620-4212-8C34-4A6C62D10001}"/>
                </a:ext>
              </a:extLst>
            </p:cNvPr>
            <p:cNvSpPr/>
            <p:nvPr/>
          </p:nvSpPr>
          <p:spPr>
            <a:xfrm>
              <a:off x="1776531" y="2004480"/>
              <a:ext cx="1553765" cy="345600"/>
            </a:xfrm>
            <a:custGeom>
              <a:avLst/>
              <a:gdLst>
                <a:gd name="connsiteX0" fmla="*/ 0 w 1553765"/>
                <a:gd name="connsiteY0" fmla="*/ 0 h 345600"/>
                <a:gd name="connsiteX1" fmla="*/ 1553765 w 1553765"/>
                <a:gd name="connsiteY1" fmla="*/ 0 h 345600"/>
                <a:gd name="connsiteX2" fmla="*/ 1553765 w 1553765"/>
                <a:gd name="connsiteY2" fmla="*/ 345600 h 345600"/>
                <a:gd name="connsiteX3" fmla="*/ 0 w 1553765"/>
                <a:gd name="connsiteY3" fmla="*/ 345600 h 345600"/>
                <a:gd name="connsiteX4" fmla="*/ 0 w 1553765"/>
                <a:gd name="connsiteY4" fmla="*/ 0 h 34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345600">
                  <a:moveTo>
                    <a:pt x="0" y="0"/>
                  </a:moveTo>
                  <a:lnTo>
                    <a:pt x="1553765" y="0"/>
                  </a:lnTo>
                  <a:lnTo>
                    <a:pt x="1553765" y="345600"/>
                  </a:lnTo>
                  <a:lnTo>
                    <a:pt x="0" y="345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48768" rIns="85344" bIns="4876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 err="1"/>
                <a:t>WizardCard</a:t>
              </a:r>
              <a:endParaRPr lang="en-US" sz="1200" kern="1200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8C76778-D772-4D70-8A55-A4378FA0A411}"/>
                </a:ext>
              </a:extLst>
            </p:cNvPr>
            <p:cNvSpPr/>
            <p:nvPr/>
          </p:nvSpPr>
          <p:spPr>
            <a:xfrm>
              <a:off x="1776531" y="2350080"/>
              <a:ext cx="1553765" cy="2503439"/>
            </a:xfrm>
            <a:custGeom>
              <a:avLst/>
              <a:gdLst>
                <a:gd name="connsiteX0" fmla="*/ 0 w 1553765"/>
                <a:gd name="connsiteY0" fmla="*/ 0 h 2503439"/>
                <a:gd name="connsiteX1" fmla="*/ 1553765 w 1553765"/>
                <a:gd name="connsiteY1" fmla="*/ 0 h 2503439"/>
                <a:gd name="connsiteX2" fmla="*/ 1553765 w 1553765"/>
                <a:gd name="connsiteY2" fmla="*/ 2503439 h 2503439"/>
                <a:gd name="connsiteX3" fmla="*/ 0 w 1553765"/>
                <a:gd name="connsiteY3" fmla="*/ 2503439 h 2503439"/>
                <a:gd name="connsiteX4" fmla="*/ 0 w 1553765"/>
                <a:gd name="connsiteY4" fmla="*/ 0 h 250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2503439">
                  <a:moveTo>
                    <a:pt x="0" y="0"/>
                  </a:moveTo>
                  <a:lnTo>
                    <a:pt x="1553765" y="0"/>
                  </a:lnTo>
                  <a:lnTo>
                    <a:pt x="1553765" y="2503439"/>
                  </a:lnTo>
                  <a:lnTo>
                    <a:pt x="0" y="25034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/>
                <a:t>Wizard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Acce</a:t>
              </a:r>
              <a:r>
                <a:rPr lang="en-US" sz="1200" dirty="0"/>
                <a:t>ss Level: {1,2,3}</a:t>
              </a:r>
              <a:endParaRPr lang="en-IN" sz="1200" kern="1200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7DEFFCF-5EE9-4E20-A407-0C90686B5F8F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8394492" y="3726560"/>
            <a:ext cx="1542483" cy="17168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D5B0271-0E07-4011-850E-9419BCE9F4C3}"/>
              </a:ext>
            </a:extLst>
          </p:cNvPr>
          <p:cNvGrpSpPr/>
          <p:nvPr/>
        </p:nvGrpSpPr>
        <p:grpSpPr>
          <a:xfrm>
            <a:off x="1691992" y="4442256"/>
            <a:ext cx="1553765" cy="1296785"/>
            <a:chOff x="5319117" y="2004480"/>
            <a:chExt cx="1553765" cy="1296785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8199998-BD53-484F-9C8D-AC958D7CE9FE}"/>
                </a:ext>
              </a:extLst>
            </p:cNvPr>
            <p:cNvSpPr/>
            <p:nvPr/>
          </p:nvSpPr>
          <p:spPr>
            <a:xfrm>
              <a:off x="5319117" y="2004480"/>
              <a:ext cx="1553765" cy="345600"/>
            </a:xfrm>
            <a:custGeom>
              <a:avLst/>
              <a:gdLst>
                <a:gd name="connsiteX0" fmla="*/ 0 w 1553765"/>
                <a:gd name="connsiteY0" fmla="*/ 0 h 345600"/>
                <a:gd name="connsiteX1" fmla="*/ 1553765 w 1553765"/>
                <a:gd name="connsiteY1" fmla="*/ 0 h 345600"/>
                <a:gd name="connsiteX2" fmla="*/ 1553765 w 1553765"/>
                <a:gd name="connsiteY2" fmla="*/ 345600 h 345600"/>
                <a:gd name="connsiteX3" fmla="*/ 0 w 1553765"/>
                <a:gd name="connsiteY3" fmla="*/ 345600 h 345600"/>
                <a:gd name="connsiteX4" fmla="*/ 0 w 1553765"/>
                <a:gd name="connsiteY4" fmla="*/ 0 h 34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345600">
                  <a:moveTo>
                    <a:pt x="0" y="0"/>
                  </a:moveTo>
                  <a:lnTo>
                    <a:pt x="1553765" y="0"/>
                  </a:lnTo>
                  <a:lnTo>
                    <a:pt x="1553765" y="345600"/>
                  </a:lnTo>
                  <a:lnTo>
                    <a:pt x="0" y="345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48768" rIns="85344" bIns="4876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Comments</a:t>
              </a:r>
              <a:endParaRPr lang="en-IN" sz="1200" kern="1200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7AA5DF3-8E99-4E7D-8FC6-4DE6409C51CB}"/>
                </a:ext>
              </a:extLst>
            </p:cNvPr>
            <p:cNvSpPr/>
            <p:nvPr/>
          </p:nvSpPr>
          <p:spPr>
            <a:xfrm>
              <a:off x="5319117" y="2350080"/>
              <a:ext cx="1553765" cy="951185"/>
            </a:xfrm>
            <a:custGeom>
              <a:avLst/>
              <a:gdLst>
                <a:gd name="connsiteX0" fmla="*/ 0 w 1553765"/>
                <a:gd name="connsiteY0" fmla="*/ 0 h 2503439"/>
                <a:gd name="connsiteX1" fmla="*/ 1553765 w 1553765"/>
                <a:gd name="connsiteY1" fmla="*/ 0 h 2503439"/>
                <a:gd name="connsiteX2" fmla="*/ 1553765 w 1553765"/>
                <a:gd name="connsiteY2" fmla="*/ 2503439 h 2503439"/>
                <a:gd name="connsiteX3" fmla="*/ 0 w 1553765"/>
                <a:gd name="connsiteY3" fmla="*/ 2503439 h 2503439"/>
                <a:gd name="connsiteX4" fmla="*/ 0 w 1553765"/>
                <a:gd name="connsiteY4" fmla="*/ 0 h 250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2503439">
                  <a:moveTo>
                    <a:pt x="0" y="0"/>
                  </a:moveTo>
                  <a:lnTo>
                    <a:pt x="1553765" y="0"/>
                  </a:lnTo>
                  <a:lnTo>
                    <a:pt x="1553765" y="2503439"/>
                  </a:lnTo>
                  <a:lnTo>
                    <a:pt x="0" y="25034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 err="1"/>
                <a:t>Author:UserProfile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Text: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1200" kern="1200" dirty="0" err="1"/>
                <a:t>Datemade:datetime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Replies:</a:t>
              </a:r>
            </a:p>
          </p:txBody>
        </p:sp>
      </p:grp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8AFC5B1-D7F7-47FE-9386-885B18210C2B}"/>
              </a:ext>
            </a:extLst>
          </p:cNvPr>
          <p:cNvCxnSpPr>
            <a:cxnSpLocks/>
          </p:cNvCxnSpPr>
          <p:nvPr/>
        </p:nvCxnSpPr>
        <p:spPr>
          <a:xfrm>
            <a:off x="1030960" y="2596890"/>
            <a:ext cx="1165065" cy="184536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F17FFE45-81BF-405A-B0BD-B86FC6638C94}"/>
              </a:ext>
            </a:extLst>
          </p:cNvPr>
          <p:cNvCxnSpPr>
            <a:cxnSpLocks/>
            <a:endCxn id="67" idx="0"/>
          </p:cNvCxnSpPr>
          <p:nvPr/>
        </p:nvCxnSpPr>
        <p:spPr>
          <a:xfrm rot="16200000" flipV="1">
            <a:off x="1305873" y="5173976"/>
            <a:ext cx="822813" cy="50573"/>
          </a:xfrm>
          <a:prstGeom prst="curvedConnector4">
            <a:avLst>
              <a:gd name="adj1" fmla="val -6006"/>
              <a:gd name="adj2" fmla="val 2350980"/>
            </a:avLst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A1EAA2A-A9E3-4FEA-970B-FFF9FA6B36DA}"/>
              </a:ext>
            </a:extLst>
          </p:cNvPr>
          <p:cNvGrpSpPr/>
          <p:nvPr/>
        </p:nvGrpSpPr>
        <p:grpSpPr>
          <a:xfrm>
            <a:off x="7438059" y="5282189"/>
            <a:ext cx="1553765" cy="1296785"/>
            <a:chOff x="5319117" y="2004480"/>
            <a:chExt cx="1553765" cy="1296785"/>
          </a:xfrm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ADCD675-F2B9-4697-8E3A-B95CAF1718F6}"/>
                </a:ext>
              </a:extLst>
            </p:cNvPr>
            <p:cNvSpPr/>
            <p:nvPr/>
          </p:nvSpPr>
          <p:spPr>
            <a:xfrm>
              <a:off x="5319117" y="2004480"/>
              <a:ext cx="1553765" cy="345600"/>
            </a:xfrm>
            <a:custGeom>
              <a:avLst/>
              <a:gdLst>
                <a:gd name="connsiteX0" fmla="*/ 0 w 1553765"/>
                <a:gd name="connsiteY0" fmla="*/ 0 h 345600"/>
                <a:gd name="connsiteX1" fmla="*/ 1553765 w 1553765"/>
                <a:gd name="connsiteY1" fmla="*/ 0 h 345600"/>
                <a:gd name="connsiteX2" fmla="*/ 1553765 w 1553765"/>
                <a:gd name="connsiteY2" fmla="*/ 345600 h 345600"/>
                <a:gd name="connsiteX3" fmla="*/ 0 w 1553765"/>
                <a:gd name="connsiteY3" fmla="*/ 345600 h 345600"/>
                <a:gd name="connsiteX4" fmla="*/ 0 w 1553765"/>
                <a:gd name="connsiteY4" fmla="*/ 0 h 34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345600">
                  <a:moveTo>
                    <a:pt x="0" y="0"/>
                  </a:moveTo>
                  <a:lnTo>
                    <a:pt x="1553765" y="0"/>
                  </a:lnTo>
                  <a:lnTo>
                    <a:pt x="1553765" y="345600"/>
                  </a:lnTo>
                  <a:lnTo>
                    <a:pt x="0" y="3456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5344" tIns="48768" rIns="85344" bIns="48768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OTP Token</a:t>
              </a:r>
              <a:endParaRPr lang="en-IN" sz="1200" kern="1200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AC24FCD1-1344-49AD-BF62-0247E07B3DC9}"/>
                </a:ext>
              </a:extLst>
            </p:cNvPr>
            <p:cNvSpPr/>
            <p:nvPr/>
          </p:nvSpPr>
          <p:spPr>
            <a:xfrm>
              <a:off x="5319117" y="2350080"/>
              <a:ext cx="1553765" cy="951185"/>
            </a:xfrm>
            <a:custGeom>
              <a:avLst/>
              <a:gdLst>
                <a:gd name="connsiteX0" fmla="*/ 0 w 1553765"/>
                <a:gd name="connsiteY0" fmla="*/ 0 h 2503439"/>
                <a:gd name="connsiteX1" fmla="*/ 1553765 w 1553765"/>
                <a:gd name="connsiteY1" fmla="*/ 0 h 2503439"/>
                <a:gd name="connsiteX2" fmla="*/ 1553765 w 1553765"/>
                <a:gd name="connsiteY2" fmla="*/ 2503439 h 2503439"/>
                <a:gd name="connsiteX3" fmla="*/ 0 w 1553765"/>
                <a:gd name="connsiteY3" fmla="*/ 2503439 h 2503439"/>
                <a:gd name="connsiteX4" fmla="*/ 0 w 1553765"/>
                <a:gd name="connsiteY4" fmla="*/ 0 h 250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3765" h="2503439">
                  <a:moveTo>
                    <a:pt x="0" y="0"/>
                  </a:moveTo>
                  <a:lnTo>
                    <a:pt x="1553765" y="0"/>
                  </a:lnTo>
                  <a:lnTo>
                    <a:pt x="1553765" y="2503439"/>
                  </a:lnTo>
                  <a:lnTo>
                    <a:pt x="0" y="25034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85344" bIns="96012" numCol="1" spcCol="1270" anchor="t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 err="1"/>
                <a:t>Users:UserProfile</a:t>
              </a:r>
              <a:endParaRPr lang="en-IN" sz="1200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Purpose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OTP: 12-char hex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dirty="0"/>
                <a:t>timeout</a:t>
              </a:r>
              <a:endParaRPr lang="en-US" sz="1200" kern="1200" dirty="0"/>
            </a:p>
          </p:txBody>
        </p: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470B4EE-D863-4BFD-AEE0-978EDD65885A}"/>
              </a:ext>
            </a:extLst>
          </p:cNvPr>
          <p:cNvCxnSpPr>
            <a:cxnSpLocks/>
            <a:endCxn id="7" idx="1"/>
          </p:cNvCxnSpPr>
          <p:nvPr/>
        </p:nvCxnSpPr>
        <p:spPr>
          <a:xfrm flipH="1" flipV="1">
            <a:off x="6492908" y="5194913"/>
            <a:ext cx="945152" cy="61413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4540F79-467A-4A94-83C9-A744E4229857}"/>
              </a:ext>
            </a:extLst>
          </p:cNvPr>
          <p:cNvSpPr txBox="1"/>
          <p:nvPr/>
        </p:nvSpPr>
        <p:spPr>
          <a:xfrm>
            <a:off x="211123" y="81951"/>
            <a:ext cx="198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Structure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947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28A09FD-8718-4D8C-B08D-E9E5A739F6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218761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9169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268</Words>
  <Application>Microsoft Office PowerPoint</Application>
  <PresentationFormat>Widescreen</PresentationFormat>
  <Paragraphs>94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Hardik Rajpal</dc:creator>
  <cp:lastModifiedBy>Hardik Rajpal</cp:lastModifiedBy>
  <cp:revision>12</cp:revision>
  <dcterms:created xsi:type="dcterms:W3CDTF">2021-09-27T06:06:21Z</dcterms:created>
  <dcterms:modified xsi:type="dcterms:W3CDTF">2021-11-28T12:54:07Z</dcterms:modified>
</cp:coreProperties>
</file>