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3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73A7-A9BB-4AEC-AD23-35534790A032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655-2A47-4165-A911-025FCA650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73A7-A9BB-4AEC-AD23-35534790A032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655-2A47-4165-A911-025FCA650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73A7-A9BB-4AEC-AD23-35534790A032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655-2A47-4165-A911-025FCA650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73A7-A9BB-4AEC-AD23-35534790A032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655-2A47-4165-A911-025FCA650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73A7-A9BB-4AEC-AD23-35534790A032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655-2A47-4165-A911-025FCA650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73A7-A9BB-4AEC-AD23-35534790A032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655-2A47-4165-A911-025FCA650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73A7-A9BB-4AEC-AD23-35534790A032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655-2A47-4165-A911-025FCA650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73A7-A9BB-4AEC-AD23-35534790A032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655-2A47-4165-A911-025FCA650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73A7-A9BB-4AEC-AD23-35534790A032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655-2A47-4165-A911-025FCA650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73A7-A9BB-4AEC-AD23-35534790A032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655-2A47-4165-A911-025FCA650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73A7-A9BB-4AEC-AD23-35534790A032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655-2A47-4165-A911-025FCA650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73A7-A9BB-4AEC-AD23-35534790A032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7655-2A47-4165-A911-025FCA6500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7772400" y="228600"/>
            <a:ext cx="685800" cy="762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7515070" y="242340"/>
            <a:ext cx="685800" cy="76200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Virendra</dc:creator>
  <cp:lastModifiedBy>Virendra</cp:lastModifiedBy>
  <cp:revision>3</cp:revision>
  <dcterms:created xsi:type="dcterms:W3CDTF">2015-01-31T20:50:27Z</dcterms:created>
  <dcterms:modified xsi:type="dcterms:W3CDTF">2015-02-01T03:16:50Z</dcterms:modified>
</cp:coreProperties>
</file>