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60" r:id="rId2"/>
    <p:sldId id="262" r:id="rId3"/>
    <p:sldId id="264" r:id="rId4"/>
    <p:sldId id="265" r:id="rId5"/>
    <p:sldId id="272" r:id="rId6"/>
    <p:sldId id="276" r:id="rId7"/>
    <p:sldId id="274" r:id="rId8"/>
    <p:sldId id="275" r:id="rId9"/>
    <p:sldId id="273" r:id="rId10"/>
    <p:sldId id="263" r:id="rId11"/>
    <p:sldId id="271" r:id="rId12"/>
    <p:sldId id="266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F4CCC-01A8-43F0-A867-4A22D2DBA772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5008B-3FCF-430B-BE39-B5EBE0AA9A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5008B-3FCF-430B-BE39-B5EBE0AA9A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5008B-3FCF-430B-BE39-B5EBE0AA9A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14/12/2018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1247775"/>
            <a:ext cx="5886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65125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533400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M.E. SEMINAR ON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Secure Data Transmission Through Digital Protection Wall Over Wireless Media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000" b="1" dirty="0" smtClean="0"/>
              <a:t>Presented by</a:t>
            </a:r>
            <a:endParaRPr lang="en-US" sz="2000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dirty="0" err="1" smtClean="0"/>
              <a:t>Ms.Devika</a:t>
            </a:r>
            <a:r>
              <a:rPr lang="en-US" sz="2000" dirty="0" smtClean="0"/>
              <a:t> </a:t>
            </a:r>
            <a:r>
              <a:rPr lang="en-US" sz="2000" dirty="0" err="1" smtClean="0"/>
              <a:t>R.Gawande</a:t>
            </a:r>
            <a:r>
              <a:rPr lang="en-US" sz="2000" dirty="0" smtClean="0"/>
              <a:t>                     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000" b="1" dirty="0" smtClean="0"/>
              <a:t>Guided By: </a:t>
            </a:r>
            <a:r>
              <a:rPr lang="en-US" sz="2000" dirty="0" smtClean="0"/>
              <a:t>Dr</a:t>
            </a:r>
            <a:r>
              <a:rPr lang="en-US" sz="2400" dirty="0" smtClean="0"/>
              <a:t>. S. W. </a:t>
            </a:r>
            <a:r>
              <a:rPr lang="en-US" sz="2400" dirty="0" err="1" smtClean="0"/>
              <a:t>Mohod</a:t>
            </a:r>
            <a:endParaRPr lang="en-US" sz="2400" dirty="0" smtClean="0"/>
          </a:p>
          <a:p>
            <a:pPr algn="ctr"/>
            <a:r>
              <a:rPr lang="en-US" sz="2000" b="1" dirty="0" smtClean="0"/>
              <a:t>Co-guide</a:t>
            </a:r>
            <a:r>
              <a:rPr lang="en-US" sz="2400" b="1" dirty="0" smtClean="0"/>
              <a:t>: </a:t>
            </a:r>
            <a:r>
              <a:rPr lang="en-US" sz="2400" dirty="0" smtClean="0"/>
              <a:t>Prof. A.S. </a:t>
            </a:r>
            <a:r>
              <a:rPr lang="en-US" sz="2400" dirty="0" err="1" smtClean="0"/>
              <a:t>Utane</a:t>
            </a:r>
            <a:endParaRPr lang="en-US" sz="2400" dirty="0" smtClean="0"/>
          </a:p>
          <a:p>
            <a:pPr algn="ctr"/>
            <a:endParaRPr lang="en-US" sz="2400" dirty="0" smtClean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C:\Users\devika\Downloads\logo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11430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905000" y="5486400"/>
            <a:ext cx="46989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5486400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Department of Electronics &amp;Telecommunication Engineering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There is need to develop e a system that will securely transmit data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confendential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data over wireless media.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This system makes the use of Data Hiding techniques to set the protection wall over secrete data.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373442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sng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Times New Roman" pitchFamily="18" charset="0"/>
              </a:rPr>
              <a:t>Introduction</a:t>
            </a: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term data hiding used here refers to either produce data to be hidden or making the </a:t>
            </a:r>
            <a:r>
              <a:rPr lang="en-US" sz="3600" dirty="0" err="1" smtClean="0"/>
              <a:t>existance</a:t>
            </a:r>
            <a:r>
              <a:rPr lang="en-US" sz="3600" dirty="0" smtClean="0"/>
              <a:t> of secrete information </a:t>
            </a:r>
            <a:r>
              <a:rPr lang="en-US" sz="3600" dirty="0" err="1" smtClean="0"/>
              <a:t>unnoticeble</a:t>
            </a:r>
            <a:r>
              <a:rPr lang="en-US" sz="3600" dirty="0" smtClean="0"/>
              <a:t>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dirty="0" smtClean="0"/>
              <a:t>Algorithm-Sender side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18288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71800" y="24384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CARRIER MEDIA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90800" y="3276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SECRETE DATA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038600"/>
            <a:ext cx="3200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IT INTO BINARY FORMAT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14600" y="4800600"/>
            <a:ext cx="3276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DIGITAL PROTECTION WALL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14600" y="57150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 SECRETE DATA INTO PROTECTION REGION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05200" y="6477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038600" y="30480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038600" y="22098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038600" y="38100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038600" y="45720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114800" y="54864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114800" y="6324600"/>
            <a:ext cx="76200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912"/>
          </a:xfrm>
        </p:spPr>
        <p:txBody>
          <a:bodyPr>
            <a:no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RECEIVER SIDE-</a:t>
            </a:r>
            <a:br>
              <a:rPr lang="en-US" sz="2800" u="sng" dirty="0" smtClean="0">
                <a:solidFill>
                  <a:schemeClr val="tx1"/>
                </a:solidFill>
              </a:rPr>
            </a:b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9144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1676400"/>
            <a:ext cx="3581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RECEIVED CARRIER MEDIA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2667000"/>
            <a:ext cx="3581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PROTECTION WALL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62200" y="3733800"/>
            <a:ext cx="3505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SECRETE BINARY DATA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953000"/>
            <a:ext cx="3429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SECRETE BINARY DATA TO ASCII FORMAT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00400" y="60198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3886200" y="13716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962400" y="2362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962400" y="3505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962400" y="4648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886200" y="5791200"/>
            <a:ext cx="1524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outcome of the work is the resultant carrier object with hidden data which was embed in order to provide secrecy.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819400"/>
            <a:ext cx="42672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     YOU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29512"/>
          </a:xfrm>
        </p:spPr>
        <p:txBody>
          <a:bodyPr>
            <a:normAutofit fontScale="90000"/>
          </a:bodyPr>
          <a:lstStyle/>
          <a:p>
            <a:r>
              <a:rPr lang="en-US" sz="4900" b="1" u="sng" dirty="0" smtClean="0"/>
              <a:t> Abstract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/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secrecy and security of information has always been important to people, organizations and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goverments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makes security issues top priority to an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oraganization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dealing with confidential data.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Whatever methods we choose for security purpose the degree of security is major concern.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Motivation: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motivation behind developing such type of system is the increasing no. of  incidences of loss of data over wireless media.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590800"/>
            <a:ext cx="7315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Literature survey: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200" dirty="0" smtClean="0"/>
              <a:t>Conventional encryption alone still leaves many problems unsolved.</a:t>
            </a:r>
          </a:p>
          <a:p>
            <a:pPr marL="514350" indent="-514350"/>
            <a:r>
              <a:rPr lang="en-US" sz="3200" dirty="0" smtClean="0"/>
              <a:t>Protection from the encryption </a:t>
            </a:r>
            <a:r>
              <a:rPr lang="en-US" sz="3200" dirty="0" err="1" smtClean="0"/>
              <a:t>vanishesh</a:t>
            </a:r>
            <a:r>
              <a:rPr lang="en-US" sz="3200" dirty="0" smtClean="0"/>
              <a:t> once the data is decrypted.</a:t>
            </a:r>
          </a:p>
          <a:p>
            <a:pPr marL="514350" indent="-514350"/>
            <a:r>
              <a:rPr lang="en-US" sz="3200" dirty="0" smtClean="0"/>
              <a:t>It does not guard from the vulnerabilities </a:t>
            </a:r>
            <a:r>
              <a:rPr lang="en-US" sz="3200" dirty="0" err="1" smtClean="0"/>
              <a:t>emarges</a:t>
            </a:r>
            <a:r>
              <a:rPr lang="en-US" sz="3200" dirty="0" smtClean="0"/>
              <a:t> from poor system </a:t>
            </a:r>
            <a:r>
              <a:rPr lang="en-US" sz="3200" dirty="0" smtClean="0"/>
              <a:t>infrastructure.</a:t>
            </a:r>
            <a:endParaRPr lang="en-US" sz="3200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Confendential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communication over public network can be done using digital media such as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text,audio,image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and media over internet.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But simply using cryptography is not adequate.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Thus additional security layer is needed to the ciphered text.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latin typeface="Times New Roman" pitchFamily="18" charset="0"/>
                <a:cs typeface="Times New Roman" pitchFamily="18" charset="0"/>
              </a:rPr>
              <a:t>Pixel value differencing</a:t>
            </a:r>
            <a:endParaRPr lang="en-US" sz="36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process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embeding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secrete message involves partition of carrier into two overlapping blocks of pixels.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diffrence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 is calculated from the values of two pixels in each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Least significant bit modification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most widely used technique to hide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relative easiness to implement makes it popular.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75723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105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hide large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ammount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data behind the carrier.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compare the performance analysis of proposed scheme  with existing one.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evalution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proposed algorithm in terms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embeddability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criteria,computational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time,hiding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capacity 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maintain dependability between secrete data and carrier.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unbreakable wall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stagnalyzer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while extracting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maintain carrier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percepyual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quality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845</TotalTime>
  <Words>453</Words>
  <Application>Microsoft Office PowerPoint</Application>
  <PresentationFormat>On-screen Show (4:3)</PresentationFormat>
  <Paragraphs>65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 Abstract </vt:lpstr>
      <vt:lpstr>Motivation: </vt:lpstr>
      <vt:lpstr>Literature survey: </vt:lpstr>
      <vt:lpstr>Slide 5</vt:lpstr>
      <vt:lpstr>Pixel value differencing</vt:lpstr>
      <vt:lpstr>Least significant bit modification</vt:lpstr>
      <vt:lpstr>Slide 8</vt:lpstr>
      <vt:lpstr>Objective</vt:lpstr>
      <vt:lpstr>Introduction:                                                </vt:lpstr>
      <vt:lpstr>Data Hiding</vt:lpstr>
      <vt:lpstr>Proposed methodology</vt:lpstr>
      <vt:lpstr>RECEIVER SIDE- </vt:lpstr>
      <vt:lpstr>Expected Outcome</vt:lpstr>
      <vt:lpstr>THANK    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devika</dc:creator>
  <cp:lastModifiedBy>devika</cp:lastModifiedBy>
  <cp:revision>62</cp:revision>
  <dcterms:created xsi:type="dcterms:W3CDTF">2006-08-16T00:00:00Z</dcterms:created>
  <dcterms:modified xsi:type="dcterms:W3CDTF">2018-12-14T12:07:24Z</dcterms:modified>
</cp:coreProperties>
</file>