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5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9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0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2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5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8A6-C18A-450A-98D0-56B91BA6392D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C604-33D5-4012-AC54-F58308097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2" y="1525671"/>
            <a:ext cx="7500730" cy="4217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657060" y="304800"/>
            <a:ext cx="661283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Fees Manager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2627" y="6428169"/>
            <a:ext cx="201433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Feel Free To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3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221" y="417443"/>
            <a:ext cx="3659699" cy="87326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>
                    <a:lumMod val="75000"/>
                  </a:schemeClr>
                </a:solidFill>
              </a:rPr>
              <a:t>Language</a:t>
            </a:r>
            <a:endParaRPr 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jav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12" y="1797044"/>
            <a:ext cx="1401467" cy="256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63605" y="417442"/>
            <a:ext cx="3659699" cy="873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endParaRPr 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Image result for netbea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05" y="2173356"/>
            <a:ext cx="3289324" cy="14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enebui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68" y="4119424"/>
            <a:ext cx="1685028" cy="16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93454" y="4119424"/>
            <a:ext cx="2650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rgbClr val="375685"/>
                </a:solidFill>
              </a:rPr>
              <a:t>Scene builder</a:t>
            </a:r>
            <a:endParaRPr lang="en-IN" sz="4400" b="1" dirty="0">
              <a:solidFill>
                <a:srgbClr val="37568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64696" y="238539"/>
            <a:ext cx="39756" cy="6374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7565" y="1484243"/>
            <a:ext cx="11529392" cy="119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12627" y="6428169"/>
            <a:ext cx="201433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Feel Free To Code</a:t>
            </a:r>
            <a:endParaRPr lang="en-IN" dirty="0"/>
          </a:p>
        </p:txBody>
      </p:sp>
      <p:pic>
        <p:nvPicPr>
          <p:cNvPr id="3074" name="Picture 2" descr="Image result for javaf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" y="4504945"/>
            <a:ext cx="46577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7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861" y="437321"/>
            <a:ext cx="3760304" cy="63051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00" name="Picture 4" descr="Image result for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4" y="2181452"/>
            <a:ext cx="7033522" cy="33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2627" y="6428169"/>
            <a:ext cx="201433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Feel Free To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96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Language</vt:lpstr>
      <vt:lpstr>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2019-04-09T07:44:14Z</dcterms:created>
  <dcterms:modified xsi:type="dcterms:W3CDTF">2019-04-09T07:59:07Z</dcterms:modified>
</cp:coreProperties>
</file>