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32EB15-0E7A-4204-BFB9-880A2E7D3490}">
          <p14:sldIdLst>
            <p14:sldId id="256"/>
            <p14:sldId id="260"/>
            <p14:sldId id="261"/>
            <p14:sldId id="262"/>
            <p14:sldId id="263"/>
            <p14:sldId id="264"/>
          </p14:sldIdLst>
        </p14:section>
        <p14:section name="Untitled Section" id="{0164BD95-238B-4D5E-89B8-AF89C400284E}">
          <p14:sldIdLst>
            <p14:sldId id="265"/>
            <p14:sldId id="268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8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4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00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84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1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4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2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2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51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OLp45RVFR4P5U3tD7eHlbd/Doctor-Search-Website?type=design&amp;node-id=0-1&amp;t=KY7h3f677AQJB5Wi-0" TargetMode="External"/><Relationship Id="rId2" Type="http://schemas.openxmlformats.org/officeDocument/2006/relationships/hyperlink" Target="https://veertask1.000webhostap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Github%20lin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9GUbJcszfk" TargetMode="External"/><Relationship Id="rId2" Type="http://schemas.openxmlformats.org/officeDocument/2006/relationships/hyperlink" Target="https://www.youtube.com/watch?v=zb6dLnbRf_k&amp;list=PLuZl-_4JTIOaInM7oxq-7IUeAweZV0hFq&amp;index=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ocofy.ai/" TargetMode="External"/><Relationship Id="rId4" Type="http://schemas.openxmlformats.org/officeDocument/2006/relationships/hyperlink" Target="https://www.youtube.com/watch?v=JNZ0nkC7U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FDD4E-E9BF-C889-AD38-B46D35BCF682}"/>
              </a:ext>
            </a:extLst>
          </p:cNvPr>
          <p:cNvSpPr txBox="1"/>
          <p:nvPr/>
        </p:nvSpPr>
        <p:spPr>
          <a:xfrm>
            <a:off x="1465006" y="2413337"/>
            <a:ext cx="9261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B0F0"/>
                </a:solidFill>
              </a:rPr>
              <a:t>Doctor Search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BAAB2-1770-8B19-1B56-F94274F8970D}"/>
              </a:ext>
            </a:extLst>
          </p:cNvPr>
          <p:cNvSpPr txBox="1"/>
          <p:nvPr/>
        </p:nvSpPr>
        <p:spPr>
          <a:xfrm>
            <a:off x="5604388" y="5545393"/>
            <a:ext cx="639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Virendra </a:t>
            </a:r>
            <a:r>
              <a:rPr lang="en-IN" sz="2800" dirty="0" err="1"/>
              <a:t>kumar</a:t>
            </a:r>
            <a:endParaRPr lang="en-IN" sz="2800" dirty="0"/>
          </a:p>
          <a:p>
            <a:r>
              <a:rPr lang="en-IN" sz="2800" dirty="0"/>
              <a:t>Indian Institute of Technology Ropar</a:t>
            </a:r>
          </a:p>
        </p:txBody>
      </p:sp>
    </p:spTree>
    <p:extLst>
      <p:ext uri="{BB962C8B-B14F-4D97-AF65-F5344CB8AC3E}">
        <p14:creationId xmlns:p14="http://schemas.microsoft.com/office/powerpoint/2010/main" val="74786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81BEE9-000D-682F-2C16-CA0824857B28}"/>
              </a:ext>
            </a:extLst>
          </p:cNvPr>
          <p:cNvSpPr txBox="1"/>
          <p:nvPr/>
        </p:nvSpPr>
        <p:spPr>
          <a:xfrm>
            <a:off x="2875936" y="2305615"/>
            <a:ext cx="6440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0" b="1" dirty="0">
                <a:solidFill>
                  <a:srgbClr val="00B0F0"/>
                </a:solidFill>
                <a:latin typeface="Kunstler Script" panose="030304020206070D0D06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55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EA047-4665-AF07-D0A2-FD9F5C71323C}"/>
              </a:ext>
            </a:extLst>
          </p:cNvPr>
          <p:cNvSpPr txBox="1"/>
          <p:nvPr/>
        </p:nvSpPr>
        <p:spPr>
          <a:xfrm>
            <a:off x="4960374" y="422787"/>
            <a:ext cx="227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5AA82-257D-7674-621F-2A65CE23677E}"/>
              </a:ext>
            </a:extLst>
          </p:cNvPr>
          <p:cNvSpPr txBox="1"/>
          <p:nvPr/>
        </p:nvSpPr>
        <p:spPr>
          <a:xfrm>
            <a:off x="2281084" y="1455174"/>
            <a:ext cx="5604387" cy="440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Tools and Techniques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Design of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Working of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Live Demo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785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A3260-ABB8-0C45-FB76-00BBA5D03B48}"/>
              </a:ext>
            </a:extLst>
          </p:cNvPr>
          <p:cNvSpPr txBox="1"/>
          <p:nvPr/>
        </p:nvSpPr>
        <p:spPr>
          <a:xfrm>
            <a:off x="4650658" y="383457"/>
            <a:ext cx="2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07333-55D5-3A4F-1361-9D5E90DDA5B4}"/>
              </a:ext>
            </a:extLst>
          </p:cNvPr>
          <p:cNvSpPr txBox="1"/>
          <p:nvPr/>
        </p:nvSpPr>
        <p:spPr>
          <a:xfrm flipH="1">
            <a:off x="1409888" y="1297824"/>
            <a:ext cx="9372224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The doctor search website is a platform to search for the right doctor according to the needs.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To search for the doctor, the user just has to enter the category and area of the doctor.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Users can also find information about the experience of doctors and general information about the service that our platform is providing.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93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0FB8E-3CAE-BDC7-1771-50ABFA472C7E}"/>
              </a:ext>
            </a:extLst>
          </p:cNvPr>
          <p:cNvSpPr txBox="1"/>
          <p:nvPr/>
        </p:nvSpPr>
        <p:spPr>
          <a:xfrm>
            <a:off x="3679722" y="403122"/>
            <a:ext cx="4832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Tools and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4B8E-6152-4F54-5E0C-4978768B51D5}"/>
              </a:ext>
            </a:extLst>
          </p:cNvPr>
          <p:cNvSpPr txBox="1"/>
          <p:nvPr/>
        </p:nvSpPr>
        <p:spPr>
          <a:xfrm>
            <a:off x="825911" y="1337187"/>
            <a:ext cx="110514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Design –  </a:t>
            </a:r>
            <a:r>
              <a:rPr lang="en-IN" sz="2000" dirty="0"/>
              <a:t>To design the prototype of the Project, we have used the Figma tool.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Frontend –  </a:t>
            </a:r>
            <a:r>
              <a:rPr lang="en-IN" sz="2000" dirty="0"/>
              <a:t>to create the frontend part of the project, we used HTML, CSS, and JavaScript. We have also used the Locofy.ai tool to generate the front-end code of our project.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Backend – </a:t>
            </a:r>
            <a:r>
              <a:rPr lang="en-IN" sz="2000" dirty="0"/>
              <a:t>to create the web service, we have used the PHP language and jQuery to connect with the front end.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Database -  </a:t>
            </a:r>
            <a:r>
              <a:rPr lang="en-IN" sz="2000" b="1" dirty="0"/>
              <a:t>to store the data of doctors, we have used the MYSQL database.</a:t>
            </a:r>
          </a:p>
          <a:p>
            <a:pPr marL="342900" indent="-342900">
              <a:buFont typeface="+mj-lt"/>
              <a:buAutoNum type="arabicPeriod"/>
            </a:pPr>
            <a:endParaRPr lang="en-IN" sz="2400" b="1" dirty="0"/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Hosting Platform –</a:t>
            </a:r>
            <a:r>
              <a:rPr lang="en-IN" sz="2000" dirty="0"/>
              <a:t> to make our project public, we have used the 000webhost platform.</a:t>
            </a:r>
          </a:p>
        </p:txBody>
      </p:sp>
    </p:spTree>
    <p:extLst>
      <p:ext uri="{BB962C8B-B14F-4D97-AF65-F5344CB8AC3E}">
        <p14:creationId xmlns:p14="http://schemas.microsoft.com/office/powerpoint/2010/main" val="37492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A5114-366C-DB97-3DF9-9FD970ED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837889"/>
            <a:ext cx="4065638" cy="581470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49D09B-69F3-815C-3612-985E1B5B0A6C}"/>
              </a:ext>
            </a:extLst>
          </p:cNvPr>
          <p:cNvCxnSpPr/>
          <p:nvPr/>
        </p:nvCxnSpPr>
        <p:spPr>
          <a:xfrm>
            <a:off x="4395020" y="1022555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8BA975-DCD9-084F-F4E8-97361C283B0B}"/>
              </a:ext>
            </a:extLst>
          </p:cNvPr>
          <p:cNvCxnSpPr/>
          <p:nvPr/>
        </p:nvCxnSpPr>
        <p:spPr>
          <a:xfrm>
            <a:off x="4277033" y="4222955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66505-234E-B104-99B0-3FBF983040FB}"/>
              </a:ext>
            </a:extLst>
          </p:cNvPr>
          <p:cNvCxnSpPr/>
          <p:nvPr/>
        </p:nvCxnSpPr>
        <p:spPr>
          <a:xfrm>
            <a:off x="4277032" y="5543247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54F77D-6F0C-8884-BE9E-E5CE29C3B742}"/>
              </a:ext>
            </a:extLst>
          </p:cNvPr>
          <p:cNvCxnSpPr/>
          <p:nvPr/>
        </p:nvCxnSpPr>
        <p:spPr>
          <a:xfrm>
            <a:off x="4080388" y="3131574"/>
            <a:ext cx="2959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E8B142-201C-44AC-FF2D-A4701B1D35EF}"/>
              </a:ext>
            </a:extLst>
          </p:cNvPr>
          <p:cNvCxnSpPr>
            <a:cxnSpLocks/>
          </p:cNvCxnSpPr>
          <p:nvPr/>
        </p:nvCxnSpPr>
        <p:spPr>
          <a:xfrm>
            <a:off x="1922207" y="2271251"/>
            <a:ext cx="6730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9258A5-B7D2-778F-30FE-FA1B3584429B}"/>
              </a:ext>
            </a:extLst>
          </p:cNvPr>
          <p:cNvSpPr txBox="1"/>
          <p:nvPr/>
        </p:nvSpPr>
        <p:spPr>
          <a:xfrm>
            <a:off x="7482347" y="837889"/>
            <a:ext cx="117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Navbar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147D8-652D-B3FF-647F-34DF29918601}"/>
              </a:ext>
            </a:extLst>
          </p:cNvPr>
          <p:cNvSpPr txBox="1"/>
          <p:nvPr/>
        </p:nvSpPr>
        <p:spPr>
          <a:xfrm>
            <a:off x="8817078" y="2084113"/>
            <a:ext cx="27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functionality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A3BC7-93BC-4A88-2698-B5A03DDB486A}"/>
              </a:ext>
            </a:extLst>
          </p:cNvPr>
          <p:cNvSpPr txBox="1"/>
          <p:nvPr/>
        </p:nvSpPr>
        <p:spPr>
          <a:xfrm>
            <a:off x="7236542" y="2946908"/>
            <a:ext cx="18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BF05C0-15C9-3CC9-1390-19C15169A284}"/>
              </a:ext>
            </a:extLst>
          </p:cNvPr>
          <p:cNvSpPr txBox="1"/>
          <p:nvPr/>
        </p:nvSpPr>
        <p:spPr>
          <a:xfrm>
            <a:off x="7354529" y="4010939"/>
            <a:ext cx="295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to get 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AD298-632F-B402-7721-711C66FB4A91}"/>
              </a:ext>
            </a:extLst>
          </p:cNvPr>
          <p:cNvSpPr txBox="1"/>
          <p:nvPr/>
        </p:nvSpPr>
        <p:spPr>
          <a:xfrm flipH="1">
            <a:off x="7354529" y="5358581"/>
            <a:ext cx="30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Platform service Quality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8EB1B-F85A-98A4-673D-433B5C273788}"/>
              </a:ext>
            </a:extLst>
          </p:cNvPr>
          <p:cNvSpPr txBox="1"/>
          <p:nvPr/>
        </p:nvSpPr>
        <p:spPr>
          <a:xfrm>
            <a:off x="5216012" y="46758"/>
            <a:ext cx="175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53886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16780-F585-646F-C6E8-FDF6E234B1BE}"/>
              </a:ext>
            </a:extLst>
          </p:cNvPr>
          <p:cNvSpPr txBox="1"/>
          <p:nvPr/>
        </p:nvSpPr>
        <p:spPr>
          <a:xfrm>
            <a:off x="4006645" y="186813"/>
            <a:ext cx="417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Working of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48FE35-689E-71B8-B909-08A0D0C0B1E0}"/>
              </a:ext>
            </a:extLst>
          </p:cNvPr>
          <p:cNvSpPr/>
          <p:nvPr/>
        </p:nvSpPr>
        <p:spPr>
          <a:xfrm>
            <a:off x="683342" y="1514168"/>
            <a:ext cx="2723535" cy="17698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8E1F7-61AB-B353-E77B-BD905628BA43}"/>
              </a:ext>
            </a:extLst>
          </p:cNvPr>
          <p:cNvSpPr txBox="1"/>
          <p:nvPr/>
        </p:nvSpPr>
        <p:spPr>
          <a:xfrm>
            <a:off x="860322" y="1740305"/>
            <a:ext cx="2369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Enter Doctor type and Doctor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BD8FD-4FA0-508F-D0EC-C7E0E7C1CAAD}"/>
              </a:ext>
            </a:extLst>
          </p:cNvPr>
          <p:cNvSpPr/>
          <p:nvPr/>
        </p:nvSpPr>
        <p:spPr>
          <a:xfrm>
            <a:off x="4972663" y="1514168"/>
            <a:ext cx="2723535" cy="17698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E2895-3DE3-A7E5-6CF7-DA501EFEAE06}"/>
              </a:ext>
            </a:extLst>
          </p:cNvPr>
          <p:cNvSpPr txBox="1"/>
          <p:nvPr/>
        </p:nvSpPr>
        <p:spPr>
          <a:xfrm>
            <a:off x="5159477" y="1720644"/>
            <a:ext cx="222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fetching request to the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ADDFB-D029-457C-A340-CF40E53ED125}"/>
              </a:ext>
            </a:extLst>
          </p:cNvPr>
          <p:cNvSpPr/>
          <p:nvPr/>
        </p:nvSpPr>
        <p:spPr>
          <a:xfrm>
            <a:off x="9261984" y="1514168"/>
            <a:ext cx="2723535" cy="17698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3D20-6EDF-81DE-B692-D9B4FCEA91FE}"/>
              </a:ext>
            </a:extLst>
          </p:cNvPr>
          <p:cNvSpPr txBox="1"/>
          <p:nvPr/>
        </p:nvSpPr>
        <p:spPr>
          <a:xfrm>
            <a:off x="9510248" y="1798906"/>
            <a:ext cx="222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fetching from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93651F-F831-074F-6A21-2E1C264121BA}"/>
              </a:ext>
            </a:extLst>
          </p:cNvPr>
          <p:cNvCxnSpPr>
            <a:cxnSpLocks/>
          </p:cNvCxnSpPr>
          <p:nvPr/>
        </p:nvCxnSpPr>
        <p:spPr>
          <a:xfrm>
            <a:off x="3515032" y="1990229"/>
            <a:ext cx="138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454C3-A04E-18F5-AEA5-33B49CBDC2BC}"/>
              </a:ext>
            </a:extLst>
          </p:cNvPr>
          <p:cNvCxnSpPr>
            <a:cxnSpLocks/>
          </p:cNvCxnSpPr>
          <p:nvPr/>
        </p:nvCxnSpPr>
        <p:spPr>
          <a:xfrm>
            <a:off x="7784692" y="1970966"/>
            <a:ext cx="138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26D0B-9FFA-390D-20C9-04F3E46C9375}"/>
              </a:ext>
            </a:extLst>
          </p:cNvPr>
          <p:cNvCxnSpPr>
            <a:cxnSpLocks/>
          </p:cNvCxnSpPr>
          <p:nvPr/>
        </p:nvCxnSpPr>
        <p:spPr>
          <a:xfrm flipH="1">
            <a:off x="7855971" y="2615380"/>
            <a:ext cx="131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3465E2-C7F5-B882-3FE3-24913201A3B8}"/>
              </a:ext>
            </a:extLst>
          </p:cNvPr>
          <p:cNvCxnSpPr>
            <a:cxnSpLocks/>
          </p:cNvCxnSpPr>
          <p:nvPr/>
        </p:nvCxnSpPr>
        <p:spPr>
          <a:xfrm flipH="1">
            <a:off x="3515032" y="2689121"/>
            <a:ext cx="131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37CDBB-9A24-E292-ACF5-57FCEBDAF510}"/>
              </a:ext>
            </a:extLst>
          </p:cNvPr>
          <p:cNvSpPr txBox="1"/>
          <p:nvPr/>
        </p:nvSpPr>
        <p:spPr>
          <a:xfrm>
            <a:off x="870154" y="3814916"/>
            <a:ext cx="10876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user enters the details and presses the search button.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request will be sent to the backend through jQuery for doctors’ data.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Now backend web service will fetch doctor data from the database.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Now data will be sent to the backend web service.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From the backend web service, data will be fetched by jQuery and will show on the front end.</a:t>
            </a:r>
          </a:p>
        </p:txBody>
      </p:sp>
    </p:spTree>
    <p:extLst>
      <p:ext uri="{BB962C8B-B14F-4D97-AF65-F5344CB8AC3E}">
        <p14:creationId xmlns:p14="http://schemas.microsoft.com/office/powerpoint/2010/main" val="19954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718E7-07F9-1B0D-7803-ACA2E946949F}"/>
              </a:ext>
            </a:extLst>
          </p:cNvPr>
          <p:cNvSpPr txBox="1"/>
          <p:nvPr/>
        </p:nvSpPr>
        <p:spPr>
          <a:xfrm>
            <a:off x="4842387" y="294968"/>
            <a:ext cx="25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Live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C8305-BFB2-9E5D-BE81-F48AE10A0D05}"/>
              </a:ext>
            </a:extLst>
          </p:cNvPr>
          <p:cNvSpPr txBox="1"/>
          <p:nvPr/>
        </p:nvSpPr>
        <p:spPr>
          <a:xfrm>
            <a:off x="900228" y="1458851"/>
            <a:ext cx="763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Link of website – </a:t>
            </a:r>
            <a:r>
              <a:rPr lang="en-IN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https://veertask1.000webhostapp.com</a:t>
            </a:r>
            <a:r>
              <a:rPr lang="en-IN" sz="2000" dirty="0">
                <a:solidFill>
                  <a:srgbClr val="ABAF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448F0722-E335-B46D-1D8B-04686E13CAA2}"/>
              </a:ext>
            </a:extLst>
          </p:cNvPr>
          <p:cNvSpPr txBox="1"/>
          <p:nvPr/>
        </p:nvSpPr>
        <p:spPr>
          <a:xfrm>
            <a:off x="1561306" y="2404359"/>
            <a:ext cx="56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of Figma file  - </a:t>
            </a:r>
            <a:r>
              <a:rPr lang="en-I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file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6E445-4CAA-F9C7-4BA8-0B2DAEDBF859}"/>
              </a:ext>
            </a:extLst>
          </p:cNvPr>
          <p:cNvSpPr txBox="1"/>
          <p:nvPr/>
        </p:nvSpPr>
        <p:spPr>
          <a:xfrm>
            <a:off x="968188" y="3322021"/>
            <a:ext cx="704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link- </a:t>
            </a:r>
            <a:r>
              <a:rPr lang="en-IN" dirty="0">
                <a:solidFill>
                  <a:srgbClr val="0070C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https://github.com/virendrarpr/task1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2FB3-04C1-ADF1-D3C4-8E72B4E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image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112553-331A-548D-81C7-C95BFC5191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42" b="1024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E909F-4CAF-E1A7-77DB-3950AF5B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5400000">
            <a:off x="914400" y="6108589"/>
            <a:ext cx="45719" cy="5970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06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3883B-8550-B502-06B6-D9B0FC0BDEFB}"/>
              </a:ext>
            </a:extLst>
          </p:cNvPr>
          <p:cNvSpPr txBox="1"/>
          <p:nvPr/>
        </p:nvSpPr>
        <p:spPr>
          <a:xfrm>
            <a:off x="4847303" y="157316"/>
            <a:ext cx="249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43976-AB8F-8D22-98D1-1E0CFB4C2397}"/>
              </a:ext>
            </a:extLst>
          </p:cNvPr>
          <p:cNvSpPr txBox="1"/>
          <p:nvPr/>
        </p:nvSpPr>
        <p:spPr>
          <a:xfrm>
            <a:off x="1789470" y="1445342"/>
            <a:ext cx="5840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 Veda Full stack web development playlist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788ED-678A-28C3-FD3D-B478FBFFACEB}"/>
              </a:ext>
            </a:extLst>
          </p:cNvPr>
          <p:cNvSpPr txBox="1"/>
          <p:nvPr/>
        </p:nvSpPr>
        <p:spPr>
          <a:xfrm>
            <a:off x="1789470" y="2771708"/>
            <a:ext cx="513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Locofy tutorial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FFB5F-8457-DC86-A5AB-9D31C091CAC3}"/>
              </a:ext>
            </a:extLst>
          </p:cNvPr>
          <p:cNvSpPr txBox="1"/>
          <p:nvPr/>
        </p:nvSpPr>
        <p:spPr>
          <a:xfrm>
            <a:off x="1789470" y="3437588"/>
            <a:ext cx="376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tutorial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3E489-94D0-7DF8-6F70-E28886900433}"/>
              </a:ext>
            </a:extLst>
          </p:cNvPr>
          <p:cNvSpPr txBox="1"/>
          <p:nvPr/>
        </p:nvSpPr>
        <p:spPr>
          <a:xfrm>
            <a:off x="1789470" y="2111222"/>
            <a:ext cx="277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Locofy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70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347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Kunstler Script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image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tallnia</dc:creator>
  <cp:lastModifiedBy>Virendra</cp:lastModifiedBy>
  <cp:revision>2</cp:revision>
  <dcterms:created xsi:type="dcterms:W3CDTF">2023-05-20T18:51:31Z</dcterms:created>
  <dcterms:modified xsi:type="dcterms:W3CDTF">2023-05-31T11:17:29Z</dcterms:modified>
</cp:coreProperties>
</file>