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Lst>
  <p:notesMasterIdLst>
    <p:notesMasterId r:id="rId38"/>
  </p:notesMasterIdLst>
  <p:handoutMasterIdLst>
    <p:handoutMasterId r:id="rId39"/>
  </p:handoutMasterIdLst>
  <p:sldIdLst>
    <p:sldId id="656" r:id="rId2"/>
    <p:sldId id="385" r:id="rId3"/>
    <p:sldId id="671" r:id="rId4"/>
    <p:sldId id="680" r:id="rId5"/>
    <p:sldId id="704" r:id="rId6"/>
    <p:sldId id="670" r:id="rId7"/>
    <p:sldId id="674" r:id="rId8"/>
    <p:sldId id="673" r:id="rId9"/>
    <p:sldId id="672" r:id="rId10"/>
    <p:sldId id="675" r:id="rId11"/>
    <p:sldId id="474" r:id="rId12"/>
    <p:sldId id="647" r:id="rId13"/>
    <p:sldId id="676" r:id="rId14"/>
    <p:sldId id="677" r:id="rId15"/>
    <p:sldId id="678" r:id="rId16"/>
    <p:sldId id="679" r:id="rId17"/>
    <p:sldId id="681" r:id="rId18"/>
    <p:sldId id="682" r:id="rId19"/>
    <p:sldId id="683" r:id="rId20"/>
    <p:sldId id="684" r:id="rId21"/>
    <p:sldId id="685" r:id="rId22"/>
    <p:sldId id="686" r:id="rId23"/>
    <p:sldId id="690" r:id="rId24"/>
    <p:sldId id="687" r:id="rId25"/>
    <p:sldId id="696" r:id="rId26"/>
    <p:sldId id="689" r:id="rId27"/>
    <p:sldId id="692" r:id="rId28"/>
    <p:sldId id="693" r:id="rId29"/>
    <p:sldId id="694" r:id="rId30"/>
    <p:sldId id="698" r:id="rId31"/>
    <p:sldId id="699" r:id="rId32"/>
    <p:sldId id="700" r:id="rId33"/>
    <p:sldId id="701" r:id="rId34"/>
    <p:sldId id="702" r:id="rId35"/>
    <p:sldId id="703" r:id="rId36"/>
    <p:sldId id="695" r:id="rId37"/>
  </p:sldIdLst>
  <p:sldSz cx="9906000" cy="6858000" type="A4"/>
  <p:notesSz cx="6797675" cy="9874250"/>
  <p:custDataLst>
    <p:tags r:id="rId40"/>
  </p:custDataLst>
  <p:defaultTextStyle>
    <a:defPPr>
      <a:defRPr lang="de-DE"/>
    </a:defPPr>
    <a:lvl1pPr marL="0" algn="l" defTabSz="913998" rtl="0" eaLnBrk="1" latinLnBrk="0" hangingPunct="1">
      <a:defRPr sz="1800" kern="1200">
        <a:solidFill>
          <a:schemeClr val="tx1"/>
        </a:solidFill>
        <a:latin typeface="+mn-lt"/>
        <a:ea typeface="+mn-ea"/>
        <a:cs typeface="+mn-cs"/>
      </a:defRPr>
    </a:lvl1pPr>
    <a:lvl2pPr marL="456998" algn="l" defTabSz="913998" rtl="0" eaLnBrk="1" latinLnBrk="0" hangingPunct="1">
      <a:defRPr sz="1800" kern="1200">
        <a:solidFill>
          <a:schemeClr val="tx1"/>
        </a:solidFill>
        <a:latin typeface="+mn-lt"/>
        <a:ea typeface="+mn-ea"/>
        <a:cs typeface="+mn-cs"/>
      </a:defRPr>
    </a:lvl2pPr>
    <a:lvl3pPr marL="913998" algn="l" defTabSz="913998" rtl="0" eaLnBrk="1" latinLnBrk="0" hangingPunct="1">
      <a:defRPr sz="1800" kern="1200">
        <a:solidFill>
          <a:schemeClr val="tx1"/>
        </a:solidFill>
        <a:latin typeface="+mn-lt"/>
        <a:ea typeface="+mn-ea"/>
        <a:cs typeface="+mn-cs"/>
      </a:defRPr>
    </a:lvl3pPr>
    <a:lvl4pPr marL="1370994" algn="l" defTabSz="913998" rtl="0" eaLnBrk="1" latinLnBrk="0" hangingPunct="1">
      <a:defRPr sz="1800" kern="1200">
        <a:solidFill>
          <a:schemeClr val="tx1"/>
        </a:solidFill>
        <a:latin typeface="+mn-lt"/>
        <a:ea typeface="+mn-ea"/>
        <a:cs typeface="+mn-cs"/>
      </a:defRPr>
    </a:lvl4pPr>
    <a:lvl5pPr marL="1827991" algn="l" defTabSz="913998" rtl="0" eaLnBrk="1" latinLnBrk="0" hangingPunct="1">
      <a:defRPr sz="1800" kern="1200">
        <a:solidFill>
          <a:schemeClr val="tx1"/>
        </a:solidFill>
        <a:latin typeface="+mn-lt"/>
        <a:ea typeface="+mn-ea"/>
        <a:cs typeface="+mn-cs"/>
      </a:defRPr>
    </a:lvl5pPr>
    <a:lvl6pPr marL="2284987" algn="l" defTabSz="913998" rtl="0" eaLnBrk="1" latinLnBrk="0" hangingPunct="1">
      <a:defRPr sz="1800" kern="1200">
        <a:solidFill>
          <a:schemeClr val="tx1"/>
        </a:solidFill>
        <a:latin typeface="+mn-lt"/>
        <a:ea typeface="+mn-ea"/>
        <a:cs typeface="+mn-cs"/>
      </a:defRPr>
    </a:lvl6pPr>
    <a:lvl7pPr marL="2741984" algn="l" defTabSz="913998" rtl="0" eaLnBrk="1" latinLnBrk="0" hangingPunct="1">
      <a:defRPr sz="1800" kern="1200">
        <a:solidFill>
          <a:schemeClr val="tx1"/>
        </a:solidFill>
        <a:latin typeface="+mn-lt"/>
        <a:ea typeface="+mn-ea"/>
        <a:cs typeface="+mn-cs"/>
      </a:defRPr>
    </a:lvl7pPr>
    <a:lvl8pPr marL="3198984" algn="l" defTabSz="913998" rtl="0" eaLnBrk="1" latinLnBrk="0" hangingPunct="1">
      <a:defRPr sz="1800" kern="1200">
        <a:solidFill>
          <a:schemeClr val="tx1"/>
        </a:solidFill>
        <a:latin typeface="+mn-lt"/>
        <a:ea typeface="+mn-ea"/>
        <a:cs typeface="+mn-cs"/>
      </a:defRPr>
    </a:lvl8pPr>
    <a:lvl9pPr marL="3655982" algn="l" defTabSz="913998"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768">
          <p15:clr>
            <a:srgbClr val="A4A3A4"/>
          </p15:clr>
        </p15:guide>
        <p15:guide id="2" orient="horz" pos="3713">
          <p15:clr>
            <a:srgbClr val="A4A3A4"/>
          </p15:clr>
        </p15:guide>
        <p15:guide id="3" pos="5985">
          <p15:clr>
            <a:srgbClr val="A4A3A4"/>
          </p15:clr>
        </p15:guide>
        <p15:guide id="4" pos="254">
          <p15:clr>
            <a:srgbClr val="A4A3A4"/>
          </p15:clr>
        </p15:guide>
        <p15:guide id="5" orient="horz" pos="799">
          <p15:clr>
            <a:srgbClr val="A4A3A4"/>
          </p15:clr>
        </p15:guide>
        <p15:guide id="6" orient="horz" pos="3748">
          <p15:clr>
            <a:srgbClr val="A4A3A4"/>
          </p15:clr>
        </p15:guide>
        <p15:guide id="7" pos="6114">
          <p15:clr>
            <a:srgbClr val="A4A3A4"/>
          </p15:clr>
        </p15:guide>
        <p15:guide id="8" pos="126">
          <p15:clr>
            <a:srgbClr val="A4A3A4"/>
          </p15:clr>
        </p15:guide>
        <p15:guide id="9" pos="3120">
          <p15:clr>
            <a:srgbClr val="A4A3A4"/>
          </p15:clr>
        </p15:guide>
        <p15:guide id="10" orient="horz" pos="709">
          <p15:clr>
            <a:srgbClr val="A4A3A4"/>
          </p15:clr>
        </p15:guide>
        <p15:guide id="11" pos="6018">
          <p15:clr>
            <a:srgbClr val="A4A3A4"/>
          </p15:clr>
        </p15:guide>
      </p15:sldGuideLst>
    </p:ext>
    <p:ext uri="{2D200454-40CA-4A62-9FC3-DE9A4176ACB9}">
      <p15:notesGuideLst xmlns="" xmlns:p15="http://schemas.microsoft.com/office/powerpoint/2012/main">
        <p15:guide id="1" orient="horz" pos="3110">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specht" initials="as" lastIdx="14" clrIdx="0"/>
  <p:cmAuthor id="1" name="Tomasz Krawi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2827" autoAdjust="0"/>
    <p:restoredTop sz="97988" autoAdjust="0"/>
  </p:normalViewPr>
  <p:slideViewPr>
    <p:cSldViewPr snapToObjects="1">
      <p:cViewPr>
        <p:scale>
          <a:sx n="75" d="100"/>
          <a:sy n="75" d="100"/>
        </p:scale>
        <p:origin x="-2400" y="-978"/>
      </p:cViewPr>
      <p:guideLst>
        <p:guide orient="horz" pos="768"/>
        <p:guide orient="horz" pos="3713"/>
        <p:guide orient="horz" pos="799"/>
        <p:guide orient="horz" pos="3748"/>
        <p:guide orient="horz" pos="709"/>
        <p:guide pos="5985"/>
        <p:guide pos="254"/>
        <p:guide pos="6114"/>
        <p:guide pos="126"/>
        <p:guide pos="3120"/>
        <p:guide pos="60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notesViewPr>
    <p:cSldViewPr snapToObjects="1">
      <p:cViewPr varScale="1">
        <p:scale>
          <a:sx n="71" d="100"/>
          <a:sy n="71" d="100"/>
        </p:scale>
        <p:origin x="-3372" y="-120"/>
      </p:cViewPr>
      <p:guideLst>
        <p:guide orient="horz" pos="3110"/>
        <p:guide pos="2141"/>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CD999A-1D4B-9049-A203-73620BB9EF4B}" type="doc">
      <dgm:prSet loTypeId="urn:microsoft.com/office/officeart/2008/layout/VerticalCurvedList" loCatId="list" qsTypeId="urn:microsoft.com/office/officeart/2005/8/quickstyle/simple1" qsCatId="simple" csTypeId="urn:microsoft.com/office/officeart/2005/8/colors/accent6_1" csCatId="accent6" phldr="1"/>
      <dgm:spPr/>
      <dgm:t>
        <a:bodyPr/>
        <a:lstStyle/>
        <a:p>
          <a:endParaRPr lang="en-US"/>
        </a:p>
      </dgm:t>
    </dgm:pt>
    <dgm:pt modelId="{AB465EBB-01DE-6A4A-8DF8-7D8CF7EA7FB5}">
      <dgm:prSet custT="1"/>
      <dgm:spPr>
        <a:noFill/>
        <a:ln>
          <a:solidFill>
            <a:schemeClr val="accent6"/>
          </a:solidFill>
        </a:ln>
      </dgm:spPr>
      <dgm:t>
        <a:bodyPr/>
        <a:lstStyle/>
        <a:p>
          <a:r>
            <a:rPr lang="en-US" sz="1800" dirty="0"/>
            <a:t>Call Details</a:t>
          </a:r>
          <a:endParaRPr lang="en-US" sz="1800" dirty="0">
            <a:solidFill>
              <a:schemeClr val="tx1"/>
            </a:solidFill>
            <a:effectLst/>
          </a:endParaRPr>
        </a:p>
      </dgm:t>
    </dgm:pt>
    <dgm:pt modelId="{A5440CA6-A9D8-EB43-9A4B-5B8AF2FB1573}" type="parTrans" cxnId="{FAEBDC65-B6DF-C842-A36C-5F29238E69FB}">
      <dgm:prSet/>
      <dgm:spPr/>
      <dgm:t>
        <a:bodyPr/>
        <a:lstStyle/>
        <a:p>
          <a:endParaRPr lang="en-US" sz="1800"/>
        </a:p>
      </dgm:t>
    </dgm:pt>
    <dgm:pt modelId="{EDCF2E10-DC54-CB47-B592-040329E6BF32}" type="sibTrans" cxnId="{FAEBDC65-B6DF-C842-A36C-5F29238E69FB}">
      <dgm:prSet/>
      <dgm:spPr/>
      <dgm:t>
        <a:bodyPr/>
        <a:lstStyle/>
        <a:p>
          <a:endParaRPr lang="en-US" sz="1800"/>
        </a:p>
      </dgm:t>
    </dgm:pt>
    <dgm:pt modelId="{CC5C7E02-C0F8-4C36-984F-91C40E9107B6}">
      <dgm:prSet custT="1"/>
      <dgm:spPr/>
      <dgm:t>
        <a:bodyPr/>
        <a:lstStyle/>
        <a:p>
          <a:r>
            <a:rPr lang="en-US" sz="1800" dirty="0"/>
            <a:t>Call Expense</a:t>
          </a:r>
        </a:p>
      </dgm:t>
    </dgm:pt>
    <dgm:pt modelId="{F705B62E-6698-43AF-BF18-CC196116BAD8}" type="parTrans" cxnId="{6310F7DA-4083-434D-ABCB-A8811F792072}">
      <dgm:prSet/>
      <dgm:spPr/>
      <dgm:t>
        <a:bodyPr/>
        <a:lstStyle/>
        <a:p>
          <a:endParaRPr lang="en-US" sz="1800"/>
        </a:p>
      </dgm:t>
    </dgm:pt>
    <dgm:pt modelId="{75628AEF-A527-4A05-A3CA-921DC8FF03EF}" type="sibTrans" cxnId="{6310F7DA-4083-434D-ABCB-A8811F792072}">
      <dgm:prSet/>
      <dgm:spPr/>
      <dgm:t>
        <a:bodyPr/>
        <a:lstStyle/>
        <a:p>
          <a:endParaRPr lang="en-US" sz="1800"/>
        </a:p>
      </dgm:t>
    </dgm:pt>
    <dgm:pt modelId="{4CE78D8B-E3F3-42D2-9470-56BAD47AD1E3}">
      <dgm:prSet custT="1"/>
      <dgm:spPr/>
      <dgm:t>
        <a:bodyPr/>
        <a:lstStyle/>
        <a:p>
          <a:r>
            <a:rPr lang="en-US" sz="1800" dirty="0"/>
            <a:t>Call Product Discussions/</a:t>
          </a:r>
          <a:r>
            <a:rPr lang="en-US" sz="1800" dirty="0" err="1"/>
            <a:t>eDetailing</a:t>
          </a:r>
          <a:endParaRPr lang="en-US" sz="1800" dirty="0"/>
        </a:p>
      </dgm:t>
    </dgm:pt>
    <dgm:pt modelId="{14D39493-DE63-4604-BA58-647CFEF62898}" type="parTrans" cxnId="{7AA71C1E-EBB9-4FD9-8398-50491E098322}">
      <dgm:prSet/>
      <dgm:spPr/>
      <dgm:t>
        <a:bodyPr/>
        <a:lstStyle/>
        <a:p>
          <a:endParaRPr lang="en-US" sz="1800"/>
        </a:p>
      </dgm:t>
    </dgm:pt>
    <dgm:pt modelId="{10D55F1A-DF46-45DD-B17B-ABCC4A4A6465}" type="sibTrans" cxnId="{7AA71C1E-EBB9-4FD9-8398-50491E098322}">
      <dgm:prSet/>
      <dgm:spPr/>
      <dgm:t>
        <a:bodyPr/>
        <a:lstStyle/>
        <a:p>
          <a:endParaRPr lang="en-US" sz="1800"/>
        </a:p>
      </dgm:t>
    </dgm:pt>
    <dgm:pt modelId="{393B8A14-18BF-4E88-834C-52BBAF91A41D}">
      <dgm:prSet custT="1"/>
      <dgm:spPr/>
      <dgm:t>
        <a:bodyPr/>
        <a:lstStyle/>
        <a:p>
          <a:r>
            <a:rPr lang="en-US" sz="1800" dirty="0"/>
            <a:t>Call Attendees</a:t>
          </a:r>
        </a:p>
      </dgm:t>
    </dgm:pt>
    <dgm:pt modelId="{92966D88-0C17-4724-96DA-7EE5FA693469}" type="parTrans" cxnId="{70F1C5F1-7549-4817-9ADB-92C0E974B3B6}">
      <dgm:prSet/>
      <dgm:spPr/>
      <dgm:t>
        <a:bodyPr/>
        <a:lstStyle/>
        <a:p>
          <a:endParaRPr lang="en-US" sz="1800"/>
        </a:p>
      </dgm:t>
    </dgm:pt>
    <dgm:pt modelId="{EEF30683-022E-45EA-B383-7DE21A55007D}" type="sibTrans" cxnId="{70F1C5F1-7549-4817-9ADB-92C0E974B3B6}">
      <dgm:prSet/>
      <dgm:spPr/>
      <dgm:t>
        <a:bodyPr/>
        <a:lstStyle/>
        <a:p>
          <a:endParaRPr lang="en-US" sz="1800"/>
        </a:p>
      </dgm:t>
    </dgm:pt>
    <dgm:pt modelId="{158E99C9-2A54-4234-95D4-C2D2D64DEC3F}">
      <dgm:prSet custT="1"/>
      <dgm:spPr>
        <a:noFill/>
        <a:ln>
          <a:solidFill>
            <a:schemeClr val="accent6"/>
          </a:solidFill>
        </a:ln>
      </dgm:spPr>
      <dgm:t>
        <a:bodyPr/>
        <a:lstStyle/>
        <a:p>
          <a:r>
            <a:rPr lang="en-US" sz="1800" dirty="0">
              <a:solidFill>
                <a:schemeClr val="tx1"/>
              </a:solidFill>
              <a:effectLst/>
            </a:rPr>
            <a:t>Call Report</a:t>
          </a:r>
        </a:p>
      </dgm:t>
    </dgm:pt>
    <dgm:pt modelId="{5E4782AB-D3D7-412B-9401-ED2AE30C1BA8}" type="parTrans" cxnId="{96E1F94D-DCCA-4942-BF9E-40CB64B8A232}">
      <dgm:prSet/>
      <dgm:spPr/>
      <dgm:t>
        <a:bodyPr/>
        <a:lstStyle/>
        <a:p>
          <a:endParaRPr lang="en-US"/>
        </a:p>
      </dgm:t>
    </dgm:pt>
    <dgm:pt modelId="{1CDE868D-1F18-4989-9E8E-431368A309A5}" type="sibTrans" cxnId="{96E1F94D-DCCA-4942-BF9E-40CB64B8A232}">
      <dgm:prSet/>
      <dgm:spPr/>
      <dgm:t>
        <a:bodyPr/>
        <a:lstStyle/>
        <a:p>
          <a:endParaRPr lang="en-US"/>
        </a:p>
      </dgm:t>
    </dgm:pt>
    <dgm:pt modelId="{6D73F8B9-45D9-AB40-8F65-D27CAB03F4C8}" type="pres">
      <dgm:prSet presAssocID="{F8CD999A-1D4B-9049-A203-73620BB9EF4B}" presName="Name0" presStyleCnt="0">
        <dgm:presLayoutVars>
          <dgm:chMax val="7"/>
          <dgm:chPref val="7"/>
          <dgm:dir/>
        </dgm:presLayoutVars>
      </dgm:prSet>
      <dgm:spPr/>
      <dgm:t>
        <a:bodyPr/>
        <a:lstStyle/>
        <a:p>
          <a:endParaRPr lang="en-US"/>
        </a:p>
      </dgm:t>
    </dgm:pt>
    <dgm:pt modelId="{EDE1C157-E3F9-C345-887D-9C5643E91870}" type="pres">
      <dgm:prSet presAssocID="{F8CD999A-1D4B-9049-A203-73620BB9EF4B}" presName="Name1" presStyleCnt="0"/>
      <dgm:spPr/>
    </dgm:pt>
    <dgm:pt modelId="{EDB53348-3C66-A047-9D5B-CD7C521CD3C6}" type="pres">
      <dgm:prSet presAssocID="{F8CD999A-1D4B-9049-A203-73620BB9EF4B}" presName="cycle" presStyleCnt="0"/>
      <dgm:spPr/>
    </dgm:pt>
    <dgm:pt modelId="{AC0BD74B-F94A-DA46-B80F-E638DA87C0AC}" type="pres">
      <dgm:prSet presAssocID="{F8CD999A-1D4B-9049-A203-73620BB9EF4B}" presName="srcNode" presStyleLbl="node1" presStyleIdx="0" presStyleCnt="5"/>
      <dgm:spPr/>
    </dgm:pt>
    <dgm:pt modelId="{1D1BDC01-8738-2D4E-A638-DFF70877D442}" type="pres">
      <dgm:prSet presAssocID="{F8CD999A-1D4B-9049-A203-73620BB9EF4B}" presName="conn" presStyleLbl="parChTrans1D2" presStyleIdx="0" presStyleCnt="1"/>
      <dgm:spPr/>
      <dgm:t>
        <a:bodyPr/>
        <a:lstStyle/>
        <a:p>
          <a:endParaRPr lang="en-US"/>
        </a:p>
      </dgm:t>
    </dgm:pt>
    <dgm:pt modelId="{2A174E00-6EF4-D245-B0EC-4188A28F113B}" type="pres">
      <dgm:prSet presAssocID="{F8CD999A-1D4B-9049-A203-73620BB9EF4B}" presName="extraNode" presStyleLbl="node1" presStyleIdx="0" presStyleCnt="5"/>
      <dgm:spPr/>
    </dgm:pt>
    <dgm:pt modelId="{1A23E17C-0846-2B44-8F2B-6D52F1E248A7}" type="pres">
      <dgm:prSet presAssocID="{F8CD999A-1D4B-9049-A203-73620BB9EF4B}" presName="dstNode" presStyleLbl="node1" presStyleIdx="0" presStyleCnt="5"/>
      <dgm:spPr/>
    </dgm:pt>
    <dgm:pt modelId="{FA803A89-2138-41AA-9214-38BB9D5F6DA5}" type="pres">
      <dgm:prSet presAssocID="{158E99C9-2A54-4234-95D4-C2D2D64DEC3F}" presName="text_1" presStyleLbl="node1" presStyleIdx="0" presStyleCnt="5">
        <dgm:presLayoutVars>
          <dgm:bulletEnabled val="1"/>
        </dgm:presLayoutVars>
      </dgm:prSet>
      <dgm:spPr/>
      <dgm:t>
        <a:bodyPr/>
        <a:lstStyle/>
        <a:p>
          <a:endParaRPr lang="en-US"/>
        </a:p>
      </dgm:t>
    </dgm:pt>
    <dgm:pt modelId="{6216B41B-E1EF-4CF9-B81B-214982EE88D7}" type="pres">
      <dgm:prSet presAssocID="{158E99C9-2A54-4234-95D4-C2D2D64DEC3F}" presName="accent_1" presStyleCnt="0"/>
      <dgm:spPr/>
    </dgm:pt>
    <dgm:pt modelId="{5DD9AEAA-F0CC-4FF9-BA8A-49B564C34ADA}" type="pres">
      <dgm:prSet presAssocID="{158E99C9-2A54-4234-95D4-C2D2D64DEC3F}" presName="accentRepeatNode" presStyleLbl="solidFgAcc1" presStyleIdx="0" presStyleCnt="5"/>
      <dgm:spPr/>
    </dgm:pt>
    <dgm:pt modelId="{DB4A0619-DB16-4C51-9DE8-6572FC1FE646}" type="pres">
      <dgm:prSet presAssocID="{AB465EBB-01DE-6A4A-8DF8-7D8CF7EA7FB5}" presName="text_2" presStyleLbl="node1" presStyleIdx="1" presStyleCnt="5">
        <dgm:presLayoutVars>
          <dgm:bulletEnabled val="1"/>
        </dgm:presLayoutVars>
      </dgm:prSet>
      <dgm:spPr/>
      <dgm:t>
        <a:bodyPr/>
        <a:lstStyle/>
        <a:p>
          <a:endParaRPr lang="en-US"/>
        </a:p>
      </dgm:t>
    </dgm:pt>
    <dgm:pt modelId="{4B4A92EF-4430-413D-83A9-EB7EAE9FD665}" type="pres">
      <dgm:prSet presAssocID="{AB465EBB-01DE-6A4A-8DF8-7D8CF7EA7FB5}" presName="accent_2" presStyleCnt="0"/>
      <dgm:spPr/>
    </dgm:pt>
    <dgm:pt modelId="{B4C11AB2-1359-A047-862B-8F40DF4EFA1E}" type="pres">
      <dgm:prSet presAssocID="{AB465EBB-01DE-6A4A-8DF8-7D8CF7EA7FB5}" presName="accentRepeatNode" presStyleLbl="solidFgAcc1" presStyleIdx="1" presStyleCnt="5"/>
      <dgm:spPr/>
    </dgm:pt>
    <dgm:pt modelId="{892C792D-AB44-4FC0-A306-DA7D074ACA81}" type="pres">
      <dgm:prSet presAssocID="{CC5C7E02-C0F8-4C36-984F-91C40E9107B6}" presName="text_3" presStyleLbl="node1" presStyleIdx="2" presStyleCnt="5">
        <dgm:presLayoutVars>
          <dgm:bulletEnabled val="1"/>
        </dgm:presLayoutVars>
      </dgm:prSet>
      <dgm:spPr/>
      <dgm:t>
        <a:bodyPr/>
        <a:lstStyle/>
        <a:p>
          <a:endParaRPr lang="en-US"/>
        </a:p>
      </dgm:t>
    </dgm:pt>
    <dgm:pt modelId="{29E6AB30-1D38-4139-9F3A-CA6165F0EE89}" type="pres">
      <dgm:prSet presAssocID="{CC5C7E02-C0F8-4C36-984F-91C40E9107B6}" presName="accent_3" presStyleCnt="0"/>
      <dgm:spPr/>
    </dgm:pt>
    <dgm:pt modelId="{6D0542D8-A49F-4E2E-B076-E29DF653587A}" type="pres">
      <dgm:prSet presAssocID="{CC5C7E02-C0F8-4C36-984F-91C40E9107B6}" presName="accentRepeatNode" presStyleLbl="solidFgAcc1" presStyleIdx="2" presStyleCnt="5"/>
      <dgm:spPr/>
    </dgm:pt>
    <dgm:pt modelId="{740F7B45-3403-4DBF-841D-2FC0DCCECB89}" type="pres">
      <dgm:prSet presAssocID="{4CE78D8B-E3F3-42D2-9470-56BAD47AD1E3}" presName="text_4" presStyleLbl="node1" presStyleIdx="3" presStyleCnt="5">
        <dgm:presLayoutVars>
          <dgm:bulletEnabled val="1"/>
        </dgm:presLayoutVars>
      </dgm:prSet>
      <dgm:spPr/>
      <dgm:t>
        <a:bodyPr/>
        <a:lstStyle/>
        <a:p>
          <a:endParaRPr lang="en-US"/>
        </a:p>
      </dgm:t>
    </dgm:pt>
    <dgm:pt modelId="{D0F53619-AA2B-4593-AC2E-312F7E44C046}" type="pres">
      <dgm:prSet presAssocID="{4CE78D8B-E3F3-42D2-9470-56BAD47AD1E3}" presName="accent_4" presStyleCnt="0"/>
      <dgm:spPr/>
    </dgm:pt>
    <dgm:pt modelId="{314056BF-ACFD-499E-9AC9-44715B275502}" type="pres">
      <dgm:prSet presAssocID="{4CE78D8B-E3F3-42D2-9470-56BAD47AD1E3}" presName="accentRepeatNode" presStyleLbl="solidFgAcc1" presStyleIdx="3" presStyleCnt="5"/>
      <dgm:spPr/>
    </dgm:pt>
    <dgm:pt modelId="{C0BA9412-9D21-43D9-A4A8-B16FE6F017E9}" type="pres">
      <dgm:prSet presAssocID="{393B8A14-18BF-4E88-834C-52BBAF91A41D}" presName="text_5" presStyleLbl="node1" presStyleIdx="4" presStyleCnt="5">
        <dgm:presLayoutVars>
          <dgm:bulletEnabled val="1"/>
        </dgm:presLayoutVars>
      </dgm:prSet>
      <dgm:spPr/>
      <dgm:t>
        <a:bodyPr/>
        <a:lstStyle/>
        <a:p>
          <a:endParaRPr lang="en-US"/>
        </a:p>
      </dgm:t>
    </dgm:pt>
    <dgm:pt modelId="{C10FC053-FCB8-45B5-A156-AA22C3A8BEA2}" type="pres">
      <dgm:prSet presAssocID="{393B8A14-18BF-4E88-834C-52BBAF91A41D}" presName="accent_5" presStyleCnt="0"/>
      <dgm:spPr/>
    </dgm:pt>
    <dgm:pt modelId="{A5B17484-F059-4A92-B101-12CDAC3B2F85}" type="pres">
      <dgm:prSet presAssocID="{393B8A14-18BF-4E88-834C-52BBAF91A41D}" presName="accentRepeatNode" presStyleLbl="solidFgAcc1" presStyleIdx="4" presStyleCnt="5"/>
      <dgm:spPr/>
    </dgm:pt>
  </dgm:ptLst>
  <dgm:cxnLst>
    <dgm:cxn modelId="{70F1C5F1-7549-4817-9ADB-92C0E974B3B6}" srcId="{F8CD999A-1D4B-9049-A203-73620BB9EF4B}" destId="{393B8A14-18BF-4E88-834C-52BBAF91A41D}" srcOrd="4" destOrd="0" parTransId="{92966D88-0C17-4724-96DA-7EE5FA693469}" sibTransId="{EEF30683-022E-45EA-B383-7DE21A55007D}"/>
    <dgm:cxn modelId="{E4F02EE4-454B-4FB1-B6E0-5A342DCBB136}" type="presOf" srcId="{393B8A14-18BF-4E88-834C-52BBAF91A41D}" destId="{C0BA9412-9D21-43D9-A4A8-B16FE6F017E9}" srcOrd="0" destOrd="0" presId="urn:microsoft.com/office/officeart/2008/layout/VerticalCurvedList"/>
    <dgm:cxn modelId="{93761DFB-E8F1-4024-BB41-53698B00A3C4}" type="presOf" srcId="{158E99C9-2A54-4234-95D4-C2D2D64DEC3F}" destId="{FA803A89-2138-41AA-9214-38BB9D5F6DA5}" srcOrd="0" destOrd="0" presId="urn:microsoft.com/office/officeart/2008/layout/VerticalCurvedList"/>
    <dgm:cxn modelId="{01B4C4CD-7D97-9B44-8844-13DA4726F12F}" type="presOf" srcId="{F8CD999A-1D4B-9049-A203-73620BB9EF4B}" destId="{6D73F8B9-45D9-AB40-8F65-D27CAB03F4C8}" srcOrd="0" destOrd="0" presId="urn:microsoft.com/office/officeart/2008/layout/VerticalCurvedList"/>
    <dgm:cxn modelId="{478F9CBC-80F6-43D0-ADAF-F32F9492B34E}" type="presOf" srcId="{CC5C7E02-C0F8-4C36-984F-91C40E9107B6}" destId="{892C792D-AB44-4FC0-A306-DA7D074ACA81}" srcOrd="0" destOrd="0" presId="urn:microsoft.com/office/officeart/2008/layout/VerticalCurvedList"/>
    <dgm:cxn modelId="{96E1F94D-DCCA-4942-BF9E-40CB64B8A232}" srcId="{F8CD999A-1D4B-9049-A203-73620BB9EF4B}" destId="{158E99C9-2A54-4234-95D4-C2D2D64DEC3F}" srcOrd="0" destOrd="0" parTransId="{5E4782AB-D3D7-412B-9401-ED2AE30C1BA8}" sibTransId="{1CDE868D-1F18-4989-9E8E-431368A309A5}"/>
    <dgm:cxn modelId="{7AA71C1E-EBB9-4FD9-8398-50491E098322}" srcId="{F8CD999A-1D4B-9049-A203-73620BB9EF4B}" destId="{4CE78D8B-E3F3-42D2-9470-56BAD47AD1E3}" srcOrd="3" destOrd="0" parTransId="{14D39493-DE63-4604-BA58-647CFEF62898}" sibTransId="{10D55F1A-DF46-45DD-B17B-ABCC4A4A6465}"/>
    <dgm:cxn modelId="{0E88C73F-83F7-485D-9185-9E30E15F3197}" type="presOf" srcId="{4CE78D8B-E3F3-42D2-9470-56BAD47AD1E3}" destId="{740F7B45-3403-4DBF-841D-2FC0DCCECB89}" srcOrd="0" destOrd="0" presId="urn:microsoft.com/office/officeart/2008/layout/VerticalCurvedList"/>
    <dgm:cxn modelId="{FAEBDC65-B6DF-C842-A36C-5F29238E69FB}" srcId="{F8CD999A-1D4B-9049-A203-73620BB9EF4B}" destId="{AB465EBB-01DE-6A4A-8DF8-7D8CF7EA7FB5}" srcOrd="1" destOrd="0" parTransId="{A5440CA6-A9D8-EB43-9A4B-5B8AF2FB1573}" sibTransId="{EDCF2E10-DC54-CB47-B592-040329E6BF32}"/>
    <dgm:cxn modelId="{DF7BEB43-A499-4CF8-A0DE-45C74A59FEDA}" type="presOf" srcId="{AB465EBB-01DE-6A4A-8DF8-7D8CF7EA7FB5}" destId="{DB4A0619-DB16-4C51-9DE8-6572FC1FE646}" srcOrd="0" destOrd="0" presId="urn:microsoft.com/office/officeart/2008/layout/VerticalCurvedList"/>
    <dgm:cxn modelId="{6310F7DA-4083-434D-ABCB-A8811F792072}" srcId="{F8CD999A-1D4B-9049-A203-73620BB9EF4B}" destId="{CC5C7E02-C0F8-4C36-984F-91C40E9107B6}" srcOrd="2" destOrd="0" parTransId="{F705B62E-6698-43AF-BF18-CC196116BAD8}" sibTransId="{75628AEF-A527-4A05-A3CA-921DC8FF03EF}"/>
    <dgm:cxn modelId="{10462C34-BF3F-45DC-BF64-00B2DA48F092}" type="presOf" srcId="{1CDE868D-1F18-4989-9E8E-431368A309A5}" destId="{1D1BDC01-8738-2D4E-A638-DFF70877D442}" srcOrd="0" destOrd="0" presId="urn:microsoft.com/office/officeart/2008/layout/VerticalCurvedList"/>
    <dgm:cxn modelId="{7EACBBFE-5820-FA49-A973-233B19EAF6F4}" type="presParOf" srcId="{6D73F8B9-45D9-AB40-8F65-D27CAB03F4C8}" destId="{EDE1C157-E3F9-C345-887D-9C5643E91870}" srcOrd="0" destOrd="0" presId="urn:microsoft.com/office/officeart/2008/layout/VerticalCurvedList"/>
    <dgm:cxn modelId="{FA989EB4-F568-5D49-883F-83CE7DE9D38B}" type="presParOf" srcId="{EDE1C157-E3F9-C345-887D-9C5643E91870}" destId="{EDB53348-3C66-A047-9D5B-CD7C521CD3C6}" srcOrd="0" destOrd="0" presId="urn:microsoft.com/office/officeart/2008/layout/VerticalCurvedList"/>
    <dgm:cxn modelId="{B774C8FD-EDFD-B940-A0A4-CCB069F46271}" type="presParOf" srcId="{EDB53348-3C66-A047-9D5B-CD7C521CD3C6}" destId="{AC0BD74B-F94A-DA46-B80F-E638DA87C0AC}" srcOrd="0" destOrd="0" presId="urn:microsoft.com/office/officeart/2008/layout/VerticalCurvedList"/>
    <dgm:cxn modelId="{E8560B5F-FEFD-924B-B41A-EDA5ED226669}" type="presParOf" srcId="{EDB53348-3C66-A047-9D5B-CD7C521CD3C6}" destId="{1D1BDC01-8738-2D4E-A638-DFF70877D442}" srcOrd="1" destOrd="0" presId="urn:microsoft.com/office/officeart/2008/layout/VerticalCurvedList"/>
    <dgm:cxn modelId="{D05D3C4E-4C3F-7749-A176-F052F3E29CB7}" type="presParOf" srcId="{EDB53348-3C66-A047-9D5B-CD7C521CD3C6}" destId="{2A174E00-6EF4-D245-B0EC-4188A28F113B}" srcOrd="2" destOrd="0" presId="urn:microsoft.com/office/officeart/2008/layout/VerticalCurvedList"/>
    <dgm:cxn modelId="{5EECB82B-F3CC-864E-93DF-33EBAF1568EA}" type="presParOf" srcId="{EDB53348-3C66-A047-9D5B-CD7C521CD3C6}" destId="{1A23E17C-0846-2B44-8F2B-6D52F1E248A7}" srcOrd="3" destOrd="0" presId="urn:microsoft.com/office/officeart/2008/layout/VerticalCurvedList"/>
    <dgm:cxn modelId="{D1DA57A1-5BBA-4CFD-9E60-6F2A35F14B85}" type="presParOf" srcId="{EDE1C157-E3F9-C345-887D-9C5643E91870}" destId="{FA803A89-2138-41AA-9214-38BB9D5F6DA5}" srcOrd="1" destOrd="0" presId="urn:microsoft.com/office/officeart/2008/layout/VerticalCurvedList"/>
    <dgm:cxn modelId="{7A99C54B-96F0-4BE3-94E4-2EC79B5049A4}" type="presParOf" srcId="{EDE1C157-E3F9-C345-887D-9C5643E91870}" destId="{6216B41B-E1EF-4CF9-B81B-214982EE88D7}" srcOrd="2" destOrd="0" presId="urn:microsoft.com/office/officeart/2008/layout/VerticalCurvedList"/>
    <dgm:cxn modelId="{D68B0054-0969-47E6-AA33-5B1E23FF6352}" type="presParOf" srcId="{6216B41B-E1EF-4CF9-B81B-214982EE88D7}" destId="{5DD9AEAA-F0CC-4FF9-BA8A-49B564C34ADA}" srcOrd="0" destOrd="0" presId="urn:microsoft.com/office/officeart/2008/layout/VerticalCurvedList"/>
    <dgm:cxn modelId="{1AE4E517-EB8C-488F-8202-D0C71CEB722C}" type="presParOf" srcId="{EDE1C157-E3F9-C345-887D-9C5643E91870}" destId="{DB4A0619-DB16-4C51-9DE8-6572FC1FE646}" srcOrd="3" destOrd="0" presId="urn:microsoft.com/office/officeart/2008/layout/VerticalCurvedList"/>
    <dgm:cxn modelId="{FCD82994-3555-4C56-949B-01865FE28D1E}" type="presParOf" srcId="{EDE1C157-E3F9-C345-887D-9C5643E91870}" destId="{4B4A92EF-4430-413D-83A9-EB7EAE9FD665}" srcOrd="4" destOrd="0" presId="urn:microsoft.com/office/officeart/2008/layout/VerticalCurvedList"/>
    <dgm:cxn modelId="{08EACB21-DF0C-45B2-96A8-307A5A8C3F2C}" type="presParOf" srcId="{4B4A92EF-4430-413D-83A9-EB7EAE9FD665}" destId="{B4C11AB2-1359-A047-862B-8F40DF4EFA1E}" srcOrd="0" destOrd="0" presId="urn:microsoft.com/office/officeart/2008/layout/VerticalCurvedList"/>
    <dgm:cxn modelId="{D59E592E-BFFB-48CB-975D-35D2E83FE4EA}" type="presParOf" srcId="{EDE1C157-E3F9-C345-887D-9C5643E91870}" destId="{892C792D-AB44-4FC0-A306-DA7D074ACA81}" srcOrd="5" destOrd="0" presId="urn:microsoft.com/office/officeart/2008/layout/VerticalCurvedList"/>
    <dgm:cxn modelId="{D8DD9E7D-75B0-461D-BF19-72C7F11EAE7C}" type="presParOf" srcId="{EDE1C157-E3F9-C345-887D-9C5643E91870}" destId="{29E6AB30-1D38-4139-9F3A-CA6165F0EE89}" srcOrd="6" destOrd="0" presId="urn:microsoft.com/office/officeart/2008/layout/VerticalCurvedList"/>
    <dgm:cxn modelId="{DD280778-7761-4650-A67F-C7AA2D88CB6B}" type="presParOf" srcId="{29E6AB30-1D38-4139-9F3A-CA6165F0EE89}" destId="{6D0542D8-A49F-4E2E-B076-E29DF653587A}" srcOrd="0" destOrd="0" presId="urn:microsoft.com/office/officeart/2008/layout/VerticalCurvedList"/>
    <dgm:cxn modelId="{A839E620-4A8D-40D7-9300-D6C0437BF2FD}" type="presParOf" srcId="{EDE1C157-E3F9-C345-887D-9C5643E91870}" destId="{740F7B45-3403-4DBF-841D-2FC0DCCECB89}" srcOrd="7" destOrd="0" presId="urn:microsoft.com/office/officeart/2008/layout/VerticalCurvedList"/>
    <dgm:cxn modelId="{8DC0E888-253A-4FDD-83B6-B23D1A3324B7}" type="presParOf" srcId="{EDE1C157-E3F9-C345-887D-9C5643E91870}" destId="{D0F53619-AA2B-4593-AC2E-312F7E44C046}" srcOrd="8" destOrd="0" presId="urn:microsoft.com/office/officeart/2008/layout/VerticalCurvedList"/>
    <dgm:cxn modelId="{1D7750C4-EA4D-459D-8EB8-535A536AE687}" type="presParOf" srcId="{D0F53619-AA2B-4593-AC2E-312F7E44C046}" destId="{314056BF-ACFD-499E-9AC9-44715B275502}" srcOrd="0" destOrd="0" presId="urn:microsoft.com/office/officeart/2008/layout/VerticalCurvedList"/>
    <dgm:cxn modelId="{0712B015-2AA3-4787-84FC-E1C984CC8C05}" type="presParOf" srcId="{EDE1C157-E3F9-C345-887D-9C5643E91870}" destId="{C0BA9412-9D21-43D9-A4A8-B16FE6F017E9}" srcOrd="9" destOrd="0" presId="urn:microsoft.com/office/officeart/2008/layout/VerticalCurvedList"/>
    <dgm:cxn modelId="{048C3B0F-7CF6-4CFB-AC77-1C7F131C17DB}" type="presParOf" srcId="{EDE1C157-E3F9-C345-887D-9C5643E91870}" destId="{C10FC053-FCB8-45B5-A156-AA22C3A8BEA2}" srcOrd="10" destOrd="0" presId="urn:microsoft.com/office/officeart/2008/layout/VerticalCurvedList"/>
    <dgm:cxn modelId="{4DDA1EFB-9B0B-47E3-8EA7-FAA05C9E1F6E}" type="presParOf" srcId="{C10FC053-FCB8-45B5-A156-AA22C3A8BEA2}" destId="{A5B17484-F059-4A92-B101-12CDAC3B2F8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CD999A-1D4B-9049-A203-73620BB9EF4B}" type="doc">
      <dgm:prSet loTypeId="urn:microsoft.com/office/officeart/2008/layout/VerticalCurvedList" loCatId="list" qsTypeId="urn:microsoft.com/office/officeart/2005/8/quickstyle/simple1" qsCatId="simple" csTypeId="urn:microsoft.com/office/officeart/2005/8/colors/accent6_1" csCatId="accent6" phldr="1"/>
      <dgm:spPr/>
      <dgm:t>
        <a:bodyPr/>
        <a:lstStyle/>
        <a:p>
          <a:endParaRPr lang="en-US"/>
        </a:p>
      </dgm:t>
    </dgm:pt>
    <dgm:pt modelId="{846D8D3B-1E90-4417-AF5B-BCB6730D3CAC}">
      <dgm:prSet custT="1"/>
      <dgm:spPr/>
      <dgm:t>
        <a:bodyPr/>
        <a:lstStyle/>
        <a:p>
          <a:r>
            <a:rPr lang="en-US" sz="1800" dirty="0"/>
            <a:t>Pre and Post Call Notes</a:t>
          </a:r>
        </a:p>
      </dgm:t>
    </dgm:pt>
    <dgm:pt modelId="{64549C35-9B5F-4441-AE54-1D77CB7A6EB1}" type="parTrans" cxnId="{0FFA251B-C1FD-4F04-AA00-479ECE6EE213}">
      <dgm:prSet/>
      <dgm:spPr/>
      <dgm:t>
        <a:bodyPr/>
        <a:lstStyle/>
        <a:p>
          <a:endParaRPr lang="en-US"/>
        </a:p>
      </dgm:t>
    </dgm:pt>
    <dgm:pt modelId="{024AABA7-15F6-45B7-A726-E3239C51D54F}" type="sibTrans" cxnId="{0FFA251B-C1FD-4F04-AA00-479ECE6EE213}">
      <dgm:prSet/>
      <dgm:spPr/>
      <dgm:t>
        <a:bodyPr/>
        <a:lstStyle/>
        <a:p>
          <a:endParaRPr lang="en-US"/>
        </a:p>
      </dgm:t>
    </dgm:pt>
    <dgm:pt modelId="{7FB39BA6-DD8A-4711-A632-266BE631D619}">
      <dgm:prSet custT="1"/>
      <dgm:spPr/>
      <dgm:t>
        <a:bodyPr/>
        <a:lstStyle/>
        <a:p>
          <a:r>
            <a:rPr lang="en-US" sz="1800" dirty="0"/>
            <a:t>Call submission configuration</a:t>
          </a:r>
        </a:p>
      </dgm:t>
    </dgm:pt>
    <dgm:pt modelId="{1FFC167B-AC06-41D4-8CAF-D022F6E3CF66}" type="parTrans" cxnId="{B124BE15-E1CC-4772-ADD6-5A8AD73CE834}">
      <dgm:prSet/>
      <dgm:spPr/>
      <dgm:t>
        <a:bodyPr/>
        <a:lstStyle/>
        <a:p>
          <a:endParaRPr lang="en-US"/>
        </a:p>
      </dgm:t>
    </dgm:pt>
    <dgm:pt modelId="{3BAE0E82-9BAA-423B-BB22-914A9360B009}" type="sibTrans" cxnId="{B124BE15-E1CC-4772-ADD6-5A8AD73CE834}">
      <dgm:prSet/>
      <dgm:spPr/>
      <dgm:t>
        <a:bodyPr/>
        <a:lstStyle/>
        <a:p>
          <a:endParaRPr lang="en-US"/>
        </a:p>
      </dgm:t>
    </dgm:pt>
    <dgm:pt modelId="{11D8A520-A2AF-4596-8BCE-21E493A942FD}">
      <dgm:prSet custT="1"/>
      <dgm:spPr>
        <a:noFill/>
        <a:ln>
          <a:solidFill>
            <a:schemeClr val="accent6"/>
          </a:solidFill>
        </a:ln>
      </dgm:spPr>
      <dgm:t>
        <a:bodyPr/>
        <a:lstStyle/>
        <a:p>
          <a:r>
            <a:rPr lang="en-US" sz="1800" dirty="0"/>
            <a:t>Call Key Messages</a:t>
          </a:r>
          <a:endParaRPr lang="en-US" sz="1800" dirty="0">
            <a:solidFill>
              <a:schemeClr val="tx1"/>
            </a:solidFill>
            <a:effectLst/>
          </a:endParaRPr>
        </a:p>
      </dgm:t>
    </dgm:pt>
    <dgm:pt modelId="{6204FBCC-AB2C-452B-B022-8BE98701C282}" type="parTrans" cxnId="{A58583DA-3D75-4893-954A-6C5B7D00B9C4}">
      <dgm:prSet/>
      <dgm:spPr/>
      <dgm:t>
        <a:bodyPr/>
        <a:lstStyle/>
        <a:p>
          <a:endParaRPr lang="en-US"/>
        </a:p>
      </dgm:t>
    </dgm:pt>
    <dgm:pt modelId="{343E14E5-C5E5-4BC8-92D7-F412DA22C009}" type="sibTrans" cxnId="{A58583DA-3D75-4893-954A-6C5B7D00B9C4}">
      <dgm:prSet/>
      <dgm:spPr/>
      <dgm:t>
        <a:bodyPr/>
        <a:lstStyle/>
        <a:p>
          <a:endParaRPr lang="en-US"/>
        </a:p>
      </dgm:t>
    </dgm:pt>
    <dgm:pt modelId="{D8062AD5-1863-4DE3-BFEF-BF876CD91A93}">
      <dgm:prSet custT="1"/>
      <dgm:spPr>
        <a:noFill/>
        <a:ln>
          <a:solidFill>
            <a:schemeClr val="accent6"/>
          </a:solidFill>
        </a:ln>
      </dgm:spPr>
      <dgm:t>
        <a:bodyPr/>
        <a:lstStyle/>
        <a:p>
          <a:r>
            <a:rPr lang="en-US" sz="1800" dirty="0"/>
            <a:t>Call Samples &amp; Promotional items</a:t>
          </a:r>
        </a:p>
      </dgm:t>
    </dgm:pt>
    <dgm:pt modelId="{CA1AD3DC-D361-47D6-8CB7-9AA2475D03E3}" type="parTrans" cxnId="{5AB7DE59-6678-433E-B50F-65234DFE17A7}">
      <dgm:prSet/>
      <dgm:spPr/>
      <dgm:t>
        <a:bodyPr/>
        <a:lstStyle/>
        <a:p>
          <a:endParaRPr lang="en-US"/>
        </a:p>
      </dgm:t>
    </dgm:pt>
    <dgm:pt modelId="{503F5D2D-4A49-463D-9AB4-77A48E0F8F43}" type="sibTrans" cxnId="{5AB7DE59-6678-433E-B50F-65234DFE17A7}">
      <dgm:prSet/>
      <dgm:spPr/>
      <dgm:t>
        <a:bodyPr/>
        <a:lstStyle/>
        <a:p>
          <a:endParaRPr lang="en-US"/>
        </a:p>
      </dgm:t>
    </dgm:pt>
    <dgm:pt modelId="{85438F80-D168-420C-8803-68C71FB570F4}">
      <dgm:prSet custT="1"/>
      <dgm:spPr>
        <a:noFill/>
        <a:ln>
          <a:solidFill>
            <a:schemeClr val="accent6"/>
          </a:solidFill>
        </a:ln>
      </dgm:spPr>
      <dgm:t>
        <a:bodyPr/>
        <a:lstStyle/>
        <a:p>
          <a:r>
            <a:rPr lang="en-US" sz="1800"/>
            <a:t>Section Signals</a:t>
          </a:r>
          <a:endParaRPr lang="en-US" sz="1800" dirty="0">
            <a:solidFill>
              <a:schemeClr val="tx1"/>
            </a:solidFill>
            <a:effectLst/>
          </a:endParaRPr>
        </a:p>
      </dgm:t>
    </dgm:pt>
    <dgm:pt modelId="{17437DF0-2E12-4836-AB09-A685B2766991}" type="parTrans" cxnId="{0D0ACE4D-537F-4B45-BF4D-148235D42A1A}">
      <dgm:prSet/>
      <dgm:spPr/>
      <dgm:t>
        <a:bodyPr/>
        <a:lstStyle/>
        <a:p>
          <a:endParaRPr lang="en-US"/>
        </a:p>
      </dgm:t>
    </dgm:pt>
    <dgm:pt modelId="{BE4D578A-4831-434D-A4C8-FFA9A8EA496F}" type="sibTrans" cxnId="{0D0ACE4D-537F-4B45-BF4D-148235D42A1A}">
      <dgm:prSet/>
      <dgm:spPr/>
      <dgm:t>
        <a:bodyPr/>
        <a:lstStyle/>
        <a:p>
          <a:endParaRPr lang="en-US"/>
        </a:p>
      </dgm:t>
    </dgm:pt>
    <dgm:pt modelId="{6D73F8B9-45D9-AB40-8F65-D27CAB03F4C8}" type="pres">
      <dgm:prSet presAssocID="{F8CD999A-1D4B-9049-A203-73620BB9EF4B}" presName="Name0" presStyleCnt="0">
        <dgm:presLayoutVars>
          <dgm:chMax val="7"/>
          <dgm:chPref val="7"/>
          <dgm:dir/>
        </dgm:presLayoutVars>
      </dgm:prSet>
      <dgm:spPr/>
      <dgm:t>
        <a:bodyPr/>
        <a:lstStyle/>
        <a:p>
          <a:endParaRPr lang="en-US"/>
        </a:p>
      </dgm:t>
    </dgm:pt>
    <dgm:pt modelId="{EDE1C157-E3F9-C345-887D-9C5643E91870}" type="pres">
      <dgm:prSet presAssocID="{F8CD999A-1D4B-9049-A203-73620BB9EF4B}" presName="Name1" presStyleCnt="0"/>
      <dgm:spPr/>
    </dgm:pt>
    <dgm:pt modelId="{EDB53348-3C66-A047-9D5B-CD7C521CD3C6}" type="pres">
      <dgm:prSet presAssocID="{F8CD999A-1D4B-9049-A203-73620BB9EF4B}" presName="cycle" presStyleCnt="0"/>
      <dgm:spPr/>
    </dgm:pt>
    <dgm:pt modelId="{AC0BD74B-F94A-DA46-B80F-E638DA87C0AC}" type="pres">
      <dgm:prSet presAssocID="{F8CD999A-1D4B-9049-A203-73620BB9EF4B}" presName="srcNode" presStyleLbl="node1" presStyleIdx="0" presStyleCnt="5"/>
      <dgm:spPr/>
    </dgm:pt>
    <dgm:pt modelId="{1D1BDC01-8738-2D4E-A638-DFF70877D442}" type="pres">
      <dgm:prSet presAssocID="{F8CD999A-1D4B-9049-A203-73620BB9EF4B}" presName="conn" presStyleLbl="parChTrans1D2" presStyleIdx="0" presStyleCnt="1"/>
      <dgm:spPr/>
      <dgm:t>
        <a:bodyPr/>
        <a:lstStyle/>
        <a:p>
          <a:endParaRPr lang="en-US"/>
        </a:p>
      </dgm:t>
    </dgm:pt>
    <dgm:pt modelId="{2A174E00-6EF4-D245-B0EC-4188A28F113B}" type="pres">
      <dgm:prSet presAssocID="{F8CD999A-1D4B-9049-A203-73620BB9EF4B}" presName="extraNode" presStyleLbl="node1" presStyleIdx="0" presStyleCnt="5"/>
      <dgm:spPr/>
    </dgm:pt>
    <dgm:pt modelId="{1A23E17C-0846-2B44-8F2B-6D52F1E248A7}" type="pres">
      <dgm:prSet presAssocID="{F8CD999A-1D4B-9049-A203-73620BB9EF4B}" presName="dstNode" presStyleLbl="node1" presStyleIdx="0" presStyleCnt="5"/>
      <dgm:spPr/>
    </dgm:pt>
    <dgm:pt modelId="{1BA5477D-BFE4-4BD1-98C2-F7AC6BB18267}" type="pres">
      <dgm:prSet presAssocID="{11D8A520-A2AF-4596-8BCE-21E493A942FD}" presName="text_1" presStyleLbl="node1" presStyleIdx="0" presStyleCnt="5">
        <dgm:presLayoutVars>
          <dgm:bulletEnabled val="1"/>
        </dgm:presLayoutVars>
      </dgm:prSet>
      <dgm:spPr/>
      <dgm:t>
        <a:bodyPr/>
        <a:lstStyle/>
        <a:p>
          <a:endParaRPr lang="en-US"/>
        </a:p>
      </dgm:t>
    </dgm:pt>
    <dgm:pt modelId="{AE2C6926-294E-4160-9D24-A9EF37E8DF14}" type="pres">
      <dgm:prSet presAssocID="{11D8A520-A2AF-4596-8BCE-21E493A942FD}" presName="accent_1" presStyleCnt="0"/>
      <dgm:spPr/>
    </dgm:pt>
    <dgm:pt modelId="{686FAC7E-98ED-4073-9ED9-629BF279705D}" type="pres">
      <dgm:prSet presAssocID="{11D8A520-A2AF-4596-8BCE-21E493A942FD}" presName="accentRepeatNode" presStyleLbl="solidFgAcc1" presStyleIdx="0" presStyleCnt="5"/>
      <dgm:spPr/>
    </dgm:pt>
    <dgm:pt modelId="{79BC3D58-95A2-4139-B558-7A2E4B9A792D}" type="pres">
      <dgm:prSet presAssocID="{D8062AD5-1863-4DE3-BFEF-BF876CD91A93}" presName="text_2" presStyleLbl="node1" presStyleIdx="1" presStyleCnt="5">
        <dgm:presLayoutVars>
          <dgm:bulletEnabled val="1"/>
        </dgm:presLayoutVars>
      </dgm:prSet>
      <dgm:spPr/>
      <dgm:t>
        <a:bodyPr/>
        <a:lstStyle/>
        <a:p>
          <a:endParaRPr lang="en-US"/>
        </a:p>
      </dgm:t>
    </dgm:pt>
    <dgm:pt modelId="{FF9B50D5-BB74-410D-842D-97EBD3682476}" type="pres">
      <dgm:prSet presAssocID="{D8062AD5-1863-4DE3-BFEF-BF876CD91A93}" presName="accent_2" presStyleCnt="0"/>
      <dgm:spPr/>
    </dgm:pt>
    <dgm:pt modelId="{1F6387ED-4C3B-4C12-BFFA-1E2749611DF9}" type="pres">
      <dgm:prSet presAssocID="{D8062AD5-1863-4DE3-BFEF-BF876CD91A93}" presName="accentRepeatNode" presStyleLbl="solidFgAcc1" presStyleIdx="1" presStyleCnt="5"/>
      <dgm:spPr/>
    </dgm:pt>
    <dgm:pt modelId="{1DEA646E-5341-4D71-9AA8-49AEC0447FFC}" type="pres">
      <dgm:prSet presAssocID="{85438F80-D168-420C-8803-68C71FB570F4}" presName="text_3" presStyleLbl="node1" presStyleIdx="2" presStyleCnt="5">
        <dgm:presLayoutVars>
          <dgm:bulletEnabled val="1"/>
        </dgm:presLayoutVars>
      </dgm:prSet>
      <dgm:spPr/>
      <dgm:t>
        <a:bodyPr/>
        <a:lstStyle/>
        <a:p>
          <a:endParaRPr lang="en-US"/>
        </a:p>
      </dgm:t>
    </dgm:pt>
    <dgm:pt modelId="{B82021E5-64B9-4267-9B41-7E11CBB35315}" type="pres">
      <dgm:prSet presAssocID="{85438F80-D168-420C-8803-68C71FB570F4}" presName="accent_3" presStyleCnt="0"/>
      <dgm:spPr/>
    </dgm:pt>
    <dgm:pt modelId="{30279AD2-91A4-4D56-B41A-DC54BA4250C9}" type="pres">
      <dgm:prSet presAssocID="{85438F80-D168-420C-8803-68C71FB570F4}" presName="accentRepeatNode" presStyleLbl="solidFgAcc1" presStyleIdx="2" presStyleCnt="5"/>
      <dgm:spPr/>
    </dgm:pt>
    <dgm:pt modelId="{ECC22568-09D2-4A2E-A1AE-BBE761386F5B}" type="pres">
      <dgm:prSet presAssocID="{846D8D3B-1E90-4417-AF5B-BCB6730D3CAC}" presName="text_4" presStyleLbl="node1" presStyleIdx="3" presStyleCnt="5">
        <dgm:presLayoutVars>
          <dgm:bulletEnabled val="1"/>
        </dgm:presLayoutVars>
      </dgm:prSet>
      <dgm:spPr/>
      <dgm:t>
        <a:bodyPr/>
        <a:lstStyle/>
        <a:p>
          <a:endParaRPr lang="en-US"/>
        </a:p>
      </dgm:t>
    </dgm:pt>
    <dgm:pt modelId="{AF5844C0-AA64-436B-921C-49B4ADB6A34E}" type="pres">
      <dgm:prSet presAssocID="{846D8D3B-1E90-4417-AF5B-BCB6730D3CAC}" presName="accent_4" presStyleCnt="0"/>
      <dgm:spPr/>
    </dgm:pt>
    <dgm:pt modelId="{9926787F-7F8E-44C5-8D63-84B4E930BE5A}" type="pres">
      <dgm:prSet presAssocID="{846D8D3B-1E90-4417-AF5B-BCB6730D3CAC}" presName="accentRepeatNode" presStyleLbl="solidFgAcc1" presStyleIdx="3" presStyleCnt="5"/>
      <dgm:spPr/>
    </dgm:pt>
    <dgm:pt modelId="{D9642A5D-44AB-4A2E-9FC9-1135AB74A41D}" type="pres">
      <dgm:prSet presAssocID="{7FB39BA6-DD8A-4711-A632-266BE631D619}" presName="text_5" presStyleLbl="node1" presStyleIdx="4" presStyleCnt="5">
        <dgm:presLayoutVars>
          <dgm:bulletEnabled val="1"/>
        </dgm:presLayoutVars>
      </dgm:prSet>
      <dgm:spPr/>
      <dgm:t>
        <a:bodyPr/>
        <a:lstStyle/>
        <a:p>
          <a:endParaRPr lang="en-US"/>
        </a:p>
      </dgm:t>
    </dgm:pt>
    <dgm:pt modelId="{D6BB184C-2A93-4C1A-8325-163DB16C1200}" type="pres">
      <dgm:prSet presAssocID="{7FB39BA6-DD8A-4711-A632-266BE631D619}" presName="accent_5" presStyleCnt="0"/>
      <dgm:spPr/>
    </dgm:pt>
    <dgm:pt modelId="{183AC8A3-8AE8-4C26-9237-C7046F109567}" type="pres">
      <dgm:prSet presAssocID="{7FB39BA6-DD8A-4711-A632-266BE631D619}" presName="accentRepeatNode" presStyleLbl="solidFgAcc1" presStyleIdx="4" presStyleCnt="5"/>
      <dgm:spPr/>
    </dgm:pt>
  </dgm:ptLst>
  <dgm:cxnLst>
    <dgm:cxn modelId="{5AB7DE59-6678-433E-B50F-65234DFE17A7}" srcId="{F8CD999A-1D4B-9049-A203-73620BB9EF4B}" destId="{D8062AD5-1863-4DE3-BFEF-BF876CD91A93}" srcOrd="1" destOrd="0" parTransId="{CA1AD3DC-D361-47D6-8CB7-9AA2475D03E3}" sibTransId="{503F5D2D-4A49-463D-9AB4-77A48E0F8F43}"/>
    <dgm:cxn modelId="{B124BE15-E1CC-4772-ADD6-5A8AD73CE834}" srcId="{F8CD999A-1D4B-9049-A203-73620BB9EF4B}" destId="{7FB39BA6-DD8A-4711-A632-266BE631D619}" srcOrd="4" destOrd="0" parTransId="{1FFC167B-AC06-41D4-8CAF-D022F6E3CF66}" sibTransId="{3BAE0E82-9BAA-423B-BB22-914A9360B009}"/>
    <dgm:cxn modelId="{55DB3580-F90D-4CDB-9CEC-E36A371A63BC}" type="presOf" srcId="{11D8A520-A2AF-4596-8BCE-21E493A942FD}" destId="{1BA5477D-BFE4-4BD1-98C2-F7AC6BB18267}" srcOrd="0" destOrd="0" presId="urn:microsoft.com/office/officeart/2008/layout/VerticalCurvedList"/>
    <dgm:cxn modelId="{01B4C4CD-7D97-9B44-8844-13DA4726F12F}" type="presOf" srcId="{F8CD999A-1D4B-9049-A203-73620BB9EF4B}" destId="{6D73F8B9-45D9-AB40-8F65-D27CAB03F4C8}" srcOrd="0" destOrd="0" presId="urn:microsoft.com/office/officeart/2008/layout/VerticalCurvedList"/>
    <dgm:cxn modelId="{18D82189-D389-4A59-887B-4AC52B52586E}" type="presOf" srcId="{7FB39BA6-DD8A-4711-A632-266BE631D619}" destId="{D9642A5D-44AB-4A2E-9FC9-1135AB74A41D}" srcOrd="0" destOrd="0" presId="urn:microsoft.com/office/officeart/2008/layout/VerticalCurvedList"/>
    <dgm:cxn modelId="{0FFA251B-C1FD-4F04-AA00-479ECE6EE213}" srcId="{F8CD999A-1D4B-9049-A203-73620BB9EF4B}" destId="{846D8D3B-1E90-4417-AF5B-BCB6730D3CAC}" srcOrd="3" destOrd="0" parTransId="{64549C35-9B5F-4441-AE54-1D77CB7A6EB1}" sibTransId="{024AABA7-15F6-45B7-A726-E3239C51D54F}"/>
    <dgm:cxn modelId="{4EF47249-5BC8-4F58-BD15-E3F5D4D50F32}" type="presOf" srcId="{85438F80-D168-420C-8803-68C71FB570F4}" destId="{1DEA646E-5341-4D71-9AA8-49AEC0447FFC}" srcOrd="0" destOrd="0" presId="urn:microsoft.com/office/officeart/2008/layout/VerticalCurvedList"/>
    <dgm:cxn modelId="{A58583DA-3D75-4893-954A-6C5B7D00B9C4}" srcId="{F8CD999A-1D4B-9049-A203-73620BB9EF4B}" destId="{11D8A520-A2AF-4596-8BCE-21E493A942FD}" srcOrd="0" destOrd="0" parTransId="{6204FBCC-AB2C-452B-B022-8BE98701C282}" sibTransId="{343E14E5-C5E5-4BC8-92D7-F412DA22C009}"/>
    <dgm:cxn modelId="{0D0ACE4D-537F-4B45-BF4D-148235D42A1A}" srcId="{F8CD999A-1D4B-9049-A203-73620BB9EF4B}" destId="{85438F80-D168-420C-8803-68C71FB570F4}" srcOrd="2" destOrd="0" parTransId="{17437DF0-2E12-4836-AB09-A685B2766991}" sibTransId="{BE4D578A-4831-434D-A4C8-FFA9A8EA496F}"/>
    <dgm:cxn modelId="{BA2791EC-4C08-490C-BA53-E0C123BD2FA1}" type="presOf" srcId="{846D8D3B-1E90-4417-AF5B-BCB6730D3CAC}" destId="{ECC22568-09D2-4A2E-A1AE-BBE761386F5B}" srcOrd="0" destOrd="0" presId="urn:microsoft.com/office/officeart/2008/layout/VerticalCurvedList"/>
    <dgm:cxn modelId="{87AC2CD7-998C-4D1F-8134-07B64A16DDBF}" type="presOf" srcId="{D8062AD5-1863-4DE3-BFEF-BF876CD91A93}" destId="{79BC3D58-95A2-4139-B558-7A2E4B9A792D}" srcOrd="0" destOrd="0" presId="urn:microsoft.com/office/officeart/2008/layout/VerticalCurvedList"/>
    <dgm:cxn modelId="{3722B28E-9954-496C-BD0B-C3F1D9B106E5}" type="presOf" srcId="{343E14E5-C5E5-4BC8-92D7-F412DA22C009}" destId="{1D1BDC01-8738-2D4E-A638-DFF70877D442}" srcOrd="0" destOrd="0" presId="urn:microsoft.com/office/officeart/2008/layout/VerticalCurvedList"/>
    <dgm:cxn modelId="{7EACBBFE-5820-FA49-A973-233B19EAF6F4}" type="presParOf" srcId="{6D73F8B9-45D9-AB40-8F65-D27CAB03F4C8}" destId="{EDE1C157-E3F9-C345-887D-9C5643E91870}" srcOrd="0" destOrd="0" presId="urn:microsoft.com/office/officeart/2008/layout/VerticalCurvedList"/>
    <dgm:cxn modelId="{FA989EB4-F568-5D49-883F-83CE7DE9D38B}" type="presParOf" srcId="{EDE1C157-E3F9-C345-887D-9C5643E91870}" destId="{EDB53348-3C66-A047-9D5B-CD7C521CD3C6}" srcOrd="0" destOrd="0" presId="urn:microsoft.com/office/officeart/2008/layout/VerticalCurvedList"/>
    <dgm:cxn modelId="{B774C8FD-EDFD-B940-A0A4-CCB069F46271}" type="presParOf" srcId="{EDB53348-3C66-A047-9D5B-CD7C521CD3C6}" destId="{AC0BD74B-F94A-DA46-B80F-E638DA87C0AC}" srcOrd="0" destOrd="0" presId="urn:microsoft.com/office/officeart/2008/layout/VerticalCurvedList"/>
    <dgm:cxn modelId="{E8560B5F-FEFD-924B-B41A-EDA5ED226669}" type="presParOf" srcId="{EDB53348-3C66-A047-9D5B-CD7C521CD3C6}" destId="{1D1BDC01-8738-2D4E-A638-DFF70877D442}" srcOrd="1" destOrd="0" presId="urn:microsoft.com/office/officeart/2008/layout/VerticalCurvedList"/>
    <dgm:cxn modelId="{D05D3C4E-4C3F-7749-A176-F052F3E29CB7}" type="presParOf" srcId="{EDB53348-3C66-A047-9D5B-CD7C521CD3C6}" destId="{2A174E00-6EF4-D245-B0EC-4188A28F113B}" srcOrd="2" destOrd="0" presId="urn:microsoft.com/office/officeart/2008/layout/VerticalCurvedList"/>
    <dgm:cxn modelId="{5EECB82B-F3CC-864E-93DF-33EBAF1568EA}" type="presParOf" srcId="{EDB53348-3C66-A047-9D5B-CD7C521CD3C6}" destId="{1A23E17C-0846-2B44-8F2B-6D52F1E248A7}" srcOrd="3" destOrd="0" presId="urn:microsoft.com/office/officeart/2008/layout/VerticalCurvedList"/>
    <dgm:cxn modelId="{F7108CE4-AD17-4D6E-AEB2-68D65F3CB461}" type="presParOf" srcId="{EDE1C157-E3F9-C345-887D-9C5643E91870}" destId="{1BA5477D-BFE4-4BD1-98C2-F7AC6BB18267}" srcOrd="1" destOrd="0" presId="urn:microsoft.com/office/officeart/2008/layout/VerticalCurvedList"/>
    <dgm:cxn modelId="{33BE1E47-D98D-4C82-A496-6BDDAE4C9B98}" type="presParOf" srcId="{EDE1C157-E3F9-C345-887D-9C5643E91870}" destId="{AE2C6926-294E-4160-9D24-A9EF37E8DF14}" srcOrd="2" destOrd="0" presId="urn:microsoft.com/office/officeart/2008/layout/VerticalCurvedList"/>
    <dgm:cxn modelId="{E3A4E0F6-9918-412A-BA8B-649FDFDBAD18}" type="presParOf" srcId="{AE2C6926-294E-4160-9D24-A9EF37E8DF14}" destId="{686FAC7E-98ED-4073-9ED9-629BF279705D}" srcOrd="0" destOrd="0" presId="urn:microsoft.com/office/officeart/2008/layout/VerticalCurvedList"/>
    <dgm:cxn modelId="{40A79640-CAAC-42F9-80F3-8196687FB25B}" type="presParOf" srcId="{EDE1C157-E3F9-C345-887D-9C5643E91870}" destId="{79BC3D58-95A2-4139-B558-7A2E4B9A792D}" srcOrd="3" destOrd="0" presId="urn:microsoft.com/office/officeart/2008/layout/VerticalCurvedList"/>
    <dgm:cxn modelId="{FA1D60E2-53FD-4928-A291-39BE95AD7EAC}" type="presParOf" srcId="{EDE1C157-E3F9-C345-887D-9C5643E91870}" destId="{FF9B50D5-BB74-410D-842D-97EBD3682476}" srcOrd="4" destOrd="0" presId="urn:microsoft.com/office/officeart/2008/layout/VerticalCurvedList"/>
    <dgm:cxn modelId="{FE526629-60C0-4DE7-8626-F13833E69E8A}" type="presParOf" srcId="{FF9B50D5-BB74-410D-842D-97EBD3682476}" destId="{1F6387ED-4C3B-4C12-BFFA-1E2749611DF9}" srcOrd="0" destOrd="0" presId="urn:microsoft.com/office/officeart/2008/layout/VerticalCurvedList"/>
    <dgm:cxn modelId="{D15723FE-E5AC-4B3E-BC67-E26043BA1358}" type="presParOf" srcId="{EDE1C157-E3F9-C345-887D-9C5643E91870}" destId="{1DEA646E-5341-4D71-9AA8-49AEC0447FFC}" srcOrd="5" destOrd="0" presId="urn:microsoft.com/office/officeart/2008/layout/VerticalCurvedList"/>
    <dgm:cxn modelId="{6F3BF3EA-A08D-41F8-8A09-4182F76DD50F}" type="presParOf" srcId="{EDE1C157-E3F9-C345-887D-9C5643E91870}" destId="{B82021E5-64B9-4267-9B41-7E11CBB35315}" srcOrd="6" destOrd="0" presId="urn:microsoft.com/office/officeart/2008/layout/VerticalCurvedList"/>
    <dgm:cxn modelId="{EAB16983-EC3B-4213-A59C-BBA1D69F706A}" type="presParOf" srcId="{B82021E5-64B9-4267-9B41-7E11CBB35315}" destId="{30279AD2-91A4-4D56-B41A-DC54BA4250C9}" srcOrd="0" destOrd="0" presId="urn:microsoft.com/office/officeart/2008/layout/VerticalCurvedList"/>
    <dgm:cxn modelId="{0E6CAE57-C073-4728-8A9B-43B44D2E0730}" type="presParOf" srcId="{EDE1C157-E3F9-C345-887D-9C5643E91870}" destId="{ECC22568-09D2-4A2E-A1AE-BBE761386F5B}" srcOrd="7" destOrd="0" presId="urn:microsoft.com/office/officeart/2008/layout/VerticalCurvedList"/>
    <dgm:cxn modelId="{1964557A-17C9-4D0B-92E2-84485CB8F70D}" type="presParOf" srcId="{EDE1C157-E3F9-C345-887D-9C5643E91870}" destId="{AF5844C0-AA64-436B-921C-49B4ADB6A34E}" srcOrd="8" destOrd="0" presId="urn:microsoft.com/office/officeart/2008/layout/VerticalCurvedList"/>
    <dgm:cxn modelId="{C2941984-5D6E-4224-BBD5-D1924A11D29B}" type="presParOf" srcId="{AF5844C0-AA64-436B-921C-49B4ADB6A34E}" destId="{9926787F-7F8E-44C5-8D63-84B4E930BE5A}" srcOrd="0" destOrd="0" presId="urn:microsoft.com/office/officeart/2008/layout/VerticalCurvedList"/>
    <dgm:cxn modelId="{5ECD9A6E-C305-439E-891F-8E19200E29C0}" type="presParOf" srcId="{EDE1C157-E3F9-C345-887D-9C5643E91870}" destId="{D9642A5D-44AB-4A2E-9FC9-1135AB74A41D}" srcOrd="9" destOrd="0" presId="urn:microsoft.com/office/officeart/2008/layout/VerticalCurvedList"/>
    <dgm:cxn modelId="{9B7D99D8-B349-4456-9DE7-179A625A4B80}" type="presParOf" srcId="{EDE1C157-E3F9-C345-887D-9C5643E91870}" destId="{D6BB184C-2A93-4C1A-8325-163DB16C1200}" srcOrd="10" destOrd="0" presId="urn:microsoft.com/office/officeart/2008/layout/VerticalCurvedList"/>
    <dgm:cxn modelId="{CA7789F6-14BD-4FA1-9B36-A79C9511CECF}" type="presParOf" srcId="{D6BB184C-2A93-4C1A-8325-163DB16C1200}" destId="{183AC8A3-8AE8-4C26-9237-C7046F10956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BDC01-8738-2D4E-A638-DFF70877D442}">
      <dsp:nvSpPr>
        <dsp:cNvPr id="0" name=""/>
        <dsp:cNvSpPr/>
      </dsp:nvSpPr>
      <dsp:spPr>
        <a:xfrm>
          <a:off x="-5537208" y="-847749"/>
          <a:ext cx="6592881" cy="6592881"/>
        </a:xfrm>
        <a:prstGeom prst="blockArc">
          <a:avLst>
            <a:gd name="adj1" fmla="val 18900000"/>
            <a:gd name="adj2" fmla="val 2700000"/>
            <a:gd name="adj3" fmla="val 328"/>
          </a:avLst>
        </a:pr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803A89-2138-41AA-9214-38BB9D5F6DA5}">
      <dsp:nvSpPr>
        <dsp:cNvPr id="0" name=""/>
        <dsp:cNvSpPr/>
      </dsp:nvSpPr>
      <dsp:spPr>
        <a:xfrm>
          <a:off x="461547" y="305988"/>
          <a:ext cx="7177861" cy="612368"/>
        </a:xfrm>
        <a:prstGeom prst="rect">
          <a:avLst/>
        </a:prstGeom>
        <a:no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6068" tIns="45720" rIns="45720" bIns="45720" numCol="1" spcCol="1270" anchor="ctr" anchorCtr="0">
          <a:noAutofit/>
        </a:bodyPr>
        <a:lstStyle/>
        <a:p>
          <a:pPr lvl="0" algn="l" defTabSz="800100">
            <a:lnSpc>
              <a:spcPct val="90000"/>
            </a:lnSpc>
            <a:spcBef>
              <a:spcPct val="0"/>
            </a:spcBef>
            <a:spcAft>
              <a:spcPct val="35000"/>
            </a:spcAft>
          </a:pPr>
          <a:r>
            <a:rPr lang="en-US" sz="1800" kern="1200" dirty="0">
              <a:solidFill>
                <a:schemeClr val="tx1"/>
              </a:solidFill>
              <a:effectLst/>
            </a:rPr>
            <a:t>Call Report</a:t>
          </a:r>
        </a:p>
      </dsp:txBody>
      <dsp:txXfrm>
        <a:off x="461547" y="305988"/>
        <a:ext cx="7177861" cy="612368"/>
      </dsp:txXfrm>
    </dsp:sp>
    <dsp:sp modelId="{5DD9AEAA-F0CC-4FF9-BA8A-49B564C34ADA}">
      <dsp:nvSpPr>
        <dsp:cNvPr id="0" name=""/>
        <dsp:cNvSpPr/>
      </dsp:nvSpPr>
      <dsp:spPr>
        <a:xfrm>
          <a:off x="78817" y="229442"/>
          <a:ext cx="765460" cy="765460"/>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4A0619-DB16-4C51-9DE8-6572FC1FE646}">
      <dsp:nvSpPr>
        <dsp:cNvPr id="0" name=""/>
        <dsp:cNvSpPr/>
      </dsp:nvSpPr>
      <dsp:spPr>
        <a:xfrm>
          <a:off x="900353" y="1224247"/>
          <a:ext cx="6739055" cy="612368"/>
        </a:xfrm>
        <a:prstGeom prst="rect">
          <a:avLst/>
        </a:prstGeom>
        <a:no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6068" tIns="45720" rIns="45720" bIns="45720" numCol="1" spcCol="1270" anchor="ctr" anchorCtr="0">
          <a:noAutofit/>
        </a:bodyPr>
        <a:lstStyle/>
        <a:p>
          <a:pPr lvl="0" algn="l" defTabSz="800100">
            <a:lnSpc>
              <a:spcPct val="90000"/>
            </a:lnSpc>
            <a:spcBef>
              <a:spcPct val="0"/>
            </a:spcBef>
            <a:spcAft>
              <a:spcPct val="35000"/>
            </a:spcAft>
          </a:pPr>
          <a:r>
            <a:rPr lang="en-US" sz="1800" kern="1200" dirty="0"/>
            <a:t>Call Details</a:t>
          </a:r>
          <a:endParaRPr lang="en-US" sz="1800" kern="1200" dirty="0">
            <a:solidFill>
              <a:schemeClr val="tx1"/>
            </a:solidFill>
            <a:effectLst/>
          </a:endParaRPr>
        </a:p>
      </dsp:txBody>
      <dsp:txXfrm>
        <a:off x="900353" y="1224247"/>
        <a:ext cx="6739055" cy="612368"/>
      </dsp:txXfrm>
    </dsp:sp>
    <dsp:sp modelId="{B4C11AB2-1359-A047-862B-8F40DF4EFA1E}">
      <dsp:nvSpPr>
        <dsp:cNvPr id="0" name=""/>
        <dsp:cNvSpPr/>
      </dsp:nvSpPr>
      <dsp:spPr>
        <a:xfrm>
          <a:off x="517622" y="1147701"/>
          <a:ext cx="765460" cy="765460"/>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2C792D-AB44-4FC0-A306-DA7D074ACA81}">
      <dsp:nvSpPr>
        <dsp:cNvPr id="0" name=""/>
        <dsp:cNvSpPr/>
      </dsp:nvSpPr>
      <dsp:spPr>
        <a:xfrm>
          <a:off x="1035031" y="2142506"/>
          <a:ext cx="6604377" cy="612368"/>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6068" tIns="45720" rIns="45720" bIns="45720" numCol="1" spcCol="1270" anchor="ctr" anchorCtr="0">
          <a:noAutofit/>
        </a:bodyPr>
        <a:lstStyle/>
        <a:p>
          <a:pPr lvl="0" algn="l" defTabSz="800100">
            <a:lnSpc>
              <a:spcPct val="90000"/>
            </a:lnSpc>
            <a:spcBef>
              <a:spcPct val="0"/>
            </a:spcBef>
            <a:spcAft>
              <a:spcPct val="35000"/>
            </a:spcAft>
          </a:pPr>
          <a:r>
            <a:rPr lang="en-US" sz="1800" kern="1200" dirty="0"/>
            <a:t>Call Expense</a:t>
          </a:r>
        </a:p>
      </dsp:txBody>
      <dsp:txXfrm>
        <a:off x="1035031" y="2142506"/>
        <a:ext cx="6604377" cy="612368"/>
      </dsp:txXfrm>
    </dsp:sp>
    <dsp:sp modelId="{6D0542D8-A49F-4E2E-B076-E29DF653587A}">
      <dsp:nvSpPr>
        <dsp:cNvPr id="0" name=""/>
        <dsp:cNvSpPr/>
      </dsp:nvSpPr>
      <dsp:spPr>
        <a:xfrm>
          <a:off x="652300" y="2065960"/>
          <a:ext cx="765460" cy="765460"/>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0F7B45-3403-4DBF-841D-2FC0DCCECB89}">
      <dsp:nvSpPr>
        <dsp:cNvPr id="0" name=""/>
        <dsp:cNvSpPr/>
      </dsp:nvSpPr>
      <dsp:spPr>
        <a:xfrm>
          <a:off x="900353" y="3060765"/>
          <a:ext cx="6739055" cy="612368"/>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6068" tIns="45720" rIns="45720" bIns="45720" numCol="1" spcCol="1270" anchor="ctr" anchorCtr="0">
          <a:noAutofit/>
        </a:bodyPr>
        <a:lstStyle/>
        <a:p>
          <a:pPr lvl="0" algn="l" defTabSz="800100">
            <a:lnSpc>
              <a:spcPct val="90000"/>
            </a:lnSpc>
            <a:spcBef>
              <a:spcPct val="0"/>
            </a:spcBef>
            <a:spcAft>
              <a:spcPct val="35000"/>
            </a:spcAft>
          </a:pPr>
          <a:r>
            <a:rPr lang="en-US" sz="1800" kern="1200" dirty="0"/>
            <a:t>Call Product Discussions/</a:t>
          </a:r>
          <a:r>
            <a:rPr lang="en-US" sz="1800" kern="1200" dirty="0" err="1"/>
            <a:t>eDetailing</a:t>
          </a:r>
          <a:endParaRPr lang="en-US" sz="1800" kern="1200" dirty="0"/>
        </a:p>
      </dsp:txBody>
      <dsp:txXfrm>
        <a:off x="900353" y="3060765"/>
        <a:ext cx="6739055" cy="612368"/>
      </dsp:txXfrm>
    </dsp:sp>
    <dsp:sp modelId="{314056BF-ACFD-499E-9AC9-44715B275502}">
      <dsp:nvSpPr>
        <dsp:cNvPr id="0" name=""/>
        <dsp:cNvSpPr/>
      </dsp:nvSpPr>
      <dsp:spPr>
        <a:xfrm>
          <a:off x="517622" y="2984219"/>
          <a:ext cx="765460" cy="765460"/>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BA9412-9D21-43D9-A4A8-B16FE6F017E9}">
      <dsp:nvSpPr>
        <dsp:cNvPr id="0" name=""/>
        <dsp:cNvSpPr/>
      </dsp:nvSpPr>
      <dsp:spPr>
        <a:xfrm>
          <a:off x="461547" y="3979024"/>
          <a:ext cx="7177861" cy="612368"/>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6068" tIns="45720" rIns="45720" bIns="45720" numCol="1" spcCol="1270" anchor="ctr" anchorCtr="0">
          <a:noAutofit/>
        </a:bodyPr>
        <a:lstStyle/>
        <a:p>
          <a:pPr lvl="0" algn="l" defTabSz="800100">
            <a:lnSpc>
              <a:spcPct val="90000"/>
            </a:lnSpc>
            <a:spcBef>
              <a:spcPct val="0"/>
            </a:spcBef>
            <a:spcAft>
              <a:spcPct val="35000"/>
            </a:spcAft>
          </a:pPr>
          <a:r>
            <a:rPr lang="en-US" sz="1800" kern="1200" dirty="0"/>
            <a:t>Call Attendees</a:t>
          </a:r>
        </a:p>
      </dsp:txBody>
      <dsp:txXfrm>
        <a:off x="461547" y="3979024"/>
        <a:ext cx="7177861" cy="612368"/>
      </dsp:txXfrm>
    </dsp:sp>
    <dsp:sp modelId="{A5B17484-F059-4A92-B101-12CDAC3B2F85}">
      <dsp:nvSpPr>
        <dsp:cNvPr id="0" name=""/>
        <dsp:cNvSpPr/>
      </dsp:nvSpPr>
      <dsp:spPr>
        <a:xfrm>
          <a:off x="78817" y="3902478"/>
          <a:ext cx="765460" cy="765460"/>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BDC01-8738-2D4E-A638-DFF70877D442}">
      <dsp:nvSpPr>
        <dsp:cNvPr id="0" name=""/>
        <dsp:cNvSpPr/>
      </dsp:nvSpPr>
      <dsp:spPr>
        <a:xfrm>
          <a:off x="-5537208" y="-847749"/>
          <a:ext cx="6592881" cy="6592881"/>
        </a:xfrm>
        <a:prstGeom prst="blockArc">
          <a:avLst>
            <a:gd name="adj1" fmla="val 18900000"/>
            <a:gd name="adj2" fmla="val 2700000"/>
            <a:gd name="adj3" fmla="val 328"/>
          </a:avLst>
        </a:pr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A5477D-BFE4-4BD1-98C2-F7AC6BB18267}">
      <dsp:nvSpPr>
        <dsp:cNvPr id="0" name=""/>
        <dsp:cNvSpPr/>
      </dsp:nvSpPr>
      <dsp:spPr>
        <a:xfrm>
          <a:off x="461547" y="305988"/>
          <a:ext cx="7177861" cy="612368"/>
        </a:xfrm>
        <a:prstGeom prst="rect">
          <a:avLst/>
        </a:prstGeom>
        <a:no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6068" tIns="45720" rIns="45720" bIns="45720" numCol="1" spcCol="1270" anchor="ctr" anchorCtr="0">
          <a:noAutofit/>
        </a:bodyPr>
        <a:lstStyle/>
        <a:p>
          <a:pPr lvl="0" algn="l" defTabSz="800100">
            <a:lnSpc>
              <a:spcPct val="90000"/>
            </a:lnSpc>
            <a:spcBef>
              <a:spcPct val="0"/>
            </a:spcBef>
            <a:spcAft>
              <a:spcPct val="35000"/>
            </a:spcAft>
          </a:pPr>
          <a:r>
            <a:rPr lang="en-US" sz="1800" kern="1200" dirty="0"/>
            <a:t>Call Key Messages</a:t>
          </a:r>
          <a:endParaRPr lang="en-US" sz="1800" kern="1200" dirty="0">
            <a:solidFill>
              <a:schemeClr val="tx1"/>
            </a:solidFill>
            <a:effectLst/>
          </a:endParaRPr>
        </a:p>
      </dsp:txBody>
      <dsp:txXfrm>
        <a:off x="461547" y="305988"/>
        <a:ext cx="7177861" cy="612368"/>
      </dsp:txXfrm>
    </dsp:sp>
    <dsp:sp modelId="{686FAC7E-98ED-4073-9ED9-629BF279705D}">
      <dsp:nvSpPr>
        <dsp:cNvPr id="0" name=""/>
        <dsp:cNvSpPr/>
      </dsp:nvSpPr>
      <dsp:spPr>
        <a:xfrm>
          <a:off x="78817" y="229442"/>
          <a:ext cx="765460" cy="765460"/>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BC3D58-95A2-4139-B558-7A2E4B9A792D}">
      <dsp:nvSpPr>
        <dsp:cNvPr id="0" name=""/>
        <dsp:cNvSpPr/>
      </dsp:nvSpPr>
      <dsp:spPr>
        <a:xfrm>
          <a:off x="900353" y="1224247"/>
          <a:ext cx="6739055" cy="612368"/>
        </a:xfrm>
        <a:prstGeom prst="rect">
          <a:avLst/>
        </a:prstGeom>
        <a:no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6068" tIns="45720" rIns="45720" bIns="45720" numCol="1" spcCol="1270" anchor="ctr" anchorCtr="0">
          <a:noAutofit/>
        </a:bodyPr>
        <a:lstStyle/>
        <a:p>
          <a:pPr lvl="0" algn="l" defTabSz="800100">
            <a:lnSpc>
              <a:spcPct val="90000"/>
            </a:lnSpc>
            <a:spcBef>
              <a:spcPct val="0"/>
            </a:spcBef>
            <a:spcAft>
              <a:spcPct val="35000"/>
            </a:spcAft>
          </a:pPr>
          <a:r>
            <a:rPr lang="en-US" sz="1800" kern="1200" dirty="0"/>
            <a:t>Call Samples &amp; Promotional items</a:t>
          </a:r>
        </a:p>
      </dsp:txBody>
      <dsp:txXfrm>
        <a:off x="900353" y="1224247"/>
        <a:ext cx="6739055" cy="612368"/>
      </dsp:txXfrm>
    </dsp:sp>
    <dsp:sp modelId="{1F6387ED-4C3B-4C12-BFFA-1E2749611DF9}">
      <dsp:nvSpPr>
        <dsp:cNvPr id="0" name=""/>
        <dsp:cNvSpPr/>
      </dsp:nvSpPr>
      <dsp:spPr>
        <a:xfrm>
          <a:off x="517622" y="1147701"/>
          <a:ext cx="765460" cy="765460"/>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EA646E-5341-4D71-9AA8-49AEC0447FFC}">
      <dsp:nvSpPr>
        <dsp:cNvPr id="0" name=""/>
        <dsp:cNvSpPr/>
      </dsp:nvSpPr>
      <dsp:spPr>
        <a:xfrm>
          <a:off x="1035031" y="2142506"/>
          <a:ext cx="6604377" cy="612368"/>
        </a:xfrm>
        <a:prstGeom prst="rect">
          <a:avLst/>
        </a:prstGeom>
        <a:no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6068" tIns="45720" rIns="45720" bIns="45720" numCol="1" spcCol="1270" anchor="ctr" anchorCtr="0">
          <a:noAutofit/>
        </a:bodyPr>
        <a:lstStyle/>
        <a:p>
          <a:pPr lvl="0" algn="l" defTabSz="800100">
            <a:lnSpc>
              <a:spcPct val="90000"/>
            </a:lnSpc>
            <a:spcBef>
              <a:spcPct val="0"/>
            </a:spcBef>
            <a:spcAft>
              <a:spcPct val="35000"/>
            </a:spcAft>
          </a:pPr>
          <a:r>
            <a:rPr lang="en-US" sz="1800" kern="1200"/>
            <a:t>Section Signals</a:t>
          </a:r>
          <a:endParaRPr lang="en-US" sz="1800" kern="1200" dirty="0">
            <a:solidFill>
              <a:schemeClr val="tx1"/>
            </a:solidFill>
            <a:effectLst/>
          </a:endParaRPr>
        </a:p>
      </dsp:txBody>
      <dsp:txXfrm>
        <a:off x="1035031" y="2142506"/>
        <a:ext cx="6604377" cy="612368"/>
      </dsp:txXfrm>
    </dsp:sp>
    <dsp:sp modelId="{30279AD2-91A4-4D56-B41A-DC54BA4250C9}">
      <dsp:nvSpPr>
        <dsp:cNvPr id="0" name=""/>
        <dsp:cNvSpPr/>
      </dsp:nvSpPr>
      <dsp:spPr>
        <a:xfrm>
          <a:off x="652300" y="2065960"/>
          <a:ext cx="765460" cy="765460"/>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C22568-09D2-4A2E-A1AE-BBE761386F5B}">
      <dsp:nvSpPr>
        <dsp:cNvPr id="0" name=""/>
        <dsp:cNvSpPr/>
      </dsp:nvSpPr>
      <dsp:spPr>
        <a:xfrm>
          <a:off x="900353" y="3060765"/>
          <a:ext cx="6739055" cy="612368"/>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6068" tIns="45720" rIns="45720" bIns="45720" numCol="1" spcCol="1270" anchor="ctr" anchorCtr="0">
          <a:noAutofit/>
        </a:bodyPr>
        <a:lstStyle/>
        <a:p>
          <a:pPr lvl="0" algn="l" defTabSz="800100">
            <a:lnSpc>
              <a:spcPct val="90000"/>
            </a:lnSpc>
            <a:spcBef>
              <a:spcPct val="0"/>
            </a:spcBef>
            <a:spcAft>
              <a:spcPct val="35000"/>
            </a:spcAft>
          </a:pPr>
          <a:r>
            <a:rPr lang="en-US" sz="1800" kern="1200" dirty="0"/>
            <a:t>Pre and Post Call Notes</a:t>
          </a:r>
        </a:p>
      </dsp:txBody>
      <dsp:txXfrm>
        <a:off x="900353" y="3060765"/>
        <a:ext cx="6739055" cy="612368"/>
      </dsp:txXfrm>
    </dsp:sp>
    <dsp:sp modelId="{9926787F-7F8E-44C5-8D63-84B4E930BE5A}">
      <dsp:nvSpPr>
        <dsp:cNvPr id="0" name=""/>
        <dsp:cNvSpPr/>
      </dsp:nvSpPr>
      <dsp:spPr>
        <a:xfrm>
          <a:off x="517622" y="2984219"/>
          <a:ext cx="765460" cy="765460"/>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642A5D-44AB-4A2E-9FC9-1135AB74A41D}">
      <dsp:nvSpPr>
        <dsp:cNvPr id="0" name=""/>
        <dsp:cNvSpPr/>
      </dsp:nvSpPr>
      <dsp:spPr>
        <a:xfrm>
          <a:off x="461547" y="3979024"/>
          <a:ext cx="7177861" cy="612368"/>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6068" tIns="45720" rIns="45720" bIns="45720" numCol="1" spcCol="1270" anchor="ctr" anchorCtr="0">
          <a:noAutofit/>
        </a:bodyPr>
        <a:lstStyle/>
        <a:p>
          <a:pPr lvl="0" algn="l" defTabSz="800100">
            <a:lnSpc>
              <a:spcPct val="90000"/>
            </a:lnSpc>
            <a:spcBef>
              <a:spcPct val="0"/>
            </a:spcBef>
            <a:spcAft>
              <a:spcPct val="35000"/>
            </a:spcAft>
          </a:pPr>
          <a:r>
            <a:rPr lang="en-US" sz="1800" kern="1200" dirty="0"/>
            <a:t>Call submission configuration</a:t>
          </a:r>
        </a:p>
      </dsp:txBody>
      <dsp:txXfrm>
        <a:off x="461547" y="3979024"/>
        <a:ext cx="7177861" cy="612368"/>
      </dsp:txXfrm>
    </dsp:sp>
    <dsp:sp modelId="{183AC8A3-8AE8-4C26-9237-C7046F109567}">
      <dsp:nvSpPr>
        <dsp:cNvPr id="0" name=""/>
        <dsp:cNvSpPr/>
      </dsp:nvSpPr>
      <dsp:spPr>
        <a:xfrm>
          <a:off x="78817" y="3902478"/>
          <a:ext cx="765460" cy="765460"/>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Verdana"/>
              <a:cs typeface="Verdana"/>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a:latin typeface="Verdana"/>
                <a:cs typeface="Verdana"/>
              </a:rPr>
              <a:t>2015-Capgemini_Bayer_Template-v1.3.pptx</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Verdana"/>
                <a:cs typeface="Verdana"/>
              </a:rPr>
              <a:pPr/>
              <a:t>‹#›</a:t>
            </a:fld>
            <a:endParaRPr lang="de-DE" sz="800" dirty="0">
              <a:latin typeface="Verdana"/>
              <a:cs typeface="Verdana"/>
            </a:endParaRPr>
          </a:p>
        </p:txBody>
      </p:sp>
    </p:spTree>
    <p:extLst>
      <p:ext uri="{BB962C8B-B14F-4D97-AF65-F5344CB8AC3E}">
        <p14:creationId xmlns:p14="http://schemas.microsoft.com/office/powerpoint/2010/main" val="3376827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atin typeface="Verdana"/>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atin typeface="Verdana"/>
              </a:defRPr>
            </a:lvl1pPr>
          </a:lstStyle>
          <a:p>
            <a:fld id="{2FB4FF29-EE9A-4D47-9F1A-289A80693C0F}" type="datetimeFigureOut">
              <a:rPr lang="en-US" smtClean="0"/>
              <a:pPr/>
              <a:t>2/2/2018</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dirty="0"/>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atin typeface="Verdana"/>
              </a:defRPr>
            </a:lvl1pPr>
          </a:lstStyle>
          <a:p>
            <a:r>
              <a:rPr lang="en-US" dirty="0"/>
              <a:t>2015-Capgemini_Bayer_Template-v1.3.pptx</a:t>
            </a:r>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atin typeface="Verdana"/>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3563103729"/>
      </p:ext>
    </p:extLst>
  </p:cSld>
  <p:clrMap bg1="lt1" tx1="dk1" bg2="lt2" tx2="dk2" accent1="accent1" accent2="accent2" accent3="accent3" accent4="accent4" accent5="accent5" accent6="accent6" hlink="hlink" folHlink="folHlink"/>
  <p:notesStyle>
    <a:lvl1pPr marL="0" algn="l" defTabSz="872566" rtl="0" eaLnBrk="1" latinLnBrk="0" hangingPunct="1">
      <a:defRPr sz="1100" kern="1200">
        <a:solidFill>
          <a:schemeClr val="tx1"/>
        </a:solidFill>
        <a:latin typeface="Verdana"/>
        <a:ea typeface="+mn-ea"/>
        <a:cs typeface="+mn-cs"/>
      </a:defRPr>
    </a:lvl1pPr>
    <a:lvl2pPr marL="436285" algn="l" defTabSz="872566" rtl="0" eaLnBrk="1" latinLnBrk="0" hangingPunct="1">
      <a:defRPr sz="1100" kern="1200">
        <a:solidFill>
          <a:schemeClr val="tx1"/>
        </a:solidFill>
        <a:latin typeface="Verdana"/>
        <a:ea typeface="+mn-ea"/>
        <a:cs typeface="+mn-cs"/>
      </a:defRPr>
    </a:lvl2pPr>
    <a:lvl3pPr marL="872566" algn="l" defTabSz="872566" rtl="0" eaLnBrk="1" latinLnBrk="0" hangingPunct="1">
      <a:defRPr sz="1100" kern="1200">
        <a:solidFill>
          <a:schemeClr val="tx1"/>
        </a:solidFill>
        <a:latin typeface="Verdana"/>
        <a:ea typeface="+mn-ea"/>
        <a:cs typeface="+mn-cs"/>
      </a:defRPr>
    </a:lvl3pPr>
    <a:lvl4pPr marL="1308849" algn="l" defTabSz="872566" rtl="0" eaLnBrk="1" latinLnBrk="0" hangingPunct="1">
      <a:defRPr sz="1100" kern="1200">
        <a:solidFill>
          <a:schemeClr val="tx1"/>
        </a:solidFill>
        <a:latin typeface="Verdana"/>
        <a:ea typeface="+mn-ea"/>
        <a:cs typeface="+mn-cs"/>
      </a:defRPr>
    </a:lvl4pPr>
    <a:lvl5pPr marL="1745132" algn="l" defTabSz="872566" rtl="0" eaLnBrk="1" latinLnBrk="0" hangingPunct="1">
      <a:defRPr sz="1100" kern="1200">
        <a:solidFill>
          <a:schemeClr val="tx1"/>
        </a:solidFill>
        <a:latin typeface="Verdana"/>
        <a:ea typeface="+mn-ea"/>
        <a:cs typeface="+mn-cs"/>
      </a:defRPr>
    </a:lvl5pPr>
    <a:lvl6pPr marL="2181415" algn="l" defTabSz="872566" rtl="0" eaLnBrk="1" latinLnBrk="0" hangingPunct="1">
      <a:defRPr sz="1100" kern="1200">
        <a:solidFill>
          <a:schemeClr val="tx1"/>
        </a:solidFill>
        <a:latin typeface="+mn-lt"/>
        <a:ea typeface="+mn-ea"/>
        <a:cs typeface="+mn-cs"/>
      </a:defRPr>
    </a:lvl6pPr>
    <a:lvl7pPr marL="2617697" algn="l" defTabSz="872566" rtl="0" eaLnBrk="1" latinLnBrk="0" hangingPunct="1">
      <a:defRPr sz="1100" kern="1200">
        <a:solidFill>
          <a:schemeClr val="tx1"/>
        </a:solidFill>
        <a:latin typeface="+mn-lt"/>
        <a:ea typeface="+mn-ea"/>
        <a:cs typeface="+mn-cs"/>
      </a:defRPr>
    </a:lvl7pPr>
    <a:lvl8pPr marL="3053981" algn="l" defTabSz="872566" rtl="0" eaLnBrk="1" latinLnBrk="0" hangingPunct="1">
      <a:defRPr sz="1100" kern="1200">
        <a:solidFill>
          <a:schemeClr val="tx1"/>
        </a:solidFill>
        <a:latin typeface="+mn-lt"/>
        <a:ea typeface="+mn-ea"/>
        <a:cs typeface="+mn-cs"/>
      </a:defRPr>
    </a:lvl8pPr>
    <a:lvl9pPr marL="3490261" algn="l" defTabSz="872566"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extLst>
      <p:ext uri="{BB962C8B-B14F-4D97-AF65-F5344CB8AC3E}">
        <p14:creationId xmlns:p14="http://schemas.microsoft.com/office/powerpoint/2010/main" val="2655573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extLst>
      <p:ext uri="{BB962C8B-B14F-4D97-AF65-F5344CB8AC3E}">
        <p14:creationId xmlns:p14="http://schemas.microsoft.com/office/powerpoint/2010/main" val="42588503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www.capgemini.com/about/how-we-work/the-collaborative-business-experiencetm" TargetMode="External"/><Relationship Id="rId3" Type="http://schemas.openxmlformats.org/officeDocument/2006/relationships/hyperlink" Target="http://www.linkedin.com/company/capgemini" TargetMode="External"/><Relationship Id="rId7" Type="http://schemas.openxmlformats.org/officeDocument/2006/relationships/hyperlink" Target="http://www.twitter.com/capgemini" TargetMode="External"/><Relationship Id="rId12"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hyperlink" Target="http://www.facebook.com/capgemini" TargetMode="External"/><Relationship Id="rId5" Type="http://schemas.openxmlformats.org/officeDocument/2006/relationships/hyperlink" Target="http://www.slideshare.net/capgemini" TargetMode="Externa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hyperlink" Target="http://www.youtube.com/capgeminimedia" TargetMode="External"/><Relationship Id="rId14"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www.capgemini.com/about/how-we-work/the-collaborative-business-experiencetm" TargetMode="External"/><Relationship Id="rId3" Type="http://schemas.openxmlformats.org/officeDocument/2006/relationships/hyperlink" Target="http://www.linkedin.com/company/capgemini" TargetMode="External"/><Relationship Id="rId7" Type="http://schemas.openxmlformats.org/officeDocument/2006/relationships/hyperlink" Target="http://www.twitter.com/capgemini" TargetMode="External"/><Relationship Id="rId12"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hyperlink" Target="http://www.facebook.com/capgemini" TargetMode="External"/><Relationship Id="rId5" Type="http://schemas.openxmlformats.org/officeDocument/2006/relationships/hyperlink" Target="http://www.slideshare.net/capgemini" TargetMode="Externa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hyperlink" Target="http://www.youtube.com/capgeminimedia" TargetMode="External"/><Relationship Id="rId14"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pic>
        <p:nvPicPr>
          <p:cNvPr id="2" name="Picture 1" descr="Bayer-KV-PPT.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921592" cy="6886112"/>
          </a:xfrm>
          <a:prstGeom prst="rect">
            <a:avLst/>
          </a:prstGeom>
        </p:spPr>
      </p:pic>
      <p:sp>
        <p:nvSpPr>
          <p:cNvPr id="22" name="Rectangle 21"/>
          <p:cNvSpPr/>
          <p:nvPr userDrawn="1"/>
        </p:nvSpPr>
        <p:spPr>
          <a:xfrm rot="10800000">
            <a:off x="0" y="5473335"/>
            <a:ext cx="9906000" cy="1392900"/>
          </a:xfrm>
          <a:prstGeom prst="rect">
            <a:avLst/>
          </a:prstGeom>
          <a:gradFill flip="none" rotWithShape="1">
            <a:gsLst>
              <a:gs pos="100000">
                <a:schemeClr val="accent5">
                  <a:alpha val="10000"/>
                </a:schemeClr>
              </a:gs>
              <a:gs pos="0">
                <a:srgbClr val="FFFFFF">
                  <a:alpha val="0"/>
                </a:srgb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0" i="0" dirty="0" err="1">
              <a:solidFill>
                <a:schemeClr val="tx2">
                  <a:lumMod val="50000"/>
                </a:schemeClr>
              </a:solidFill>
              <a:latin typeface="Verdana"/>
            </a:endParaRPr>
          </a:p>
        </p:txBody>
      </p:sp>
      <p:sp>
        <p:nvSpPr>
          <p:cNvPr id="4" name="Title 3"/>
          <p:cNvSpPr>
            <a:spLocks noGrp="1"/>
          </p:cNvSpPr>
          <p:nvPr>
            <p:ph type="title" hasCustomPrompt="1"/>
          </p:nvPr>
        </p:nvSpPr>
        <p:spPr>
          <a:xfrm>
            <a:off x="288957" y="4622429"/>
            <a:ext cx="5096092" cy="417679"/>
          </a:xfrm>
        </p:spPr>
        <p:txBody>
          <a:bodyPr vert="horz" wrap="square" lIns="90000" tIns="46800" rIns="90000" bIns="46800" rtlCol="0" anchor="b" anchorCtr="0">
            <a:spAutoFit/>
          </a:bodyPr>
          <a:lstStyle>
            <a:lvl1pPr>
              <a:defRPr lang="de-DE" sz="2400" b="0" i="0" dirty="0">
                <a:solidFill>
                  <a:schemeClr val="tx1"/>
                </a:solidFill>
                <a:latin typeface="Verdana"/>
                <a:ea typeface="+mn-ea"/>
              </a:defRPr>
            </a:lvl1pPr>
          </a:lstStyle>
          <a:p>
            <a:pPr marL="0" lvl="0">
              <a:spcBef>
                <a:spcPts val="0"/>
              </a:spcBef>
              <a:buClr>
                <a:schemeClr val="accent5"/>
              </a:buClr>
              <a:buFont typeface="Wingdings" pitchFamily="2" charset="2"/>
            </a:pPr>
            <a:r>
              <a:rPr lang="en-US" dirty="0"/>
              <a:t>Interaction Management</a:t>
            </a:r>
            <a:endParaRPr lang="de-DE" dirty="0"/>
          </a:p>
        </p:txBody>
      </p:sp>
      <p:pic>
        <p:nvPicPr>
          <p:cNvPr id="15" name="Grafik 4" descr="image009"/>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048000" y="406065"/>
            <a:ext cx="1482541" cy="515965"/>
          </a:xfrm>
          <a:prstGeom prst="rect">
            <a:avLst/>
          </a:prstGeom>
          <a:noFill/>
          <a:ln w="9525">
            <a:noFill/>
            <a:miter lim="800000"/>
            <a:headEnd/>
            <a:tailEnd/>
          </a:ln>
        </p:spPr>
      </p:pic>
      <p:pic>
        <p:nvPicPr>
          <p:cNvPr id="17" name="Picture 16" descr="Capgemini_Logo_2COL_with_partner_right_RGB_ok-01.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 y="99015"/>
            <a:ext cx="3039923" cy="1236406"/>
          </a:xfrm>
          <a:prstGeom prst="rect">
            <a:avLst/>
          </a:prstGeom>
        </p:spPr>
      </p:pic>
    </p:spTree>
    <p:extLst>
      <p:ext uri="{BB962C8B-B14F-4D97-AF65-F5344CB8AC3E}">
        <p14:creationId xmlns:p14="http://schemas.microsoft.com/office/powerpoint/2010/main" val="34462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Click to edit Master title style</a:t>
            </a:r>
            <a:endParaRPr lang="en-US"/>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10" y="-705235"/>
            <a:ext cx="9921690" cy="7014635"/>
          </a:xfrm>
          <a:prstGeom prst="rect">
            <a:avLst/>
          </a:prstGeom>
        </p:spPr>
      </p:pic>
    </p:spTree>
    <p:extLst>
      <p:ext uri="{BB962C8B-B14F-4D97-AF65-F5344CB8AC3E}">
        <p14:creationId xmlns:p14="http://schemas.microsoft.com/office/powerpoint/2010/main" val="2086875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7" y="4"/>
            <a:ext cx="9905997" cy="754299"/>
          </a:xfrm>
          <a:prstGeom prst="rect">
            <a:avLst/>
          </a:prstGeom>
        </p:spPr>
        <p:txBody>
          <a:bodyPr vert="horz" lIns="283936" tIns="31548" rIns="157742" bIns="31548" rtlCol="0" anchor="ctr">
            <a:noAutofit/>
          </a:bodyPr>
          <a:lstStyle>
            <a:lvl1pPr>
              <a:defRPr sz="2200"/>
            </a:lvl1pPr>
          </a:lstStyle>
          <a:p>
            <a:r>
              <a:rPr lang="en-US" noProof="0" dirty="0"/>
              <a:t>Click to edit Master title style</a:t>
            </a:r>
          </a:p>
        </p:txBody>
      </p:sp>
      <p:sp>
        <p:nvSpPr>
          <p:cNvPr id="6" name="Text Placeholder 5"/>
          <p:cNvSpPr>
            <a:spLocks noGrp="1"/>
          </p:cNvSpPr>
          <p:nvPr>
            <p:ph type="body" sz="quarter" idx="10"/>
          </p:nvPr>
        </p:nvSpPr>
        <p:spPr>
          <a:xfrm>
            <a:off x="860069" y="980728"/>
            <a:ext cx="8679807" cy="288032"/>
          </a:xfrm>
        </p:spPr>
        <p:txBody>
          <a:bodyPr vert="horz" lIns="90000" tIns="46800" rIns="90000" bIns="46800" rtlCol="0">
            <a:noAutofit/>
          </a:bodyPr>
          <a:lstStyle>
            <a:lvl1pPr>
              <a:defRPr lang="en-US" smtClean="0"/>
            </a:lvl1pPr>
            <a:lvl2pPr>
              <a:defRPr lang="en-US" smtClean="0"/>
            </a:lvl2pPr>
            <a:lvl3pPr>
              <a:defRPr lang="en-US" smtClean="0"/>
            </a:lvl3pPr>
            <a:lvl4pPr>
              <a:defRPr lang="en-US" smtClean="0"/>
            </a:lvl4pPr>
            <a:lvl5pPr>
              <a:defRPr lang="de-DE"/>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cxnSp>
        <p:nvCxnSpPr>
          <p:cNvPr id="5" name="Straight Connector 4"/>
          <p:cNvCxnSpPr/>
          <p:nvPr userDrawn="1"/>
        </p:nvCxnSpPr>
        <p:spPr>
          <a:xfrm>
            <a:off x="18479" y="692620"/>
            <a:ext cx="9849673" cy="0"/>
          </a:xfrm>
          <a:prstGeom prst="line">
            <a:avLst/>
          </a:prstGeom>
          <a:ln w="2857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80082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pl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cxnSp>
        <p:nvCxnSpPr>
          <p:cNvPr id="3" name="Straight Connector 2"/>
          <p:cNvCxnSpPr/>
          <p:nvPr userDrawn="1"/>
        </p:nvCxnSpPr>
        <p:spPr>
          <a:xfrm>
            <a:off x="18479" y="692620"/>
            <a:ext cx="9849673" cy="0"/>
          </a:xfrm>
          <a:prstGeom prst="line">
            <a:avLst/>
          </a:prstGeom>
          <a:ln w="2857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85071643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39" name="Rectangle 38"/>
          <p:cNvSpPr/>
          <p:nvPr userDrawn="1"/>
        </p:nvSpPr>
        <p:spPr>
          <a:xfrm>
            <a:off x="0" y="1"/>
            <a:ext cx="9906000" cy="6858000"/>
          </a:xfrm>
          <a:prstGeom prst="rect">
            <a:avLst/>
          </a:prstGeom>
          <a:solidFill>
            <a:srgbClr val="EDEDE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Verdana"/>
              <a:ea typeface=""/>
              <a:cs typeface=""/>
            </a:endParaRPr>
          </a:p>
        </p:txBody>
      </p:sp>
      <p:pic>
        <p:nvPicPr>
          <p:cNvPr id="40" name="Picture 3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8148263" cy="6858000"/>
          </a:xfrm>
          <a:prstGeom prst="rect">
            <a:avLst/>
          </a:prstGeom>
        </p:spPr>
      </p:pic>
      <p:grpSp>
        <p:nvGrpSpPr>
          <p:cNvPr id="41" name="Group 40"/>
          <p:cNvGrpSpPr/>
          <p:nvPr userDrawn="1"/>
        </p:nvGrpSpPr>
        <p:grpSpPr>
          <a:xfrm>
            <a:off x="3591277" y="2404112"/>
            <a:ext cx="735013" cy="682321"/>
            <a:chOff x="5662614" y="3032124"/>
            <a:chExt cx="863600" cy="801689"/>
          </a:xfrm>
        </p:grpSpPr>
        <p:sp>
          <p:nvSpPr>
            <p:cNvPr id="42" name="Freeform 41"/>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Verdana"/>
              </a:endParaRPr>
            </a:p>
          </p:txBody>
        </p:sp>
        <p:sp>
          <p:nvSpPr>
            <p:cNvPr id="43" name="Freeform 4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Verdana"/>
              </a:endParaRPr>
            </a:p>
          </p:txBody>
        </p:sp>
      </p:grpSp>
      <p:sp>
        <p:nvSpPr>
          <p:cNvPr id="44" name="Rectangle 43"/>
          <p:cNvSpPr/>
          <p:nvPr userDrawn="1"/>
        </p:nvSpPr>
        <p:spPr>
          <a:xfrm>
            <a:off x="5072225" y="2858886"/>
            <a:ext cx="4355740" cy="1177654"/>
          </a:xfrm>
          <a:prstGeom prst="rect">
            <a:avLst/>
          </a:prstGeom>
          <a:noFill/>
          <a:ln w="25400" cap="flat" cmpd="sng" algn="ctr">
            <a:noFill/>
            <a:prstDash val="solid"/>
          </a:ln>
          <a:effectLst/>
        </p:spPr>
        <p:txBody>
          <a:bodyPr lIns="0" tIns="0" rIns="0" bIns="0" rtlCol="0" anchor="t"/>
          <a:lstStyle/>
          <a:p>
            <a:pPr marL="0" marR="0" lvl="0" indent="0" algn="just" defTabSz="914400" eaLnBrk="1" fontAlgn="auto" latinLnBrk="0" hangingPunct="1">
              <a:lnSpc>
                <a:spcPts val="12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kumimoji="0" lang="en-US" sz="800" b="0" i="0" u="none" strike="noStrike" kern="0" cap="none" spc="0" normalizeH="0" baseline="0" noProof="0" dirty="0">
                <a:ln>
                  <a:noFill/>
                </a:ln>
                <a:solidFill>
                  <a:srgbClr val="4F81BD"/>
                </a:solidFill>
                <a:effectLst/>
                <a:uLnTx/>
                <a:uFillTx/>
                <a:latin typeface="Verdana" charset="0"/>
                <a:ea typeface="Verdana" charset="0"/>
                <a:cs typeface="Verdana" charset="0"/>
              </a:rPr>
              <a:t>the Collaborative Business Experience™</a:t>
            </a: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 </a:t>
            </a:r>
            <a:b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b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and draws on </a:t>
            </a:r>
            <a:r>
              <a:rPr kumimoji="0" lang="en-US" sz="800" b="0" i="0" u="none" strike="noStrike" kern="0" cap="none" spc="0" normalizeH="0" baseline="0" noProof="0" dirty="0">
                <a:ln>
                  <a:noFill/>
                </a:ln>
                <a:solidFill>
                  <a:srgbClr val="4F81BD"/>
                </a:solidFill>
                <a:effectLst/>
                <a:uLnTx/>
                <a:uFillTx/>
                <a:latin typeface="Verdana" charset="0"/>
                <a:ea typeface="Verdana" charset="0"/>
                <a:cs typeface="Verdana" charset="0"/>
              </a:rPr>
              <a:t>Rightshore</a:t>
            </a:r>
            <a:r>
              <a:rPr kumimoji="0" lang="en-US" sz="800" b="0" i="0" u="none" strike="noStrike" kern="0" cap="none" spc="0" normalizeH="0" baseline="30000" noProof="0" dirty="0">
                <a:ln>
                  <a:noFill/>
                </a:ln>
                <a:solidFill>
                  <a:srgbClr val="4F81BD"/>
                </a:solidFill>
                <a:effectLst/>
                <a:uLnTx/>
                <a:uFillTx/>
                <a:latin typeface="Verdana" charset="0"/>
                <a:ea typeface="Verdana" charset="0"/>
                <a:cs typeface="Verdana" charset="0"/>
              </a:rPr>
              <a:t>®</a:t>
            </a: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 its worldwide delivery model.</a:t>
            </a:r>
          </a:p>
        </p:txBody>
      </p:sp>
      <p:sp>
        <p:nvSpPr>
          <p:cNvPr id="46" name="Rectangle 45"/>
          <p:cNvSpPr/>
          <p:nvPr userDrawn="1"/>
        </p:nvSpPr>
        <p:spPr>
          <a:xfrm>
            <a:off x="5072225" y="2479624"/>
            <a:ext cx="2219960" cy="229615"/>
          </a:xfrm>
          <a:prstGeom prst="rect">
            <a:avLst/>
          </a:prstGeom>
          <a:noFill/>
          <a:ln w="25400" cap="flat" cmpd="sng" algn="ctr">
            <a:noFill/>
            <a:prstDash val="solid"/>
          </a:ln>
          <a:effectLst/>
        </p:spPr>
        <p:txBody>
          <a:bodyPr wrap="square" lIns="0" tIns="0" rIns="0" bIns="0" rtlCol="0" anchor="t">
            <a:spAutoFit/>
          </a:bodyPr>
          <a:lstStyle/>
          <a:p>
            <a:pPr marL="0" marR="0" lvl="0" indent="0" defTabSz="914400" eaLnBrk="1" fontAlgn="auto" latinLnBrk="0" hangingPunct="1">
              <a:lnSpc>
                <a:spcPts val="2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F81BD"/>
                </a:solidFill>
                <a:effectLst/>
                <a:uLnTx/>
                <a:uFillTx/>
                <a:latin typeface="Verdana" charset="0"/>
                <a:ea typeface="Verdana" charset="0"/>
                <a:cs typeface="Verdana" charset="0"/>
              </a:rPr>
              <a:t>About Capgemini</a:t>
            </a:r>
          </a:p>
        </p:txBody>
      </p:sp>
      <p:sp>
        <p:nvSpPr>
          <p:cNvPr id="54" name="Rectangle 53"/>
          <p:cNvSpPr/>
          <p:nvPr userDrawn="1"/>
        </p:nvSpPr>
        <p:spPr>
          <a:xfrm>
            <a:off x="5072225" y="4512016"/>
            <a:ext cx="2057400" cy="407294"/>
          </a:xfrm>
          <a:prstGeom prst="rect">
            <a:avLst/>
          </a:prstGeom>
          <a:noFill/>
          <a:ln w="25400" cap="flat" cmpd="sng" algn="ctr">
            <a:noFill/>
            <a:prstDash val="solid"/>
          </a:ln>
          <a:effectLst/>
        </p:spPr>
        <p:txBody>
          <a:bodyPr lIns="0" tIns="0" rIns="0" bIns="0" rtlCol="0" anchor="t"/>
          <a:lstStyle/>
          <a:p>
            <a:pPr marL="0" marR="0" lvl="0" indent="0" algn="just" defTabSz="914400" rtl="0" eaLnBrk="1" fontAlgn="auto" latinLnBrk="0" hangingPunct="1">
              <a:lnSpc>
                <a:spcPts val="1200"/>
              </a:lnSpc>
              <a:spcBef>
                <a:spcPts val="0"/>
              </a:spcBef>
              <a:spcAft>
                <a:spcPts val="60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Learn more about us at</a:t>
            </a:r>
          </a:p>
          <a:p>
            <a:pPr marL="0" marR="0" lvl="0" indent="0" algn="just" defTabSz="914400" eaLnBrk="1" fontAlgn="auto" latinLnBrk="0" hangingPunct="1">
              <a:lnSpc>
                <a:spcPts val="12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12AADC"/>
                </a:solidFill>
                <a:effectLst/>
                <a:uLnTx/>
                <a:uFillTx/>
                <a:latin typeface="Verdana" charset="0"/>
                <a:ea typeface="Verdana" charset="0"/>
                <a:cs typeface="Verdana" charset="0"/>
              </a:rPr>
              <a:t>www.capgemini.com</a:t>
            </a:r>
          </a:p>
        </p:txBody>
      </p:sp>
      <p:pic>
        <p:nvPicPr>
          <p:cNvPr id="55" name="Picture 2" descr="D:\My Work\Template\Icons\Social Media\LinkedIN.png">
            <a:hlinkClick r:id="rId3"/>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97477" y="4255450"/>
            <a:ext cx="333195" cy="333195"/>
          </a:xfrm>
          <a:prstGeom prst="rect">
            <a:avLst/>
          </a:prstGeom>
          <a:noFill/>
        </p:spPr>
      </p:pic>
      <p:pic>
        <p:nvPicPr>
          <p:cNvPr id="56" name="Picture 4" descr="D:\My Work\Template\Icons\Social Media\SlideShare.png">
            <a:hlinkClick r:id="rId5"/>
          </p:cNvPr>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1280854" y="4255450"/>
            <a:ext cx="333195" cy="333195"/>
          </a:xfrm>
          <a:prstGeom prst="rect">
            <a:avLst/>
          </a:prstGeom>
          <a:noFill/>
        </p:spPr>
      </p:pic>
      <p:pic>
        <p:nvPicPr>
          <p:cNvPr id="58" name="Picture 5" descr="D:\My Work\Template\Icons\Social Media\Twitter.png">
            <a:hlinkClick r:id="rId7"/>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1664231" y="4255450"/>
            <a:ext cx="333195" cy="333195"/>
          </a:xfrm>
          <a:prstGeom prst="rect">
            <a:avLst/>
          </a:prstGeom>
          <a:noFill/>
        </p:spPr>
      </p:pic>
      <p:pic>
        <p:nvPicPr>
          <p:cNvPr id="59" name="Picture 6" descr="D:\My Work\Template\Icons\Social Media\YouTube.png">
            <a:hlinkClick r:id="rId9"/>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2047607" y="4255450"/>
            <a:ext cx="333195" cy="333195"/>
          </a:xfrm>
          <a:prstGeom prst="rect">
            <a:avLst/>
          </a:prstGeom>
          <a:noFill/>
        </p:spPr>
      </p:pic>
      <p:pic>
        <p:nvPicPr>
          <p:cNvPr id="60" name="Picture 7" descr="D:\My Work\Template\Icons\Social Media\Facebook.png">
            <a:hlinkClick r:id="rId11"/>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514100" y="4255450"/>
            <a:ext cx="333195" cy="333195"/>
          </a:xfrm>
          <a:prstGeom prst="rect">
            <a:avLst/>
          </a:prstGeom>
          <a:noFill/>
        </p:spPr>
      </p:pic>
      <p:sp>
        <p:nvSpPr>
          <p:cNvPr id="61" name="Rectangle 60"/>
          <p:cNvSpPr/>
          <p:nvPr userDrawn="1"/>
        </p:nvSpPr>
        <p:spPr>
          <a:xfrm>
            <a:off x="514099" y="5790867"/>
            <a:ext cx="2552854" cy="446276"/>
          </a:xfrm>
          <a:prstGeom prst="rect">
            <a:avLst/>
          </a:prstGeom>
        </p:spPr>
        <p:txBody>
          <a:bodyPr wrap="square" lIns="0" tIns="0" rIns="0" bIns="0" anchor="b" anchorCtr="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This message contains information that may be privileged or confidential and is the property of the Capgemini Group.</a:t>
            </a:r>
            <a:b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b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Copyright © 2017 Capgemini. All rights reserved.</a:t>
            </a:r>
          </a:p>
          <a:p>
            <a:pPr marL="0" marR="0" lvl="0" indent="0" defTabSz="957756" rtl="0" eaLnBrk="1" fontAlgn="auto" latinLnBrk="0" hangingPunct="1">
              <a:lnSpc>
                <a:spcPct val="100000"/>
              </a:lnSpc>
              <a:spcBef>
                <a:spcPts val="0"/>
              </a:spcBef>
              <a:spcAft>
                <a:spcPts val="600"/>
              </a:spcAft>
              <a:buClrTx/>
              <a:buSzTx/>
              <a:buFontTx/>
              <a:buNone/>
              <a:tabLst/>
              <a:defRPr/>
            </a:pP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Rightshore</a:t>
            </a:r>
            <a:r>
              <a:rPr kumimoji="0" lang="en-US" sz="600" b="0" i="0" u="none" strike="noStrike" kern="0" cap="none" spc="0" normalizeH="0" baseline="30000" noProof="0" dirty="0">
                <a:ln>
                  <a:noFill/>
                </a:ln>
                <a:solidFill>
                  <a:sysClr val="window" lastClr="FFFFFF"/>
                </a:solidFill>
                <a:effectLst/>
                <a:uLnTx/>
                <a:uFillTx/>
                <a:latin typeface="Verdana" charset="0"/>
                <a:ea typeface="Verdana" charset="0"/>
                <a:cs typeface="Verdana" charset="0"/>
              </a:rPr>
              <a:t>®</a:t>
            </a: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 is a trademark belonging to Capgemini.</a:t>
            </a:r>
          </a:p>
        </p:txBody>
      </p:sp>
      <p:sp>
        <p:nvSpPr>
          <p:cNvPr id="62" name="Rectangle 61"/>
          <p:cNvSpPr/>
          <p:nvPr userDrawn="1"/>
        </p:nvSpPr>
        <p:spPr>
          <a:xfrm>
            <a:off x="5072225" y="5960144"/>
            <a:ext cx="4355740" cy="276999"/>
          </a:xfrm>
          <a:prstGeom prst="rect">
            <a:avLst/>
          </a:prstGeom>
        </p:spPr>
        <p:txBody>
          <a:bodyPr wrap="square" lIns="0" tIns="0" rIns="0" bIns="0" anchor="b" anchorCtr="0">
            <a:spAutoFit/>
          </a:bodyPr>
          <a:lstStyle/>
          <a:p>
            <a:pPr>
              <a:spcAft>
                <a:spcPts val="600"/>
              </a:spcAft>
            </a:pPr>
            <a:r>
              <a:rPr lang="en-US" sz="600" dirty="0">
                <a:latin typeface="Verdana" charset="0"/>
                <a:ea typeface="Verdana" charset="0"/>
                <a:cs typeface="Verdana" charset="0"/>
              </a:rPr>
              <a:t>This message is intended only for the person to whom it is addressed. If you are not the intended recipient, you are not authorized to read, print, retain, copy, disseminate, distribute, or use this message or any part thereof. </a:t>
            </a:r>
            <a:br>
              <a:rPr lang="en-US" sz="600" dirty="0">
                <a:latin typeface="Verdana" charset="0"/>
                <a:ea typeface="Verdana" charset="0"/>
                <a:cs typeface="Verdana" charset="0"/>
              </a:rPr>
            </a:br>
            <a:r>
              <a:rPr lang="en-US" sz="600" dirty="0">
                <a:latin typeface="Verdana" charset="0"/>
                <a:ea typeface="Verdana" charset="0"/>
                <a:cs typeface="Verdana" charset="0"/>
              </a:rPr>
              <a:t>If you receive this message in error, please notify the sender immediately and delete all copies of this message. </a:t>
            </a:r>
          </a:p>
        </p:txBody>
      </p:sp>
      <p:sp>
        <p:nvSpPr>
          <p:cNvPr id="63" name="Rectangle 62">
            <a:hlinkClick r:id="rId13"/>
          </p:cNvPr>
          <p:cNvSpPr/>
          <p:nvPr userDrawn="1"/>
        </p:nvSpPr>
        <p:spPr>
          <a:xfrm>
            <a:off x="6194503" y="3812094"/>
            <a:ext cx="2336088" cy="124676"/>
          </a:xfrm>
          <a:prstGeom prst="rect">
            <a:avLst/>
          </a:prstGeom>
          <a:solidFill>
            <a:srgbClr val="C0504D">
              <a:alpha val="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pic>
        <p:nvPicPr>
          <p:cNvPr id="64" name="Picture 63"/>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506633" y="4710362"/>
            <a:ext cx="2560320" cy="201012"/>
          </a:xfrm>
          <a:prstGeom prst="rect">
            <a:avLst/>
          </a:prstGeom>
        </p:spPr>
      </p:pic>
    </p:spTree>
    <p:extLst>
      <p:ext uri="{BB962C8B-B14F-4D97-AF65-F5344CB8AC3E}">
        <p14:creationId xmlns:p14="http://schemas.microsoft.com/office/powerpoint/2010/main" val="292098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Closing slide">
    <p:spTree>
      <p:nvGrpSpPr>
        <p:cNvPr id="1" name=""/>
        <p:cNvGrpSpPr/>
        <p:nvPr/>
      </p:nvGrpSpPr>
      <p:grpSpPr>
        <a:xfrm>
          <a:off x="0" y="0"/>
          <a:ext cx="0" cy="0"/>
          <a:chOff x="0" y="0"/>
          <a:chExt cx="0" cy="0"/>
        </a:xfrm>
      </p:grpSpPr>
      <p:sp>
        <p:nvSpPr>
          <p:cNvPr id="39" name="Rectangle 38"/>
          <p:cNvSpPr/>
          <p:nvPr userDrawn="1"/>
        </p:nvSpPr>
        <p:spPr>
          <a:xfrm>
            <a:off x="0" y="1"/>
            <a:ext cx="9906000" cy="6858000"/>
          </a:xfrm>
          <a:prstGeom prst="rect">
            <a:avLst/>
          </a:prstGeom>
          <a:solidFill>
            <a:srgbClr val="EDEDE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Verdana"/>
              <a:ea typeface=""/>
              <a:cs typeface=""/>
            </a:endParaRPr>
          </a:p>
        </p:txBody>
      </p:sp>
      <p:pic>
        <p:nvPicPr>
          <p:cNvPr id="40" name="Picture 3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8148263" cy="6858000"/>
          </a:xfrm>
          <a:prstGeom prst="rect">
            <a:avLst/>
          </a:prstGeom>
        </p:spPr>
      </p:pic>
      <p:grpSp>
        <p:nvGrpSpPr>
          <p:cNvPr id="41" name="Group 40"/>
          <p:cNvGrpSpPr/>
          <p:nvPr userDrawn="1"/>
        </p:nvGrpSpPr>
        <p:grpSpPr>
          <a:xfrm>
            <a:off x="3591277" y="2404112"/>
            <a:ext cx="735013" cy="682321"/>
            <a:chOff x="5662614" y="3032124"/>
            <a:chExt cx="863600" cy="801689"/>
          </a:xfrm>
        </p:grpSpPr>
        <p:sp>
          <p:nvSpPr>
            <p:cNvPr id="42" name="Freeform 41"/>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Verdana"/>
              </a:endParaRPr>
            </a:p>
          </p:txBody>
        </p:sp>
        <p:sp>
          <p:nvSpPr>
            <p:cNvPr id="43" name="Freeform 4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Verdana"/>
              </a:endParaRPr>
            </a:p>
          </p:txBody>
        </p:sp>
      </p:grpSp>
      <p:sp>
        <p:nvSpPr>
          <p:cNvPr id="44" name="Rectangle 43"/>
          <p:cNvSpPr/>
          <p:nvPr userDrawn="1"/>
        </p:nvSpPr>
        <p:spPr>
          <a:xfrm>
            <a:off x="5072225" y="2858886"/>
            <a:ext cx="4355740" cy="1177654"/>
          </a:xfrm>
          <a:prstGeom prst="rect">
            <a:avLst/>
          </a:prstGeom>
          <a:noFill/>
          <a:ln w="25400" cap="flat" cmpd="sng" algn="ctr">
            <a:noFill/>
            <a:prstDash val="solid"/>
          </a:ln>
          <a:effectLst/>
        </p:spPr>
        <p:txBody>
          <a:bodyPr lIns="0" tIns="0" rIns="0" bIns="0" rtlCol="0" anchor="t"/>
          <a:lstStyle/>
          <a:p>
            <a:pPr marL="0" marR="0" lvl="0" indent="0" algn="just" defTabSz="914400" eaLnBrk="1" fontAlgn="auto" latinLnBrk="0" hangingPunct="1">
              <a:lnSpc>
                <a:spcPts val="12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kumimoji="0" lang="en-US" sz="800" b="0" i="0" u="none" strike="noStrike" kern="0" cap="none" spc="0" normalizeH="0" baseline="0" noProof="0" dirty="0">
                <a:ln>
                  <a:noFill/>
                </a:ln>
                <a:solidFill>
                  <a:srgbClr val="4F81BD"/>
                </a:solidFill>
                <a:effectLst/>
                <a:uLnTx/>
                <a:uFillTx/>
                <a:latin typeface="Verdana" charset="0"/>
                <a:ea typeface="Verdana" charset="0"/>
                <a:cs typeface="Verdana" charset="0"/>
              </a:rPr>
              <a:t>the Collaborative Business Experience™</a:t>
            </a: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 </a:t>
            </a:r>
            <a:b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b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and draws on </a:t>
            </a:r>
            <a:r>
              <a:rPr kumimoji="0" lang="en-US" sz="800" b="0" i="0" u="none" strike="noStrike" kern="0" cap="none" spc="0" normalizeH="0" baseline="0" noProof="0" dirty="0">
                <a:ln>
                  <a:noFill/>
                </a:ln>
                <a:solidFill>
                  <a:srgbClr val="4F81BD"/>
                </a:solidFill>
                <a:effectLst/>
                <a:uLnTx/>
                <a:uFillTx/>
                <a:latin typeface="Verdana" charset="0"/>
                <a:ea typeface="Verdana" charset="0"/>
                <a:cs typeface="Verdana" charset="0"/>
              </a:rPr>
              <a:t>Rightshore</a:t>
            </a:r>
            <a:r>
              <a:rPr kumimoji="0" lang="en-US" sz="800" b="0" i="0" u="none" strike="noStrike" kern="0" cap="none" spc="0" normalizeH="0" baseline="30000" noProof="0" dirty="0">
                <a:ln>
                  <a:noFill/>
                </a:ln>
                <a:solidFill>
                  <a:srgbClr val="4F81BD"/>
                </a:solidFill>
                <a:effectLst/>
                <a:uLnTx/>
                <a:uFillTx/>
                <a:latin typeface="Verdana" charset="0"/>
                <a:ea typeface="Verdana" charset="0"/>
                <a:cs typeface="Verdana" charset="0"/>
              </a:rPr>
              <a:t>®</a:t>
            </a: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 its worldwide delivery model.</a:t>
            </a:r>
          </a:p>
        </p:txBody>
      </p:sp>
      <p:sp>
        <p:nvSpPr>
          <p:cNvPr id="46" name="Rectangle 45"/>
          <p:cNvSpPr/>
          <p:nvPr userDrawn="1"/>
        </p:nvSpPr>
        <p:spPr>
          <a:xfrm>
            <a:off x="5072225" y="2479624"/>
            <a:ext cx="2219960" cy="229615"/>
          </a:xfrm>
          <a:prstGeom prst="rect">
            <a:avLst/>
          </a:prstGeom>
          <a:noFill/>
          <a:ln w="25400" cap="flat" cmpd="sng" algn="ctr">
            <a:noFill/>
            <a:prstDash val="solid"/>
          </a:ln>
          <a:effectLst/>
        </p:spPr>
        <p:txBody>
          <a:bodyPr wrap="square" lIns="0" tIns="0" rIns="0" bIns="0" rtlCol="0" anchor="t">
            <a:spAutoFit/>
          </a:bodyPr>
          <a:lstStyle/>
          <a:p>
            <a:pPr marL="0" marR="0" lvl="0" indent="0" defTabSz="914400" eaLnBrk="1" fontAlgn="auto" latinLnBrk="0" hangingPunct="1">
              <a:lnSpc>
                <a:spcPts val="2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F81BD"/>
                </a:solidFill>
                <a:effectLst/>
                <a:uLnTx/>
                <a:uFillTx/>
                <a:latin typeface="Verdana" charset="0"/>
                <a:ea typeface="Verdana" charset="0"/>
                <a:cs typeface="Verdana" charset="0"/>
              </a:rPr>
              <a:t>About Capgemini</a:t>
            </a:r>
          </a:p>
        </p:txBody>
      </p:sp>
      <p:sp>
        <p:nvSpPr>
          <p:cNvPr id="54" name="Rectangle 53"/>
          <p:cNvSpPr/>
          <p:nvPr userDrawn="1"/>
        </p:nvSpPr>
        <p:spPr>
          <a:xfrm>
            <a:off x="5072225" y="4512016"/>
            <a:ext cx="2057400" cy="407294"/>
          </a:xfrm>
          <a:prstGeom prst="rect">
            <a:avLst/>
          </a:prstGeom>
          <a:noFill/>
          <a:ln w="25400" cap="flat" cmpd="sng" algn="ctr">
            <a:noFill/>
            <a:prstDash val="solid"/>
          </a:ln>
          <a:effectLst/>
        </p:spPr>
        <p:txBody>
          <a:bodyPr lIns="0" tIns="0" rIns="0" bIns="0" rtlCol="0" anchor="t"/>
          <a:lstStyle/>
          <a:p>
            <a:pPr marL="0" marR="0" lvl="0" indent="0" algn="just" defTabSz="914400" rtl="0" eaLnBrk="1" fontAlgn="auto" latinLnBrk="0" hangingPunct="1">
              <a:lnSpc>
                <a:spcPts val="1200"/>
              </a:lnSpc>
              <a:spcBef>
                <a:spcPts val="0"/>
              </a:spcBef>
              <a:spcAft>
                <a:spcPts val="60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Learn more about us at</a:t>
            </a:r>
          </a:p>
          <a:p>
            <a:pPr marL="0" marR="0" lvl="0" indent="0" algn="just" defTabSz="914400" eaLnBrk="1" fontAlgn="auto" latinLnBrk="0" hangingPunct="1">
              <a:lnSpc>
                <a:spcPts val="12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12AADC"/>
                </a:solidFill>
                <a:effectLst/>
                <a:uLnTx/>
                <a:uFillTx/>
                <a:latin typeface="Verdana" charset="0"/>
                <a:ea typeface="Verdana" charset="0"/>
                <a:cs typeface="Verdana" charset="0"/>
              </a:rPr>
              <a:t>www.capgemini.com</a:t>
            </a:r>
          </a:p>
        </p:txBody>
      </p:sp>
      <p:pic>
        <p:nvPicPr>
          <p:cNvPr id="55" name="Picture 2" descr="D:\My Work\Template\Icons\Social Media\LinkedIN.png">
            <a:hlinkClick r:id="rId3"/>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97477" y="4255450"/>
            <a:ext cx="333195" cy="333195"/>
          </a:xfrm>
          <a:prstGeom prst="rect">
            <a:avLst/>
          </a:prstGeom>
          <a:noFill/>
        </p:spPr>
      </p:pic>
      <p:pic>
        <p:nvPicPr>
          <p:cNvPr id="56" name="Picture 4" descr="D:\My Work\Template\Icons\Social Media\SlideShare.png">
            <a:hlinkClick r:id="rId5"/>
          </p:cNvPr>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1280854" y="4255450"/>
            <a:ext cx="333195" cy="333195"/>
          </a:xfrm>
          <a:prstGeom prst="rect">
            <a:avLst/>
          </a:prstGeom>
          <a:noFill/>
        </p:spPr>
      </p:pic>
      <p:pic>
        <p:nvPicPr>
          <p:cNvPr id="58" name="Picture 5" descr="D:\My Work\Template\Icons\Social Media\Twitter.png">
            <a:hlinkClick r:id="rId7"/>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1664231" y="4255450"/>
            <a:ext cx="333195" cy="333195"/>
          </a:xfrm>
          <a:prstGeom prst="rect">
            <a:avLst/>
          </a:prstGeom>
          <a:noFill/>
        </p:spPr>
      </p:pic>
      <p:pic>
        <p:nvPicPr>
          <p:cNvPr id="59" name="Picture 6" descr="D:\My Work\Template\Icons\Social Media\YouTube.png">
            <a:hlinkClick r:id="rId9"/>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2047607" y="4255450"/>
            <a:ext cx="333195" cy="333195"/>
          </a:xfrm>
          <a:prstGeom prst="rect">
            <a:avLst/>
          </a:prstGeom>
          <a:noFill/>
        </p:spPr>
      </p:pic>
      <p:pic>
        <p:nvPicPr>
          <p:cNvPr id="60" name="Picture 7" descr="D:\My Work\Template\Icons\Social Media\Facebook.png">
            <a:hlinkClick r:id="rId11"/>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514100" y="4255450"/>
            <a:ext cx="333195" cy="333195"/>
          </a:xfrm>
          <a:prstGeom prst="rect">
            <a:avLst/>
          </a:prstGeom>
          <a:noFill/>
        </p:spPr>
      </p:pic>
      <p:sp>
        <p:nvSpPr>
          <p:cNvPr id="61" name="Rectangle 60"/>
          <p:cNvSpPr/>
          <p:nvPr userDrawn="1"/>
        </p:nvSpPr>
        <p:spPr>
          <a:xfrm>
            <a:off x="514099" y="5790867"/>
            <a:ext cx="2552854" cy="446276"/>
          </a:xfrm>
          <a:prstGeom prst="rect">
            <a:avLst/>
          </a:prstGeom>
        </p:spPr>
        <p:txBody>
          <a:bodyPr wrap="square" lIns="0" tIns="0" rIns="0" bIns="0" anchor="b" anchorCtr="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This message contains information that may be privileged or confidential and is the property of the Capgemini Group.</a:t>
            </a:r>
            <a:b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b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Copyright © 2017 Capgemini. All rights reserved.</a:t>
            </a:r>
          </a:p>
          <a:p>
            <a:pPr marL="0" marR="0" lvl="0" indent="0" defTabSz="957756" rtl="0" eaLnBrk="1" fontAlgn="auto" latinLnBrk="0" hangingPunct="1">
              <a:lnSpc>
                <a:spcPct val="100000"/>
              </a:lnSpc>
              <a:spcBef>
                <a:spcPts val="0"/>
              </a:spcBef>
              <a:spcAft>
                <a:spcPts val="600"/>
              </a:spcAft>
              <a:buClrTx/>
              <a:buSzTx/>
              <a:buFontTx/>
              <a:buNone/>
              <a:tabLst/>
              <a:defRPr/>
            </a:pP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Rightshore</a:t>
            </a:r>
            <a:r>
              <a:rPr kumimoji="0" lang="en-US" sz="600" b="0" i="0" u="none" strike="noStrike" kern="0" cap="none" spc="0" normalizeH="0" baseline="30000" noProof="0" dirty="0">
                <a:ln>
                  <a:noFill/>
                </a:ln>
                <a:solidFill>
                  <a:sysClr val="window" lastClr="FFFFFF"/>
                </a:solidFill>
                <a:effectLst/>
                <a:uLnTx/>
                <a:uFillTx/>
                <a:latin typeface="Verdana" charset="0"/>
                <a:ea typeface="Verdana" charset="0"/>
                <a:cs typeface="Verdana" charset="0"/>
              </a:rPr>
              <a:t>®</a:t>
            </a: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 is a trademark belonging to Capgemini.</a:t>
            </a:r>
          </a:p>
        </p:txBody>
      </p:sp>
      <p:sp>
        <p:nvSpPr>
          <p:cNvPr id="62" name="Rectangle 61"/>
          <p:cNvSpPr/>
          <p:nvPr userDrawn="1"/>
        </p:nvSpPr>
        <p:spPr>
          <a:xfrm>
            <a:off x="5072225" y="5960144"/>
            <a:ext cx="4355740" cy="276999"/>
          </a:xfrm>
          <a:prstGeom prst="rect">
            <a:avLst/>
          </a:prstGeom>
        </p:spPr>
        <p:txBody>
          <a:bodyPr wrap="square" lIns="0" tIns="0" rIns="0" bIns="0" anchor="b" anchorCtr="0">
            <a:spAutoFit/>
          </a:bodyPr>
          <a:lstStyle/>
          <a:p>
            <a:pPr>
              <a:spcAft>
                <a:spcPts val="600"/>
              </a:spcAft>
            </a:pPr>
            <a:r>
              <a:rPr lang="en-US" sz="600" dirty="0">
                <a:latin typeface="Verdana" charset="0"/>
                <a:ea typeface="Verdana" charset="0"/>
                <a:cs typeface="Verdana" charset="0"/>
              </a:rPr>
              <a:t>This message is intended only for the person to whom it is addressed. If you are not the intended recipient, you are not authorized to read, print, retain, copy, disseminate, distribute, or use this message or any part thereof. </a:t>
            </a:r>
            <a:br>
              <a:rPr lang="en-US" sz="600" dirty="0">
                <a:latin typeface="Verdana" charset="0"/>
                <a:ea typeface="Verdana" charset="0"/>
                <a:cs typeface="Verdana" charset="0"/>
              </a:rPr>
            </a:br>
            <a:r>
              <a:rPr lang="en-US" sz="600" dirty="0">
                <a:latin typeface="Verdana" charset="0"/>
                <a:ea typeface="Verdana" charset="0"/>
                <a:cs typeface="Verdana" charset="0"/>
              </a:rPr>
              <a:t>If you receive this message in error, please notify the sender immediately and delete all copies of this message. </a:t>
            </a:r>
          </a:p>
        </p:txBody>
      </p:sp>
      <p:sp>
        <p:nvSpPr>
          <p:cNvPr id="63" name="Rectangle 62">
            <a:hlinkClick r:id="rId13"/>
          </p:cNvPr>
          <p:cNvSpPr/>
          <p:nvPr userDrawn="1"/>
        </p:nvSpPr>
        <p:spPr>
          <a:xfrm>
            <a:off x="6194503" y="3812094"/>
            <a:ext cx="2336088" cy="124676"/>
          </a:xfrm>
          <a:prstGeom prst="rect">
            <a:avLst/>
          </a:prstGeom>
          <a:solidFill>
            <a:srgbClr val="C0504D">
              <a:alpha val="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pic>
        <p:nvPicPr>
          <p:cNvPr id="64" name="Picture 63"/>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506633" y="4710362"/>
            <a:ext cx="2560320" cy="201012"/>
          </a:xfrm>
          <a:prstGeom prst="rect">
            <a:avLst/>
          </a:prstGeom>
        </p:spPr>
      </p:pic>
    </p:spTree>
    <p:extLst>
      <p:ext uri="{BB962C8B-B14F-4D97-AF65-F5344CB8AC3E}">
        <p14:creationId xmlns:p14="http://schemas.microsoft.com/office/powerpoint/2010/main" val="292098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bwMode="auto">
          <a:xfrm>
            <a:off x="1" y="6328397"/>
            <a:ext cx="9906004" cy="548600"/>
          </a:xfrm>
          <a:prstGeom prst="rect">
            <a:avLst/>
          </a:prstGeom>
          <a:solidFill>
            <a:schemeClr val="bg1"/>
          </a:solidFill>
          <a:ln w="6350" cap="flat" cmpd="sng" algn="ctr">
            <a:no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err="1">
              <a:ln>
                <a:noFill/>
              </a:ln>
              <a:effectLst/>
              <a:latin typeface="Helvetica"/>
            </a:endParaRPr>
          </a:p>
        </p:txBody>
      </p:sp>
      <p:graphicFrame>
        <p:nvGraphicFramePr>
          <p:cNvPr id="4" name="Object 3" hidden="1"/>
          <p:cNvGraphicFramePr>
            <a:graphicFrameLocks noChangeAspect="1"/>
          </p:cNvGraphicFramePr>
          <p:nvPr>
            <p:custDataLst>
              <p:tags r:id="rId9"/>
            </p:custDataLst>
            <p:extLst>
              <p:ext uri="{D42A27DB-BD31-4B8C-83A1-F6EECF244321}">
                <p14:modId xmlns:p14="http://schemas.microsoft.com/office/powerpoint/2010/main" val="22203373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6018" name="think-cell Slide" r:id="rId11" imgW="360" imgH="360" progId="">
                  <p:embed/>
                </p:oleObj>
              </mc:Choice>
              <mc:Fallback>
                <p:oleObj name="think-cell Slide" r:id="rId11" imgW="360" imgH="360" progId="">
                  <p:embed/>
                  <p:pic>
                    <p:nvPicPr>
                      <p:cNvPr id="0" name="Picture 9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7" y="4"/>
            <a:ext cx="9905997" cy="754299"/>
          </a:xfrm>
          <a:prstGeom prst="rect">
            <a:avLst/>
          </a:prstGeom>
        </p:spPr>
        <p:txBody>
          <a:bodyPr vert="horz" lIns="283936" tIns="31548" rIns="157742" bIns="31548" rtlCol="0" anchor="ctr">
            <a:noAutofit/>
          </a:bodyPr>
          <a:lstStyle/>
          <a:p>
            <a:r>
              <a:rPr lang="en-US" noProof="0" dirty="0"/>
              <a:t>Interaction Management</a:t>
            </a:r>
          </a:p>
        </p:txBody>
      </p:sp>
      <p:sp>
        <p:nvSpPr>
          <p:cNvPr id="3" name="Text Placeholder 2"/>
          <p:cNvSpPr>
            <a:spLocks noGrp="1"/>
          </p:cNvSpPr>
          <p:nvPr>
            <p:ph type="body" idx="1"/>
          </p:nvPr>
        </p:nvSpPr>
        <p:spPr>
          <a:xfrm>
            <a:off x="860069" y="980728"/>
            <a:ext cx="8679807" cy="288032"/>
          </a:xfrm>
          <a:prstGeom prst="rect">
            <a:avLst/>
          </a:prstGeom>
        </p:spPr>
        <p:txBody>
          <a:bodyPr vert="horz" lIns="90000" tIns="46800" rIns="90000" bIns="46800" rtlCol="0">
            <a:noAutofit/>
          </a:bodyPr>
          <a:lstStyle/>
          <a:p>
            <a:pPr lvl="0"/>
            <a:r>
              <a:rPr lang="en-US" noProof="0" dirty="0"/>
              <a:t>Subtopics under the module</a:t>
            </a:r>
          </a:p>
        </p:txBody>
      </p:sp>
      <p:sp>
        <p:nvSpPr>
          <p:cNvPr id="11" name="TextBox 10"/>
          <p:cNvSpPr txBox="1"/>
          <p:nvPr/>
        </p:nvSpPr>
        <p:spPr>
          <a:xfrm>
            <a:off x="9624401" y="6496319"/>
            <a:ext cx="154990"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09090"/>
                </a:solidFill>
                <a:latin typeface="Verdana"/>
                <a:cs typeface="Verdana"/>
              </a:rPr>
              <a:pPr algn="ctr"/>
              <a:t>‹#›</a:t>
            </a:fld>
            <a:endParaRPr lang="en-US" sz="700" dirty="0">
              <a:solidFill>
                <a:srgbClr val="909090"/>
              </a:solidFill>
              <a:latin typeface="Verdana"/>
              <a:cs typeface="Verdana"/>
            </a:endParaRPr>
          </a:p>
        </p:txBody>
      </p:sp>
      <p:sp>
        <p:nvSpPr>
          <p:cNvPr id="12" name="Rectangle 11"/>
          <p:cNvSpPr>
            <a:spLocks noChangeArrowheads="1"/>
          </p:cNvSpPr>
          <p:nvPr/>
        </p:nvSpPr>
        <p:spPr bwMode="auto">
          <a:xfrm>
            <a:off x="6879232" y="6578008"/>
            <a:ext cx="2660644" cy="183503"/>
          </a:xfrm>
          <a:prstGeom prst="rect">
            <a:avLst/>
          </a:prstGeom>
          <a:noFill/>
          <a:ln w="19050">
            <a:noFill/>
            <a:miter lim="800000"/>
            <a:headEnd/>
            <a:tailEnd/>
          </a:ln>
          <a:effectLst/>
        </p:spPr>
        <p:txBody>
          <a:bodyPr wrap="square" lIns="34352" tIns="34352" rIns="34352" bIns="34352" anchor="b" anchorCtr="0">
            <a:noAutofit/>
          </a:bodyPr>
          <a:lstStyle/>
          <a:p>
            <a:pPr marL="0" marR="0" lvl="0" indent="0" algn="r" defTabSz="949962" rtl="0" eaLnBrk="0" fontAlgn="auto" latinLnBrk="0" hangingPunct="0">
              <a:lnSpc>
                <a:spcPct val="90000"/>
              </a:lnSpc>
              <a:spcBef>
                <a:spcPct val="10000"/>
              </a:spcBef>
              <a:spcAft>
                <a:spcPts val="0"/>
              </a:spcAft>
              <a:buClrTx/>
              <a:buSzTx/>
              <a:buFontTx/>
              <a:buNone/>
              <a:tabLst/>
              <a:defRPr/>
            </a:pPr>
            <a:r>
              <a:rPr lang="en-US" altLang="en-US" sz="600" b="0" i="0" noProof="0" dirty="0">
                <a:solidFill>
                  <a:srgbClr val="909090"/>
                </a:solidFill>
                <a:latin typeface="Verdana"/>
                <a:cs typeface="Verdana"/>
              </a:rPr>
              <a:t>Copyright © Capgemini 2017.</a:t>
            </a:r>
            <a:r>
              <a:rPr lang="en-US" altLang="en-US" sz="600" b="0" i="0" baseline="0" noProof="0" dirty="0">
                <a:solidFill>
                  <a:srgbClr val="909090"/>
                </a:solidFill>
                <a:latin typeface="Verdana"/>
                <a:cs typeface="Verdana"/>
              </a:rPr>
              <a:t> </a:t>
            </a:r>
            <a:r>
              <a:rPr lang="en-US" altLang="en-US" sz="600" b="0" i="0" noProof="0" dirty="0">
                <a:solidFill>
                  <a:srgbClr val="909090"/>
                </a:solidFill>
                <a:latin typeface="Verdana"/>
                <a:cs typeface="Verdana"/>
              </a:rPr>
              <a:t> All Rights Reserved</a:t>
            </a:r>
          </a:p>
        </p:txBody>
      </p:sp>
      <p:sp>
        <p:nvSpPr>
          <p:cNvPr id="13" name="Rectangle 12"/>
          <p:cNvSpPr/>
          <p:nvPr/>
        </p:nvSpPr>
        <p:spPr>
          <a:xfrm>
            <a:off x="7625327" y="6440214"/>
            <a:ext cx="1914553" cy="195814"/>
          </a:xfrm>
          <a:prstGeom prst="rect">
            <a:avLst/>
          </a:prstGeom>
        </p:spPr>
        <p:txBody>
          <a:bodyPr wrap="none" lIns="34352" tIns="34352" rIns="34352" bIns="34352" anchor="b" anchorCtr="0">
            <a:noAutofit/>
          </a:bodyPr>
          <a:lstStyle/>
          <a:p>
            <a:pPr algn="r"/>
            <a:r>
              <a:rPr lang="en-US" sz="700" dirty="0">
                <a:solidFill>
                  <a:srgbClr val="909090"/>
                </a:solidFill>
                <a:latin typeface="Verdana"/>
                <a:cs typeface="Verdana"/>
              </a:rPr>
              <a:t>Presentation Title | Date</a:t>
            </a:r>
          </a:p>
        </p:txBody>
      </p:sp>
      <p:cxnSp>
        <p:nvCxnSpPr>
          <p:cNvPr id="15" name="Straight Connector 5"/>
          <p:cNvCxnSpPr/>
          <p:nvPr/>
        </p:nvCxnSpPr>
        <p:spPr>
          <a:xfrm flipH="1">
            <a:off x="4" y="6322710"/>
            <a:ext cx="9906000"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sp>
        <p:nvSpPr>
          <p:cNvPr id="5" name="OT_PresentationProperties" hidden="1"/>
          <p:cNvSpPr txBox="1"/>
          <p:nvPr>
            <p:custDataLst>
              <p:tags r:id="rId10"/>
            </p:custDataLst>
          </p:nvPr>
        </p:nvSpPr>
        <p:spPr>
          <a:xfrm>
            <a:off x="0" y="0"/>
            <a:ext cx="1556836" cy="215444"/>
          </a:xfrm>
          <a:prstGeom prst="rect">
            <a:avLst/>
          </a:prstGeom>
          <a:noFill/>
        </p:spPr>
        <p:txBody>
          <a:bodyPr vert="horz" wrap="none" rtlCol="0">
            <a:spAutoFit/>
          </a:bodyPr>
          <a:lstStyle/>
          <a:p>
            <a:r>
              <a:rPr lang="en-GB" sz="800" dirty="0" err="1">
                <a:solidFill>
                  <a:schemeClr val="tx2">
                    <a:lumMod val="50000"/>
                  </a:schemeClr>
                </a:solidFill>
                <a:latin typeface="Verdana"/>
              </a:rPr>
              <a:t>OT_PresentationProperties</a:t>
            </a:r>
            <a:endParaRPr lang="en-GB" sz="800" dirty="0">
              <a:solidFill>
                <a:schemeClr val="tx2">
                  <a:lumMod val="50000"/>
                </a:schemeClr>
              </a:solidFill>
              <a:latin typeface="Verdana"/>
            </a:endParaRPr>
          </a:p>
        </p:txBody>
      </p:sp>
      <p:grpSp>
        <p:nvGrpSpPr>
          <p:cNvPr id="17" name="Group 16"/>
          <p:cNvGrpSpPr/>
          <p:nvPr userDrawn="1"/>
        </p:nvGrpSpPr>
        <p:grpSpPr>
          <a:xfrm>
            <a:off x="128330" y="6381410"/>
            <a:ext cx="1743606" cy="476688"/>
            <a:chOff x="8077" y="3121950"/>
            <a:chExt cx="4522464" cy="1236406"/>
          </a:xfrm>
        </p:grpSpPr>
        <p:pic>
          <p:nvPicPr>
            <p:cNvPr id="18" name="Grafik 4" descr="image009"/>
            <p:cNvPicPr>
              <a:picLocks noChangeAspect="1" noChangeArrowheads="1"/>
            </p:cNvPicPr>
            <p:nvPr userDrawn="1"/>
          </p:nvPicPr>
          <p:blipFill>
            <a:blip r:embed="rId13" cstate="screen">
              <a:extLst>
                <a:ext uri="{28A0092B-C50C-407E-A947-70E740481C1C}">
                  <a14:useLocalDpi xmlns:a14="http://schemas.microsoft.com/office/drawing/2010/main"/>
                </a:ext>
              </a:extLst>
            </a:blip>
            <a:srcRect/>
            <a:stretch>
              <a:fillRect/>
            </a:stretch>
          </p:blipFill>
          <p:spPr bwMode="auto">
            <a:xfrm>
              <a:off x="3048000" y="3429000"/>
              <a:ext cx="1482541" cy="515965"/>
            </a:xfrm>
            <a:prstGeom prst="rect">
              <a:avLst/>
            </a:prstGeom>
            <a:noFill/>
            <a:ln w="9525">
              <a:noFill/>
              <a:miter lim="800000"/>
              <a:headEnd/>
              <a:tailEnd/>
            </a:ln>
          </p:spPr>
        </p:pic>
        <p:pic>
          <p:nvPicPr>
            <p:cNvPr id="19" name="Picture 18" descr="Capgemini_Logo_2COL_with_partner_right_RGB_ok-01.png"/>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8077" y="3121950"/>
              <a:ext cx="3039923" cy="1236406"/>
            </a:xfrm>
            <a:prstGeom prst="rect">
              <a:avLst/>
            </a:prstGeom>
          </p:spPr>
        </p:pic>
      </p:grpSp>
    </p:spTree>
  </p:cSld>
  <p:clrMap bg1="lt1" tx1="dk1" bg2="lt2" tx2="dk2" accent1="accent1" accent2="accent2" accent3="accent3" accent4="accent4" accent5="accent5" accent6="accent6" hlink="hlink" folHlink="folHlink"/>
  <p:sldLayoutIdLst>
    <p:sldLayoutId id="2147484112" r:id="rId1"/>
    <p:sldLayoutId id="2147484113" r:id="rId2"/>
    <p:sldLayoutId id="2147484058" r:id="rId3"/>
    <p:sldLayoutId id="2147484087" r:id="rId4"/>
    <p:sldLayoutId id="2147484114" r:id="rId5"/>
    <p:sldLayoutId id="2147484121" r:id="rId6"/>
  </p:sldLayoutIdLst>
  <p:txStyles>
    <p:titleStyle>
      <a:lvl1pPr marL="78732" indent="0" algn="l" defTabSz="872566" rtl="0" eaLnBrk="1" latinLnBrk="0" hangingPunct="1">
        <a:lnSpc>
          <a:spcPct val="85000"/>
        </a:lnSpc>
        <a:spcBef>
          <a:spcPct val="0"/>
        </a:spcBef>
        <a:buNone/>
        <a:defRPr sz="2200" b="0" kern="1200">
          <a:solidFill>
            <a:srgbClr val="0098C7"/>
          </a:solidFill>
          <a:latin typeface="Verdana"/>
          <a:ea typeface="+mj-ea"/>
          <a:cs typeface="Verdana"/>
        </a:defRPr>
      </a:lvl1pPr>
    </p:titleStyle>
    <p:bodyStyle>
      <a:lvl1pPr marL="0" indent="0" algn="l" defTabSz="872566" rtl="0" eaLnBrk="1" latinLnBrk="0" hangingPunct="1">
        <a:lnSpc>
          <a:spcPct val="90000"/>
        </a:lnSpc>
        <a:spcBef>
          <a:spcPts val="300"/>
        </a:spcBef>
        <a:buClr>
          <a:schemeClr val="accent5"/>
        </a:buClr>
        <a:buFontTx/>
        <a:buNone/>
        <a:defRPr sz="1400" b="1" i="1" kern="1200">
          <a:solidFill>
            <a:schemeClr val="bg2">
              <a:lumMod val="50000"/>
            </a:schemeClr>
          </a:solidFill>
          <a:latin typeface="Verdana"/>
          <a:ea typeface="+mn-ea"/>
          <a:cs typeface="Verdana"/>
        </a:defRPr>
      </a:lvl1pPr>
      <a:lvl2pPr marL="0" indent="0" algn="l" defTabSz="872566" rtl="0" eaLnBrk="1" latinLnBrk="0" hangingPunct="1">
        <a:lnSpc>
          <a:spcPct val="90000"/>
        </a:lnSpc>
        <a:spcBef>
          <a:spcPts val="300"/>
        </a:spcBef>
        <a:buClr>
          <a:schemeClr val="accent5"/>
        </a:buClr>
        <a:buFontTx/>
        <a:buNone/>
        <a:defRPr sz="1400" kern="1200">
          <a:solidFill>
            <a:schemeClr val="bg2">
              <a:lumMod val="50000"/>
            </a:schemeClr>
          </a:solidFill>
          <a:latin typeface="Verdana"/>
          <a:ea typeface="+mn-ea"/>
          <a:cs typeface="Verdana"/>
        </a:defRPr>
      </a:lvl2pPr>
      <a:lvl3pPr marL="177800" indent="-177800" algn="l" defTabSz="872566" rtl="0" eaLnBrk="1" latinLnBrk="0" hangingPunct="1">
        <a:lnSpc>
          <a:spcPct val="90000"/>
        </a:lnSpc>
        <a:spcBef>
          <a:spcPts val="300"/>
        </a:spcBef>
        <a:buClr>
          <a:schemeClr val="accent5"/>
        </a:buClr>
        <a:buFont typeface="Wingdings" panose="05000000000000000000" pitchFamily="2" charset="2"/>
        <a:buChar char="§"/>
        <a:defRPr sz="1400" kern="1200">
          <a:solidFill>
            <a:schemeClr val="bg2">
              <a:lumMod val="50000"/>
            </a:schemeClr>
          </a:solidFill>
          <a:latin typeface="Verdana"/>
          <a:ea typeface="+mn-ea"/>
          <a:cs typeface="Verdana"/>
        </a:defRPr>
      </a:lvl3pPr>
      <a:lvl4pPr marL="355600" indent="-177800" algn="l" defTabSz="872566" rtl="0" eaLnBrk="1" latinLnBrk="0" hangingPunct="1">
        <a:lnSpc>
          <a:spcPct val="90000"/>
        </a:lnSpc>
        <a:spcBef>
          <a:spcPts val="300"/>
        </a:spcBef>
        <a:buClr>
          <a:schemeClr val="accent5"/>
        </a:buClr>
        <a:buFont typeface="Arial" panose="020B0604020202020204" pitchFamily="34" charset="0"/>
        <a:buChar char="–"/>
        <a:defRPr sz="1400" kern="1200">
          <a:solidFill>
            <a:schemeClr val="bg2">
              <a:lumMod val="50000"/>
            </a:schemeClr>
          </a:solidFill>
          <a:latin typeface="Verdana"/>
          <a:ea typeface="+mn-ea"/>
          <a:cs typeface="Verdana"/>
        </a:defRPr>
      </a:lvl4pPr>
      <a:lvl5pPr marL="541338" indent="-185738" algn="l" defTabSz="872566" rtl="0" eaLnBrk="1" latinLnBrk="0" hangingPunct="1">
        <a:spcBef>
          <a:spcPts val="0"/>
        </a:spcBef>
        <a:buClr>
          <a:schemeClr val="accent5"/>
        </a:buClr>
        <a:buFont typeface="Arial" panose="020B0604020202020204" pitchFamily="34" charset="0"/>
        <a:buChar char="-"/>
        <a:defRPr sz="1400" kern="1200">
          <a:solidFill>
            <a:srgbClr val="494949"/>
          </a:solidFill>
          <a:latin typeface="Verdana"/>
          <a:ea typeface="+mn-ea"/>
          <a:cs typeface="+mn-cs"/>
        </a:defRPr>
      </a:lvl5pPr>
      <a:lvl6pPr marL="896938" indent="-177800" algn="l" defTabSz="872566"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1074738" indent="-177800" algn="l" defTabSz="872566"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1252538" indent="-177800" algn="l" defTabSz="872566"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1439863" indent="-187325" algn="l" defTabSz="872566"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fr-FR"/>
      </a:defPPr>
      <a:lvl1pPr marL="0" algn="l" defTabSz="872566" rtl="0" eaLnBrk="1" latinLnBrk="0" hangingPunct="1">
        <a:defRPr sz="1800" kern="1200">
          <a:solidFill>
            <a:schemeClr val="tx1"/>
          </a:solidFill>
          <a:latin typeface="+mn-lt"/>
          <a:ea typeface="+mn-ea"/>
          <a:cs typeface="+mn-cs"/>
        </a:defRPr>
      </a:lvl1pPr>
      <a:lvl2pPr marL="436285" algn="l" defTabSz="872566" rtl="0" eaLnBrk="1" latinLnBrk="0" hangingPunct="1">
        <a:defRPr sz="1800" kern="1200">
          <a:solidFill>
            <a:schemeClr val="tx1"/>
          </a:solidFill>
          <a:latin typeface="+mn-lt"/>
          <a:ea typeface="+mn-ea"/>
          <a:cs typeface="+mn-cs"/>
        </a:defRPr>
      </a:lvl2pPr>
      <a:lvl3pPr marL="872566" algn="l" defTabSz="872566" rtl="0" eaLnBrk="1" latinLnBrk="0" hangingPunct="1">
        <a:defRPr sz="1800" kern="1200">
          <a:solidFill>
            <a:schemeClr val="tx1"/>
          </a:solidFill>
          <a:latin typeface="+mn-lt"/>
          <a:ea typeface="+mn-ea"/>
          <a:cs typeface="+mn-cs"/>
        </a:defRPr>
      </a:lvl3pPr>
      <a:lvl4pPr marL="1308849" algn="l" defTabSz="872566" rtl="0" eaLnBrk="1" latinLnBrk="0" hangingPunct="1">
        <a:defRPr sz="1800" kern="1200">
          <a:solidFill>
            <a:schemeClr val="tx1"/>
          </a:solidFill>
          <a:latin typeface="+mn-lt"/>
          <a:ea typeface="+mn-ea"/>
          <a:cs typeface="+mn-cs"/>
        </a:defRPr>
      </a:lvl4pPr>
      <a:lvl5pPr marL="1745132" algn="l" defTabSz="872566" rtl="0" eaLnBrk="1" latinLnBrk="0" hangingPunct="1">
        <a:defRPr sz="1800" kern="1200">
          <a:solidFill>
            <a:schemeClr val="tx1"/>
          </a:solidFill>
          <a:latin typeface="+mn-lt"/>
          <a:ea typeface="+mn-ea"/>
          <a:cs typeface="+mn-cs"/>
        </a:defRPr>
      </a:lvl5pPr>
      <a:lvl6pPr marL="2181415" algn="l" defTabSz="872566" rtl="0" eaLnBrk="1" latinLnBrk="0" hangingPunct="1">
        <a:defRPr sz="1800" kern="1200">
          <a:solidFill>
            <a:schemeClr val="tx1"/>
          </a:solidFill>
          <a:latin typeface="+mn-lt"/>
          <a:ea typeface="+mn-ea"/>
          <a:cs typeface="+mn-cs"/>
        </a:defRPr>
      </a:lvl6pPr>
      <a:lvl7pPr marL="2617697" algn="l" defTabSz="872566" rtl="0" eaLnBrk="1" latinLnBrk="0" hangingPunct="1">
        <a:defRPr sz="1800" kern="1200">
          <a:solidFill>
            <a:schemeClr val="tx1"/>
          </a:solidFill>
          <a:latin typeface="+mn-lt"/>
          <a:ea typeface="+mn-ea"/>
          <a:cs typeface="+mn-cs"/>
        </a:defRPr>
      </a:lvl7pPr>
      <a:lvl8pPr marL="3053981" algn="l" defTabSz="872566" rtl="0" eaLnBrk="1" latinLnBrk="0" hangingPunct="1">
        <a:defRPr sz="1800" kern="1200">
          <a:solidFill>
            <a:schemeClr val="tx1"/>
          </a:solidFill>
          <a:latin typeface="+mn-lt"/>
          <a:ea typeface="+mn-ea"/>
          <a:cs typeface="+mn-cs"/>
        </a:defRPr>
      </a:lvl8pPr>
      <a:lvl9pPr marL="3490261" algn="l" defTabSz="8725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Management</a:t>
            </a:r>
          </a:p>
        </p:txBody>
      </p:sp>
    </p:spTree>
    <p:extLst>
      <p:ext uri="{BB962C8B-B14F-4D97-AF65-F5344CB8AC3E}">
        <p14:creationId xmlns:p14="http://schemas.microsoft.com/office/powerpoint/2010/main" val="2558740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AE97C3-642E-4FE8-A762-E2DC359171C3}"/>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5EFA1466-4B0E-4C33-8168-7D834070D84D}"/>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 xmlns:a16="http://schemas.microsoft.com/office/drawing/2014/main" id="{AF85D61F-8276-4E6D-AD97-3C94F0869B23}"/>
              </a:ext>
            </a:extLst>
          </p:cNvPr>
          <p:cNvPicPr>
            <a:picLocks noChangeAspect="1"/>
          </p:cNvPicPr>
          <p:nvPr/>
        </p:nvPicPr>
        <p:blipFill>
          <a:blip r:embed="rId2"/>
          <a:stretch>
            <a:fillRect/>
          </a:stretch>
        </p:blipFill>
        <p:spPr>
          <a:xfrm>
            <a:off x="366125" y="0"/>
            <a:ext cx="9173752" cy="6858000"/>
          </a:xfrm>
          <a:prstGeom prst="rect">
            <a:avLst/>
          </a:prstGeom>
        </p:spPr>
      </p:pic>
    </p:spTree>
    <p:extLst>
      <p:ext uri="{BB962C8B-B14F-4D97-AF65-F5344CB8AC3E}">
        <p14:creationId xmlns:p14="http://schemas.microsoft.com/office/powerpoint/2010/main" val="2061527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Call2_vod</a:t>
            </a:r>
          </a:p>
        </p:txBody>
      </p:sp>
      <p:sp>
        <p:nvSpPr>
          <p:cNvPr id="5" name="Text Placeholder 4"/>
          <p:cNvSpPr>
            <a:spLocks noGrp="1"/>
          </p:cNvSpPr>
          <p:nvPr>
            <p:ph type="body" sz="quarter" idx="10"/>
          </p:nvPr>
        </p:nvSpPr>
        <p:spPr/>
        <p:txBody>
          <a:bodyPr/>
          <a:lstStyle/>
          <a:p>
            <a:r>
              <a:rPr lang="en-GB" dirty="0">
                <a:latin typeface="Calibri Light" panose="020F0302020204030204" pitchFamily="34" charset="0"/>
                <a:cs typeface="Calibri Light" panose="020F0302020204030204" pitchFamily="34" charset="0"/>
              </a:rPr>
              <a:t>Details captured in the Object</a:t>
            </a:r>
          </a:p>
          <a:p>
            <a:pPr lvl="2"/>
            <a:r>
              <a:rPr lang="en-US" dirty="0">
                <a:latin typeface="Calibri Light" panose="020F0302020204030204" pitchFamily="34" charset="0"/>
                <a:cs typeface="Calibri Light" panose="020F0302020204030204" pitchFamily="34" charset="0"/>
              </a:rPr>
              <a:t>Account</a:t>
            </a:r>
          </a:p>
          <a:p>
            <a:pPr lvl="2"/>
            <a:r>
              <a:rPr lang="en-US" dirty="0">
                <a:latin typeface="Calibri Light" panose="020F0302020204030204" pitchFamily="34" charset="0"/>
                <a:cs typeface="Calibri Light" panose="020F0302020204030204" pitchFamily="34" charset="0"/>
              </a:rPr>
              <a:t>Status</a:t>
            </a:r>
          </a:p>
          <a:p>
            <a:pPr lvl="2"/>
            <a:r>
              <a:rPr lang="en-US" dirty="0">
                <a:latin typeface="Calibri Light" panose="020F0302020204030204" pitchFamily="34" charset="0"/>
                <a:cs typeface="Calibri Light" panose="020F0302020204030204" pitchFamily="34" charset="0"/>
              </a:rPr>
              <a:t>Preferred Name</a:t>
            </a:r>
          </a:p>
          <a:p>
            <a:pPr lvl="2"/>
            <a:r>
              <a:rPr lang="en-US" dirty="0">
                <a:latin typeface="Calibri Light" panose="020F0302020204030204" pitchFamily="34" charset="0"/>
                <a:cs typeface="Calibri Light" panose="020F0302020204030204" pitchFamily="34" charset="0"/>
              </a:rPr>
              <a:t>Record Type</a:t>
            </a:r>
          </a:p>
          <a:p>
            <a:pPr lvl="2"/>
            <a:r>
              <a:rPr lang="en-US" dirty="0">
                <a:latin typeface="Calibri Light" panose="020F0302020204030204" pitchFamily="34" charset="0"/>
                <a:cs typeface="Calibri Light" panose="020F0302020204030204" pitchFamily="34" charset="0"/>
              </a:rPr>
              <a:t>Address</a:t>
            </a:r>
          </a:p>
          <a:p>
            <a:pPr lvl="2"/>
            <a:r>
              <a:rPr lang="en-US" dirty="0">
                <a:latin typeface="Calibri Light" panose="020F0302020204030204" pitchFamily="34" charset="0"/>
                <a:cs typeface="Calibri Light" panose="020F0302020204030204" pitchFamily="34" charset="0"/>
              </a:rPr>
              <a:t>Call Type</a:t>
            </a:r>
          </a:p>
          <a:p>
            <a:pPr lvl="2"/>
            <a:r>
              <a:rPr lang="en-US" dirty="0">
                <a:latin typeface="Calibri Light" panose="020F0302020204030204" pitchFamily="34" charset="0"/>
                <a:cs typeface="Calibri Light" panose="020F0302020204030204" pitchFamily="34" charset="0"/>
              </a:rPr>
              <a:t>CLM</a:t>
            </a:r>
          </a:p>
          <a:p>
            <a:pPr lvl="2"/>
            <a:r>
              <a:rPr lang="en-US" dirty="0">
                <a:latin typeface="Calibri Light" panose="020F0302020204030204" pitchFamily="34" charset="0"/>
                <a:cs typeface="Calibri Light" panose="020F0302020204030204" pitchFamily="34" charset="0"/>
              </a:rPr>
              <a:t>Datetime</a:t>
            </a:r>
          </a:p>
          <a:p>
            <a:pPr lvl="2"/>
            <a:r>
              <a:rPr lang="en-US" dirty="0">
                <a:latin typeface="Calibri Light" panose="020F0302020204030204" pitchFamily="34" charset="0"/>
                <a:cs typeface="Calibri Light" panose="020F0302020204030204" pitchFamily="34" charset="0"/>
              </a:rPr>
              <a:t>Double Visit</a:t>
            </a:r>
          </a:p>
          <a:p>
            <a:pPr lvl="2"/>
            <a:r>
              <a:rPr lang="en-US" dirty="0">
                <a:latin typeface="Calibri Light" panose="020F0302020204030204" pitchFamily="34" charset="0"/>
                <a:cs typeface="Calibri Light" panose="020F0302020204030204" pitchFamily="34" charset="0"/>
              </a:rPr>
              <a:t>Duration</a:t>
            </a:r>
          </a:p>
          <a:p>
            <a:pPr lvl="2"/>
            <a:r>
              <a:rPr lang="en-US" dirty="0">
                <a:latin typeface="Calibri Light" panose="020F0302020204030204" pitchFamily="34" charset="0"/>
                <a:cs typeface="Calibri Light" panose="020F0302020204030204" pitchFamily="34" charset="0"/>
              </a:rPr>
              <a:t>Accompanied By</a:t>
            </a:r>
          </a:p>
          <a:p>
            <a:pPr lvl="2"/>
            <a:r>
              <a:rPr lang="en-US" dirty="0">
                <a:latin typeface="Calibri Light" panose="020F0302020204030204" pitchFamily="34" charset="0"/>
                <a:cs typeface="Calibri Light" panose="020F0302020204030204" pitchFamily="34" charset="0"/>
              </a:rPr>
              <a:t>Owner</a:t>
            </a:r>
          </a:p>
          <a:p>
            <a:pPr lvl="2"/>
            <a:r>
              <a:rPr lang="en-US" dirty="0">
                <a:latin typeface="Calibri Light" panose="020F0302020204030204" pitchFamily="34" charset="0"/>
                <a:cs typeface="Calibri Light" panose="020F0302020204030204" pitchFamily="34" charset="0"/>
              </a:rPr>
              <a:t>Account Plan</a:t>
            </a:r>
          </a:p>
          <a:p>
            <a:pPr lvl="2"/>
            <a:r>
              <a:rPr lang="en-US" dirty="0">
                <a:latin typeface="Calibri Light" panose="020F0302020204030204" pitchFamily="34" charset="0"/>
                <a:cs typeface="Calibri Light" panose="020F0302020204030204" pitchFamily="34" charset="0"/>
              </a:rPr>
              <a:t>Unplanned Call</a:t>
            </a:r>
          </a:p>
          <a:p>
            <a:pPr lvl="2"/>
            <a:r>
              <a:rPr lang="en-US" dirty="0">
                <a:latin typeface="Calibri Light" panose="020F0302020204030204" pitchFamily="34" charset="0"/>
                <a:cs typeface="Calibri Light" panose="020F0302020204030204" pitchFamily="34" charset="0"/>
              </a:rPr>
              <a:t>Call Conflict Status</a:t>
            </a:r>
          </a:p>
          <a:p>
            <a:pPr lvl="2"/>
            <a:endParaRPr lang="en-US" dirty="0">
              <a:latin typeface="Calibri Light" panose="020F0302020204030204" pitchFamily="34" charset="0"/>
              <a:cs typeface="Calibri Light" panose="020F0302020204030204" pitchFamily="34" charset="0"/>
            </a:endParaRPr>
          </a:p>
          <a:p>
            <a:pPr lvl="2"/>
            <a:r>
              <a:rPr lang="en-US" dirty="0">
                <a:latin typeface="Calibri Light" panose="020F0302020204030204" pitchFamily="34" charset="0"/>
                <a:cs typeface="Calibri Light" panose="020F0302020204030204" pitchFamily="34" charset="0"/>
              </a:rPr>
              <a:t>Also whether the Call is a Parent Call, Is Sample Call, expenses and such details are stored.</a:t>
            </a:r>
          </a:p>
          <a:p>
            <a:pPr lvl="2"/>
            <a:endParaRPr lang="en-GB" dirty="0">
              <a:latin typeface="Calibri Light" panose="020F0302020204030204" pitchFamily="34" charset="0"/>
              <a:cs typeface="Calibri Light" panose="020F0302020204030204" pitchFamily="34" charset="0"/>
            </a:endParaRPr>
          </a:p>
          <a:p>
            <a:pPr marL="0" lvl="2" indent="0">
              <a:buNone/>
            </a:pPr>
            <a:endParaRPr lang="en-GB"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34194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Details or Call2_Detail_vod</a:t>
            </a:r>
          </a:p>
        </p:txBody>
      </p:sp>
      <p:sp>
        <p:nvSpPr>
          <p:cNvPr id="3" name="Text Placeholder 2"/>
          <p:cNvSpPr>
            <a:spLocks noGrp="1"/>
          </p:cNvSpPr>
          <p:nvPr>
            <p:ph type="body" sz="quarter" idx="10"/>
          </p:nvPr>
        </p:nvSpPr>
        <p:spPr>
          <a:xfrm>
            <a:off x="860069" y="980728"/>
            <a:ext cx="6613281" cy="2561127"/>
          </a:xfrm>
        </p:spPr>
        <p:txBody>
          <a:bodyPr/>
          <a:lstStyle/>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Allows Rep to select the products on which he wants to detail</a:t>
            </a:r>
          </a:p>
          <a:p>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Captures the products and detail topics on which the Rep has discussed during the Call</a:t>
            </a:r>
          </a:p>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The list of available products and detail topics is based on marked products in the user’s My Setup page</a:t>
            </a:r>
          </a:p>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If the Products are marked as favorite, they appear in the detailing section of the Call report by default.</a:t>
            </a:r>
          </a:p>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If the Products are not marked as favorites in </a:t>
            </a:r>
          </a:p>
          <a:p>
            <a:r>
              <a:rPr lang="en-US" b="0" i="0" dirty="0">
                <a:latin typeface="Calibri Light" panose="020F0302020204030204" pitchFamily="34" charset="0"/>
                <a:cs typeface="Calibri Light" panose="020F0302020204030204" pitchFamily="34" charset="0"/>
              </a:rPr>
              <a:t>My Setup, User needs to search for the products in </a:t>
            </a:r>
          </a:p>
          <a:p>
            <a:r>
              <a:rPr lang="en-US" b="0" i="0" dirty="0">
                <a:latin typeface="Calibri Light" panose="020F0302020204030204" pitchFamily="34" charset="0"/>
                <a:cs typeface="Calibri Light" panose="020F0302020204030204" pitchFamily="34" charset="0"/>
              </a:rPr>
              <a:t>the detail selector and add them to the call by clicking</a:t>
            </a:r>
          </a:p>
          <a:p>
            <a:r>
              <a:rPr lang="en-US" b="0" i="0" dirty="0">
                <a:latin typeface="Calibri Light" panose="020F0302020204030204" pitchFamily="34" charset="0"/>
                <a:cs typeface="Calibri Light" panose="020F0302020204030204" pitchFamily="34" charset="0"/>
              </a:rPr>
              <a:t>“Add Other” link at the bottom of the detailing </a:t>
            </a:r>
          </a:p>
          <a:p>
            <a:r>
              <a:rPr lang="en-US" b="0" i="0" dirty="0">
                <a:latin typeface="Calibri Light" panose="020F0302020204030204" pitchFamily="34" charset="0"/>
                <a:cs typeface="Calibri Light" panose="020F0302020204030204" pitchFamily="34" charset="0"/>
              </a:rPr>
              <a:t>section to open the detail selector</a:t>
            </a:r>
          </a:p>
          <a:p>
            <a:endParaRPr lang="en-US" b="0" i="0" dirty="0">
              <a:latin typeface="Calibri Light" panose="020F0302020204030204" pitchFamily="34" charset="0"/>
              <a:cs typeface="Calibri Light" panose="020F0302020204030204" pitchFamily="34" charset="0"/>
            </a:endParaRPr>
          </a:p>
          <a:p>
            <a:endParaRPr lang="en-US" b="0" i="0" dirty="0">
              <a:latin typeface="Calibri Light" panose="020F0302020204030204" pitchFamily="34" charset="0"/>
              <a:cs typeface="Calibri Light" panose="020F0302020204030204" pitchFamily="34" charset="0"/>
            </a:endParaRPr>
          </a:p>
          <a:p>
            <a:endParaRPr lang="en-US" b="0" i="0" dirty="0">
              <a:latin typeface="Calibri Light" panose="020F0302020204030204" pitchFamily="34" charset="0"/>
              <a:cs typeface="Calibri Light" panose="020F0302020204030204" pitchFamily="34" charset="0"/>
            </a:endParaRPr>
          </a:p>
          <a:p>
            <a:endParaRPr lang="en-US" b="0" i="0" dirty="0">
              <a:latin typeface="Calibri Light" panose="020F0302020204030204" pitchFamily="34" charset="0"/>
              <a:cs typeface="Calibri Light" panose="020F0302020204030204" pitchFamily="34" charset="0"/>
            </a:endParaRPr>
          </a:p>
          <a:p>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To display Product Detailing on your Call Report page, place the </a:t>
            </a:r>
            <a:r>
              <a:rPr lang="en-US" b="0" i="0" dirty="0" err="1">
                <a:latin typeface="Calibri Light" panose="020F0302020204030204" pitchFamily="34" charset="0"/>
                <a:cs typeface="Calibri Light" panose="020F0302020204030204" pitchFamily="34" charset="0"/>
              </a:rPr>
              <a:t>zvod_detailing_vod</a:t>
            </a:r>
            <a:r>
              <a:rPr lang="en-US" b="0" i="0" dirty="0">
                <a:latin typeface="Calibri Light" panose="020F0302020204030204" pitchFamily="34" charset="0"/>
                <a:cs typeface="Calibri Light" panose="020F0302020204030204" pitchFamily="34" charset="0"/>
              </a:rPr>
              <a:t> field on the Call page layout</a:t>
            </a:r>
          </a:p>
          <a:p>
            <a:endParaRPr lang="en-US" b="0" i="0" dirty="0">
              <a:latin typeface="Calibri Light" panose="020F0302020204030204" pitchFamily="34" charset="0"/>
              <a:cs typeface="Calibri Light" panose="020F0302020204030204" pitchFamily="34" charset="0"/>
            </a:endParaRPr>
          </a:p>
        </p:txBody>
      </p:sp>
      <p:pic>
        <p:nvPicPr>
          <p:cNvPr id="1148930" name="Picture 2" descr="https://crmhelp.veeva.com/doc/Content/Resources/Images/Activities/CallReporting/Components/ProductDetailing1_653x489.png">
            <a:extLst>
              <a:ext uri="{FF2B5EF4-FFF2-40B4-BE49-F238E27FC236}">
                <a16:creationId xmlns="" xmlns:a16="http://schemas.microsoft.com/office/drawing/2014/main" id="{9B9D7637-1348-4FB4-95EE-B1E374CBB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8980" y="3140960"/>
            <a:ext cx="3888540" cy="2232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586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C7C60A-7A4F-4A05-8188-F48EA9FD5A10}"/>
              </a:ext>
            </a:extLst>
          </p:cNvPr>
          <p:cNvSpPr>
            <a:spLocks noGrp="1"/>
          </p:cNvSpPr>
          <p:nvPr>
            <p:ph type="title"/>
          </p:nvPr>
        </p:nvSpPr>
        <p:spPr/>
        <p:txBody>
          <a:bodyPr/>
          <a:lstStyle/>
          <a:p>
            <a:r>
              <a:rPr lang="en-US" dirty="0"/>
              <a:t>Call Expenses or Call2_Expense_vod</a:t>
            </a:r>
          </a:p>
        </p:txBody>
      </p:sp>
      <p:sp>
        <p:nvSpPr>
          <p:cNvPr id="3" name="Text Placeholder 2">
            <a:extLst>
              <a:ext uri="{FF2B5EF4-FFF2-40B4-BE49-F238E27FC236}">
                <a16:creationId xmlns="" xmlns:a16="http://schemas.microsoft.com/office/drawing/2014/main" id="{7A9F4720-8A85-463C-BC7A-77C3381813B4}"/>
              </a:ext>
            </a:extLst>
          </p:cNvPr>
          <p:cNvSpPr>
            <a:spLocks noGrp="1"/>
          </p:cNvSpPr>
          <p:nvPr>
            <p:ph type="body" sz="quarter" idx="10"/>
          </p:nvPr>
        </p:nvSpPr>
        <p:spPr>
          <a:xfrm>
            <a:off x="715244" y="875144"/>
            <a:ext cx="8679807" cy="4968622"/>
          </a:xfrm>
        </p:spPr>
        <p:txBody>
          <a:bodyPr/>
          <a:lstStyle/>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Expenses recorded on a call are stored in the Call Expenses custom object.</a:t>
            </a:r>
          </a:p>
          <a:p>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To display Expenses on your call report page, place the </a:t>
            </a:r>
            <a:r>
              <a:rPr lang="en-US" b="0" i="0" dirty="0" err="1">
                <a:latin typeface="Calibri Light" panose="020F0302020204030204" pitchFamily="34" charset="0"/>
                <a:cs typeface="Calibri Light" panose="020F0302020204030204" pitchFamily="34" charset="0"/>
              </a:rPr>
              <a:t>zvod_expenses</a:t>
            </a:r>
            <a:r>
              <a:rPr lang="en-US" b="0" i="0" dirty="0">
                <a:latin typeface="Calibri Light" panose="020F0302020204030204" pitchFamily="34" charset="0"/>
                <a:cs typeface="Calibri Light" panose="020F0302020204030204" pitchFamily="34" charset="0"/>
              </a:rPr>
              <a:t> field on the page.</a:t>
            </a:r>
          </a:p>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Usually integrated with Concur for expense management and approvals.</a:t>
            </a:r>
          </a:p>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Reps can add expense receipts to a Saved Call as image.</a:t>
            </a:r>
          </a:p>
          <a:p>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The name of the image changes to _Expense_Call2_vod &lt;Timestamp in UTC&gt; format. Images are stored in the attachment as JPG/JPEG images.</a:t>
            </a:r>
          </a:p>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When a user submits a Call with an attached Expense receipt, the attachment is synced as part of the Auto-Send process.</a:t>
            </a:r>
          </a:p>
          <a:p>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Configuration for capturing receipts in CRM on Call2_vod object</a:t>
            </a:r>
          </a:p>
          <a:p>
            <a:pPr marL="342900" indent="-342900">
              <a:buFont typeface="+mj-lt"/>
              <a:buAutoNum type="arabicPeriod"/>
            </a:pPr>
            <a:r>
              <a:rPr lang="en-US" b="0" i="0" dirty="0">
                <a:latin typeface="Calibri Light" panose="020F0302020204030204" pitchFamily="34" charset="0"/>
                <a:cs typeface="Calibri Light" panose="020F0302020204030204" pitchFamily="34" charset="0"/>
              </a:rPr>
              <a:t>FLS edit permission to the </a:t>
            </a:r>
            <a:r>
              <a:rPr lang="en-US" b="0" i="0" dirty="0" err="1">
                <a:latin typeface="Calibri Light" panose="020F0302020204030204" pitchFamily="34" charset="0"/>
                <a:cs typeface="Calibri Light" panose="020F0302020204030204" pitchFamily="34" charset="0"/>
              </a:rPr>
              <a:t>zvod_Add_Expense_Receipt_vod</a:t>
            </a:r>
            <a:r>
              <a:rPr lang="en-US" b="0" i="0" dirty="0">
                <a:latin typeface="Calibri Light" panose="020F0302020204030204" pitchFamily="34" charset="0"/>
                <a:cs typeface="Calibri Light" panose="020F0302020204030204" pitchFamily="34" charset="0"/>
              </a:rPr>
              <a:t> field</a:t>
            </a:r>
          </a:p>
          <a:p>
            <a:pPr marL="342900" indent="-342900">
              <a:buFont typeface="+mj-lt"/>
              <a:buAutoNum type="arabicPeriod"/>
            </a:pPr>
            <a:r>
              <a:rPr lang="en-US" b="0" i="0" dirty="0">
                <a:latin typeface="Calibri Light" panose="020F0302020204030204" pitchFamily="34" charset="0"/>
                <a:cs typeface="Calibri Light" panose="020F0302020204030204" pitchFamily="34" charset="0"/>
              </a:rPr>
              <a:t>Place the </a:t>
            </a:r>
            <a:r>
              <a:rPr lang="en-US" b="0" i="0" dirty="0" err="1">
                <a:latin typeface="Calibri Light" panose="020F0302020204030204" pitchFamily="34" charset="0"/>
                <a:cs typeface="Calibri Light" panose="020F0302020204030204" pitchFamily="34" charset="0"/>
              </a:rPr>
              <a:t>zvod_Add_Expense_Receipts_vod</a:t>
            </a:r>
            <a:r>
              <a:rPr lang="en-US" b="0" i="0" dirty="0">
                <a:latin typeface="Calibri Light" panose="020F0302020204030204" pitchFamily="34" charset="0"/>
                <a:cs typeface="Calibri Light" panose="020F0302020204030204" pitchFamily="34" charset="0"/>
              </a:rPr>
              <a:t> field in a new section on page layout</a:t>
            </a:r>
          </a:p>
          <a:p>
            <a:pPr marL="342900" indent="-342900">
              <a:buFont typeface="+mj-lt"/>
              <a:buAutoNum type="arabicPeriod"/>
            </a:pPr>
            <a:r>
              <a:rPr lang="en-US" b="0" i="0" dirty="0">
                <a:latin typeface="Calibri Light" panose="020F0302020204030204" pitchFamily="34" charset="0"/>
                <a:cs typeface="Calibri Light" panose="020F0302020204030204" pitchFamily="34" charset="0"/>
              </a:rPr>
              <a:t>FLS read permission to the </a:t>
            </a:r>
            <a:r>
              <a:rPr lang="en-US" b="0" i="0" dirty="0" err="1">
                <a:latin typeface="Calibri Light" panose="020F0302020204030204" pitchFamily="34" charset="0"/>
                <a:cs typeface="Calibri Light" panose="020F0302020204030204" pitchFamily="34" charset="0"/>
              </a:rPr>
              <a:t>Expense_Receipt_Status_vod</a:t>
            </a:r>
            <a:r>
              <a:rPr lang="en-US" b="0" i="0" dirty="0">
                <a:latin typeface="Calibri Light" panose="020F0302020204030204" pitchFamily="34" charset="0"/>
                <a:cs typeface="Calibri Light" panose="020F0302020204030204" pitchFamily="34" charset="0"/>
              </a:rPr>
              <a:t> field</a:t>
            </a:r>
          </a:p>
          <a:p>
            <a:pPr marL="342900" indent="-342900">
              <a:buFont typeface="+mj-lt"/>
              <a:buAutoNum type="arabicPeriod"/>
            </a:pPr>
            <a:r>
              <a:rPr lang="en-US" b="0" i="0" dirty="0">
                <a:latin typeface="Calibri Light" panose="020F0302020204030204" pitchFamily="34" charset="0"/>
                <a:cs typeface="Calibri Light" panose="020F0302020204030204" pitchFamily="34" charset="0"/>
              </a:rPr>
              <a:t>Place the </a:t>
            </a:r>
            <a:r>
              <a:rPr lang="en-US" b="0" i="0" dirty="0" err="1">
                <a:latin typeface="Calibri Light" panose="020F0302020204030204" pitchFamily="34" charset="0"/>
                <a:cs typeface="Calibri Light" panose="020F0302020204030204" pitchFamily="34" charset="0"/>
              </a:rPr>
              <a:t>Expense_Receipt_Status_vod</a:t>
            </a:r>
            <a:r>
              <a:rPr lang="en-US" b="0" i="0" dirty="0">
                <a:latin typeface="Calibri Light" panose="020F0302020204030204" pitchFamily="34" charset="0"/>
                <a:cs typeface="Calibri Light" panose="020F0302020204030204" pitchFamily="34" charset="0"/>
              </a:rPr>
              <a:t> field on the Call2_vod object page layout.</a:t>
            </a:r>
          </a:p>
        </p:txBody>
      </p:sp>
    </p:spTree>
    <p:extLst>
      <p:ext uri="{BB962C8B-B14F-4D97-AF65-F5344CB8AC3E}">
        <p14:creationId xmlns:p14="http://schemas.microsoft.com/office/powerpoint/2010/main" val="34985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r>
              <a:rPr lang="en-US" dirty="0"/>
              <a:t>Concur Integration</a:t>
            </a:r>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843269" y="754303"/>
            <a:ext cx="8679807" cy="288032"/>
          </a:xfrm>
        </p:spPr>
        <p:txBody>
          <a:bodyPr/>
          <a:lstStyle/>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There is Custom Setting Concur_Settings_</a:t>
            </a:r>
            <a:r>
              <a:rPr lang="en-US" b="0" i="0" dirty="0" err="1">
                <a:latin typeface="Calibri Light" panose="020F0302020204030204" pitchFamily="34" charset="0"/>
                <a:cs typeface="Calibri Light" panose="020F0302020204030204" pitchFamily="34" charset="0"/>
              </a:rPr>
              <a:t>vod</a:t>
            </a:r>
            <a:r>
              <a:rPr lang="en-US" b="0" i="0" dirty="0">
                <a:latin typeface="Calibri Light" panose="020F0302020204030204" pitchFamily="34" charset="0"/>
                <a:cs typeface="Calibri Light" panose="020F0302020204030204" pitchFamily="34" charset="0"/>
              </a:rPr>
              <a:t>__c for concur related fields but this has not been managed yet in Bayer Ac1</a:t>
            </a:r>
          </a:p>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Multi-currency for calls can be configured to record expenses for different countries</a:t>
            </a:r>
          </a:p>
          <a:p>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Field mappings between Concur and Veeva CRM are updated to support multicurrency so that the mapping is based on the record currency, rather than the user currency</a:t>
            </a:r>
          </a:p>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Why going for Concur: </a:t>
            </a:r>
          </a:p>
          <a:p>
            <a:r>
              <a:rPr lang="en-US" b="0" i="0" dirty="0">
                <a:latin typeface="Calibri Light" panose="020F0302020204030204" pitchFamily="34" charset="0"/>
                <a:cs typeface="Calibri Light" panose="020F0302020204030204" pitchFamily="34" charset="0"/>
              </a:rPr>
              <a:t>       1. To eliminate the need for reps to enter attendee information in two different systems. </a:t>
            </a:r>
          </a:p>
          <a:p>
            <a:r>
              <a:rPr lang="en-US" b="0" i="0" dirty="0">
                <a:latin typeface="Calibri Light" panose="020F0302020204030204" pitchFamily="34" charset="0"/>
                <a:cs typeface="Calibri Light" panose="020F0302020204030204" pitchFamily="34" charset="0"/>
              </a:rPr>
              <a:t>       2. Automatic posting of attendees improves data accuracy.</a:t>
            </a:r>
          </a:p>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Data Flow in general is as below</a:t>
            </a:r>
          </a:p>
          <a:p>
            <a:endParaRPr lang="en-US" b="0" i="0" dirty="0">
              <a:latin typeface="Calibri Light" panose="020F0302020204030204" pitchFamily="34" charset="0"/>
              <a:cs typeface="Calibri Light" panose="020F0302020204030204" pitchFamily="34" charset="0"/>
            </a:endParaRPr>
          </a:p>
          <a:p>
            <a:endParaRPr lang="en-US" b="0" i="0" dirty="0">
              <a:latin typeface="Calibri Light" panose="020F0302020204030204" pitchFamily="34" charset="0"/>
              <a:cs typeface="Calibri Light" panose="020F0302020204030204" pitchFamily="34" charset="0"/>
            </a:endParaRPr>
          </a:p>
        </p:txBody>
      </p:sp>
      <p:pic>
        <p:nvPicPr>
          <p:cNvPr id="4" name="Picture 2" descr="https://crmhelp.veeva.com/doc/Content/Resources/Images/Integration/Concur_Integration/Concur_Overview_650x293.png">
            <a:extLst>
              <a:ext uri="{FF2B5EF4-FFF2-40B4-BE49-F238E27FC236}">
                <a16:creationId xmlns="" xmlns:a16="http://schemas.microsoft.com/office/drawing/2014/main" id="{78E3C349-0224-43AB-AF0E-C0DD76501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347" y="3645030"/>
            <a:ext cx="6191250" cy="2646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852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r>
              <a:rPr lang="en-US" dirty="0"/>
              <a:t>Call </a:t>
            </a:r>
            <a:r>
              <a:rPr lang="en-US" dirty="0" smtClean="0"/>
              <a:t>Samples &amp; Promotional Section</a:t>
            </a:r>
            <a:endParaRPr lang="en-US" dirty="0"/>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843269" y="754303"/>
            <a:ext cx="8679807" cy="288032"/>
          </a:xfrm>
        </p:spPr>
        <p:txBody>
          <a:bodyPr/>
          <a:lstStyle/>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Enables Reps to drop Samples, promotional, and other items to Accounts on the Call Report</a:t>
            </a:r>
          </a:p>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Provision for user to select specific products, quantities, and if applicable, lot numbers to be dropped to the account on the Call Report.</a:t>
            </a:r>
          </a:p>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Samples can be dropped in an individual call or on a group call where an attendee can be selected as a recipient.</a:t>
            </a:r>
          </a:p>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Few product types requires a valid license status and/or a signature.</a:t>
            </a:r>
          </a:p>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On group calls where a signature is required, one recipient must be selected to sign for the product. For all other product types where a signature is not required, multiple attendees may be selected as a recipient.</a:t>
            </a:r>
          </a:p>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In case if the mobile device is unavailable, paper-based sampling is supported on all platforms.</a:t>
            </a:r>
          </a:p>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When a call is submitted, a Sample Transaction is generated for each selected Sample, and a Sample Order Transaction is generated for each selected BRC product. </a:t>
            </a:r>
          </a:p>
          <a:p>
            <a:pPr marL="285750" indent="-285750">
              <a:buFont typeface="Arial" panose="020B0604020202020204" pitchFamily="34" charset="0"/>
              <a:buChar char="•"/>
            </a:pPr>
            <a:endParaRPr lang="en-US" b="0" i="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a:latin typeface="Calibri Light" panose="020F0302020204030204" pitchFamily="34" charset="0"/>
                <a:cs typeface="Calibri Light" panose="020F0302020204030204" pitchFamily="34" charset="0"/>
              </a:rPr>
              <a:t>These </a:t>
            </a:r>
            <a:r>
              <a:rPr lang="en-US" b="0" i="0" dirty="0">
                <a:latin typeface="Calibri Light" panose="020F0302020204030204" pitchFamily="34" charset="0"/>
                <a:cs typeface="Calibri Light" panose="020F0302020204030204" pitchFamily="34" charset="0"/>
              </a:rPr>
              <a:t>transactions are utilized in the sample tracking functionality within the Sample Management component of Veeva CRM.</a:t>
            </a:r>
          </a:p>
        </p:txBody>
      </p:sp>
    </p:spTree>
    <p:extLst>
      <p:ext uri="{BB962C8B-B14F-4D97-AF65-F5344CB8AC3E}">
        <p14:creationId xmlns:p14="http://schemas.microsoft.com/office/powerpoint/2010/main" val="1570723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2B101B-6088-4617-B59A-BBF2C5267751}"/>
              </a:ext>
            </a:extLst>
          </p:cNvPr>
          <p:cNvSpPr>
            <a:spLocks noGrp="1"/>
          </p:cNvSpPr>
          <p:nvPr>
            <p:ph type="title"/>
          </p:nvPr>
        </p:nvSpPr>
        <p:spPr/>
        <p:txBody>
          <a:bodyPr/>
          <a:lstStyle/>
          <a:p>
            <a:endParaRPr lang="en-US"/>
          </a:p>
        </p:txBody>
      </p:sp>
      <p:graphicFrame>
        <p:nvGraphicFramePr>
          <p:cNvPr id="4" name="Table 3">
            <a:extLst>
              <a:ext uri="{FF2B5EF4-FFF2-40B4-BE49-F238E27FC236}">
                <a16:creationId xmlns="" xmlns:a16="http://schemas.microsoft.com/office/drawing/2014/main" id="{FAFCB078-DA67-4140-B59B-80562B3EBBC1}"/>
              </a:ext>
            </a:extLst>
          </p:cNvPr>
          <p:cNvGraphicFramePr>
            <a:graphicFrameLocks noGrp="1"/>
          </p:cNvGraphicFramePr>
          <p:nvPr>
            <p:extLst>
              <p:ext uri="{D42A27DB-BD31-4B8C-83A1-F6EECF244321}">
                <p14:modId xmlns:p14="http://schemas.microsoft.com/office/powerpoint/2010/main" val="1594149469"/>
              </p:ext>
            </p:extLst>
          </p:nvPr>
        </p:nvGraphicFramePr>
        <p:xfrm>
          <a:off x="1028456" y="1340388"/>
          <a:ext cx="7849088" cy="4693228"/>
        </p:xfrm>
        <a:graphic>
          <a:graphicData uri="http://schemas.openxmlformats.org/drawingml/2006/table">
            <a:tbl>
              <a:tblPr>
                <a:tableStyleId>{775DCB02-9BB8-47FD-8907-85C794F793BA}</a:tableStyleId>
              </a:tblPr>
              <a:tblGrid>
                <a:gridCol w="2232310">
                  <a:extLst>
                    <a:ext uri="{9D8B030D-6E8A-4147-A177-3AD203B41FA5}">
                      <a16:colId xmlns="" xmlns:a16="http://schemas.microsoft.com/office/drawing/2014/main" val="3349327508"/>
                    </a:ext>
                  </a:extLst>
                </a:gridCol>
                <a:gridCol w="2855118">
                  <a:extLst>
                    <a:ext uri="{9D8B030D-6E8A-4147-A177-3AD203B41FA5}">
                      <a16:colId xmlns="" xmlns:a16="http://schemas.microsoft.com/office/drawing/2014/main" val="1155815357"/>
                    </a:ext>
                  </a:extLst>
                </a:gridCol>
                <a:gridCol w="1380830">
                  <a:extLst>
                    <a:ext uri="{9D8B030D-6E8A-4147-A177-3AD203B41FA5}">
                      <a16:colId xmlns="" xmlns:a16="http://schemas.microsoft.com/office/drawing/2014/main" val="4047367073"/>
                    </a:ext>
                  </a:extLst>
                </a:gridCol>
                <a:gridCol w="1380830">
                  <a:extLst>
                    <a:ext uri="{9D8B030D-6E8A-4147-A177-3AD203B41FA5}">
                      <a16:colId xmlns="" xmlns:a16="http://schemas.microsoft.com/office/drawing/2014/main" val="2214513121"/>
                    </a:ext>
                  </a:extLst>
                </a:gridCol>
              </a:tblGrid>
              <a:tr h="295086">
                <a:tc>
                  <a:txBody>
                    <a:bodyPr/>
                    <a:lstStyle/>
                    <a:p>
                      <a:r>
                        <a:rPr lang="en-US" sz="1000" b="1" dirty="0">
                          <a:effectLst/>
                        </a:rPr>
                        <a:t>Product Type</a:t>
                      </a:r>
                      <a:endParaRPr lang="en-US" sz="1000" b="1" dirty="0">
                        <a:solidFill>
                          <a:srgbClr val="FFFFFF"/>
                        </a:solidFill>
                        <a:effectLst/>
                        <a:latin typeface="Arial" panose="020B0604020202020204" pitchFamily="34" charset="0"/>
                      </a:endParaRPr>
                    </a:p>
                  </a:txBody>
                  <a:tcPr marL="883" marR="2543" marT="1271" marB="1271" anchor="ctr"/>
                </a:tc>
                <a:tc>
                  <a:txBody>
                    <a:bodyPr/>
                    <a:lstStyle/>
                    <a:p>
                      <a:r>
                        <a:rPr lang="en-US" sz="1000" b="1" dirty="0">
                          <a:effectLst/>
                        </a:rPr>
                        <a:t>Definition</a:t>
                      </a:r>
                      <a:endParaRPr lang="en-US" sz="1000" b="1" dirty="0">
                        <a:solidFill>
                          <a:srgbClr val="FFFFFF"/>
                        </a:solidFill>
                        <a:effectLst/>
                        <a:latin typeface="Arial" panose="020B0604020202020204" pitchFamily="34" charset="0"/>
                      </a:endParaRPr>
                    </a:p>
                  </a:txBody>
                  <a:tcPr marL="883" marR="2543" marT="1271" marB="1271" anchor="ctr"/>
                </a:tc>
                <a:tc>
                  <a:txBody>
                    <a:bodyPr/>
                    <a:lstStyle/>
                    <a:p>
                      <a:r>
                        <a:rPr lang="en-US" sz="1000" b="1" dirty="0">
                          <a:effectLst/>
                        </a:rPr>
                        <a:t>Valid License Required</a:t>
                      </a:r>
                      <a:endParaRPr lang="en-US" sz="1000" b="1" dirty="0">
                        <a:solidFill>
                          <a:srgbClr val="FFFFFF"/>
                        </a:solidFill>
                        <a:effectLst/>
                        <a:latin typeface="Arial" panose="020B0604020202020204" pitchFamily="34" charset="0"/>
                      </a:endParaRPr>
                    </a:p>
                  </a:txBody>
                  <a:tcPr marL="883" marR="2543" marT="1271" marB="1271" anchor="ctr"/>
                </a:tc>
                <a:tc>
                  <a:txBody>
                    <a:bodyPr/>
                    <a:lstStyle/>
                    <a:p>
                      <a:r>
                        <a:rPr lang="en-US" sz="1000" b="1" dirty="0">
                          <a:effectLst/>
                        </a:rPr>
                        <a:t>Signature Required</a:t>
                      </a:r>
                      <a:endParaRPr lang="en-US" sz="1000" b="1" dirty="0">
                        <a:solidFill>
                          <a:srgbClr val="FFFFFF"/>
                        </a:solidFill>
                        <a:effectLst/>
                        <a:latin typeface="Arial" panose="020B0604020202020204" pitchFamily="34" charset="0"/>
                      </a:endParaRPr>
                    </a:p>
                  </a:txBody>
                  <a:tcPr marL="883" marR="2543" marT="1271" marB="1271" anchor="ctr"/>
                </a:tc>
                <a:extLst>
                  <a:ext uri="{0D108BD9-81ED-4DB2-BD59-A6C34878D82A}">
                    <a16:rowId xmlns="" xmlns:a16="http://schemas.microsoft.com/office/drawing/2014/main" val="1391222744"/>
                  </a:ext>
                </a:extLst>
              </a:tr>
              <a:tr h="383399">
                <a:tc>
                  <a:txBody>
                    <a:bodyPr/>
                    <a:lstStyle/>
                    <a:p>
                      <a:pPr fontAlgn="t"/>
                      <a:r>
                        <a:rPr lang="en-US" sz="1000" dirty="0">
                          <a:effectLst/>
                        </a:rPr>
                        <a:t>Sample</a:t>
                      </a:r>
                      <a:endParaRPr lang="en-US" sz="1000" dirty="0">
                        <a:effectLst/>
                        <a:latin typeface="Arial" panose="020B0604020202020204" pitchFamily="34" charset="0"/>
                      </a:endParaRPr>
                    </a:p>
                  </a:txBody>
                  <a:tcPr marL="883" marR="2543" marT="1271" marB="1271"/>
                </a:tc>
                <a:tc>
                  <a:txBody>
                    <a:bodyPr/>
                    <a:lstStyle/>
                    <a:p>
                      <a:pPr fontAlgn="t"/>
                      <a:r>
                        <a:rPr lang="en-US" sz="1000">
                          <a:effectLst/>
                        </a:rPr>
                        <a:t>Any product sample that is physically left at the call location</a:t>
                      </a:r>
                      <a:endParaRPr lang="en-US" sz="1000">
                        <a:effectLst/>
                        <a:latin typeface="Arial" panose="020B0604020202020204" pitchFamily="34" charset="0"/>
                      </a:endParaRPr>
                    </a:p>
                  </a:txBody>
                  <a:tcPr marL="883" marR="2543" marT="1271" marB="1271"/>
                </a:tc>
                <a:tc>
                  <a:txBody>
                    <a:bodyPr/>
                    <a:lstStyle/>
                    <a:p>
                      <a:pPr algn="ctr" fontAlgn="t"/>
                      <a:r>
                        <a:rPr lang="en-US" sz="1000" dirty="0">
                          <a:effectLst/>
                        </a:rPr>
                        <a:t>Y</a:t>
                      </a:r>
                      <a:endParaRPr lang="en-US" sz="1000" dirty="0">
                        <a:effectLst/>
                        <a:latin typeface="Arial" panose="020B0604020202020204" pitchFamily="34" charset="0"/>
                      </a:endParaRPr>
                    </a:p>
                  </a:txBody>
                  <a:tcPr marL="883" marR="2543" marT="1271" marB="1271"/>
                </a:tc>
                <a:tc>
                  <a:txBody>
                    <a:bodyPr/>
                    <a:lstStyle/>
                    <a:p>
                      <a:pPr algn="ctr" fontAlgn="t"/>
                      <a:r>
                        <a:rPr lang="en-US" sz="1000" dirty="0">
                          <a:effectLst/>
                        </a:rPr>
                        <a:t>Y</a:t>
                      </a:r>
                      <a:endParaRPr lang="en-US" sz="1000" dirty="0">
                        <a:effectLst/>
                        <a:latin typeface="Arial" panose="020B0604020202020204" pitchFamily="34" charset="0"/>
                      </a:endParaRPr>
                    </a:p>
                  </a:txBody>
                  <a:tcPr marL="883" marR="2543" marT="1271" marB="1271"/>
                </a:tc>
                <a:extLst>
                  <a:ext uri="{0D108BD9-81ED-4DB2-BD59-A6C34878D82A}">
                    <a16:rowId xmlns="" xmlns:a16="http://schemas.microsoft.com/office/drawing/2014/main" val="2293023216"/>
                  </a:ext>
                </a:extLst>
              </a:tr>
              <a:tr h="637585">
                <a:tc>
                  <a:txBody>
                    <a:bodyPr/>
                    <a:lstStyle/>
                    <a:p>
                      <a:pPr fontAlgn="t"/>
                      <a:r>
                        <a:rPr lang="en-US" sz="1000" dirty="0">
                          <a:effectLst/>
                        </a:rPr>
                        <a:t>BRC</a:t>
                      </a:r>
                      <a:endParaRPr lang="en-US" sz="1000" dirty="0">
                        <a:effectLst/>
                        <a:latin typeface="Arial" panose="020B0604020202020204" pitchFamily="34" charset="0"/>
                      </a:endParaRPr>
                    </a:p>
                  </a:txBody>
                  <a:tcPr marL="883" marR="2543" marT="1271" marB="1271"/>
                </a:tc>
                <a:tc>
                  <a:txBody>
                    <a:bodyPr/>
                    <a:lstStyle/>
                    <a:p>
                      <a:pPr fontAlgn="t"/>
                      <a:r>
                        <a:rPr lang="en-US" sz="1000">
                          <a:effectLst/>
                        </a:rPr>
                        <a:t>Any product sample that is requested to be sent via mail to a specified ship to address</a:t>
                      </a:r>
                      <a:endParaRPr lang="en-US" sz="1000">
                        <a:effectLst/>
                        <a:latin typeface="Arial" panose="020B0604020202020204" pitchFamily="34" charset="0"/>
                      </a:endParaRPr>
                    </a:p>
                  </a:txBody>
                  <a:tcPr marL="883" marR="2543" marT="1271" marB="1271"/>
                </a:tc>
                <a:tc>
                  <a:txBody>
                    <a:bodyPr/>
                    <a:lstStyle/>
                    <a:p>
                      <a:pPr algn="ctr" fontAlgn="t"/>
                      <a:r>
                        <a:rPr lang="en-US" sz="1000" dirty="0">
                          <a:effectLst/>
                        </a:rPr>
                        <a:t>Y</a:t>
                      </a:r>
                      <a:endParaRPr lang="en-US" sz="1000" dirty="0">
                        <a:effectLst/>
                        <a:latin typeface="Arial" panose="020B0604020202020204" pitchFamily="34" charset="0"/>
                      </a:endParaRPr>
                    </a:p>
                  </a:txBody>
                  <a:tcPr marL="883" marR="2543" marT="1271" marB="1271"/>
                </a:tc>
                <a:tc>
                  <a:txBody>
                    <a:bodyPr/>
                    <a:lstStyle/>
                    <a:p>
                      <a:pPr algn="ctr" fontAlgn="t"/>
                      <a:r>
                        <a:rPr lang="en-US" sz="1000" dirty="0">
                          <a:effectLst/>
                        </a:rPr>
                        <a:t>Y</a:t>
                      </a:r>
                      <a:endParaRPr lang="en-US" sz="1000" dirty="0">
                        <a:effectLst/>
                        <a:latin typeface="Arial" panose="020B0604020202020204" pitchFamily="34" charset="0"/>
                      </a:endParaRPr>
                    </a:p>
                  </a:txBody>
                  <a:tcPr marL="883" marR="2543" marT="1271" marB="1271"/>
                </a:tc>
                <a:extLst>
                  <a:ext uri="{0D108BD9-81ED-4DB2-BD59-A6C34878D82A}">
                    <a16:rowId xmlns="" xmlns:a16="http://schemas.microsoft.com/office/drawing/2014/main" val="550319606"/>
                  </a:ext>
                </a:extLst>
              </a:tr>
              <a:tr h="891771">
                <a:tc>
                  <a:txBody>
                    <a:bodyPr/>
                    <a:lstStyle/>
                    <a:p>
                      <a:pPr fontAlgn="t"/>
                      <a:r>
                        <a:rPr lang="en-US" sz="1000" dirty="0">
                          <a:effectLst/>
                        </a:rPr>
                        <a:t>Alternative Sample</a:t>
                      </a:r>
                      <a:endParaRPr lang="en-US" sz="1000" dirty="0">
                        <a:effectLst/>
                        <a:latin typeface="Arial" panose="020B0604020202020204" pitchFamily="34" charset="0"/>
                      </a:endParaRPr>
                    </a:p>
                  </a:txBody>
                  <a:tcPr marL="883" marR="2543" marT="1271" marB="1271"/>
                </a:tc>
                <a:tc>
                  <a:txBody>
                    <a:bodyPr/>
                    <a:lstStyle/>
                    <a:p>
                      <a:pPr fontAlgn="t"/>
                      <a:r>
                        <a:rPr lang="en-US" sz="1000" dirty="0">
                          <a:effectLst/>
                        </a:rPr>
                        <a:t>Any means of obtaining a product sample that does not require a lot number for disbursement (co-pay cards and vouchers)</a:t>
                      </a:r>
                      <a:endParaRPr lang="en-US" sz="1000" dirty="0">
                        <a:effectLst/>
                        <a:latin typeface="Arial" panose="020B0604020202020204" pitchFamily="34" charset="0"/>
                      </a:endParaRPr>
                    </a:p>
                  </a:txBody>
                  <a:tcPr marL="883" marR="2543" marT="1271" marB="1271"/>
                </a:tc>
                <a:tc>
                  <a:txBody>
                    <a:bodyPr/>
                    <a:lstStyle/>
                    <a:p>
                      <a:pPr algn="ctr" fontAlgn="t"/>
                      <a:r>
                        <a:rPr lang="en-US" sz="1000" dirty="0">
                          <a:effectLst/>
                        </a:rPr>
                        <a:t>Y</a:t>
                      </a:r>
                      <a:endParaRPr lang="en-US" sz="1000" dirty="0">
                        <a:effectLst/>
                        <a:latin typeface="Arial" panose="020B0604020202020204" pitchFamily="34" charset="0"/>
                      </a:endParaRPr>
                    </a:p>
                  </a:txBody>
                  <a:tcPr marL="883" marR="2543" marT="1271" marB="1271"/>
                </a:tc>
                <a:tc>
                  <a:txBody>
                    <a:bodyPr/>
                    <a:lstStyle/>
                    <a:p>
                      <a:pPr algn="ctr" fontAlgn="t"/>
                      <a:r>
                        <a:rPr lang="en-US" sz="1000">
                          <a:effectLst/>
                        </a:rPr>
                        <a:t>Y</a:t>
                      </a:r>
                      <a:endParaRPr lang="en-US" sz="1000">
                        <a:effectLst/>
                        <a:latin typeface="Arial" panose="020B0604020202020204" pitchFamily="34" charset="0"/>
                      </a:endParaRPr>
                    </a:p>
                  </a:txBody>
                  <a:tcPr marL="883" marR="2543" marT="1271" marB="1271"/>
                </a:tc>
                <a:extLst>
                  <a:ext uri="{0D108BD9-81ED-4DB2-BD59-A6C34878D82A}">
                    <a16:rowId xmlns="" xmlns:a16="http://schemas.microsoft.com/office/drawing/2014/main" val="2268767325"/>
                  </a:ext>
                </a:extLst>
              </a:tr>
              <a:tr h="510492">
                <a:tc>
                  <a:txBody>
                    <a:bodyPr/>
                    <a:lstStyle/>
                    <a:p>
                      <a:pPr fontAlgn="t"/>
                      <a:r>
                        <a:rPr lang="en-US" sz="1000">
                          <a:effectLst/>
                        </a:rPr>
                        <a:t>High Value Promotional Item</a:t>
                      </a:r>
                      <a:endParaRPr lang="en-US" sz="1000">
                        <a:effectLst/>
                        <a:latin typeface="Arial" panose="020B0604020202020204" pitchFamily="34" charset="0"/>
                      </a:endParaRPr>
                    </a:p>
                  </a:txBody>
                  <a:tcPr marL="883" marR="2543" marT="1271" marB="1271"/>
                </a:tc>
                <a:tc>
                  <a:txBody>
                    <a:bodyPr/>
                    <a:lstStyle/>
                    <a:p>
                      <a:pPr fontAlgn="t"/>
                      <a:r>
                        <a:rPr lang="en-US" sz="1000" dirty="0">
                          <a:effectLst/>
                        </a:rPr>
                        <a:t>Any highly valued marketing or sales aid that is physically left at the call location</a:t>
                      </a:r>
                      <a:endParaRPr lang="en-US" sz="1000" dirty="0">
                        <a:effectLst/>
                        <a:latin typeface="Arial" panose="020B0604020202020204" pitchFamily="34" charset="0"/>
                      </a:endParaRPr>
                    </a:p>
                  </a:txBody>
                  <a:tcPr marL="883" marR="2543" marT="1271" marB="1271"/>
                </a:tc>
                <a:tc>
                  <a:txBody>
                    <a:bodyPr/>
                    <a:lstStyle/>
                    <a:p>
                      <a:pPr algn="ctr" fontAlgn="t"/>
                      <a:r>
                        <a:rPr lang="en-US" sz="1000">
                          <a:effectLst/>
                        </a:rPr>
                        <a:t>N</a:t>
                      </a:r>
                      <a:endParaRPr lang="en-US" sz="1000">
                        <a:effectLst/>
                        <a:latin typeface="Arial" panose="020B0604020202020204" pitchFamily="34" charset="0"/>
                      </a:endParaRPr>
                    </a:p>
                  </a:txBody>
                  <a:tcPr marL="883" marR="2543" marT="1271" marB="1271"/>
                </a:tc>
                <a:tc>
                  <a:txBody>
                    <a:bodyPr/>
                    <a:lstStyle/>
                    <a:p>
                      <a:pPr algn="ctr" fontAlgn="t"/>
                      <a:r>
                        <a:rPr lang="en-US" sz="1000">
                          <a:effectLst/>
                        </a:rPr>
                        <a:t>Y</a:t>
                      </a:r>
                      <a:endParaRPr lang="en-US" sz="1000">
                        <a:effectLst/>
                        <a:latin typeface="Arial" panose="020B0604020202020204" pitchFamily="34" charset="0"/>
                      </a:endParaRPr>
                    </a:p>
                  </a:txBody>
                  <a:tcPr marL="883" marR="2543" marT="1271" marB="1271"/>
                </a:tc>
                <a:extLst>
                  <a:ext uri="{0D108BD9-81ED-4DB2-BD59-A6C34878D82A}">
                    <a16:rowId xmlns="" xmlns:a16="http://schemas.microsoft.com/office/drawing/2014/main" val="3272432632"/>
                  </a:ext>
                </a:extLst>
              </a:tr>
              <a:tr h="510492">
                <a:tc>
                  <a:txBody>
                    <a:bodyPr/>
                    <a:lstStyle/>
                    <a:p>
                      <a:pPr fontAlgn="t"/>
                      <a:r>
                        <a:rPr lang="en-US" sz="1000">
                          <a:effectLst/>
                        </a:rPr>
                        <a:t>Promotional Item</a:t>
                      </a:r>
                      <a:endParaRPr lang="en-US" sz="1000">
                        <a:effectLst/>
                        <a:latin typeface="Arial" panose="020B0604020202020204" pitchFamily="34" charset="0"/>
                      </a:endParaRPr>
                    </a:p>
                  </a:txBody>
                  <a:tcPr marL="883" marR="2543" marT="1271" marB="1271"/>
                </a:tc>
                <a:tc>
                  <a:txBody>
                    <a:bodyPr/>
                    <a:lstStyle/>
                    <a:p>
                      <a:pPr fontAlgn="t"/>
                      <a:r>
                        <a:rPr lang="en-US" sz="1000" dirty="0">
                          <a:effectLst/>
                        </a:rPr>
                        <a:t>Any marketing or sales aid that is physically left at the call location</a:t>
                      </a:r>
                      <a:endParaRPr lang="en-US" sz="1000" dirty="0">
                        <a:effectLst/>
                        <a:latin typeface="Arial" panose="020B0604020202020204" pitchFamily="34" charset="0"/>
                      </a:endParaRPr>
                    </a:p>
                  </a:txBody>
                  <a:tcPr marL="883" marR="2543" marT="1271" marB="1271"/>
                </a:tc>
                <a:tc>
                  <a:txBody>
                    <a:bodyPr/>
                    <a:lstStyle/>
                    <a:p>
                      <a:pPr algn="ctr" fontAlgn="t"/>
                      <a:r>
                        <a:rPr lang="en-US" sz="1000">
                          <a:effectLst/>
                        </a:rPr>
                        <a:t>N</a:t>
                      </a:r>
                      <a:endParaRPr lang="en-US" sz="1000">
                        <a:effectLst/>
                        <a:latin typeface="Arial" panose="020B0604020202020204" pitchFamily="34" charset="0"/>
                      </a:endParaRPr>
                    </a:p>
                  </a:txBody>
                  <a:tcPr marL="883" marR="2543" marT="1271" marB="1271"/>
                </a:tc>
                <a:tc>
                  <a:txBody>
                    <a:bodyPr/>
                    <a:lstStyle/>
                    <a:p>
                      <a:pPr algn="ctr" fontAlgn="t"/>
                      <a:r>
                        <a:rPr lang="en-US" sz="1000">
                          <a:effectLst/>
                        </a:rPr>
                        <a:t>N</a:t>
                      </a:r>
                      <a:endParaRPr lang="en-US" sz="1000">
                        <a:effectLst/>
                        <a:latin typeface="Arial" panose="020B0604020202020204" pitchFamily="34" charset="0"/>
                      </a:endParaRPr>
                    </a:p>
                  </a:txBody>
                  <a:tcPr marL="883" marR="2543" marT="1271" marB="1271"/>
                </a:tc>
                <a:extLst>
                  <a:ext uri="{0D108BD9-81ED-4DB2-BD59-A6C34878D82A}">
                    <a16:rowId xmlns="" xmlns:a16="http://schemas.microsoft.com/office/drawing/2014/main" val="3984242878"/>
                  </a:ext>
                </a:extLst>
              </a:tr>
              <a:tr h="383399">
                <a:tc>
                  <a:txBody>
                    <a:bodyPr/>
                    <a:lstStyle/>
                    <a:p>
                      <a:pPr fontAlgn="t"/>
                      <a:r>
                        <a:rPr lang="en-US" sz="1000">
                          <a:effectLst/>
                        </a:rPr>
                        <a:t>Reprint</a:t>
                      </a:r>
                      <a:endParaRPr lang="en-US" sz="1000">
                        <a:effectLst/>
                        <a:latin typeface="Arial" panose="020B0604020202020204" pitchFamily="34" charset="0"/>
                      </a:endParaRPr>
                    </a:p>
                  </a:txBody>
                  <a:tcPr marL="883" marR="2543" marT="1271" marB="1271"/>
                </a:tc>
                <a:tc>
                  <a:txBody>
                    <a:bodyPr/>
                    <a:lstStyle/>
                    <a:p>
                      <a:pPr fontAlgn="t"/>
                      <a:r>
                        <a:rPr lang="en-US" sz="1000">
                          <a:effectLst/>
                        </a:rPr>
                        <a:t>Any medical reprint that is physically left at the call location</a:t>
                      </a:r>
                      <a:endParaRPr lang="en-US" sz="1000">
                        <a:effectLst/>
                        <a:latin typeface="Arial" panose="020B0604020202020204" pitchFamily="34" charset="0"/>
                      </a:endParaRPr>
                    </a:p>
                  </a:txBody>
                  <a:tcPr marL="883" marR="2543" marT="1271" marB="1271"/>
                </a:tc>
                <a:tc>
                  <a:txBody>
                    <a:bodyPr/>
                    <a:lstStyle/>
                    <a:p>
                      <a:pPr algn="ctr" fontAlgn="t"/>
                      <a:r>
                        <a:rPr lang="en-US" sz="1000">
                          <a:effectLst/>
                        </a:rPr>
                        <a:t>N</a:t>
                      </a:r>
                      <a:endParaRPr lang="en-US" sz="1000">
                        <a:effectLst/>
                        <a:latin typeface="Arial" panose="020B0604020202020204" pitchFamily="34" charset="0"/>
                      </a:endParaRPr>
                    </a:p>
                  </a:txBody>
                  <a:tcPr marL="883" marR="2543" marT="1271" marB="1271"/>
                </a:tc>
                <a:tc>
                  <a:txBody>
                    <a:bodyPr/>
                    <a:lstStyle/>
                    <a:p>
                      <a:pPr algn="ctr" fontAlgn="t"/>
                      <a:r>
                        <a:rPr lang="en-US" sz="1000">
                          <a:effectLst/>
                        </a:rPr>
                        <a:t>N</a:t>
                      </a:r>
                      <a:endParaRPr lang="en-US" sz="1000">
                        <a:effectLst/>
                        <a:latin typeface="Arial" panose="020B0604020202020204" pitchFamily="34" charset="0"/>
                      </a:endParaRPr>
                    </a:p>
                  </a:txBody>
                  <a:tcPr marL="883" marR="2543" marT="1271" marB="1271"/>
                </a:tc>
                <a:extLst>
                  <a:ext uri="{0D108BD9-81ED-4DB2-BD59-A6C34878D82A}">
                    <a16:rowId xmlns="" xmlns:a16="http://schemas.microsoft.com/office/drawing/2014/main" val="2372927554"/>
                  </a:ext>
                </a:extLst>
              </a:tr>
              <a:tr h="1068748">
                <a:tc>
                  <a:txBody>
                    <a:bodyPr/>
                    <a:lstStyle/>
                    <a:p>
                      <a:pPr fontAlgn="t"/>
                      <a:r>
                        <a:rPr lang="en-US" sz="1000">
                          <a:effectLst/>
                        </a:rPr>
                        <a:t>Custom</a:t>
                      </a:r>
                      <a:endParaRPr lang="en-US" sz="1000">
                        <a:effectLst/>
                        <a:latin typeface="Arial" panose="020B0604020202020204" pitchFamily="34" charset="0"/>
                      </a:endParaRPr>
                    </a:p>
                  </a:txBody>
                  <a:tcPr marL="883" marR="2543" marT="1271" marB="1271"/>
                </a:tc>
                <a:tc>
                  <a:txBody>
                    <a:bodyPr/>
                    <a:lstStyle/>
                    <a:p>
                      <a:pPr fontAlgn="t"/>
                      <a:r>
                        <a:rPr lang="en-US" sz="1000" dirty="0">
                          <a:effectLst/>
                        </a:rPr>
                        <a:t>Any customer defined product type that is physically left at the call location</a:t>
                      </a:r>
                      <a:endParaRPr lang="en-US" sz="1000" dirty="0">
                        <a:effectLst/>
                        <a:latin typeface="Arial" panose="020B0604020202020204" pitchFamily="34" charset="0"/>
                      </a:endParaRPr>
                    </a:p>
                  </a:txBody>
                  <a:tcPr marL="883" marR="2543" marT="1271" marB="1271"/>
                </a:tc>
                <a:tc>
                  <a:txBody>
                    <a:bodyPr/>
                    <a:lstStyle/>
                    <a:p>
                      <a:pPr algn="ctr" fontAlgn="t"/>
                      <a:r>
                        <a:rPr lang="en-US" sz="1000">
                          <a:effectLst/>
                        </a:rPr>
                        <a:t>N</a:t>
                      </a:r>
                      <a:endParaRPr lang="en-US" sz="1000">
                        <a:effectLst/>
                        <a:latin typeface="Arial" panose="020B0604020202020204" pitchFamily="34" charset="0"/>
                      </a:endParaRPr>
                    </a:p>
                  </a:txBody>
                  <a:tcPr marL="883" marR="2543" marT="1271" marB="1271"/>
                </a:tc>
                <a:tc>
                  <a:txBody>
                    <a:bodyPr/>
                    <a:lstStyle/>
                    <a:p>
                      <a:pPr algn="ctr" fontAlgn="t"/>
                      <a:r>
                        <a:rPr lang="en-US" sz="1000" dirty="0">
                          <a:effectLst/>
                        </a:rPr>
                        <a:t>N</a:t>
                      </a:r>
                      <a:endParaRPr lang="en-US" sz="1000" dirty="0">
                        <a:effectLst/>
                        <a:latin typeface="Arial" panose="020B0604020202020204" pitchFamily="34" charset="0"/>
                      </a:endParaRPr>
                    </a:p>
                  </a:txBody>
                  <a:tcPr marL="883" marR="2543" marT="1271" marB="1271"/>
                </a:tc>
                <a:extLst>
                  <a:ext uri="{0D108BD9-81ED-4DB2-BD59-A6C34878D82A}">
                    <a16:rowId xmlns="" xmlns:a16="http://schemas.microsoft.com/office/drawing/2014/main" val="3635425808"/>
                  </a:ext>
                </a:extLst>
              </a:tr>
            </a:tbl>
          </a:graphicData>
        </a:graphic>
      </p:graphicFrame>
      <p:sp>
        <p:nvSpPr>
          <p:cNvPr id="5" name="Rectangle 1">
            <a:extLst>
              <a:ext uri="{FF2B5EF4-FFF2-40B4-BE49-F238E27FC236}">
                <a16:creationId xmlns="" xmlns:a16="http://schemas.microsoft.com/office/drawing/2014/main" id="{93882521-9773-41E6-9263-7F05B2048E9B}"/>
              </a:ext>
            </a:extLst>
          </p:cNvPr>
          <p:cNvSpPr>
            <a:spLocks noGrp="1" noChangeArrowheads="1"/>
          </p:cNvSpPr>
          <p:nvPr>
            <p:ph type="body" sz="quarter" idx="10"/>
          </p:nvPr>
        </p:nvSpPr>
        <p:spPr bwMode="auto">
          <a:xfrm>
            <a:off x="860069" y="709246"/>
            <a:ext cx="867980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04040"/>
                </a:solidFill>
                <a:effectLst/>
                <a:latin typeface="Arial" panose="020B0604020202020204" pitchFamily="34" charset="0"/>
                <a:cs typeface="Arial" panose="020B0604020202020204" pitchFamily="34" charset="0"/>
              </a:rPr>
              <a:t>The product types available for disbursement on a call report are: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694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r>
              <a:rPr lang="en-US" dirty="0"/>
              <a:t>Section Signals</a:t>
            </a:r>
            <a:endParaRPr lang="en-US" dirty="0"/>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843269" y="754303"/>
            <a:ext cx="8679807" cy="288032"/>
          </a:xfrm>
        </p:spPr>
        <p:txBody>
          <a:bodyPr/>
          <a:lstStyle/>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p:txBody>
      </p:sp>
      <p:pic>
        <p:nvPicPr>
          <p:cNvPr id="3768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6" y="24104"/>
            <a:ext cx="9993704" cy="6833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0374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843269" y="754303"/>
            <a:ext cx="8679807" cy="288032"/>
          </a:xfrm>
        </p:spPr>
        <p:txBody>
          <a:bodyPr/>
          <a:lstStyle/>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p:txBody>
      </p:sp>
      <p:pic>
        <p:nvPicPr>
          <p:cNvPr id="3778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906000"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87331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r>
              <a:rPr lang="en-US" dirty="0" smtClean="0"/>
              <a:t>Section Signals used in IMCM Call page layouts</a:t>
            </a:r>
            <a:endParaRPr lang="en-US" dirty="0"/>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843269" y="754303"/>
            <a:ext cx="8679807" cy="288032"/>
          </a:xfrm>
        </p:spPr>
        <p:txBody>
          <a:bodyPr/>
          <a:lstStyle/>
          <a:p>
            <a:pPr marL="285750" indent="-285750">
              <a:buFont typeface="Arial" panose="020B0604020202020204" pitchFamily="34" charset="0"/>
              <a:buChar char="•"/>
            </a:pPr>
            <a:r>
              <a:rPr lang="en-US" i="0" dirty="0" smtClean="0">
                <a:latin typeface="Calibri Light" panose="020F0302020204030204" pitchFamily="34" charset="0"/>
                <a:cs typeface="Calibri Light" panose="020F0302020204030204" pitchFamily="34" charset="0"/>
              </a:rPr>
              <a:t>Samples &amp; Promotional section signals</a:t>
            </a:r>
          </a:p>
          <a:p>
            <a:pPr marL="285750" indent="-285750">
              <a:buFont typeface="Arial" panose="020B0604020202020204" pitchFamily="34" charset="0"/>
              <a:buChar char="•"/>
            </a:pPr>
            <a:r>
              <a:rPr lang="en-US" b="0" i="0" dirty="0" smtClean="0">
                <a:latin typeface="Calibri Light" panose="020F0302020204030204" pitchFamily="34" charset="0"/>
                <a:cs typeface="Calibri Light" panose="020F0302020204030204" pitchFamily="34" charset="0"/>
              </a:rPr>
              <a:t>--</a:t>
            </a:r>
            <a:r>
              <a:rPr lang="en-US" b="0" i="0" dirty="0" err="1" smtClean="0">
                <a:latin typeface="Calibri Light" panose="020F0302020204030204" pitchFamily="34" charset="0"/>
                <a:cs typeface="Calibri Light" panose="020F0302020204030204" pitchFamily="34" charset="0"/>
              </a:rPr>
              <a:t>nslns</a:t>
            </a:r>
            <a:r>
              <a:rPr lang="en-US" b="0" i="0" dirty="0">
                <a:latin typeface="Calibri Light" panose="020F0302020204030204" pitchFamily="34" charset="0"/>
                <a:cs typeface="Calibri Light" panose="020F0302020204030204" pitchFamily="34" charset="0"/>
              </a:rPr>
              <a:t> (No Sample License No Signature)</a:t>
            </a:r>
            <a:r>
              <a:rPr lang="en-US" b="0" i="0" dirty="0" smtClean="0">
                <a:latin typeface="Calibri Light" panose="020F0302020204030204" pitchFamily="34" charset="0"/>
                <a:cs typeface="Calibri Light" panose="020F0302020204030204" pitchFamily="34" charset="0"/>
              </a:rPr>
              <a:t> </a:t>
            </a:r>
            <a:r>
              <a:rPr lang="en-US" b="0" i="0" dirty="0">
                <a:latin typeface="Calibri Light" panose="020F0302020204030204" pitchFamily="34" charset="0"/>
                <a:cs typeface="Calibri Light" panose="020F0302020204030204" pitchFamily="34" charset="0"/>
              </a:rPr>
              <a:t>: No Sampling license and no signature required.</a:t>
            </a:r>
            <a:endParaRPr lang="en-US" b="0" i="0"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smtClean="0">
                <a:latin typeface="Calibri Light" panose="020F0302020204030204" pitchFamily="34" charset="0"/>
                <a:cs typeface="Calibri Light" panose="020F0302020204030204" pitchFamily="34" charset="0"/>
              </a:rPr>
              <a:t>--</a:t>
            </a:r>
            <a:r>
              <a:rPr lang="en-US" b="0" i="0" dirty="0" err="1" smtClean="0">
                <a:latin typeface="Calibri Light" panose="020F0302020204030204" pitchFamily="34" charset="0"/>
                <a:cs typeface="Calibri Light" panose="020F0302020204030204" pitchFamily="34" charset="0"/>
              </a:rPr>
              <a:t>ra</a:t>
            </a:r>
            <a:r>
              <a:rPr lang="en-US" b="0" i="0" dirty="0">
                <a:latin typeface="Calibri Light" panose="020F0302020204030204" pitchFamily="34" charset="0"/>
                <a:cs typeface="Calibri Light" panose="020F0302020204030204" pitchFamily="34" charset="0"/>
              </a:rPr>
              <a:t> (Reset All):  Enables the Clear Selection button allowing the user to quickly clear all Sample and Promotional Item entries.</a:t>
            </a:r>
            <a:endParaRPr lang="en-US" b="0" i="0"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a:t>
            </a:r>
            <a:r>
              <a:rPr lang="en-US" b="0" i="0" dirty="0" smtClean="0">
                <a:latin typeface="Calibri Light" panose="020F0302020204030204" pitchFamily="34" charset="0"/>
                <a:cs typeface="Calibri Light" panose="020F0302020204030204" pitchFamily="34" charset="0"/>
              </a:rPr>
              <a:t>np (</a:t>
            </a:r>
            <a:r>
              <a:rPr lang="en-US" b="0" i="0" dirty="0">
                <a:latin typeface="Calibri Light" panose="020F0302020204030204" pitchFamily="34" charset="0"/>
                <a:cs typeface="Calibri Light" panose="020F0302020204030204" pitchFamily="34" charset="0"/>
              </a:rPr>
              <a:t>No promo items </a:t>
            </a:r>
            <a:r>
              <a:rPr lang="en-US" b="0" i="0" dirty="0" smtClean="0">
                <a:latin typeface="Calibri Light" panose="020F0302020204030204" pitchFamily="34" charset="0"/>
                <a:cs typeface="Calibri Light" panose="020F0302020204030204" pitchFamily="34" charset="0"/>
              </a:rPr>
              <a:t>) </a:t>
            </a:r>
            <a:r>
              <a:rPr lang="en-US" b="0" i="0" dirty="0">
                <a:latin typeface="Calibri Light" panose="020F0302020204030204" pitchFamily="34" charset="0"/>
                <a:cs typeface="Calibri Light" panose="020F0302020204030204" pitchFamily="34" charset="0"/>
              </a:rPr>
              <a:t>: No promo items in the sample column.</a:t>
            </a:r>
            <a:endParaRPr lang="en-US" b="0" i="0"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smtClean="0">
                <a:latin typeface="Calibri Light" panose="020F0302020204030204" pitchFamily="34" charset="0"/>
                <a:cs typeface="Calibri Light" panose="020F0302020204030204" pitchFamily="34" charset="0"/>
              </a:rPr>
              <a:t>--</a:t>
            </a:r>
            <a:r>
              <a:rPr lang="en-US" b="0" i="0" dirty="0" err="1" smtClean="0">
                <a:latin typeface="Calibri Light" panose="020F0302020204030204" pitchFamily="34" charset="0"/>
                <a:cs typeface="Calibri Light" panose="020F0302020204030204" pitchFamily="34" charset="0"/>
              </a:rPr>
              <a:t>nas</a:t>
            </a:r>
            <a:r>
              <a:rPr lang="en-US" b="0" i="0" dirty="0">
                <a:latin typeface="Calibri Light" panose="020F0302020204030204" pitchFamily="34" charset="0"/>
                <a:cs typeface="Calibri Light" panose="020F0302020204030204" pitchFamily="34" charset="0"/>
              </a:rPr>
              <a:t> </a:t>
            </a:r>
            <a:r>
              <a:rPr lang="en-US" b="0" i="0" dirty="0" smtClean="0">
                <a:latin typeface="Calibri Light" panose="020F0302020204030204" pitchFamily="34" charset="0"/>
                <a:cs typeface="Calibri Light" panose="020F0302020204030204" pitchFamily="34" charset="0"/>
              </a:rPr>
              <a:t>(No </a:t>
            </a:r>
            <a:r>
              <a:rPr lang="en-US" b="0" i="0" dirty="0">
                <a:latin typeface="Calibri Light" panose="020F0302020204030204" pitchFamily="34" charset="0"/>
                <a:cs typeface="Calibri Light" panose="020F0302020204030204" pitchFamily="34" charset="0"/>
              </a:rPr>
              <a:t>Alternative </a:t>
            </a:r>
            <a:r>
              <a:rPr lang="en-US" b="0" i="0" dirty="0" smtClean="0">
                <a:latin typeface="Calibri Light" panose="020F0302020204030204" pitchFamily="34" charset="0"/>
                <a:cs typeface="Calibri Light" panose="020F0302020204030204" pitchFamily="34" charset="0"/>
              </a:rPr>
              <a:t>Samples) : </a:t>
            </a:r>
            <a:r>
              <a:rPr lang="en-US" b="0" i="0" dirty="0">
                <a:latin typeface="Calibri Light" panose="020F0302020204030204" pitchFamily="34" charset="0"/>
                <a:cs typeface="Calibri Light" panose="020F0302020204030204" pitchFamily="34" charset="0"/>
              </a:rPr>
              <a:t>do not display the section for Alternative Samples in the Samples Section on the Call Report. </a:t>
            </a:r>
            <a:endParaRPr lang="en-US" b="0" i="0"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--mas : Enables mass sample items in the Samples section of the Call Report on iPad.</a:t>
            </a:r>
            <a:endParaRPr lang="en-US" b="0" i="0"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smtClean="0">
                <a:latin typeface="Calibri Light" panose="020F0302020204030204" pitchFamily="34" charset="0"/>
                <a:cs typeface="Calibri Light" panose="020F0302020204030204" pitchFamily="34" charset="0"/>
              </a:rPr>
              <a:t>--</a:t>
            </a:r>
            <a:r>
              <a:rPr lang="en-US" b="0" i="0" dirty="0" err="1" smtClean="0">
                <a:latin typeface="Calibri Light" panose="020F0302020204030204" pitchFamily="34" charset="0"/>
                <a:cs typeface="Calibri Light" panose="020F0302020204030204" pitchFamily="34" charset="0"/>
              </a:rPr>
              <a:t>gp</a:t>
            </a:r>
            <a:r>
              <a:rPr lang="en-US" b="0" i="0" dirty="0">
                <a:latin typeface="Calibri Light" panose="020F0302020204030204" pitchFamily="34" charset="0"/>
                <a:cs typeface="Calibri Light" panose="020F0302020204030204" pitchFamily="34" charset="0"/>
              </a:rPr>
              <a:t> :(Group Picklists) : Display samples and BRCs in drop-down boxes </a:t>
            </a:r>
            <a:endParaRPr lang="en-US" b="0" i="0"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smtClean="0">
                <a:latin typeface="Calibri Light" panose="020F0302020204030204" pitchFamily="34" charset="0"/>
                <a:cs typeface="Calibri Light" panose="020F0302020204030204" pitchFamily="34" charset="0"/>
              </a:rPr>
              <a:t>--</a:t>
            </a:r>
            <a:r>
              <a:rPr lang="en-US" b="0" i="0" dirty="0" err="1" smtClean="0">
                <a:latin typeface="Calibri Light" panose="020F0302020204030204" pitchFamily="34" charset="0"/>
                <a:cs typeface="Calibri Light" panose="020F0302020204030204" pitchFamily="34" charset="0"/>
              </a:rPr>
              <a:t>nb</a:t>
            </a:r>
            <a:r>
              <a:rPr lang="en-US" b="0" i="0" dirty="0">
                <a:latin typeface="Calibri Light" panose="020F0302020204030204" pitchFamily="34" charset="0"/>
                <a:cs typeface="Calibri Light" panose="020F0302020204030204" pitchFamily="34" charset="0"/>
              </a:rPr>
              <a:t> (No BRC) : No BRC/Sample Request product catalog records display. </a:t>
            </a:r>
            <a:endParaRPr lang="en-US" b="0" i="0"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latin typeface="Calibri Light" panose="020F0302020204030204" pitchFamily="34" charset="0"/>
                <a:cs typeface="Calibri Light" panose="020F0302020204030204" pitchFamily="34" charset="0"/>
              </a:rPr>
              <a:t>--ns (No Samples) : No sample products and no lot #'s in the samples section.</a:t>
            </a:r>
          </a:p>
          <a:p>
            <a:pPr marL="285750" indent="-285750">
              <a:buFont typeface="Arial" panose="020B0604020202020204" pitchFamily="34" charset="0"/>
              <a:buChar char="•"/>
            </a:pPr>
            <a:endParaRPr lang="en-US" b="0" i="0"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endParaRPr lang="en-US" b="0" i="0"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i="0" dirty="0" smtClean="0">
                <a:latin typeface="Calibri Light" panose="020F0302020204030204" pitchFamily="34" charset="0"/>
                <a:cs typeface="Calibri Light" panose="020F0302020204030204" pitchFamily="34" charset="0"/>
              </a:rPr>
              <a:t>Remote Meeting section signal </a:t>
            </a:r>
          </a:p>
          <a:p>
            <a:pPr marL="285750" indent="-285750">
              <a:buFont typeface="Arial" panose="020B0604020202020204" pitchFamily="34" charset="0"/>
              <a:buChar char="•"/>
            </a:pPr>
            <a:r>
              <a:rPr lang="en-US" b="0" i="0" dirty="0" smtClean="0">
                <a:latin typeface="Calibri Light" panose="020F0302020204030204" pitchFamily="34" charset="0"/>
                <a:cs typeface="Calibri Light" panose="020F0302020204030204" pitchFamily="34" charset="0"/>
              </a:rPr>
              <a:t>–rem </a:t>
            </a:r>
            <a:r>
              <a:rPr lang="en-US" b="0" i="0" dirty="0">
                <a:latin typeface="Calibri Light" panose="020F0302020204030204" pitchFamily="34" charset="0"/>
                <a:cs typeface="Calibri Light" panose="020F0302020204030204" pitchFamily="34" charset="0"/>
              </a:rPr>
              <a:t>: displays the Remote Meeting button as long as the section signal is present on the page layout</a:t>
            </a:r>
            <a:endParaRPr lang="en-US" b="0" i="0"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i="0" dirty="0">
                <a:latin typeface="Calibri Light" panose="020F0302020204030204" pitchFamily="34" charset="0"/>
                <a:cs typeface="Calibri Light" panose="020F0302020204030204" pitchFamily="34" charset="0"/>
              </a:rPr>
              <a:t>Attendees  </a:t>
            </a:r>
            <a:r>
              <a:rPr lang="en-US" i="0" dirty="0" smtClean="0">
                <a:latin typeface="Calibri Light" panose="020F0302020204030204" pitchFamily="34" charset="0"/>
                <a:cs typeface="Calibri Light" panose="020F0302020204030204" pitchFamily="34" charset="0"/>
              </a:rPr>
              <a:t>section </a:t>
            </a:r>
            <a:r>
              <a:rPr lang="en-US" i="0" dirty="0" err="1" smtClean="0">
                <a:latin typeface="Calibri Light" panose="020F0302020204030204" pitchFamily="34" charset="0"/>
                <a:cs typeface="Calibri Light" panose="020F0302020204030204" pitchFamily="34" charset="0"/>
              </a:rPr>
              <a:t>signlas</a:t>
            </a:r>
            <a:endParaRPr lang="en-US" i="0"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smtClean="0">
                <a:latin typeface="Calibri Light" panose="020F0302020204030204" pitchFamily="34" charset="0"/>
                <a:cs typeface="Calibri Light" panose="020F0302020204030204" pitchFamily="34" charset="0"/>
              </a:rPr>
              <a:t>--</a:t>
            </a:r>
            <a:r>
              <a:rPr lang="en-US" b="0" i="0" dirty="0" err="1" smtClean="0">
                <a:latin typeface="Calibri Light" panose="020F0302020204030204" pitchFamily="34" charset="0"/>
                <a:cs typeface="Calibri Light" panose="020F0302020204030204" pitchFamily="34" charset="0"/>
              </a:rPr>
              <a:t>paa</a:t>
            </a:r>
            <a:r>
              <a:rPr lang="en-US" b="0" i="0" dirty="0">
                <a:latin typeface="Calibri Light" panose="020F0302020204030204" pitchFamily="34" charset="0"/>
                <a:cs typeface="Calibri Light" panose="020F0302020204030204" pitchFamily="34" charset="0"/>
              </a:rPr>
              <a:t> (Person Account Attendees</a:t>
            </a:r>
            <a:r>
              <a:rPr lang="en-US" b="0" i="0" dirty="0" smtClean="0">
                <a:latin typeface="Calibri Light" panose="020F0302020204030204" pitchFamily="34" charset="0"/>
                <a:cs typeface="Calibri Light" panose="020F0302020204030204" pitchFamily="34" charset="0"/>
              </a:rPr>
              <a:t>) </a:t>
            </a:r>
            <a:r>
              <a:rPr lang="en-US" b="0" i="0" dirty="0">
                <a:latin typeface="Calibri Light" panose="020F0302020204030204" pitchFamily="34" charset="0"/>
                <a:cs typeface="Calibri Light" panose="020F0302020204030204" pitchFamily="34" charset="0"/>
              </a:rPr>
              <a:t>: Displays the attendees section for individual calls.</a:t>
            </a:r>
            <a:endParaRPr lang="en-US" b="0" i="0"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smtClean="0">
                <a:latin typeface="Calibri Light" panose="020F0302020204030204" pitchFamily="34" charset="0"/>
                <a:cs typeface="Calibri Light" panose="020F0302020204030204" pitchFamily="34" charset="0"/>
              </a:rPr>
              <a:t>--</a:t>
            </a:r>
            <a:r>
              <a:rPr lang="en-US" b="0" i="0" dirty="0" err="1" smtClean="0">
                <a:latin typeface="Calibri Light" panose="020F0302020204030204" pitchFamily="34" charset="0"/>
                <a:cs typeface="Calibri Light" panose="020F0302020204030204" pitchFamily="34" charset="0"/>
              </a:rPr>
              <a:t>nnc</a:t>
            </a:r>
            <a:r>
              <a:rPr lang="en-US" b="0" i="0" dirty="0">
                <a:latin typeface="Calibri Light" panose="020F0302020204030204" pitchFamily="34" charset="0"/>
                <a:cs typeface="Calibri Light" panose="020F0302020204030204" pitchFamily="34" charset="0"/>
              </a:rPr>
              <a:t> </a:t>
            </a:r>
            <a:r>
              <a:rPr lang="en-US" b="0" i="0" dirty="0" smtClean="0">
                <a:latin typeface="Calibri Light" panose="020F0302020204030204" pitchFamily="34" charset="0"/>
                <a:cs typeface="Calibri Light" panose="020F0302020204030204" pitchFamily="34" charset="0"/>
              </a:rPr>
              <a:t>(No </a:t>
            </a:r>
            <a:r>
              <a:rPr lang="en-US" b="0" i="0" dirty="0">
                <a:latin typeface="Calibri Light" panose="020F0302020204030204" pitchFamily="34" charset="0"/>
                <a:cs typeface="Calibri Light" panose="020F0302020204030204" pitchFamily="34" charset="0"/>
              </a:rPr>
              <a:t>New Contacts): Suppresses the New Contact button.</a:t>
            </a:r>
            <a:endParaRPr lang="en-US" b="0" i="0"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smtClean="0">
                <a:latin typeface="Calibri Light" panose="020F0302020204030204" pitchFamily="34" charset="0"/>
                <a:cs typeface="Calibri Light" panose="020F0302020204030204" pitchFamily="34" charset="0"/>
              </a:rPr>
              <a:t>--</a:t>
            </a:r>
            <a:r>
              <a:rPr lang="en-US" b="0" i="0" dirty="0" err="1" smtClean="0">
                <a:latin typeface="Calibri Light" panose="020F0302020204030204" pitchFamily="34" charset="0"/>
                <a:cs typeface="Calibri Light" panose="020F0302020204030204" pitchFamily="34" charset="0"/>
              </a:rPr>
              <a:t>ao</a:t>
            </a:r>
            <a:r>
              <a:rPr lang="en-US" b="0" i="0" dirty="0">
                <a:latin typeface="Calibri Light" panose="020F0302020204030204" pitchFamily="34" charset="0"/>
                <a:cs typeface="Calibri Light" panose="020F0302020204030204" pitchFamily="34" charset="0"/>
              </a:rPr>
              <a:t> (Attendees Optional) : Defines attendees as a non-required field.</a:t>
            </a:r>
            <a:endParaRPr lang="en-US" b="0" i="0"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endParaRPr lang="en-US" b="0" i="0"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endParaRPr lang="en-US" b="0" i="0"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endParaRPr lang="en-US" b="0" i="0"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648733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82651" y="3050412"/>
            <a:ext cx="184666" cy="246221"/>
          </a:xfrm>
          <a:prstGeom prst="rect">
            <a:avLst/>
          </a:prstGeom>
          <a:noFill/>
        </p:spPr>
        <p:txBody>
          <a:bodyPr wrap="none" rtlCol="0">
            <a:spAutoFit/>
          </a:bodyPr>
          <a:lstStyle/>
          <a:p>
            <a:endParaRPr lang="en-US" sz="1000" dirty="0">
              <a:solidFill>
                <a:schemeClr val="tx2">
                  <a:lumMod val="50000"/>
                </a:schemeClr>
              </a:solidFill>
              <a:latin typeface="Verdana"/>
              <a:cs typeface="Verdana"/>
            </a:endParaRPr>
          </a:p>
        </p:txBody>
      </p:sp>
      <p:sp>
        <p:nvSpPr>
          <p:cNvPr id="6" name="Title 5"/>
          <p:cNvSpPr>
            <a:spLocks noGrp="1"/>
          </p:cNvSpPr>
          <p:nvPr>
            <p:ph type="title"/>
          </p:nvPr>
        </p:nvSpPr>
        <p:spPr/>
        <p:txBody>
          <a:bodyPr/>
          <a:lstStyle/>
          <a:p>
            <a:r>
              <a:rPr lang="en-US" dirty="0"/>
              <a:t>Table of contents</a:t>
            </a:r>
          </a:p>
        </p:txBody>
      </p:sp>
      <p:sp>
        <p:nvSpPr>
          <p:cNvPr id="21" name="Text Placeholder 6"/>
          <p:cNvSpPr>
            <a:spLocks noGrp="1"/>
          </p:cNvSpPr>
          <p:nvPr>
            <p:ph type="body" sz="quarter" idx="4294967295"/>
          </p:nvPr>
        </p:nvSpPr>
        <p:spPr>
          <a:xfrm>
            <a:off x="989763" y="692620"/>
            <a:ext cx="8680450" cy="287338"/>
          </a:xfrm>
        </p:spPr>
        <p:txBody>
          <a:bodyPr/>
          <a:lstStyle/>
          <a:p>
            <a:r>
              <a:rPr lang="en-GB" b="1" dirty="0">
                <a:solidFill>
                  <a:schemeClr val="tx1"/>
                </a:solidFill>
                <a:sym typeface="Arial"/>
              </a:rPr>
              <a:t>We will talk about this</a:t>
            </a:r>
          </a:p>
        </p:txBody>
      </p:sp>
      <p:graphicFrame>
        <p:nvGraphicFramePr>
          <p:cNvPr id="26" name="Diagram 25"/>
          <p:cNvGraphicFramePr/>
          <p:nvPr>
            <p:extLst>
              <p:ext uri="{D42A27DB-BD31-4B8C-83A1-F6EECF244321}">
                <p14:modId xmlns:p14="http://schemas.microsoft.com/office/powerpoint/2010/main" val="3726447963"/>
              </p:ext>
            </p:extLst>
          </p:nvPr>
        </p:nvGraphicFramePr>
        <p:xfrm>
          <a:off x="989762" y="979958"/>
          <a:ext cx="7707758" cy="4897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84382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843269" y="754303"/>
            <a:ext cx="8679807" cy="288032"/>
          </a:xfrm>
        </p:spPr>
        <p:txBody>
          <a:bodyPr/>
          <a:lstStyle/>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p:txBody>
      </p:sp>
      <p:pic>
        <p:nvPicPr>
          <p:cNvPr id="3788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
            <a:ext cx="9906004" cy="6857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87331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843269" y="754303"/>
            <a:ext cx="8679807" cy="288032"/>
          </a:xfrm>
        </p:spPr>
        <p:txBody>
          <a:bodyPr/>
          <a:lstStyle/>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p:txBody>
      </p:sp>
      <p:pic>
        <p:nvPicPr>
          <p:cNvPr id="3799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563350" cy="793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8733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r>
              <a:rPr lang="en-US" dirty="0" smtClean="0"/>
              <a:t>IMCM Call submission configuration</a:t>
            </a:r>
            <a:endParaRPr lang="en-US" dirty="0"/>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843269" y="754303"/>
            <a:ext cx="8679807" cy="288032"/>
          </a:xfrm>
        </p:spPr>
        <p:txBody>
          <a:bodyPr/>
          <a:lstStyle/>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p:txBody>
      </p:sp>
      <p:pic>
        <p:nvPicPr>
          <p:cNvPr id="3809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059" y="908650"/>
            <a:ext cx="8641200" cy="4021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09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157240"/>
            <a:ext cx="990600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87331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128330" y="5517290"/>
            <a:ext cx="9433310" cy="648090"/>
          </a:xfrm>
        </p:spPr>
        <p:txBody>
          <a:bodyPr/>
          <a:lstStyle/>
          <a:p>
            <a:pPr marL="285750" indent="-285750">
              <a:buFont typeface="Arial" panose="020B0604020202020204" pitchFamily="34" charset="0"/>
              <a:buChar char="•"/>
            </a:pPr>
            <a:r>
              <a:rPr lang="en-US" sz="1800" i="0" dirty="0" smtClean="0">
                <a:solidFill>
                  <a:srgbClr val="FF0000"/>
                </a:solidFill>
                <a:latin typeface="Calibri Light" panose="020F0302020204030204" pitchFamily="34" charset="0"/>
                <a:cs typeface="Calibri Light" panose="020F0302020204030204" pitchFamily="34" charset="0"/>
              </a:rPr>
              <a:t>As per IMCM configurations, sales reps may not create/save/submit a call more than 30 days in the past</a:t>
            </a:r>
            <a:endParaRPr lang="en-US" sz="1800" i="0" dirty="0">
              <a:solidFill>
                <a:srgbClr val="FF0000"/>
              </a:solidFill>
              <a:latin typeface="Calibri Light" panose="020F0302020204030204" pitchFamily="34" charset="0"/>
              <a:cs typeface="Calibri Light" panose="020F0302020204030204" pitchFamily="34" charset="0"/>
            </a:endParaRPr>
          </a:p>
        </p:txBody>
      </p:sp>
      <p:pic>
        <p:nvPicPr>
          <p:cNvPr id="3829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6864"/>
            <a:ext cx="9931533" cy="4362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7101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843269" y="754303"/>
            <a:ext cx="8679807" cy="288032"/>
          </a:xfrm>
        </p:spPr>
        <p:txBody>
          <a:bodyPr/>
          <a:lstStyle/>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p:txBody>
      </p:sp>
      <p:pic>
        <p:nvPicPr>
          <p:cNvPr id="3819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550"/>
            <a:ext cx="9906000" cy="666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8733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843269" y="754303"/>
            <a:ext cx="8679807" cy="288032"/>
          </a:xfrm>
        </p:spPr>
        <p:txBody>
          <a:bodyPr/>
          <a:lstStyle/>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p:txBody>
      </p:sp>
      <p:pic>
        <p:nvPicPr>
          <p:cNvPr id="385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
            <a:ext cx="9923521" cy="681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2290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843269" y="754303"/>
            <a:ext cx="8679807" cy="288032"/>
          </a:xfrm>
        </p:spPr>
        <p:txBody>
          <a:bodyPr/>
          <a:lstStyle/>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p:txBody>
      </p:sp>
      <p:pic>
        <p:nvPicPr>
          <p:cNvPr id="3840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7" y="1315440"/>
            <a:ext cx="10345522" cy="4176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87331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843269" y="754303"/>
            <a:ext cx="8679807" cy="288032"/>
          </a:xfrm>
        </p:spPr>
        <p:txBody>
          <a:bodyPr/>
          <a:lstStyle/>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p:txBody>
      </p:sp>
      <p:pic>
        <p:nvPicPr>
          <p:cNvPr id="386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7029"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57883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843269" y="754303"/>
            <a:ext cx="8679807" cy="288032"/>
          </a:xfrm>
        </p:spPr>
        <p:txBody>
          <a:bodyPr/>
          <a:lstStyle/>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p:txBody>
      </p:sp>
      <p:pic>
        <p:nvPicPr>
          <p:cNvPr id="387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838709" cy="6376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57883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r>
              <a:rPr lang="en-US" dirty="0" smtClean="0"/>
              <a:t>Current setting in IMCM</a:t>
            </a:r>
            <a:endParaRPr lang="en-US" dirty="0"/>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843269" y="754303"/>
            <a:ext cx="8679807" cy="288032"/>
          </a:xfrm>
        </p:spPr>
        <p:txBody>
          <a:bodyPr/>
          <a:lstStyle/>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p:txBody>
      </p:sp>
      <p:pic>
        <p:nvPicPr>
          <p:cNvPr id="388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47750"/>
            <a:ext cx="9983429" cy="4829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5788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82651" y="3050412"/>
            <a:ext cx="184666" cy="246221"/>
          </a:xfrm>
          <a:prstGeom prst="rect">
            <a:avLst/>
          </a:prstGeom>
          <a:noFill/>
        </p:spPr>
        <p:txBody>
          <a:bodyPr wrap="none" rtlCol="0">
            <a:spAutoFit/>
          </a:bodyPr>
          <a:lstStyle/>
          <a:p>
            <a:endParaRPr lang="en-US" sz="1000" dirty="0">
              <a:solidFill>
                <a:schemeClr val="tx2">
                  <a:lumMod val="50000"/>
                </a:schemeClr>
              </a:solidFill>
              <a:latin typeface="Verdana"/>
              <a:cs typeface="Verdana"/>
            </a:endParaRPr>
          </a:p>
        </p:txBody>
      </p:sp>
      <p:sp>
        <p:nvSpPr>
          <p:cNvPr id="6" name="Title 5"/>
          <p:cNvSpPr>
            <a:spLocks noGrp="1"/>
          </p:cNvSpPr>
          <p:nvPr>
            <p:ph type="title"/>
          </p:nvPr>
        </p:nvSpPr>
        <p:spPr/>
        <p:txBody>
          <a:bodyPr/>
          <a:lstStyle/>
          <a:p>
            <a:r>
              <a:rPr lang="en-US" dirty="0"/>
              <a:t>Table of contents</a:t>
            </a:r>
          </a:p>
        </p:txBody>
      </p:sp>
      <p:sp>
        <p:nvSpPr>
          <p:cNvPr id="21" name="Text Placeholder 6"/>
          <p:cNvSpPr>
            <a:spLocks noGrp="1"/>
          </p:cNvSpPr>
          <p:nvPr>
            <p:ph type="body" sz="quarter" idx="4294967295"/>
          </p:nvPr>
        </p:nvSpPr>
        <p:spPr>
          <a:xfrm>
            <a:off x="989763" y="692620"/>
            <a:ext cx="8680450" cy="287338"/>
          </a:xfrm>
        </p:spPr>
        <p:txBody>
          <a:bodyPr/>
          <a:lstStyle/>
          <a:p>
            <a:r>
              <a:rPr lang="en-GB" b="1" dirty="0">
                <a:solidFill>
                  <a:schemeClr val="tx1"/>
                </a:solidFill>
                <a:sym typeface="Arial"/>
              </a:rPr>
              <a:t>We will talk about this</a:t>
            </a:r>
          </a:p>
        </p:txBody>
      </p:sp>
      <p:graphicFrame>
        <p:nvGraphicFramePr>
          <p:cNvPr id="26" name="Diagram 25"/>
          <p:cNvGraphicFramePr/>
          <p:nvPr>
            <p:extLst>
              <p:ext uri="{D42A27DB-BD31-4B8C-83A1-F6EECF244321}">
                <p14:modId xmlns:p14="http://schemas.microsoft.com/office/powerpoint/2010/main" val="2858348860"/>
              </p:ext>
            </p:extLst>
          </p:nvPr>
        </p:nvGraphicFramePr>
        <p:xfrm>
          <a:off x="989762" y="979958"/>
          <a:ext cx="7707758" cy="4897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5790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2864710" y="2708900"/>
            <a:ext cx="6519507" cy="2386657"/>
          </a:xfrm>
        </p:spPr>
        <p:txBody>
          <a:bodyPr/>
          <a:lstStyle/>
          <a:p>
            <a:pPr marL="285750" indent="-285750">
              <a:buFont typeface="Arial" panose="020B0604020202020204" pitchFamily="34" charset="0"/>
              <a:buChar char="•"/>
            </a:pPr>
            <a:r>
              <a:rPr lang="en-US" sz="4000" b="0" i="0" dirty="0" smtClean="0">
                <a:latin typeface="Calibri Light" panose="020F0302020204030204" pitchFamily="34" charset="0"/>
                <a:cs typeface="Calibri Light" panose="020F0302020204030204" pitchFamily="34" charset="0"/>
              </a:rPr>
              <a:t>Thank you </a:t>
            </a:r>
            <a:endParaRPr lang="en-US" sz="4000" b="0" i="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83986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843269" y="754303"/>
            <a:ext cx="8679807" cy="288032"/>
          </a:xfrm>
        </p:spPr>
        <p:txBody>
          <a:bodyPr/>
          <a:lstStyle/>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83986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843269" y="754303"/>
            <a:ext cx="8679807" cy="288032"/>
          </a:xfrm>
        </p:spPr>
        <p:txBody>
          <a:bodyPr/>
          <a:lstStyle/>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83986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843269" y="754303"/>
            <a:ext cx="8679807" cy="288032"/>
          </a:xfrm>
        </p:spPr>
        <p:txBody>
          <a:bodyPr/>
          <a:lstStyle/>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83986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843269" y="754303"/>
            <a:ext cx="8679807" cy="288032"/>
          </a:xfrm>
        </p:spPr>
        <p:txBody>
          <a:bodyPr/>
          <a:lstStyle/>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83986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843269" y="754303"/>
            <a:ext cx="8679807" cy="288032"/>
          </a:xfrm>
        </p:spPr>
        <p:txBody>
          <a:bodyPr/>
          <a:lstStyle/>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83986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92632-3F60-4CD7-B853-0180249FE7F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 xmlns:a16="http://schemas.microsoft.com/office/drawing/2014/main" id="{580B5509-B25F-4041-84AE-9CFC3CB4B012}"/>
              </a:ext>
            </a:extLst>
          </p:cNvPr>
          <p:cNvSpPr>
            <a:spLocks noGrp="1"/>
          </p:cNvSpPr>
          <p:nvPr>
            <p:ph type="body" sz="quarter" idx="10"/>
          </p:nvPr>
        </p:nvSpPr>
        <p:spPr>
          <a:xfrm>
            <a:off x="843269" y="754303"/>
            <a:ext cx="8679807" cy="288032"/>
          </a:xfrm>
        </p:spPr>
        <p:txBody>
          <a:bodyPr/>
          <a:lstStyle/>
          <a:p>
            <a:pPr marL="285750" indent="-285750">
              <a:buFont typeface="Arial" panose="020B0604020202020204" pitchFamily="34" charset="0"/>
              <a:buChar char="•"/>
            </a:pPr>
            <a:endParaRPr lang="en-US" b="0" i="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875788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768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
            <a:ext cx="9906000" cy="6975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3881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90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 y="0"/>
            <a:ext cx="9905993" cy="6993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4910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CE3B84-8EA8-4896-8F3A-C4571883AB40}"/>
              </a:ext>
            </a:extLst>
          </p:cNvPr>
          <p:cNvSpPr>
            <a:spLocks noGrp="1"/>
          </p:cNvSpPr>
          <p:nvPr>
            <p:ph type="title"/>
          </p:nvPr>
        </p:nvSpPr>
        <p:spPr/>
        <p:txBody>
          <a:bodyPr/>
          <a:lstStyle/>
          <a:p>
            <a:r>
              <a:rPr lang="en-US" dirty="0"/>
              <a:t>Call Report</a:t>
            </a:r>
          </a:p>
        </p:txBody>
      </p:sp>
      <p:sp>
        <p:nvSpPr>
          <p:cNvPr id="3" name="TextBox 2">
            <a:extLst>
              <a:ext uri="{FF2B5EF4-FFF2-40B4-BE49-F238E27FC236}">
                <a16:creationId xmlns="" xmlns:a16="http://schemas.microsoft.com/office/drawing/2014/main" id="{7403C9C6-9DA1-427B-A92D-54D15F5FCA75}"/>
              </a:ext>
            </a:extLst>
          </p:cNvPr>
          <p:cNvSpPr txBox="1"/>
          <p:nvPr/>
        </p:nvSpPr>
        <p:spPr>
          <a:xfrm>
            <a:off x="560390" y="908650"/>
            <a:ext cx="9073260" cy="1169551"/>
          </a:xfrm>
          <a:prstGeom prst="rect">
            <a:avLst/>
          </a:prstGeom>
          <a:noFill/>
        </p:spPr>
        <p:txBody>
          <a:bodyPr wrap="square" rtlCol="0">
            <a:spAutoFit/>
          </a:bodyPr>
          <a:lstStyle/>
          <a:p>
            <a:pPr marL="171450" indent="-171450">
              <a:buFont typeface="Arial" panose="020B0604020202020204" pitchFamily="34" charset="0"/>
              <a:buChar char="•"/>
            </a:pPr>
            <a:r>
              <a:rPr lang="en-US" sz="1400" dirty="0">
                <a:solidFill>
                  <a:schemeClr val="tx2">
                    <a:lumMod val="50000"/>
                  </a:schemeClr>
                </a:solidFill>
                <a:latin typeface="Helvetica"/>
                <a:cs typeface="Helvetica"/>
              </a:rPr>
              <a:t>Allows Users to capture the interactions with the key stake holders for promoting the company products</a:t>
            </a:r>
          </a:p>
          <a:p>
            <a:pPr marL="171450" indent="-171450">
              <a:buFont typeface="Arial" panose="020B0604020202020204" pitchFamily="34" charset="0"/>
              <a:buChar char="•"/>
            </a:pPr>
            <a:endParaRPr lang="en-US" sz="1400" dirty="0">
              <a:solidFill>
                <a:schemeClr val="tx2">
                  <a:lumMod val="50000"/>
                </a:schemeClr>
              </a:solidFill>
              <a:latin typeface="Helvetica"/>
              <a:cs typeface="Helvetica"/>
            </a:endParaRPr>
          </a:p>
          <a:p>
            <a:pPr marL="171450" indent="-171450">
              <a:buFont typeface="Arial" panose="020B0604020202020204" pitchFamily="34" charset="0"/>
              <a:buChar char="•"/>
            </a:pPr>
            <a:r>
              <a:rPr lang="en-US" sz="1400" dirty="0">
                <a:solidFill>
                  <a:schemeClr val="tx2">
                    <a:lumMod val="50000"/>
                  </a:schemeClr>
                </a:solidFill>
                <a:latin typeface="Helvetica"/>
                <a:cs typeface="Helvetica"/>
              </a:rPr>
              <a:t>Scope includes CLM, Consent Capture, Account Plan, Medical Inquiries, Products and Approved Emails</a:t>
            </a:r>
          </a:p>
          <a:p>
            <a:pPr marL="171450" indent="-171450">
              <a:buFont typeface="Arial" panose="020B0604020202020204" pitchFamily="34" charset="0"/>
              <a:buChar char="•"/>
            </a:pPr>
            <a:endParaRPr lang="en-US" sz="1400" dirty="0">
              <a:solidFill>
                <a:schemeClr val="tx2">
                  <a:lumMod val="50000"/>
                </a:schemeClr>
              </a:solidFill>
              <a:latin typeface="Helvetica"/>
              <a:cs typeface="Helvetica"/>
            </a:endParaRPr>
          </a:p>
          <a:p>
            <a:pPr marL="171450" indent="-171450">
              <a:buFont typeface="Arial" panose="020B0604020202020204" pitchFamily="34" charset="0"/>
              <a:buChar char="•"/>
            </a:pPr>
            <a:r>
              <a:rPr lang="en-US" sz="1400" dirty="0">
                <a:solidFill>
                  <a:schemeClr val="tx2">
                    <a:lumMod val="50000"/>
                  </a:schemeClr>
                </a:solidFill>
                <a:latin typeface="Helvetica"/>
                <a:cs typeface="Helvetica"/>
              </a:rPr>
              <a:t>Call Report Record Types in general are as below</a:t>
            </a:r>
          </a:p>
        </p:txBody>
      </p:sp>
      <p:graphicFrame>
        <p:nvGraphicFramePr>
          <p:cNvPr id="5" name="Table 4">
            <a:extLst>
              <a:ext uri="{FF2B5EF4-FFF2-40B4-BE49-F238E27FC236}">
                <a16:creationId xmlns="" xmlns:a16="http://schemas.microsoft.com/office/drawing/2014/main" id="{6C8CB618-3C2E-4FD8-B268-BD82459112BC}"/>
              </a:ext>
            </a:extLst>
          </p:cNvPr>
          <p:cNvGraphicFramePr>
            <a:graphicFrameLocks noGrp="1"/>
          </p:cNvGraphicFramePr>
          <p:nvPr>
            <p:extLst>
              <p:ext uri="{D42A27DB-BD31-4B8C-83A1-F6EECF244321}">
                <p14:modId xmlns:p14="http://schemas.microsoft.com/office/powerpoint/2010/main" val="1687925768"/>
              </p:ext>
            </p:extLst>
          </p:nvPr>
        </p:nvGraphicFramePr>
        <p:xfrm>
          <a:off x="776420" y="2276840"/>
          <a:ext cx="8065120" cy="2592360"/>
        </p:xfrm>
        <a:graphic>
          <a:graphicData uri="http://schemas.openxmlformats.org/drawingml/2006/table">
            <a:tbl>
              <a:tblPr>
                <a:tableStyleId>{35758FB7-9AC5-4552-8A53-C91805E547FA}</a:tableStyleId>
              </a:tblPr>
              <a:tblGrid>
                <a:gridCol w="1687382">
                  <a:extLst>
                    <a:ext uri="{9D8B030D-6E8A-4147-A177-3AD203B41FA5}">
                      <a16:colId xmlns="" xmlns:a16="http://schemas.microsoft.com/office/drawing/2014/main" val="2393459970"/>
                    </a:ext>
                  </a:extLst>
                </a:gridCol>
                <a:gridCol w="6377738">
                  <a:extLst>
                    <a:ext uri="{9D8B030D-6E8A-4147-A177-3AD203B41FA5}">
                      <a16:colId xmlns="" xmlns:a16="http://schemas.microsoft.com/office/drawing/2014/main" val="3202450756"/>
                    </a:ext>
                  </a:extLst>
                </a:gridCol>
              </a:tblGrid>
              <a:tr h="480810">
                <a:tc>
                  <a:txBody>
                    <a:bodyPr/>
                    <a:lstStyle/>
                    <a:p>
                      <a:pPr algn="l" fontAlgn="b"/>
                      <a:r>
                        <a:rPr lang="en-US" sz="1100" b="1" u="none" strike="noStrike">
                          <a:effectLst/>
                        </a:rPr>
                        <a:t>Record Type</a:t>
                      </a:r>
                      <a:endParaRPr lang="en-US" sz="1100" b="1" i="0" u="none" strike="noStrike">
                        <a:solidFill>
                          <a:srgbClr val="000000"/>
                        </a:solidFill>
                        <a:effectLst/>
                        <a:latin typeface="Calibri" panose="020F0502020204030204" pitchFamily="34" charset="0"/>
                      </a:endParaRPr>
                    </a:p>
                  </a:txBody>
                  <a:tcPr marL="1982" marR="1982" marT="1982" marB="0" anchor="b"/>
                </a:tc>
                <a:tc>
                  <a:txBody>
                    <a:bodyPr/>
                    <a:lstStyle/>
                    <a:p>
                      <a:pPr algn="l" fontAlgn="b"/>
                      <a:r>
                        <a:rPr lang="en-US" sz="1100" b="1" u="none" strike="noStrike" dirty="0">
                          <a:effectLst/>
                        </a:rPr>
                        <a:t>Description</a:t>
                      </a:r>
                      <a:endParaRPr lang="en-US" sz="1100" b="1" i="0" u="none" strike="noStrike" dirty="0">
                        <a:solidFill>
                          <a:srgbClr val="000000"/>
                        </a:solidFill>
                        <a:effectLst/>
                        <a:latin typeface="Calibri" panose="020F0502020204030204" pitchFamily="34" charset="0"/>
                      </a:endParaRPr>
                    </a:p>
                  </a:txBody>
                  <a:tcPr marL="1982" marR="1982" marT="1982" marB="0" anchor="b"/>
                </a:tc>
                <a:extLst>
                  <a:ext uri="{0D108BD9-81ED-4DB2-BD59-A6C34878D82A}">
                    <a16:rowId xmlns="" xmlns:a16="http://schemas.microsoft.com/office/drawing/2014/main" val="394743022"/>
                  </a:ext>
                </a:extLst>
              </a:tr>
              <a:tr h="480810">
                <a:tc>
                  <a:txBody>
                    <a:bodyPr/>
                    <a:lstStyle/>
                    <a:p>
                      <a:pPr algn="l" fontAlgn="b"/>
                      <a:r>
                        <a:rPr lang="en-US" sz="1100" u="none" strike="noStrike">
                          <a:effectLst/>
                        </a:rPr>
                        <a:t>Call_Report_vod</a:t>
                      </a:r>
                      <a:endParaRPr lang="en-US" sz="1100" b="0" i="0" u="none" strike="noStrike">
                        <a:solidFill>
                          <a:srgbClr val="000000"/>
                        </a:solidFill>
                        <a:effectLst/>
                        <a:latin typeface="Calibri" panose="020F0502020204030204" pitchFamily="34" charset="0"/>
                      </a:endParaRPr>
                    </a:p>
                  </a:txBody>
                  <a:tcPr marL="1982" marR="1982" marT="1982" marB="0" anchor="b"/>
                </a:tc>
                <a:tc>
                  <a:txBody>
                    <a:bodyPr/>
                    <a:lstStyle/>
                    <a:p>
                      <a:pPr algn="l" fontAlgn="b"/>
                      <a:r>
                        <a:rPr lang="en-US" sz="1100" u="none" strike="noStrike" dirty="0">
                          <a:effectLst/>
                        </a:rPr>
                        <a:t>Used for Primary Care or Specialty sales representatives to record a Call with one or more HCPs</a:t>
                      </a:r>
                      <a:endParaRPr lang="en-US" sz="1100" b="0" i="0" u="none" strike="noStrike" dirty="0">
                        <a:solidFill>
                          <a:srgbClr val="000000"/>
                        </a:solidFill>
                        <a:effectLst/>
                        <a:latin typeface="Calibri" panose="020F0502020204030204" pitchFamily="34" charset="0"/>
                      </a:endParaRPr>
                    </a:p>
                  </a:txBody>
                  <a:tcPr marL="1982" marR="1982" marT="1982" marB="0" anchor="b"/>
                </a:tc>
                <a:extLst>
                  <a:ext uri="{0D108BD9-81ED-4DB2-BD59-A6C34878D82A}">
                    <a16:rowId xmlns="" xmlns:a16="http://schemas.microsoft.com/office/drawing/2014/main" val="2277111899"/>
                  </a:ext>
                </a:extLst>
              </a:tr>
              <a:tr h="480810">
                <a:tc>
                  <a:txBody>
                    <a:bodyPr/>
                    <a:lstStyle/>
                    <a:p>
                      <a:pPr algn="l" fontAlgn="b"/>
                      <a:r>
                        <a:rPr lang="en-US" sz="1100" u="none" strike="noStrike" dirty="0" err="1">
                          <a:effectLst/>
                        </a:rPr>
                        <a:t>Event_vod</a:t>
                      </a:r>
                      <a:endParaRPr lang="en-US" sz="1100" b="0" i="0" u="none" strike="noStrike" dirty="0">
                        <a:solidFill>
                          <a:srgbClr val="000000"/>
                        </a:solidFill>
                        <a:effectLst/>
                        <a:latin typeface="Calibri" panose="020F0502020204030204" pitchFamily="34" charset="0"/>
                      </a:endParaRPr>
                    </a:p>
                  </a:txBody>
                  <a:tcPr marL="1982" marR="1982" marT="1982" marB="0" anchor="b"/>
                </a:tc>
                <a:tc>
                  <a:txBody>
                    <a:bodyPr/>
                    <a:lstStyle/>
                    <a:p>
                      <a:pPr algn="l" fontAlgn="b"/>
                      <a:r>
                        <a:rPr lang="en-US" sz="1100" u="none" strike="noStrike">
                          <a:effectLst/>
                        </a:rPr>
                        <a:t>Used to record a call related to a Medical Events </a:t>
                      </a:r>
                      <a:endParaRPr lang="en-US" sz="1100" b="0" i="0" u="none" strike="noStrike">
                        <a:solidFill>
                          <a:srgbClr val="000000"/>
                        </a:solidFill>
                        <a:effectLst/>
                        <a:latin typeface="Calibri" panose="020F0502020204030204" pitchFamily="34" charset="0"/>
                      </a:endParaRPr>
                    </a:p>
                  </a:txBody>
                  <a:tcPr marL="1982" marR="1982" marT="1982" marB="0" anchor="b"/>
                </a:tc>
                <a:extLst>
                  <a:ext uri="{0D108BD9-81ED-4DB2-BD59-A6C34878D82A}">
                    <a16:rowId xmlns="" xmlns:a16="http://schemas.microsoft.com/office/drawing/2014/main" val="2984413277"/>
                  </a:ext>
                </a:extLst>
              </a:tr>
              <a:tr h="480810">
                <a:tc>
                  <a:txBody>
                    <a:bodyPr/>
                    <a:lstStyle/>
                    <a:p>
                      <a:pPr algn="l" fontAlgn="b"/>
                      <a:r>
                        <a:rPr lang="en-US" sz="1100" u="none" strike="noStrike">
                          <a:effectLst/>
                        </a:rPr>
                        <a:t>MSL_Meeting_Brief_vod</a:t>
                      </a:r>
                      <a:endParaRPr lang="en-US" sz="1100" b="0" i="0" u="none" strike="noStrike">
                        <a:solidFill>
                          <a:srgbClr val="000000"/>
                        </a:solidFill>
                        <a:effectLst/>
                        <a:latin typeface="Calibri" panose="020F0502020204030204" pitchFamily="34" charset="0"/>
                      </a:endParaRPr>
                    </a:p>
                  </a:txBody>
                  <a:tcPr marL="1982" marR="1982" marT="1982" marB="0" anchor="b"/>
                </a:tc>
                <a:tc>
                  <a:txBody>
                    <a:bodyPr/>
                    <a:lstStyle/>
                    <a:p>
                      <a:pPr algn="l" fontAlgn="b"/>
                      <a:r>
                        <a:rPr lang="en-US" sz="1100" u="none" strike="noStrike" dirty="0">
                          <a:effectLst/>
                        </a:rPr>
                        <a:t>Used to record an interaction between an HCP and a Medical Science Liaison</a:t>
                      </a:r>
                      <a:endParaRPr lang="en-US" sz="1100" b="0" i="0" u="none" strike="noStrike" dirty="0">
                        <a:solidFill>
                          <a:srgbClr val="000000"/>
                        </a:solidFill>
                        <a:effectLst/>
                        <a:latin typeface="Calibri" panose="020F0502020204030204" pitchFamily="34" charset="0"/>
                      </a:endParaRPr>
                    </a:p>
                  </a:txBody>
                  <a:tcPr marL="1982" marR="1982" marT="1982" marB="0" anchor="b"/>
                </a:tc>
                <a:extLst>
                  <a:ext uri="{0D108BD9-81ED-4DB2-BD59-A6C34878D82A}">
                    <a16:rowId xmlns="" xmlns:a16="http://schemas.microsoft.com/office/drawing/2014/main" val="3027525543"/>
                  </a:ext>
                </a:extLst>
              </a:tr>
              <a:tr h="669120">
                <a:tc>
                  <a:txBody>
                    <a:bodyPr/>
                    <a:lstStyle/>
                    <a:p>
                      <a:pPr algn="l" fontAlgn="b"/>
                      <a:r>
                        <a:rPr lang="en-US" sz="1100" u="none" strike="noStrike">
                          <a:effectLst/>
                        </a:rPr>
                        <a:t>Meeting_Brief_vod</a:t>
                      </a:r>
                      <a:endParaRPr lang="en-US" sz="1100" b="0" i="0" u="none" strike="noStrike">
                        <a:solidFill>
                          <a:srgbClr val="000000"/>
                        </a:solidFill>
                        <a:effectLst/>
                        <a:latin typeface="Calibri" panose="020F0502020204030204" pitchFamily="34" charset="0"/>
                      </a:endParaRPr>
                    </a:p>
                  </a:txBody>
                  <a:tcPr marL="1982" marR="1982" marT="1982" marB="0" anchor="b"/>
                </a:tc>
                <a:tc>
                  <a:txBody>
                    <a:bodyPr/>
                    <a:lstStyle/>
                    <a:p>
                      <a:pPr algn="l" fontAlgn="b"/>
                      <a:r>
                        <a:rPr lang="en-US" sz="1100" u="none" strike="noStrike" dirty="0">
                          <a:effectLst/>
                        </a:rPr>
                        <a:t>Used for a Managed Markets representative to record meetings with payers</a:t>
                      </a:r>
                      <a:endParaRPr lang="en-US" sz="1100" b="0" i="0" u="none" strike="noStrike" dirty="0">
                        <a:solidFill>
                          <a:srgbClr val="000000"/>
                        </a:solidFill>
                        <a:effectLst/>
                        <a:latin typeface="Calibri" panose="020F0502020204030204" pitchFamily="34" charset="0"/>
                      </a:endParaRPr>
                    </a:p>
                  </a:txBody>
                  <a:tcPr marL="1982" marR="1982" marT="1982" marB="0" anchor="b"/>
                </a:tc>
                <a:extLst>
                  <a:ext uri="{0D108BD9-81ED-4DB2-BD59-A6C34878D82A}">
                    <a16:rowId xmlns="" xmlns:a16="http://schemas.microsoft.com/office/drawing/2014/main" val="1514213728"/>
                  </a:ext>
                </a:extLst>
              </a:tr>
            </a:tbl>
          </a:graphicData>
        </a:graphic>
      </p:graphicFrame>
    </p:spTree>
    <p:extLst>
      <p:ext uri="{BB962C8B-B14F-4D97-AF65-F5344CB8AC3E}">
        <p14:creationId xmlns:p14="http://schemas.microsoft.com/office/powerpoint/2010/main" val="200312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FB692E-8BEF-4D61-8FB9-BD1B20AEE8FA}"/>
              </a:ext>
            </a:extLst>
          </p:cNvPr>
          <p:cNvSpPr>
            <a:spLocks noGrp="1"/>
          </p:cNvSpPr>
          <p:nvPr>
            <p:ph type="title"/>
          </p:nvPr>
        </p:nvSpPr>
        <p:spPr/>
        <p:txBody>
          <a:bodyPr/>
          <a:lstStyle/>
          <a:p>
            <a:r>
              <a:rPr lang="en-US" dirty="0"/>
              <a:t>Bayer Specific Call Report Record Types</a:t>
            </a:r>
          </a:p>
        </p:txBody>
      </p:sp>
      <p:graphicFrame>
        <p:nvGraphicFramePr>
          <p:cNvPr id="3" name="Table 2">
            <a:extLst>
              <a:ext uri="{FF2B5EF4-FFF2-40B4-BE49-F238E27FC236}">
                <a16:creationId xmlns="" xmlns:a16="http://schemas.microsoft.com/office/drawing/2014/main" id="{D219492A-E922-4C21-96E0-1C4E62524108}"/>
              </a:ext>
            </a:extLst>
          </p:cNvPr>
          <p:cNvGraphicFramePr>
            <a:graphicFrameLocks noGrp="1"/>
          </p:cNvGraphicFramePr>
          <p:nvPr>
            <p:extLst>
              <p:ext uri="{D42A27DB-BD31-4B8C-83A1-F6EECF244321}">
                <p14:modId xmlns:p14="http://schemas.microsoft.com/office/powerpoint/2010/main" val="1490789256"/>
              </p:ext>
            </p:extLst>
          </p:nvPr>
        </p:nvGraphicFramePr>
        <p:xfrm>
          <a:off x="1244484" y="1484730"/>
          <a:ext cx="7741076" cy="3028657"/>
        </p:xfrm>
        <a:graphic>
          <a:graphicData uri="http://schemas.openxmlformats.org/drawingml/2006/table">
            <a:tbl>
              <a:tblPr>
                <a:tableStyleId>{35758FB7-9AC5-4552-8A53-C91805E547FA}</a:tableStyleId>
              </a:tblPr>
              <a:tblGrid>
                <a:gridCol w="2592885">
                  <a:extLst>
                    <a:ext uri="{9D8B030D-6E8A-4147-A177-3AD203B41FA5}">
                      <a16:colId xmlns="" xmlns:a16="http://schemas.microsoft.com/office/drawing/2014/main" val="1821414990"/>
                    </a:ext>
                  </a:extLst>
                </a:gridCol>
                <a:gridCol w="5148191">
                  <a:extLst>
                    <a:ext uri="{9D8B030D-6E8A-4147-A177-3AD203B41FA5}">
                      <a16:colId xmlns="" xmlns:a16="http://schemas.microsoft.com/office/drawing/2014/main" val="3788657307"/>
                    </a:ext>
                  </a:extLst>
                </a:gridCol>
              </a:tblGrid>
              <a:tr h="364287">
                <a:tc>
                  <a:txBody>
                    <a:bodyPr/>
                    <a:lstStyle/>
                    <a:p>
                      <a:pPr algn="l" fontAlgn="b"/>
                      <a:r>
                        <a:rPr lang="en-US" sz="1400" b="1" u="none" strike="noStrike" dirty="0">
                          <a:effectLst/>
                        </a:rPr>
                        <a:t>Record Type</a:t>
                      </a:r>
                      <a:endParaRPr lang="en-US" sz="1400" b="1" i="0" u="none" strike="noStrike" dirty="0">
                        <a:solidFill>
                          <a:srgbClr val="000000"/>
                        </a:solidFill>
                        <a:effectLst/>
                        <a:latin typeface="Calibri" panose="020F0502020204030204" pitchFamily="34" charset="0"/>
                      </a:endParaRPr>
                    </a:p>
                  </a:txBody>
                  <a:tcPr marL="1239" marR="1239" marT="1239" marB="0" anchor="b"/>
                </a:tc>
                <a:tc>
                  <a:txBody>
                    <a:bodyPr/>
                    <a:lstStyle/>
                    <a:p>
                      <a:pPr algn="l" fontAlgn="b"/>
                      <a:r>
                        <a:rPr lang="en-US" sz="1400" b="1" u="none" strike="noStrike" dirty="0">
                          <a:effectLst/>
                        </a:rPr>
                        <a:t>Description</a:t>
                      </a:r>
                      <a:endParaRPr lang="en-US" sz="1400" b="1" i="0" u="none" strike="noStrike" dirty="0">
                        <a:solidFill>
                          <a:srgbClr val="000000"/>
                        </a:solidFill>
                        <a:effectLst/>
                        <a:latin typeface="Calibri" panose="020F0502020204030204" pitchFamily="34" charset="0"/>
                      </a:endParaRPr>
                    </a:p>
                  </a:txBody>
                  <a:tcPr marL="1239" marR="1239" marT="1239" marB="0" anchor="b"/>
                </a:tc>
                <a:extLst>
                  <a:ext uri="{0D108BD9-81ED-4DB2-BD59-A6C34878D82A}">
                    <a16:rowId xmlns="" xmlns:a16="http://schemas.microsoft.com/office/drawing/2014/main" val="582339295"/>
                  </a:ext>
                </a:extLst>
              </a:tr>
              <a:tr h="364287">
                <a:tc>
                  <a:txBody>
                    <a:bodyPr/>
                    <a:lstStyle/>
                    <a:p>
                      <a:pPr algn="l" fontAlgn="b"/>
                      <a:r>
                        <a:rPr lang="en-US" sz="1400" u="none" strike="noStrike">
                          <a:effectLst/>
                        </a:rPr>
                        <a:t>BPH_Face2Face</a:t>
                      </a:r>
                      <a:endParaRPr lang="en-US" sz="1400" b="0" i="0" u="none" strike="noStrike">
                        <a:solidFill>
                          <a:srgbClr val="000000"/>
                        </a:solidFill>
                        <a:effectLst/>
                        <a:latin typeface="Calibri" panose="020F0502020204030204" pitchFamily="34" charset="0"/>
                      </a:endParaRPr>
                    </a:p>
                  </a:txBody>
                  <a:tcPr marL="1239" marR="1239" marT="1239" marB="0" anchor="b"/>
                </a:tc>
                <a:tc>
                  <a:txBody>
                    <a:bodyPr/>
                    <a:lstStyle/>
                    <a:p>
                      <a:pPr algn="l" fontAlgn="b"/>
                      <a:r>
                        <a:rPr lang="en-US" sz="1400" u="none" strike="noStrike" dirty="0">
                          <a:effectLst/>
                        </a:rPr>
                        <a:t>Face2Face call</a:t>
                      </a:r>
                      <a:endParaRPr lang="en-US" sz="1400" b="0" i="0" u="none" strike="noStrike" dirty="0">
                        <a:solidFill>
                          <a:srgbClr val="000000"/>
                        </a:solidFill>
                        <a:effectLst/>
                        <a:latin typeface="Calibri" panose="020F0502020204030204" pitchFamily="34" charset="0"/>
                      </a:endParaRPr>
                    </a:p>
                  </a:txBody>
                  <a:tcPr marL="1239" marR="1239" marT="1239" marB="0" anchor="b"/>
                </a:tc>
                <a:extLst>
                  <a:ext uri="{0D108BD9-81ED-4DB2-BD59-A6C34878D82A}">
                    <a16:rowId xmlns="" xmlns:a16="http://schemas.microsoft.com/office/drawing/2014/main" val="693652523"/>
                  </a:ext>
                </a:extLst>
              </a:tr>
              <a:tr h="364287">
                <a:tc>
                  <a:txBody>
                    <a:bodyPr/>
                    <a:lstStyle/>
                    <a:p>
                      <a:pPr algn="l" fontAlgn="b"/>
                      <a:r>
                        <a:rPr lang="en-US" sz="1400" u="none" strike="noStrike">
                          <a:effectLst/>
                        </a:rPr>
                        <a:t>BPH_Face2Face_SIG</a:t>
                      </a:r>
                      <a:endParaRPr lang="en-US" sz="1400" b="0" i="0" u="none" strike="noStrike">
                        <a:solidFill>
                          <a:srgbClr val="000000"/>
                        </a:solidFill>
                        <a:effectLst/>
                        <a:latin typeface="Calibri" panose="020F0502020204030204" pitchFamily="34" charset="0"/>
                      </a:endParaRPr>
                    </a:p>
                  </a:txBody>
                  <a:tcPr marL="1239" marR="1239" marT="1239" marB="0" anchor="b"/>
                </a:tc>
                <a:tc>
                  <a:txBody>
                    <a:bodyPr/>
                    <a:lstStyle/>
                    <a:p>
                      <a:pPr algn="l" fontAlgn="b"/>
                      <a:r>
                        <a:rPr lang="en-US" sz="1400" u="none" strike="noStrike">
                          <a:effectLst/>
                        </a:rPr>
                        <a:t>Make signature mandatory when dropping samples</a:t>
                      </a:r>
                      <a:endParaRPr lang="en-US" sz="1400" b="0" i="0" u="none" strike="noStrike">
                        <a:solidFill>
                          <a:srgbClr val="000000"/>
                        </a:solidFill>
                        <a:effectLst/>
                        <a:latin typeface="Calibri" panose="020F0502020204030204" pitchFamily="34" charset="0"/>
                      </a:endParaRPr>
                    </a:p>
                  </a:txBody>
                  <a:tcPr marL="1239" marR="1239" marT="1239" marB="0" anchor="b"/>
                </a:tc>
                <a:extLst>
                  <a:ext uri="{0D108BD9-81ED-4DB2-BD59-A6C34878D82A}">
                    <a16:rowId xmlns="" xmlns:a16="http://schemas.microsoft.com/office/drawing/2014/main" val="324364636"/>
                  </a:ext>
                </a:extLst>
              </a:tr>
              <a:tr h="364287">
                <a:tc>
                  <a:txBody>
                    <a:bodyPr/>
                    <a:lstStyle/>
                    <a:p>
                      <a:pPr algn="l" fontAlgn="b"/>
                      <a:r>
                        <a:rPr lang="en-US" sz="1400" u="none" strike="noStrike">
                          <a:effectLst/>
                        </a:rPr>
                        <a:t>BPH_Group_Call</a:t>
                      </a:r>
                      <a:endParaRPr lang="en-US" sz="1400" b="0" i="0" u="none" strike="noStrike">
                        <a:solidFill>
                          <a:srgbClr val="000000"/>
                        </a:solidFill>
                        <a:effectLst/>
                        <a:latin typeface="Calibri" panose="020F0502020204030204" pitchFamily="34" charset="0"/>
                      </a:endParaRPr>
                    </a:p>
                  </a:txBody>
                  <a:tcPr marL="1239" marR="1239" marT="1239" marB="0" anchor="b"/>
                </a:tc>
                <a:tc>
                  <a:txBody>
                    <a:bodyPr/>
                    <a:lstStyle/>
                    <a:p>
                      <a:pPr algn="l" fontAlgn="b"/>
                      <a:r>
                        <a:rPr lang="en-US" sz="1400" u="none" strike="noStrike">
                          <a:effectLst/>
                        </a:rPr>
                        <a:t>Unique Activities on Group calls</a:t>
                      </a:r>
                      <a:endParaRPr lang="en-US" sz="1400" b="0" i="0" u="none" strike="noStrike">
                        <a:solidFill>
                          <a:srgbClr val="000000"/>
                        </a:solidFill>
                        <a:effectLst/>
                        <a:latin typeface="Calibri" panose="020F0502020204030204" pitchFamily="34" charset="0"/>
                      </a:endParaRPr>
                    </a:p>
                  </a:txBody>
                  <a:tcPr marL="1239" marR="1239" marT="1239" marB="0" anchor="b"/>
                </a:tc>
                <a:extLst>
                  <a:ext uri="{0D108BD9-81ED-4DB2-BD59-A6C34878D82A}">
                    <a16:rowId xmlns="" xmlns:a16="http://schemas.microsoft.com/office/drawing/2014/main" val="465988917"/>
                  </a:ext>
                </a:extLst>
              </a:tr>
              <a:tr h="364287">
                <a:tc>
                  <a:txBody>
                    <a:bodyPr/>
                    <a:lstStyle/>
                    <a:p>
                      <a:pPr algn="l" fontAlgn="b"/>
                      <a:r>
                        <a:rPr lang="en-US" sz="1400" u="none" strike="noStrike">
                          <a:effectLst/>
                        </a:rPr>
                        <a:t>BPH_Group_Call_SIG</a:t>
                      </a:r>
                      <a:endParaRPr lang="en-US" sz="1400" b="0" i="0" u="none" strike="noStrike">
                        <a:solidFill>
                          <a:srgbClr val="000000"/>
                        </a:solidFill>
                        <a:effectLst/>
                        <a:latin typeface="Calibri" panose="020F0502020204030204" pitchFamily="34" charset="0"/>
                      </a:endParaRPr>
                    </a:p>
                  </a:txBody>
                  <a:tcPr marL="1239" marR="1239" marT="1239" marB="0" anchor="b"/>
                </a:tc>
                <a:tc>
                  <a:txBody>
                    <a:bodyPr/>
                    <a:lstStyle/>
                    <a:p>
                      <a:pPr algn="l" fontAlgn="b"/>
                      <a:r>
                        <a:rPr lang="en-US" sz="1400" u="none" strike="noStrike" dirty="0">
                          <a:effectLst/>
                        </a:rPr>
                        <a:t>Make signature mandatory when dropping samples on group calls</a:t>
                      </a:r>
                      <a:endParaRPr lang="en-US" sz="1400" b="0" i="0" u="none" strike="noStrike" dirty="0">
                        <a:solidFill>
                          <a:srgbClr val="000000"/>
                        </a:solidFill>
                        <a:effectLst/>
                        <a:latin typeface="Calibri" panose="020F0502020204030204" pitchFamily="34" charset="0"/>
                      </a:endParaRPr>
                    </a:p>
                  </a:txBody>
                  <a:tcPr marL="1239" marR="1239" marT="1239" marB="0" anchor="b"/>
                </a:tc>
                <a:extLst>
                  <a:ext uri="{0D108BD9-81ED-4DB2-BD59-A6C34878D82A}">
                    <a16:rowId xmlns="" xmlns:a16="http://schemas.microsoft.com/office/drawing/2014/main" val="2086553760"/>
                  </a:ext>
                </a:extLst>
              </a:tr>
              <a:tr h="364287">
                <a:tc>
                  <a:txBody>
                    <a:bodyPr/>
                    <a:lstStyle/>
                    <a:p>
                      <a:pPr algn="l" fontAlgn="b"/>
                      <a:r>
                        <a:rPr lang="en-US" sz="1400" u="none" strike="noStrike">
                          <a:effectLst/>
                        </a:rPr>
                        <a:t>BPH_Non_Face2Face</a:t>
                      </a:r>
                      <a:endParaRPr lang="en-US" sz="1400" b="0" i="0" u="none" strike="noStrike">
                        <a:solidFill>
                          <a:srgbClr val="000000"/>
                        </a:solidFill>
                        <a:effectLst/>
                        <a:latin typeface="Calibri" panose="020F0502020204030204" pitchFamily="34" charset="0"/>
                      </a:endParaRPr>
                    </a:p>
                  </a:txBody>
                  <a:tcPr marL="1239" marR="1239" marT="1239" marB="0" anchor="b"/>
                </a:tc>
                <a:tc>
                  <a:txBody>
                    <a:bodyPr/>
                    <a:lstStyle/>
                    <a:p>
                      <a:pPr algn="l" fontAlgn="b"/>
                      <a:r>
                        <a:rPr lang="en-US" sz="1400" u="none" strike="noStrike">
                          <a:effectLst/>
                        </a:rPr>
                        <a:t>Non Face2Face call</a:t>
                      </a:r>
                      <a:endParaRPr lang="en-US" sz="1400" b="0" i="0" u="none" strike="noStrike">
                        <a:solidFill>
                          <a:srgbClr val="000000"/>
                        </a:solidFill>
                        <a:effectLst/>
                        <a:latin typeface="Calibri" panose="020F0502020204030204" pitchFamily="34" charset="0"/>
                      </a:endParaRPr>
                    </a:p>
                  </a:txBody>
                  <a:tcPr marL="1239" marR="1239" marT="1239" marB="0" anchor="b"/>
                </a:tc>
                <a:extLst>
                  <a:ext uri="{0D108BD9-81ED-4DB2-BD59-A6C34878D82A}">
                    <a16:rowId xmlns="" xmlns:a16="http://schemas.microsoft.com/office/drawing/2014/main" val="2648238884"/>
                  </a:ext>
                </a:extLst>
              </a:tr>
              <a:tr h="414976">
                <a:tc>
                  <a:txBody>
                    <a:bodyPr/>
                    <a:lstStyle/>
                    <a:p>
                      <a:pPr algn="l" fontAlgn="b"/>
                      <a:r>
                        <a:rPr lang="en-US" sz="1400" u="none" strike="noStrike">
                          <a:effectLst/>
                        </a:rPr>
                        <a:t>BPH_Remote_Group_Meeting</a:t>
                      </a:r>
                      <a:endParaRPr lang="en-US" sz="1400" b="0" i="0" u="none" strike="noStrike">
                        <a:solidFill>
                          <a:srgbClr val="000000"/>
                        </a:solidFill>
                        <a:effectLst/>
                        <a:latin typeface="Calibri" panose="020F0502020204030204" pitchFamily="34" charset="0"/>
                      </a:endParaRPr>
                    </a:p>
                  </a:txBody>
                  <a:tcPr marL="1239" marR="1239" marT="1239" marB="0" anchor="b"/>
                </a:tc>
                <a:tc>
                  <a:txBody>
                    <a:bodyPr/>
                    <a:lstStyle/>
                    <a:p>
                      <a:pPr algn="l" fontAlgn="b"/>
                      <a:r>
                        <a:rPr lang="en-US" sz="1400" u="none" strike="noStrike">
                          <a:effectLst/>
                        </a:rPr>
                        <a:t>Remote Group Meeting</a:t>
                      </a:r>
                      <a:endParaRPr lang="en-US" sz="1400" b="0" i="0" u="none" strike="noStrike">
                        <a:solidFill>
                          <a:srgbClr val="000000"/>
                        </a:solidFill>
                        <a:effectLst/>
                        <a:latin typeface="Calibri" panose="020F0502020204030204" pitchFamily="34" charset="0"/>
                      </a:endParaRPr>
                    </a:p>
                  </a:txBody>
                  <a:tcPr marL="1239" marR="1239" marT="1239" marB="0" anchor="b"/>
                </a:tc>
                <a:extLst>
                  <a:ext uri="{0D108BD9-81ED-4DB2-BD59-A6C34878D82A}">
                    <a16:rowId xmlns="" xmlns:a16="http://schemas.microsoft.com/office/drawing/2014/main" val="476764915"/>
                  </a:ext>
                </a:extLst>
              </a:tr>
              <a:tr h="364287">
                <a:tc>
                  <a:txBody>
                    <a:bodyPr/>
                    <a:lstStyle/>
                    <a:p>
                      <a:pPr algn="l" fontAlgn="b"/>
                      <a:r>
                        <a:rPr lang="en-US" sz="1400" u="none" strike="noStrike">
                          <a:effectLst/>
                        </a:rPr>
                        <a:t>BPH_Remote_Meeting</a:t>
                      </a:r>
                      <a:endParaRPr lang="en-US" sz="1400" b="0" i="0" u="none" strike="noStrike">
                        <a:solidFill>
                          <a:srgbClr val="000000"/>
                        </a:solidFill>
                        <a:effectLst/>
                        <a:latin typeface="Calibri" panose="020F0502020204030204" pitchFamily="34" charset="0"/>
                      </a:endParaRPr>
                    </a:p>
                  </a:txBody>
                  <a:tcPr marL="1239" marR="1239" marT="1239" marB="0" anchor="b"/>
                </a:tc>
                <a:tc>
                  <a:txBody>
                    <a:bodyPr/>
                    <a:lstStyle/>
                    <a:p>
                      <a:pPr algn="l" fontAlgn="b"/>
                      <a:r>
                        <a:rPr lang="en-US" sz="1400" u="none" strike="noStrike" dirty="0">
                          <a:effectLst/>
                        </a:rPr>
                        <a:t>Remote Meeting Activities</a:t>
                      </a:r>
                      <a:endParaRPr lang="en-US" sz="1400" b="0" i="0" u="none" strike="noStrike" dirty="0">
                        <a:solidFill>
                          <a:srgbClr val="000000"/>
                        </a:solidFill>
                        <a:effectLst/>
                        <a:latin typeface="Calibri" panose="020F0502020204030204" pitchFamily="34" charset="0"/>
                      </a:endParaRPr>
                    </a:p>
                  </a:txBody>
                  <a:tcPr marL="1239" marR="1239" marT="1239" marB="0" anchor="b"/>
                </a:tc>
                <a:extLst>
                  <a:ext uri="{0D108BD9-81ED-4DB2-BD59-A6C34878D82A}">
                    <a16:rowId xmlns="" xmlns:a16="http://schemas.microsoft.com/office/drawing/2014/main" val="4095776360"/>
                  </a:ext>
                </a:extLst>
              </a:tr>
            </a:tbl>
          </a:graphicData>
        </a:graphic>
      </p:graphicFrame>
    </p:spTree>
    <p:extLst>
      <p:ext uri="{BB962C8B-B14F-4D97-AF65-F5344CB8AC3E}">
        <p14:creationId xmlns:p14="http://schemas.microsoft.com/office/powerpoint/2010/main" val="2880396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149144-1067-4AC2-91F7-A157FB19EA6D}"/>
              </a:ext>
            </a:extLst>
          </p:cNvPr>
          <p:cNvSpPr>
            <a:spLocks noGrp="1"/>
          </p:cNvSpPr>
          <p:nvPr>
            <p:ph type="title"/>
          </p:nvPr>
        </p:nvSpPr>
        <p:spPr/>
        <p:txBody>
          <a:bodyPr/>
          <a:lstStyle/>
          <a:p>
            <a:r>
              <a:rPr lang="en-US" dirty="0"/>
              <a:t>Call Types for Call Report</a:t>
            </a:r>
          </a:p>
        </p:txBody>
      </p:sp>
      <p:graphicFrame>
        <p:nvGraphicFramePr>
          <p:cNvPr id="4" name="Table 3">
            <a:extLst>
              <a:ext uri="{FF2B5EF4-FFF2-40B4-BE49-F238E27FC236}">
                <a16:creationId xmlns="" xmlns:a16="http://schemas.microsoft.com/office/drawing/2014/main" id="{D8EF57CA-B7EF-4046-8659-AC7FA9D5EA7E}"/>
              </a:ext>
            </a:extLst>
          </p:cNvPr>
          <p:cNvGraphicFramePr>
            <a:graphicFrameLocks noGrp="1"/>
          </p:cNvGraphicFramePr>
          <p:nvPr>
            <p:extLst>
              <p:ext uri="{D42A27DB-BD31-4B8C-83A1-F6EECF244321}">
                <p14:modId xmlns:p14="http://schemas.microsoft.com/office/powerpoint/2010/main" val="2331933799"/>
              </p:ext>
            </p:extLst>
          </p:nvPr>
        </p:nvGraphicFramePr>
        <p:xfrm>
          <a:off x="1280491" y="1484730"/>
          <a:ext cx="7681532" cy="3096432"/>
        </p:xfrm>
        <a:graphic>
          <a:graphicData uri="http://schemas.openxmlformats.org/drawingml/2006/table">
            <a:tbl>
              <a:tblPr>
                <a:tableStyleId>{08FB837D-C827-4EFA-A057-4D05807E0F7C}</a:tableStyleId>
              </a:tblPr>
              <a:tblGrid>
                <a:gridCol w="2332228">
                  <a:extLst>
                    <a:ext uri="{9D8B030D-6E8A-4147-A177-3AD203B41FA5}">
                      <a16:colId xmlns="" xmlns:a16="http://schemas.microsoft.com/office/drawing/2014/main" val="711761351"/>
                    </a:ext>
                  </a:extLst>
                </a:gridCol>
                <a:gridCol w="2869003">
                  <a:extLst>
                    <a:ext uri="{9D8B030D-6E8A-4147-A177-3AD203B41FA5}">
                      <a16:colId xmlns="" xmlns:a16="http://schemas.microsoft.com/office/drawing/2014/main" val="3545260723"/>
                    </a:ext>
                  </a:extLst>
                </a:gridCol>
                <a:gridCol w="1591838">
                  <a:extLst>
                    <a:ext uri="{9D8B030D-6E8A-4147-A177-3AD203B41FA5}">
                      <a16:colId xmlns="" xmlns:a16="http://schemas.microsoft.com/office/drawing/2014/main" val="1053024508"/>
                    </a:ext>
                  </a:extLst>
                </a:gridCol>
                <a:gridCol w="888463">
                  <a:extLst>
                    <a:ext uri="{9D8B030D-6E8A-4147-A177-3AD203B41FA5}">
                      <a16:colId xmlns="" xmlns:a16="http://schemas.microsoft.com/office/drawing/2014/main" val="3492991887"/>
                    </a:ext>
                  </a:extLst>
                </a:gridCol>
              </a:tblGrid>
              <a:tr h="344048">
                <a:tc>
                  <a:txBody>
                    <a:bodyPr/>
                    <a:lstStyle/>
                    <a:p>
                      <a:pPr algn="l" fontAlgn="b"/>
                      <a:r>
                        <a:rPr lang="en-US" sz="1400" b="1" u="none" strike="noStrike">
                          <a:effectLst/>
                        </a:rPr>
                        <a:t>Call Type</a:t>
                      </a:r>
                      <a:endParaRPr lang="en-US" sz="1400" b="1"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b="1" u="none" strike="noStrike">
                          <a:effectLst/>
                        </a:rPr>
                        <a:t>Account Type</a:t>
                      </a:r>
                      <a:endParaRPr lang="en-US" sz="1400" b="1"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b="1" u="none" strike="noStrike">
                          <a:effectLst/>
                        </a:rPr>
                        <a:t>Product Detailing</a:t>
                      </a:r>
                      <a:endParaRPr lang="en-US" sz="1400" b="1"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b="1" u="none" strike="noStrike" dirty="0">
                          <a:effectLst/>
                        </a:rPr>
                        <a:t>Samples</a:t>
                      </a:r>
                      <a:endParaRPr lang="en-US" sz="1400" b="1" i="0" u="none" strike="noStrike" dirty="0">
                        <a:solidFill>
                          <a:srgbClr val="000000"/>
                        </a:solidFill>
                        <a:effectLst/>
                        <a:latin typeface="Calibri" panose="020F0502020204030204" pitchFamily="34" charset="0"/>
                      </a:endParaRPr>
                    </a:p>
                  </a:txBody>
                  <a:tcPr marL="1101" marR="1101" marT="1101" marB="0" anchor="b"/>
                </a:tc>
                <a:extLst>
                  <a:ext uri="{0D108BD9-81ED-4DB2-BD59-A6C34878D82A}">
                    <a16:rowId xmlns="" xmlns:a16="http://schemas.microsoft.com/office/drawing/2014/main" val="1540398354"/>
                  </a:ext>
                </a:extLst>
              </a:tr>
              <a:tr h="344048">
                <a:tc>
                  <a:txBody>
                    <a:bodyPr/>
                    <a:lstStyle/>
                    <a:p>
                      <a:pPr algn="l" fontAlgn="b"/>
                      <a:r>
                        <a:rPr lang="en-US" sz="1400" u="none" strike="noStrike">
                          <a:effectLst/>
                        </a:rPr>
                        <a:t>Call Only</a:t>
                      </a:r>
                      <a:endParaRPr lang="en-US" sz="1400" b="0"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a:effectLst/>
                        </a:rPr>
                        <a:t>a Person OR a Business Account</a:t>
                      </a:r>
                      <a:endParaRPr lang="en-US" sz="1400" b="0"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1101" marR="1101" marT="1101" marB="0" anchor="b"/>
                </a:tc>
                <a:extLst>
                  <a:ext uri="{0D108BD9-81ED-4DB2-BD59-A6C34878D82A}">
                    <a16:rowId xmlns="" xmlns:a16="http://schemas.microsoft.com/office/drawing/2014/main" val="1065322101"/>
                  </a:ext>
                </a:extLst>
              </a:tr>
              <a:tr h="344048">
                <a:tc>
                  <a:txBody>
                    <a:bodyPr/>
                    <a:lstStyle/>
                    <a:p>
                      <a:pPr algn="l" fontAlgn="b"/>
                      <a:r>
                        <a:rPr lang="en-US" sz="1400" u="none" strike="noStrike">
                          <a:effectLst/>
                        </a:rPr>
                        <a:t>Detail Only</a:t>
                      </a:r>
                      <a:endParaRPr lang="en-US" sz="1400" b="0"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a:effectLst/>
                        </a:rPr>
                        <a:t>Person</a:t>
                      </a:r>
                      <a:endParaRPr lang="en-US" sz="1400" b="0"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1101" marR="1101" marT="1101" marB="0" anchor="b"/>
                </a:tc>
                <a:extLst>
                  <a:ext uri="{0D108BD9-81ED-4DB2-BD59-A6C34878D82A}">
                    <a16:rowId xmlns="" xmlns:a16="http://schemas.microsoft.com/office/drawing/2014/main" val="3878336985"/>
                  </a:ext>
                </a:extLst>
              </a:tr>
              <a:tr h="344048">
                <a:tc>
                  <a:txBody>
                    <a:bodyPr/>
                    <a:lstStyle/>
                    <a:p>
                      <a:pPr algn="l" fontAlgn="b"/>
                      <a:r>
                        <a:rPr lang="en-US" sz="1400" u="none" strike="noStrike">
                          <a:effectLst/>
                        </a:rPr>
                        <a:t>Sample Only</a:t>
                      </a:r>
                      <a:endParaRPr lang="en-US" sz="1400" b="0"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a:effectLst/>
                        </a:rPr>
                        <a:t>a Person OR a Business Account</a:t>
                      </a:r>
                      <a:endParaRPr lang="en-US" sz="1400" b="0"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1101" marR="1101" marT="1101" marB="0" anchor="b"/>
                </a:tc>
                <a:extLst>
                  <a:ext uri="{0D108BD9-81ED-4DB2-BD59-A6C34878D82A}">
                    <a16:rowId xmlns="" xmlns:a16="http://schemas.microsoft.com/office/drawing/2014/main" val="1815154043"/>
                  </a:ext>
                </a:extLst>
              </a:tr>
              <a:tr h="344048">
                <a:tc>
                  <a:txBody>
                    <a:bodyPr/>
                    <a:lstStyle/>
                    <a:p>
                      <a:pPr algn="l" fontAlgn="b"/>
                      <a:r>
                        <a:rPr lang="en-US" sz="1400" u="none" strike="noStrike" dirty="0">
                          <a:effectLst/>
                        </a:rPr>
                        <a:t>Detail with Sample</a:t>
                      </a:r>
                      <a:endParaRPr lang="en-US" sz="1400" b="0" i="0" u="none" strike="noStrike" dirty="0">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a:effectLst/>
                        </a:rPr>
                        <a:t>Person</a:t>
                      </a:r>
                      <a:endParaRPr lang="en-US" sz="1400" b="0"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1101" marR="1101" marT="1101" marB="0" anchor="b"/>
                </a:tc>
                <a:extLst>
                  <a:ext uri="{0D108BD9-81ED-4DB2-BD59-A6C34878D82A}">
                    <a16:rowId xmlns="" xmlns:a16="http://schemas.microsoft.com/office/drawing/2014/main" val="3493924122"/>
                  </a:ext>
                </a:extLst>
              </a:tr>
              <a:tr h="344048">
                <a:tc>
                  <a:txBody>
                    <a:bodyPr/>
                    <a:lstStyle/>
                    <a:p>
                      <a:pPr algn="l" fontAlgn="b"/>
                      <a:r>
                        <a:rPr lang="en-US" sz="1400" u="none" strike="noStrike">
                          <a:effectLst/>
                        </a:rPr>
                        <a:t>Group Detail</a:t>
                      </a:r>
                      <a:endParaRPr lang="en-US" sz="1400" b="0"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dirty="0">
                          <a:effectLst/>
                        </a:rPr>
                        <a:t>Business or Group Practice</a:t>
                      </a:r>
                      <a:endParaRPr lang="en-US" sz="1400" b="0" i="0" u="none" strike="noStrike" dirty="0">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1101" marR="1101" marT="1101" marB="0" anchor="b"/>
                </a:tc>
                <a:extLst>
                  <a:ext uri="{0D108BD9-81ED-4DB2-BD59-A6C34878D82A}">
                    <a16:rowId xmlns="" xmlns:a16="http://schemas.microsoft.com/office/drawing/2014/main" val="1311237861"/>
                  </a:ext>
                </a:extLst>
              </a:tr>
              <a:tr h="344048">
                <a:tc>
                  <a:txBody>
                    <a:bodyPr/>
                    <a:lstStyle/>
                    <a:p>
                      <a:pPr algn="l" fontAlgn="b"/>
                      <a:r>
                        <a:rPr lang="en-US" sz="1400" u="none" strike="noStrike" dirty="0">
                          <a:effectLst/>
                        </a:rPr>
                        <a:t>Group Detail with Sample</a:t>
                      </a:r>
                      <a:endParaRPr lang="en-US" sz="1400" b="0" i="0" u="none" strike="noStrike" dirty="0">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a:effectLst/>
                        </a:rPr>
                        <a:t>Business Account</a:t>
                      </a:r>
                      <a:endParaRPr lang="en-US" sz="1400" b="0"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1101" marR="1101" marT="1101" marB="0" anchor="b"/>
                </a:tc>
                <a:extLst>
                  <a:ext uri="{0D108BD9-81ED-4DB2-BD59-A6C34878D82A}">
                    <a16:rowId xmlns="" xmlns:a16="http://schemas.microsoft.com/office/drawing/2014/main" val="2928106447"/>
                  </a:ext>
                </a:extLst>
              </a:tr>
              <a:tr h="344048">
                <a:tc>
                  <a:txBody>
                    <a:bodyPr/>
                    <a:lstStyle/>
                    <a:p>
                      <a:pPr algn="l" fontAlgn="b"/>
                      <a:r>
                        <a:rPr lang="en-US" sz="1400" u="none" strike="noStrike">
                          <a:effectLst/>
                        </a:rPr>
                        <a:t>Event Only</a:t>
                      </a:r>
                      <a:endParaRPr lang="en-US" sz="1400" b="0"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a:effectLst/>
                        </a:rPr>
                        <a:t>against a Medical Event</a:t>
                      </a:r>
                      <a:endParaRPr lang="en-US" sz="1400" b="0"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dirty="0">
                          <a:effectLst/>
                        </a:rPr>
                        <a:t>No</a:t>
                      </a:r>
                      <a:endParaRPr lang="en-US" sz="1400" b="0" i="0" u="none" strike="noStrike" dirty="0">
                        <a:solidFill>
                          <a:srgbClr val="000000"/>
                        </a:solidFill>
                        <a:effectLst/>
                        <a:latin typeface="Calibri" panose="020F0502020204030204" pitchFamily="34" charset="0"/>
                      </a:endParaRPr>
                    </a:p>
                  </a:txBody>
                  <a:tcPr marL="1101" marR="1101" marT="1101" marB="0" anchor="b"/>
                </a:tc>
                <a:extLst>
                  <a:ext uri="{0D108BD9-81ED-4DB2-BD59-A6C34878D82A}">
                    <a16:rowId xmlns="" xmlns:a16="http://schemas.microsoft.com/office/drawing/2014/main" val="2872559429"/>
                  </a:ext>
                </a:extLst>
              </a:tr>
              <a:tr h="344048">
                <a:tc>
                  <a:txBody>
                    <a:bodyPr/>
                    <a:lstStyle/>
                    <a:p>
                      <a:pPr algn="l" fontAlgn="b"/>
                      <a:r>
                        <a:rPr lang="en-US" sz="1400" u="none" strike="noStrike">
                          <a:effectLst/>
                        </a:rPr>
                        <a:t>Event Detail</a:t>
                      </a:r>
                      <a:endParaRPr lang="en-US" sz="1400" b="0"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a:effectLst/>
                        </a:rPr>
                        <a:t>against a Medical Event</a:t>
                      </a:r>
                      <a:endParaRPr lang="en-US" sz="1400" b="0"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1101" marR="1101" marT="1101" marB="0" anchor="b"/>
                </a:tc>
                <a:tc>
                  <a:txBody>
                    <a:bodyPr/>
                    <a:lstStyle/>
                    <a:p>
                      <a:pPr algn="l" fontAlgn="b"/>
                      <a:r>
                        <a:rPr lang="en-US" sz="1400" u="none" strike="noStrike" dirty="0">
                          <a:effectLst/>
                        </a:rPr>
                        <a:t>No</a:t>
                      </a:r>
                      <a:endParaRPr lang="en-US" sz="1400" b="0" i="0" u="none" strike="noStrike" dirty="0">
                        <a:solidFill>
                          <a:srgbClr val="000000"/>
                        </a:solidFill>
                        <a:effectLst/>
                        <a:latin typeface="Calibri" panose="020F0502020204030204" pitchFamily="34" charset="0"/>
                      </a:endParaRPr>
                    </a:p>
                  </a:txBody>
                  <a:tcPr marL="1101" marR="1101" marT="1101" marB="0" anchor="b"/>
                </a:tc>
                <a:extLst>
                  <a:ext uri="{0D108BD9-81ED-4DB2-BD59-A6C34878D82A}">
                    <a16:rowId xmlns="" xmlns:a16="http://schemas.microsoft.com/office/drawing/2014/main" val="2341017028"/>
                  </a:ext>
                </a:extLst>
              </a:tr>
            </a:tbl>
          </a:graphicData>
        </a:graphic>
      </p:graphicFrame>
    </p:spTree>
    <p:extLst>
      <p:ext uri="{BB962C8B-B14F-4D97-AF65-F5344CB8AC3E}">
        <p14:creationId xmlns:p14="http://schemas.microsoft.com/office/powerpoint/2010/main" val="498965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671E16-1F0B-4AC7-979A-ECC6309B4C4F}"/>
              </a:ext>
            </a:extLst>
          </p:cNvPr>
          <p:cNvSpPr>
            <a:spLocks noGrp="1"/>
          </p:cNvSpPr>
          <p:nvPr>
            <p:ph type="title"/>
          </p:nvPr>
        </p:nvSpPr>
        <p:spPr/>
        <p:txBody>
          <a:bodyPr/>
          <a:lstStyle/>
          <a:p>
            <a:r>
              <a:rPr lang="en-US" dirty="0"/>
              <a:t>Call Reporting Data Model</a:t>
            </a:r>
          </a:p>
        </p:txBody>
      </p:sp>
      <p:pic>
        <p:nvPicPr>
          <p:cNvPr id="3" name="Picture 2" descr="https://crmhelp.veeva.com/doc/Content/Resources/Images/Activities/CallReporting/Components/CallReportingDataModel_606x534.png">
            <a:extLst>
              <a:ext uri="{FF2B5EF4-FFF2-40B4-BE49-F238E27FC236}">
                <a16:creationId xmlns="" xmlns:a16="http://schemas.microsoft.com/office/drawing/2014/main" id="{9902235E-9E1C-4226-A474-FE267904F1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590" y="908650"/>
            <a:ext cx="5982505"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6591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OT_PROPERTIESTAG" val="&lt;?xml version=&quot;1.0&quot; encoding=&quot;utf-8&quot;?&gt;&lt;Properties&gt;&lt;Version&gt;0.0.15&lt;/Version&gt;&lt;ToolsActivated&gt;True&lt;/ToolsActivated&gt;&lt;PropertiesVisible&gt;True&lt;/PropertiesVisible&gt;&lt;GUI&gt;&lt;Language&gt;&lt;Ribbon&gt;German&lt;/Ribbon&gt;&lt;TooTips&gt;English&lt;/TooTips&gt;&lt;/Language&gt;&lt;/GUI&gt;&lt;PowerPoint&gt;&lt;Footer&gt;&lt;FileNameFooter&gt;False&lt;/FileNameFooter&gt;&lt;UpdateCopyright&gt;False&lt;/UpdateCopyright&gt;&lt;UseDateTimeFieldForCopyright&gt;False&lt;/UseDateTimeFieldForCopyright&gt;&lt;UseFooterFieldSaveFileName&gt;False&lt;/UseFooterFieldSaveFileName&gt;&lt;/Footer&gt;&lt;Print&gt;&lt;CurrentSlide&gt;True&lt;/CurrentSlide&gt;&lt;ScaleFitPaper&gt;True&lt;/ScaleFitPaper&gt;&lt;HiddenSlides&gt;False&lt;/HiddenSlides&gt;&lt;/Print&gt;&lt;SlideShowHideFooter&gt;False&lt;/SlideShowHideFooter&gt;&lt;ProtectFooter&gt;False&lt;/ProtectFooter&gt;&lt;/PowerPoint&gt;&lt;Presentation&gt;&lt;Agenda&gt;&lt;Font&gt;&lt;Bullets&gt;True&lt;/Bullets&gt;&lt;/Font&gt;&lt;HighlightFont&gt;&lt;Bold&gt;True&lt;/Bold&gt;&lt;/HighlightFont&gt;&lt;Colors&gt;&lt;Background themeColor=&quot;False&quot;&gt;No Fill&lt;/Background&gt;&lt;Highlight themeColor=&quot;True&quot;&gt;Accent 5&lt;/Highlight&gt;&lt;TextNormal themeColor=&quot;True&quot;&gt;Text 1&lt;/TextNormal&gt;&lt;TextHighlight themeColor=&quot;True&quot;&gt;Text 1&lt;/TextHighlight&gt;&lt;/Colors&gt;&lt;Numbering&gt;False&lt;/Numbering&gt;&lt;/Agenda&gt;&lt;Arrows&gt;&lt;Colors&gt;&lt;Fill themeColor=&quot;True&quot;&gt;Accent 3&lt;/Fill&gt;&lt;/Colors&gt;&lt;Border drawBorder=&quot;False&quot; /&gt;&lt;/Arrows&gt;&lt;Emphasize&gt;&lt;Colors&gt;&lt;Background themeColor=&quot;True&quot;&gt;Accent 1&lt;/Background&gt;&lt;Line themeColor=&quot;False&quot;&gt;No Fill&lt;/Line&gt;&lt;Font themeColor=&quot;True&quot;&gt;Background 1&lt;/Font&gt;&lt;EmphasizedFont themeColor=&quot;True&quot;&gt;Accent 3&lt;/EmphasizedFont&gt;&lt;/Colors&gt;&lt;Font bold=&quot;True&quot; italic=&quot;False&quot; /&gt;&lt;EmphasizedFont bold=&quot;True&quot; italic=&quot;True&quot; /&gt;&lt;/Emphasize&gt;&lt;LogoTitle top=&quot;111.2422&quot; left=&quot;575.4863&quot; width=&quot;130.3789&quot; height=&quot;51.02929&quot; alignment=&quot;right&quot; /&gt;&lt;LogoSlides top=&quot;523.1593&quot; left=&quot;21.03795&quot; width=&quot;90.79795&quot; height=&quot;13.70094&quot; alignment=&quot;center&quot; /&gt;&lt;Shapes&gt;&lt;Shape name=&quot;OT_FootnoteSource&quot;&gt;&lt;Top&gt;481.1661&lt;/Top&gt;&lt;Left&gt;16.80032&lt;/Left&gt;&lt;Width&gt;356.1899&lt;/Width&gt;&lt;Font name=&quot;Arial&quot; size=&quot;8&quot; /&gt;&lt;Tabs&gt;&lt;Tab Alignment=&quot;right&quot; Position=&quot;35.12504&quot; /&gt;&lt;Tab Alignment=&quot;left&quot; Position=&quot;42.5&quot; /&gt;&lt;/Tabs&gt;&lt;Indentation&gt;&lt;BeforeText&gt;0&lt;/BeforeText&gt;&lt;Hanging&gt;42.5&lt;/Hanging&gt;&lt;/Indentation&gt;&lt;Paragraphs&gt;&lt;SpaceBefore&gt;0&lt;/SpaceBefore&gt;&lt;SpaceAfter&gt;0&lt;/SpaceAfter&gt;&lt;/Paragraphs&gt;&lt;Paragraphs&gt;&lt;SpaceBefore&gt;0&lt;/SpaceBefore&gt;&lt;SpaceAfter&gt;0&lt;/SpaceAfter&gt;&lt;/Paragraphs&gt;&lt;/Shape&gt;&lt;/Shapes&gt;&lt;Sticker&gt;&lt;Right&gt;34.06862&lt;/Right&gt;&lt;Top&gt;78.02552&lt;/Top&gt;&lt;Lines defaultColor=&quot;False&quot; weight=&quot;0.75&quot; /&gt;&lt;TextBox&gt;&lt;Font name=&quot;Arial&quot; size=&quot;11&quot; uppercase=&quot;True&quot; bold=&quot;True&quot; italic=&quot;False&quot; /&gt;&lt;Margins topBottom=&quot;3.1185&quot; leftRight=&quot;1.5&quot; /&gt;&lt;/TextBox&gt;&lt;/Sticker&gt;&lt;Table&gt;&lt;Colors&gt;&lt;HeadFill themeColor=&quot;True&quot;&gt;Accent 1&lt;/HeadFill&gt;&lt;HeadInnerBorders themeColor=&quot;True&quot;&gt;Background 1&lt;/HeadInnerBorders&gt;&lt;HeadFont themeColor=&quot;True&quot;&gt;Text 1&lt;/HeadFont&gt;&lt;NormalFill themeColor=&quot;True&quot;&gt;Background 1&lt;/NormalFill&gt;&lt;NormalFont themeColor=&quot;True&quot;&gt;Text 1&lt;/NormalFont&gt;&lt;NormalBorder themeColor=&quot;True&quot;&gt;Background 1&lt;/NormalBorder&gt;&lt;/Colors&gt;&lt;HeadFont bold=&quot;True&quot; /&gt;&lt;/Table&gt;&lt;Zoom&gt;&lt;Transparency&gt;50&lt;/Transparency&gt;&lt;Colors&gt;&lt;Background themeColor=&quot;True&quot;&gt;Background 2&lt;/Background&gt;&lt;Line themeColor=&quot;True&quot;&gt;Background 2&lt;/Line&gt;&lt;/Colors&gt;&lt;Line weight=&quot;0.50&quot; dashStyle=&quot;msoLineDash&quot; /&gt;&lt;/Zoom&gt;&lt;/Presentation&gt;&lt;PropertiesVisible&gt;true&lt;/PropertiesVisible&gt;&lt;/Properties&gt;"/>
</p:tagLst>
</file>

<file path=ppt/theme/theme1.xml><?xml version="1.0" encoding="utf-8"?>
<a:theme xmlns:a="http://schemas.openxmlformats.org/drawingml/2006/main" name="2015-Capgemini_Bayer_Template-v3 2">
  <a:themeElements>
    <a:clrScheme name="Custom 24">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50C63E"/>
      </a:accent6>
      <a:hlink>
        <a:srgbClr val="A2BFAF"/>
      </a:hlink>
      <a:folHlink>
        <a:srgbClr val="AF1C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tx2"/>
          </a:solidFill>
          <a:prstDash val="solid"/>
          <a:round/>
          <a:headEnd type="none" w="med" len="med"/>
          <a:tailEnd type="none" w="med" len="med"/>
        </a:ln>
        <a:effectLst/>
      </a:spPr>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err="1" smtClean="0">
            <a:ln>
              <a:noFill/>
            </a:ln>
            <a:effectLst/>
            <a:latin typeface="Helvetica"/>
          </a:defRPr>
        </a:defPPr>
      </a:lstStyle>
    </a:spDef>
    <a:lnDef>
      <a:spPr>
        <a:ln>
          <a:solidFill>
            <a:schemeClr val="bg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000" dirty="0" smtClean="0">
            <a:solidFill>
              <a:schemeClr val="tx2">
                <a:lumMod val="50000"/>
              </a:schemeClr>
            </a:solidFill>
            <a:latin typeface="Helvetica"/>
            <a:cs typeface="Helvetica"/>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2015-Capgemini_Bayer_Template-v3 2</Template>
  <TotalTime>0</TotalTime>
  <Words>1321</Words>
  <Application>Microsoft Office PowerPoint</Application>
  <PresentationFormat>A4 Paper (210x297 mm)</PresentationFormat>
  <Paragraphs>236</Paragraphs>
  <Slides>36</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2015-Capgemini_Bayer_Template-v3 2</vt:lpstr>
      <vt:lpstr>think-cell Slide</vt:lpstr>
      <vt:lpstr>Interaction Management</vt:lpstr>
      <vt:lpstr>Table of contents</vt:lpstr>
      <vt:lpstr>Table of contents</vt:lpstr>
      <vt:lpstr>PowerPoint Presentation</vt:lpstr>
      <vt:lpstr>PowerPoint Presentation</vt:lpstr>
      <vt:lpstr>Call Report</vt:lpstr>
      <vt:lpstr>Bayer Specific Call Report Record Types</vt:lpstr>
      <vt:lpstr>Call Types for Call Report</vt:lpstr>
      <vt:lpstr>Call Reporting Data Model</vt:lpstr>
      <vt:lpstr>PowerPoint Presentation</vt:lpstr>
      <vt:lpstr>Call2_vod</vt:lpstr>
      <vt:lpstr>Call Details or Call2_Detail_vod</vt:lpstr>
      <vt:lpstr>Call Expenses or Call2_Expense_vod</vt:lpstr>
      <vt:lpstr>Concur Integration</vt:lpstr>
      <vt:lpstr>Call Samples &amp; Promotional Section</vt:lpstr>
      <vt:lpstr>PowerPoint Presentation</vt:lpstr>
      <vt:lpstr>Section Signals</vt:lpstr>
      <vt:lpstr>PowerPoint Presentation</vt:lpstr>
      <vt:lpstr>Section Signals used in IMCM Call page layouts</vt:lpstr>
      <vt:lpstr>PowerPoint Presentation</vt:lpstr>
      <vt:lpstr>PowerPoint Presentation</vt:lpstr>
      <vt:lpstr>IMCM Call submission configuration</vt:lpstr>
      <vt:lpstr>PowerPoint Presentation</vt:lpstr>
      <vt:lpstr>PowerPoint Presentation</vt:lpstr>
      <vt:lpstr>PowerPoint Presentation</vt:lpstr>
      <vt:lpstr>PowerPoint Presentation</vt:lpstr>
      <vt:lpstr>PowerPoint Presentation</vt:lpstr>
      <vt:lpstr>PowerPoint Presentation</vt:lpstr>
      <vt:lpstr>Current setting in IMCM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anspecht</dc:creator>
  <cp:lastModifiedBy>Chetan Savant</cp:lastModifiedBy>
  <cp:revision>252</cp:revision>
  <cp:lastPrinted>2015-07-27T11:22:31Z</cp:lastPrinted>
  <dcterms:created xsi:type="dcterms:W3CDTF">2015-09-13T14:35:53Z</dcterms:created>
  <dcterms:modified xsi:type="dcterms:W3CDTF">2018-02-02T11:24:07Z</dcterms:modified>
</cp:coreProperties>
</file>