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notesMasterIdLst>
    <p:notesMasterId r:id="rId17"/>
  </p:notesMasterIdLst>
  <p:handoutMasterIdLst>
    <p:handoutMasterId r:id="rId18"/>
  </p:handoutMasterIdLst>
  <p:sldIdLst>
    <p:sldId id="656" r:id="rId2"/>
    <p:sldId id="385" r:id="rId3"/>
    <p:sldId id="671" r:id="rId4"/>
    <p:sldId id="672" r:id="rId5"/>
    <p:sldId id="670" r:id="rId6"/>
    <p:sldId id="705" r:id="rId7"/>
    <p:sldId id="674" r:id="rId8"/>
    <p:sldId id="673" r:id="rId9"/>
    <p:sldId id="706" r:id="rId10"/>
    <p:sldId id="707" r:id="rId11"/>
    <p:sldId id="675" r:id="rId12"/>
    <p:sldId id="474" r:id="rId13"/>
    <p:sldId id="708" r:id="rId14"/>
    <p:sldId id="709" r:id="rId15"/>
    <p:sldId id="710" r:id="rId16"/>
  </p:sldIdLst>
  <p:sldSz cx="9906000" cy="6858000" type="A4"/>
  <p:notesSz cx="6797675" cy="9874250"/>
  <p:custDataLst>
    <p:tags r:id="rId19"/>
  </p:custDataLst>
  <p:defaultTextStyle>
    <a:defPPr>
      <a:defRPr lang="de-DE"/>
    </a:defPPr>
    <a:lvl1pPr marL="0" algn="l" defTabSz="913998" rtl="0" eaLnBrk="1" latinLnBrk="0" hangingPunct="1">
      <a:defRPr sz="1800" kern="1200">
        <a:solidFill>
          <a:schemeClr val="tx1"/>
        </a:solidFill>
        <a:latin typeface="+mn-lt"/>
        <a:ea typeface="+mn-ea"/>
        <a:cs typeface="+mn-cs"/>
      </a:defRPr>
    </a:lvl1pPr>
    <a:lvl2pPr marL="456998" algn="l" defTabSz="913998" rtl="0" eaLnBrk="1" latinLnBrk="0" hangingPunct="1">
      <a:defRPr sz="1800" kern="1200">
        <a:solidFill>
          <a:schemeClr val="tx1"/>
        </a:solidFill>
        <a:latin typeface="+mn-lt"/>
        <a:ea typeface="+mn-ea"/>
        <a:cs typeface="+mn-cs"/>
      </a:defRPr>
    </a:lvl2pPr>
    <a:lvl3pPr marL="913998" algn="l" defTabSz="913998" rtl="0" eaLnBrk="1" latinLnBrk="0" hangingPunct="1">
      <a:defRPr sz="1800" kern="1200">
        <a:solidFill>
          <a:schemeClr val="tx1"/>
        </a:solidFill>
        <a:latin typeface="+mn-lt"/>
        <a:ea typeface="+mn-ea"/>
        <a:cs typeface="+mn-cs"/>
      </a:defRPr>
    </a:lvl3pPr>
    <a:lvl4pPr marL="1370994" algn="l" defTabSz="913998" rtl="0" eaLnBrk="1" latinLnBrk="0" hangingPunct="1">
      <a:defRPr sz="1800" kern="1200">
        <a:solidFill>
          <a:schemeClr val="tx1"/>
        </a:solidFill>
        <a:latin typeface="+mn-lt"/>
        <a:ea typeface="+mn-ea"/>
        <a:cs typeface="+mn-cs"/>
      </a:defRPr>
    </a:lvl4pPr>
    <a:lvl5pPr marL="1827991" algn="l" defTabSz="913998" rtl="0" eaLnBrk="1" latinLnBrk="0" hangingPunct="1">
      <a:defRPr sz="1800" kern="1200">
        <a:solidFill>
          <a:schemeClr val="tx1"/>
        </a:solidFill>
        <a:latin typeface="+mn-lt"/>
        <a:ea typeface="+mn-ea"/>
        <a:cs typeface="+mn-cs"/>
      </a:defRPr>
    </a:lvl5pPr>
    <a:lvl6pPr marL="2284987" algn="l" defTabSz="913998" rtl="0" eaLnBrk="1" latinLnBrk="0" hangingPunct="1">
      <a:defRPr sz="1800" kern="1200">
        <a:solidFill>
          <a:schemeClr val="tx1"/>
        </a:solidFill>
        <a:latin typeface="+mn-lt"/>
        <a:ea typeface="+mn-ea"/>
        <a:cs typeface="+mn-cs"/>
      </a:defRPr>
    </a:lvl6pPr>
    <a:lvl7pPr marL="2741984" algn="l" defTabSz="913998" rtl="0" eaLnBrk="1" latinLnBrk="0" hangingPunct="1">
      <a:defRPr sz="1800" kern="1200">
        <a:solidFill>
          <a:schemeClr val="tx1"/>
        </a:solidFill>
        <a:latin typeface="+mn-lt"/>
        <a:ea typeface="+mn-ea"/>
        <a:cs typeface="+mn-cs"/>
      </a:defRPr>
    </a:lvl7pPr>
    <a:lvl8pPr marL="3198984" algn="l" defTabSz="913998" rtl="0" eaLnBrk="1" latinLnBrk="0" hangingPunct="1">
      <a:defRPr sz="1800" kern="1200">
        <a:solidFill>
          <a:schemeClr val="tx1"/>
        </a:solidFill>
        <a:latin typeface="+mn-lt"/>
        <a:ea typeface="+mn-ea"/>
        <a:cs typeface="+mn-cs"/>
      </a:defRPr>
    </a:lvl8pPr>
    <a:lvl9pPr marL="3655982" algn="l" defTabSz="91399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p15:clr>
            <a:srgbClr val="A4A3A4"/>
          </p15:clr>
        </p15:guide>
        <p15:guide id="2" orient="horz" pos="3713">
          <p15:clr>
            <a:srgbClr val="A4A3A4"/>
          </p15:clr>
        </p15:guide>
        <p15:guide id="3" pos="5985">
          <p15:clr>
            <a:srgbClr val="A4A3A4"/>
          </p15:clr>
        </p15:guide>
        <p15:guide id="4" pos="254">
          <p15:clr>
            <a:srgbClr val="A4A3A4"/>
          </p15:clr>
        </p15:guide>
        <p15:guide id="5" orient="horz" pos="799">
          <p15:clr>
            <a:srgbClr val="A4A3A4"/>
          </p15:clr>
        </p15:guide>
        <p15:guide id="6" orient="horz" pos="3748">
          <p15:clr>
            <a:srgbClr val="A4A3A4"/>
          </p15:clr>
        </p15:guide>
        <p15:guide id="7" pos="6114">
          <p15:clr>
            <a:srgbClr val="A4A3A4"/>
          </p15:clr>
        </p15:guide>
        <p15:guide id="8" pos="126">
          <p15:clr>
            <a:srgbClr val="A4A3A4"/>
          </p15:clr>
        </p15:guide>
        <p15:guide id="9" pos="3120">
          <p15:clr>
            <a:srgbClr val="A4A3A4"/>
          </p15:clr>
        </p15:guide>
        <p15:guide id="10" orient="horz" pos="709">
          <p15:clr>
            <a:srgbClr val="A4A3A4"/>
          </p15:clr>
        </p15:guide>
        <p15:guide id="11" pos="6018">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pecht" initials="as" lastIdx="14" clrIdx="0"/>
  <p:cmAuthor id="1" name="Tomasz Krawi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67" autoAdjust="0"/>
    <p:restoredTop sz="97988" autoAdjust="0"/>
  </p:normalViewPr>
  <p:slideViewPr>
    <p:cSldViewPr snapToObjects="1">
      <p:cViewPr varScale="1">
        <p:scale>
          <a:sx n="73" d="100"/>
          <a:sy n="73" d="100"/>
        </p:scale>
        <p:origin x="728" y="44"/>
      </p:cViewPr>
      <p:guideLst>
        <p:guide orient="horz" pos="768"/>
        <p:guide orient="horz" pos="3713"/>
        <p:guide pos="5985"/>
        <p:guide pos="254"/>
        <p:guide orient="horz" pos="799"/>
        <p:guide orient="horz" pos="3748"/>
        <p:guide pos="6114"/>
        <p:guide pos="126"/>
        <p:guide pos="3120"/>
        <p:guide orient="horz" pos="709"/>
        <p:guide pos="60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Objects="1">
      <p:cViewPr varScale="1">
        <p:scale>
          <a:sx n="71" d="100"/>
          <a:sy n="71" d="100"/>
        </p:scale>
        <p:origin x="-3372" y="-120"/>
      </p:cViewPr>
      <p:guideLst>
        <p:guide orient="horz" pos="3110"/>
        <p:guide pos="2141"/>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CD999A-1D4B-9049-A203-73620BB9EF4B}" type="doc">
      <dgm:prSet loTypeId="urn:microsoft.com/office/officeart/2008/layout/VerticalCurvedList" loCatId="list" qsTypeId="urn:microsoft.com/office/officeart/2005/8/quickstyle/simple1" qsCatId="simple" csTypeId="urn:microsoft.com/office/officeart/2005/8/colors/accent6_1" csCatId="accent6" phldr="1"/>
      <dgm:spPr/>
      <dgm:t>
        <a:bodyPr/>
        <a:lstStyle/>
        <a:p>
          <a:endParaRPr lang="en-US"/>
        </a:p>
      </dgm:t>
    </dgm:pt>
    <dgm:pt modelId="{AB465EBB-01DE-6A4A-8DF8-7D8CF7EA7FB5}">
      <dgm:prSet custT="1"/>
      <dgm:spPr>
        <a:noFill/>
        <a:ln>
          <a:solidFill>
            <a:schemeClr val="accent6"/>
          </a:solidFill>
        </a:ln>
      </dgm:spPr>
      <dgm:t>
        <a:bodyPr/>
        <a:lstStyle/>
        <a:p>
          <a:r>
            <a:rPr lang="en-US" sz="1800" dirty="0">
              <a:solidFill>
                <a:schemeClr val="tx1"/>
              </a:solidFill>
              <a:effectLst/>
            </a:rPr>
            <a:t>Lot Catalog</a:t>
          </a:r>
        </a:p>
      </dgm:t>
    </dgm:pt>
    <dgm:pt modelId="{A5440CA6-A9D8-EB43-9A4B-5B8AF2FB1573}" type="parTrans" cxnId="{FAEBDC65-B6DF-C842-A36C-5F29238E69FB}">
      <dgm:prSet/>
      <dgm:spPr/>
      <dgm:t>
        <a:bodyPr/>
        <a:lstStyle/>
        <a:p>
          <a:endParaRPr lang="en-US" sz="1800"/>
        </a:p>
      </dgm:t>
    </dgm:pt>
    <dgm:pt modelId="{EDCF2E10-DC54-CB47-B592-040329E6BF32}" type="sibTrans" cxnId="{FAEBDC65-B6DF-C842-A36C-5F29238E69FB}">
      <dgm:prSet/>
      <dgm:spPr/>
      <dgm:t>
        <a:bodyPr/>
        <a:lstStyle/>
        <a:p>
          <a:endParaRPr lang="en-US" sz="1800"/>
        </a:p>
      </dgm:t>
    </dgm:pt>
    <dgm:pt modelId="{4CE78D8B-E3F3-42D2-9470-56BAD47AD1E3}">
      <dgm:prSet custT="1"/>
      <dgm:spPr/>
      <dgm:t>
        <a:bodyPr/>
        <a:lstStyle/>
        <a:p>
          <a:r>
            <a:rPr lang="en-US" sz="1800" dirty="0"/>
            <a:t>My Samples</a:t>
          </a:r>
        </a:p>
      </dgm:t>
    </dgm:pt>
    <dgm:pt modelId="{14D39493-DE63-4604-BA58-647CFEF62898}" type="parTrans" cxnId="{7AA71C1E-EBB9-4FD9-8398-50491E098322}">
      <dgm:prSet/>
      <dgm:spPr/>
      <dgm:t>
        <a:bodyPr/>
        <a:lstStyle/>
        <a:p>
          <a:endParaRPr lang="en-US" sz="1800"/>
        </a:p>
      </dgm:t>
    </dgm:pt>
    <dgm:pt modelId="{10D55F1A-DF46-45DD-B17B-ABCC4A4A6465}" type="sibTrans" cxnId="{7AA71C1E-EBB9-4FD9-8398-50491E098322}">
      <dgm:prSet/>
      <dgm:spPr/>
      <dgm:t>
        <a:bodyPr/>
        <a:lstStyle/>
        <a:p>
          <a:endParaRPr lang="en-US" sz="1800"/>
        </a:p>
      </dgm:t>
    </dgm:pt>
    <dgm:pt modelId="{393B8A14-18BF-4E88-834C-52BBAF91A41D}">
      <dgm:prSet custT="1"/>
      <dgm:spPr/>
      <dgm:t>
        <a:bodyPr/>
        <a:lstStyle/>
        <a:p>
          <a:r>
            <a:rPr lang="en-US" sz="1800" dirty="0"/>
            <a:t>Sample Transactions</a:t>
          </a:r>
        </a:p>
      </dgm:t>
    </dgm:pt>
    <dgm:pt modelId="{92966D88-0C17-4724-96DA-7EE5FA693469}" type="parTrans" cxnId="{70F1C5F1-7549-4817-9ADB-92C0E974B3B6}">
      <dgm:prSet/>
      <dgm:spPr/>
      <dgm:t>
        <a:bodyPr/>
        <a:lstStyle/>
        <a:p>
          <a:endParaRPr lang="en-US" sz="1800"/>
        </a:p>
      </dgm:t>
    </dgm:pt>
    <dgm:pt modelId="{EEF30683-022E-45EA-B383-7DE21A55007D}" type="sibTrans" cxnId="{70F1C5F1-7549-4817-9ADB-92C0E974B3B6}">
      <dgm:prSet/>
      <dgm:spPr/>
      <dgm:t>
        <a:bodyPr/>
        <a:lstStyle/>
        <a:p>
          <a:endParaRPr lang="en-US" sz="1800"/>
        </a:p>
      </dgm:t>
    </dgm:pt>
    <dgm:pt modelId="{158E99C9-2A54-4234-95D4-C2D2D64DEC3F}">
      <dgm:prSet custT="1"/>
      <dgm:spPr>
        <a:noFill/>
        <a:ln>
          <a:solidFill>
            <a:schemeClr val="accent6"/>
          </a:solidFill>
        </a:ln>
      </dgm:spPr>
      <dgm:t>
        <a:bodyPr/>
        <a:lstStyle/>
        <a:p>
          <a:r>
            <a:rPr lang="en-US" sz="1800" dirty="0"/>
            <a:t>Product Catalog</a:t>
          </a:r>
          <a:endParaRPr lang="en-US" sz="1800" dirty="0">
            <a:solidFill>
              <a:schemeClr val="tx1"/>
            </a:solidFill>
            <a:effectLst/>
          </a:endParaRPr>
        </a:p>
      </dgm:t>
    </dgm:pt>
    <dgm:pt modelId="{5E4782AB-D3D7-412B-9401-ED2AE30C1BA8}" type="parTrans" cxnId="{96E1F94D-DCCA-4942-BF9E-40CB64B8A232}">
      <dgm:prSet/>
      <dgm:spPr/>
      <dgm:t>
        <a:bodyPr/>
        <a:lstStyle/>
        <a:p>
          <a:endParaRPr lang="en-US"/>
        </a:p>
      </dgm:t>
    </dgm:pt>
    <dgm:pt modelId="{1CDE868D-1F18-4989-9E8E-431368A309A5}" type="sibTrans" cxnId="{96E1F94D-DCCA-4942-BF9E-40CB64B8A232}">
      <dgm:prSet/>
      <dgm:spPr/>
      <dgm:t>
        <a:bodyPr/>
        <a:lstStyle/>
        <a:p>
          <a:endParaRPr lang="en-US"/>
        </a:p>
      </dgm:t>
    </dgm:pt>
    <dgm:pt modelId="{9CF2F928-99EB-4C9C-9971-88CFD505F13F}">
      <dgm:prSet custT="1"/>
      <dgm:spPr>
        <a:noFill/>
        <a:ln>
          <a:solidFill>
            <a:schemeClr val="accent6"/>
          </a:solidFill>
        </a:ln>
      </dgm:spPr>
      <dgm:t>
        <a:bodyPr/>
        <a:lstStyle/>
        <a:p>
          <a:r>
            <a:rPr lang="en-US" sz="1800" dirty="0">
              <a:solidFill>
                <a:schemeClr val="tx1"/>
              </a:solidFill>
              <a:effectLst/>
            </a:rPr>
            <a:t>Sample Lots</a:t>
          </a:r>
        </a:p>
      </dgm:t>
    </dgm:pt>
    <dgm:pt modelId="{EA0D61F3-89BD-4603-A79E-743A6D80E4CA}" type="parTrans" cxnId="{BCE2F9BE-BA0B-444E-9F6A-C382CF457239}">
      <dgm:prSet/>
      <dgm:spPr/>
    </dgm:pt>
    <dgm:pt modelId="{8E73EEFF-69C9-4E42-A2AB-41985F516CE9}" type="sibTrans" cxnId="{BCE2F9BE-BA0B-444E-9F6A-C382CF457239}">
      <dgm:prSet/>
      <dgm:spPr/>
    </dgm:pt>
    <dgm:pt modelId="{6D73F8B9-45D9-AB40-8F65-D27CAB03F4C8}" type="pres">
      <dgm:prSet presAssocID="{F8CD999A-1D4B-9049-A203-73620BB9EF4B}" presName="Name0" presStyleCnt="0">
        <dgm:presLayoutVars>
          <dgm:chMax val="7"/>
          <dgm:chPref val="7"/>
          <dgm:dir/>
        </dgm:presLayoutVars>
      </dgm:prSet>
      <dgm:spPr/>
    </dgm:pt>
    <dgm:pt modelId="{EDE1C157-E3F9-C345-887D-9C5643E91870}" type="pres">
      <dgm:prSet presAssocID="{F8CD999A-1D4B-9049-A203-73620BB9EF4B}" presName="Name1" presStyleCnt="0"/>
      <dgm:spPr/>
    </dgm:pt>
    <dgm:pt modelId="{EDB53348-3C66-A047-9D5B-CD7C521CD3C6}" type="pres">
      <dgm:prSet presAssocID="{F8CD999A-1D4B-9049-A203-73620BB9EF4B}" presName="cycle" presStyleCnt="0"/>
      <dgm:spPr/>
    </dgm:pt>
    <dgm:pt modelId="{AC0BD74B-F94A-DA46-B80F-E638DA87C0AC}" type="pres">
      <dgm:prSet presAssocID="{F8CD999A-1D4B-9049-A203-73620BB9EF4B}" presName="srcNode" presStyleLbl="node1" presStyleIdx="0" presStyleCnt="5"/>
      <dgm:spPr/>
    </dgm:pt>
    <dgm:pt modelId="{1D1BDC01-8738-2D4E-A638-DFF70877D442}" type="pres">
      <dgm:prSet presAssocID="{F8CD999A-1D4B-9049-A203-73620BB9EF4B}" presName="conn" presStyleLbl="parChTrans1D2" presStyleIdx="0" presStyleCnt="1"/>
      <dgm:spPr/>
    </dgm:pt>
    <dgm:pt modelId="{2A174E00-6EF4-D245-B0EC-4188A28F113B}" type="pres">
      <dgm:prSet presAssocID="{F8CD999A-1D4B-9049-A203-73620BB9EF4B}" presName="extraNode" presStyleLbl="node1" presStyleIdx="0" presStyleCnt="5"/>
      <dgm:spPr/>
    </dgm:pt>
    <dgm:pt modelId="{1A23E17C-0846-2B44-8F2B-6D52F1E248A7}" type="pres">
      <dgm:prSet presAssocID="{F8CD999A-1D4B-9049-A203-73620BB9EF4B}" presName="dstNode" presStyleLbl="node1" presStyleIdx="0" presStyleCnt="5"/>
      <dgm:spPr/>
    </dgm:pt>
    <dgm:pt modelId="{FA803A89-2138-41AA-9214-38BB9D5F6DA5}" type="pres">
      <dgm:prSet presAssocID="{158E99C9-2A54-4234-95D4-C2D2D64DEC3F}" presName="text_1" presStyleLbl="node1" presStyleIdx="0" presStyleCnt="5">
        <dgm:presLayoutVars>
          <dgm:bulletEnabled val="1"/>
        </dgm:presLayoutVars>
      </dgm:prSet>
      <dgm:spPr/>
    </dgm:pt>
    <dgm:pt modelId="{6216B41B-E1EF-4CF9-B81B-214982EE88D7}" type="pres">
      <dgm:prSet presAssocID="{158E99C9-2A54-4234-95D4-C2D2D64DEC3F}" presName="accent_1" presStyleCnt="0"/>
      <dgm:spPr/>
    </dgm:pt>
    <dgm:pt modelId="{5DD9AEAA-F0CC-4FF9-BA8A-49B564C34ADA}" type="pres">
      <dgm:prSet presAssocID="{158E99C9-2A54-4234-95D4-C2D2D64DEC3F}" presName="accentRepeatNode" presStyleLbl="solidFgAcc1" presStyleIdx="0" presStyleCnt="5"/>
      <dgm:spPr/>
    </dgm:pt>
    <dgm:pt modelId="{DB4A0619-DB16-4C51-9DE8-6572FC1FE646}" type="pres">
      <dgm:prSet presAssocID="{AB465EBB-01DE-6A4A-8DF8-7D8CF7EA7FB5}" presName="text_2" presStyleLbl="node1" presStyleIdx="1" presStyleCnt="5">
        <dgm:presLayoutVars>
          <dgm:bulletEnabled val="1"/>
        </dgm:presLayoutVars>
      </dgm:prSet>
      <dgm:spPr/>
    </dgm:pt>
    <dgm:pt modelId="{4B4A92EF-4430-413D-83A9-EB7EAE9FD665}" type="pres">
      <dgm:prSet presAssocID="{AB465EBB-01DE-6A4A-8DF8-7D8CF7EA7FB5}" presName="accent_2" presStyleCnt="0"/>
      <dgm:spPr/>
    </dgm:pt>
    <dgm:pt modelId="{B4C11AB2-1359-A047-862B-8F40DF4EFA1E}" type="pres">
      <dgm:prSet presAssocID="{AB465EBB-01DE-6A4A-8DF8-7D8CF7EA7FB5}" presName="accentRepeatNode" presStyleLbl="solidFgAcc1" presStyleIdx="1" presStyleCnt="5"/>
      <dgm:spPr/>
    </dgm:pt>
    <dgm:pt modelId="{B70470BE-6A39-4BF1-9888-C35D1A153B12}" type="pres">
      <dgm:prSet presAssocID="{9CF2F928-99EB-4C9C-9971-88CFD505F13F}" presName="text_3" presStyleLbl="node1" presStyleIdx="2" presStyleCnt="5">
        <dgm:presLayoutVars>
          <dgm:bulletEnabled val="1"/>
        </dgm:presLayoutVars>
      </dgm:prSet>
      <dgm:spPr/>
    </dgm:pt>
    <dgm:pt modelId="{666E710D-A5B4-4249-952E-753B8B1FE459}" type="pres">
      <dgm:prSet presAssocID="{9CF2F928-99EB-4C9C-9971-88CFD505F13F}" presName="accent_3" presStyleCnt="0"/>
      <dgm:spPr/>
    </dgm:pt>
    <dgm:pt modelId="{16C57981-BFFB-4E40-85C0-1BE3D4647CFD}" type="pres">
      <dgm:prSet presAssocID="{9CF2F928-99EB-4C9C-9971-88CFD505F13F}" presName="accentRepeatNode" presStyleLbl="solidFgAcc1" presStyleIdx="2" presStyleCnt="5"/>
      <dgm:spPr/>
    </dgm:pt>
    <dgm:pt modelId="{50605A3A-F137-402E-A5F4-8BEE9C06C74E}" type="pres">
      <dgm:prSet presAssocID="{4CE78D8B-E3F3-42D2-9470-56BAD47AD1E3}" presName="text_4" presStyleLbl="node1" presStyleIdx="3" presStyleCnt="5">
        <dgm:presLayoutVars>
          <dgm:bulletEnabled val="1"/>
        </dgm:presLayoutVars>
      </dgm:prSet>
      <dgm:spPr/>
    </dgm:pt>
    <dgm:pt modelId="{9A682744-F607-47A0-B3F0-E5AAE9E2808E}" type="pres">
      <dgm:prSet presAssocID="{4CE78D8B-E3F3-42D2-9470-56BAD47AD1E3}" presName="accent_4" presStyleCnt="0"/>
      <dgm:spPr/>
    </dgm:pt>
    <dgm:pt modelId="{314056BF-ACFD-499E-9AC9-44715B275502}" type="pres">
      <dgm:prSet presAssocID="{4CE78D8B-E3F3-42D2-9470-56BAD47AD1E3}" presName="accentRepeatNode" presStyleLbl="solidFgAcc1" presStyleIdx="3" presStyleCnt="5"/>
      <dgm:spPr/>
    </dgm:pt>
    <dgm:pt modelId="{7383BFC7-3BBB-4D5D-91DE-3B6B7B9C59CD}" type="pres">
      <dgm:prSet presAssocID="{393B8A14-18BF-4E88-834C-52BBAF91A41D}" presName="text_5" presStyleLbl="node1" presStyleIdx="4" presStyleCnt="5">
        <dgm:presLayoutVars>
          <dgm:bulletEnabled val="1"/>
        </dgm:presLayoutVars>
      </dgm:prSet>
      <dgm:spPr/>
    </dgm:pt>
    <dgm:pt modelId="{EAAEC2AE-FCAD-4D25-932D-69D05CCFBBAF}" type="pres">
      <dgm:prSet presAssocID="{393B8A14-18BF-4E88-834C-52BBAF91A41D}" presName="accent_5" presStyleCnt="0"/>
      <dgm:spPr/>
    </dgm:pt>
    <dgm:pt modelId="{A5B17484-F059-4A92-B101-12CDAC3B2F85}" type="pres">
      <dgm:prSet presAssocID="{393B8A14-18BF-4E88-834C-52BBAF91A41D}" presName="accentRepeatNode" presStyleLbl="solidFgAcc1" presStyleIdx="4" presStyleCnt="5"/>
      <dgm:spPr/>
    </dgm:pt>
  </dgm:ptLst>
  <dgm:cxnLst>
    <dgm:cxn modelId="{DCB59A0C-8BD2-4CA0-A80E-FFFF05A659B6}" type="presOf" srcId="{4CE78D8B-E3F3-42D2-9470-56BAD47AD1E3}" destId="{50605A3A-F137-402E-A5F4-8BEE9C06C74E}" srcOrd="0" destOrd="0" presId="urn:microsoft.com/office/officeart/2008/layout/VerticalCurvedList"/>
    <dgm:cxn modelId="{7AA71C1E-EBB9-4FD9-8398-50491E098322}" srcId="{F8CD999A-1D4B-9049-A203-73620BB9EF4B}" destId="{4CE78D8B-E3F3-42D2-9470-56BAD47AD1E3}" srcOrd="3" destOrd="0" parTransId="{14D39493-DE63-4604-BA58-647CFEF62898}" sibTransId="{10D55F1A-DF46-45DD-B17B-ABCC4A4A6465}"/>
    <dgm:cxn modelId="{61AB2123-D26E-4D83-BE64-9C86381E80A7}" type="presOf" srcId="{9CF2F928-99EB-4C9C-9971-88CFD505F13F}" destId="{B70470BE-6A39-4BF1-9888-C35D1A153B12}" srcOrd="0" destOrd="0" presId="urn:microsoft.com/office/officeart/2008/layout/VerticalCurvedList"/>
    <dgm:cxn modelId="{10462C34-BF3F-45DC-BF64-00B2DA48F092}" type="presOf" srcId="{1CDE868D-1F18-4989-9E8E-431368A309A5}" destId="{1D1BDC01-8738-2D4E-A638-DFF70877D442}" srcOrd="0" destOrd="0" presId="urn:microsoft.com/office/officeart/2008/layout/VerticalCurvedList"/>
    <dgm:cxn modelId="{DF7BEB43-A499-4CF8-A0DE-45C74A59FEDA}" type="presOf" srcId="{AB465EBB-01DE-6A4A-8DF8-7D8CF7EA7FB5}" destId="{DB4A0619-DB16-4C51-9DE8-6572FC1FE646}" srcOrd="0" destOrd="0" presId="urn:microsoft.com/office/officeart/2008/layout/VerticalCurvedList"/>
    <dgm:cxn modelId="{FAEBDC65-B6DF-C842-A36C-5F29238E69FB}" srcId="{F8CD999A-1D4B-9049-A203-73620BB9EF4B}" destId="{AB465EBB-01DE-6A4A-8DF8-7D8CF7EA7FB5}" srcOrd="1" destOrd="0" parTransId="{A5440CA6-A9D8-EB43-9A4B-5B8AF2FB1573}" sibTransId="{EDCF2E10-DC54-CB47-B592-040329E6BF32}"/>
    <dgm:cxn modelId="{96E1F94D-DCCA-4942-BF9E-40CB64B8A232}" srcId="{F8CD999A-1D4B-9049-A203-73620BB9EF4B}" destId="{158E99C9-2A54-4234-95D4-C2D2D64DEC3F}" srcOrd="0" destOrd="0" parTransId="{5E4782AB-D3D7-412B-9401-ED2AE30C1BA8}" sibTransId="{1CDE868D-1F18-4989-9E8E-431368A309A5}"/>
    <dgm:cxn modelId="{BC97B770-6135-4D93-9D1F-D9A067A5FE1C}" type="presOf" srcId="{393B8A14-18BF-4E88-834C-52BBAF91A41D}" destId="{7383BFC7-3BBB-4D5D-91DE-3B6B7B9C59CD}" srcOrd="0" destOrd="0" presId="urn:microsoft.com/office/officeart/2008/layout/VerticalCurvedList"/>
    <dgm:cxn modelId="{BCE2F9BE-BA0B-444E-9F6A-C382CF457239}" srcId="{F8CD999A-1D4B-9049-A203-73620BB9EF4B}" destId="{9CF2F928-99EB-4C9C-9971-88CFD505F13F}" srcOrd="2" destOrd="0" parTransId="{EA0D61F3-89BD-4603-A79E-743A6D80E4CA}" sibTransId="{8E73EEFF-69C9-4E42-A2AB-41985F516CE9}"/>
    <dgm:cxn modelId="{01B4C4CD-7D97-9B44-8844-13DA4726F12F}" type="presOf" srcId="{F8CD999A-1D4B-9049-A203-73620BB9EF4B}" destId="{6D73F8B9-45D9-AB40-8F65-D27CAB03F4C8}" srcOrd="0" destOrd="0" presId="urn:microsoft.com/office/officeart/2008/layout/VerticalCurvedList"/>
    <dgm:cxn modelId="{70F1C5F1-7549-4817-9ADB-92C0E974B3B6}" srcId="{F8CD999A-1D4B-9049-A203-73620BB9EF4B}" destId="{393B8A14-18BF-4E88-834C-52BBAF91A41D}" srcOrd="4" destOrd="0" parTransId="{92966D88-0C17-4724-96DA-7EE5FA693469}" sibTransId="{EEF30683-022E-45EA-B383-7DE21A55007D}"/>
    <dgm:cxn modelId="{93761DFB-E8F1-4024-BB41-53698B00A3C4}" type="presOf" srcId="{158E99C9-2A54-4234-95D4-C2D2D64DEC3F}" destId="{FA803A89-2138-41AA-9214-38BB9D5F6DA5}" srcOrd="0" destOrd="0" presId="urn:microsoft.com/office/officeart/2008/layout/VerticalCurvedList"/>
    <dgm:cxn modelId="{7EACBBFE-5820-FA49-A973-233B19EAF6F4}" type="presParOf" srcId="{6D73F8B9-45D9-AB40-8F65-D27CAB03F4C8}" destId="{EDE1C157-E3F9-C345-887D-9C5643E91870}" srcOrd="0" destOrd="0" presId="urn:microsoft.com/office/officeart/2008/layout/VerticalCurvedList"/>
    <dgm:cxn modelId="{FA989EB4-F568-5D49-883F-83CE7DE9D38B}" type="presParOf" srcId="{EDE1C157-E3F9-C345-887D-9C5643E91870}" destId="{EDB53348-3C66-A047-9D5B-CD7C521CD3C6}" srcOrd="0" destOrd="0" presId="urn:microsoft.com/office/officeart/2008/layout/VerticalCurvedList"/>
    <dgm:cxn modelId="{B774C8FD-EDFD-B940-A0A4-CCB069F46271}" type="presParOf" srcId="{EDB53348-3C66-A047-9D5B-CD7C521CD3C6}" destId="{AC0BD74B-F94A-DA46-B80F-E638DA87C0AC}" srcOrd="0" destOrd="0" presId="urn:microsoft.com/office/officeart/2008/layout/VerticalCurvedList"/>
    <dgm:cxn modelId="{E8560B5F-FEFD-924B-B41A-EDA5ED226669}" type="presParOf" srcId="{EDB53348-3C66-A047-9D5B-CD7C521CD3C6}" destId="{1D1BDC01-8738-2D4E-A638-DFF70877D442}" srcOrd="1" destOrd="0" presId="urn:microsoft.com/office/officeart/2008/layout/VerticalCurvedList"/>
    <dgm:cxn modelId="{D05D3C4E-4C3F-7749-A176-F052F3E29CB7}" type="presParOf" srcId="{EDB53348-3C66-A047-9D5B-CD7C521CD3C6}" destId="{2A174E00-6EF4-D245-B0EC-4188A28F113B}" srcOrd="2" destOrd="0" presId="urn:microsoft.com/office/officeart/2008/layout/VerticalCurvedList"/>
    <dgm:cxn modelId="{5EECB82B-F3CC-864E-93DF-33EBAF1568EA}" type="presParOf" srcId="{EDB53348-3C66-A047-9D5B-CD7C521CD3C6}" destId="{1A23E17C-0846-2B44-8F2B-6D52F1E248A7}" srcOrd="3" destOrd="0" presId="urn:microsoft.com/office/officeart/2008/layout/VerticalCurvedList"/>
    <dgm:cxn modelId="{D1DA57A1-5BBA-4CFD-9E60-6F2A35F14B85}" type="presParOf" srcId="{EDE1C157-E3F9-C345-887D-9C5643E91870}" destId="{FA803A89-2138-41AA-9214-38BB9D5F6DA5}" srcOrd="1" destOrd="0" presId="urn:microsoft.com/office/officeart/2008/layout/VerticalCurvedList"/>
    <dgm:cxn modelId="{7A99C54B-96F0-4BE3-94E4-2EC79B5049A4}" type="presParOf" srcId="{EDE1C157-E3F9-C345-887D-9C5643E91870}" destId="{6216B41B-E1EF-4CF9-B81B-214982EE88D7}" srcOrd="2" destOrd="0" presId="urn:microsoft.com/office/officeart/2008/layout/VerticalCurvedList"/>
    <dgm:cxn modelId="{D68B0054-0969-47E6-AA33-5B1E23FF6352}" type="presParOf" srcId="{6216B41B-E1EF-4CF9-B81B-214982EE88D7}" destId="{5DD9AEAA-F0CC-4FF9-BA8A-49B564C34ADA}" srcOrd="0" destOrd="0" presId="urn:microsoft.com/office/officeart/2008/layout/VerticalCurvedList"/>
    <dgm:cxn modelId="{1AE4E517-EB8C-488F-8202-D0C71CEB722C}" type="presParOf" srcId="{EDE1C157-E3F9-C345-887D-9C5643E91870}" destId="{DB4A0619-DB16-4C51-9DE8-6572FC1FE646}" srcOrd="3" destOrd="0" presId="urn:microsoft.com/office/officeart/2008/layout/VerticalCurvedList"/>
    <dgm:cxn modelId="{FCD82994-3555-4C56-949B-01865FE28D1E}" type="presParOf" srcId="{EDE1C157-E3F9-C345-887D-9C5643E91870}" destId="{4B4A92EF-4430-413D-83A9-EB7EAE9FD665}" srcOrd="4" destOrd="0" presId="urn:microsoft.com/office/officeart/2008/layout/VerticalCurvedList"/>
    <dgm:cxn modelId="{08EACB21-DF0C-45B2-96A8-307A5A8C3F2C}" type="presParOf" srcId="{4B4A92EF-4430-413D-83A9-EB7EAE9FD665}" destId="{B4C11AB2-1359-A047-862B-8F40DF4EFA1E}" srcOrd="0" destOrd="0" presId="urn:microsoft.com/office/officeart/2008/layout/VerticalCurvedList"/>
    <dgm:cxn modelId="{5F2B5F4A-285C-4E41-A8DB-D3C9ECC99290}" type="presParOf" srcId="{EDE1C157-E3F9-C345-887D-9C5643E91870}" destId="{B70470BE-6A39-4BF1-9888-C35D1A153B12}" srcOrd="5" destOrd="0" presId="urn:microsoft.com/office/officeart/2008/layout/VerticalCurvedList"/>
    <dgm:cxn modelId="{629D6FB2-E1AD-4FBC-8082-F7DA886B53AE}" type="presParOf" srcId="{EDE1C157-E3F9-C345-887D-9C5643E91870}" destId="{666E710D-A5B4-4249-952E-753B8B1FE459}" srcOrd="6" destOrd="0" presId="urn:microsoft.com/office/officeart/2008/layout/VerticalCurvedList"/>
    <dgm:cxn modelId="{90D173A8-C91F-44EB-A1A5-48AC3D987B5D}" type="presParOf" srcId="{666E710D-A5B4-4249-952E-753B8B1FE459}" destId="{16C57981-BFFB-4E40-85C0-1BE3D4647CFD}" srcOrd="0" destOrd="0" presId="urn:microsoft.com/office/officeart/2008/layout/VerticalCurvedList"/>
    <dgm:cxn modelId="{6888BCC3-8D23-4C9B-9272-C9A093467294}" type="presParOf" srcId="{EDE1C157-E3F9-C345-887D-9C5643E91870}" destId="{50605A3A-F137-402E-A5F4-8BEE9C06C74E}" srcOrd="7" destOrd="0" presId="urn:microsoft.com/office/officeart/2008/layout/VerticalCurvedList"/>
    <dgm:cxn modelId="{BF427A78-1CBD-42F0-A179-A205FAFD269A}" type="presParOf" srcId="{EDE1C157-E3F9-C345-887D-9C5643E91870}" destId="{9A682744-F607-47A0-B3F0-E5AAE9E2808E}" srcOrd="8" destOrd="0" presId="urn:microsoft.com/office/officeart/2008/layout/VerticalCurvedList"/>
    <dgm:cxn modelId="{E6124C15-9572-454D-8CFB-89EA5453EAD0}" type="presParOf" srcId="{9A682744-F607-47A0-B3F0-E5AAE9E2808E}" destId="{314056BF-ACFD-499E-9AC9-44715B275502}" srcOrd="0" destOrd="0" presId="urn:microsoft.com/office/officeart/2008/layout/VerticalCurvedList"/>
    <dgm:cxn modelId="{B107F933-F8C8-4EB4-9972-3946C3B63F96}" type="presParOf" srcId="{EDE1C157-E3F9-C345-887D-9C5643E91870}" destId="{7383BFC7-3BBB-4D5D-91DE-3B6B7B9C59CD}" srcOrd="9" destOrd="0" presId="urn:microsoft.com/office/officeart/2008/layout/VerticalCurvedList"/>
    <dgm:cxn modelId="{D60096D7-2373-41B7-AF82-2592D58A5E15}" type="presParOf" srcId="{EDE1C157-E3F9-C345-887D-9C5643E91870}" destId="{EAAEC2AE-FCAD-4D25-932D-69D05CCFBBAF}" srcOrd="10" destOrd="0" presId="urn:microsoft.com/office/officeart/2008/layout/VerticalCurvedList"/>
    <dgm:cxn modelId="{26A6105E-FBC9-45CE-BEB2-60309EADD91F}" type="presParOf" srcId="{EAAEC2AE-FCAD-4D25-932D-69D05CCFBBAF}" destId="{A5B17484-F059-4A92-B101-12CDAC3B2F8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D999A-1D4B-9049-A203-73620BB9EF4B}" type="doc">
      <dgm:prSet loTypeId="urn:microsoft.com/office/officeart/2008/layout/VerticalCurvedList" loCatId="list" qsTypeId="urn:microsoft.com/office/officeart/2005/8/quickstyle/simple1" qsCatId="simple" csTypeId="urn:microsoft.com/office/officeart/2005/8/colors/accent6_1" csCatId="accent6" phldr="1"/>
      <dgm:spPr/>
      <dgm:t>
        <a:bodyPr/>
        <a:lstStyle/>
        <a:p>
          <a:endParaRPr lang="en-US"/>
        </a:p>
      </dgm:t>
    </dgm:pt>
    <dgm:pt modelId="{846D8D3B-1E90-4417-AF5B-BCB6730D3CAC}">
      <dgm:prSet custT="1"/>
      <dgm:spPr/>
      <dgm:t>
        <a:bodyPr/>
        <a:lstStyle/>
        <a:p>
          <a:r>
            <a:rPr lang="en-US" sz="1800" dirty="0"/>
            <a:t>State License Management</a:t>
          </a:r>
        </a:p>
      </dgm:t>
    </dgm:pt>
    <dgm:pt modelId="{64549C35-9B5F-4441-AE54-1D77CB7A6EB1}" type="parTrans" cxnId="{0FFA251B-C1FD-4F04-AA00-479ECE6EE213}">
      <dgm:prSet/>
      <dgm:spPr/>
      <dgm:t>
        <a:bodyPr/>
        <a:lstStyle/>
        <a:p>
          <a:endParaRPr lang="en-US"/>
        </a:p>
      </dgm:t>
    </dgm:pt>
    <dgm:pt modelId="{024AABA7-15F6-45B7-A726-E3239C51D54F}" type="sibTrans" cxnId="{0FFA251B-C1FD-4F04-AA00-479ECE6EE213}">
      <dgm:prSet/>
      <dgm:spPr/>
      <dgm:t>
        <a:bodyPr/>
        <a:lstStyle/>
        <a:p>
          <a:endParaRPr lang="en-US"/>
        </a:p>
      </dgm:t>
    </dgm:pt>
    <dgm:pt modelId="{7FB39BA6-DD8A-4711-A632-266BE631D619}">
      <dgm:prSet custT="1"/>
      <dgm:spPr/>
      <dgm:t>
        <a:bodyPr/>
        <a:lstStyle/>
        <a:p>
          <a:r>
            <a:rPr lang="en-US" sz="1800" dirty="0"/>
            <a:t>Sample Audit Administration</a:t>
          </a:r>
        </a:p>
      </dgm:t>
    </dgm:pt>
    <dgm:pt modelId="{1FFC167B-AC06-41D4-8CAF-D022F6E3CF66}" type="parTrans" cxnId="{B124BE15-E1CC-4772-ADD6-5A8AD73CE834}">
      <dgm:prSet/>
      <dgm:spPr/>
      <dgm:t>
        <a:bodyPr/>
        <a:lstStyle/>
        <a:p>
          <a:endParaRPr lang="en-US"/>
        </a:p>
      </dgm:t>
    </dgm:pt>
    <dgm:pt modelId="{3BAE0E82-9BAA-423B-BB22-914A9360B009}" type="sibTrans" cxnId="{B124BE15-E1CC-4772-ADD6-5A8AD73CE834}">
      <dgm:prSet/>
      <dgm:spPr/>
      <dgm:t>
        <a:bodyPr/>
        <a:lstStyle/>
        <a:p>
          <a:endParaRPr lang="en-US"/>
        </a:p>
      </dgm:t>
    </dgm:pt>
    <dgm:pt modelId="{11D8A520-A2AF-4596-8BCE-21E493A942FD}">
      <dgm:prSet custT="1"/>
      <dgm:spPr>
        <a:noFill/>
        <a:ln>
          <a:solidFill>
            <a:schemeClr val="accent6"/>
          </a:solidFill>
        </a:ln>
      </dgm:spPr>
      <dgm:t>
        <a:bodyPr/>
        <a:lstStyle/>
        <a:p>
          <a:r>
            <a:rPr lang="en-US" sz="1800" dirty="0"/>
            <a:t>Sample Limits</a:t>
          </a:r>
          <a:endParaRPr lang="en-US" sz="1800" dirty="0">
            <a:solidFill>
              <a:schemeClr val="tx1"/>
            </a:solidFill>
            <a:effectLst/>
          </a:endParaRPr>
        </a:p>
      </dgm:t>
    </dgm:pt>
    <dgm:pt modelId="{6204FBCC-AB2C-452B-B022-8BE98701C282}" type="parTrans" cxnId="{A58583DA-3D75-4893-954A-6C5B7D00B9C4}">
      <dgm:prSet/>
      <dgm:spPr/>
      <dgm:t>
        <a:bodyPr/>
        <a:lstStyle/>
        <a:p>
          <a:endParaRPr lang="en-US"/>
        </a:p>
      </dgm:t>
    </dgm:pt>
    <dgm:pt modelId="{343E14E5-C5E5-4BC8-92D7-F412DA22C009}" type="sibTrans" cxnId="{A58583DA-3D75-4893-954A-6C5B7D00B9C4}">
      <dgm:prSet/>
      <dgm:spPr/>
      <dgm:t>
        <a:bodyPr/>
        <a:lstStyle/>
        <a:p>
          <a:endParaRPr lang="en-US"/>
        </a:p>
      </dgm:t>
    </dgm:pt>
    <dgm:pt modelId="{85438F80-D168-420C-8803-68C71FB570F4}">
      <dgm:prSet custT="1"/>
      <dgm:spPr>
        <a:noFill/>
        <a:ln>
          <a:solidFill>
            <a:schemeClr val="accent6"/>
          </a:solidFill>
        </a:ln>
      </dgm:spPr>
      <dgm:t>
        <a:bodyPr/>
        <a:lstStyle/>
        <a:p>
          <a:r>
            <a:rPr lang="en-US" sz="1800" dirty="0"/>
            <a:t>Sample Inventories</a:t>
          </a:r>
          <a:endParaRPr lang="en-US" sz="1800" dirty="0">
            <a:solidFill>
              <a:schemeClr val="tx1"/>
            </a:solidFill>
            <a:effectLst/>
          </a:endParaRPr>
        </a:p>
      </dgm:t>
    </dgm:pt>
    <dgm:pt modelId="{17437DF0-2E12-4836-AB09-A685B2766991}" type="parTrans" cxnId="{0D0ACE4D-537F-4B45-BF4D-148235D42A1A}">
      <dgm:prSet/>
      <dgm:spPr/>
      <dgm:t>
        <a:bodyPr/>
        <a:lstStyle/>
        <a:p>
          <a:endParaRPr lang="en-US"/>
        </a:p>
      </dgm:t>
    </dgm:pt>
    <dgm:pt modelId="{BE4D578A-4831-434D-A4C8-FFA9A8EA496F}" type="sibTrans" cxnId="{0D0ACE4D-537F-4B45-BF4D-148235D42A1A}">
      <dgm:prSet/>
      <dgm:spPr/>
      <dgm:t>
        <a:bodyPr/>
        <a:lstStyle/>
        <a:p>
          <a:endParaRPr lang="en-US"/>
        </a:p>
      </dgm:t>
    </dgm:pt>
    <dgm:pt modelId="{6D73F8B9-45D9-AB40-8F65-D27CAB03F4C8}" type="pres">
      <dgm:prSet presAssocID="{F8CD999A-1D4B-9049-A203-73620BB9EF4B}" presName="Name0" presStyleCnt="0">
        <dgm:presLayoutVars>
          <dgm:chMax val="7"/>
          <dgm:chPref val="7"/>
          <dgm:dir/>
        </dgm:presLayoutVars>
      </dgm:prSet>
      <dgm:spPr/>
    </dgm:pt>
    <dgm:pt modelId="{EDE1C157-E3F9-C345-887D-9C5643E91870}" type="pres">
      <dgm:prSet presAssocID="{F8CD999A-1D4B-9049-A203-73620BB9EF4B}" presName="Name1" presStyleCnt="0"/>
      <dgm:spPr/>
    </dgm:pt>
    <dgm:pt modelId="{EDB53348-3C66-A047-9D5B-CD7C521CD3C6}" type="pres">
      <dgm:prSet presAssocID="{F8CD999A-1D4B-9049-A203-73620BB9EF4B}" presName="cycle" presStyleCnt="0"/>
      <dgm:spPr/>
    </dgm:pt>
    <dgm:pt modelId="{AC0BD74B-F94A-DA46-B80F-E638DA87C0AC}" type="pres">
      <dgm:prSet presAssocID="{F8CD999A-1D4B-9049-A203-73620BB9EF4B}" presName="srcNode" presStyleLbl="node1" presStyleIdx="0" presStyleCnt="4"/>
      <dgm:spPr/>
    </dgm:pt>
    <dgm:pt modelId="{1D1BDC01-8738-2D4E-A638-DFF70877D442}" type="pres">
      <dgm:prSet presAssocID="{F8CD999A-1D4B-9049-A203-73620BB9EF4B}" presName="conn" presStyleLbl="parChTrans1D2" presStyleIdx="0" presStyleCnt="1"/>
      <dgm:spPr/>
    </dgm:pt>
    <dgm:pt modelId="{2A174E00-6EF4-D245-B0EC-4188A28F113B}" type="pres">
      <dgm:prSet presAssocID="{F8CD999A-1D4B-9049-A203-73620BB9EF4B}" presName="extraNode" presStyleLbl="node1" presStyleIdx="0" presStyleCnt="4"/>
      <dgm:spPr/>
    </dgm:pt>
    <dgm:pt modelId="{1A23E17C-0846-2B44-8F2B-6D52F1E248A7}" type="pres">
      <dgm:prSet presAssocID="{F8CD999A-1D4B-9049-A203-73620BB9EF4B}" presName="dstNode" presStyleLbl="node1" presStyleIdx="0" presStyleCnt="4"/>
      <dgm:spPr/>
    </dgm:pt>
    <dgm:pt modelId="{1BA5477D-BFE4-4BD1-98C2-F7AC6BB18267}" type="pres">
      <dgm:prSet presAssocID="{11D8A520-A2AF-4596-8BCE-21E493A942FD}" presName="text_1" presStyleLbl="node1" presStyleIdx="0" presStyleCnt="4">
        <dgm:presLayoutVars>
          <dgm:bulletEnabled val="1"/>
        </dgm:presLayoutVars>
      </dgm:prSet>
      <dgm:spPr/>
    </dgm:pt>
    <dgm:pt modelId="{AE2C6926-294E-4160-9D24-A9EF37E8DF14}" type="pres">
      <dgm:prSet presAssocID="{11D8A520-A2AF-4596-8BCE-21E493A942FD}" presName="accent_1" presStyleCnt="0"/>
      <dgm:spPr/>
    </dgm:pt>
    <dgm:pt modelId="{686FAC7E-98ED-4073-9ED9-629BF279705D}" type="pres">
      <dgm:prSet presAssocID="{11D8A520-A2AF-4596-8BCE-21E493A942FD}" presName="accentRepeatNode" presStyleLbl="solidFgAcc1" presStyleIdx="0" presStyleCnt="4"/>
      <dgm:spPr/>
    </dgm:pt>
    <dgm:pt modelId="{A5B63058-49D5-425F-AE6E-B7A2C6A6E1BB}" type="pres">
      <dgm:prSet presAssocID="{85438F80-D168-420C-8803-68C71FB570F4}" presName="text_2" presStyleLbl="node1" presStyleIdx="1" presStyleCnt="4">
        <dgm:presLayoutVars>
          <dgm:bulletEnabled val="1"/>
        </dgm:presLayoutVars>
      </dgm:prSet>
      <dgm:spPr/>
    </dgm:pt>
    <dgm:pt modelId="{FDDBFDF9-EA59-44B1-A1D6-DF4A2DDD444B}" type="pres">
      <dgm:prSet presAssocID="{85438F80-D168-420C-8803-68C71FB570F4}" presName="accent_2" presStyleCnt="0"/>
      <dgm:spPr/>
    </dgm:pt>
    <dgm:pt modelId="{30279AD2-91A4-4D56-B41A-DC54BA4250C9}" type="pres">
      <dgm:prSet presAssocID="{85438F80-D168-420C-8803-68C71FB570F4}" presName="accentRepeatNode" presStyleLbl="solidFgAcc1" presStyleIdx="1" presStyleCnt="4"/>
      <dgm:spPr/>
    </dgm:pt>
    <dgm:pt modelId="{196BE0EA-4ACF-4777-B22A-73EBA2AA071D}" type="pres">
      <dgm:prSet presAssocID="{846D8D3B-1E90-4417-AF5B-BCB6730D3CAC}" presName="text_3" presStyleLbl="node1" presStyleIdx="2" presStyleCnt="4">
        <dgm:presLayoutVars>
          <dgm:bulletEnabled val="1"/>
        </dgm:presLayoutVars>
      </dgm:prSet>
      <dgm:spPr/>
    </dgm:pt>
    <dgm:pt modelId="{9B3A3B5D-0455-4E2B-BEA4-C82BB7A382E9}" type="pres">
      <dgm:prSet presAssocID="{846D8D3B-1E90-4417-AF5B-BCB6730D3CAC}" presName="accent_3" presStyleCnt="0"/>
      <dgm:spPr/>
    </dgm:pt>
    <dgm:pt modelId="{9926787F-7F8E-44C5-8D63-84B4E930BE5A}" type="pres">
      <dgm:prSet presAssocID="{846D8D3B-1E90-4417-AF5B-BCB6730D3CAC}" presName="accentRepeatNode" presStyleLbl="solidFgAcc1" presStyleIdx="2" presStyleCnt="4"/>
      <dgm:spPr/>
    </dgm:pt>
    <dgm:pt modelId="{06579713-12DB-4CDA-8AFB-993D93E422CF}" type="pres">
      <dgm:prSet presAssocID="{7FB39BA6-DD8A-4711-A632-266BE631D619}" presName="text_4" presStyleLbl="node1" presStyleIdx="3" presStyleCnt="4">
        <dgm:presLayoutVars>
          <dgm:bulletEnabled val="1"/>
        </dgm:presLayoutVars>
      </dgm:prSet>
      <dgm:spPr/>
    </dgm:pt>
    <dgm:pt modelId="{2F681115-DE73-4F0E-B0E1-A6E40FCE659F}" type="pres">
      <dgm:prSet presAssocID="{7FB39BA6-DD8A-4711-A632-266BE631D619}" presName="accent_4" presStyleCnt="0"/>
      <dgm:spPr/>
    </dgm:pt>
    <dgm:pt modelId="{183AC8A3-8AE8-4C26-9237-C7046F109567}" type="pres">
      <dgm:prSet presAssocID="{7FB39BA6-DD8A-4711-A632-266BE631D619}" presName="accentRepeatNode" presStyleLbl="solidFgAcc1" presStyleIdx="3" presStyleCnt="4"/>
      <dgm:spPr/>
    </dgm:pt>
  </dgm:ptLst>
  <dgm:cxnLst>
    <dgm:cxn modelId="{B124BE15-E1CC-4772-ADD6-5A8AD73CE834}" srcId="{F8CD999A-1D4B-9049-A203-73620BB9EF4B}" destId="{7FB39BA6-DD8A-4711-A632-266BE631D619}" srcOrd="3" destOrd="0" parTransId="{1FFC167B-AC06-41D4-8CAF-D022F6E3CF66}" sibTransId="{3BAE0E82-9BAA-423B-BB22-914A9360B009}"/>
    <dgm:cxn modelId="{0FFA251B-C1FD-4F04-AA00-479ECE6EE213}" srcId="{F8CD999A-1D4B-9049-A203-73620BB9EF4B}" destId="{846D8D3B-1E90-4417-AF5B-BCB6730D3CAC}" srcOrd="2" destOrd="0" parTransId="{64549C35-9B5F-4441-AE54-1D77CB7A6EB1}" sibTransId="{024AABA7-15F6-45B7-A726-E3239C51D54F}"/>
    <dgm:cxn modelId="{02180468-D466-49B0-B497-C9C2C018504A}" type="presOf" srcId="{846D8D3B-1E90-4417-AF5B-BCB6730D3CAC}" destId="{196BE0EA-4ACF-4777-B22A-73EBA2AA071D}" srcOrd="0" destOrd="0" presId="urn:microsoft.com/office/officeart/2008/layout/VerticalCurvedList"/>
    <dgm:cxn modelId="{0D0ACE4D-537F-4B45-BF4D-148235D42A1A}" srcId="{F8CD999A-1D4B-9049-A203-73620BB9EF4B}" destId="{85438F80-D168-420C-8803-68C71FB570F4}" srcOrd="1" destOrd="0" parTransId="{17437DF0-2E12-4836-AB09-A685B2766991}" sibTransId="{BE4D578A-4831-434D-A4C8-FFA9A8EA496F}"/>
    <dgm:cxn modelId="{964EC45A-1F96-4DBE-A4FA-8DEE3DF8BF78}" type="presOf" srcId="{85438F80-D168-420C-8803-68C71FB570F4}" destId="{A5B63058-49D5-425F-AE6E-B7A2C6A6E1BB}" srcOrd="0" destOrd="0" presId="urn:microsoft.com/office/officeart/2008/layout/VerticalCurvedList"/>
    <dgm:cxn modelId="{0B0BD37E-8832-4C45-8ACB-3C5D5A00BA53}" type="presOf" srcId="{7FB39BA6-DD8A-4711-A632-266BE631D619}" destId="{06579713-12DB-4CDA-8AFB-993D93E422CF}" srcOrd="0" destOrd="0" presId="urn:microsoft.com/office/officeart/2008/layout/VerticalCurvedList"/>
    <dgm:cxn modelId="{55DB3580-F90D-4CDB-9CEC-E36A371A63BC}" type="presOf" srcId="{11D8A520-A2AF-4596-8BCE-21E493A942FD}" destId="{1BA5477D-BFE4-4BD1-98C2-F7AC6BB18267}" srcOrd="0" destOrd="0" presId="urn:microsoft.com/office/officeart/2008/layout/VerticalCurvedList"/>
    <dgm:cxn modelId="{3722B28E-9954-496C-BD0B-C3F1D9B106E5}" type="presOf" srcId="{343E14E5-C5E5-4BC8-92D7-F412DA22C009}" destId="{1D1BDC01-8738-2D4E-A638-DFF70877D442}" srcOrd="0" destOrd="0" presId="urn:microsoft.com/office/officeart/2008/layout/VerticalCurvedList"/>
    <dgm:cxn modelId="{01B4C4CD-7D97-9B44-8844-13DA4726F12F}" type="presOf" srcId="{F8CD999A-1D4B-9049-A203-73620BB9EF4B}" destId="{6D73F8B9-45D9-AB40-8F65-D27CAB03F4C8}" srcOrd="0" destOrd="0" presId="urn:microsoft.com/office/officeart/2008/layout/VerticalCurvedList"/>
    <dgm:cxn modelId="{A58583DA-3D75-4893-954A-6C5B7D00B9C4}" srcId="{F8CD999A-1D4B-9049-A203-73620BB9EF4B}" destId="{11D8A520-A2AF-4596-8BCE-21E493A942FD}" srcOrd="0" destOrd="0" parTransId="{6204FBCC-AB2C-452B-B022-8BE98701C282}" sibTransId="{343E14E5-C5E5-4BC8-92D7-F412DA22C009}"/>
    <dgm:cxn modelId="{7EACBBFE-5820-FA49-A973-233B19EAF6F4}" type="presParOf" srcId="{6D73F8B9-45D9-AB40-8F65-D27CAB03F4C8}" destId="{EDE1C157-E3F9-C345-887D-9C5643E91870}" srcOrd="0" destOrd="0" presId="urn:microsoft.com/office/officeart/2008/layout/VerticalCurvedList"/>
    <dgm:cxn modelId="{FA989EB4-F568-5D49-883F-83CE7DE9D38B}" type="presParOf" srcId="{EDE1C157-E3F9-C345-887D-9C5643E91870}" destId="{EDB53348-3C66-A047-9D5B-CD7C521CD3C6}" srcOrd="0" destOrd="0" presId="urn:microsoft.com/office/officeart/2008/layout/VerticalCurvedList"/>
    <dgm:cxn modelId="{B774C8FD-EDFD-B940-A0A4-CCB069F46271}" type="presParOf" srcId="{EDB53348-3C66-A047-9D5B-CD7C521CD3C6}" destId="{AC0BD74B-F94A-DA46-B80F-E638DA87C0AC}" srcOrd="0" destOrd="0" presId="urn:microsoft.com/office/officeart/2008/layout/VerticalCurvedList"/>
    <dgm:cxn modelId="{E8560B5F-FEFD-924B-B41A-EDA5ED226669}" type="presParOf" srcId="{EDB53348-3C66-A047-9D5B-CD7C521CD3C6}" destId="{1D1BDC01-8738-2D4E-A638-DFF70877D442}" srcOrd="1" destOrd="0" presId="urn:microsoft.com/office/officeart/2008/layout/VerticalCurvedList"/>
    <dgm:cxn modelId="{D05D3C4E-4C3F-7749-A176-F052F3E29CB7}" type="presParOf" srcId="{EDB53348-3C66-A047-9D5B-CD7C521CD3C6}" destId="{2A174E00-6EF4-D245-B0EC-4188A28F113B}" srcOrd="2" destOrd="0" presId="urn:microsoft.com/office/officeart/2008/layout/VerticalCurvedList"/>
    <dgm:cxn modelId="{5EECB82B-F3CC-864E-93DF-33EBAF1568EA}" type="presParOf" srcId="{EDB53348-3C66-A047-9D5B-CD7C521CD3C6}" destId="{1A23E17C-0846-2B44-8F2B-6D52F1E248A7}" srcOrd="3" destOrd="0" presId="urn:microsoft.com/office/officeart/2008/layout/VerticalCurvedList"/>
    <dgm:cxn modelId="{F7108CE4-AD17-4D6E-AEB2-68D65F3CB461}" type="presParOf" srcId="{EDE1C157-E3F9-C345-887D-9C5643E91870}" destId="{1BA5477D-BFE4-4BD1-98C2-F7AC6BB18267}" srcOrd="1" destOrd="0" presId="urn:microsoft.com/office/officeart/2008/layout/VerticalCurvedList"/>
    <dgm:cxn modelId="{33BE1E47-D98D-4C82-A496-6BDDAE4C9B98}" type="presParOf" srcId="{EDE1C157-E3F9-C345-887D-9C5643E91870}" destId="{AE2C6926-294E-4160-9D24-A9EF37E8DF14}" srcOrd="2" destOrd="0" presId="urn:microsoft.com/office/officeart/2008/layout/VerticalCurvedList"/>
    <dgm:cxn modelId="{E3A4E0F6-9918-412A-BA8B-649FDFDBAD18}" type="presParOf" srcId="{AE2C6926-294E-4160-9D24-A9EF37E8DF14}" destId="{686FAC7E-98ED-4073-9ED9-629BF279705D}" srcOrd="0" destOrd="0" presId="urn:microsoft.com/office/officeart/2008/layout/VerticalCurvedList"/>
    <dgm:cxn modelId="{116D5D4B-5C61-4F7D-AE83-55338BCBE450}" type="presParOf" srcId="{EDE1C157-E3F9-C345-887D-9C5643E91870}" destId="{A5B63058-49D5-425F-AE6E-B7A2C6A6E1BB}" srcOrd="3" destOrd="0" presId="urn:microsoft.com/office/officeart/2008/layout/VerticalCurvedList"/>
    <dgm:cxn modelId="{2E109EE3-323D-469E-8A1D-AD4D07840AD3}" type="presParOf" srcId="{EDE1C157-E3F9-C345-887D-9C5643E91870}" destId="{FDDBFDF9-EA59-44B1-A1D6-DF4A2DDD444B}" srcOrd="4" destOrd="0" presId="urn:microsoft.com/office/officeart/2008/layout/VerticalCurvedList"/>
    <dgm:cxn modelId="{D6B60ACC-2FC2-4FCB-8E3F-79ADEA5C8BBA}" type="presParOf" srcId="{FDDBFDF9-EA59-44B1-A1D6-DF4A2DDD444B}" destId="{30279AD2-91A4-4D56-B41A-DC54BA4250C9}" srcOrd="0" destOrd="0" presId="urn:microsoft.com/office/officeart/2008/layout/VerticalCurvedList"/>
    <dgm:cxn modelId="{9EF0536D-DFF2-42C0-BC60-3442D0A2401B}" type="presParOf" srcId="{EDE1C157-E3F9-C345-887D-9C5643E91870}" destId="{196BE0EA-4ACF-4777-B22A-73EBA2AA071D}" srcOrd="5" destOrd="0" presId="urn:microsoft.com/office/officeart/2008/layout/VerticalCurvedList"/>
    <dgm:cxn modelId="{443689E7-01CA-4335-8493-CC79128F50D9}" type="presParOf" srcId="{EDE1C157-E3F9-C345-887D-9C5643E91870}" destId="{9B3A3B5D-0455-4E2B-BEA4-C82BB7A382E9}" srcOrd="6" destOrd="0" presId="urn:microsoft.com/office/officeart/2008/layout/VerticalCurvedList"/>
    <dgm:cxn modelId="{33BF3F86-CD53-424C-9F34-0A0EE2420CB9}" type="presParOf" srcId="{9B3A3B5D-0455-4E2B-BEA4-C82BB7A382E9}" destId="{9926787F-7F8E-44C5-8D63-84B4E930BE5A}" srcOrd="0" destOrd="0" presId="urn:microsoft.com/office/officeart/2008/layout/VerticalCurvedList"/>
    <dgm:cxn modelId="{66DD6778-7F1A-41B6-894F-62B7E710A9F7}" type="presParOf" srcId="{EDE1C157-E3F9-C345-887D-9C5643E91870}" destId="{06579713-12DB-4CDA-8AFB-993D93E422CF}" srcOrd="7" destOrd="0" presId="urn:microsoft.com/office/officeart/2008/layout/VerticalCurvedList"/>
    <dgm:cxn modelId="{06961D8A-C434-4919-BBCC-0B873CB90638}" type="presParOf" srcId="{EDE1C157-E3F9-C345-887D-9C5643E91870}" destId="{2F681115-DE73-4F0E-B0E1-A6E40FCE659F}" srcOrd="8" destOrd="0" presId="urn:microsoft.com/office/officeart/2008/layout/VerticalCurvedList"/>
    <dgm:cxn modelId="{FA71A8DD-6F3E-453A-A5C1-1CFA5A22A941}" type="presParOf" srcId="{2F681115-DE73-4F0E-B0E1-A6E40FCE659F}" destId="{183AC8A3-8AE8-4C26-9237-C7046F10956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BDC01-8738-2D4E-A638-DFF70877D442}">
      <dsp:nvSpPr>
        <dsp:cNvPr id="0" name=""/>
        <dsp:cNvSpPr/>
      </dsp:nvSpPr>
      <dsp:spPr>
        <a:xfrm>
          <a:off x="-5537208" y="-847749"/>
          <a:ext cx="6592881" cy="6592881"/>
        </a:xfrm>
        <a:prstGeom prst="blockArc">
          <a:avLst>
            <a:gd name="adj1" fmla="val 18900000"/>
            <a:gd name="adj2" fmla="val 2700000"/>
            <a:gd name="adj3" fmla="val 328"/>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03A89-2138-41AA-9214-38BB9D5F6DA5}">
      <dsp:nvSpPr>
        <dsp:cNvPr id="0" name=""/>
        <dsp:cNvSpPr/>
      </dsp:nvSpPr>
      <dsp:spPr>
        <a:xfrm>
          <a:off x="461547" y="305988"/>
          <a:ext cx="7177861" cy="612368"/>
        </a:xfrm>
        <a:prstGeom prst="rect">
          <a:avLst/>
        </a:prstGeom>
        <a:no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Product Catalog</a:t>
          </a:r>
          <a:endParaRPr lang="en-US" sz="1800" kern="1200" dirty="0">
            <a:solidFill>
              <a:schemeClr val="tx1"/>
            </a:solidFill>
            <a:effectLst/>
          </a:endParaRPr>
        </a:p>
      </dsp:txBody>
      <dsp:txXfrm>
        <a:off x="461547" y="305988"/>
        <a:ext cx="7177861" cy="612368"/>
      </dsp:txXfrm>
    </dsp:sp>
    <dsp:sp modelId="{5DD9AEAA-F0CC-4FF9-BA8A-49B564C34ADA}">
      <dsp:nvSpPr>
        <dsp:cNvPr id="0" name=""/>
        <dsp:cNvSpPr/>
      </dsp:nvSpPr>
      <dsp:spPr>
        <a:xfrm>
          <a:off x="78817" y="229442"/>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4A0619-DB16-4C51-9DE8-6572FC1FE646}">
      <dsp:nvSpPr>
        <dsp:cNvPr id="0" name=""/>
        <dsp:cNvSpPr/>
      </dsp:nvSpPr>
      <dsp:spPr>
        <a:xfrm>
          <a:off x="900353" y="1224247"/>
          <a:ext cx="6739055" cy="612368"/>
        </a:xfrm>
        <a:prstGeom prst="rect">
          <a:avLst/>
        </a:prstGeom>
        <a:no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effectLst/>
            </a:rPr>
            <a:t>Lot Catalog</a:t>
          </a:r>
        </a:p>
      </dsp:txBody>
      <dsp:txXfrm>
        <a:off x="900353" y="1224247"/>
        <a:ext cx="6739055" cy="612368"/>
      </dsp:txXfrm>
    </dsp:sp>
    <dsp:sp modelId="{B4C11AB2-1359-A047-862B-8F40DF4EFA1E}">
      <dsp:nvSpPr>
        <dsp:cNvPr id="0" name=""/>
        <dsp:cNvSpPr/>
      </dsp:nvSpPr>
      <dsp:spPr>
        <a:xfrm>
          <a:off x="517622" y="1147701"/>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0470BE-6A39-4BF1-9888-C35D1A153B12}">
      <dsp:nvSpPr>
        <dsp:cNvPr id="0" name=""/>
        <dsp:cNvSpPr/>
      </dsp:nvSpPr>
      <dsp:spPr>
        <a:xfrm>
          <a:off x="1035031" y="2142506"/>
          <a:ext cx="6604377" cy="612368"/>
        </a:xfrm>
        <a:prstGeom prst="rect">
          <a:avLst/>
        </a:prstGeom>
        <a:no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effectLst/>
            </a:rPr>
            <a:t>Sample Lots</a:t>
          </a:r>
        </a:p>
      </dsp:txBody>
      <dsp:txXfrm>
        <a:off x="1035031" y="2142506"/>
        <a:ext cx="6604377" cy="612368"/>
      </dsp:txXfrm>
    </dsp:sp>
    <dsp:sp modelId="{16C57981-BFFB-4E40-85C0-1BE3D4647CFD}">
      <dsp:nvSpPr>
        <dsp:cNvPr id="0" name=""/>
        <dsp:cNvSpPr/>
      </dsp:nvSpPr>
      <dsp:spPr>
        <a:xfrm>
          <a:off x="652300" y="2065960"/>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605A3A-F137-402E-A5F4-8BEE9C06C74E}">
      <dsp:nvSpPr>
        <dsp:cNvPr id="0" name=""/>
        <dsp:cNvSpPr/>
      </dsp:nvSpPr>
      <dsp:spPr>
        <a:xfrm>
          <a:off x="900353" y="3060765"/>
          <a:ext cx="6739055" cy="612368"/>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My Samples</a:t>
          </a:r>
        </a:p>
      </dsp:txBody>
      <dsp:txXfrm>
        <a:off x="900353" y="3060765"/>
        <a:ext cx="6739055" cy="612368"/>
      </dsp:txXfrm>
    </dsp:sp>
    <dsp:sp modelId="{314056BF-ACFD-499E-9AC9-44715B275502}">
      <dsp:nvSpPr>
        <dsp:cNvPr id="0" name=""/>
        <dsp:cNvSpPr/>
      </dsp:nvSpPr>
      <dsp:spPr>
        <a:xfrm>
          <a:off x="517622" y="2984219"/>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83BFC7-3BBB-4D5D-91DE-3B6B7B9C59CD}">
      <dsp:nvSpPr>
        <dsp:cNvPr id="0" name=""/>
        <dsp:cNvSpPr/>
      </dsp:nvSpPr>
      <dsp:spPr>
        <a:xfrm>
          <a:off x="461547" y="3979024"/>
          <a:ext cx="7177861" cy="612368"/>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6068"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Sample Transactions</a:t>
          </a:r>
        </a:p>
      </dsp:txBody>
      <dsp:txXfrm>
        <a:off x="461547" y="3979024"/>
        <a:ext cx="7177861" cy="612368"/>
      </dsp:txXfrm>
    </dsp:sp>
    <dsp:sp modelId="{A5B17484-F059-4A92-B101-12CDAC3B2F85}">
      <dsp:nvSpPr>
        <dsp:cNvPr id="0" name=""/>
        <dsp:cNvSpPr/>
      </dsp:nvSpPr>
      <dsp:spPr>
        <a:xfrm>
          <a:off x="78817" y="3902478"/>
          <a:ext cx="765460" cy="765460"/>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BDC01-8738-2D4E-A638-DFF70877D442}">
      <dsp:nvSpPr>
        <dsp:cNvPr id="0" name=""/>
        <dsp:cNvSpPr/>
      </dsp:nvSpPr>
      <dsp:spPr>
        <a:xfrm>
          <a:off x="-5537208" y="-847749"/>
          <a:ext cx="6592881" cy="6592881"/>
        </a:xfrm>
        <a:prstGeom prst="blockArc">
          <a:avLst>
            <a:gd name="adj1" fmla="val 18900000"/>
            <a:gd name="adj2" fmla="val 2700000"/>
            <a:gd name="adj3" fmla="val 328"/>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A5477D-BFE4-4BD1-98C2-F7AC6BB18267}">
      <dsp:nvSpPr>
        <dsp:cNvPr id="0" name=""/>
        <dsp:cNvSpPr/>
      </dsp:nvSpPr>
      <dsp:spPr>
        <a:xfrm>
          <a:off x="552639" y="376510"/>
          <a:ext cx="7086769" cy="753413"/>
        </a:xfrm>
        <a:prstGeom prst="rect">
          <a:avLst/>
        </a:prstGeom>
        <a:no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02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Sample Limits</a:t>
          </a:r>
          <a:endParaRPr lang="en-US" sz="1800" kern="1200" dirty="0">
            <a:solidFill>
              <a:schemeClr val="tx1"/>
            </a:solidFill>
            <a:effectLst/>
          </a:endParaRPr>
        </a:p>
      </dsp:txBody>
      <dsp:txXfrm>
        <a:off x="552639" y="376510"/>
        <a:ext cx="7086769" cy="753413"/>
      </dsp:txXfrm>
    </dsp:sp>
    <dsp:sp modelId="{686FAC7E-98ED-4073-9ED9-629BF279705D}">
      <dsp:nvSpPr>
        <dsp:cNvPr id="0" name=""/>
        <dsp:cNvSpPr/>
      </dsp:nvSpPr>
      <dsp:spPr>
        <a:xfrm>
          <a:off x="81755" y="282334"/>
          <a:ext cx="941766" cy="941766"/>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B63058-49D5-425F-AE6E-B7A2C6A6E1BB}">
      <dsp:nvSpPr>
        <dsp:cNvPr id="0" name=""/>
        <dsp:cNvSpPr/>
      </dsp:nvSpPr>
      <dsp:spPr>
        <a:xfrm>
          <a:off x="984588" y="1506826"/>
          <a:ext cx="6654820" cy="753413"/>
        </a:xfrm>
        <a:prstGeom prst="rect">
          <a:avLst/>
        </a:prstGeom>
        <a:no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02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Sample Inventories</a:t>
          </a:r>
          <a:endParaRPr lang="en-US" sz="1800" kern="1200" dirty="0">
            <a:solidFill>
              <a:schemeClr val="tx1"/>
            </a:solidFill>
            <a:effectLst/>
          </a:endParaRPr>
        </a:p>
      </dsp:txBody>
      <dsp:txXfrm>
        <a:off x="984588" y="1506826"/>
        <a:ext cx="6654820" cy="753413"/>
      </dsp:txXfrm>
    </dsp:sp>
    <dsp:sp modelId="{30279AD2-91A4-4D56-B41A-DC54BA4250C9}">
      <dsp:nvSpPr>
        <dsp:cNvPr id="0" name=""/>
        <dsp:cNvSpPr/>
      </dsp:nvSpPr>
      <dsp:spPr>
        <a:xfrm>
          <a:off x="513704" y="1412649"/>
          <a:ext cx="941766" cy="941766"/>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BE0EA-4ACF-4777-B22A-73EBA2AA071D}">
      <dsp:nvSpPr>
        <dsp:cNvPr id="0" name=""/>
        <dsp:cNvSpPr/>
      </dsp:nvSpPr>
      <dsp:spPr>
        <a:xfrm>
          <a:off x="984588" y="2637142"/>
          <a:ext cx="6654820" cy="753413"/>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02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State License Management</a:t>
          </a:r>
        </a:p>
      </dsp:txBody>
      <dsp:txXfrm>
        <a:off x="984588" y="2637142"/>
        <a:ext cx="6654820" cy="753413"/>
      </dsp:txXfrm>
    </dsp:sp>
    <dsp:sp modelId="{9926787F-7F8E-44C5-8D63-84B4E930BE5A}">
      <dsp:nvSpPr>
        <dsp:cNvPr id="0" name=""/>
        <dsp:cNvSpPr/>
      </dsp:nvSpPr>
      <dsp:spPr>
        <a:xfrm>
          <a:off x="513704" y="2542965"/>
          <a:ext cx="941766" cy="941766"/>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579713-12DB-4CDA-8AFB-993D93E422CF}">
      <dsp:nvSpPr>
        <dsp:cNvPr id="0" name=""/>
        <dsp:cNvSpPr/>
      </dsp:nvSpPr>
      <dsp:spPr>
        <a:xfrm>
          <a:off x="552639" y="3767458"/>
          <a:ext cx="7086769" cy="753413"/>
        </a:xfrm>
        <a:prstGeom prst="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02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Sample Audit Administration</a:t>
          </a:r>
        </a:p>
      </dsp:txBody>
      <dsp:txXfrm>
        <a:off x="552639" y="3767458"/>
        <a:ext cx="7086769" cy="753413"/>
      </dsp:txXfrm>
    </dsp:sp>
    <dsp:sp modelId="{183AC8A3-8AE8-4C26-9237-C7046F109567}">
      <dsp:nvSpPr>
        <dsp:cNvPr id="0" name=""/>
        <dsp:cNvSpPr/>
      </dsp:nvSpPr>
      <dsp:spPr>
        <a:xfrm>
          <a:off x="81755" y="3673281"/>
          <a:ext cx="941766" cy="941766"/>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Verdana"/>
              <a:cs typeface="Verdana"/>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Verdana"/>
                <a:cs typeface="Verdana"/>
              </a:rPr>
              <a:t>2015-Capgemini_Bayer_Template-v1.3.pptx</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Verdana"/>
                <a:cs typeface="Verdana"/>
              </a:rPr>
              <a:pPr/>
              <a:t>‹#›</a:t>
            </a:fld>
            <a:endParaRPr lang="de-DE" sz="800" dirty="0">
              <a:latin typeface="Verdana"/>
              <a:cs typeface="Verdana"/>
            </a:endParaRPr>
          </a:p>
        </p:txBody>
      </p:sp>
    </p:spTree>
    <p:extLst>
      <p:ext uri="{BB962C8B-B14F-4D97-AF65-F5344CB8AC3E}">
        <p14:creationId xmlns:p14="http://schemas.microsoft.com/office/powerpoint/2010/main" val="3376827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atin typeface="Verdana"/>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atin typeface="Verdana"/>
              </a:defRPr>
            </a:lvl1pPr>
          </a:lstStyle>
          <a:p>
            <a:fld id="{2FB4FF29-EE9A-4D47-9F1A-289A80693C0F}" type="datetimeFigureOut">
              <a:rPr lang="en-US" smtClean="0"/>
              <a:pPr/>
              <a:t>2/13/2018</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dirty="0"/>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atin typeface="Verdana"/>
              </a:defRPr>
            </a:lvl1pPr>
          </a:lstStyle>
          <a:p>
            <a:r>
              <a:rPr lang="en-US" dirty="0"/>
              <a:t>2015-Capgemini_Bayer_Template-v1.3.pptx</a:t>
            </a:r>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atin typeface="Verdana"/>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563103729"/>
      </p:ext>
    </p:extLst>
  </p:cSld>
  <p:clrMap bg1="lt1" tx1="dk1" bg2="lt2" tx2="dk2" accent1="accent1" accent2="accent2" accent3="accent3" accent4="accent4" accent5="accent5" accent6="accent6" hlink="hlink" folHlink="folHlink"/>
  <p:notesStyle>
    <a:lvl1pPr marL="0" algn="l" defTabSz="872566" rtl="0" eaLnBrk="1" latinLnBrk="0" hangingPunct="1">
      <a:defRPr sz="1100" kern="1200">
        <a:solidFill>
          <a:schemeClr val="tx1"/>
        </a:solidFill>
        <a:latin typeface="Verdana"/>
        <a:ea typeface="+mn-ea"/>
        <a:cs typeface="+mn-cs"/>
      </a:defRPr>
    </a:lvl1pPr>
    <a:lvl2pPr marL="436285" algn="l" defTabSz="872566" rtl="0" eaLnBrk="1" latinLnBrk="0" hangingPunct="1">
      <a:defRPr sz="1100" kern="1200">
        <a:solidFill>
          <a:schemeClr val="tx1"/>
        </a:solidFill>
        <a:latin typeface="Verdana"/>
        <a:ea typeface="+mn-ea"/>
        <a:cs typeface="+mn-cs"/>
      </a:defRPr>
    </a:lvl2pPr>
    <a:lvl3pPr marL="872566" algn="l" defTabSz="872566" rtl="0" eaLnBrk="1" latinLnBrk="0" hangingPunct="1">
      <a:defRPr sz="1100" kern="1200">
        <a:solidFill>
          <a:schemeClr val="tx1"/>
        </a:solidFill>
        <a:latin typeface="Verdana"/>
        <a:ea typeface="+mn-ea"/>
        <a:cs typeface="+mn-cs"/>
      </a:defRPr>
    </a:lvl3pPr>
    <a:lvl4pPr marL="1308849" algn="l" defTabSz="872566" rtl="0" eaLnBrk="1" latinLnBrk="0" hangingPunct="1">
      <a:defRPr sz="1100" kern="1200">
        <a:solidFill>
          <a:schemeClr val="tx1"/>
        </a:solidFill>
        <a:latin typeface="Verdana"/>
        <a:ea typeface="+mn-ea"/>
        <a:cs typeface="+mn-cs"/>
      </a:defRPr>
    </a:lvl4pPr>
    <a:lvl5pPr marL="1745132" algn="l" defTabSz="872566" rtl="0" eaLnBrk="1" latinLnBrk="0" hangingPunct="1">
      <a:defRPr sz="1100" kern="1200">
        <a:solidFill>
          <a:schemeClr val="tx1"/>
        </a:solidFill>
        <a:latin typeface="Verdana"/>
        <a:ea typeface="+mn-ea"/>
        <a:cs typeface="+mn-cs"/>
      </a:defRPr>
    </a:lvl5pPr>
    <a:lvl6pPr marL="2181415" algn="l" defTabSz="872566" rtl="0" eaLnBrk="1" latinLnBrk="0" hangingPunct="1">
      <a:defRPr sz="1100" kern="1200">
        <a:solidFill>
          <a:schemeClr val="tx1"/>
        </a:solidFill>
        <a:latin typeface="+mn-lt"/>
        <a:ea typeface="+mn-ea"/>
        <a:cs typeface="+mn-cs"/>
      </a:defRPr>
    </a:lvl6pPr>
    <a:lvl7pPr marL="2617697" algn="l" defTabSz="872566" rtl="0" eaLnBrk="1" latinLnBrk="0" hangingPunct="1">
      <a:defRPr sz="1100" kern="1200">
        <a:solidFill>
          <a:schemeClr val="tx1"/>
        </a:solidFill>
        <a:latin typeface="+mn-lt"/>
        <a:ea typeface="+mn-ea"/>
        <a:cs typeface="+mn-cs"/>
      </a:defRPr>
    </a:lvl7pPr>
    <a:lvl8pPr marL="3053981" algn="l" defTabSz="872566" rtl="0" eaLnBrk="1" latinLnBrk="0" hangingPunct="1">
      <a:defRPr sz="1100" kern="1200">
        <a:solidFill>
          <a:schemeClr val="tx1"/>
        </a:solidFill>
        <a:latin typeface="+mn-lt"/>
        <a:ea typeface="+mn-ea"/>
        <a:cs typeface="+mn-cs"/>
      </a:defRPr>
    </a:lvl8pPr>
    <a:lvl9pPr marL="3490261" algn="l" defTabSz="87256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65557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dirty="0"/>
          </a:p>
        </p:txBody>
      </p:sp>
    </p:spTree>
    <p:extLst>
      <p:ext uri="{BB962C8B-B14F-4D97-AF65-F5344CB8AC3E}">
        <p14:creationId xmlns:p14="http://schemas.microsoft.com/office/powerpoint/2010/main" val="4258850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capgemini.com/about/how-we-work/the-collaborative-business-experiencetm" TargetMode="External"/><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www.youtube.com/capgeminimedia" TargetMode="External"/><Relationship Id="rId14"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capgemini.com/about/how-we-work/the-collaborative-business-experiencetm" TargetMode="External"/><Relationship Id="rId3" Type="http://schemas.openxmlformats.org/officeDocument/2006/relationships/hyperlink" Target="http://www.linkedin.com/company/capgemini" TargetMode="External"/><Relationship Id="rId7" Type="http://schemas.openxmlformats.org/officeDocument/2006/relationships/hyperlink" Target="http://www.twitter.com/capgemini" TargetMode="External"/><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hyperlink" Target="http://www.facebook.com/capgemini" TargetMode="External"/><Relationship Id="rId5" Type="http://schemas.openxmlformats.org/officeDocument/2006/relationships/hyperlink" Target="http://www.slideshare.net/capgemini" TargetMode="Externa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www.youtube.com/capgeminimedia" TargetMode="External"/><Relationship Id="rId1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pic>
        <p:nvPicPr>
          <p:cNvPr id="2" name="Picture 1" descr="Bayer-KV-PPT.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921592" cy="6886112"/>
          </a:xfrm>
          <a:prstGeom prst="rect">
            <a:avLst/>
          </a:prstGeom>
        </p:spPr>
      </p:pic>
      <p:sp>
        <p:nvSpPr>
          <p:cNvPr id="22" name="Rectangle 21"/>
          <p:cNvSpPr/>
          <p:nvPr userDrawn="1"/>
        </p:nvSpPr>
        <p:spPr>
          <a:xfrm rot="10800000">
            <a:off x="0" y="5473335"/>
            <a:ext cx="9906000" cy="1392900"/>
          </a:xfrm>
          <a:prstGeom prst="rect">
            <a:avLst/>
          </a:prstGeom>
          <a:gradFill flip="none" rotWithShape="1">
            <a:gsLst>
              <a:gs pos="100000">
                <a:schemeClr val="accent5">
                  <a:alpha val="10000"/>
                </a:schemeClr>
              </a:gs>
              <a:gs pos="0">
                <a:srgbClr val="FFFFFF">
                  <a:alpha val="0"/>
                </a:srgb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0" i="0" dirty="0" err="1">
              <a:solidFill>
                <a:schemeClr val="tx2">
                  <a:lumMod val="50000"/>
                </a:schemeClr>
              </a:solidFill>
              <a:latin typeface="Verdana"/>
            </a:endParaRPr>
          </a:p>
        </p:txBody>
      </p:sp>
      <p:sp>
        <p:nvSpPr>
          <p:cNvPr id="4" name="Title 3"/>
          <p:cNvSpPr>
            <a:spLocks noGrp="1"/>
          </p:cNvSpPr>
          <p:nvPr>
            <p:ph type="title" hasCustomPrompt="1"/>
          </p:nvPr>
        </p:nvSpPr>
        <p:spPr>
          <a:xfrm>
            <a:off x="288957" y="4622429"/>
            <a:ext cx="5096092" cy="417679"/>
          </a:xfrm>
        </p:spPr>
        <p:txBody>
          <a:bodyPr vert="horz" wrap="square" lIns="90000" tIns="46800" rIns="90000" bIns="46800" rtlCol="0" anchor="b" anchorCtr="0">
            <a:spAutoFit/>
          </a:bodyPr>
          <a:lstStyle>
            <a:lvl1pPr>
              <a:defRPr lang="de-DE" sz="2400" b="0" i="0" dirty="0">
                <a:solidFill>
                  <a:schemeClr val="tx1"/>
                </a:solidFill>
                <a:latin typeface="Verdana"/>
                <a:ea typeface="+mn-ea"/>
              </a:defRPr>
            </a:lvl1pPr>
          </a:lstStyle>
          <a:p>
            <a:pPr marL="0" lvl="0">
              <a:spcBef>
                <a:spcPts val="0"/>
              </a:spcBef>
              <a:buClr>
                <a:schemeClr val="accent5"/>
              </a:buClr>
              <a:buFont typeface="Wingdings" pitchFamily="2" charset="2"/>
            </a:pPr>
            <a:r>
              <a:rPr lang="en-US" dirty="0"/>
              <a:t>Interaction Management</a:t>
            </a:r>
            <a:endParaRPr lang="de-DE" dirty="0"/>
          </a:p>
        </p:txBody>
      </p:sp>
      <p:pic>
        <p:nvPicPr>
          <p:cNvPr id="15" name="Grafik 4" descr="image009"/>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048000" y="406065"/>
            <a:ext cx="1482541" cy="515965"/>
          </a:xfrm>
          <a:prstGeom prst="rect">
            <a:avLst/>
          </a:prstGeom>
          <a:noFill/>
          <a:ln w="9525">
            <a:noFill/>
            <a:miter lim="800000"/>
            <a:headEnd/>
            <a:tailEnd/>
          </a:ln>
        </p:spPr>
      </p:pic>
      <p:pic>
        <p:nvPicPr>
          <p:cNvPr id="17" name="Picture 16" descr="Capgemini_Logo_2COL_with_partner_right_RGB_ok-01.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 y="99015"/>
            <a:ext cx="3039923" cy="1236406"/>
          </a:xfrm>
          <a:prstGeom prst="rect">
            <a:avLst/>
          </a:prstGeom>
        </p:spPr>
      </p:pic>
    </p:spTree>
    <p:extLst>
      <p:ext uri="{BB962C8B-B14F-4D97-AF65-F5344CB8AC3E}">
        <p14:creationId xmlns:p14="http://schemas.microsoft.com/office/powerpoint/2010/main" val="34462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Click to edit Master title style</a:t>
            </a:r>
            <a:endParaRPr lang="en-US"/>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10" y="-705235"/>
            <a:ext cx="9921690" cy="7014635"/>
          </a:xfrm>
          <a:prstGeom prst="rect">
            <a:avLst/>
          </a:prstGeom>
        </p:spPr>
      </p:pic>
    </p:spTree>
    <p:extLst>
      <p:ext uri="{BB962C8B-B14F-4D97-AF65-F5344CB8AC3E}">
        <p14:creationId xmlns:p14="http://schemas.microsoft.com/office/powerpoint/2010/main" val="208687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 y="4"/>
            <a:ext cx="9905997" cy="754299"/>
          </a:xfrm>
          <a:prstGeom prst="rect">
            <a:avLst/>
          </a:prstGeom>
        </p:spPr>
        <p:txBody>
          <a:bodyPr vert="horz" lIns="283936" tIns="31548" rIns="157742" bIns="31548" rtlCol="0" anchor="ctr">
            <a:noAutofit/>
          </a:bodyPr>
          <a:lstStyle>
            <a:lvl1pPr>
              <a:defRPr sz="2200"/>
            </a:lvl1pPr>
          </a:lstStyle>
          <a:p>
            <a:r>
              <a:rPr lang="en-US" noProof="0" dirty="0"/>
              <a:t>Click to edit Master title style</a:t>
            </a:r>
          </a:p>
        </p:txBody>
      </p:sp>
      <p:sp>
        <p:nvSpPr>
          <p:cNvPr id="6" name="Text Placeholder 5"/>
          <p:cNvSpPr>
            <a:spLocks noGrp="1"/>
          </p:cNvSpPr>
          <p:nvPr>
            <p:ph type="body" sz="quarter" idx="10"/>
          </p:nvPr>
        </p:nvSpPr>
        <p:spPr>
          <a:xfrm>
            <a:off x="860069" y="980728"/>
            <a:ext cx="8679807" cy="288032"/>
          </a:xfrm>
        </p:spPr>
        <p:txBody>
          <a:bodyPr vert="horz" lIns="90000" tIns="46800" rIns="90000" bIns="46800" rtlCol="0">
            <a:noAutofit/>
          </a:bodyPr>
          <a:lstStyle>
            <a:lvl1pPr>
              <a:defRPr lang="en-US" smtClean="0"/>
            </a:lvl1pPr>
            <a:lvl2pPr>
              <a:defRPr lang="en-US" smtClean="0"/>
            </a:lvl2pPr>
            <a:lvl3pPr>
              <a:defRPr lang="en-US" smtClean="0"/>
            </a:lvl3pPr>
            <a:lvl4pPr>
              <a:defRPr lang="en-US" smtClean="0"/>
            </a:lvl4pPr>
            <a:lvl5pPr>
              <a:defRPr lang="de-DE"/>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cxnSp>
        <p:nvCxnSpPr>
          <p:cNvPr id="5" name="Straight Connector 4"/>
          <p:cNvCxnSpPr/>
          <p:nvPr userDrawn="1"/>
        </p:nvCxnSpPr>
        <p:spPr>
          <a:xfrm>
            <a:off x="18479" y="692620"/>
            <a:ext cx="9849673"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8008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39" name="Rectangle 38"/>
          <p:cNvSpPr/>
          <p:nvPr userDrawn="1"/>
        </p:nvSpPr>
        <p:spPr>
          <a:xfrm>
            <a:off x="0" y="1"/>
            <a:ext cx="9906000" cy="6858000"/>
          </a:xfrm>
          <a:prstGeom prst="rect">
            <a:avLst/>
          </a:prstGeom>
          <a:solidFill>
            <a:srgbClr val="EDEDE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Verdana"/>
              <a:ea typeface=""/>
              <a:cs typeface=""/>
            </a:endParaRPr>
          </a:p>
        </p:txBody>
      </p:sp>
      <p:pic>
        <p:nvPicPr>
          <p:cNvPr id="40" name="Picture 3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8148263" cy="6858000"/>
          </a:xfrm>
          <a:prstGeom prst="rect">
            <a:avLst/>
          </a:prstGeom>
        </p:spPr>
      </p:pic>
      <p:grpSp>
        <p:nvGrpSpPr>
          <p:cNvPr id="41" name="Group 40"/>
          <p:cNvGrpSpPr/>
          <p:nvPr userDrawn="1"/>
        </p:nvGrpSpPr>
        <p:grpSpPr>
          <a:xfrm>
            <a:off x="3591277" y="2404112"/>
            <a:ext cx="735013" cy="682321"/>
            <a:chOff x="5662614" y="3032124"/>
            <a:chExt cx="863600" cy="801689"/>
          </a:xfrm>
        </p:grpSpPr>
        <p:sp>
          <p:nvSpPr>
            <p:cNvPr id="42" name="Freeform 41"/>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sp>
          <p:nvSpPr>
            <p:cNvPr id="43" name="Freeform 4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grpSp>
      <p:sp>
        <p:nvSpPr>
          <p:cNvPr id="44" name="Rectangle 43"/>
          <p:cNvSpPr/>
          <p:nvPr userDrawn="1"/>
        </p:nvSpPr>
        <p:spPr>
          <a:xfrm>
            <a:off x="5072225" y="2858886"/>
            <a:ext cx="4355740" cy="1177654"/>
          </a:xfrm>
          <a:prstGeom prst="rect">
            <a:avLst/>
          </a:prstGeom>
          <a:noFill/>
          <a:ln w="25400" cap="flat" cmpd="sng" algn="ctr">
            <a:noFill/>
            <a:prstDash val="solid"/>
          </a:ln>
          <a:effectLst/>
        </p:spPr>
        <p:txBody>
          <a:bodyPr lIns="0" tIns="0" rIns="0" bIns="0" rtlCol="0" anchor="t"/>
          <a:lstStyle/>
          <a:p>
            <a:pPr marL="0" marR="0" lvl="0" indent="0" algn="just" defTabSz="914400" eaLnBrk="1" fontAlgn="auto" latinLnBrk="0" hangingPunct="1">
              <a:lnSpc>
                <a:spcPts val="12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the Collaborative Business Experience™</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a:t>
            </a:r>
            <a:b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b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and draws on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Rightshore</a:t>
            </a:r>
            <a:r>
              <a:rPr kumimoji="0" lang="en-US" sz="800" b="0" i="0" u="none" strike="noStrike" kern="0" cap="none" spc="0" normalizeH="0" baseline="30000" noProof="0" dirty="0">
                <a:ln>
                  <a:noFill/>
                </a:ln>
                <a:solidFill>
                  <a:srgbClr val="4F81BD"/>
                </a:solidFill>
                <a:effectLst/>
                <a:uLnTx/>
                <a:uFillTx/>
                <a:latin typeface="Verdana" charset="0"/>
                <a:ea typeface="Verdana" charset="0"/>
                <a:cs typeface="Verdana" charset="0"/>
              </a:rPr>
              <a:t>®</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its worldwide delivery model.</a:t>
            </a:r>
          </a:p>
        </p:txBody>
      </p:sp>
      <p:sp>
        <p:nvSpPr>
          <p:cNvPr id="46" name="Rectangle 45"/>
          <p:cNvSpPr/>
          <p:nvPr userDrawn="1"/>
        </p:nvSpPr>
        <p:spPr>
          <a:xfrm>
            <a:off x="5072225" y="2479624"/>
            <a:ext cx="2219960" cy="229615"/>
          </a:xfrm>
          <a:prstGeom prst="rect">
            <a:avLst/>
          </a:prstGeom>
          <a:noFill/>
          <a:ln w="25400" cap="flat" cmpd="sng" algn="ctr">
            <a:noFill/>
            <a:prstDash val="solid"/>
          </a:ln>
          <a:effectLst/>
        </p:spPr>
        <p:txBody>
          <a:bodyPr wrap="square" lIns="0" tIns="0" rIns="0" bIns="0" rtlCol="0" anchor="t">
            <a:spAutoFit/>
          </a:bodyPr>
          <a:lstStyle/>
          <a:p>
            <a:pPr marL="0" marR="0" lvl="0" indent="0" defTabSz="914400" eaLnBrk="1" fontAlgn="auto" latinLnBrk="0" hangingPunct="1">
              <a:lnSpc>
                <a:spcPts val="2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F81BD"/>
                </a:solidFill>
                <a:effectLst/>
                <a:uLnTx/>
                <a:uFillTx/>
                <a:latin typeface="Verdana" charset="0"/>
                <a:ea typeface="Verdana" charset="0"/>
                <a:cs typeface="Verdana" charset="0"/>
              </a:rPr>
              <a:t>About Capgemini</a:t>
            </a:r>
          </a:p>
        </p:txBody>
      </p:sp>
      <p:sp>
        <p:nvSpPr>
          <p:cNvPr id="54" name="Rectangle 53"/>
          <p:cNvSpPr/>
          <p:nvPr userDrawn="1"/>
        </p:nvSpPr>
        <p:spPr>
          <a:xfrm>
            <a:off x="5072225" y="4512016"/>
            <a:ext cx="2057400" cy="407294"/>
          </a:xfrm>
          <a:prstGeom prst="rect">
            <a:avLst/>
          </a:prstGeom>
          <a:noFill/>
          <a:ln w="25400" cap="flat" cmpd="sng" algn="ctr">
            <a:noFill/>
            <a:prstDash val="solid"/>
          </a:ln>
          <a:effectLst/>
        </p:spPr>
        <p:txBody>
          <a:bodyPr lIns="0" tIns="0" rIns="0" bIns="0" rtlCol="0" anchor="t"/>
          <a:lstStyle/>
          <a:p>
            <a:pPr marL="0" marR="0" lvl="0" indent="0" algn="just" defTabSz="914400" rtl="0" eaLnBrk="1" fontAlgn="auto" latinLnBrk="0" hangingPunct="1">
              <a:lnSpc>
                <a:spcPts val="1200"/>
              </a:lnSpc>
              <a:spcBef>
                <a:spcPts val="0"/>
              </a:spcBef>
              <a:spcAft>
                <a:spcPts val="60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Learn more about us at</a:t>
            </a:r>
          </a:p>
          <a:p>
            <a:pPr marL="0" marR="0" lvl="0" indent="0" algn="just" defTabSz="914400" eaLnBrk="1" fontAlgn="auto" latinLnBrk="0" hangingPunct="1">
              <a:lnSpc>
                <a:spcPts val="12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2AADC"/>
                </a:solidFill>
                <a:effectLst/>
                <a:uLnTx/>
                <a:uFillTx/>
                <a:latin typeface="Verdana" charset="0"/>
                <a:ea typeface="Verdana" charset="0"/>
                <a:cs typeface="Verdana" charset="0"/>
              </a:rPr>
              <a:t>www.capgemini.com</a:t>
            </a:r>
          </a:p>
        </p:txBody>
      </p:sp>
      <p:pic>
        <p:nvPicPr>
          <p:cNvPr id="55" name="Picture 2" descr="D:\My Work\Template\Icons\Social Media\LinkedIN.png">
            <a:hlinkClick r:id="rId3"/>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97477" y="4255450"/>
            <a:ext cx="333195" cy="333195"/>
          </a:xfrm>
          <a:prstGeom prst="rect">
            <a:avLst/>
          </a:prstGeom>
          <a:noFill/>
        </p:spPr>
      </p:pic>
      <p:pic>
        <p:nvPicPr>
          <p:cNvPr id="56" name="Picture 4" descr="D:\My Work\Template\Icons\Social Media\SlideShare.png">
            <a:hlinkClick r:id="rId5"/>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1280854" y="4255450"/>
            <a:ext cx="333195" cy="333195"/>
          </a:xfrm>
          <a:prstGeom prst="rect">
            <a:avLst/>
          </a:prstGeom>
          <a:noFill/>
        </p:spPr>
      </p:pic>
      <p:pic>
        <p:nvPicPr>
          <p:cNvPr id="58" name="Picture 5" descr="D:\My Work\Template\Icons\Social Media\Twitter.png">
            <a:hlinkClick r:id="rId7"/>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1664231" y="4255450"/>
            <a:ext cx="333195" cy="333195"/>
          </a:xfrm>
          <a:prstGeom prst="rect">
            <a:avLst/>
          </a:prstGeom>
          <a:noFill/>
        </p:spPr>
      </p:pic>
      <p:pic>
        <p:nvPicPr>
          <p:cNvPr id="59" name="Picture 6" descr="D:\My Work\Template\Icons\Social Media\YouTube.png">
            <a:hlinkClick r:id="rId9"/>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2047607" y="4255450"/>
            <a:ext cx="333195" cy="333195"/>
          </a:xfrm>
          <a:prstGeom prst="rect">
            <a:avLst/>
          </a:prstGeom>
          <a:noFill/>
        </p:spPr>
      </p:pic>
      <p:pic>
        <p:nvPicPr>
          <p:cNvPr id="60" name="Picture 7" descr="D:\My Work\Template\Icons\Social Media\Facebook.png">
            <a:hlinkClick r:id="rId11"/>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514100" y="4255450"/>
            <a:ext cx="333195" cy="333195"/>
          </a:xfrm>
          <a:prstGeom prst="rect">
            <a:avLst/>
          </a:prstGeom>
          <a:noFill/>
        </p:spPr>
      </p:pic>
      <p:sp>
        <p:nvSpPr>
          <p:cNvPr id="61" name="Rectangle 60"/>
          <p:cNvSpPr/>
          <p:nvPr userDrawn="1"/>
        </p:nvSpPr>
        <p:spPr>
          <a:xfrm>
            <a:off x="514099" y="5790867"/>
            <a:ext cx="2552854" cy="446276"/>
          </a:xfrm>
          <a:prstGeom prst="rect">
            <a:avLst/>
          </a:prstGeom>
        </p:spPr>
        <p:txBody>
          <a:bodyPr wrap="square" lIns="0" tIns="0" rIns="0" bIns="0" anchor="b" anchorCtr="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This message contains information that may be privileged or confidential and is the property of the Capgemini Group.</a:t>
            </a:r>
            <a:b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b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Copyright © 2017 Capgemini. All rights reserved.</a:t>
            </a:r>
          </a:p>
          <a:p>
            <a:pPr marL="0" marR="0" lvl="0" indent="0" defTabSz="957756" rtl="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Rightshore</a:t>
            </a:r>
            <a:r>
              <a:rPr kumimoji="0" lang="en-US" sz="600" b="0" i="0" u="none" strike="noStrike" kern="0" cap="none" spc="0" normalizeH="0" baseline="30000" noProof="0" dirty="0">
                <a:ln>
                  <a:noFill/>
                </a:ln>
                <a:solidFill>
                  <a:sysClr val="window" lastClr="FFFFFF"/>
                </a:solidFill>
                <a:effectLst/>
                <a:uLnTx/>
                <a:uFillTx/>
                <a:latin typeface="Verdana" charset="0"/>
                <a:ea typeface="Verdana" charset="0"/>
                <a:cs typeface="Verdana" charset="0"/>
              </a:rPr>
              <a:t>®</a:t>
            </a: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 is a trademark belonging to Capgemini.</a:t>
            </a:r>
          </a:p>
        </p:txBody>
      </p:sp>
      <p:sp>
        <p:nvSpPr>
          <p:cNvPr id="62" name="Rectangle 61"/>
          <p:cNvSpPr/>
          <p:nvPr userDrawn="1"/>
        </p:nvSpPr>
        <p:spPr>
          <a:xfrm>
            <a:off x="5072225" y="5960144"/>
            <a:ext cx="4355740" cy="276999"/>
          </a:xfrm>
          <a:prstGeom prst="rect">
            <a:avLst/>
          </a:prstGeom>
        </p:spPr>
        <p:txBody>
          <a:bodyPr wrap="square" lIns="0" tIns="0" rIns="0" bIns="0" anchor="b" anchorCtr="0">
            <a:spAutoFit/>
          </a:bodyPr>
          <a:lstStyle/>
          <a:p>
            <a:pPr>
              <a:spcAft>
                <a:spcPts val="600"/>
              </a:spcAft>
            </a:pPr>
            <a:r>
              <a:rPr lang="en-US" sz="600" dirty="0">
                <a:latin typeface="Verdana" charset="0"/>
                <a:ea typeface="Verdana" charset="0"/>
                <a:cs typeface="Verdana" charset="0"/>
              </a:rPr>
              <a:t>This message is intended only for the person to whom it is addressed. If you are not the intended recipient, you are not authorized to read, print, retain, copy, disseminate, distribute, or use this message or any part thereof. </a:t>
            </a:r>
            <a:br>
              <a:rPr lang="en-US" sz="600" dirty="0">
                <a:latin typeface="Verdana" charset="0"/>
                <a:ea typeface="Verdana" charset="0"/>
                <a:cs typeface="Verdana" charset="0"/>
              </a:rPr>
            </a:br>
            <a:r>
              <a:rPr lang="en-US" sz="600" dirty="0">
                <a:latin typeface="Verdana" charset="0"/>
                <a:ea typeface="Verdana" charset="0"/>
                <a:cs typeface="Verdana" charset="0"/>
              </a:rPr>
              <a:t>If you receive this message in error, please notify the sender immediately and delete all copies of this message. </a:t>
            </a:r>
          </a:p>
        </p:txBody>
      </p:sp>
      <p:sp>
        <p:nvSpPr>
          <p:cNvPr id="63" name="Rectangle 62">
            <a:hlinkClick r:id="rId13"/>
          </p:cNvPr>
          <p:cNvSpPr/>
          <p:nvPr userDrawn="1"/>
        </p:nvSpPr>
        <p:spPr>
          <a:xfrm>
            <a:off x="6194503" y="3812094"/>
            <a:ext cx="2336088" cy="124676"/>
          </a:xfrm>
          <a:prstGeom prst="rect">
            <a:avLst/>
          </a:prstGeom>
          <a:solidFill>
            <a:srgbClr val="C0504D">
              <a:alpha val="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64" name="Picture 63"/>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506633" y="4710362"/>
            <a:ext cx="2560320" cy="201012"/>
          </a:xfrm>
          <a:prstGeom prst="rect">
            <a:avLst/>
          </a:prstGeom>
        </p:spPr>
      </p:pic>
    </p:spTree>
    <p:extLst>
      <p:ext uri="{BB962C8B-B14F-4D97-AF65-F5344CB8AC3E}">
        <p14:creationId xmlns:p14="http://schemas.microsoft.com/office/powerpoint/2010/main" val="292098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losing slide">
    <p:spTree>
      <p:nvGrpSpPr>
        <p:cNvPr id="1" name=""/>
        <p:cNvGrpSpPr/>
        <p:nvPr/>
      </p:nvGrpSpPr>
      <p:grpSpPr>
        <a:xfrm>
          <a:off x="0" y="0"/>
          <a:ext cx="0" cy="0"/>
          <a:chOff x="0" y="0"/>
          <a:chExt cx="0" cy="0"/>
        </a:xfrm>
      </p:grpSpPr>
      <p:sp>
        <p:nvSpPr>
          <p:cNvPr id="39" name="Rectangle 38"/>
          <p:cNvSpPr/>
          <p:nvPr userDrawn="1"/>
        </p:nvSpPr>
        <p:spPr>
          <a:xfrm>
            <a:off x="0" y="1"/>
            <a:ext cx="9906000" cy="6858000"/>
          </a:xfrm>
          <a:prstGeom prst="rect">
            <a:avLst/>
          </a:prstGeom>
          <a:solidFill>
            <a:srgbClr val="EDEDE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Verdana"/>
              <a:ea typeface=""/>
              <a:cs typeface=""/>
            </a:endParaRPr>
          </a:p>
        </p:txBody>
      </p:sp>
      <p:pic>
        <p:nvPicPr>
          <p:cNvPr id="40" name="Picture 3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8148263" cy="6858000"/>
          </a:xfrm>
          <a:prstGeom prst="rect">
            <a:avLst/>
          </a:prstGeom>
        </p:spPr>
      </p:pic>
      <p:grpSp>
        <p:nvGrpSpPr>
          <p:cNvPr id="41" name="Group 40"/>
          <p:cNvGrpSpPr/>
          <p:nvPr userDrawn="1"/>
        </p:nvGrpSpPr>
        <p:grpSpPr>
          <a:xfrm>
            <a:off x="3591277" y="2404112"/>
            <a:ext cx="735013" cy="682321"/>
            <a:chOff x="5662614" y="3032124"/>
            <a:chExt cx="863600" cy="801689"/>
          </a:xfrm>
        </p:grpSpPr>
        <p:sp>
          <p:nvSpPr>
            <p:cNvPr id="42" name="Freeform 41"/>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sp>
          <p:nvSpPr>
            <p:cNvPr id="43" name="Freeform 4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Verdana"/>
              </a:endParaRPr>
            </a:p>
          </p:txBody>
        </p:sp>
      </p:grpSp>
      <p:sp>
        <p:nvSpPr>
          <p:cNvPr id="44" name="Rectangle 43"/>
          <p:cNvSpPr/>
          <p:nvPr userDrawn="1"/>
        </p:nvSpPr>
        <p:spPr>
          <a:xfrm>
            <a:off x="5072225" y="2858886"/>
            <a:ext cx="4355740" cy="1177654"/>
          </a:xfrm>
          <a:prstGeom prst="rect">
            <a:avLst/>
          </a:prstGeom>
          <a:noFill/>
          <a:ln w="25400" cap="flat" cmpd="sng" algn="ctr">
            <a:noFill/>
            <a:prstDash val="solid"/>
          </a:ln>
          <a:effectLst/>
        </p:spPr>
        <p:txBody>
          <a:bodyPr lIns="0" tIns="0" rIns="0" bIns="0" rtlCol="0" anchor="t"/>
          <a:lstStyle/>
          <a:p>
            <a:pPr marL="0" marR="0" lvl="0" indent="0" algn="just" defTabSz="914400" eaLnBrk="1" fontAlgn="auto" latinLnBrk="0" hangingPunct="1">
              <a:lnSpc>
                <a:spcPts val="12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the Collaborative Business Experience™</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a:t>
            </a:r>
            <a:b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b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and draws on </a:t>
            </a:r>
            <a:r>
              <a:rPr kumimoji="0" lang="en-US" sz="800" b="0" i="0" u="none" strike="noStrike" kern="0" cap="none" spc="0" normalizeH="0" baseline="0" noProof="0" dirty="0">
                <a:ln>
                  <a:noFill/>
                </a:ln>
                <a:solidFill>
                  <a:srgbClr val="4F81BD"/>
                </a:solidFill>
                <a:effectLst/>
                <a:uLnTx/>
                <a:uFillTx/>
                <a:latin typeface="Verdana" charset="0"/>
                <a:ea typeface="Verdana" charset="0"/>
                <a:cs typeface="Verdana" charset="0"/>
              </a:rPr>
              <a:t>Rightshore</a:t>
            </a:r>
            <a:r>
              <a:rPr kumimoji="0" lang="en-US" sz="800" b="0" i="0" u="none" strike="noStrike" kern="0" cap="none" spc="0" normalizeH="0" baseline="30000" noProof="0" dirty="0">
                <a:ln>
                  <a:noFill/>
                </a:ln>
                <a:solidFill>
                  <a:srgbClr val="4F81BD"/>
                </a:solidFill>
                <a:effectLst/>
                <a:uLnTx/>
                <a:uFillTx/>
                <a:latin typeface="Verdana" charset="0"/>
                <a:ea typeface="Verdana" charset="0"/>
                <a:cs typeface="Verdana" charset="0"/>
              </a:rPr>
              <a:t>®</a:t>
            </a:r>
            <a:r>
              <a:rPr kumimoji="0" lang="en-US" sz="8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 its worldwide delivery model.</a:t>
            </a:r>
          </a:p>
        </p:txBody>
      </p:sp>
      <p:sp>
        <p:nvSpPr>
          <p:cNvPr id="46" name="Rectangle 45"/>
          <p:cNvSpPr/>
          <p:nvPr userDrawn="1"/>
        </p:nvSpPr>
        <p:spPr>
          <a:xfrm>
            <a:off x="5072225" y="2479624"/>
            <a:ext cx="2219960" cy="229615"/>
          </a:xfrm>
          <a:prstGeom prst="rect">
            <a:avLst/>
          </a:prstGeom>
          <a:noFill/>
          <a:ln w="25400" cap="flat" cmpd="sng" algn="ctr">
            <a:noFill/>
            <a:prstDash val="solid"/>
          </a:ln>
          <a:effectLst/>
        </p:spPr>
        <p:txBody>
          <a:bodyPr wrap="square" lIns="0" tIns="0" rIns="0" bIns="0" rtlCol="0" anchor="t">
            <a:spAutoFit/>
          </a:bodyPr>
          <a:lstStyle/>
          <a:p>
            <a:pPr marL="0" marR="0" lvl="0" indent="0" defTabSz="914400" eaLnBrk="1" fontAlgn="auto" latinLnBrk="0" hangingPunct="1">
              <a:lnSpc>
                <a:spcPts val="2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4F81BD"/>
                </a:solidFill>
                <a:effectLst/>
                <a:uLnTx/>
                <a:uFillTx/>
                <a:latin typeface="Verdana" charset="0"/>
                <a:ea typeface="Verdana" charset="0"/>
                <a:cs typeface="Verdana" charset="0"/>
              </a:rPr>
              <a:t>About Capgemini</a:t>
            </a:r>
          </a:p>
        </p:txBody>
      </p:sp>
      <p:sp>
        <p:nvSpPr>
          <p:cNvPr id="54" name="Rectangle 53"/>
          <p:cNvSpPr/>
          <p:nvPr userDrawn="1"/>
        </p:nvSpPr>
        <p:spPr>
          <a:xfrm>
            <a:off x="5072225" y="4512016"/>
            <a:ext cx="2057400" cy="407294"/>
          </a:xfrm>
          <a:prstGeom prst="rect">
            <a:avLst/>
          </a:prstGeom>
          <a:noFill/>
          <a:ln w="25400" cap="flat" cmpd="sng" algn="ctr">
            <a:noFill/>
            <a:prstDash val="solid"/>
          </a:ln>
          <a:effectLst/>
        </p:spPr>
        <p:txBody>
          <a:bodyPr lIns="0" tIns="0" rIns="0" bIns="0" rtlCol="0" anchor="t"/>
          <a:lstStyle/>
          <a:p>
            <a:pPr marL="0" marR="0" lvl="0" indent="0" algn="just" defTabSz="914400" rtl="0" eaLnBrk="1" fontAlgn="auto" latinLnBrk="0" hangingPunct="1">
              <a:lnSpc>
                <a:spcPts val="1200"/>
              </a:lnSpc>
              <a:spcBef>
                <a:spcPts val="0"/>
              </a:spcBef>
              <a:spcAft>
                <a:spcPts val="60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Verdana" charset="0"/>
                <a:ea typeface="Verdana" charset="0"/>
                <a:cs typeface="Verdana" charset="0"/>
              </a:rPr>
              <a:t>Learn more about us at</a:t>
            </a:r>
          </a:p>
          <a:p>
            <a:pPr marL="0" marR="0" lvl="0" indent="0" algn="just" defTabSz="914400" eaLnBrk="1" fontAlgn="auto" latinLnBrk="0" hangingPunct="1">
              <a:lnSpc>
                <a:spcPts val="12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2AADC"/>
                </a:solidFill>
                <a:effectLst/>
                <a:uLnTx/>
                <a:uFillTx/>
                <a:latin typeface="Verdana" charset="0"/>
                <a:ea typeface="Verdana" charset="0"/>
                <a:cs typeface="Verdana" charset="0"/>
              </a:rPr>
              <a:t>www.capgemini.com</a:t>
            </a:r>
          </a:p>
        </p:txBody>
      </p:sp>
      <p:pic>
        <p:nvPicPr>
          <p:cNvPr id="55" name="Picture 2" descr="D:\My Work\Template\Icons\Social Media\LinkedIN.png">
            <a:hlinkClick r:id="rId3"/>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97477" y="4255450"/>
            <a:ext cx="333195" cy="333195"/>
          </a:xfrm>
          <a:prstGeom prst="rect">
            <a:avLst/>
          </a:prstGeom>
          <a:noFill/>
        </p:spPr>
      </p:pic>
      <p:pic>
        <p:nvPicPr>
          <p:cNvPr id="56" name="Picture 4" descr="D:\My Work\Template\Icons\Social Media\SlideShare.png">
            <a:hlinkClick r:id="rId5"/>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1280854" y="4255450"/>
            <a:ext cx="333195" cy="333195"/>
          </a:xfrm>
          <a:prstGeom prst="rect">
            <a:avLst/>
          </a:prstGeom>
          <a:noFill/>
        </p:spPr>
      </p:pic>
      <p:pic>
        <p:nvPicPr>
          <p:cNvPr id="58" name="Picture 5" descr="D:\My Work\Template\Icons\Social Media\Twitter.png">
            <a:hlinkClick r:id="rId7"/>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1664231" y="4255450"/>
            <a:ext cx="333195" cy="333195"/>
          </a:xfrm>
          <a:prstGeom prst="rect">
            <a:avLst/>
          </a:prstGeom>
          <a:noFill/>
        </p:spPr>
      </p:pic>
      <p:pic>
        <p:nvPicPr>
          <p:cNvPr id="59" name="Picture 6" descr="D:\My Work\Template\Icons\Social Media\YouTube.png">
            <a:hlinkClick r:id="rId9"/>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2047607" y="4255450"/>
            <a:ext cx="333195" cy="333195"/>
          </a:xfrm>
          <a:prstGeom prst="rect">
            <a:avLst/>
          </a:prstGeom>
          <a:noFill/>
        </p:spPr>
      </p:pic>
      <p:pic>
        <p:nvPicPr>
          <p:cNvPr id="60" name="Picture 7" descr="D:\My Work\Template\Icons\Social Media\Facebook.png">
            <a:hlinkClick r:id="rId11"/>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514100" y="4255450"/>
            <a:ext cx="333195" cy="333195"/>
          </a:xfrm>
          <a:prstGeom prst="rect">
            <a:avLst/>
          </a:prstGeom>
          <a:noFill/>
        </p:spPr>
      </p:pic>
      <p:sp>
        <p:nvSpPr>
          <p:cNvPr id="61" name="Rectangle 60"/>
          <p:cNvSpPr/>
          <p:nvPr userDrawn="1"/>
        </p:nvSpPr>
        <p:spPr>
          <a:xfrm>
            <a:off x="514099" y="5790867"/>
            <a:ext cx="2552854" cy="446276"/>
          </a:xfrm>
          <a:prstGeom prst="rect">
            <a:avLst/>
          </a:prstGeom>
        </p:spPr>
        <p:txBody>
          <a:bodyPr wrap="square" lIns="0" tIns="0" rIns="0" bIns="0" anchor="b" anchorCtr="0">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This message contains information that may be privileged or confidential and is the property of the Capgemini Group.</a:t>
            </a:r>
            <a:b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b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Copyright © 2017 Capgemini. All rights reserved.</a:t>
            </a:r>
          </a:p>
          <a:p>
            <a:pPr marL="0" marR="0" lvl="0" indent="0" defTabSz="957756" rtl="0" eaLnBrk="1" fontAlgn="auto" latinLnBrk="0" hangingPunct="1">
              <a:lnSpc>
                <a:spcPct val="100000"/>
              </a:lnSpc>
              <a:spcBef>
                <a:spcPts val="0"/>
              </a:spcBef>
              <a:spcAft>
                <a:spcPts val="600"/>
              </a:spcAft>
              <a:buClrTx/>
              <a:buSzTx/>
              <a:buFontTx/>
              <a:buNone/>
              <a:tabLst/>
              <a:defRPr/>
            </a:pP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Rightshore</a:t>
            </a:r>
            <a:r>
              <a:rPr kumimoji="0" lang="en-US" sz="600" b="0" i="0" u="none" strike="noStrike" kern="0" cap="none" spc="0" normalizeH="0" baseline="30000" noProof="0" dirty="0">
                <a:ln>
                  <a:noFill/>
                </a:ln>
                <a:solidFill>
                  <a:sysClr val="window" lastClr="FFFFFF"/>
                </a:solidFill>
                <a:effectLst/>
                <a:uLnTx/>
                <a:uFillTx/>
                <a:latin typeface="Verdana" charset="0"/>
                <a:ea typeface="Verdana" charset="0"/>
                <a:cs typeface="Verdana" charset="0"/>
              </a:rPr>
              <a:t>®</a:t>
            </a:r>
            <a:r>
              <a:rPr kumimoji="0" lang="en-US" sz="600" b="0" i="0" u="none" strike="noStrike" kern="0" cap="none" spc="0" normalizeH="0" baseline="0" noProof="0" dirty="0">
                <a:ln>
                  <a:noFill/>
                </a:ln>
                <a:solidFill>
                  <a:sysClr val="window" lastClr="FFFFFF"/>
                </a:solidFill>
                <a:effectLst/>
                <a:uLnTx/>
                <a:uFillTx/>
                <a:latin typeface="Verdana" charset="0"/>
                <a:ea typeface="Verdana" charset="0"/>
                <a:cs typeface="Verdana" charset="0"/>
              </a:rPr>
              <a:t> is a trademark belonging to Capgemini.</a:t>
            </a:r>
          </a:p>
        </p:txBody>
      </p:sp>
      <p:sp>
        <p:nvSpPr>
          <p:cNvPr id="62" name="Rectangle 61"/>
          <p:cNvSpPr/>
          <p:nvPr userDrawn="1"/>
        </p:nvSpPr>
        <p:spPr>
          <a:xfrm>
            <a:off x="5072225" y="5960144"/>
            <a:ext cx="4355740" cy="276999"/>
          </a:xfrm>
          <a:prstGeom prst="rect">
            <a:avLst/>
          </a:prstGeom>
        </p:spPr>
        <p:txBody>
          <a:bodyPr wrap="square" lIns="0" tIns="0" rIns="0" bIns="0" anchor="b" anchorCtr="0">
            <a:spAutoFit/>
          </a:bodyPr>
          <a:lstStyle/>
          <a:p>
            <a:pPr>
              <a:spcAft>
                <a:spcPts val="600"/>
              </a:spcAft>
            </a:pPr>
            <a:r>
              <a:rPr lang="en-US" sz="600" dirty="0">
                <a:latin typeface="Verdana" charset="0"/>
                <a:ea typeface="Verdana" charset="0"/>
                <a:cs typeface="Verdana" charset="0"/>
              </a:rPr>
              <a:t>This message is intended only for the person to whom it is addressed. If you are not the intended recipient, you are not authorized to read, print, retain, copy, disseminate, distribute, or use this message or any part thereof. </a:t>
            </a:r>
            <a:br>
              <a:rPr lang="en-US" sz="600" dirty="0">
                <a:latin typeface="Verdana" charset="0"/>
                <a:ea typeface="Verdana" charset="0"/>
                <a:cs typeface="Verdana" charset="0"/>
              </a:rPr>
            </a:br>
            <a:r>
              <a:rPr lang="en-US" sz="600" dirty="0">
                <a:latin typeface="Verdana" charset="0"/>
                <a:ea typeface="Verdana" charset="0"/>
                <a:cs typeface="Verdana" charset="0"/>
              </a:rPr>
              <a:t>If you receive this message in error, please notify the sender immediately and delete all copies of this message. </a:t>
            </a:r>
          </a:p>
        </p:txBody>
      </p:sp>
      <p:sp>
        <p:nvSpPr>
          <p:cNvPr id="63" name="Rectangle 62">
            <a:hlinkClick r:id="rId13"/>
          </p:cNvPr>
          <p:cNvSpPr/>
          <p:nvPr userDrawn="1"/>
        </p:nvSpPr>
        <p:spPr>
          <a:xfrm>
            <a:off x="6194503" y="3812094"/>
            <a:ext cx="2336088" cy="124676"/>
          </a:xfrm>
          <a:prstGeom prst="rect">
            <a:avLst/>
          </a:prstGeom>
          <a:solidFill>
            <a:srgbClr val="C0504D">
              <a:alpha val="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pic>
        <p:nvPicPr>
          <p:cNvPr id="64" name="Picture 63"/>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506633" y="4710362"/>
            <a:ext cx="2560320" cy="201012"/>
          </a:xfrm>
          <a:prstGeom prst="rect">
            <a:avLst/>
          </a:prstGeom>
        </p:spPr>
      </p:pic>
    </p:spTree>
    <p:extLst>
      <p:ext uri="{BB962C8B-B14F-4D97-AF65-F5344CB8AC3E}">
        <p14:creationId xmlns:p14="http://schemas.microsoft.com/office/powerpoint/2010/main" val="2920986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vmlDrawing" Target="../drawings/vmlDrawing1.v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bwMode="auto">
          <a:xfrm>
            <a:off x="1" y="6328397"/>
            <a:ext cx="9906004" cy="548600"/>
          </a:xfrm>
          <a:prstGeom prst="rect">
            <a:avLst/>
          </a:prstGeom>
          <a:solidFill>
            <a:schemeClr val="bg1"/>
          </a:solidFill>
          <a:ln w="6350" cap="flat" cmpd="sng" algn="ctr">
            <a:noFill/>
            <a:prstDash val="solid"/>
            <a:round/>
            <a:headEnd type="none" w="med" len="med"/>
            <a:tailEnd type="none" w="med" len="med"/>
          </a:ln>
          <a:effectLst/>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err="1">
              <a:ln>
                <a:noFill/>
              </a:ln>
              <a:effectLst/>
              <a:latin typeface="Helvetica"/>
            </a:endParaRPr>
          </a:p>
        </p:txBody>
      </p:sp>
      <p:graphicFrame>
        <p:nvGraphicFramePr>
          <p:cNvPr id="4" name="Object 3" hidden="1"/>
          <p:cNvGraphicFramePr>
            <a:graphicFrameLocks noChangeAspect="1"/>
          </p:cNvGraphicFramePr>
          <p:nvPr>
            <p:custDataLst>
              <p:tags r:id="rId8"/>
            </p:custDataLst>
            <p:extLst>
              <p:ext uri="{D42A27DB-BD31-4B8C-83A1-F6EECF244321}">
                <p14:modId xmlns:p14="http://schemas.microsoft.com/office/powerpoint/2010/main" val="22203373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6066" name="think-cell Slide" r:id="rId10" imgW="360" imgH="360" progId="">
                  <p:embed/>
                </p:oleObj>
              </mc:Choice>
              <mc:Fallback>
                <p:oleObj name="think-cell Slide" r:id="rId10" imgW="360" imgH="360" progId="">
                  <p:embed/>
                  <p:pic>
                    <p:nvPicPr>
                      <p:cNvPr id="0" name="Picture 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7" y="4"/>
            <a:ext cx="9905997" cy="754299"/>
          </a:xfrm>
          <a:prstGeom prst="rect">
            <a:avLst/>
          </a:prstGeom>
        </p:spPr>
        <p:txBody>
          <a:bodyPr vert="horz" lIns="283936" tIns="31548" rIns="157742" bIns="31548" rtlCol="0" anchor="ctr">
            <a:noAutofit/>
          </a:bodyPr>
          <a:lstStyle/>
          <a:p>
            <a:r>
              <a:rPr lang="en-US" noProof="0" dirty="0"/>
              <a:t>Interaction Management</a:t>
            </a:r>
          </a:p>
        </p:txBody>
      </p:sp>
      <p:sp>
        <p:nvSpPr>
          <p:cNvPr id="3" name="Text Placeholder 2"/>
          <p:cNvSpPr>
            <a:spLocks noGrp="1"/>
          </p:cNvSpPr>
          <p:nvPr>
            <p:ph type="body" idx="1"/>
          </p:nvPr>
        </p:nvSpPr>
        <p:spPr>
          <a:xfrm>
            <a:off x="860069" y="980728"/>
            <a:ext cx="8679807" cy="288032"/>
          </a:xfrm>
          <a:prstGeom prst="rect">
            <a:avLst/>
          </a:prstGeom>
        </p:spPr>
        <p:txBody>
          <a:bodyPr vert="horz" lIns="90000" tIns="46800" rIns="90000" bIns="46800" rtlCol="0">
            <a:noAutofit/>
          </a:bodyPr>
          <a:lstStyle/>
          <a:p>
            <a:pPr lvl="0"/>
            <a:r>
              <a:rPr lang="en-US" noProof="0" dirty="0"/>
              <a:t>Subtopics under the module</a:t>
            </a:r>
          </a:p>
        </p:txBody>
      </p:sp>
      <p:sp>
        <p:nvSpPr>
          <p:cNvPr id="11" name="TextBox 10"/>
          <p:cNvSpPr txBox="1"/>
          <p:nvPr/>
        </p:nvSpPr>
        <p:spPr>
          <a:xfrm>
            <a:off x="9624401" y="6496319"/>
            <a:ext cx="154990"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09090"/>
                </a:solidFill>
                <a:latin typeface="Verdana"/>
                <a:cs typeface="Verdana"/>
              </a:rPr>
              <a:pPr algn="ctr"/>
              <a:t>‹#›</a:t>
            </a:fld>
            <a:endParaRPr lang="en-US" sz="700" dirty="0">
              <a:solidFill>
                <a:srgbClr val="909090"/>
              </a:solidFill>
              <a:latin typeface="Verdana"/>
              <a:cs typeface="Verdana"/>
            </a:endParaRPr>
          </a:p>
        </p:txBody>
      </p:sp>
      <p:sp>
        <p:nvSpPr>
          <p:cNvPr id="12" name="Rectangle 11"/>
          <p:cNvSpPr>
            <a:spLocks noChangeArrowheads="1"/>
          </p:cNvSpPr>
          <p:nvPr/>
        </p:nvSpPr>
        <p:spPr bwMode="auto">
          <a:xfrm>
            <a:off x="6879232" y="6578008"/>
            <a:ext cx="2660644" cy="183503"/>
          </a:xfrm>
          <a:prstGeom prst="rect">
            <a:avLst/>
          </a:prstGeom>
          <a:noFill/>
          <a:ln w="19050">
            <a:noFill/>
            <a:miter lim="800000"/>
            <a:headEnd/>
            <a:tailEnd/>
          </a:ln>
          <a:effectLst/>
        </p:spPr>
        <p:txBody>
          <a:bodyPr wrap="square" lIns="34352" tIns="34352" rIns="34352" bIns="34352" anchor="b" anchorCtr="0">
            <a:noAutofit/>
          </a:bodyPr>
          <a:lstStyle/>
          <a:p>
            <a:pPr marL="0" marR="0" lvl="0" indent="0" algn="r" defTabSz="949962" rtl="0" eaLnBrk="0" fontAlgn="auto" latinLnBrk="0" hangingPunct="0">
              <a:lnSpc>
                <a:spcPct val="90000"/>
              </a:lnSpc>
              <a:spcBef>
                <a:spcPct val="10000"/>
              </a:spcBef>
              <a:spcAft>
                <a:spcPts val="0"/>
              </a:spcAft>
              <a:buClrTx/>
              <a:buSzTx/>
              <a:buFontTx/>
              <a:buNone/>
              <a:tabLst/>
              <a:defRPr/>
            </a:pPr>
            <a:r>
              <a:rPr lang="en-US" altLang="en-US" sz="600" b="0" i="0" noProof="0" dirty="0">
                <a:solidFill>
                  <a:srgbClr val="909090"/>
                </a:solidFill>
                <a:latin typeface="Verdana"/>
                <a:cs typeface="Verdana"/>
              </a:rPr>
              <a:t>Copyright © Capgemini 2017.</a:t>
            </a:r>
            <a:r>
              <a:rPr lang="en-US" altLang="en-US" sz="600" b="0" i="0" baseline="0" noProof="0" dirty="0">
                <a:solidFill>
                  <a:srgbClr val="909090"/>
                </a:solidFill>
                <a:latin typeface="Verdana"/>
                <a:cs typeface="Verdana"/>
              </a:rPr>
              <a:t> </a:t>
            </a:r>
            <a:r>
              <a:rPr lang="en-US" altLang="en-US" sz="600" b="0" i="0" noProof="0" dirty="0">
                <a:solidFill>
                  <a:srgbClr val="909090"/>
                </a:solidFill>
                <a:latin typeface="Verdana"/>
                <a:cs typeface="Verdana"/>
              </a:rPr>
              <a:t> All Rights Reserved</a:t>
            </a:r>
          </a:p>
        </p:txBody>
      </p:sp>
      <p:sp>
        <p:nvSpPr>
          <p:cNvPr id="13" name="Rectangle 12"/>
          <p:cNvSpPr/>
          <p:nvPr/>
        </p:nvSpPr>
        <p:spPr>
          <a:xfrm>
            <a:off x="7625327" y="6440214"/>
            <a:ext cx="1914553" cy="195814"/>
          </a:xfrm>
          <a:prstGeom prst="rect">
            <a:avLst/>
          </a:prstGeom>
        </p:spPr>
        <p:txBody>
          <a:bodyPr wrap="none" lIns="34352" tIns="34352" rIns="34352" bIns="34352" anchor="b" anchorCtr="0">
            <a:noAutofit/>
          </a:bodyPr>
          <a:lstStyle/>
          <a:p>
            <a:pPr algn="r"/>
            <a:r>
              <a:rPr lang="en-US" sz="700" dirty="0">
                <a:solidFill>
                  <a:srgbClr val="909090"/>
                </a:solidFill>
                <a:latin typeface="Verdana"/>
                <a:cs typeface="Verdana"/>
              </a:rPr>
              <a:t>Presentation Title | Date</a:t>
            </a:r>
          </a:p>
        </p:txBody>
      </p:sp>
      <p:cxnSp>
        <p:nvCxnSpPr>
          <p:cNvPr id="15" name="Straight Connector 5"/>
          <p:cNvCxnSpPr/>
          <p:nvPr/>
        </p:nvCxnSpPr>
        <p:spPr>
          <a:xfrm flipH="1">
            <a:off x="4" y="6322710"/>
            <a:ext cx="9906000" cy="0"/>
          </a:xfrm>
          <a:prstGeom prst="line">
            <a:avLst/>
          </a:prstGeom>
          <a:ln w="9525" cmpd="sng">
            <a:solidFill>
              <a:srgbClr val="0098C8"/>
            </a:solidFill>
          </a:ln>
          <a:effectLst/>
        </p:spPr>
        <p:style>
          <a:lnRef idx="2">
            <a:schemeClr val="accent1"/>
          </a:lnRef>
          <a:fillRef idx="0">
            <a:schemeClr val="accent1"/>
          </a:fillRef>
          <a:effectRef idx="1">
            <a:schemeClr val="accent1"/>
          </a:effectRef>
          <a:fontRef idx="minor">
            <a:schemeClr val="tx1"/>
          </a:fontRef>
        </p:style>
      </p:cxnSp>
      <p:sp>
        <p:nvSpPr>
          <p:cNvPr id="5" name="OT_PresentationProperties" hidden="1"/>
          <p:cNvSpPr txBox="1"/>
          <p:nvPr>
            <p:custDataLst>
              <p:tags r:id="rId9"/>
            </p:custDataLst>
          </p:nvPr>
        </p:nvSpPr>
        <p:spPr>
          <a:xfrm>
            <a:off x="0" y="0"/>
            <a:ext cx="1556836" cy="215444"/>
          </a:xfrm>
          <a:prstGeom prst="rect">
            <a:avLst/>
          </a:prstGeom>
          <a:noFill/>
        </p:spPr>
        <p:txBody>
          <a:bodyPr vert="horz" wrap="none" rtlCol="0">
            <a:spAutoFit/>
          </a:bodyPr>
          <a:lstStyle/>
          <a:p>
            <a:r>
              <a:rPr lang="en-GB" sz="800" dirty="0" err="1">
                <a:solidFill>
                  <a:schemeClr val="tx2">
                    <a:lumMod val="50000"/>
                  </a:schemeClr>
                </a:solidFill>
                <a:latin typeface="Verdana"/>
              </a:rPr>
              <a:t>OT_PresentationProperties</a:t>
            </a:r>
            <a:endParaRPr lang="en-GB" sz="800" dirty="0">
              <a:solidFill>
                <a:schemeClr val="tx2">
                  <a:lumMod val="50000"/>
                </a:schemeClr>
              </a:solidFill>
              <a:latin typeface="Verdana"/>
            </a:endParaRPr>
          </a:p>
        </p:txBody>
      </p:sp>
      <p:grpSp>
        <p:nvGrpSpPr>
          <p:cNvPr id="17" name="Group 16"/>
          <p:cNvGrpSpPr/>
          <p:nvPr userDrawn="1"/>
        </p:nvGrpSpPr>
        <p:grpSpPr>
          <a:xfrm>
            <a:off x="128330" y="6381410"/>
            <a:ext cx="1743606" cy="476688"/>
            <a:chOff x="8077" y="3121950"/>
            <a:chExt cx="4522464" cy="1236406"/>
          </a:xfrm>
        </p:grpSpPr>
        <p:pic>
          <p:nvPicPr>
            <p:cNvPr id="18" name="Grafik 4" descr="image009"/>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3048000" y="3429000"/>
              <a:ext cx="1482541" cy="515965"/>
            </a:xfrm>
            <a:prstGeom prst="rect">
              <a:avLst/>
            </a:prstGeom>
            <a:noFill/>
            <a:ln w="9525">
              <a:noFill/>
              <a:miter lim="800000"/>
              <a:headEnd/>
              <a:tailEnd/>
            </a:ln>
          </p:spPr>
        </p:pic>
        <p:pic>
          <p:nvPicPr>
            <p:cNvPr id="19" name="Picture 18" descr="Capgemini_Logo_2COL_with_partner_right_RGB_ok-01.png"/>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8077" y="3121950"/>
              <a:ext cx="3039923" cy="1236406"/>
            </a:xfrm>
            <a:prstGeom prst="rect">
              <a:avLst/>
            </a:prstGeom>
          </p:spPr>
        </p:pic>
      </p:grpSp>
    </p:spTree>
  </p:cSld>
  <p:clrMap bg1="lt1" tx1="dk1" bg2="lt2" tx2="dk2" accent1="accent1" accent2="accent2" accent3="accent3" accent4="accent4" accent5="accent5" accent6="accent6" hlink="hlink" folHlink="folHlink"/>
  <p:sldLayoutIdLst>
    <p:sldLayoutId id="2147484112" r:id="rId1"/>
    <p:sldLayoutId id="2147484113" r:id="rId2"/>
    <p:sldLayoutId id="2147484058" r:id="rId3"/>
    <p:sldLayoutId id="2147484114" r:id="rId4"/>
    <p:sldLayoutId id="2147484121" r:id="rId5"/>
  </p:sldLayoutIdLst>
  <p:txStyles>
    <p:titleStyle>
      <a:lvl1pPr marL="78732" indent="0" algn="l" defTabSz="872566" rtl="0" eaLnBrk="1" latinLnBrk="0" hangingPunct="1">
        <a:lnSpc>
          <a:spcPct val="85000"/>
        </a:lnSpc>
        <a:spcBef>
          <a:spcPct val="0"/>
        </a:spcBef>
        <a:buNone/>
        <a:defRPr sz="2200" b="0" kern="1200">
          <a:solidFill>
            <a:srgbClr val="0098C7"/>
          </a:solidFill>
          <a:latin typeface="Verdana"/>
          <a:ea typeface="+mj-ea"/>
          <a:cs typeface="Verdana"/>
        </a:defRPr>
      </a:lvl1pPr>
    </p:titleStyle>
    <p:bodyStyle>
      <a:lvl1pPr marL="0" indent="0" algn="l" defTabSz="872566" rtl="0" eaLnBrk="1" latinLnBrk="0" hangingPunct="1">
        <a:lnSpc>
          <a:spcPct val="90000"/>
        </a:lnSpc>
        <a:spcBef>
          <a:spcPts val="300"/>
        </a:spcBef>
        <a:buClr>
          <a:schemeClr val="accent5"/>
        </a:buClr>
        <a:buFontTx/>
        <a:buNone/>
        <a:defRPr sz="1400" b="1" i="1" kern="1200">
          <a:solidFill>
            <a:schemeClr val="bg2">
              <a:lumMod val="50000"/>
            </a:schemeClr>
          </a:solidFill>
          <a:latin typeface="Verdana"/>
          <a:ea typeface="+mn-ea"/>
          <a:cs typeface="Verdana"/>
        </a:defRPr>
      </a:lvl1pPr>
      <a:lvl2pPr marL="0" indent="0" algn="l" defTabSz="872566" rtl="0" eaLnBrk="1" latinLnBrk="0" hangingPunct="1">
        <a:lnSpc>
          <a:spcPct val="90000"/>
        </a:lnSpc>
        <a:spcBef>
          <a:spcPts val="300"/>
        </a:spcBef>
        <a:buClr>
          <a:schemeClr val="accent5"/>
        </a:buClr>
        <a:buFontTx/>
        <a:buNone/>
        <a:defRPr sz="1400" kern="1200">
          <a:solidFill>
            <a:schemeClr val="bg2">
              <a:lumMod val="50000"/>
            </a:schemeClr>
          </a:solidFill>
          <a:latin typeface="Verdana"/>
          <a:ea typeface="+mn-ea"/>
          <a:cs typeface="Verdana"/>
        </a:defRPr>
      </a:lvl2pPr>
      <a:lvl3pPr marL="177800" indent="-177800" algn="l" defTabSz="872566" rtl="0" eaLnBrk="1" latinLnBrk="0" hangingPunct="1">
        <a:lnSpc>
          <a:spcPct val="90000"/>
        </a:lnSpc>
        <a:spcBef>
          <a:spcPts val="300"/>
        </a:spcBef>
        <a:buClr>
          <a:schemeClr val="accent5"/>
        </a:buClr>
        <a:buFont typeface="Wingdings" panose="05000000000000000000" pitchFamily="2" charset="2"/>
        <a:buChar char="§"/>
        <a:defRPr sz="1400" kern="1200">
          <a:solidFill>
            <a:schemeClr val="bg2">
              <a:lumMod val="50000"/>
            </a:schemeClr>
          </a:solidFill>
          <a:latin typeface="Verdana"/>
          <a:ea typeface="+mn-ea"/>
          <a:cs typeface="Verdana"/>
        </a:defRPr>
      </a:lvl3pPr>
      <a:lvl4pPr marL="355600" indent="-177800" algn="l" defTabSz="872566" rtl="0" eaLnBrk="1" latinLnBrk="0" hangingPunct="1">
        <a:lnSpc>
          <a:spcPct val="90000"/>
        </a:lnSpc>
        <a:spcBef>
          <a:spcPts val="300"/>
        </a:spcBef>
        <a:buClr>
          <a:schemeClr val="accent5"/>
        </a:buClr>
        <a:buFont typeface="Arial" panose="020B0604020202020204" pitchFamily="34" charset="0"/>
        <a:buChar char="–"/>
        <a:defRPr sz="1400" kern="1200">
          <a:solidFill>
            <a:schemeClr val="bg2">
              <a:lumMod val="50000"/>
            </a:schemeClr>
          </a:solidFill>
          <a:latin typeface="Verdana"/>
          <a:ea typeface="+mn-ea"/>
          <a:cs typeface="Verdana"/>
        </a:defRPr>
      </a:lvl4pPr>
      <a:lvl5pPr marL="541338" indent="-185738" algn="l" defTabSz="872566" rtl="0" eaLnBrk="1" latinLnBrk="0" hangingPunct="1">
        <a:spcBef>
          <a:spcPts val="0"/>
        </a:spcBef>
        <a:buClr>
          <a:schemeClr val="accent5"/>
        </a:buClr>
        <a:buFont typeface="Arial" panose="020B0604020202020204" pitchFamily="34" charset="0"/>
        <a:buChar char="-"/>
        <a:defRPr sz="1400" kern="1200">
          <a:solidFill>
            <a:srgbClr val="494949"/>
          </a:solidFill>
          <a:latin typeface="Verdana"/>
          <a:ea typeface="+mn-ea"/>
          <a:cs typeface="+mn-cs"/>
        </a:defRPr>
      </a:lvl5pPr>
      <a:lvl6pPr marL="896938" indent="-177800"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1074738" indent="-177800"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1252538" indent="-177800"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1439863" indent="-187325" algn="l" defTabSz="87256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fr-FR"/>
      </a:defPPr>
      <a:lvl1pPr marL="0" algn="l" defTabSz="872566" rtl="0" eaLnBrk="1" latinLnBrk="0" hangingPunct="1">
        <a:defRPr sz="1800" kern="1200">
          <a:solidFill>
            <a:schemeClr val="tx1"/>
          </a:solidFill>
          <a:latin typeface="+mn-lt"/>
          <a:ea typeface="+mn-ea"/>
          <a:cs typeface="+mn-cs"/>
        </a:defRPr>
      </a:lvl1pPr>
      <a:lvl2pPr marL="436285" algn="l" defTabSz="872566" rtl="0" eaLnBrk="1" latinLnBrk="0" hangingPunct="1">
        <a:defRPr sz="1800" kern="1200">
          <a:solidFill>
            <a:schemeClr val="tx1"/>
          </a:solidFill>
          <a:latin typeface="+mn-lt"/>
          <a:ea typeface="+mn-ea"/>
          <a:cs typeface="+mn-cs"/>
        </a:defRPr>
      </a:lvl2pPr>
      <a:lvl3pPr marL="872566" algn="l" defTabSz="872566" rtl="0" eaLnBrk="1" latinLnBrk="0" hangingPunct="1">
        <a:defRPr sz="1800" kern="1200">
          <a:solidFill>
            <a:schemeClr val="tx1"/>
          </a:solidFill>
          <a:latin typeface="+mn-lt"/>
          <a:ea typeface="+mn-ea"/>
          <a:cs typeface="+mn-cs"/>
        </a:defRPr>
      </a:lvl3pPr>
      <a:lvl4pPr marL="1308849" algn="l" defTabSz="872566" rtl="0" eaLnBrk="1" latinLnBrk="0" hangingPunct="1">
        <a:defRPr sz="1800" kern="1200">
          <a:solidFill>
            <a:schemeClr val="tx1"/>
          </a:solidFill>
          <a:latin typeface="+mn-lt"/>
          <a:ea typeface="+mn-ea"/>
          <a:cs typeface="+mn-cs"/>
        </a:defRPr>
      </a:lvl4pPr>
      <a:lvl5pPr marL="1745132" algn="l" defTabSz="872566" rtl="0" eaLnBrk="1" latinLnBrk="0" hangingPunct="1">
        <a:defRPr sz="1800" kern="1200">
          <a:solidFill>
            <a:schemeClr val="tx1"/>
          </a:solidFill>
          <a:latin typeface="+mn-lt"/>
          <a:ea typeface="+mn-ea"/>
          <a:cs typeface="+mn-cs"/>
        </a:defRPr>
      </a:lvl5pPr>
      <a:lvl6pPr marL="2181415" algn="l" defTabSz="872566" rtl="0" eaLnBrk="1" latinLnBrk="0" hangingPunct="1">
        <a:defRPr sz="1800" kern="1200">
          <a:solidFill>
            <a:schemeClr val="tx1"/>
          </a:solidFill>
          <a:latin typeface="+mn-lt"/>
          <a:ea typeface="+mn-ea"/>
          <a:cs typeface="+mn-cs"/>
        </a:defRPr>
      </a:lvl6pPr>
      <a:lvl7pPr marL="2617697" algn="l" defTabSz="872566" rtl="0" eaLnBrk="1" latinLnBrk="0" hangingPunct="1">
        <a:defRPr sz="1800" kern="1200">
          <a:solidFill>
            <a:schemeClr val="tx1"/>
          </a:solidFill>
          <a:latin typeface="+mn-lt"/>
          <a:ea typeface="+mn-ea"/>
          <a:cs typeface="+mn-cs"/>
        </a:defRPr>
      </a:lvl7pPr>
      <a:lvl8pPr marL="3053981" algn="l" defTabSz="872566" rtl="0" eaLnBrk="1" latinLnBrk="0" hangingPunct="1">
        <a:defRPr sz="1800" kern="1200">
          <a:solidFill>
            <a:schemeClr val="tx1"/>
          </a:solidFill>
          <a:latin typeface="+mn-lt"/>
          <a:ea typeface="+mn-ea"/>
          <a:cs typeface="+mn-cs"/>
        </a:defRPr>
      </a:lvl8pPr>
      <a:lvl9pPr marL="3490261" algn="l" defTabSz="8725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Management</a:t>
            </a:r>
          </a:p>
        </p:txBody>
      </p:sp>
    </p:spTree>
    <p:extLst>
      <p:ext uri="{BB962C8B-B14F-4D97-AF65-F5344CB8AC3E}">
        <p14:creationId xmlns:p14="http://schemas.microsoft.com/office/powerpoint/2010/main" val="255874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2D60-09D7-438A-97BA-E3E74A1DB3CC}"/>
              </a:ext>
            </a:extLst>
          </p:cNvPr>
          <p:cNvSpPr>
            <a:spLocks noGrp="1"/>
          </p:cNvSpPr>
          <p:nvPr>
            <p:ph type="title"/>
          </p:nvPr>
        </p:nvSpPr>
        <p:spPr/>
        <p:txBody>
          <a:bodyPr/>
          <a:lstStyle/>
          <a:p>
            <a:r>
              <a:rPr lang="en-US" dirty="0"/>
              <a:t>Receipt  Sample Transaction</a:t>
            </a:r>
          </a:p>
        </p:txBody>
      </p:sp>
      <p:pic>
        <p:nvPicPr>
          <p:cNvPr id="3" name="Picture 2">
            <a:extLst>
              <a:ext uri="{FF2B5EF4-FFF2-40B4-BE49-F238E27FC236}">
                <a16:creationId xmlns:a16="http://schemas.microsoft.com/office/drawing/2014/main" id="{3A338B88-5176-4F32-A79C-76B6C914FF88}"/>
              </a:ext>
            </a:extLst>
          </p:cNvPr>
          <p:cNvPicPr>
            <a:picLocks noChangeAspect="1"/>
          </p:cNvPicPr>
          <p:nvPr/>
        </p:nvPicPr>
        <p:blipFill>
          <a:blip r:embed="rId2"/>
          <a:stretch>
            <a:fillRect/>
          </a:stretch>
        </p:blipFill>
        <p:spPr>
          <a:xfrm>
            <a:off x="776420" y="1302900"/>
            <a:ext cx="8824780" cy="4710396"/>
          </a:xfrm>
          <a:prstGeom prst="rect">
            <a:avLst/>
          </a:prstGeom>
        </p:spPr>
      </p:pic>
      <p:sp>
        <p:nvSpPr>
          <p:cNvPr id="4" name="Rectangle 3">
            <a:extLst>
              <a:ext uri="{FF2B5EF4-FFF2-40B4-BE49-F238E27FC236}">
                <a16:creationId xmlns:a16="http://schemas.microsoft.com/office/drawing/2014/main" id="{2747A5F2-B737-461A-884F-C2AE222E0F4F}"/>
              </a:ext>
            </a:extLst>
          </p:cNvPr>
          <p:cNvSpPr/>
          <p:nvPr/>
        </p:nvSpPr>
        <p:spPr>
          <a:xfrm>
            <a:off x="1064460" y="548600"/>
            <a:ext cx="8137130"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404040"/>
                </a:solidFill>
                <a:latin typeface="Calibri" panose="020F0502020204030204" pitchFamily="34" charset="0"/>
                <a:cs typeface="Calibri" panose="020F0502020204030204" pitchFamily="34" charset="0"/>
              </a:rPr>
              <a:t>User’s acknowledgement of from a Transfer or a Sample Receipt record that was created as part of a 3rd Party or Back-office integration</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644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97C3-642E-4FE8-A762-E2DC359171C3}"/>
              </a:ext>
            </a:extLst>
          </p:cNvPr>
          <p:cNvSpPr>
            <a:spLocks noGrp="1"/>
          </p:cNvSpPr>
          <p:nvPr>
            <p:ph type="title"/>
          </p:nvPr>
        </p:nvSpPr>
        <p:spPr/>
        <p:txBody>
          <a:bodyPr/>
          <a:lstStyle/>
          <a:p>
            <a:r>
              <a:rPr lang="en-US" dirty="0"/>
              <a:t>Receipt Sample Transaction </a:t>
            </a:r>
            <a:r>
              <a:rPr lang="en-US" dirty="0" err="1"/>
              <a:t>Contd</a:t>
            </a:r>
            <a:endParaRPr lang="en-US" dirty="0"/>
          </a:p>
        </p:txBody>
      </p:sp>
      <p:sp>
        <p:nvSpPr>
          <p:cNvPr id="3" name="Text Placeholder 2">
            <a:extLst>
              <a:ext uri="{FF2B5EF4-FFF2-40B4-BE49-F238E27FC236}">
                <a16:creationId xmlns:a16="http://schemas.microsoft.com/office/drawing/2014/main" id="{5EFA1466-4B0E-4C33-8168-7D834070D84D}"/>
              </a:ext>
            </a:extLst>
          </p:cNvPr>
          <p:cNvSpPr>
            <a:spLocks noGrp="1"/>
          </p:cNvSpPr>
          <p:nvPr>
            <p:ph type="body" sz="quarter" idx="10"/>
          </p:nvPr>
        </p:nvSpPr>
        <p:spPr>
          <a:xfrm>
            <a:off x="860069" y="980728"/>
            <a:ext cx="8125491" cy="3240382"/>
          </a:xfrm>
        </p:spPr>
        <p:txBody>
          <a:bodyPr/>
          <a:lstStyle/>
          <a:p>
            <a:r>
              <a:rPr lang="en-US" sz="1600" b="0" i="0" dirty="0">
                <a:latin typeface="Calibri" panose="020F0502020204030204" pitchFamily="34" charset="0"/>
                <a:cs typeface="Calibri" panose="020F0502020204030204" pitchFamily="34" charset="0"/>
              </a:rPr>
              <a:t>Confirmation of a Sample Receipt record performs the following actions:</a:t>
            </a:r>
          </a:p>
          <a:p>
            <a:endParaRPr lang="en-US" sz="1600" b="0" i="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i="0" dirty="0">
                <a:latin typeface="Calibri" panose="020F0502020204030204" pitchFamily="34" charset="0"/>
                <a:cs typeface="Calibri" panose="020F0502020204030204" pitchFamily="34" charset="0"/>
              </a:rPr>
              <a:t>Creates a Receipt Sample Transaction for the User</a:t>
            </a:r>
          </a:p>
          <a:p>
            <a:endParaRPr lang="en-US" sz="1600" b="0" i="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i="0" dirty="0">
                <a:latin typeface="Calibri" panose="020F0502020204030204" pitchFamily="34" charset="0"/>
                <a:cs typeface="Calibri" panose="020F0502020204030204" pitchFamily="34" charset="0"/>
              </a:rPr>
              <a:t>Updates the related Transfer Sample Transaction with the following fields:</a:t>
            </a:r>
          </a:p>
          <a:p>
            <a:pPr marL="827088" lvl="4" indent="-285750"/>
            <a:r>
              <a:rPr lang="en-US" sz="1600" b="0" i="0" dirty="0">
                <a:latin typeface="Calibri" panose="020F0502020204030204" pitchFamily="34" charset="0"/>
                <a:cs typeface="Calibri" panose="020F0502020204030204" pitchFamily="34" charset="0"/>
              </a:rPr>
              <a:t>Received Check box</a:t>
            </a:r>
          </a:p>
          <a:p>
            <a:pPr marL="827088" lvl="4" indent="-285750"/>
            <a:r>
              <a:rPr lang="en-US" sz="1600" b="0" i="0" dirty="0">
                <a:latin typeface="Calibri" panose="020F0502020204030204" pitchFamily="34" charset="0"/>
                <a:cs typeface="Calibri" panose="020F0502020204030204" pitchFamily="34" charset="0"/>
              </a:rPr>
              <a:t>Receipt Comments</a:t>
            </a:r>
          </a:p>
          <a:p>
            <a:pPr marL="827088" lvl="4" indent="-285750"/>
            <a:r>
              <a:rPr lang="en-US" sz="1600" b="0" i="0" dirty="0">
                <a:latin typeface="Calibri" panose="020F0502020204030204" pitchFamily="34" charset="0"/>
                <a:cs typeface="Calibri" panose="020F0502020204030204" pitchFamily="34" charset="0"/>
              </a:rPr>
              <a:t>Ref Transaction Id [Receipt Sample Transaction Id]</a:t>
            </a:r>
          </a:p>
          <a:p>
            <a:pPr marL="827088" lvl="4" indent="-285750"/>
            <a:r>
              <a:rPr lang="en-US" sz="1600" b="0" i="0" dirty="0">
                <a:latin typeface="Calibri" panose="020F0502020204030204" pitchFamily="34" charset="0"/>
                <a:cs typeface="Calibri" panose="020F0502020204030204" pitchFamily="34" charset="0"/>
              </a:rPr>
              <a:t>Confirmed Quantity</a:t>
            </a:r>
          </a:p>
          <a:p>
            <a:pPr marL="827088" lvl="4" indent="-285750"/>
            <a:endParaRPr lang="en-US" sz="1600" dirty="0">
              <a:latin typeface="Calibri" panose="020F0502020204030204" pitchFamily="34" charset="0"/>
              <a:cs typeface="Calibri" panose="020F0502020204030204" pitchFamily="34" charset="0"/>
            </a:endParaRPr>
          </a:p>
          <a:p>
            <a:pPr marL="285750" lvl="4" indent="-285750">
              <a:lnSpc>
                <a:spcPct val="90000"/>
              </a:lnSpc>
              <a:spcBef>
                <a:spcPts val="300"/>
              </a:spcBef>
              <a:buFont typeface="Arial" panose="020B0604020202020204" pitchFamily="34" charset="0"/>
              <a:buChar char="•"/>
            </a:pPr>
            <a:r>
              <a:rPr lang="en-US" sz="1600" dirty="0">
                <a:solidFill>
                  <a:schemeClr val="bg2">
                    <a:lumMod val="50000"/>
                  </a:schemeClr>
                </a:solidFill>
                <a:latin typeface="Calibri" panose="020F0502020204030204" pitchFamily="34" charset="0"/>
                <a:cs typeface="Calibri" panose="020F0502020204030204" pitchFamily="34" charset="0"/>
              </a:rPr>
              <a:t>Users need Create/Update/Read permission to the </a:t>
            </a:r>
            <a:r>
              <a:rPr lang="en-US" sz="1600" dirty="0" err="1">
                <a:solidFill>
                  <a:schemeClr val="bg2">
                    <a:lumMod val="50000"/>
                  </a:schemeClr>
                </a:solidFill>
                <a:latin typeface="Calibri" panose="020F0502020204030204" pitchFamily="34" charset="0"/>
                <a:cs typeface="Calibri" panose="020F0502020204030204" pitchFamily="34" charset="0"/>
              </a:rPr>
              <a:t>Sample_Receipt_vod</a:t>
            </a:r>
            <a:r>
              <a:rPr lang="en-US" sz="1600" dirty="0">
                <a:solidFill>
                  <a:schemeClr val="bg2">
                    <a:lumMod val="50000"/>
                  </a:schemeClr>
                </a:solidFill>
                <a:latin typeface="Calibri" panose="020F0502020204030204" pitchFamily="34" charset="0"/>
                <a:cs typeface="Calibri" panose="020F0502020204030204" pitchFamily="34" charset="0"/>
              </a:rPr>
              <a:t> object to confirm receipt of Sample and to send a Sample Receipt.</a:t>
            </a:r>
          </a:p>
          <a:p>
            <a:pPr marL="827088" lvl="4" indent="-285750"/>
            <a:endParaRPr lang="en-US" sz="1600" b="0" i="0" dirty="0">
              <a:latin typeface="Calibri" panose="020F0502020204030204" pitchFamily="34" charset="0"/>
              <a:cs typeface="Calibri" panose="020F0502020204030204" pitchFamily="34" charset="0"/>
            </a:endParaRPr>
          </a:p>
          <a:p>
            <a:pPr marL="827088" lvl="4" indent="-285750"/>
            <a:endParaRPr lang="en-US" sz="1600" dirty="0">
              <a:latin typeface="Calibri" panose="020F0502020204030204" pitchFamily="34" charset="0"/>
              <a:cs typeface="Calibri" panose="020F0502020204030204" pitchFamily="34" charset="0"/>
            </a:endParaRPr>
          </a:p>
          <a:p>
            <a:pPr marL="827088" lvl="4" indent="-285750"/>
            <a:endParaRPr lang="en-US" sz="1600" b="0" i="0" dirty="0">
              <a:latin typeface="Calibri" panose="020F0502020204030204" pitchFamily="34" charset="0"/>
              <a:cs typeface="Calibri" panose="020F0502020204030204" pitchFamily="34" charset="0"/>
            </a:endParaRPr>
          </a:p>
          <a:p>
            <a:pPr lvl="4" indent="0">
              <a:buNone/>
            </a:pPr>
            <a:endParaRPr lang="en-US" sz="1600" dirty="0">
              <a:latin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6152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My Samples for the User</a:t>
            </a:r>
          </a:p>
        </p:txBody>
      </p:sp>
      <p:sp>
        <p:nvSpPr>
          <p:cNvPr id="5" name="Text Placeholder 4"/>
          <p:cNvSpPr>
            <a:spLocks noGrp="1"/>
          </p:cNvSpPr>
          <p:nvPr>
            <p:ph type="body" sz="quarter" idx="10"/>
          </p:nvPr>
        </p:nvSpPr>
        <p:spPr/>
        <p:txBody>
          <a:bodyPr/>
          <a:lstStyle/>
          <a:p>
            <a:pPr marL="0" lvl="2" indent="0">
              <a:buNone/>
            </a:pPr>
            <a:endParaRPr lang="en-GB"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2567F2FB-B5CB-42D5-8032-BC1479ABE19A}"/>
              </a:ext>
            </a:extLst>
          </p:cNvPr>
          <p:cNvPicPr>
            <a:picLocks noChangeAspect="1"/>
          </p:cNvPicPr>
          <p:nvPr/>
        </p:nvPicPr>
        <p:blipFill>
          <a:blip r:embed="rId2"/>
          <a:stretch>
            <a:fillRect/>
          </a:stretch>
        </p:blipFill>
        <p:spPr>
          <a:xfrm>
            <a:off x="310062" y="908650"/>
            <a:ext cx="9285876" cy="5760800"/>
          </a:xfrm>
          <a:prstGeom prst="rect">
            <a:avLst/>
          </a:prstGeom>
        </p:spPr>
      </p:pic>
    </p:spTree>
    <p:extLst>
      <p:ext uri="{BB962C8B-B14F-4D97-AF65-F5344CB8AC3E}">
        <p14:creationId xmlns:p14="http://schemas.microsoft.com/office/powerpoint/2010/main" val="363419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ECE5-4163-40A6-B102-EA69B1907B6E}"/>
              </a:ext>
            </a:extLst>
          </p:cNvPr>
          <p:cNvSpPr>
            <a:spLocks noGrp="1"/>
          </p:cNvSpPr>
          <p:nvPr>
            <p:ph type="title"/>
          </p:nvPr>
        </p:nvSpPr>
        <p:spPr/>
        <p:txBody>
          <a:bodyPr/>
          <a:lstStyle/>
          <a:p>
            <a:br>
              <a:rPr lang="en-US" sz="2400" dirty="0"/>
            </a:br>
            <a:r>
              <a:rPr lang="en-US" sz="2400" dirty="0"/>
              <a:t>Sample Limits</a:t>
            </a:r>
            <a:br>
              <a:rPr lang="en-US" sz="2400" dirty="0">
                <a:solidFill>
                  <a:schemeClr val="tx1"/>
                </a:solidFill>
              </a:rPr>
            </a:br>
            <a:endParaRPr lang="en-US" dirty="0"/>
          </a:p>
        </p:txBody>
      </p:sp>
      <p:sp>
        <p:nvSpPr>
          <p:cNvPr id="3" name="Text Placeholder 2">
            <a:extLst>
              <a:ext uri="{FF2B5EF4-FFF2-40B4-BE49-F238E27FC236}">
                <a16:creationId xmlns:a16="http://schemas.microsoft.com/office/drawing/2014/main" id="{818F3D6D-7588-4AC3-BF34-B7FD801BF98F}"/>
              </a:ext>
            </a:extLst>
          </p:cNvPr>
          <p:cNvSpPr>
            <a:spLocks noGrp="1"/>
          </p:cNvSpPr>
          <p:nvPr>
            <p:ph type="body" sz="quarter" idx="10"/>
          </p:nvPr>
        </p:nvSpPr>
        <p:spPr>
          <a:xfrm>
            <a:off x="860069" y="980728"/>
            <a:ext cx="8679807" cy="1728172"/>
          </a:xfrm>
        </p:spPr>
        <p:txBody>
          <a:bodyPr/>
          <a:lstStyle/>
          <a:p>
            <a:pPr marL="285750" indent="-285750">
              <a:buFont typeface="Wingdings" panose="05000000000000000000" pitchFamily="2" charset="2"/>
              <a:buChar char="q"/>
            </a:pPr>
            <a:r>
              <a:rPr lang="en-US" b="0" i="0" dirty="0">
                <a:latin typeface="Calibri" panose="020F0502020204030204" pitchFamily="34" charset="0"/>
                <a:cs typeface="Calibri" panose="020F0502020204030204" pitchFamily="34" charset="0"/>
              </a:rPr>
              <a:t>Restrict number of sample quantities being disbursed</a:t>
            </a:r>
          </a:p>
          <a:p>
            <a:pPr marL="285750" indent="-285750">
              <a:buFont typeface="Wingdings" panose="05000000000000000000" pitchFamily="2" charset="2"/>
              <a:buChar char="q"/>
            </a:pPr>
            <a:endParaRPr lang="en-US" b="0" i="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b="0" i="0" dirty="0">
                <a:latin typeface="Calibri" panose="020F0502020204030204" pitchFamily="34" charset="0"/>
                <a:cs typeface="Calibri" panose="020F0502020204030204" pitchFamily="34" charset="0"/>
              </a:rPr>
              <a:t>Limits can be enforced at the following levels:</a:t>
            </a:r>
          </a:p>
          <a:p>
            <a:endParaRPr lang="en-US" b="0" i="0" dirty="0">
              <a:latin typeface="Calibri" panose="020F0502020204030204" pitchFamily="34" charset="0"/>
              <a:cs typeface="Calibri" panose="020F0502020204030204" pitchFamily="34" charset="0"/>
            </a:endParaRPr>
          </a:p>
          <a:p>
            <a:pPr marL="827088" lvl="4" indent="-285750">
              <a:buClr>
                <a:schemeClr val="accent6"/>
              </a:buClr>
              <a:buFont typeface="Arial" panose="020B0604020202020204" pitchFamily="34" charset="0"/>
              <a:buChar char="•"/>
            </a:pPr>
            <a:r>
              <a:rPr lang="en-US" b="0" i="0" dirty="0">
                <a:latin typeface="Calibri" panose="020F0502020204030204" pitchFamily="34" charset="0"/>
                <a:cs typeface="Calibri" panose="020F0502020204030204" pitchFamily="34" charset="0"/>
              </a:rPr>
              <a:t>Account</a:t>
            </a:r>
          </a:p>
          <a:p>
            <a:pPr marL="827088" lvl="4" indent="-285750">
              <a:buClr>
                <a:schemeClr val="accent6"/>
              </a:buClr>
              <a:buFont typeface="Arial" panose="020B0604020202020204" pitchFamily="34" charset="0"/>
              <a:buChar char="•"/>
            </a:pPr>
            <a:r>
              <a:rPr lang="en-US" b="0" i="0" dirty="0">
                <a:latin typeface="Calibri" panose="020F0502020204030204" pitchFamily="34" charset="0"/>
                <a:cs typeface="Calibri" panose="020F0502020204030204" pitchFamily="34" charset="0"/>
              </a:rPr>
              <a:t>User</a:t>
            </a:r>
          </a:p>
          <a:p>
            <a:pPr marL="827088" lvl="4" indent="-285750">
              <a:buClr>
                <a:schemeClr val="accent6"/>
              </a:buClr>
              <a:buFont typeface="Arial" panose="020B0604020202020204" pitchFamily="34" charset="0"/>
              <a:buChar char="•"/>
            </a:pPr>
            <a:r>
              <a:rPr lang="en-US" b="0" i="0" dirty="0">
                <a:latin typeface="Calibri" panose="020F0502020204030204" pitchFamily="34" charset="0"/>
                <a:cs typeface="Calibri" panose="020F0502020204030204" pitchFamily="34" charset="0"/>
              </a:rPr>
              <a:t>Account-User</a:t>
            </a:r>
          </a:p>
          <a:p>
            <a:pPr marL="827088" lvl="4" indent="-285750">
              <a:buClr>
                <a:schemeClr val="accent6"/>
              </a:buClr>
              <a:buFont typeface="Arial" panose="020B0604020202020204" pitchFamily="34" charset="0"/>
              <a:buChar char="•"/>
            </a:pPr>
            <a:r>
              <a:rPr lang="en-US" b="0" i="0" dirty="0">
                <a:latin typeface="Calibri" panose="020F0502020204030204" pitchFamily="34" charset="0"/>
                <a:cs typeface="Calibri" panose="020F0502020204030204" pitchFamily="34" charset="0"/>
              </a:rPr>
              <a:t>Per Call</a:t>
            </a:r>
          </a:p>
          <a:p>
            <a:pPr marL="285750" indent="-285750">
              <a:buFont typeface="Wingdings" panose="05000000000000000000" pitchFamily="2" charset="2"/>
              <a:buChar char="q"/>
            </a:pPr>
            <a:r>
              <a:rPr lang="en-US" b="0" i="0" dirty="0">
                <a:latin typeface="Calibri" panose="020F0502020204030204" pitchFamily="34" charset="0"/>
                <a:cs typeface="Calibri" panose="020F0502020204030204" pitchFamily="34" charset="0"/>
              </a:rPr>
              <a:t>A sample limit can be defined at different levels for a given product:</a:t>
            </a:r>
          </a:p>
          <a:p>
            <a:endParaRPr lang="en-US" b="0" i="0" dirty="0">
              <a:latin typeface="Calibri" panose="020F0502020204030204" pitchFamily="34" charset="0"/>
              <a:cs typeface="Calibri" panose="020F0502020204030204" pitchFamily="34" charset="0"/>
            </a:endParaRPr>
          </a:p>
          <a:p>
            <a:pPr marL="827088" lvl="4" indent="-285750">
              <a:buFont typeface="Wingdings" panose="05000000000000000000" pitchFamily="2" charset="2"/>
              <a:buChar char="v"/>
            </a:pPr>
            <a:r>
              <a:rPr lang="en-US" b="0" i="0" dirty="0">
                <a:latin typeface="Calibri" panose="020F0502020204030204" pitchFamily="34" charset="0"/>
                <a:cs typeface="Calibri" panose="020F0502020204030204" pitchFamily="34" charset="0"/>
              </a:rPr>
              <a:t>Account Limit</a:t>
            </a:r>
          </a:p>
          <a:p>
            <a:pPr marL="1360488" lvl="6" indent="-285750">
              <a:buClr>
                <a:schemeClr val="accent6"/>
              </a:buClr>
            </a:pPr>
            <a:r>
              <a:rPr lang="en-US" sz="1400" b="0" i="0" dirty="0">
                <a:latin typeface="Calibri" panose="020F0502020204030204" pitchFamily="34" charset="0"/>
                <a:cs typeface="Calibri" panose="020F0502020204030204" pitchFamily="34" charset="0"/>
              </a:rPr>
              <a:t>For an Account, X sample quantity can be disbursed over a period of time</a:t>
            </a:r>
          </a:p>
          <a:p>
            <a:pPr marL="1360488" lvl="6" indent="-285750">
              <a:buClr>
                <a:schemeClr val="accent6"/>
              </a:buClr>
            </a:pPr>
            <a:r>
              <a:rPr lang="en-US" sz="1400" b="0" i="0" dirty="0">
                <a:latin typeface="Calibri" panose="020F0502020204030204" pitchFamily="34" charset="0"/>
                <a:cs typeface="Calibri" panose="020F0502020204030204" pitchFamily="34" charset="0"/>
              </a:rPr>
              <a:t>Applies to a specific Account across all Users</a:t>
            </a:r>
          </a:p>
          <a:p>
            <a:endParaRPr lang="en-US" b="0" i="0" dirty="0">
              <a:latin typeface="Calibri" panose="020F0502020204030204" pitchFamily="34" charset="0"/>
              <a:cs typeface="Calibri" panose="020F0502020204030204" pitchFamily="34" charset="0"/>
            </a:endParaRPr>
          </a:p>
          <a:p>
            <a:pPr marL="827088" lvl="4" indent="-285750">
              <a:buFont typeface="Wingdings" panose="05000000000000000000" pitchFamily="2" charset="2"/>
              <a:buChar char="v"/>
            </a:pPr>
            <a:r>
              <a:rPr lang="en-US" b="0" i="0" dirty="0">
                <a:latin typeface="Calibri" panose="020F0502020204030204" pitchFamily="34" charset="0"/>
                <a:cs typeface="Calibri" panose="020F0502020204030204" pitchFamily="34" charset="0"/>
              </a:rPr>
              <a:t>User Limit</a:t>
            </a:r>
          </a:p>
          <a:p>
            <a:pPr marL="1360488" lvl="6" indent="-285750">
              <a:buClr>
                <a:schemeClr val="accent6"/>
              </a:buClr>
            </a:pPr>
            <a:r>
              <a:rPr lang="en-US" sz="1400" b="0" i="0" dirty="0">
                <a:latin typeface="Calibri" panose="020F0502020204030204" pitchFamily="34" charset="0"/>
                <a:cs typeface="Calibri" panose="020F0502020204030204" pitchFamily="34" charset="0"/>
              </a:rPr>
              <a:t>A User can disburse X sample quantity over a period of time</a:t>
            </a:r>
          </a:p>
          <a:p>
            <a:pPr marL="1360488" lvl="6" indent="-285750">
              <a:buClr>
                <a:schemeClr val="accent6"/>
              </a:buClr>
            </a:pPr>
            <a:r>
              <a:rPr lang="en-US" sz="1400" b="0" i="0" dirty="0">
                <a:latin typeface="Calibri" panose="020F0502020204030204" pitchFamily="34" charset="0"/>
                <a:cs typeface="Calibri" panose="020F0502020204030204" pitchFamily="34" charset="0"/>
              </a:rPr>
              <a:t>Applies to a specific user across all Accounts</a:t>
            </a:r>
          </a:p>
          <a:p>
            <a:endParaRPr lang="en-US" b="0" i="0" dirty="0">
              <a:latin typeface="Calibri" panose="020F0502020204030204" pitchFamily="34" charset="0"/>
              <a:cs typeface="Calibri" panose="020F0502020204030204" pitchFamily="34" charset="0"/>
            </a:endParaRPr>
          </a:p>
          <a:p>
            <a:pPr marL="827088" lvl="4" indent="-285750">
              <a:buFont typeface="Wingdings" panose="05000000000000000000" pitchFamily="2" charset="2"/>
              <a:buChar char="v"/>
            </a:pPr>
            <a:r>
              <a:rPr lang="en-US" b="0" i="0" dirty="0">
                <a:latin typeface="Calibri" panose="020F0502020204030204" pitchFamily="34" charset="0"/>
                <a:cs typeface="Calibri" panose="020F0502020204030204" pitchFamily="34" charset="0"/>
              </a:rPr>
              <a:t>Account-User Limit</a:t>
            </a:r>
          </a:p>
          <a:p>
            <a:pPr marL="1360488" lvl="6" indent="-285750">
              <a:buClr>
                <a:schemeClr val="accent6"/>
              </a:buClr>
            </a:pPr>
            <a:r>
              <a:rPr lang="en-US" sz="1400" b="0" i="0" dirty="0">
                <a:latin typeface="Calibri" panose="020F0502020204030204" pitchFamily="34" charset="0"/>
                <a:cs typeface="Calibri" panose="020F0502020204030204" pitchFamily="34" charset="0"/>
              </a:rPr>
              <a:t>For an Account for a user, X sample quantity can be disbursed over a period of time</a:t>
            </a:r>
          </a:p>
          <a:p>
            <a:pPr marL="1360488" lvl="6" indent="-285750">
              <a:buClr>
                <a:schemeClr val="accent6"/>
              </a:buClr>
            </a:pPr>
            <a:r>
              <a:rPr lang="en-US" sz="1400" b="0" i="0" dirty="0">
                <a:latin typeface="Calibri" panose="020F0502020204030204" pitchFamily="34" charset="0"/>
                <a:cs typeface="Calibri" panose="020F0502020204030204" pitchFamily="34" charset="0"/>
              </a:rPr>
              <a:t>Applies to a specific user for a specific Account</a:t>
            </a:r>
          </a:p>
          <a:p>
            <a:endParaRPr lang="en-US" b="0" i="0" dirty="0">
              <a:latin typeface="Calibri" panose="020F0502020204030204" pitchFamily="34" charset="0"/>
              <a:cs typeface="Calibri" panose="020F0502020204030204" pitchFamily="34" charset="0"/>
            </a:endParaRPr>
          </a:p>
          <a:p>
            <a:pPr marL="827088" lvl="4" indent="-285750">
              <a:buFont typeface="Wingdings" panose="05000000000000000000" pitchFamily="2" charset="2"/>
              <a:buChar char="v"/>
            </a:pPr>
            <a:r>
              <a:rPr lang="en-US" b="0" i="0" dirty="0">
                <a:latin typeface="Calibri" panose="020F0502020204030204" pitchFamily="34" charset="0"/>
                <a:cs typeface="Calibri" panose="020F0502020204030204" pitchFamily="34" charset="0"/>
              </a:rPr>
              <a:t>Limit per Call</a:t>
            </a:r>
          </a:p>
          <a:p>
            <a:pPr marL="1725613" lvl="8" indent="-285750"/>
            <a:endParaRPr lang="en-US" b="0" i="0" dirty="0">
              <a:latin typeface="Calibri" panose="020F0502020204030204" pitchFamily="34" charset="0"/>
              <a:cs typeface="Calibri" panose="020F0502020204030204" pitchFamily="34" charset="0"/>
            </a:endParaRPr>
          </a:p>
          <a:p>
            <a:endParaRPr lang="en-US" b="0" i="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336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80D9-5B34-47F9-A60C-87E31A85C9D0}"/>
              </a:ext>
            </a:extLst>
          </p:cNvPr>
          <p:cNvSpPr>
            <a:spLocks noGrp="1"/>
          </p:cNvSpPr>
          <p:nvPr>
            <p:ph type="title"/>
          </p:nvPr>
        </p:nvSpPr>
        <p:spPr/>
        <p:txBody>
          <a:bodyPr/>
          <a:lstStyle/>
          <a:p>
            <a:r>
              <a:rPr lang="en-US" dirty="0"/>
              <a:t>Sample Inventories</a:t>
            </a:r>
          </a:p>
        </p:txBody>
      </p:sp>
      <p:sp>
        <p:nvSpPr>
          <p:cNvPr id="3" name="Text Placeholder 2">
            <a:extLst>
              <a:ext uri="{FF2B5EF4-FFF2-40B4-BE49-F238E27FC236}">
                <a16:creationId xmlns:a16="http://schemas.microsoft.com/office/drawing/2014/main" id="{5413FFEA-6076-4167-92DD-B9FB00FEF233}"/>
              </a:ext>
            </a:extLst>
          </p:cNvPr>
          <p:cNvSpPr>
            <a:spLocks noGrp="1"/>
          </p:cNvSpPr>
          <p:nvPr>
            <p:ph type="body" sz="quarter" idx="10"/>
          </p:nvPr>
        </p:nvSpPr>
        <p:spPr>
          <a:xfrm>
            <a:off x="860069" y="980728"/>
            <a:ext cx="8679807" cy="5472692"/>
          </a:xfrm>
        </p:spPr>
        <p:txBody>
          <a:bodyPr/>
          <a:lstStyle/>
          <a:p>
            <a:pPr marL="285750"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Provides the ability for a user to create a physical inventory count of all the Sample Lots that are currently marked as Active</a:t>
            </a:r>
          </a:p>
          <a:p>
            <a:endParaRPr lang="en-US" i="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Only Sample Inventory records that are of a Status of Saved can be edited</a:t>
            </a:r>
          </a:p>
          <a:p>
            <a:endParaRPr lang="en-US" i="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0" dirty="0">
                <a:latin typeface="Calibri" panose="020F0502020204030204" pitchFamily="34" charset="0"/>
                <a:cs typeface="Calibri" panose="020F0502020204030204" pitchFamily="34" charset="0"/>
              </a:rPr>
              <a:t>Sample Inventory types</a:t>
            </a:r>
          </a:p>
          <a:p>
            <a:pPr marL="641350" lvl="3"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Monthly	</a:t>
            </a:r>
          </a:p>
          <a:p>
            <a:pPr marL="641350" lvl="3"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Quarterly	</a:t>
            </a:r>
          </a:p>
          <a:p>
            <a:pPr marL="641350" lvl="3"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Year-end	</a:t>
            </a:r>
          </a:p>
          <a:p>
            <a:pPr marL="641350" lvl="3"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Close-Out	</a:t>
            </a:r>
          </a:p>
          <a:p>
            <a:pPr marL="641350" lvl="3"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Annual	</a:t>
            </a:r>
          </a:p>
          <a:p>
            <a:pPr marL="285750" indent="-285750">
              <a:buFont typeface="Arial" panose="020B0604020202020204" pitchFamily="34" charset="0"/>
              <a:buChar char="•"/>
            </a:pPr>
            <a:endParaRPr lang="en-US" b="0" i="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Inventory is usually done by the District or Sales Manager</a:t>
            </a:r>
          </a:p>
          <a:p>
            <a:pPr marL="285750" indent="-285750">
              <a:buFont typeface="Arial" panose="020B0604020202020204" pitchFamily="34" charset="0"/>
              <a:buChar char="•"/>
            </a:pPr>
            <a:endParaRPr lang="en-US" b="0" i="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Other Users can also do the same if access like role hierarchy and data sharing rules are defined accordingly</a:t>
            </a:r>
          </a:p>
          <a:p>
            <a:endParaRPr lang="en-US" b="0" i="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Sample Inventory Worksheets can be printed by generating a PDF version of the page</a:t>
            </a:r>
          </a:p>
          <a:p>
            <a:endParaRPr lang="en-US" b="0" i="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Enable the ENABLE_INVENTORY_WORKSHEET Veeva Setting to use this functionality </a:t>
            </a:r>
          </a:p>
          <a:p>
            <a:endParaRPr lang="en-US" b="0" i="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This displays a link on the Sample Inventories section of the My Samples page</a:t>
            </a:r>
          </a:p>
          <a:p>
            <a:endParaRPr lang="en-US" b="0" i="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latin typeface="Calibri" panose="020F0502020204030204" pitchFamily="34" charset="0"/>
                <a:cs typeface="Calibri" panose="020F0502020204030204" pitchFamily="34" charset="0"/>
              </a:rPr>
              <a:t>The text of the link can be changed by modifying the PRINT_INVENTORY Veeva Message</a:t>
            </a:r>
          </a:p>
        </p:txBody>
      </p:sp>
    </p:spTree>
    <p:extLst>
      <p:ext uri="{BB962C8B-B14F-4D97-AF65-F5344CB8AC3E}">
        <p14:creationId xmlns:p14="http://schemas.microsoft.com/office/powerpoint/2010/main" val="2975711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4F04-4BEE-41A8-B208-B6D0204BDF6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B6F0D65-99DB-4F38-95BF-8F127285AE60}"/>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8B7EB99C-D248-4036-9741-153E76D10232}"/>
              </a:ext>
            </a:extLst>
          </p:cNvPr>
          <p:cNvPicPr>
            <a:picLocks noChangeAspect="1"/>
          </p:cNvPicPr>
          <p:nvPr/>
        </p:nvPicPr>
        <p:blipFill>
          <a:blip r:embed="rId2"/>
          <a:stretch>
            <a:fillRect/>
          </a:stretch>
        </p:blipFill>
        <p:spPr>
          <a:xfrm>
            <a:off x="366123" y="847725"/>
            <a:ext cx="9173753" cy="5162550"/>
          </a:xfrm>
          <a:prstGeom prst="rect">
            <a:avLst/>
          </a:prstGeom>
        </p:spPr>
      </p:pic>
    </p:spTree>
    <p:extLst>
      <p:ext uri="{BB962C8B-B14F-4D97-AF65-F5344CB8AC3E}">
        <p14:creationId xmlns:p14="http://schemas.microsoft.com/office/powerpoint/2010/main" val="382757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82651" y="3050412"/>
            <a:ext cx="184666" cy="246221"/>
          </a:xfrm>
          <a:prstGeom prst="rect">
            <a:avLst/>
          </a:prstGeom>
          <a:noFill/>
        </p:spPr>
        <p:txBody>
          <a:bodyPr wrap="none" rtlCol="0">
            <a:spAutoFit/>
          </a:bodyPr>
          <a:lstStyle/>
          <a:p>
            <a:endParaRPr lang="en-US" sz="1000" dirty="0">
              <a:solidFill>
                <a:schemeClr val="tx2">
                  <a:lumMod val="50000"/>
                </a:schemeClr>
              </a:solidFill>
              <a:latin typeface="Verdana"/>
              <a:cs typeface="Verdana"/>
            </a:endParaRPr>
          </a:p>
        </p:txBody>
      </p:sp>
      <p:sp>
        <p:nvSpPr>
          <p:cNvPr id="6" name="Title 5"/>
          <p:cNvSpPr>
            <a:spLocks noGrp="1"/>
          </p:cNvSpPr>
          <p:nvPr>
            <p:ph type="title"/>
          </p:nvPr>
        </p:nvSpPr>
        <p:spPr/>
        <p:txBody>
          <a:bodyPr/>
          <a:lstStyle/>
          <a:p>
            <a:r>
              <a:rPr lang="en-US" dirty="0"/>
              <a:t>Table of contents</a:t>
            </a:r>
          </a:p>
        </p:txBody>
      </p:sp>
      <p:sp>
        <p:nvSpPr>
          <p:cNvPr id="21" name="Text Placeholder 6"/>
          <p:cNvSpPr>
            <a:spLocks noGrp="1"/>
          </p:cNvSpPr>
          <p:nvPr>
            <p:ph type="body" sz="quarter" idx="4294967295"/>
          </p:nvPr>
        </p:nvSpPr>
        <p:spPr>
          <a:xfrm>
            <a:off x="989763" y="692620"/>
            <a:ext cx="8680450" cy="287338"/>
          </a:xfrm>
        </p:spPr>
        <p:txBody>
          <a:bodyPr/>
          <a:lstStyle/>
          <a:p>
            <a:r>
              <a:rPr lang="en-GB" b="1" dirty="0">
                <a:solidFill>
                  <a:schemeClr val="tx1"/>
                </a:solidFill>
                <a:sym typeface="Arial"/>
              </a:rPr>
              <a:t>We will talk about this</a:t>
            </a:r>
          </a:p>
        </p:txBody>
      </p:sp>
      <p:graphicFrame>
        <p:nvGraphicFramePr>
          <p:cNvPr id="26" name="Diagram 25"/>
          <p:cNvGraphicFramePr/>
          <p:nvPr>
            <p:extLst>
              <p:ext uri="{D42A27DB-BD31-4B8C-83A1-F6EECF244321}">
                <p14:modId xmlns:p14="http://schemas.microsoft.com/office/powerpoint/2010/main" val="3451264802"/>
              </p:ext>
            </p:extLst>
          </p:nvPr>
        </p:nvGraphicFramePr>
        <p:xfrm>
          <a:off x="989762" y="979958"/>
          <a:ext cx="7707758" cy="4897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84382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82651" y="3050412"/>
            <a:ext cx="184666" cy="246221"/>
          </a:xfrm>
          <a:prstGeom prst="rect">
            <a:avLst/>
          </a:prstGeom>
          <a:noFill/>
        </p:spPr>
        <p:txBody>
          <a:bodyPr wrap="none" rtlCol="0">
            <a:spAutoFit/>
          </a:bodyPr>
          <a:lstStyle/>
          <a:p>
            <a:endParaRPr lang="en-US" sz="1000" dirty="0">
              <a:solidFill>
                <a:schemeClr val="tx2">
                  <a:lumMod val="50000"/>
                </a:schemeClr>
              </a:solidFill>
              <a:latin typeface="Verdana"/>
              <a:cs typeface="Verdana"/>
            </a:endParaRPr>
          </a:p>
        </p:txBody>
      </p:sp>
      <p:sp>
        <p:nvSpPr>
          <p:cNvPr id="6" name="Title 5"/>
          <p:cNvSpPr>
            <a:spLocks noGrp="1"/>
          </p:cNvSpPr>
          <p:nvPr>
            <p:ph type="title"/>
          </p:nvPr>
        </p:nvSpPr>
        <p:spPr/>
        <p:txBody>
          <a:bodyPr/>
          <a:lstStyle/>
          <a:p>
            <a:r>
              <a:rPr lang="en-US" dirty="0"/>
              <a:t>Table of contents</a:t>
            </a:r>
          </a:p>
        </p:txBody>
      </p:sp>
      <p:sp>
        <p:nvSpPr>
          <p:cNvPr id="21" name="Text Placeholder 6"/>
          <p:cNvSpPr>
            <a:spLocks noGrp="1"/>
          </p:cNvSpPr>
          <p:nvPr>
            <p:ph type="body" sz="quarter" idx="4294967295"/>
          </p:nvPr>
        </p:nvSpPr>
        <p:spPr>
          <a:xfrm>
            <a:off x="989763" y="692620"/>
            <a:ext cx="8680450" cy="287338"/>
          </a:xfrm>
        </p:spPr>
        <p:txBody>
          <a:bodyPr/>
          <a:lstStyle/>
          <a:p>
            <a:r>
              <a:rPr lang="en-GB" b="1" dirty="0">
                <a:solidFill>
                  <a:schemeClr val="tx1"/>
                </a:solidFill>
                <a:sym typeface="Arial"/>
              </a:rPr>
              <a:t>We will talk about this</a:t>
            </a:r>
          </a:p>
        </p:txBody>
      </p:sp>
      <p:graphicFrame>
        <p:nvGraphicFramePr>
          <p:cNvPr id="26" name="Diagram 25"/>
          <p:cNvGraphicFramePr/>
          <p:nvPr>
            <p:extLst>
              <p:ext uri="{D42A27DB-BD31-4B8C-83A1-F6EECF244321}">
                <p14:modId xmlns:p14="http://schemas.microsoft.com/office/powerpoint/2010/main" val="2940154125"/>
              </p:ext>
            </p:extLst>
          </p:nvPr>
        </p:nvGraphicFramePr>
        <p:xfrm>
          <a:off x="989762" y="979958"/>
          <a:ext cx="7707758" cy="4897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5790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1E16-1F0B-4AC7-979A-ECC6309B4C4F}"/>
              </a:ext>
            </a:extLst>
          </p:cNvPr>
          <p:cNvSpPr>
            <a:spLocks noGrp="1"/>
          </p:cNvSpPr>
          <p:nvPr>
            <p:ph type="title"/>
          </p:nvPr>
        </p:nvSpPr>
        <p:spPr/>
        <p:txBody>
          <a:bodyPr/>
          <a:lstStyle/>
          <a:p>
            <a:r>
              <a:rPr lang="en-US" dirty="0"/>
              <a:t>Sample Management Data Model</a:t>
            </a:r>
          </a:p>
        </p:txBody>
      </p:sp>
      <p:pic>
        <p:nvPicPr>
          <p:cNvPr id="376834" name="Picture 2" descr="https://crmhelp.veeva.com/doc/Content/Resources/Images/General/DataModelGuide/ERD3_575x607.jpg">
            <a:extLst>
              <a:ext uri="{FF2B5EF4-FFF2-40B4-BE49-F238E27FC236}">
                <a16:creationId xmlns:a16="http://schemas.microsoft.com/office/drawing/2014/main" id="{B8B3C516-7C13-4D29-A4A4-713CA81E0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581" y="666844"/>
            <a:ext cx="6336880" cy="552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65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3B84-8EA8-4896-8F3A-C4571883AB40}"/>
              </a:ext>
            </a:extLst>
          </p:cNvPr>
          <p:cNvSpPr>
            <a:spLocks noGrp="1"/>
          </p:cNvSpPr>
          <p:nvPr>
            <p:ph type="title"/>
          </p:nvPr>
        </p:nvSpPr>
        <p:spPr/>
        <p:txBody>
          <a:bodyPr/>
          <a:lstStyle/>
          <a:p>
            <a:r>
              <a:rPr lang="en-US" dirty="0"/>
              <a:t>Sample Transactions</a:t>
            </a:r>
          </a:p>
        </p:txBody>
      </p:sp>
      <p:sp>
        <p:nvSpPr>
          <p:cNvPr id="3" name="TextBox 2">
            <a:extLst>
              <a:ext uri="{FF2B5EF4-FFF2-40B4-BE49-F238E27FC236}">
                <a16:creationId xmlns:a16="http://schemas.microsoft.com/office/drawing/2014/main" id="{7403C9C6-9DA1-427B-A92D-54D15F5FCA75}"/>
              </a:ext>
            </a:extLst>
          </p:cNvPr>
          <p:cNvSpPr txBox="1"/>
          <p:nvPr/>
        </p:nvSpPr>
        <p:spPr>
          <a:xfrm>
            <a:off x="560390" y="908650"/>
            <a:ext cx="9073260" cy="2554545"/>
          </a:xfrm>
          <a:prstGeom prst="rect">
            <a:avLst/>
          </a:prstGeom>
          <a:noFill/>
        </p:spPr>
        <p:txBody>
          <a:bodyPr wrap="square" rtlCol="0">
            <a:spAutoFit/>
          </a:bodyPr>
          <a:lstStyle/>
          <a:p>
            <a:pPr marL="171450" indent="-171450">
              <a:buFont typeface="Arial" panose="020B0604020202020204" pitchFamily="34" charset="0"/>
              <a:buChar char="•"/>
            </a:pPr>
            <a:r>
              <a:rPr lang="en-US" sz="1600" dirty="0">
                <a:solidFill>
                  <a:schemeClr val="tx2">
                    <a:lumMod val="50000"/>
                  </a:schemeClr>
                </a:solidFill>
                <a:latin typeface="Calibri" panose="020F0502020204030204" pitchFamily="34" charset="0"/>
                <a:cs typeface="Calibri" panose="020F0502020204030204" pitchFamily="34" charset="0"/>
              </a:rPr>
              <a:t>Stores all of the various types of Sample Transactions performed through calls and other ways.</a:t>
            </a:r>
          </a:p>
          <a:p>
            <a:pPr marL="171450" indent="-171450">
              <a:buFont typeface="Arial" panose="020B0604020202020204" pitchFamily="34" charset="0"/>
              <a:buChar char="•"/>
            </a:pPr>
            <a:endParaRPr lang="en-US" sz="1600" dirty="0">
              <a:solidFill>
                <a:schemeClr val="tx2">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600" dirty="0">
                <a:solidFill>
                  <a:schemeClr val="tx2">
                    <a:lumMod val="50000"/>
                  </a:schemeClr>
                </a:solidFill>
                <a:latin typeface="Calibri" panose="020F0502020204030204" pitchFamily="34" charset="0"/>
                <a:cs typeface="Calibri" panose="020F0502020204030204" pitchFamily="34" charset="0"/>
              </a:rPr>
              <a:t>No permissions to end users to edit on these transactions to avoid tampering of data and misuse.</a:t>
            </a:r>
          </a:p>
          <a:p>
            <a:pPr marL="171450" indent="-171450">
              <a:buFont typeface="Arial" panose="020B0604020202020204" pitchFamily="34" charset="0"/>
              <a:buChar char="•"/>
            </a:pPr>
            <a:endParaRPr lang="en-US" sz="1600" dirty="0">
              <a:solidFill>
                <a:schemeClr val="tx2">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600" dirty="0">
                <a:solidFill>
                  <a:schemeClr val="tx2">
                    <a:lumMod val="50000"/>
                  </a:schemeClr>
                </a:solidFill>
                <a:latin typeface="Calibri" panose="020F0502020204030204" pitchFamily="34" charset="0"/>
                <a:cs typeface="Calibri" panose="020F0502020204030204" pitchFamily="34" charset="0"/>
              </a:rPr>
              <a:t>Types of Sample Transactions</a:t>
            </a:r>
          </a:p>
          <a:p>
            <a:r>
              <a:rPr lang="en-US" sz="1600" dirty="0">
                <a:solidFill>
                  <a:schemeClr val="tx2">
                    <a:lumMod val="50000"/>
                  </a:schemeClr>
                </a:solidFill>
                <a:latin typeface="Calibri" panose="020F0502020204030204" pitchFamily="34" charset="0"/>
                <a:cs typeface="Calibri" panose="020F0502020204030204" pitchFamily="34" charset="0"/>
              </a:rPr>
              <a:t>   </a:t>
            </a:r>
          </a:p>
          <a:p>
            <a:pPr lvl="1"/>
            <a:endParaRPr lang="en-US" sz="1600" dirty="0">
              <a:solidFill>
                <a:schemeClr val="tx2">
                  <a:lumMod val="50000"/>
                </a:schemeClr>
              </a:solidFill>
              <a:latin typeface="Calibri" panose="020F0502020204030204" pitchFamily="34" charset="0"/>
              <a:cs typeface="Calibri" panose="020F0502020204030204" pitchFamily="34" charset="0"/>
            </a:endParaRPr>
          </a:p>
          <a:p>
            <a:pPr lvl="1"/>
            <a:endParaRPr lang="en-US" sz="1600" dirty="0">
              <a:solidFill>
                <a:schemeClr val="tx2">
                  <a:lumMod val="50000"/>
                </a:schemeClr>
              </a:solidFill>
              <a:latin typeface="Calibri" panose="020F0502020204030204" pitchFamily="34" charset="0"/>
              <a:cs typeface="Calibri" panose="020F0502020204030204" pitchFamily="34" charset="0"/>
            </a:endParaRPr>
          </a:p>
          <a:p>
            <a:pPr lvl="1"/>
            <a:endParaRPr lang="en-US" sz="1600" dirty="0">
              <a:solidFill>
                <a:schemeClr val="tx2">
                  <a:lumMod val="50000"/>
                </a:schemeClr>
              </a:solidFill>
              <a:latin typeface="Calibri" panose="020F0502020204030204" pitchFamily="34" charset="0"/>
              <a:cs typeface="Calibri" panose="020F0502020204030204" pitchFamily="34" charset="0"/>
            </a:endParaRPr>
          </a:p>
          <a:p>
            <a:pPr lvl="1"/>
            <a:endParaRPr lang="en-US" sz="1600" dirty="0">
              <a:solidFill>
                <a:schemeClr val="tx2">
                  <a:lumMod val="50000"/>
                </a:schemeClr>
              </a:solidFill>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BBC9B565-F986-44EB-9370-4604C7DAEC25}"/>
              </a:ext>
            </a:extLst>
          </p:cNvPr>
          <p:cNvGraphicFramePr>
            <a:graphicFrameLocks noGrp="1"/>
          </p:cNvGraphicFramePr>
          <p:nvPr>
            <p:extLst>
              <p:ext uri="{D42A27DB-BD31-4B8C-83A1-F6EECF244321}">
                <p14:modId xmlns:p14="http://schemas.microsoft.com/office/powerpoint/2010/main" val="3456890789"/>
              </p:ext>
            </p:extLst>
          </p:nvPr>
        </p:nvGraphicFramePr>
        <p:xfrm>
          <a:off x="992450" y="2301868"/>
          <a:ext cx="7849090" cy="3647482"/>
        </p:xfrm>
        <a:graphic>
          <a:graphicData uri="http://schemas.openxmlformats.org/drawingml/2006/table">
            <a:tbl>
              <a:tblPr>
                <a:tableStyleId>{35758FB7-9AC5-4552-8A53-C91805E547FA}</a:tableStyleId>
              </a:tblPr>
              <a:tblGrid>
                <a:gridCol w="1584912">
                  <a:extLst>
                    <a:ext uri="{9D8B030D-6E8A-4147-A177-3AD203B41FA5}">
                      <a16:colId xmlns:a16="http://schemas.microsoft.com/office/drawing/2014/main" val="187227564"/>
                    </a:ext>
                  </a:extLst>
                </a:gridCol>
                <a:gridCol w="6264178">
                  <a:extLst>
                    <a:ext uri="{9D8B030D-6E8A-4147-A177-3AD203B41FA5}">
                      <a16:colId xmlns:a16="http://schemas.microsoft.com/office/drawing/2014/main" val="1119965352"/>
                    </a:ext>
                  </a:extLst>
                </a:gridCol>
              </a:tblGrid>
              <a:tr h="432060">
                <a:tc>
                  <a:txBody>
                    <a:bodyPr/>
                    <a:lstStyle/>
                    <a:p>
                      <a:pPr algn="l" fontAlgn="b"/>
                      <a:r>
                        <a:rPr lang="en-US" sz="1300" b="1" u="none" strike="noStrike" dirty="0">
                          <a:effectLst/>
                          <a:latin typeface="Calibri" panose="020F0502020204030204" pitchFamily="34" charset="0"/>
                          <a:cs typeface="Calibri" panose="020F0502020204030204" pitchFamily="34" charset="0"/>
                        </a:rPr>
                        <a:t>Types</a:t>
                      </a:r>
                      <a:endParaRPr lang="en-US" sz="1300" b="1" i="0" u="none" strike="noStrike" dirty="0">
                        <a:solidFill>
                          <a:srgbClr val="000000"/>
                        </a:solidFill>
                        <a:effectLst/>
                        <a:latin typeface="Calibri" panose="020F0502020204030204" pitchFamily="34" charset="0"/>
                        <a:cs typeface="Calibri" panose="020F0502020204030204" pitchFamily="34" charset="0"/>
                      </a:endParaRPr>
                    </a:p>
                  </a:txBody>
                  <a:tcPr marL="1651" marR="1651" marT="1651" marB="0" anchor="b"/>
                </a:tc>
                <a:tc>
                  <a:txBody>
                    <a:bodyPr/>
                    <a:lstStyle/>
                    <a:p>
                      <a:pPr algn="l" fontAlgn="b"/>
                      <a:r>
                        <a:rPr lang="en-US" sz="1300" b="1" u="none" strike="noStrike" dirty="0">
                          <a:effectLst/>
                          <a:latin typeface="Calibri" panose="020F0502020204030204" pitchFamily="34" charset="0"/>
                          <a:cs typeface="Calibri" panose="020F0502020204030204" pitchFamily="34" charset="0"/>
                        </a:rPr>
                        <a:t>Purpose</a:t>
                      </a:r>
                      <a:endParaRPr lang="en-US" sz="1300" b="1" i="0" u="none" strike="noStrike" dirty="0">
                        <a:solidFill>
                          <a:srgbClr val="000000"/>
                        </a:solidFill>
                        <a:effectLst/>
                        <a:latin typeface="Calibri" panose="020F0502020204030204" pitchFamily="34" charset="0"/>
                        <a:cs typeface="Calibri" panose="020F0502020204030204" pitchFamily="34" charset="0"/>
                      </a:endParaRPr>
                    </a:p>
                  </a:txBody>
                  <a:tcPr marL="1651" marR="1651" marT="1651" marB="0" anchor="b"/>
                </a:tc>
                <a:extLst>
                  <a:ext uri="{0D108BD9-81ED-4DB2-BD59-A6C34878D82A}">
                    <a16:rowId xmlns:a16="http://schemas.microsoft.com/office/drawing/2014/main" val="2293990928"/>
                  </a:ext>
                </a:extLst>
              </a:tr>
              <a:tr h="575736">
                <a:tc>
                  <a:txBody>
                    <a:bodyPr/>
                    <a:lstStyle/>
                    <a:p>
                      <a:pPr algn="l" fontAlgn="b"/>
                      <a:r>
                        <a:rPr lang="en-US" sz="1300" u="none" strike="noStrike">
                          <a:effectLst/>
                          <a:latin typeface="Calibri" panose="020F0502020204030204" pitchFamily="34" charset="0"/>
                          <a:cs typeface="Calibri" panose="020F0502020204030204" pitchFamily="34" charset="0"/>
                        </a:rPr>
                        <a:t>Adjustment_vod</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1651" marR="1651" marT="1651"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Provides the ability to report  lost or stolen Samples </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651" marR="1651" marT="1651" marB="0" anchor="b"/>
                </a:tc>
                <a:extLst>
                  <a:ext uri="{0D108BD9-81ED-4DB2-BD59-A6C34878D82A}">
                    <a16:rowId xmlns:a16="http://schemas.microsoft.com/office/drawing/2014/main" val="853601687"/>
                  </a:ext>
                </a:extLst>
              </a:tr>
              <a:tr h="575736">
                <a:tc>
                  <a:txBody>
                    <a:bodyPr/>
                    <a:lstStyle/>
                    <a:p>
                      <a:pPr algn="l" fontAlgn="b"/>
                      <a:r>
                        <a:rPr lang="en-US" sz="1300" u="none" strike="noStrike">
                          <a:effectLst/>
                          <a:latin typeface="Calibri" panose="020F0502020204030204" pitchFamily="34" charset="0"/>
                          <a:cs typeface="Calibri" panose="020F0502020204030204" pitchFamily="34" charset="0"/>
                        </a:rPr>
                        <a:t>Return_vod</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1651" marR="1651" marT="1651"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Provides the ability to report return destroyed or expired Samples</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651" marR="1651" marT="1651" marB="0" anchor="b"/>
                </a:tc>
                <a:extLst>
                  <a:ext uri="{0D108BD9-81ED-4DB2-BD59-A6C34878D82A}">
                    <a16:rowId xmlns:a16="http://schemas.microsoft.com/office/drawing/2014/main" val="1704829542"/>
                  </a:ext>
                </a:extLst>
              </a:tr>
              <a:tr h="662156">
                <a:tc>
                  <a:txBody>
                    <a:bodyPr/>
                    <a:lstStyle/>
                    <a:p>
                      <a:pPr algn="l" fontAlgn="b"/>
                      <a:r>
                        <a:rPr lang="en-US" sz="1300" u="none" strike="noStrike">
                          <a:effectLst/>
                          <a:latin typeface="Calibri" panose="020F0502020204030204" pitchFamily="34" charset="0"/>
                          <a:cs typeface="Calibri" panose="020F0502020204030204" pitchFamily="34" charset="0"/>
                        </a:rPr>
                        <a:t>Disbursement_vod</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1651" marR="1651" marT="1651"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Provides a read-only view of a Sample Disbursement to an Account like in Calls</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651" marR="1651" marT="1651" marB="0" anchor="b"/>
                </a:tc>
                <a:extLst>
                  <a:ext uri="{0D108BD9-81ED-4DB2-BD59-A6C34878D82A}">
                    <a16:rowId xmlns:a16="http://schemas.microsoft.com/office/drawing/2014/main" val="378216740"/>
                  </a:ext>
                </a:extLst>
              </a:tr>
              <a:tr h="826058">
                <a:tc>
                  <a:txBody>
                    <a:bodyPr/>
                    <a:lstStyle/>
                    <a:p>
                      <a:pPr algn="l" fontAlgn="b"/>
                      <a:r>
                        <a:rPr lang="en-US" sz="1300" u="none" strike="noStrike">
                          <a:effectLst/>
                          <a:latin typeface="Calibri" panose="020F0502020204030204" pitchFamily="34" charset="0"/>
                          <a:cs typeface="Calibri" panose="020F0502020204030204" pitchFamily="34" charset="0"/>
                        </a:rPr>
                        <a:t>Receipt_vod</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1651" marR="1651" marT="1651"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Provides the ability to receive Samples either from another user or from a fulfillment center.</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651" marR="1651" marT="1651" marB="0" anchor="b"/>
                </a:tc>
                <a:extLst>
                  <a:ext uri="{0D108BD9-81ED-4DB2-BD59-A6C34878D82A}">
                    <a16:rowId xmlns:a16="http://schemas.microsoft.com/office/drawing/2014/main" val="3255696723"/>
                  </a:ext>
                </a:extLst>
              </a:tr>
              <a:tr h="575736">
                <a:tc>
                  <a:txBody>
                    <a:bodyPr/>
                    <a:lstStyle/>
                    <a:p>
                      <a:pPr algn="l" fontAlgn="b"/>
                      <a:r>
                        <a:rPr lang="en-US" sz="1300" u="none" strike="noStrike">
                          <a:effectLst/>
                          <a:latin typeface="Calibri" panose="020F0502020204030204" pitchFamily="34" charset="0"/>
                          <a:cs typeface="Calibri" panose="020F0502020204030204" pitchFamily="34" charset="0"/>
                        </a:rPr>
                        <a:t>Transfer_vod</a:t>
                      </a:r>
                      <a:endParaRPr lang="en-US" sz="1300" b="0" i="0" u="none" strike="noStrike">
                        <a:solidFill>
                          <a:srgbClr val="000000"/>
                        </a:solidFill>
                        <a:effectLst/>
                        <a:latin typeface="Calibri" panose="020F0502020204030204" pitchFamily="34" charset="0"/>
                        <a:cs typeface="Calibri" panose="020F0502020204030204" pitchFamily="34" charset="0"/>
                      </a:endParaRPr>
                    </a:p>
                  </a:txBody>
                  <a:tcPr marL="1651" marR="1651" marT="1651" marB="0" anchor="b"/>
                </a:tc>
                <a:tc>
                  <a:txBody>
                    <a:bodyPr/>
                    <a:lstStyle/>
                    <a:p>
                      <a:pPr algn="l" fontAlgn="b"/>
                      <a:r>
                        <a:rPr lang="en-US" sz="1300" u="none" strike="noStrike" dirty="0">
                          <a:effectLst/>
                          <a:latin typeface="Calibri" panose="020F0502020204030204" pitchFamily="34" charset="0"/>
                          <a:cs typeface="Calibri" panose="020F0502020204030204" pitchFamily="34" charset="0"/>
                        </a:rPr>
                        <a:t>Provides the ability to transfer Samples to another user like District Manager.</a:t>
                      </a:r>
                      <a:endParaRPr lang="en-US" sz="1300" b="0" i="0" u="none" strike="noStrike" dirty="0">
                        <a:solidFill>
                          <a:srgbClr val="000000"/>
                        </a:solidFill>
                        <a:effectLst/>
                        <a:latin typeface="Calibri" panose="020F0502020204030204" pitchFamily="34" charset="0"/>
                        <a:cs typeface="Calibri" panose="020F0502020204030204" pitchFamily="34" charset="0"/>
                      </a:endParaRPr>
                    </a:p>
                  </a:txBody>
                  <a:tcPr marL="1651" marR="1651" marT="1651" marB="0" anchor="b"/>
                </a:tc>
                <a:extLst>
                  <a:ext uri="{0D108BD9-81ED-4DB2-BD59-A6C34878D82A}">
                    <a16:rowId xmlns:a16="http://schemas.microsoft.com/office/drawing/2014/main" val="1832767393"/>
                  </a:ext>
                </a:extLst>
              </a:tr>
            </a:tbl>
          </a:graphicData>
        </a:graphic>
      </p:graphicFrame>
    </p:spTree>
    <p:extLst>
      <p:ext uri="{BB962C8B-B14F-4D97-AF65-F5344CB8AC3E}">
        <p14:creationId xmlns:p14="http://schemas.microsoft.com/office/powerpoint/2010/main" val="20031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F7D9-7116-4C57-8833-0A8100309F6D}"/>
              </a:ext>
            </a:extLst>
          </p:cNvPr>
          <p:cNvSpPr>
            <a:spLocks noGrp="1"/>
          </p:cNvSpPr>
          <p:nvPr>
            <p:ph type="title"/>
          </p:nvPr>
        </p:nvSpPr>
        <p:spPr/>
        <p:txBody>
          <a:bodyPr/>
          <a:lstStyle/>
          <a:p>
            <a:r>
              <a:rPr lang="en-US" dirty="0"/>
              <a:t>Adjustment Sample Transaction</a:t>
            </a:r>
          </a:p>
        </p:txBody>
      </p:sp>
      <p:sp>
        <p:nvSpPr>
          <p:cNvPr id="3" name="Rectangle 2">
            <a:extLst>
              <a:ext uri="{FF2B5EF4-FFF2-40B4-BE49-F238E27FC236}">
                <a16:creationId xmlns:a16="http://schemas.microsoft.com/office/drawing/2014/main" id="{0AE7F9F3-FDC7-4131-ADA8-E8D6EC2461BA}"/>
              </a:ext>
            </a:extLst>
          </p:cNvPr>
          <p:cNvSpPr/>
          <p:nvPr/>
        </p:nvSpPr>
        <p:spPr>
          <a:xfrm>
            <a:off x="668404" y="754303"/>
            <a:ext cx="8641200" cy="1877437"/>
          </a:xfrm>
          <a:prstGeom prst="rect">
            <a:avLst/>
          </a:prstGeom>
        </p:spPr>
        <p:txBody>
          <a:bodyPr wrap="square">
            <a:spAutoFit/>
          </a:bodyPr>
          <a:lstStyle/>
          <a:p>
            <a:pPr marL="171450" lvl="1" indent="-171450">
              <a:buFont typeface="Arial" panose="020B0604020202020204" pitchFamily="34" charset="0"/>
              <a:buChar char="•"/>
            </a:pPr>
            <a:r>
              <a:rPr lang="en-US" sz="1600" b="1" dirty="0">
                <a:solidFill>
                  <a:schemeClr val="tx2">
                    <a:lumMod val="50000"/>
                  </a:schemeClr>
                </a:solidFill>
                <a:latin typeface="Calibri" panose="020F0502020204030204" pitchFamily="34" charset="0"/>
                <a:cs typeface="Calibri" panose="020F0502020204030204" pitchFamily="34" charset="0"/>
              </a:rPr>
              <a:t>Adjustment :</a:t>
            </a:r>
          </a:p>
          <a:p>
            <a:pPr marL="742750" lvl="2"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User’s needs to adjust the Calculated Quantity of a Sample Lot.</a:t>
            </a:r>
          </a:p>
          <a:p>
            <a:pPr marL="457000" lvl="2"/>
            <a:endParaRPr lang="en-US" sz="1400" dirty="0">
              <a:latin typeface="Calibri" panose="020F0502020204030204" pitchFamily="34" charset="0"/>
              <a:cs typeface="Calibri" panose="020F0502020204030204" pitchFamily="34" charset="0"/>
            </a:endParaRPr>
          </a:p>
          <a:p>
            <a:pPr marL="742750" lvl="2"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Usually when Sample Lot has been </a:t>
            </a:r>
            <a:r>
              <a:rPr lang="en-US" sz="1400" b="1" dirty="0">
                <a:latin typeface="Calibri" panose="020F0502020204030204" pitchFamily="34" charset="0"/>
                <a:cs typeface="Calibri" panose="020F0502020204030204" pitchFamily="34" charset="0"/>
              </a:rPr>
              <a:t>lost or stolen</a:t>
            </a:r>
          </a:p>
          <a:p>
            <a:pPr marL="457000" lvl="2"/>
            <a:endParaRPr lang="en-US" sz="1400" dirty="0">
              <a:latin typeface="Calibri" panose="020F0502020204030204" pitchFamily="34" charset="0"/>
              <a:cs typeface="Calibri" panose="020F0502020204030204" pitchFamily="34" charset="0"/>
            </a:endParaRPr>
          </a:p>
          <a:p>
            <a:pPr marL="742750" lvl="2" indent="-285750">
              <a:buFont typeface="Wingdings" panose="05000000000000000000" pitchFamily="2" charset="2"/>
              <a:buChar char="§"/>
            </a:pPr>
            <a:r>
              <a:rPr lang="en-US" sz="1400" dirty="0">
                <a:latin typeface="Calibri" panose="020F0502020204030204" pitchFamily="34" charset="0"/>
                <a:cs typeface="Calibri" panose="020F0502020204030204" pitchFamily="34" charset="0"/>
              </a:rPr>
              <a:t>The </a:t>
            </a:r>
            <a:r>
              <a:rPr lang="en-US" sz="1400" b="1" dirty="0">
                <a:solidFill>
                  <a:srgbClr val="FF0000"/>
                </a:solidFill>
                <a:latin typeface="Calibri" panose="020F0502020204030204" pitchFamily="34" charset="0"/>
                <a:cs typeface="Calibri" panose="020F0502020204030204" pitchFamily="34" charset="0"/>
              </a:rPr>
              <a:t>list of available Reasons </a:t>
            </a:r>
            <a:r>
              <a:rPr lang="en-US" sz="1400" dirty="0">
                <a:latin typeface="Calibri" panose="020F0502020204030204" pitchFamily="34" charset="0"/>
                <a:cs typeface="Calibri" panose="020F0502020204030204" pitchFamily="34" charset="0"/>
              </a:rPr>
              <a:t>for an Adjustment Sample Transaction can be controlled by modifying the picklist values for the </a:t>
            </a:r>
            <a:r>
              <a:rPr lang="en-US" sz="1400" b="1" dirty="0">
                <a:solidFill>
                  <a:srgbClr val="FF0000"/>
                </a:solidFill>
                <a:latin typeface="Calibri" panose="020F0502020204030204" pitchFamily="34" charset="0"/>
                <a:cs typeface="Calibri" panose="020F0502020204030204" pitchFamily="34" charset="0"/>
              </a:rPr>
              <a:t>Reason field </a:t>
            </a:r>
            <a:r>
              <a:rPr lang="en-US" sz="1400" dirty="0">
                <a:latin typeface="Calibri" panose="020F0502020204030204" pitchFamily="34" charset="0"/>
                <a:cs typeface="Calibri" panose="020F0502020204030204" pitchFamily="34" charset="0"/>
              </a:rPr>
              <a:t>on Sample Transaction. </a:t>
            </a:r>
          </a:p>
          <a:p>
            <a:pPr marL="171450" lvl="1" indent="-171450">
              <a:buFont typeface="Arial" panose="020B0604020202020204" pitchFamily="34" charset="0"/>
              <a:buChar char="•"/>
            </a:pPr>
            <a:endParaRPr lang="en-US" sz="1600" dirty="0">
              <a:solidFill>
                <a:schemeClr val="tx2">
                  <a:lumMod val="50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1A67269-937E-47DF-A244-8E1B61DFB6A4}"/>
              </a:ext>
            </a:extLst>
          </p:cNvPr>
          <p:cNvPicPr>
            <a:picLocks noChangeAspect="1"/>
          </p:cNvPicPr>
          <p:nvPr/>
        </p:nvPicPr>
        <p:blipFill>
          <a:blip r:embed="rId2"/>
          <a:stretch>
            <a:fillRect/>
          </a:stretch>
        </p:blipFill>
        <p:spPr>
          <a:xfrm>
            <a:off x="992449" y="2564880"/>
            <a:ext cx="7993111" cy="4036880"/>
          </a:xfrm>
          <a:prstGeom prst="rect">
            <a:avLst/>
          </a:prstGeom>
        </p:spPr>
      </p:pic>
    </p:spTree>
    <p:extLst>
      <p:ext uri="{BB962C8B-B14F-4D97-AF65-F5344CB8AC3E}">
        <p14:creationId xmlns:p14="http://schemas.microsoft.com/office/powerpoint/2010/main" val="410738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692E-8BEF-4D61-8FB9-BD1B20AEE8FA}"/>
              </a:ext>
            </a:extLst>
          </p:cNvPr>
          <p:cNvSpPr>
            <a:spLocks noGrp="1"/>
          </p:cNvSpPr>
          <p:nvPr>
            <p:ph type="title"/>
          </p:nvPr>
        </p:nvSpPr>
        <p:spPr/>
        <p:txBody>
          <a:bodyPr/>
          <a:lstStyle/>
          <a:p>
            <a:r>
              <a:rPr lang="en-US" dirty="0"/>
              <a:t>Return Sample Transaction</a:t>
            </a:r>
          </a:p>
        </p:txBody>
      </p:sp>
      <p:pic>
        <p:nvPicPr>
          <p:cNvPr id="5" name="Picture 4">
            <a:extLst>
              <a:ext uri="{FF2B5EF4-FFF2-40B4-BE49-F238E27FC236}">
                <a16:creationId xmlns:a16="http://schemas.microsoft.com/office/drawing/2014/main" id="{209BF3EB-CD0D-4958-A7DD-69B5664CA43E}"/>
              </a:ext>
            </a:extLst>
          </p:cNvPr>
          <p:cNvPicPr>
            <a:picLocks noChangeAspect="1"/>
          </p:cNvPicPr>
          <p:nvPr/>
        </p:nvPicPr>
        <p:blipFill>
          <a:blip r:embed="rId2"/>
          <a:stretch>
            <a:fillRect/>
          </a:stretch>
        </p:blipFill>
        <p:spPr>
          <a:xfrm>
            <a:off x="704409" y="2852919"/>
            <a:ext cx="7633061" cy="3456481"/>
          </a:xfrm>
          <a:prstGeom prst="rect">
            <a:avLst/>
          </a:prstGeom>
        </p:spPr>
      </p:pic>
      <p:sp>
        <p:nvSpPr>
          <p:cNvPr id="6" name="Rectangle 5">
            <a:extLst>
              <a:ext uri="{FF2B5EF4-FFF2-40B4-BE49-F238E27FC236}">
                <a16:creationId xmlns:a16="http://schemas.microsoft.com/office/drawing/2014/main" id="{CA29729C-AE77-4E28-A4DD-7089AC29043A}"/>
              </a:ext>
            </a:extLst>
          </p:cNvPr>
          <p:cNvSpPr/>
          <p:nvPr/>
        </p:nvSpPr>
        <p:spPr>
          <a:xfrm>
            <a:off x="344359" y="657226"/>
            <a:ext cx="9073261" cy="2277547"/>
          </a:xfrm>
          <a:prstGeom prst="rect">
            <a:avLst/>
          </a:prstGeom>
        </p:spPr>
        <p:txBody>
          <a:bodyPr wrap="square">
            <a:spAutoFit/>
          </a:bodyPr>
          <a:lstStyle/>
          <a:p>
            <a:pPr marL="171450" lvl="1" indent="-171450">
              <a:buFont typeface="Arial" panose="020B0604020202020204" pitchFamily="34" charset="0"/>
              <a:buChar char="•"/>
            </a:pPr>
            <a:r>
              <a:rPr lang="en-US" sz="1600" b="1" dirty="0">
                <a:solidFill>
                  <a:schemeClr val="tx2">
                    <a:lumMod val="50000"/>
                  </a:schemeClr>
                </a:solidFill>
                <a:latin typeface="Calibri" panose="020F0502020204030204" pitchFamily="34" charset="0"/>
                <a:cs typeface="Calibri" panose="020F0502020204030204" pitchFamily="34" charset="0"/>
              </a:rPr>
              <a:t>Return :</a:t>
            </a:r>
          </a:p>
          <a:p>
            <a:pPr marL="742750" lvl="2" indent="-285750">
              <a:buFont typeface="Wingdings" panose="05000000000000000000" pitchFamily="2" charset="2"/>
              <a:buChar char="§"/>
            </a:pPr>
            <a:r>
              <a:rPr lang="en-US" sz="1400" dirty="0">
                <a:solidFill>
                  <a:schemeClr val="tx2">
                    <a:lumMod val="50000"/>
                  </a:schemeClr>
                </a:solidFill>
                <a:latin typeface="Calibri" panose="020F0502020204030204" pitchFamily="34" charset="0"/>
                <a:cs typeface="Calibri" panose="020F0502020204030204" pitchFamily="34" charset="0"/>
              </a:rPr>
              <a:t>To create transactions for return of samples that are expired or destroyed during shipment</a:t>
            </a:r>
          </a:p>
          <a:p>
            <a:pPr marL="457000" lvl="2"/>
            <a:endParaRPr lang="en-US" sz="1400" dirty="0">
              <a:solidFill>
                <a:schemeClr val="tx2">
                  <a:lumMod val="50000"/>
                </a:schemeClr>
              </a:solidFill>
              <a:latin typeface="Calibri" panose="020F0502020204030204" pitchFamily="34" charset="0"/>
              <a:cs typeface="Calibri" panose="020F0502020204030204" pitchFamily="34" charset="0"/>
            </a:endParaRPr>
          </a:p>
          <a:p>
            <a:pPr marL="742750" lvl="2" indent="-285750">
              <a:buFont typeface="Wingdings" panose="05000000000000000000" pitchFamily="2" charset="2"/>
              <a:buChar char="§"/>
            </a:pPr>
            <a:r>
              <a:rPr lang="en-US" sz="1400" dirty="0">
                <a:solidFill>
                  <a:schemeClr val="tx2">
                    <a:lumMod val="50000"/>
                  </a:schemeClr>
                </a:solidFill>
                <a:latin typeface="Calibri" panose="020F0502020204030204" pitchFamily="34" charset="0"/>
                <a:cs typeface="Calibri" panose="020F0502020204030204" pitchFamily="34" charset="0"/>
              </a:rPr>
              <a:t>Mandatory to populate Return To picklist with address the samples should be returned to </a:t>
            </a:r>
          </a:p>
          <a:p>
            <a:pPr marL="742750" lvl="2" indent="-285750">
              <a:buFont typeface="Wingdings" panose="05000000000000000000" pitchFamily="2" charset="2"/>
              <a:buChar char="§"/>
            </a:pPr>
            <a:endParaRPr lang="en-US" sz="1400" dirty="0">
              <a:solidFill>
                <a:schemeClr val="tx2">
                  <a:lumMod val="50000"/>
                </a:schemeClr>
              </a:solidFill>
              <a:latin typeface="Calibri" panose="020F0502020204030204" pitchFamily="34" charset="0"/>
              <a:cs typeface="Calibri" panose="020F0502020204030204" pitchFamily="34" charset="0"/>
            </a:endParaRPr>
          </a:p>
          <a:p>
            <a:pPr marL="742750" lvl="2" indent="-285750">
              <a:buFont typeface="Wingdings" panose="05000000000000000000" pitchFamily="2" charset="2"/>
              <a:buChar char="§"/>
            </a:pPr>
            <a:r>
              <a:rPr lang="en-US" sz="1400" dirty="0">
                <a:solidFill>
                  <a:schemeClr val="tx2">
                    <a:lumMod val="50000"/>
                  </a:schemeClr>
                </a:solidFill>
                <a:latin typeface="Calibri" panose="020F0502020204030204" pitchFamily="34" charset="0"/>
                <a:cs typeface="Calibri" panose="020F0502020204030204" pitchFamily="34" charset="0"/>
              </a:rPr>
              <a:t>Possible locations like HQ, Distribution Centers and/or any 3rd party managing the organization’s Samples</a:t>
            </a:r>
          </a:p>
          <a:p>
            <a:pPr marL="742750" lvl="2" indent="-285750">
              <a:buFont typeface="Wingdings" panose="05000000000000000000" pitchFamily="2" charset="2"/>
              <a:buChar char="§"/>
            </a:pPr>
            <a:endParaRPr lang="en-US" sz="1400" dirty="0">
              <a:solidFill>
                <a:schemeClr val="tx2">
                  <a:lumMod val="50000"/>
                </a:schemeClr>
              </a:solidFill>
              <a:latin typeface="Calibri" panose="020F0502020204030204" pitchFamily="34" charset="0"/>
              <a:cs typeface="Calibri" panose="020F0502020204030204" pitchFamily="34" charset="0"/>
            </a:endParaRPr>
          </a:p>
          <a:p>
            <a:pPr marL="742750" lvl="2" indent="-285750">
              <a:buFont typeface="Wingdings" panose="05000000000000000000" pitchFamily="2" charset="2"/>
              <a:buChar char="§"/>
            </a:pPr>
            <a:r>
              <a:rPr lang="en-US" sz="1400" dirty="0">
                <a:solidFill>
                  <a:schemeClr val="tx2">
                    <a:lumMod val="50000"/>
                  </a:schemeClr>
                </a:solidFill>
                <a:latin typeface="Calibri" panose="020F0502020204030204" pitchFamily="34" charset="0"/>
                <a:cs typeface="Calibri" panose="020F0502020204030204" pitchFamily="34" charset="0"/>
              </a:rPr>
              <a:t>Return addresses are auto-populated on Return transactions to increase successful returns</a:t>
            </a:r>
          </a:p>
          <a:p>
            <a:pPr marL="457000" lvl="2"/>
            <a:endParaRPr lang="en-US" sz="1400" dirty="0">
              <a:solidFill>
                <a:schemeClr val="tx2">
                  <a:lumMod val="50000"/>
                </a:schemeClr>
              </a:solidFill>
              <a:latin typeface="Calibri" panose="020F0502020204030204" pitchFamily="34" charset="0"/>
              <a:cs typeface="Calibri" panose="020F0502020204030204" pitchFamily="34" charset="0"/>
            </a:endParaRPr>
          </a:p>
          <a:p>
            <a:pPr marL="742750" lvl="2" indent="-285750">
              <a:buFont typeface="Wingdings" panose="05000000000000000000" pitchFamily="2" charset="2"/>
              <a:buChar char="§"/>
            </a:pPr>
            <a:r>
              <a:rPr lang="en-US" sz="1400" dirty="0">
                <a:solidFill>
                  <a:schemeClr val="tx2">
                    <a:lumMod val="50000"/>
                  </a:schemeClr>
                </a:solidFill>
                <a:latin typeface="Calibri" panose="020F0502020204030204" pitchFamily="34" charset="0"/>
                <a:cs typeface="Calibri" panose="020F0502020204030204" pitchFamily="34" charset="0"/>
              </a:rPr>
              <a:t>Return addresses are stored in the Rep Roster</a:t>
            </a:r>
          </a:p>
        </p:txBody>
      </p:sp>
    </p:spTree>
    <p:extLst>
      <p:ext uri="{BB962C8B-B14F-4D97-AF65-F5344CB8AC3E}">
        <p14:creationId xmlns:p14="http://schemas.microsoft.com/office/powerpoint/2010/main" val="288039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9144-1067-4AC2-91F7-A157FB19EA6D}"/>
              </a:ext>
            </a:extLst>
          </p:cNvPr>
          <p:cNvSpPr>
            <a:spLocks noGrp="1"/>
          </p:cNvSpPr>
          <p:nvPr>
            <p:ph type="title"/>
          </p:nvPr>
        </p:nvSpPr>
        <p:spPr/>
        <p:txBody>
          <a:bodyPr/>
          <a:lstStyle/>
          <a:p>
            <a:r>
              <a:rPr lang="en-US" dirty="0"/>
              <a:t>Disbursement Sample Transaction</a:t>
            </a:r>
          </a:p>
        </p:txBody>
      </p:sp>
      <p:pic>
        <p:nvPicPr>
          <p:cNvPr id="3" name="Picture 2">
            <a:extLst>
              <a:ext uri="{FF2B5EF4-FFF2-40B4-BE49-F238E27FC236}">
                <a16:creationId xmlns:a16="http://schemas.microsoft.com/office/drawing/2014/main" id="{96A420CF-F199-42CD-B27A-71366B8105E7}"/>
              </a:ext>
            </a:extLst>
          </p:cNvPr>
          <p:cNvPicPr>
            <a:picLocks noChangeAspect="1"/>
          </p:cNvPicPr>
          <p:nvPr/>
        </p:nvPicPr>
        <p:blipFill>
          <a:blip r:embed="rId2"/>
          <a:stretch>
            <a:fillRect/>
          </a:stretch>
        </p:blipFill>
        <p:spPr>
          <a:xfrm>
            <a:off x="695209" y="2052857"/>
            <a:ext cx="8799665" cy="4320185"/>
          </a:xfrm>
          <a:prstGeom prst="rect">
            <a:avLst/>
          </a:prstGeom>
        </p:spPr>
      </p:pic>
      <p:sp>
        <p:nvSpPr>
          <p:cNvPr id="5" name="Rectangle 4">
            <a:extLst>
              <a:ext uri="{FF2B5EF4-FFF2-40B4-BE49-F238E27FC236}">
                <a16:creationId xmlns:a16="http://schemas.microsoft.com/office/drawing/2014/main" id="{DF07C1CB-4D3A-4B50-B8CF-28BD0146D562}"/>
              </a:ext>
            </a:extLst>
          </p:cNvPr>
          <p:cNvSpPr/>
          <p:nvPr/>
        </p:nvSpPr>
        <p:spPr>
          <a:xfrm>
            <a:off x="920440" y="484958"/>
            <a:ext cx="7921100" cy="1384995"/>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404040"/>
                </a:solidFill>
                <a:latin typeface="Calibri" panose="020F0502020204030204" pitchFamily="34" charset="0"/>
                <a:cs typeface="Calibri" panose="020F0502020204030204" pitchFamily="34" charset="0"/>
              </a:rPr>
              <a:t>Pertaining to a Sample Drop as part of a Call Report</a:t>
            </a:r>
          </a:p>
          <a:p>
            <a:endParaRPr lang="en-US" sz="1400" dirty="0">
              <a:solidFill>
                <a:srgbClr val="40404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Access to the Disbursement Record Type should not be given to users as this allows a user to create a Disbursement Sample Transaction that is not based on a Call</a:t>
            </a: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These transactions support both paper-based Sampling as well as Electronic Signature Sampling</a:t>
            </a:r>
          </a:p>
        </p:txBody>
      </p:sp>
    </p:spTree>
    <p:extLst>
      <p:ext uri="{BB962C8B-B14F-4D97-AF65-F5344CB8AC3E}">
        <p14:creationId xmlns:p14="http://schemas.microsoft.com/office/powerpoint/2010/main" val="49896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AE00-BCC7-4F24-864D-9394158DB2DD}"/>
              </a:ext>
            </a:extLst>
          </p:cNvPr>
          <p:cNvSpPr>
            <a:spLocks noGrp="1"/>
          </p:cNvSpPr>
          <p:nvPr>
            <p:ph type="title"/>
          </p:nvPr>
        </p:nvSpPr>
        <p:spPr/>
        <p:txBody>
          <a:bodyPr/>
          <a:lstStyle/>
          <a:p>
            <a:r>
              <a:rPr lang="en-US" dirty="0"/>
              <a:t>Transfer Sample Transaction</a:t>
            </a:r>
          </a:p>
        </p:txBody>
      </p:sp>
      <p:pic>
        <p:nvPicPr>
          <p:cNvPr id="4" name="Picture 3">
            <a:extLst>
              <a:ext uri="{FF2B5EF4-FFF2-40B4-BE49-F238E27FC236}">
                <a16:creationId xmlns:a16="http://schemas.microsoft.com/office/drawing/2014/main" id="{461CB69D-425D-4FFC-94B0-979028289841}"/>
              </a:ext>
            </a:extLst>
          </p:cNvPr>
          <p:cNvPicPr>
            <a:picLocks noChangeAspect="1"/>
          </p:cNvPicPr>
          <p:nvPr/>
        </p:nvPicPr>
        <p:blipFill>
          <a:blip r:embed="rId2"/>
          <a:stretch>
            <a:fillRect/>
          </a:stretch>
        </p:blipFill>
        <p:spPr>
          <a:xfrm>
            <a:off x="533400" y="1988800"/>
            <a:ext cx="9069385" cy="4724400"/>
          </a:xfrm>
          <a:prstGeom prst="rect">
            <a:avLst/>
          </a:prstGeom>
        </p:spPr>
      </p:pic>
      <p:sp>
        <p:nvSpPr>
          <p:cNvPr id="5" name="Rectangle 4">
            <a:extLst>
              <a:ext uri="{FF2B5EF4-FFF2-40B4-BE49-F238E27FC236}">
                <a16:creationId xmlns:a16="http://schemas.microsoft.com/office/drawing/2014/main" id="{8F7ED795-2F6C-4907-AEA8-E8CCF250E311}"/>
              </a:ext>
            </a:extLst>
          </p:cNvPr>
          <p:cNvSpPr/>
          <p:nvPr/>
        </p:nvSpPr>
        <p:spPr>
          <a:xfrm>
            <a:off x="992450" y="548600"/>
            <a:ext cx="7705070" cy="1877437"/>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404040"/>
                </a:solidFill>
                <a:latin typeface="Calibri" panose="020F0502020204030204" pitchFamily="34" charset="0"/>
                <a:cs typeface="Calibri" panose="020F0502020204030204" pitchFamily="34" charset="0"/>
              </a:rPr>
              <a:t>User’s need to transfer a quantity of a Sample Lot to another user</a:t>
            </a:r>
          </a:p>
          <a:p>
            <a:endParaRPr lang="en-US" sz="1400" dirty="0">
              <a:solidFill>
                <a:srgbClr val="40404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solidFill>
                  <a:srgbClr val="404040"/>
                </a:solidFill>
                <a:latin typeface="Calibri" panose="020F0502020204030204" pitchFamily="34" charset="0"/>
                <a:cs typeface="Calibri" panose="020F0502020204030204" pitchFamily="34" charset="0"/>
              </a:rPr>
              <a:t>District Managers have access to all reporting Sales Reps and can perform Transfer Sample Transactions accordingly</a:t>
            </a:r>
          </a:p>
          <a:p>
            <a:pPr marL="285750" indent="-285750">
              <a:buFont typeface="Arial" panose="020B0604020202020204" pitchFamily="34" charset="0"/>
              <a:buChar char="•"/>
            </a:pPr>
            <a:endParaRPr lang="en-US" sz="1400" dirty="0">
              <a:solidFill>
                <a:srgbClr val="40404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err="1">
                <a:solidFill>
                  <a:srgbClr val="404040"/>
                </a:solidFill>
                <a:latin typeface="Calibri" panose="020F0502020204030204" pitchFamily="34" charset="0"/>
                <a:cs typeface="Calibri" panose="020F0502020204030204" pitchFamily="34" charset="0"/>
              </a:rPr>
              <a:t>BPH_Backoffice</a:t>
            </a:r>
            <a:r>
              <a:rPr lang="en-US" sz="1400" dirty="0">
                <a:solidFill>
                  <a:srgbClr val="404040"/>
                </a:solidFill>
                <a:latin typeface="Calibri" panose="020F0502020204030204" pitchFamily="34" charset="0"/>
                <a:cs typeface="Calibri" panose="020F0502020204030204" pitchFamily="34" charset="0"/>
              </a:rPr>
              <a:t> Users can do same as the managers</a:t>
            </a:r>
          </a:p>
          <a:p>
            <a:pPr marL="285750" indent="-285750">
              <a:buFont typeface="Arial" panose="020B0604020202020204" pitchFamily="34" charset="0"/>
              <a:buChar char="•"/>
            </a:pPr>
            <a:endParaRPr lang="en-US" sz="1600" dirty="0">
              <a:solidFill>
                <a:srgbClr val="40404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8978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OT_PROPERTIESTAG" val="&lt;?xml version=&quot;1.0&quot; encoding=&quot;utf-8&quot;?&gt;&lt;Properties&gt;&lt;Version&gt;0.0.15&lt;/Version&gt;&lt;ToolsActivated&gt;True&lt;/ToolsActivated&gt;&lt;PropertiesVisible&gt;True&lt;/PropertiesVisible&gt;&lt;GUI&gt;&lt;Language&gt;&lt;Ribbon&gt;German&lt;/Ribbon&gt;&lt;TooTips&gt;English&lt;/TooTips&gt;&lt;/Language&gt;&lt;/GUI&gt;&lt;PowerPoint&gt;&lt;Footer&gt;&lt;FileNameFooter&gt;False&lt;/FileNameFooter&gt;&lt;UpdateCopyright&gt;False&lt;/UpdateCopyright&gt;&lt;UseDateTimeFieldForCopyright&gt;False&lt;/UseDateTimeFieldForCopyright&gt;&lt;UseFooterFieldSaveFileName&gt;False&lt;/UseFooterFieldSaveFileName&gt;&lt;/Footer&gt;&lt;Print&gt;&lt;CurrentSlide&gt;True&lt;/CurrentSlide&gt;&lt;ScaleFitPaper&gt;True&lt;/ScaleFitPaper&gt;&lt;HiddenSlides&gt;False&lt;/HiddenSlides&gt;&lt;/Print&gt;&lt;SlideShowHideFooter&gt;False&lt;/SlideShowHideFooter&gt;&lt;ProtectFooter&gt;False&lt;/ProtectFooter&gt;&lt;/PowerPoint&gt;&lt;Presentation&gt;&lt;Agenda&gt;&lt;Font&gt;&lt;Bullets&gt;True&lt;/Bullets&gt;&lt;/Font&gt;&lt;HighlightFont&gt;&lt;Bold&gt;True&lt;/Bold&gt;&lt;/HighlightFont&gt;&lt;Colors&gt;&lt;Background themeColor=&quot;False&quot;&gt;No Fill&lt;/Background&gt;&lt;Highlight themeColor=&quot;True&quot;&gt;Accent 5&lt;/Highlight&gt;&lt;TextNormal themeColor=&quot;True&quot;&gt;Text 1&lt;/TextNormal&gt;&lt;TextHighlight themeColor=&quot;True&quot;&gt;Text 1&lt;/TextHighlight&gt;&lt;/Colors&gt;&lt;Numbering&gt;False&lt;/Numbering&gt;&lt;/Agenda&gt;&lt;Arrows&gt;&lt;Colors&gt;&lt;Fill themeColor=&quot;True&quot;&gt;Accent 3&lt;/Fill&gt;&lt;/Colors&gt;&lt;Border drawBorder=&quot;False&quot; /&gt;&lt;/Arrows&gt;&lt;Emphasize&gt;&lt;Colors&gt;&lt;Background themeColor=&quot;True&quot;&gt;Accent 1&lt;/Background&gt;&lt;Line themeColor=&quot;False&quot;&gt;No Fill&lt;/Line&gt;&lt;Font themeColor=&quot;True&quot;&gt;Background 1&lt;/Font&gt;&lt;EmphasizedFont themeColor=&quot;True&quot;&gt;Accent 3&lt;/EmphasizedFont&gt;&lt;/Colors&gt;&lt;Font bold=&quot;True&quot; italic=&quot;False&quot; /&gt;&lt;EmphasizedFont bold=&quot;True&quot; italic=&quot;True&quot; /&gt;&lt;/Emphasize&gt;&lt;LogoTitle top=&quot;111.2422&quot; left=&quot;575.4863&quot; width=&quot;130.3789&quot; height=&quot;51.02929&quot; alignment=&quot;right&quot; /&gt;&lt;LogoSlides top=&quot;523.1593&quot; left=&quot;21.03795&quot; width=&quot;90.79795&quot; height=&quot;13.70094&quot; alignment=&quot;center&quot; /&gt;&lt;Shapes&gt;&lt;Shape name=&quot;OT_FootnoteSource&quot;&gt;&lt;Top&gt;481.1661&lt;/Top&gt;&lt;Left&gt;16.80032&lt;/Left&gt;&lt;Width&gt;356.1899&lt;/Width&gt;&lt;Font name=&quot;Arial&quot; size=&quot;8&quot; /&gt;&lt;Tabs&gt;&lt;Tab Alignment=&quot;right&quot; Position=&quot;35.12504&quot; /&gt;&lt;Tab Alignment=&quot;left&quot; Position=&quot;42.5&quot; /&gt;&lt;/Tabs&gt;&lt;Indentation&gt;&lt;BeforeText&gt;0&lt;/BeforeText&gt;&lt;Hanging&gt;42.5&lt;/Hanging&gt;&lt;/Indentation&gt;&lt;Paragraphs&gt;&lt;SpaceBefore&gt;0&lt;/SpaceBefore&gt;&lt;SpaceAfter&gt;0&lt;/SpaceAfter&gt;&lt;/Paragraphs&gt;&lt;Paragraphs&gt;&lt;SpaceBefore&gt;0&lt;/SpaceBefore&gt;&lt;SpaceAfter&gt;0&lt;/SpaceAfter&gt;&lt;/Paragraphs&gt;&lt;/Shape&gt;&lt;/Shapes&gt;&lt;Sticker&gt;&lt;Right&gt;34.06862&lt;/Right&gt;&lt;Top&gt;78.02552&lt;/Top&gt;&lt;Lines defaultColor=&quot;False&quot; weight=&quot;0.75&quot; /&gt;&lt;TextBox&gt;&lt;Font name=&quot;Arial&quot; size=&quot;11&quot; uppercase=&quot;True&quot; bold=&quot;True&quot; italic=&quot;False&quot; /&gt;&lt;Margins topBottom=&quot;3.1185&quot; leftRight=&quot;1.5&quot; /&gt;&lt;/TextBox&gt;&lt;/Sticker&gt;&lt;Table&gt;&lt;Colors&gt;&lt;HeadFill themeColor=&quot;True&quot;&gt;Accent 1&lt;/HeadFill&gt;&lt;HeadInnerBorders themeColor=&quot;True&quot;&gt;Background 1&lt;/HeadInnerBorders&gt;&lt;HeadFont themeColor=&quot;True&quot;&gt;Text 1&lt;/HeadFont&gt;&lt;NormalFill themeColor=&quot;True&quot;&gt;Background 1&lt;/NormalFill&gt;&lt;NormalFont themeColor=&quot;True&quot;&gt;Text 1&lt;/NormalFont&gt;&lt;NormalBorder themeColor=&quot;True&quot;&gt;Background 1&lt;/NormalBorder&gt;&lt;/Colors&gt;&lt;HeadFont bold=&quot;True&quot; /&gt;&lt;/Table&gt;&lt;Zoom&gt;&lt;Transparency&gt;50&lt;/Transparency&gt;&lt;Colors&gt;&lt;Background themeColor=&quot;True&quot;&gt;Background 2&lt;/Background&gt;&lt;Line themeColor=&quot;True&quot;&gt;Background 2&lt;/Line&gt;&lt;/Colors&gt;&lt;Line weight=&quot;0.50&quot; dashStyle=&quot;msoLineDash&quot; /&gt;&lt;/Zoom&gt;&lt;/Presentation&gt;&lt;PropertiesVisible&gt;true&lt;/PropertiesVisible&gt;&lt;/Properties&gt;"/>
</p:tagLst>
</file>

<file path=ppt/theme/theme1.xml><?xml version="1.0" encoding="utf-8"?>
<a:theme xmlns:a="http://schemas.openxmlformats.org/drawingml/2006/main" name="2015-Capgemini_Bayer_Template-v3 2">
  <a:themeElements>
    <a:clrScheme name="Custom 24">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50C63E"/>
      </a:accent6>
      <a:hlink>
        <a:srgbClr val="A2BFAF"/>
      </a:hlink>
      <a:folHlink>
        <a:srgbClr val="AF1C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2"/>
          </a:solidFill>
          <a:prstDash val="solid"/>
          <a:round/>
          <a:headEnd type="none" w="med" len="med"/>
          <a:tailEnd type="none" w="med" len="med"/>
        </a:ln>
        <a:effectLst/>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err="1" smtClean="0">
            <a:ln>
              <a:noFill/>
            </a:ln>
            <a:effectLst/>
            <a:latin typeface="Helvetica"/>
          </a:defRPr>
        </a:defPPr>
      </a:lstStyle>
    </a:spDef>
    <a:lnDef>
      <a:spPr>
        <a:ln>
          <a:solidFill>
            <a:schemeClr val="bg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000" dirty="0" smtClean="0">
            <a:solidFill>
              <a:schemeClr val="tx2">
                <a:lumMod val="50000"/>
              </a:schemeClr>
            </a:solidFill>
            <a:latin typeface="Helvetica"/>
            <a:cs typeface="Helvetica"/>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2015-Capgemini_Bayer_Template-v3 2</Template>
  <TotalTime>964</TotalTime>
  <Words>649</Words>
  <Application>Microsoft Office PowerPoint</Application>
  <PresentationFormat>A4 Paper (210x297 mm)</PresentationFormat>
  <Paragraphs>137</Paragraphs>
  <Slides>15</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Calibri Light</vt:lpstr>
      <vt:lpstr>Helvetica</vt:lpstr>
      <vt:lpstr>Verdana</vt:lpstr>
      <vt:lpstr>Wingdings</vt:lpstr>
      <vt:lpstr>2015-Capgemini_Bayer_Template-v3 2</vt:lpstr>
      <vt:lpstr>think-cell Slide</vt:lpstr>
      <vt:lpstr>Sample Management</vt:lpstr>
      <vt:lpstr>Table of contents</vt:lpstr>
      <vt:lpstr>Table of contents</vt:lpstr>
      <vt:lpstr>Sample Management Data Model</vt:lpstr>
      <vt:lpstr>Sample Transactions</vt:lpstr>
      <vt:lpstr>Adjustment Sample Transaction</vt:lpstr>
      <vt:lpstr>Return Sample Transaction</vt:lpstr>
      <vt:lpstr>Disbursement Sample Transaction</vt:lpstr>
      <vt:lpstr>Transfer Sample Transaction</vt:lpstr>
      <vt:lpstr>Receipt  Sample Transaction</vt:lpstr>
      <vt:lpstr>Receipt Sample Transaction Contd</vt:lpstr>
      <vt:lpstr>My Samples for the User</vt:lpstr>
      <vt:lpstr> Sample Limits </vt:lpstr>
      <vt:lpstr>Sample Inventories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anspecht</dc:creator>
  <cp:lastModifiedBy>Borelly, Joyce</cp:lastModifiedBy>
  <cp:revision>301</cp:revision>
  <cp:lastPrinted>2015-07-27T11:22:31Z</cp:lastPrinted>
  <dcterms:created xsi:type="dcterms:W3CDTF">2015-09-13T14:35:53Z</dcterms:created>
  <dcterms:modified xsi:type="dcterms:W3CDTF">2018-02-13T09:37:55Z</dcterms:modified>
</cp:coreProperties>
</file>