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768648" cy="337185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5400" cap="none" dirty="0">
                <a:latin typeface="Arial" panose="020B0604020202020204" pitchFamily="34" charset="0"/>
                <a:cs typeface="Arial" panose="020B0604020202020204" pitchFamily="34" charset="0"/>
              </a:rPr>
              <a:t>eeva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| M</a:t>
            </a:r>
            <a:r>
              <a:rPr lang="en-US" sz="5400" cap="none" dirty="0">
                <a:latin typeface="Arial" panose="020B0604020202020204" pitchFamily="34" charset="0"/>
                <a:cs typeface="Arial" panose="020B0604020202020204" pitchFamily="34" charset="0"/>
              </a:rPr>
              <a:t>edical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cap="none" dirty="0">
                <a:latin typeface="Arial" panose="020B0604020202020204" pitchFamily="34" charset="0"/>
                <a:cs typeface="Arial" panose="020B0604020202020204" pitchFamily="34" charset="0"/>
              </a:rPr>
              <a:t>Events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94960"/>
            <a:ext cx="6400800" cy="9029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31/01/2019</a:t>
            </a:r>
          </a:p>
        </p:txBody>
      </p:sp>
    </p:spTree>
    <p:extLst>
      <p:ext uri="{BB962C8B-B14F-4D97-AF65-F5344CB8AC3E}">
        <p14:creationId xmlns:p14="http://schemas.microsoft.com/office/powerpoint/2010/main" val="38848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7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Capturing Signatures Continued:</a:t>
            </a:r>
          </a:p>
          <a:p>
            <a:r>
              <a:rPr lang="en-US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iPad platform supports “Self Service Sign-in” </a:t>
            </a:r>
          </a:p>
          <a:p>
            <a:r>
              <a:rPr lang="en-US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Reps can “Safely” hand over their iPad to attendees of the Medical Event to sign in themselves</a:t>
            </a:r>
          </a:p>
          <a:p>
            <a:r>
              <a:rPr lang="en-US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sign-in page is displayed, a lock icon appears on top right and requires the rep to enter the password to return to the application</a:t>
            </a:r>
          </a:p>
          <a:p>
            <a:endParaRPr lang="en-US" sz="6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4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6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My Attendance:</a:t>
            </a:r>
          </a:p>
          <a:p>
            <a:r>
              <a:rPr lang="en-US" sz="5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Service Sign-in - Viewing Captured Signatures - Expenses are often tied with physicians attending events, customers can audit signatures captured on Medical Events</a:t>
            </a:r>
          </a:p>
          <a:p>
            <a:r>
              <a:rPr lang="en-US" sz="5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My Attendance – A button that can add the user that is performing the event as an Event Attendee to the current Medical Event</a:t>
            </a:r>
          </a:p>
        </p:txBody>
      </p:sp>
    </p:spTree>
    <p:extLst>
      <p:ext uri="{BB962C8B-B14F-4D97-AF65-F5344CB8AC3E}">
        <p14:creationId xmlns:p14="http://schemas.microsoft.com/office/powerpoint/2010/main" val="205077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Child Accounts to Medical Events: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 only for Japanese Orgs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Manage Attendees page -&gt; A sales rep selects appropriate HCO and then selects a proper child account HCP</a:t>
            </a:r>
          </a:p>
        </p:txBody>
      </p:sp>
    </p:spTree>
    <p:extLst>
      <p:ext uri="{BB962C8B-B14F-4D97-AF65-F5344CB8AC3E}">
        <p14:creationId xmlns:p14="http://schemas.microsoft.com/office/powerpoint/2010/main" val="338518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https://crmhelp.veeva.com/doc/Content/CRM_topics/Activities/Medical_Events/Medical_Events.htm</a:t>
            </a:r>
          </a:p>
        </p:txBody>
      </p:sp>
    </p:spTree>
    <p:extLst>
      <p:ext uri="{BB962C8B-B14F-4D97-AF65-F5344CB8AC3E}">
        <p14:creationId xmlns:p14="http://schemas.microsoft.com/office/powerpoint/2010/main" val="248677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24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8534400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091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Event?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activity in Veeva-CRM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edit events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attendees and record calls on a medical event</a:t>
            </a:r>
          </a:p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Medical_Event_vod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76377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8534400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Events Attributes: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Name (Ex: XYZ Program, ABC Conference)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Date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Description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(Ex: Draft, Requested)</a:t>
            </a:r>
          </a:p>
        </p:txBody>
      </p:sp>
    </p:spTree>
    <p:extLst>
      <p:ext uri="{BB962C8B-B14F-4D97-AF65-F5344CB8AC3E}">
        <p14:creationId xmlns:p14="http://schemas.microsoft.com/office/powerpoint/2010/main" val="87691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8534400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Management: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times from Medical events can be displayed in calendar views viz. Agenda view, Week view, Month view (Online) etc.</a:t>
            </a:r>
          </a:p>
          <a:p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user FLS edit for the </a:t>
            </a:r>
            <a:r>
              <a:rPr lang="en-US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Start_time_vod</a:t>
            </a:r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End_time_vod</a:t>
            </a:r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fields on the </a:t>
            </a:r>
            <a:r>
              <a:rPr lang="en-US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Medical_Event_vod</a:t>
            </a:r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Start_time_vod</a:t>
            </a:r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End_time_vod</a:t>
            </a:r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always takes precedence over </a:t>
            </a:r>
            <a:r>
              <a:rPr lang="en-US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Start_Date_vod</a:t>
            </a:r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End_Date_vod</a:t>
            </a:r>
            <a:endParaRPr lang="en-US" sz="3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4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8534400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Platforms: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Users need to have an active VMOC for the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Medical_Event_vod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and read permission to the object to view the menu item.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36383"/>
              </p:ext>
            </p:extLst>
          </p:nvPr>
        </p:nvGraphicFramePr>
        <p:xfrm>
          <a:off x="1128935" y="1473200"/>
          <a:ext cx="997064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003">
                  <a:extLst>
                    <a:ext uri="{9D8B030D-6E8A-4147-A177-3AD203B41FA5}">
                      <a16:colId xmlns:a16="http://schemas.microsoft.com/office/drawing/2014/main" val="3466374597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419101924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4227779802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466370170"/>
                    </a:ext>
                  </a:extLst>
                </a:gridCol>
                <a:gridCol w="1211579">
                  <a:extLst>
                    <a:ext uri="{9D8B030D-6E8A-4147-A177-3AD203B41FA5}">
                      <a16:colId xmlns:a16="http://schemas.microsoft.com/office/drawing/2014/main" val="271825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Features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Online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iPad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Win 8 &amp; 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Tablet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Create Medical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Manage Attendees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2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Capture Signatures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2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Self Service Sign-in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Record a Call from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0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Record a call from an event with a Primary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Add My Attendance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9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3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8534400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Attendees: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Event_Attendee_vod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 the attendance of  Accounts and Contacts to Medical Events.</a:t>
            </a:r>
          </a:p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 Account or Business Account (Ex: Pharmacy)</a:t>
            </a:r>
          </a:p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signatures for individual attendees</a:t>
            </a:r>
          </a:p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calls (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Event_vod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type) directly on the medical  event</a:t>
            </a:r>
          </a:p>
        </p:txBody>
      </p:sp>
    </p:spTree>
    <p:extLst>
      <p:ext uri="{BB962C8B-B14F-4D97-AF65-F5344CB8AC3E}">
        <p14:creationId xmlns:p14="http://schemas.microsoft.com/office/powerpoint/2010/main" val="65831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8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Attendees:</a:t>
            </a:r>
          </a:p>
          <a:p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attendee can sign on behalf of a Business Account.</a:t>
            </a:r>
          </a:p>
          <a:p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FLS edit permission to </a:t>
            </a:r>
            <a:r>
              <a:rPr lang="en-US" sz="7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Signee_vod</a:t>
            </a:r>
            <a:endParaRPr lang="en-US" sz="7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adding Event Attendee records during account realignments</a:t>
            </a:r>
          </a:p>
          <a:p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FLS edit permission to </a:t>
            </a:r>
            <a:r>
              <a:rPr lang="en-US" sz="7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Entity_Reference_ID_vod</a:t>
            </a:r>
            <a:endParaRPr lang="en-US" sz="7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6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8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Attendees Continued:</a:t>
            </a:r>
          </a:p>
          <a:p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Person Accounts, Contacts and Users and add via Add Attendee custom button</a:t>
            </a:r>
          </a:p>
          <a:p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Attendee custom button does not allow adding duplicate records to Event Attendees on a medical event</a:t>
            </a:r>
          </a:p>
          <a:p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match Name from Medical Event to Event Attendee object, will be copied to Event Attendee record that is created. Ex: </a:t>
            </a:r>
            <a:r>
              <a:rPr lang="en-US" sz="7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Start_Date_vod</a:t>
            </a: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193728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6360"/>
            <a:ext cx="10860088" cy="828039"/>
          </a:xfrm>
        </p:spPr>
        <p:txBody>
          <a:bodyPr/>
          <a:lstStyle/>
          <a:p>
            <a:r>
              <a:rPr lang="en-US" cap="none" dirty="0"/>
              <a:t>Veeva | Medical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4805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6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Capturing Signatures:</a:t>
            </a:r>
          </a:p>
          <a:p>
            <a:r>
              <a:rPr lang="en-US" sz="5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Reps can capture signatures of attendees </a:t>
            </a:r>
          </a:p>
          <a:p>
            <a:r>
              <a:rPr lang="en-US" sz="5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clear a signature if captured in error</a:t>
            </a:r>
          </a:p>
          <a:p>
            <a:r>
              <a:rPr lang="en-US" sz="5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delete Event Attendee record if signature has been captured for an attendee</a:t>
            </a:r>
          </a:p>
          <a:p>
            <a:r>
              <a:rPr lang="en-US" sz="5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Event record cannot be deleted if a signature was captured for one/more attendees of that event</a:t>
            </a:r>
          </a:p>
        </p:txBody>
      </p:sp>
    </p:spTree>
    <p:extLst>
      <p:ext uri="{BB962C8B-B14F-4D97-AF65-F5344CB8AC3E}">
        <p14:creationId xmlns:p14="http://schemas.microsoft.com/office/powerpoint/2010/main" val="1064765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1430</TotalTime>
  <Words>679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Slice</vt:lpstr>
      <vt:lpstr>Veeva | Medical Events Management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  <vt:lpstr>Veeva | Medical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Veeva | Medical Events Management</dc:title>
  <dc:creator>Attar, Sajid Hussain</dc:creator>
  <cp:lastModifiedBy>Attar, Sajid Hussain</cp:lastModifiedBy>
  <cp:revision>43</cp:revision>
  <dcterms:created xsi:type="dcterms:W3CDTF">2019-01-30T14:45:40Z</dcterms:created>
  <dcterms:modified xsi:type="dcterms:W3CDTF">2019-02-04T13:30:50Z</dcterms:modified>
</cp:coreProperties>
</file>