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0269-9BF8-4079-9568-D9790FB8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CEAC-B051-4BAD-90BB-744FBFFC3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1ED5-1262-4D30-919F-6936A8F6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7A6B-FD46-4AA2-A7D8-BA8BEA2E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0445-DDF3-4655-923D-31AD315F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C99-D313-4C80-967D-87480C45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E7A5B-3CC1-4582-BA22-34694F49F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EA32-A000-4FA4-AC8E-76530A83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2FB7-C2E6-4944-8394-D1B7CEE5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7F59-069E-4EA8-A7E2-6584583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AEFB5-66E3-4E8E-B4CD-9A0F0F7E8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71904-F057-4127-B5E5-65A5A43C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3986-FE18-46D1-9A43-738ABA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A734-9B80-4276-95B6-89C0916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8856-16A3-4B51-BA99-E71C280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63AA-CFA7-4C2E-9A50-FDE0D298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F3BE-BD50-4565-9592-C24C5E6B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924E-8F67-46EF-8BF7-68E4244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2FA6-0E3E-453A-96B0-78BBB97D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E7B8-7989-4E4D-AA27-CAAED4C9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E614-1A37-46FB-B195-D9A7980F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EACE-E63C-45AF-8008-3A7CF5EA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7268-952F-4520-BBE1-6E7E3FFE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963C-6CA4-4E9C-BA79-F92FD73A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976B-9615-4F21-86C4-50EF23E9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2B17-62EF-4D84-97F2-5DBB1C38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2776-1A2F-41CB-9F51-5664EF1EC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5D69-DE0C-46B0-A173-A9912B4F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A586-9E63-41C4-956C-3E16706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ABF80-C03D-4369-87CC-3A620868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BF34-599E-4500-93E0-3C03599A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67EF-D3A7-4B0E-A799-751DEAB6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28D6-5E7A-4BF0-BFE0-190F24C3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D1C3-C863-433D-835C-1DCC030C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42C93-0309-4AF4-88D0-9B90B4F4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24018-605A-47AF-85C5-DD17FCE0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F7C9E-0FA3-40B0-AADF-93B55177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BC6C4-616F-41A7-8124-B4B3594C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1B9FA-D601-4F10-9756-7B3A2C4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744E-2969-430E-BF0D-22347E4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4C38-6209-424B-96AD-F8BA67C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EB2B-8548-4E32-81FD-901BBE29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7AED-6439-4E6A-A56A-B6E850F5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314CC-2AFF-44B8-AA60-492A090D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C6C42-7AE8-41DD-B25F-02AD872E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C255-9A69-43E6-A486-C3C11499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F31F-1FED-41AE-9680-A763E321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8475-9B3F-4C6B-97AF-E2B94796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8756B-ABF3-49E4-AE5D-2B37A42D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4159-39A3-4BFB-81C6-C0B00046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6CB2-0711-417C-928B-18E641FF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C1799-C880-4404-ACF5-6D1C200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607A-1130-444E-8589-3D534B6F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D7587-CFA1-421C-A76F-C69DC438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7646-4D46-4311-ADE2-47297710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EF59A-EE33-4DD9-8C59-1CE35E10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0051-F0B2-4812-86C7-86B01D20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9238-CDC9-4593-97A8-396B11B3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10229-1190-476C-9E5A-2507CD19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1A55-4604-49FE-9CB1-2ED1A383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D265-C200-40FE-B7EA-E56CFAA8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AA4F-8879-4C54-94E2-5B7D86B14D0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B285-D198-4A90-B4BE-CBAAE395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EB3C-A9A8-4ECD-9C9A-EB17CFBA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F64D-5449-4D7B-ABF6-0098FBCA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3027-6290-4197-A3C5-84EF813E4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	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BC02C-29FD-4A6A-AC77-4437ABBEA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6179"/>
          </a:xfrm>
        </p:spPr>
        <p:txBody>
          <a:bodyPr/>
          <a:lstStyle/>
          <a:p>
            <a:r>
              <a:rPr lang="en-US" dirty="0"/>
              <a:t>Atari Breakout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506F1-C1C4-4246-A98C-307D18C23C7D}"/>
              </a:ext>
            </a:extLst>
          </p:cNvPr>
          <p:cNvSpPr txBox="1"/>
          <p:nvPr/>
        </p:nvSpPr>
        <p:spPr>
          <a:xfrm>
            <a:off x="9099613" y="4812307"/>
            <a:ext cx="263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Virendra Wali</a:t>
            </a:r>
          </a:p>
          <a:p>
            <a:r>
              <a:rPr lang="en-US" dirty="0"/>
              <a:t>Manuja Sanjay Bandal</a:t>
            </a:r>
          </a:p>
          <a:p>
            <a:r>
              <a:rPr lang="en-US" dirty="0"/>
              <a:t>Bivas Maiti</a:t>
            </a:r>
          </a:p>
        </p:txBody>
      </p:sp>
    </p:spTree>
    <p:extLst>
      <p:ext uri="{BB962C8B-B14F-4D97-AF65-F5344CB8AC3E}">
        <p14:creationId xmlns:p14="http://schemas.microsoft.com/office/powerpoint/2010/main" val="387327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7352-9352-473E-9304-73B7772C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515600" cy="938953"/>
          </a:xfrm>
        </p:spPr>
        <p:txBody>
          <a:bodyPr/>
          <a:lstStyle/>
          <a:p>
            <a:r>
              <a:rPr lang="en-US" dirty="0"/>
              <a:t>Game Screenshot:2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F3D8E-E5C6-42B9-B1E3-87A1E848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304078"/>
            <a:ext cx="11353800" cy="55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1515-5432-47DF-8DAB-04D8A583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1134-0CC9-414C-BED4-47522683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 a primitive version of the classic game ATARI, with one brick, a moving ball and a slider to control movement of the ball. The game should also have a clock to track the time played.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0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E603-9087-4E89-BD36-762689D2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 Class Diagram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364F8-822C-43F9-8532-F723BEA4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53" y="1371421"/>
            <a:ext cx="11944787" cy="48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3501-FF0B-448A-B7C7-0CACE1BE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D503-3E82-45E0-BBBF-F80BF721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moveBall</a:t>
            </a:r>
            <a:r>
              <a:rPr lang="en-US" dirty="0"/>
              <a:t>: This method handles the movement of the ball.</a:t>
            </a:r>
          </a:p>
          <a:p>
            <a:pPr lvl="0"/>
            <a:r>
              <a:rPr lang="en-US" dirty="0" err="1"/>
              <a:t>getCircle</a:t>
            </a:r>
            <a:r>
              <a:rPr lang="en-US" dirty="0"/>
              <a:t>():This method gets the JavaFX Circle object from the ball object.</a:t>
            </a:r>
          </a:p>
          <a:p>
            <a:pPr lvl="0"/>
            <a:r>
              <a:rPr lang="en-US" dirty="0" err="1"/>
              <a:t>isLeftRightCollide</a:t>
            </a:r>
            <a:r>
              <a:rPr lang="en-US" dirty="0"/>
              <a:t>: This method checks if the ball is touching the left or right boundaries of the screen.</a:t>
            </a:r>
          </a:p>
          <a:p>
            <a:pPr lvl="0"/>
            <a:r>
              <a:rPr lang="en-US" dirty="0" err="1"/>
              <a:t>isUpDownCollide</a:t>
            </a:r>
            <a:r>
              <a:rPr lang="en-US" dirty="0"/>
              <a:t>: This method checks if the ball is touching the top or bottom boundaries of the screen.</a:t>
            </a:r>
          </a:p>
          <a:p>
            <a:pPr lvl="0"/>
            <a:r>
              <a:rPr lang="en-US" dirty="0" err="1"/>
              <a:t>changeDirection</a:t>
            </a:r>
            <a:r>
              <a:rPr lang="en-US" dirty="0"/>
              <a:t>: This method changes direction of the ball when it hits the boundaries.</a:t>
            </a:r>
          </a:p>
          <a:p>
            <a:pPr lvl="0"/>
            <a:r>
              <a:rPr lang="en-US" dirty="0" err="1"/>
              <a:t>isSliderCollide</a:t>
            </a:r>
            <a:r>
              <a:rPr lang="en-US" dirty="0"/>
              <a:t>: This method checks if the ball is colliding with the slider.</a:t>
            </a:r>
          </a:p>
          <a:p>
            <a:pPr lvl="0"/>
            <a:r>
              <a:rPr lang="en-US" dirty="0" err="1"/>
              <a:t>handleBrickCollision</a:t>
            </a:r>
            <a:r>
              <a:rPr lang="en-US" dirty="0"/>
              <a:t>: This method handles collision of the ball with the brick.</a:t>
            </a:r>
          </a:p>
        </p:txBody>
      </p:sp>
    </p:spTree>
    <p:extLst>
      <p:ext uri="{BB962C8B-B14F-4D97-AF65-F5344CB8AC3E}">
        <p14:creationId xmlns:p14="http://schemas.microsoft.com/office/powerpoint/2010/main" val="3575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F4A0-CAF5-4BBD-AF0A-84329FE6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3FDA-825E-46B6-B6C3-11BCE410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moveSlider</a:t>
            </a:r>
            <a:r>
              <a:rPr lang="en-US" dirty="0"/>
              <a:t>: This method handles the movement of the slider.</a:t>
            </a:r>
          </a:p>
          <a:p>
            <a:pPr lvl="0"/>
            <a:r>
              <a:rPr lang="en-US" dirty="0" err="1"/>
              <a:t>isBoundary</a:t>
            </a:r>
            <a:r>
              <a:rPr lang="en-US" dirty="0"/>
              <a:t>: This method checks if the slider is at the panel boundary.</a:t>
            </a:r>
          </a:p>
          <a:p>
            <a:pPr lvl="0"/>
            <a:r>
              <a:rPr lang="en-US" dirty="0" err="1"/>
              <a:t>toggleSliderDirection</a:t>
            </a:r>
            <a:r>
              <a:rPr lang="en-US" dirty="0"/>
              <a:t>: This method toggles the direction of the slider.</a:t>
            </a:r>
          </a:p>
          <a:p>
            <a:pPr lvl="0"/>
            <a:r>
              <a:rPr lang="en-US" dirty="0" err="1"/>
              <a:t>isCollide</a:t>
            </a:r>
            <a:r>
              <a:rPr lang="en-US" dirty="0"/>
              <a:t>: This method checks if the slider is colliding with the ball.</a:t>
            </a:r>
          </a:p>
          <a:p>
            <a:pPr lvl="0"/>
            <a:r>
              <a:rPr lang="en-US" dirty="0" err="1"/>
              <a:t>getRectangle</a:t>
            </a:r>
            <a:r>
              <a:rPr lang="en-US" dirty="0"/>
              <a:t>: This method gets the JavaFX Rectangle object from the Slider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D53C-A322-4E87-A057-7A71FD64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E302-5FCE-454F-9FCA-FCD2948A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isCollision</a:t>
            </a:r>
            <a:r>
              <a:rPr lang="en-US" dirty="0"/>
              <a:t>: This method checks if the brick is colliding with the ball.</a:t>
            </a:r>
          </a:p>
          <a:p>
            <a:pPr lvl="0"/>
            <a:r>
              <a:rPr lang="en-US" dirty="0" err="1"/>
              <a:t>isLeftCollision</a:t>
            </a:r>
            <a:r>
              <a:rPr lang="en-US" dirty="0"/>
              <a:t>: This method checks if the ball is colliding on the left side of the brick.</a:t>
            </a:r>
          </a:p>
          <a:p>
            <a:pPr lvl="0"/>
            <a:r>
              <a:rPr lang="en-US" dirty="0" err="1"/>
              <a:t>isRightCollision</a:t>
            </a:r>
            <a:r>
              <a:rPr lang="en-US" dirty="0"/>
              <a:t>: This method checks if the ball is colliding on the right side of the brick.</a:t>
            </a:r>
          </a:p>
          <a:p>
            <a:pPr lvl="0"/>
            <a:r>
              <a:rPr lang="en-US" dirty="0" err="1"/>
              <a:t>isTopCollision</a:t>
            </a:r>
            <a:r>
              <a:rPr lang="en-US" dirty="0"/>
              <a:t>: This method checks if the ball is colliding on top of the brick.</a:t>
            </a:r>
          </a:p>
          <a:p>
            <a:pPr lvl="0"/>
            <a:r>
              <a:rPr lang="en-US" dirty="0" err="1"/>
              <a:t>isBottomCollision</a:t>
            </a:r>
            <a:r>
              <a:rPr lang="en-US" dirty="0"/>
              <a:t>: This method checks if the ball is colliding at the bottom of the brick.</a:t>
            </a:r>
          </a:p>
          <a:p>
            <a:pPr lvl="0"/>
            <a:r>
              <a:rPr lang="en-US" dirty="0" err="1"/>
              <a:t>getRectangle</a:t>
            </a:r>
            <a:r>
              <a:rPr lang="en-US" dirty="0"/>
              <a:t>: This method gets the JavaFX Rectangle object from the Brick object.</a:t>
            </a:r>
          </a:p>
          <a:p>
            <a:pPr lvl="0"/>
            <a:r>
              <a:rPr lang="en-US" dirty="0" err="1"/>
              <a:t>killBrick</a:t>
            </a:r>
            <a:r>
              <a:rPr lang="en-US" dirty="0"/>
              <a:t>: This method sets the </a:t>
            </a:r>
            <a:r>
              <a:rPr lang="en-US" dirty="0" err="1"/>
              <a:t>isDead</a:t>
            </a:r>
            <a:r>
              <a:rPr lang="en-US" dirty="0"/>
              <a:t> flag in the brick, once the brick is exploded by the ball.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779-05E6-4258-858C-0E4033AC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6FE-1ADB-4959-936F-274F6EDD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configureHbox</a:t>
            </a:r>
            <a:r>
              <a:rPr lang="en-US" dirty="0"/>
              <a:t>: This method creates boxes to show the digits of the timer.</a:t>
            </a:r>
          </a:p>
          <a:p>
            <a:pPr lvl="0"/>
            <a:r>
              <a:rPr lang="en-US" dirty="0" err="1"/>
              <a:t>configureDigits</a:t>
            </a:r>
            <a:r>
              <a:rPr lang="en-US" dirty="0"/>
              <a:t>: This method creates  and configures the digits and the background of the boxes.</a:t>
            </a:r>
          </a:p>
          <a:p>
            <a:pPr lvl="0"/>
            <a:r>
              <a:rPr lang="en-US" dirty="0" err="1"/>
              <a:t>createBackground</a:t>
            </a:r>
            <a:r>
              <a:rPr lang="en-US" dirty="0"/>
              <a:t>: This method creates the layout.</a:t>
            </a:r>
          </a:p>
          <a:p>
            <a:pPr lvl="0"/>
            <a:r>
              <a:rPr lang="en-US" dirty="0" err="1"/>
              <a:t>refreshDigits</a:t>
            </a:r>
            <a:r>
              <a:rPr lang="en-US" dirty="0"/>
              <a:t>: This method refreshes the timer after 60 seconds.</a:t>
            </a:r>
          </a:p>
          <a:p>
            <a:pPr lvl="0"/>
            <a:r>
              <a:rPr lang="en-US" dirty="0" err="1"/>
              <a:t>runClock</a:t>
            </a:r>
            <a:r>
              <a:rPr lang="en-US" dirty="0"/>
              <a:t>: This method calculates the time and updates the count for the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9D19-2BE5-4218-B012-D0AAA2DF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DC14-72C5-4A20-BF3B-BE788A6C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createMultipleBlocks</a:t>
            </a:r>
            <a:r>
              <a:rPr lang="en-US" dirty="0"/>
              <a:t>: This method creates multiple blocks in the breakout game</a:t>
            </a:r>
          </a:p>
          <a:p>
            <a:pPr lvl="0"/>
            <a:r>
              <a:rPr lang="en-US" dirty="0" err="1"/>
              <a:t>addHBox</a:t>
            </a:r>
            <a:r>
              <a:rPr lang="en-US" dirty="0"/>
              <a:t>: This method adds a </a:t>
            </a:r>
            <a:r>
              <a:rPr lang="en-US" dirty="0" err="1"/>
              <a:t>horiziontal</a:t>
            </a:r>
            <a:r>
              <a:rPr lang="en-US" dirty="0"/>
              <a:t> panel for the clock.</a:t>
            </a:r>
          </a:p>
          <a:p>
            <a:pPr lvl="0"/>
            <a:r>
              <a:rPr lang="en-US" dirty="0" err="1"/>
              <a:t>startBreakout</a:t>
            </a:r>
            <a:r>
              <a:rPr lang="en-US" dirty="0"/>
              <a:t>: This method starts the breakout game, creating all objects, adding into the panel, handling keypress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20A771-1541-4EED-80F8-8ADD62EF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17728"/>
            <a:ext cx="11439525" cy="56005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A6FC0E-169B-46D0-9DFF-375F15A4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515600" cy="938953"/>
          </a:xfrm>
        </p:spPr>
        <p:txBody>
          <a:bodyPr/>
          <a:lstStyle/>
          <a:p>
            <a:r>
              <a:rPr lang="en-US" dirty="0"/>
              <a:t>Game Screenshot:1</a:t>
            </a:r>
          </a:p>
        </p:txBody>
      </p:sp>
    </p:spTree>
    <p:extLst>
      <p:ext uri="{BB962C8B-B14F-4D97-AF65-F5344CB8AC3E}">
        <p14:creationId xmlns:p14="http://schemas.microsoft.com/office/powerpoint/2010/main" val="144477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1</vt:lpstr>
      <vt:lpstr>Problem Statement </vt:lpstr>
      <vt:lpstr>Design- Class Diagram</vt:lpstr>
      <vt:lpstr>Ball</vt:lpstr>
      <vt:lpstr>Slider</vt:lpstr>
      <vt:lpstr>Brick</vt:lpstr>
      <vt:lpstr>Clock</vt:lpstr>
      <vt:lpstr>Breakout</vt:lpstr>
      <vt:lpstr>Game Screenshot:1</vt:lpstr>
      <vt:lpstr>Game Screenshot:2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Bivas Maiti</dc:creator>
  <cp:lastModifiedBy>Bivas Maiti</cp:lastModifiedBy>
  <cp:revision>2</cp:revision>
  <dcterms:created xsi:type="dcterms:W3CDTF">2019-09-01T19:32:46Z</dcterms:created>
  <dcterms:modified xsi:type="dcterms:W3CDTF">2019-09-01T20:33:28Z</dcterms:modified>
</cp:coreProperties>
</file>