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2"/>
    <p:sldId id="269" r:id="rId3"/>
    <p:sldId id="257" r:id="rId4"/>
    <p:sldId id="264" r:id="rId5"/>
    <p:sldId id="275" r:id="rId6"/>
    <p:sldId id="272" r:id="rId7"/>
    <p:sldId id="274" r:id="rId8"/>
    <p:sldId id="260" r:id="rId9"/>
    <p:sldId id="262" r:id="rId10"/>
    <p:sldId id="273" r:id="rId11"/>
    <p:sldId id="271" r:id="rId1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>
      <p:cViewPr varScale="1">
        <p:scale>
          <a:sx n="93" d="100"/>
          <a:sy n="93" d="100"/>
        </p:scale>
        <p:origin x="96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HAV JARIWALA" userId="7e3ee478ceb1d77d" providerId="LiveId" clId="{3C22F095-0768-43CE-8491-83F980CF0878}"/>
    <pc:docChg chg="undo modSld">
      <pc:chgData name="MADHAV JARIWALA" userId="7e3ee478ceb1d77d" providerId="LiveId" clId="{3C22F095-0768-43CE-8491-83F980CF0878}" dt="2018-10-30T08:46:55.534" v="116" actId="12"/>
      <pc:docMkLst>
        <pc:docMk/>
      </pc:docMkLst>
      <pc:sldChg chg="modSp">
        <pc:chgData name="MADHAV JARIWALA" userId="7e3ee478ceb1d77d" providerId="LiveId" clId="{3C22F095-0768-43CE-8491-83F980CF0878}" dt="2018-10-30T08:42:41.610" v="39" actId="1076"/>
        <pc:sldMkLst>
          <pc:docMk/>
          <pc:sldMk cId="0" sldId="256"/>
        </pc:sldMkLst>
        <pc:spChg chg="mod">
          <ac:chgData name="MADHAV JARIWALA" userId="7e3ee478ceb1d77d" providerId="LiveId" clId="{3C22F095-0768-43CE-8491-83F980CF0878}" dt="2018-10-30T08:42:30.689" v="38" actId="1076"/>
          <ac:spMkLst>
            <pc:docMk/>
            <pc:sldMk cId="0" sldId="256"/>
            <ac:spMk id="39" creationId="{00000000-0000-0000-0000-000000000000}"/>
          </ac:spMkLst>
        </pc:spChg>
        <pc:spChg chg="mod">
          <ac:chgData name="MADHAV JARIWALA" userId="7e3ee478ceb1d77d" providerId="LiveId" clId="{3C22F095-0768-43CE-8491-83F980CF0878}" dt="2018-10-30T08:42:41.610" v="39" actId="1076"/>
          <ac:spMkLst>
            <pc:docMk/>
            <pc:sldMk cId="0" sldId="256"/>
            <ac:spMk id="41" creationId="{00000000-0000-0000-0000-000000000000}"/>
          </ac:spMkLst>
        </pc:spChg>
        <pc:spChg chg="mod">
          <ac:chgData name="MADHAV JARIWALA" userId="7e3ee478ceb1d77d" providerId="LiveId" clId="{3C22F095-0768-43CE-8491-83F980CF0878}" dt="2018-10-30T08:41:58.569" v="32" actId="2711"/>
          <ac:spMkLst>
            <pc:docMk/>
            <pc:sldMk cId="0" sldId="256"/>
            <ac:spMk id="42" creationId="{00000000-0000-0000-0000-000000000000}"/>
          </ac:spMkLst>
        </pc:spChg>
      </pc:sldChg>
      <pc:sldChg chg="modSp">
        <pc:chgData name="MADHAV JARIWALA" userId="7e3ee478ceb1d77d" providerId="LiveId" clId="{3C22F095-0768-43CE-8491-83F980CF0878}" dt="2018-10-30T08:46:40.394" v="112" actId="12"/>
        <pc:sldMkLst>
          <pc:docMk/>
          <pc:sldMk cId="0" sldId="257"/>
        </pc:sldMkLst>
        <pc:spChg chg="mod">
          <ac:chgData name="MADHAV JARIWALA" userId="7e3ee478ceb1d77d" providerId="LiveId" clId="{3C22F095-0768-43CE-8491-83F980CF0878}" dt="2018-10-30T08:42:59.186" v="42" actId="2711"/>
          <ac:spMkLst>
            <pc:docMk/>
            <pc:sldMk cId="0" sldId="257"/>
            <ac:spMk id="45" creationId="{00000000-0000-0000-0000-000000000000}"/>
          </ac:spMkLst>
        </pc:spChg>
        <pc:spChg chg="mod">
          <ac:chgData name="MADHAV JARIWALA" userId="7e3ee478ceb1d77d" providerId="LiveId" clId="{3C22F095-0768-43CE-8491-83F980CF0878}" dt="2018-10-30T08:46:40.394" v="112" actId="12"/>
          <ac:spMkLst>
            <pc:docMk/>
            <pc:sldMk cId="0" sldId="257"/>
            <ac:spMk id="46" creationId="{00000000-0000-0000-0000-000000000000}"/>
          </ac:spMkLst>
        </pc:spChg>
      </pc:sldChg>
      <pc:sldChg chg="modSp">
        <pc:chgData name="MADHAV JARIWALA" userId="7e3ee478ceb1d77d" providerId="LiveId" clId="{3C22F095-0768-43CE-8491-83F980CF0878}" dt="2018-10-30T08:45:44.171" v="102" actId="2711"/>
        <pc:sldMkLst>
          <pc:docMk/>
          <pc:sldMk cId="0" sldId="260"/>
        </pc:sldMkLst>
        <pc:spChg chg="mod">
          <ac:chgData name="MADHAV JARIWALA" userId="7e3ee478ceb1d77d" providerId="LiveId" clId="{3C22F095-0768-43CE-8491-83F980CF0878}" dt="2018-10-30T08:45:38.126" v="101" actId="2711"/>
          <ac:spMkLst>
            <pc:docMk/>
            <pc:sldMk cId="0" sldId="260"/>
            <ac:spMk id="55" creationId="{00000000-0000-0000-0000-000000000000}"/>
          </ac:spMkLst>
        </pc:spChg>
        <pc:spChg chg="mod">
          <ac:chgData name="MADHAV JARIWALA" userId="7e3ee478ceb1d77d" providerId="LiveId" clId="{3C22F095-0768-43CE-8491-83F980CF0878}" dt="2018-10-30T08:45:44.171" v="102" actId="2711"/>
          <ac:spMkLst>
            <pc:docMk/>
            <pc:sldMk cId="0" sldId="260"/>
            <ac:spMk id="56" creationId="{00000000-0000-0000-0000-000000000000}"/>
          </ac:spMkLst>
        </pc:spChg>
      </pc:sldChg>
      <pc:sldChg chg="modSp">
        <pc:chgData name="MADHAV JARIWALA" userId="7e3ee478ceb1d77d" providerId="LiveId" clId="{3C22F095-0768-43CE-8491-83F980CF0878}" dt="2018-10-30T08:46:55.534" v="116" actId="12"/>
        <pc:sldMkLst>
          <pc:docMk/>
          <pc:sldMk cId="0" sldId="262"/>
        </pc:sldMkLst>
        <pc:spChg chg="mod">
          <ac:chgData name="MADHAV JARIWALA" userId="7e3ee478ceb1d77d" providerId="LiveId" clId="{3C22F095-0768-43CE-8491-83F980CF0878}" dt="2018-10-30T08:46:14.956" v="106" actId="2711"/>
          <ac:spMkLst>
            <pc:docMk/>
            <pc:sldMk cId="0" sldId="262"/>
            <ac:spMk id="63" creationId="{00000000-0000-0000-0000-000000000000}"/>
          </ac:spMkLst>
        </pc:spChg>
        <pc:spChg chg="mod">
          <ac:chgData name="MADHAV JARIWALA" userId="7e3ee478ceb1d77d" providerId="LiveId" clId="{3C22F095-0768-43CE-8491-83F980CF0878}" dt="2018-10-30T08:46:55.534" v="116" actId="12"/>
          <ac:spMkLst>
            <pc:docMk/>
            <pc:sldMk cId="0" sldId="262"/>
            <ac:spMk id="64" creationId="{00000000-0000-0000-0000-000000000000}"/>
          </ac:spMkLst>
        </pc:spChg>
      </pc:sldChg>
      <pc:sldChg chg="modSp">
        <pc:chgData name="MADHAV JARIWALA" userId="7e3ee478ceb1d77d" providerId="LiveId" clId="{3C22F095-0768-43CE-8491-83F980CF0878}" dt="2018-10-30T08:46:34.951" v="109" actId="12"/>
        <pc:sldMkLst>
          <pc:docMk/>
          <pc:sldMk cId="3463916656" sldId="264"/>
        </pc:sldMkLst>
        <pc:spChg chg="mod">
          <ac:chgData name="MADHAV JARIWALA" userId="7e3ee478ceb1d77d" providerId="LiveId" clId="{3C22F095-0768-43CE-8491-83F980CF0878}" dt="2018-10-30T08:45:26.101" v="99" actId="2711"/>
          <ac:spMkLst>
            <pc:docMk/>
            <pc:sldMk cId="3463916656" sldId="264"/>
            <ac:spMk id="45" creationId="{00000000-0000-0000-0000-000000000000}"/>
          </ac:spMkLst>
        </pc:spChg>
        <pc:spChg chg="mod">
          <ac:chgData name="MADHAV JARIWALA" userId="7e3ee478ceb1d77d" providerId="LiveId" clId="{3C22F095-0768-43CE-8491-83F980CF0878}" dt="2018-10-30T08:46:34.951" v="109" actId="12"/>
          <ac:spMkLst>
            <pc:docMk/>
            <pc:sldMk cId="3463916656" sldId="264"/>
            <ac:spMk id="46" creationId="{00000000-0000-0000-0000-000000000000}"/>
          </ac:spMkLst>
        </pc:spChg>
      </pc:sldChg>
      <pc:sldChg chg="modSp">
        <pc:chgData name="MADHAV JARIWALA" userId="7e3ee478ceb1d77d" providerId="LiveId" clId="{3C22F095-0768-43CE-8491-83F980CF0878}" dt="2018-10-30T08:46:00.163" v="104" actId="2711"/>
        <pc:sldMkLst>
          <pc:docMk/>
          <pc:sldMk cId="4066142282" sldId="266"/>
        </pc:sldMkLst>
        <pc:spChg chg="mod">
          <ac:chgData name="MADHAV JARIWALA" userId="7e3ee478ceb1d77d" providerId="LiveId" clId="{3C22F095-0768-43CE-8491-83F980CF0878}" dt="2018-10-30T08:45:51.619" v="103" actId="2711"/>
          <ac:spMkLst>
            <pc:docMk/>
            <pc:sldMk cId="4066142282" sldId="266"/>
            <ac:spMk id="55" creationId="{00000000-0000-0000-0000-000000000000}"/>
          </ac:spMkLst>
        </pc:spChg>
        <pc:spChg chg="mod">
          <ac:chgData name="MADHAV JARIWALA" userId="7e3ee478ceb1d77d" providerId="LiveId" clId="{3C22F095-0768-43CE-8491-83F980CF0878}" dt="2018-10-30T08:46:00.163" v="104" actId="2711"/>
          <ac:spMkLst>
            <pc:docMk/>
            <pc:sldMk cId="4066142282" sldId="266"/>
            <ac:spMk id="56" creationId="{00000000-0000-0000-0000-000000000000}"/>
          </ac:spMkLst>
        </pc:spChg>
      </pc:sldChg>
      <pc:sldChg chg="addSp delSp modSp">
        <pc:chgData name="MADHAV JARIWALA" userId="7e3ee478ceb1d77d" providerId="LiveId" clId="{3C22F095-0768-43CE-8491-83F980CF0878}" dt="2018-10-30T08:46:05.307" v="105" actId="2711"/>
        <pc:sldMkLst>
          <pc:docMk/>
          <pc:sldMk cId="736988384" sldId="267"/>
        </pc:sldMkLst>
        <pc:spChg chg="mod">
          <ac:chgData name="MADHAV JARIWALA" userId="7e3ee478ceb1d77d" providerId="LiveId" clId="{3C22F095-0768-43CE-8491-83F980CF0878}" dt="2018-10-30T08:46:05.307" v="105" actId="2711"/>
          <ac:spMkLst>
            <pc:docMk/>
            <pc:sldMk cId="736988384" sldId="267"/>
            <ac:spMk id="2" creationId="{170C1C1C-6BDE-48E9-85E0-D2C235D926A3}"/>
          </ac:spMkLst>
        </pc:spChg>
        <pc:spChg chg="del mod">
          <ac:chgData name="MADHAV JARIWALA" userId="7e3ee478ceb1d77d" providerId="LiveId" clId="{3C22F095-0768-43CE-8491-83F980CF0878}" dt="2018-10-30T08:41:22.326" v="5"/>
          <ac:spMkLst>
            <pc:docMk/>
            <pc:sldMk cId="736988384" sldId="267"/>
            <ac:spMk id="3" creationId="{3195024C-D455-4A41-BD26-C4772C44FC3E}"/>
          </ac:spMkLst>
        </pc:spChg>
        <pc:spChg chg="add del mod">
          <ac:chgData name="MADHAV JARIWALA" userId="7e3ee478ceb1d77d" providerId="LiveId" clId="{3C22F095-0768-43CE-8491-83F980CF0878}" dt="2018-10-30T08:41:29.008" v="6"/>
          <ac:spMkLst>
            <pc:docMk/>
            <pc:sldMk cId="736988384" sldId="267"/>
            <ac:spMk id="4" creationId="{6EB6F55C-A3C9-4DAF-9228-D17AF72254BC}"/>
          </ac:spMkLst>
        </pc:spChg>
        <pc:picChg chg="mod">
          <ac:chgData name="MADHAV JARIWALA" userId="7e3ee478ceb1d77d" providerId="LiveId" clId="{3C22F095-0768-43CE-8491-83F980CF0878}" dt="2018-10-30T08:41:12.074" v="1" actId="14100"/>
          <ac:picMkLst>
            <pc:docMk/>
            <pc:sldMk cId="736988384" sldId="267"/>
            <ac:picMk id="5" creationId="{4E742623-295E-47DD-8403-63AD20E68C6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57160" lvl="2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00240" lvl="3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542960" lvl="4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96F534F-8E7B-4013-A42B-2F1FC44B8487}" type="datetime">
              <a:rPr lang="en-IN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>
                <a:lnSpc>
                  <a:spcPct val="100000"/>
                </a:lnSpc>
              </a:pPr>
              <a:t>06-04-2019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DD6FE1F-FE3F-47E3-85B9-1008C5028F7F}" type="slidenum">
              <a:rPr lang="en-IN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s://timesofindia.indiatimes.com/india/driving-licences-to-be-uniform-across-india/articleshow/66199699.cm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41380" y="320220"/>
            <a:ext cx="8661240" cy="6217560"/>
          </a:xfrm>
          <a:prstGeom prst="rect">
            <a:avLst/>
          </a:prstGeom>
          <a:solidFill>
            <a:schemeClr val="tx1">
              <a:alpha val="8000"/>
            </a:schemeClr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TextBox 1"/>
          <p:cNvSpPr txBox="1"/>
          <p:nvPr/>
        </p:nvSpPr>
        <p:spPr>
          <a:xfrm>
            <a:off x="449322" y="3454660"/>
            <a:ext cx="6937732" cy="369887"/>
          </a:xfrm>
          <a:prstGeom prst="rect">
            <a:avLst/>
          </a:prstGeom>
        </p:spPr>
        <p:txBody>
          <a:bodyPr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​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34" y="1384826"/>
            <a:ext cx="1109792" cy="939616"/>
          </a:xfrm>
          <a:prstGeom prst="rect">
            <a:avLst/>
          </a:prstGeom>
        </p:spPr>
      </p:pic>
      <p:sp>
        <p:nvSpPr>
          <p:cNvPr id="32" name="TextBox 3"/>
          <p:cNvSpPr txBox="1"/>
          <p:nvPr/>
        </p:nvSpPr>
        <p:spPr>
          <a:xfrm>
            <a:off x="6242699" y="3461746"/>
            <a:ext cx="3048000" cy="369332"/>
          </a:xfrm>
          <a:prstGeom prst="rect">
            <a:avLst/>
          </a:prstGeom>
        </p:spPr>
        <p:txBody>
          <a:bodyPr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TextBox 4"/>
          <p:cNvSpPr txBox="1"/>
          <p:nvPr/>
        </p:nvSpPr>
        <p:spPr>
          <a:xfrm>
            <a:off x="6242698" y="3821641"/>
            <a:ext cx="3553823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TextBox 5"/>
          <p:cNvSpPr txBox="1"/>
          <p:nvPr/>
        </p:nvSpPr>
        <p:spPr>
          <a:xfrm>
            <a:off x="1421854" y="1610113"/>
            <a:ext cx="748076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C. K. Pithawala College of Engineering and Technology, Surat</a:t>
            </a:r>
          </a:p>
          <a:p>
            <a:pPr algn="ctr"/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5" name="Picture 2" descr="http://ssipgujarat.in/gih/img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49" y="485195"/>
            <a:ext cx="1567263" cy="64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2523312" y="596410"/>
            <a:ext cx="5991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GUJARAT INDUSTRIAL HACKATHON 2018</a:t>
            </a: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86406" y="2708920"/>
            <a:ext cx="71711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Ministry Category :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PSU</a:t>
            </a:r>
          </a:p>
          <a:p>
            <a:pPr algn="ctr"/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: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Driving L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icense Controlled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mart Vehicle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IN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Problem Code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GIH090</a:t>
            </a:r>
          </a:p>
          <a:p>
            <a:pPr algn="ctr"/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IN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Mentor Name : 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Dr. Ami Tusharkant Choksi</a:t>
            </a:r>
            <a:endParaRPr lang="en-IN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IN" sz="20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IN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Team 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Leader Name :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Viren Chetanbhai 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Patel</a:t>
            </a:r>
          </a:p>
          <a:p>
            <a:pPr algn="ctr"/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IN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Team ID: 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TG000997</a:t>
            </a:r>
            <a:endParaRPr lang="en-IN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3846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241200" y="320040"/>
            <a:ext cx="8661240" cy="6217560"/>
          </a:xfrm>
          <a:prstGeom prst="rect">
            <a:avLst/>
          </a:prstGeom>
          <a:solidFill>
            <a:schemeClr val="tx1">
              <a:alpha val="8000"/>
            </a:schemeClr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Line 2"/>
          <p:cNvSpPr/>
          <p:nvPr/>
        </p:nvSpPr>
        <p:spPr>
          <a:xfrm>
            <a:off x="3490560" y="2057400"/>
            <a:ext cx="360" cy="2743200"/>
          </a:xfrm>
          <a:prstGeom prst="line">
            <a:avLst/>
          </a:prstGeom>
          <a:ln w="1908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TextShape 3"/>
          <p:cNvSpPr txBox="1"/>
          <p:nvPr/>
        </p:nvSpPr>
        <p:spPr>
          <a:xfrm>
            <a:off x="628560" y="963720"/>
            <a:ext cx="2620440" cy="4929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3100" b="1" spc="-1" dirty="0" smtClean="0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Estimate Cost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Shape 4"/>
          <p:cNvSpPr txBox="1"/>
          <p:nvPr/>
        </p:nvSpPr>
        <p:spPr>
          <a:xfrm>
            <a:off x="3644418" y="1340768"/>
            <a:ext cx="4878720" cy="4929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343260" indent="-342900" algn="just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Arduino UNO R3  : </a:t>
            </a:r>
            <a:r>
              <a:rPr lang="en-IN" dirty="0" smtClean="0"/>
              <a:t>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530 </a:t>
            </a:r>
            <a:r>
              <a:rPr lang="en-IN" dirty="0" smtClean="0"/>
              <a:t>₹</a:t>
            </a: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3260" indent="-342900" algn="just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3260" indent="-342900" algn="just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R307 fingerprint scanner: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1357 </a:t>
            </a:r>
            <a:r>
              <a:rPr lang="en-IN" dirty="0"/>
              <a:t>₹</a:t>
            </a: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3260" indent="-342900" algn="just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3260" indent="-342900" algn="just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EM-18 RFID Reader: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610 </a:t>
            </a:r>
            <a:r>
              <a:rPr lang="en-IN" dirty="0" smtClean="0"/>
              <a:t>₹</a:t>
            </a:r>
          </a:p>
          <a:p>
            <a:pPr marL="343260" indent="-342900" algn="just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IN" dirty="0"/>
          </a:p>
          <a:p>
            <a:pPr marL="343260" indent="-342900" algn="just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500 ₹</a:t>
            </a:r>
            <a:endParaRPr lang="en-IN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3260" indent="-342900" algn="just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3260" indent="-342900" algn="just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3260" indent="-342900" algn="just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Total Cost ~ </a:t>
            </a:r>
            <a:r>
              <a:rPr lang="en-U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3000</a:t>
            </a:r>
            <a:r>
              <a:rPr lang="en-U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/>
              <a:t>₹</a:t>
            </a:r>
            <a:endParaRPr lang="en-US" sz="20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3260" indent="-342900" algn="just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9761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241200" y="320040"/>
            <a:ext cx="8661240" cy="6217560"/>
          </a:xfrm>
          <a:prstGeom prst="rect">
            <a:avLst/>
          </a:prstGeom>
          <a:solidFill>
            <a:schemeClr val="tx1">
              <a:alpha val="8000"/>
            </a:schemeClr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TextBox 2"/>
          <p:cNvSpPr txBox="1"/>
          <p:nvPr/>
        </p:nvSpPr>
        <p:spPr>
          <a:xfrm>
            <a:off x="2411580" y="3013321"/>
            <a:ext cx="432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77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241380" y="320220"/>
            <a:ext cx="8661240" cy="6217560"/>
          </a:xfrm>
          <a:prstGeom prst="rect">
            <a:avLst/>
          </a:prstGeom>
          <a:solidFill>
            <a:schemeClr val="tx1">
              <a:alpha val="8000"/>
            </a:schemeClr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TextBox 1"/>
          <p:cNvSpPr txBox="1"/>
          <p:nvPr/>
        </p:nvSpPr>
        <p:spPr>
          <a:xfrm>
            <a:off x="-25384" y="3312305"/>
            <a:ext cx="6937732" cy="369887"/>
          </a:xfrm>
          <a:prstGeom prst="rect">
            <a:avLst/>
          </a:prstGeom>
        </p:spPr>
        <p:txBody>
          <a:bodyPr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​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67993" y="3319391"/>
            <a:ext cx="3048000" cy="369332"/>
          </a:xfrm>
          <a:prstGeom prst="rect">
            <a:avLst/>
          </a:prstGeom>
        </p:spPr>
        <p:txBody>
          <a:bodyPr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767992" y="3679286"/>
            <a:ext cx="3553823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224586" y="1834977"/>
            <a:ext cx="6937732" cy="369887"/>
          </a:xfrm>
          <a:prstGeom prst="rect">
            <a:avLst/>
          </a:prstGeom>
        </p:spPr>
        <p:txBody>
          <a:bodyPr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            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4816" y="1018876"/>
            <a:ext cx="3074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Team Members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525116"/>
              </p:ext>
            </p:extLst>
          </p:nvPr>
        </p:nvGraphicFramePr>
        <p:xfrm>
          <a:off x="1304816" y="2204864"/>
          <a:ext cx="6845644" cy="3337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22822">
                  <a:extLst>
                    <a:ext uri="{9D8B030D-6E8A-4147-A177-3AD203B41FA5}">
                      <a16:colId xmlns:a16="http://schemas.microsoft.com/office/drawing/2014/main" val="1585967870"/>
                    </a:ext>
                  </a:extLst>
                </a:gridCol>
                <a:gridCol w="3422822">
                  <a:extLst>
                    <a:ext uri="{9D8B030D-6E8A-4147-A177-3AD203B41FA5}">
                      <a16:colId xmlns:a16="http://schemas.microsoft.com/office/drawing/2014/main" val="2750437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Enrolment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061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160090107013</a:t>
                      </a:r>
                      <a:endParaRPr lang="en-IN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Smit </a:t>
                      </a:r>
                      <a:r>
                        <a:rPr lang="en-IN" sz="18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Golakiya</a:t>
                      </a:r>
                      <a:endParaRPr lang="en-IN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935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160090107020</a:t>
                      </a:r>
                      <a:endParaRPr lang="en-IN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Madhav</a:t>
                      </a:r>
                      <a:r>
                        <a:rPr lang="en-IN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Jariwala</a:t>
                      </a:r>
                      <a:endParaRPr lang="en-IN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60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160090107024</a:t>
                      </a:r>
                      <a:endParaRPr lang="en-IN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Ayush</a:t>
                      </a:r>
                      <a:r>
                        <a:rPr lang="en-IN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Master</a:t>
                      </a:r>
                      <a:endParaRPr lang="en-IN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02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160090107040</a:t>
                      </a:r>
                      <a:endParaRPr lang="en-IN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Viren</a:t>
                      </a:r>
                      <a:r>
                        <a:rPr lang="en-IN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Patel</a:t>
                      </a:r>
                      <a:endParaRPr lang="en-IN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956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160090107045</a:t>
                      </a:r>
                      <a:endParaRPr lang="en-IN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Saloni</a:t>
                      </a:r>
                      <a:r>
                        <a:rPr lang="en-IN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Agrawal</a:t>
                      </a:r>
                      <a:endParaRPr lang="en-IN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60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160090107055</a:t>
                      </a:r>
                      <a:endParaRPr lang="en-IN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Manthan Solanki</a:t>
                      </a:r>
                      <a:endParaRPr lang="en-IN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864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160090107057</a:t>
                      </a:r>
                      <a:endParaRPr lang="en-IN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Jahnvi</a:t>
                      </a:r>
                      <a:r>
                        <a:rPr lang="en-IN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Trivedi</a:t>
                      </a:r>
                      <a:endParaRPr lang="en-IN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842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160094107003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Dharmit Mehta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495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79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241200" y="320040"/>
            <a:ext cx="8661240" cy="6217560"/>
          </a:xfrm>
          <a:prstGeom prst="rect">
            <a:avLst/>
          </a:prstGeom>
          <a:solidFill>
            <a:schemeClr val="tx1">
              <a:alpha val="8000"/>
            </a:schemeClr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2"/>
          <p:cNvSpPr/>
          <p:nvPr/>
        </p:nvSpPr>
        <p:spPr>
          <a:xfrm>
            <a:off x="3347864" y="1988840"/>
            <a:ext cx="360" cy="2743200"/>
          </a:xfrm>
          <a:prstGeom prst="line">
            <a:avLst/>
          </a:prstGeom>
          <a:ln w="1908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TextShape 3"/>
          <p:cNvSpPr txBox="1"/>
          <p:nvPr/>
        </p:nvSpPr>
        <p:spPr>
          <a:xfrm>
            <a:off x="622458" y="980728"/>
            <a:ext cx="2142520" cy="4929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3200" b="1" spc="-1" dirty="0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Problems faced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Shape 4"/>
          <p:cNvSpPr txBox="1"/>
          <p:nvPr/>
        </p:nvSpPr>
        <p:spPr>
          <a:xfrm>
            <a:off x="3635896" y="908720"/>
            <a:ext cx="4952912" cy="5573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Underage, not holding the license become the reason of accidents.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Eligible age, unskilled driving, not holding the license become the reason of accidents.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Crime rate increases, because of unauthorised person driving the vehicle</a:t>
            </a:r>
            <a:r>
              <a:rPr lang="en-IN" dirty="0" smtClea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Other than Person verifying the license can drive.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 Driving license is lost, vehicle can not start.</a:t>
            </a:r>
            <a:endParaRPr lang="en-IN" dirty="0" smtClean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5F5AEB3-5088-4EED-B8E7-D5A984410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3825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241200" y="245900"/>
            <a:ext cx="8661240" cy="6217560"/>
          </a:xfrm>
          <a:prstGeom prst="rect">
            <a:avLst/>
          </a:prstGeom>
          <a:solidFill>
            <a:schemeClr val="tx1">
              <a:alpha val="8000"/>
            </a:schemeClr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2"/>
          <p:cNvSpPr/>
          <p:nvPr/>
        </p:nvSpPr>
        <p:spPr>
          <a:xfrm>
            <a:off x="3490560" y="2057400"/>
            <a:ext cx="360" cy="2743200"/>
          </a:xfrm>
          <a:prstGeom prst="line">
            <a:avLst/>
          </a:prstGeom>
          <a:ln w="1908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TextShape 3"/>
          <p:cNvSpPr txBox="1"/>
          <p:nvPr/>
        </p:nvSpPr>
        <p:spPr>
          <a:xfrm>
            <a:off x="628560" y="963720"/>
            <a:ext cx="2431272" cy="4929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3100" b="1" strike="noStrike" spc="-1" dirty="0" smtClean="0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Idea/
Solution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5F5AEB3-5088-4EED-B8E7-D5A984410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3825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965" b="63329" l="76617" r="81657">
                        <a14:foregroundMark x1="78698" y1="60588" x2="78698" y2="60588"/>
                        <a14:foregroundMark x1="80313" y1="60242" x2="80313" y2="60242"/>
                        <a14:foregroundMark x1="78177" y1="55575" x2="78177" y2="555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987" t="53920" r="17713" b="35625"/>
          <a:stretch/>
        </p:blipFill>
        <p:spPr>
          <a:xfrm>
            <a:off x="4153185" y="5105587"/>
            <a:ext cx="793751" cy="7937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57"/>
          <a:stretch/>
        </p:blipFill>
        <p:spPr>
          <a:xfrm>
            <a:off x="4116964" y="688464"/>
            <a:ext cx="866187" cy="9031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002" y="2470561"/>
            <a:ext cx="743934" cy="7424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46936" y="665547"/>
            <a:ext cx="3681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NFC Smart card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reader scans smart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riving license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82528" y="2114509"/>
            <a:ext cx="38441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Smart driving license verification: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Fingerprint from driving license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I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Fingerprint from fingerprint reader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Fingerprint match checking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83151" y="5180999"/>
            <a:ext cx="3645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Ignition starts if fingerprint match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330" y="3528141"/>
            <a:ext cx="980979" cy="98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166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241200" y="245900"/>
            <a:ext cx="8661240" cy="6217560"/>
          </a:xfrm>
          <a:prstGeom prst="rect">
            <a:avLst/>
          </a:prstGeom>
          <a:solidFill>
            <a:schemeClr val="tx1">
              <a:alpha val="8000"/>
            </a:schemeClr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2"/>
          <p:cNvSpPr/>
          <p:nvPr/>
        </p:nvSpPr>
        <p:spPr>
          <a:xfrm>
            <a:off x="3490560" y="2057400"/>
            <a:ext cx="360" cy="2743200"/>
          </a:xfrm>
          <a:prstGeom prst="line">
            <a:avLst/>
          </a:prstGeom>
          <a:ln w="1908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TextShape 3"/>
          <p:cNvSpPr txBox="1"/>
          <p:nvPr/>
        </p:nvSpPr>
        <p:spPr>
          <a:xfrm>
            <a:off x="628560" y="963720"/>
            <a:ext cx="2431272" cy="4929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3100" b="1" strike="noStrike" spc="-1" dirty="0" smtClean="0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Idea/
Solution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5F5AEB3-5088-4EED-B8E7-D5A984410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3825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58339" y="2689976"/>
            <a:ext cx="3645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At a time interval of 5 min, driving person is verified using face recognition.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5224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241200" y="260648"/>
            <a:ext cx="8661240" cy="6217560"/>
          </a:xfrm>
          <a:prstGeom prst="rect">
            <a:avLst/>
          </a:prstGeom>
          <a:solidFill>
            <a:schemeClr val="tx1">
              <a:alpha val="8000"/>
            </a:schemeClr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2"/>
          <p:cNvSpPr/>
          <p:nvPr/>
        </p:nvSpPr>
        <p:spPr>
          <a:xfrm>
            <a:off x="3490560" y="2057400"/>
            <a:ext cx="360" cy="2743200"/>
          </a:xfrm>
          <a:prstGeom prst="line">
            <a:avLst/>
          </a:prstGeom>
          <a:ln w="1908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TextShape 3"/>
          <p:cNvSpPr txBox="1"/>
          <p:nvPr/>
        </p:nvSpPr>
        <p:spPr>
          <a:xfrm>
            <a:off x="35496" y="964080"/>
            <a:ext cx="3266821" cy="4929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3100" b="1" strike="noStrike" spc="-1" dirty="0" smtClean="0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Backup System</a:t>
            </a:r>
          </a:p>
          <a:p>
            <a:pPr algn="r">
              <a:lnSpc>
                <a:spcPct val="100000"/>
              </a:lnSpc>
            </a:pPr>
            <a:r>
              <a:rPr lang="en-US" sz="1400" b="1" spc="-1" dirty="0" smtClean="0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(without license Card)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5F5AEB3-5088-4EED-B8E7-D5A984410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3825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965" b="63329" l="76617" r="81657">
                        <a14:foregroundMark x1="78698" y1="60588" x2="78698" y2="60588"/>
                        <a14:foregroundMark x1="80313" y1="60242" x2="80313" y2="60242"/>
                        <a14:foregroundMark x1="78177" y1="55575" x2="78177" y2="555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987" t="53920" r="17713" b="35625"/>
          <a:stretch/>
        </p:blipFill>
        <p:spPr>
          <a:xfrm>
            <a:off x="3903254" y="5416797"/>
            <a:ext cx="714891" cy="7148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16016" y="665547"/>
            <a:ext cx="391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If driving license is </a:t>
            </a:r>
            <a:r>
              <a:rPr lang="en-IN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lost,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6016" y="1699834"/>
            <a:ext cx="384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Open application in mobile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30155" y="5171542"/>
            <a:ext cx="364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806" y="499927"/>
            <a:ext cx="793751" cy="7129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16016" y="2763598"/>
            <a:ext cx="336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Connect mobile to the system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16016" y="3721736"/>
            <a:ext cx="363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Send fingerprint via application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16016" y="4675052"/>
            <a:ext cx="340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Fingerprint for authentication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94968" y="5625753"/>
            <a:ext cx="3840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Ignition starts if fingerprint match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393" y="1544304"/>
            <a:ext cx="904575" cy="81249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368" y="2693040"/>
            <a:ext cx="576624" cy="5766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10969">
            <a:off x="3972671" y="3605971"/>
            <a:ext cx="506666" cy="5107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289" y="4435960"/>
            <a:ext cx="853679" cy="85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952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>
            <a:hlinkClick r:id="rId2"/>
          </p:cNvPr>
          <p:cNvSpPr/>
          <p:nvPr/>
        </p:nvSpPr>
        <p:spPr>
          <a:xfrm>
            <a:off x="241200" y="320040"/>
            <a:ext cx="8661240" cy="6217560"/>
          </a:xfrm>
          <a:prstGeom prst="rect">
            <a:avLst/>
          </a:prstGeom>
          <a:solidFill>
            <a:schemeClr val="tx1">
              <a:alpha val="8000"/>
            </a:schemeClr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62" name="Line 2"/>
          <p:cNvSpPr/>
          <p:nvPr/>
        </p:nvSpPr>
        <p:spPr>
          <a:xfrm>
            <a:off x="3490560" y="2057400"/>
            <a:ext cx="360" cy="2743200"/>
          </a:xfrm>
          <a:prstGeom prst="line">
            <a:avLst/>
          </a:prstGeom>
          <a:ln w="1908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TextShape 3"/>
          <p:cNvSpPr txBox="1"/>
          <p:nvPr/>
        </p:nvSpPr>
        <p:spPr>
          <a:xfrm>
            <a:off x="628560" y="963720"/>
            <a:ext cx="2620440" cy="4929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3100" b="1" strike="noStrike" spc="-1" dirty="0" smtClean="0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New Driving License Rule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Shape 4"/>
          <p:cNvSpPr txBox="1"/>
          <p:nvPr/>
        </p:nvSpPr>
        <p:spPr>
          <a:xfrm>
            <a:off x="3644418" y="1340768"/>
            <a:ext cx="4878720" cy="4929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781" y="501774"/>
            <a:ext cx="5002675" cy="50874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2058" y="5799517"/>
            <a:ext cx="176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Reference Link: 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46671" y="5733256"/>
            <a:ext cx="611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https://timesofindia.indiatimes.com/india/driving-licences-to-be-uniform-across-india/articleshow/66199699.cms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2447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241200" y="251951"/>
            <a:ext cx="8661240" cy="6223965"/>
          </a:xfrm>
          <a:prstGeom prst="rect">
            <a:avLst/>
          </a:prstGeom>
          <a:solidFill>
            <a:schemeClr val="tx1">
              <a:alpha val="8000"/>
            </a:schemeClr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Line 2"/>
          <p:cNvSpPr/>
          <p:nvPr/>
        </p:nvSpPr>
        <p:spPr>
          <a:xfrm>
            <a:off x="3490560" y="2057400"/>
            <a:ext cx="360" cy="2743200"/>
          </a:xfrm>
          <a:prstGeom prst="line">
            <a:avLst/>
          </a:prstGeom>
          <a:ln w="1908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TextShape 3"/>
          <p:cNvSpPr txBox="1"/>
          <p:nvPr/>
        </p:nvSpPr>
        <p:spPr>
          <a:xfrm>
            <a:off x="628560" y="963720"/>
            <a:ext cx="2620440" cy="4929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3200" b="1" spc="-1" dirty="0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Hardware</a:t>
            </a:r>
            <a:r>
              <a:rPr lang="en-US" sz="3100" b="1" strike="noStrike" spc="-1" dirty="0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Shape 4"/>
          <p:cNvSpPr txBox="1"/>
          <p:nvPr/>
        </p:nvSpPr>
        <p:spPr>
          <a:xfrm>
            <a:off x="3732120" y="963720"/>
            <a:ext cx="4782960" cy="4929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Smart Card </a:t>
            </a: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Reader/RFID </a:t>
            </a:r>
            <a:r>
              <a:rPr lang="en-IN" sz="22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Reader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Arduino UNO</a:t>
            </a:r>
            <a:endParaRPr lang="en-IN" sz="2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Fingerprint Reader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Mobile phone(Android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Camera </a:t>
            </a:r>
            <a:endParaRPr lang="en-IN" sz="2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241200" y="320040"/>
            <a:ext cx="8661240" cy="6217560"/>
          </a:xfrm>
          <a:prstGeom prst="rect">
            <a:avLst/>
          </a:prstGeom>
          <a:solidFill>
            <a:schemeClr val="tx1">
              <a:alpha val="8000"/>
            </a:schemeClr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Line 2"/>
          <p:cNvSpPr/>
          <p:nvPr/>
        </p:nvSpPr>
        <p:spPr>
          <a:xfrm>
            <a:off x="3490560" y="2057400"/>
            <a:ext cx="360" cy="2743200"/>
          </a:xfrm>
          <a:prstGeom prst="line">
            <a:avLst/>
          </a:prstGeom>
          <a:ln w="1908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TextShape 3"/>
          <p:cNvSpPr txBox="1"/>
          <p:nvPr/>
        </p:nvSpPr>
        <p:spPr>
          <a:xfrm>
            <a:off x="628560" y="963720"/>
            <a:ext cx="2620440" cy="4929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3100" b="1" strike="noStrike" spc="-1" dirty="0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Dependencies/
Showstopper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Shape 4"/>
          <p:cNvSpPr txBox="1"/>
          <p:nvPr/>
        </p:nvSpPr>
        <p:spPr>
          <a:xfrm>
            <a:off x="3644418" y="1340768"/>
            <a:ext cx="4878720" cy="4929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343260" indent="-342900" algn="just">
              <a:lnSpc>
                <a:spcPct val="9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Dependencies </a:t>
            </a:r>
            <a:r>
              <a:rPr lang="en-US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marL="360" algn="just">
              <a:lnSpc>
                <a:spcPct val="90000"/>
              </a:lnSpc>
              <a:buClr>
                <a:srgbClr val="000000"/>
              </a:buClr>
            </a:pPr>
            <a:endParaRPr lang="en-US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3260" indent="-342900" algn="just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eep driving license or Mobile Phone</a:t>
            </a:r>
          </a:p>
          <a:p>
            <a:pPr marL="343260" indent="-342900" algn="just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3260" indent="-342900" algn="just">
              <a:lnSpc>
                <a:spcPct val="9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Showstopper </a:t>
            </a:r>
            <a:r>
              <a:rPr lang="en-US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marL="343260" indent="-342900" algn="just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3260" indent="-342900" algn="just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Finger print modul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 is installed to assure that unauthorized person can’t access the vehicle. </a:t>
            </a:r>
          </a:p>
          <a:p>
            <a:pPr marL="343260" indent="-342900" algn="just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3260" indent="-342900" algn="just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3040</TotalTime>
  <Words>307</Words>
  <Application>Microsoft Office PowerPoint</Application>
  <PresentationFormat>On-screen Show (4:3)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Courier New</vt:lpstr>
      <vt:lpstr>DejaVu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- Idea/Approach Details</dc:title>
  <dc:creator>Admin;Parth Ghughriwala</dc:creator>
  <cp:keywords>Competition</cp:keywords>
  <cp:lastModifiedBy>Manthan Solanki</cp:lastModifiedBy>
  <cp:revision>114</cp:revision>
  <dcterms:created xsi:type="dcterms:W3CDTF">2017-12-19T15:58:25Z</dcterms:created>
  <dcterms:modified xsi:type="dcterms:W3CDTF">2019-04-06T15:44:52Z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