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E2E"/>
    <a:srgbClr val="B8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ENDRA KUMAR VERMA" userId="eaa9f545-4474-4b2b-b3ca-37f0be7657e1" providerId="ADAL" clId="{F39B08CB-6C26-49F2-8517-055FE1258158}"/>
    <pc:docChg chg="modSld">
      <pc:chgData name="VIRENDRA KUMAR VERMA" userId="eaa9f545-4474-4b2b-b3ca-37f0be7657e1" providerId="ADAL" clId="{F39B08CB-6C26-49F2-8517-055FE1258158}" dt="2022-09-16T11:56:31.276" v="1" actId="20577"/>
      <pc:docMkLst>
        <pc:docMk/>
      </pc:docMkLst>
      <pc:sldChg chg="modSp">
        <pc:chgData name="VIRENDRA KUMAR VERMA" userId="eaa9f545-4474-4b2b-b3ca-37f0be7657e1" providerId="ADAL" clId="{F39B08CB-6C26-49F2-8517-055FE1258158}" dt="2022-09-16T11:56:31.276" v="1" actId="20577"/>
        <pc:sldMkLst>
          <pc:docMk/>
          <pc:sldMk cId="0" sldId="257"/>
        </pc:sldMkLst>
        <pc:spChg chg="mod">
          <ac:chgData name="VIRENDRA KUMAR VERMA" userId="eaa9f545-4474-4b2b-b3ca-37f0be7657e1" providerId="ADAL" clId="{F39B08CB-6C26-49F2-8517-055FE1258158}" dt="2022-09-16T11:56:31.276" v="1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  <pc:docChgLst>
    <pc:chgData name="VIRENDRA KUMAR VERMA" userId="S::virendra2001@iitg.ac.in::eaa9f545-4474-4b2b-b3ca-37f0be7657e1" providerId="AD" clId="Web-{F45F2ED8-723B-4293-AA92-6FFC55AC0C47}"/>
    <pc:docChg chg="modSld">
      <pc:chgData name="VIRENDRA KUMAR VERMA" userId="S::virendra2001@iitg.ac.in::eaa9f545-4474-4b2b-b3ca-37f0be7657e1" providerId="AD" clId="Web-{F45F2ED8-723B-4293-AA92-6FFC55AC0C47}" dt="2022-09-07T14:32:45.291" v="133" actId="20577"/>
      <pc:docMkLst>
        <pc:docMk/>
      </pc:docMkLst>
      <pc:sldChg chg="addSp delSp modSp">
        <pc:chgData name="VIRENDRA KUMAR VERMA" userId="S::virendra2001@iitg.ac.in::eaa9f545-4474-4b2b-b3ca-37f0be7657e1" providerId="AD" clId="Web-{F45F2ED8-723B-4293-AA92-6FFC55AC0C47}" dt="2022-09-07T14:26:00.810" v="79" actId="1076"/>
        <pc:sldMkLst>
          <pc:docMk/>
          <pc:sldMk cId="0" sldId="256"/>
        </pc:sldMkLst>
        <pc:spChg chg="del">
          <ac:chgData name="VIRENDRA KUMAR VERMA" userId="S::virendra2001@iitg.ac.in::eaa9f545-4474-4b2b-b3ca-37f0be7657e1" providerId="AD" clId="Web-{F45F2ED8-723B-4293-AA92-6FFC55AC0C47}" dt="2022-09-07T14:17:27.654" v="8"/>
          <ac:spMkLst>
            <pc:docMk/>
            <pc:sldMk cId="0" sldId="256"/>
            <ac:spMk id="6" creationId="{00000000-0000-0000-0000-000000000000}"/>
          </ac:spMkLst>
        </pc:spChg>
        <pc:spChg chg="del">
          <ac:chgData name="VIRENDRA KUMAR VERMA" userId="S::virendra2001@iitg.ac.in::eaa9f545-4474-4b2b-b3ca-37f0be7657e1" providerId="AD" clId="Web-{F45F2ED8-723B-4293-AA92-6FFC55AC0C47}" dt="2022-09-07T14:17:07.013" v="6"/>
          <ac:spMkLst>
            <pc:docMk/>
            <pc:sldMk cId="0" sldId="256"/>
            <ac:spMk id="7" creationId="{00000000-0000-0000-0000-000000000000}"/>
          </ac:spMkLst>
        </pc:spChg>
        <pc:spChg chg="del">
          <ac:chgData name="VIRENDRA KUMAR VERMA" userId="S::virendra2001@iitg.ac.in::eaa9f545-4474-4b2b-b3ca-37f0be7657e1" providerId="AD" clId="Web-{F45F2ED8-723B-4293-AA92-6FFC55AC0C47}" dt="2022-09-07T14:16:52.700" v="5"/>
          <ac:spMkLst>
            <pc:docMk/>
            <pc:sldMk cId="0" sldId="256"/>
            <ac:spMk id="12" creationId="{00000000-0000-0000-0000-000000000000}"/>
          </ac:spMkLst>
        </pc:spChg>
        <pc:spChg chg="mod">
          <ac:chgData name="VIRENDRA KUMAR VERMA" userId="S::virendra2001@iitg.ac.in::eaa9f545-4474-4b2b-b3ca-37f0be7657e1" providerId="AD" clId="Web-{F45F2ED8-723B-4293-AA92-6FFC55AC0C47}" dt="2022-09-07T14:24:49.589" v="29" actId="1076"/>
          <ac:spMkLst>
            <pc:docMk/>
            <pc:sldMk cId="0" sldId="256"/>
            <ac:spMk id="48" creationId="{00000000-0000-0000-0000-000000000000}"/>
          </ac:spMkLst>
        </pc:spChg>
        <pc:spChg chg="del">
          <ac:chgData name="VIRENDRA KUMAR VERMA" userId="S::virendra2001@iitg.ac.in::eaa9f545-4474-4b2b-b3ca-37f0be7657e1" providerId="AD" clId="Web-{F45F2ED8-723B-4293-AA92-6FFC55AC0C47}" dt="2022-09-07T14:16:38.246" v="0"/>
          <ac:spMkLst>
            <pc:docMk/>
            <pc:sldMk cId="0" sldId="256"/>
            <ac:spMk id="49" creationId="{00000000-0000-0000-0000-000000000000}"/>
          </ac:spMkLst>
        </pc:spChg>
        <pc:spChg chg="del">
          <ac:chgData name="VIRENDRA KUMAR VERMA" userId="S::virendra2001@iitg.ac.in::eaa9f545-4474-4b2b-b3ca-37f0be7657e1" providerId="AD" clId="Web-{F45F2ED8-723B-4293-AA92-6FFC55AC0C47}" dt="2022-09-07T14:16:42.106" v="1"/>
          <ac:spMkLst>
            <pc:docMk/>
            <pc:sldMk cId="0" sldId="256"/>
            <ac:spMk id="50" creationId="{00000000-0000-0000-0000-000000000000}"/>
          </ac:spMkLst>
        </pc:spChg>
        <pc:spChg chg="del">
          <ac:chgData name="VIRENDRA KUMAR VERMA" userId="S::virendra2001@iitg.ac.in::eaa9f545-4474-4b2b-b3ca-37f0be7657e1" providerId="AD" clId="Web-{F45F2ED8-723B-4293-AA92-6FFC55AC0C47}" dt="2022-09-07T14:16:45.887" v="2"/>
          <ac:spMkLst>
            <pc:docMk/>
            <pc:sldMk cId="0" sldId="256"/>
            <ac:spMk id="51" creationId="{00000000-0000-0000-0000-000000000000}"/>
          </ac:spMkLst>
        </pc:spChg>
        <pc:spChg chg="add mod">
          <ac:chgData name="VIRENDRA KUMAR VERMA" userId="S::virendra2001@iitg.ac.in::eaa9f545-4474-4b2b-b3ca-37f0be7657e1" providerId="AD" clId="Web-{F45F2ED8-723B-4293-AA92-6FFC55AC0C47}" dt="2022-09-07T14:26:00.810" v="79" actId="1076"/>
          <ac:spMkLst>
            <pc:docMk/>
            <pc:sldMk cId="0" sldId="256"/>
            <ac:spMk id="55" creationId="{673534BF-501B-3FF1-5334-D62465941DBE}"/>
          </ac:spMkLst>
        </pc:spChg>
        <pc:grpChg chg="del">
          <ac:chgData name="VIRENDRA KUMAR VERMA" userId="S::virendra2001@iitg.ac.in::eaa9f545-4474-4b2b-b3ca-37f0be7657e1" providerId="AD" clId="Web-{F45F2ED8-723B-4293-AA92-6FFC55AC0C47}" dt="2022-09-07T14:16:50.606" v="4"/>
          <ac:grpSpMkLst>
            <pc:docMk/>
            <pc:sldMk cId="0" sldId="256"/>
            <ac:grpSpMk id="9" creationId="{00000000-0000-0000-0000-000000000000}"/>
          </ac:grpSpMkLst>
        </pc:grpChg>
        <pc:grpChg chg="del">
          <ac:chgData name="VIRENDRA KUMAR VERMA" userId="S::virendra2001@iitg.ac.in::eaa9f545-4474-4b2b-b3ca-37f0be7657e1" providerId="AD" clId="Web-{F45F2ED8-723B-4293-AA92-6FFC55AC0C47}" dt="2022-09-07T14:17:22.575" v="7"/>
          <ac:grpSpMkLst>
            <pc:docMk/>
            <pc:sldMk cId="0" sldId="256"/>
            <ac:grpSpMk id="13" creationId="{00000000-0000-0000-0000-000000000000}"/>
          </ac:grpSpMkLst>
        </pc:grpChg>
        <pc:picChg chg="del">
          <ac:chgData name="VIRENDRA KUMAR VERMA" userId="S::virendra2001@iitg.ac.in::eaa9f545-4474-4b2b-b3ca-37f0be7657e1" providerId="AD" clId="Web-{F45F2ED8-723B-4293-AA92-6FFC55AC0C47}" dt="2022-09-07T14:16:48.231" v="3"/>
          <ac:picMkLst>
            <pc:docMk/>
            <pc:sldMk cId="0" sldId="256"/>
            <ac:picMk id="8" creationId="{00000000-0000-0000-0000-000000000000}"/>
          </ac:picMkLst>
        </pc:picChg>
      </pc:sldChg>
      <pc:sldChg chg="delSp modSp">
        <pc:chgData name="VIRENDRA KUMAR VERMA" userId="S::virendra2001@iitg.ac.in::eaa9f545-4474-4b2b-b3ca-37f0be7657e1" providerId="AD" clId="Web-{F45F2ED8-723B-4293-AA92-6FFC55AC0C47}" dt="2022-09-07T14:27:30.156" v="101" actId="14100"/>
        <pc:sldMkLst>
          <pc:docMk/>
          <pc:sldMk cId="0" sldId="257"/>
        </pc:sldMkLst>
        <pc:spChg chg="mod">
          <ac:chgData name="VIRENDRA KUMAR VERMA" userId="S::virendra2001@iitg.ac.in::eaa9f545-4474-4b2b-b3ca-37f0be7657e1" providerId="AD" clId="Web-{F45F2ED8-723B-4293-AA92-6FFC55AC0C47}" dt="2022-09-07T14:27:30.156" v="101" actId="14100"/>
          <ac:spMkLst>
            <pc:docMk/>
            <pc:sldMk cId="0" sldId="257"/>
            <ac:spMk id="7" creationId="{00000000-0000-0000-0000-000000000000}"/>
          </ac:spMkLst>
        </pc:spChg>
        <pc:picChg chg="del">
          <ac:chgData name="VIRENDRA KUMAR VERMA" userId="S::virendra2001@iitg.ac.in::eaa9f545-4474-4b2b-b3ca-37f0be7657e1" providerId="AD" clId="Web-{F45F2ED8-723B-4293-AA92-6FFC55AC0C47}" dt="2022-09-07T14:26:54.171" v="96"/>
          <ac:picMkLst>
            <pc:docMk/>
            <pc:sldMk cId="0" sldId="257"/>
            <ac:picMk id="6" creationId="{00000000-0000-0000-0000-000000000000}"/>
          </ac:picMkLst>
        </pc:picChg>
        <pc:picChg chg="del">
          <ac:chgData name="VIRENDRA KUMAR VERMA" userId="S::virendra2001@iitg.ac.in::eaa9f545-4474-4b2b-b3ca-37f0be7657e1" providerId="AD" clId="Web-{F45F2ED8-723B-4293-AA92-6FFC55AC0C47}" dt="2022-09-07T14:26:51.952" v="95"/>
          <ac:picMkLst>
            <pc:docMk/>
            <pc:sldMk cId="0" sldId="257"/>
            <ac:picMk id="8" creationId="{00000000-0000-0000-0000-000000000000}"/>
          </ac:picMkLst>
        </pc:picChg>
        <pc:picChg chg="del">
          <ac:chgData name="VIRENDRA KUMAR VERMA" userId="S::virendra2001@iitg.ac.in::eaa9f545-4474-4b2b-b3ca-37f0be7657e1" providerId="AD" clId="Web-{F45F2ED8-723B-4293-AA92-6FFC55AC0C47}" dt="2022-09-07T14:26:48.874" v="94"/>
          <ac:picMkLst>
            <pc:docMk/>
            <pc:sldMk cId="0" sldId="257"/>
            <ac:picMk id="9" creationId="{00000000-0000-0000-0000-000000000000}"/>
          </ac:picMkLst>
        </pc:picChg>
      </pc:sldChg>
      <pc:sldChg chg="modSp">
        <pc:chgData name="VIRENDRA KUMAR VERMA" userId="S::virendra2001@iitg.ac.in::eaa9f545-4474-4b2b-b3ca-37f0be7657e1" providerId="AD" clId="Web-{F45F2ED8-723B-4293-AA92-6FFC55AC0C47}" dt="2022-09-07T14:28:23.986" v="105" actId="20577"/>
        <pc:sldMkLst>
          <pc:docMk/>
          <pc:sldMk cId="0" sldId="258"/>
        </pc:sldMkLst>
        <pc:spChg chg="mod">
          <ac:chgData name="VIRENDRA KUMAR VERMA" userId="S::virendra2001@iitg.ac.in::eaa9f545-4474-4b2b-b3ca-37f0be7657e1" providerId="AD" clId="Web-{F45F2ED8-723B-4293-AA92-6FFC55AC0C47}" dt="2022-09-07T14:28:23.986" v="105" actId="20577"/>
          <ac:spMkLst>
            <pc:docMk/>
            <pc:sldMk cId="0" sldId="258"/>
            <ac:spMk id="9" creationId="{00000000-0000-0000-0000-000000000000}"/>
          </ac:spMkLst>
        </pc:spChg>
      </pc:sldChg>
      <pc:sldChg chg="modSp">
        <pc:chgData name="VIRENDRA KUMAR VERMA" userId="S::virendra2001@iitg.ac.in::eaa9f545-4474-4b2b-b3ca-37f0be7657e1" providerId="AD" clId="Web-{F45F2ED8-723B-4293-AA92-6FFC55AC0C47}" dt="2022-09-07T14:32:45.291" v="133" actId="20577"/>
        <pc:sldMkLst>
          <pc:docMk/>
          <pc:sldMk cId="0" sldId="260"/>
        </pc:sldMkLst>
        <pc:spChg chg="mod">
          <ac:chgData name="VIRENDRA KUMAR VERMA" userId="S::virendra2001@iitg.ac.in::eaa9f545-4474-4b2b-b3ca-37f0be7657e1" providerId="AD" clId="Web-{F45F2ED8-723B-4293-AA92-6FFC55AC0C47}" dt="2022-09-07T14:32:08.384" v="122" actId="14100"/>
          <ac:spMkLst>
            <pc:docMk/>
            <pc:sldMk cId="0" sldId="260"/>
            <ac:spMk id="12" creationId="{00000000-0000-0000-0000-000000000000}"/>
          </ac:spMkLst>
        </pc:spChg>
        <pc:spChg chg="mod">
          <ac:chgData name="VIRENDRA KUMAR VERMA" userId="S::virendra2001@iitg.ac.in::eaa9f545-4474-4b2b-b3ca-37f0be7657e1" providerId="AD" clId="Web-{F45F2ED8-723B-4293-AA92-6FFC55AC0C47}" dt="2022-09-07T14:32:45.291" v="133" actId="20577"/>
          <ac:spMkLst>
            <pc:docMk/>
            <pc:sldMk cId="0" sldId="260"/>
            <ac:spMk id="13" creationId="{00000000-0000-0000-0000-000000000000}"/>
          </ac:spMkLst>
        </pc:spChg>
        <pc:picChg chg="mod">
          <ac:chgData name="VIRENDRA KUMAR VERMA" userId="S::virendra2001@iitg.ac.in::eaa9f545-4474-4b2b-b3ca-37f0be7657e1" providerId="AD" clId="Web-{F45F2ED8-723B-4293-AA92-6FFC55AC0C47}" dt="2022-09-07T14:31:57.774" v="119" actId="1076"/>
          <ac:picMkLst>
            <pc:docMk/>
            <pc:sldMk cId="0" sldId="260"/>
            <ac:picMk id="7" creationId="{00000000-0000-0000-0000-000000000000}"/>
          </ac:picMkLst>
        </pc:picChg>
      </pc:sldChg>
      <pc:sldChg chg="addSp delSp modSp">
        <pc:chgData name="VIRENDRA KUMAR VERMA" userId="S::virendra2001@iitg.ac.in::eaa9f545-4474-4b2b-b3ca-37f0be7657e1" providerId="AD" clId="Web-{F45F2ED8-723B-4293-AA92-6FFC55AC0C47}" dt="2022-09-07T14:24:10.416" v="27"/>
        <pc:sldMkLst>
          <pc:docMk/>
          <pc:sldMk cId="0" sldId="261"/>
        </pc:sldMkLst>
        <pc:spChg chg="add del mod">
          <ac:chgData name="VIRENDRA KUMAR VERMA" userId="S::virendra2001@iitg.ac.in::eaa9f545-4474-4b2b-b3ca-37f0be7657e1" providerId="AD" clId="Web-{F45F2ED8-723B-4293-AA92-6FFC55AC0C47}" dt="2022-09-07T14:24:10.416" v="27"/>
          <ac:spMkLst>
            <pc:docMk/>
            <pc:sldMk cId="0" sldId="261"/>
            <ac:spMk id="33" creationId="{00000000-0000-0000-0000-000000000000}"/>
          </ac:spMkLst>
        </pc:spChg>
      </pc:sldChg>
      <pc:sldChg chg="modSp">
        <pc:chgData name="VIRENDRA KUMAR VERMA" userId="S::virendra2001@iitg.ac.in::eaa9f545-4474-4b2b-b3ca-37f0be7657e1" providerId="AD" clId="Web-{F45F2ED8-723B-4293-AA92-6FFC55AC0C47}" dt="2022-09-07T14:31:04.522" v="108" actId="20577"/>
        <pc:sldMkLst>
          <pc:docMk/>
          <pc:sldMk cId="0" sldId="264"/>
        </pc:sldMkLst>
        <pc:spChg chg="mod">
          <ac:chgData name="VIRENDRA KUMAR VERMA" userId="S::virendra2001@iitg.ac.in::eaa9f545-4474-4b2b-b3ca-37f0be7657e1" providerId="AD" clId="Web-{F45F2ED8-723B-4293-AA92-6FFC55AC0C47}" dt="2022-09-07T14:31:04.522" v="108" actId="20577"/>
          <ac:spMkLst>
            <pc:docMk/>
            <pc:sldMk cId="0" sldId="264"/>
            <ac:spMk id="6" creationId="{00000000-0000-0000-0000-000000000000}"/>
          </ac:spMkLst>
        </pc:spChg>
      </pc:sldChg>
      <pc:sldChg chg="delSp">
        <pc:chgData name="VIRENDRA KUMAR VERMA" userId="S::virendra2001@iitg.ac.in::eaa9f545-4474-4b2b-b3ca-37f0be7657e1" providerId="AD" clId="Web-{F45F2ED8-723B-4293-AA92-6FFC55AC0C47}" dt="2022-09-07T14:24:23.838" v="28"/>
        <pc:sldMkLst>
          <pc:docMk/>
          <pc:sldMk cId="0" sldId="266"/>
        </pc:sldMkLst>
        <pc:spChg chg="del">
          <ac:chgData name="VIRENDRA KUMAR VERMA" userId="S::virendra2001@iitg.ac.in::eaa9f545-4474-4b2b-b3ca-37f0be7657e1" providerId="AD" clId="Web-{F45F2ED8-723B-4293-AA92-6FFC55AC0C47}" dt="2022-09-07T14:24:23.838" v="28"/>
          <ac:spMkLst>
            <pc:docMk/>
            <pc:sldMk cId="0" sldId="266"/>
            <ac:spMk id="8" creationId="{00000000-0000-0000-0000-000000000000}"/>
          </ac:spMkLst>
        </pc:spChg>
      </pc:sldChg>
      <pc:sldChg chg="modSp">
        <pc:chgData name="VIRENDRA KUMAR VERMA" userId="S::virendra2001@iitg.ac.in::eaa9f545-4474-4b2b-b3ca-37f0be7657e1" providerId="AD" clId="Web-{F45F2ED8-723B-4293-AA92-6FFC55AC0C47}" dt="2022-09-07T14:30:44.725" v="106" actId="20577"/>
        <pc:sldMkLst>
          <pc:docMk/>
          <pc:sldMk cId="0" sldId="267"/>
        </pc:sldMkLst>
        <pc:spChg chg="mod">
          <ac:chgData name="VIRENDRA KUMAR VERMA" userId="S::virendra2001@iitg.ac.in::eaa9f545-4474-4b2b-b3ca-37f0be7657e1" providerId="AD" clId="Web-{F45F2ED8-723B-4293-AA92-6FFC55AC0C47}" dt="2022-09-07T14:30:44.725" v="106" actId="20577"/>
          <ac:spMkLst>
            <pc:docMk/>
            <pc:sldMk cId="0" sldId="267"/>
            <ac:spMk id="2" creationId="{00000000-0000-0000-0000-000000000000}"/>
          </ac:spMkLst>
        </pc:spChg>
      </pc:sldChg>
    </pc:docChg>
  </pc:docChgLst>
  <pc:docChgLst>
    <pc:chgData clId="Web-{F45F2ED8-723B-4293-AA92-6FFC55AC0C47}"/>
    <pc:docChg chg="modSld">
      <pc:chgData name="" userId="" providerId="" clId="Web-{F45F2ED8-723B-4293-AA92-6FFC55AC0C47}" dt="2022-09-07T14:16:35.449" v="0" actId="20577"/>
      <pc:docMkLst>
        <pc:docMk/>
      </pc:docMkLst>
      <pc:sldChg chg="modSp">
        <pc:chgData name="" userId="" providerId="" clId="Web-{F45F2ED8-723B-4293-AA92-6FFC55AC0C47}" dt="2022-09-07T14:16:35.449" v="0" actId="20577"/>
        <pc:sldMkLst>
          <pc:docMk/>
          <pc:sldMk cId="0" sldId="256"/>
        </pc:sldMkLst>
        <pc:spChg chg="mod">
          <ac:chgData name="" userId="" providerId="" clId="Web-{F45F2ED8-723B-4293-AA92-6FFC55AC0C47}" dt="2022-09-07T14:16:35.449" v="0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200" b="1" i="0">
                <a:solidFill>
                  <a:srgbClr val="334A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2433" y="3204924"/>
            <a:ext cx="5076825" cy="1543050"/>
          </a:xfrm>
          <a:custGeom>
            <a:avLst/>
            <a:gdLst/>
            <a:ahLst/>
            <a:cxnLst/>
            <a:rect l="l" t="t" r="r" b="b"/>
            <a:pathLst>
              <a:path w="5076825" h="1543050">
                <a:moveTo>
                  <a:pt x="4865466" y="1543050"/>
                </a:moveTo>
                <a:lnTo>
                  <a:pt x="211057" y="1543050"/>
                </a:lnTo>
                <a:lnTo>
                  <a:pt x="162747" y="1537447"/>
                </a:lnTo>
                <a:lnTo>
                  <a:pt x="118356" y="1521496"/>
                </a:lnTo>
                <a:lnTo>
                  <a:pt x="79163" y="1496481"/>
                </a:lnTo>
                <a:lnTo>
                  <a:pt x="46450" y="1463686"/>
                </a:lnTo>
                <a:lnTo>
                  <a:pt x="21498" y="1424394"/>
                </a:lnTo>
                <a:lnTo>
                  <a:pt x="5588" y="1379890"/>
                </a:lnTo>
                <a:lnTo>
                  <a:pt x="0" y="1331459"/>
                </a:lnTo>
                <a:lnTo>
                  <a:pt x="0" y="211590"/>
                </a:lnTo>
                <a:lnTo>
                  <a:pt x="5588" y="163159"/>
                </a:lnTo>
                <a:lnTo>
                  <a:pt x="21498" y="118655"/>
                </a:lnTo>
                <a:lnTo>
                  <a:pt x="46450" y="79363"/>
                </a:lnTo>
                <a:lnTo>
                  <a:pt x="79163" y="46568"/>
                </a:lnTo>
                <a:lnTo>
                  <a:pt x="118356" y="21553"/>
                </a:lnTo>
                <a:lnTo>
                  <a:pt x="162747" y="5602"/>
                </a:lnTo>
                <a:lnTo>
                  <a:pt x="211057" y="0"/>
                </a:lnTo>
                <a:lnTo>
                  <a:pt x="4865466" y="0"/>
                </a:lnTo>
                <a:lnTo>
                  <a:pt x="4913776" y="5602"/>
                </a:lnTo>
                <a:lnTo>
                  <a:pt x="4958167" y="21553"/>
                </a:lnTo>
                <a:lnTo>
                  <a:pt x="4997360" y="46568"/>
                </a:lnTo>
                <a:lnTo>
                  <a:pt x="5030073" y="79363"/>
                </a:lnTo>
                <a:lnTo>
                  <a:pt x="5055025" y="118655"/>
                </a:lnTo>
                <a:lnTo>
                  <a:pt x="5070935" y="163159"/>
                </a:lnTo>
                <a:lnTo>
                  <a:pt x="5076524" y="211590"/>
                </a:lnTo>
                <a:lnTo>
                  <a:pt x="5076524" y="1331459"/>
                </a:lnTo>
                <a:lnTo>
                  <a:pt x="5070935" y="1379890"/>
                </a:lnTo>
                <a:lnTo>
                  <a:pt x="5055025" y="1424394"/>
                </a:lnTo>
                <a:lnTo>
                  <a:pt x="5030073" y="1463686"/>
                </a:lnTo>
                <a:lnTo>
                  <a:pt x="4997360" y="1496481"/>
                </a:lnTo>
                <a:lnTo>
                  <a:pt x="4958167" y="1521496"/>
                </a:lnTo>
                <a:lnTo>
                  <a:pt x="4913776" y="1537447"/>
                </a:lnTo>
                <a:lnTo>
                  <a:pt x="4865466" y="1543050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20462" y="3204924"/>
            <a:ext cx="5076825" cy="1543050"/>
          </a:xfrm>
          <a:custGeom>
            <a:avLst/>
            <a:gdLst/>
            <a:ahLst/>
            <a:cxnLst/>
            <a:rect l="l" t="t" r="r" b="b"/>
            <a:pathLst>
              <a:path w="5076825" h="1543050">
                <a:moveTo>
                  <a:pt x="4865466" y="1543050"/>
                </a:moveTo>
                <a:lnTo>
                  <a:pt x="211057" y="1543050"/>
                </a:lnTo>
                <a:lnTo>
                  <a:pt x="162747" y="1537447"/>
                </a:lnTo>
                <a:lnTo>
                  <a:pt x="118356" y="1521496"/>
                </a:lnTo>
                <a:lnTo>
                  <a:pt x="79163" y="1496481"/>
                </a:lnTo>
                <a:lnTo>
                  <a:pt x="46450" y="1463686"/>
                </a:lnTo>
                <a:lnTo>
                  <a:pt x="21498" y="1424394"/>
                </a:lnTo>
                <a:lnTo>
                  <a:pt x="5588" y="1379890"/>
                </a:lnTo>
                <a:lnTo>
                  <a:pt x="0" y="1331459"/>
                </a:lnTo>
                <a:lnTo>
                  <a:pt x="0" y="211590"/>
                </a:lnTo>
                <a:lnTo>
                  <a:pt x="5588" y="163159"/>
                </a:lnTo>
                <a:lnTo>
                  <a:pt x="21498" y="118655"/>
                </a:lnTo>
                <a:lnTo>
                  <a:pt x="46450" y="79363"/>
                </a:lnTo>
                <a:lnTo>
                  <a:pt x="79163" y="46568"/>
                </a:lnTo>
                <a:lnTo>
                  <a:pt x="118356" y="21553"/>
                </a:lnTo>
                <a:lnTo>
                  <a:pt x="162747" y="5602"/>
                </a:lnTo>
                <a:lnTo>
                  <a:pt x="211057" y="0"/>
                </a:lnTo>
                <a:lnTo>
                  <a:pt x="4865466" y="0"/>
                </a:lnTo>
                <a:lnTo>
                  <a:pt x="4913776" y="5602"/>
                </a:lnTo>
                <a:lnTo>
                  <a:pt x="4958167" y="21553"/>
                </a:lnTo>
                <a:lnTo>
                  <a:pt x="4997360" y="46568"/>
                </a:lnTo>
                <a:lnTo>
                  <a:pt x="5030073" y="79363"/>
                </a:lnTo>
                <a:lnTo>
                  <a:pt x="5055025" y="118655"/>
                </a:lnTo>
                <a:lnTo>
                  <a:pt x="5070935" y="163159"/>
                </a:lnTo>
                <a:lnTo>
                  <a:pt x="5076524" y="211590"/>
                </a:lnTo>
                <a:lnTo>
                  <a:pt x="5076524" y="1331459"/>
                </a:lnTo>
                <a:lnTo>
                  <a:pt x="5070935" y="1379890"/>
                </a:lnTo>
                <a:lnTo>
                  <a:pt x="5055025" y="1424394"/>
                </a:lnTo>
                <a:lnTo>
                  <a:pt x="5030073" y="1463686"/>
                </a:lnTo>
                <a:lnTo>
                  <a:pt x="4997360" y="1496481"/>
                </a:lnTo>
                <a:lnTo>
                  <a:pt x="4958167" y="1521496"/>
                </a:lnTo>
                <a:lnTo>
                  <a:pt x="4913776" y="1537447"/>
                </a:lnTo>
                <a:lnTo>
                  <a:pt x="4865466" y="1543050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20462" y="5272908"/>
            <a:ext cx="5076825" cy="1543050"/>
          </a:xfrm>
          <a:custGeom>
            <a:avLst/>
            <a:gdLst/>
            <a:ahLst/>
            <a:cxnLst/>
            <a:rect l="l" t="t" r="r" b="b"/>
            <a:pathLst>
              <a:path w="5076825" h="1543050">
                <a:moveTo>
                  <a:pt x="4865466" y="1543050"/>
                </a:moveTo>
                <a:lnTo>
                  <a:pt x="211057" y="1543050"/>
                </a:lnTo>
                <a:lnTo>
                  <a:pt x="162747" y="1537447"/>
                </a:lnTo>
                <a:lnTo>
                  <a:pt x="118356" y="1521496"/>
                </a:lnTo>
                <a:lnTo>
                  <a:pt x="79163" y="1496481"/>
                </a:lnTo>
                <a:lnTo>
                  <a:pt x="46450" y="1463686"/>
                </a:lnTo>
                <a:lnTo>
                  <a:pt x="21498" y="1424394"/>
                </a:lnTo>
                <a:lnTo>
                  <a:pt x="5588" y="1379890"/>
                </a:lnTo>
                <a:lnTo>
                  <a:pt x="0" y="1331459"/>
                </a:lnTo>
                <a:lnTo>
                  <a:pt x="0" y="211590"/>
                </a:lnTo>
                <a:lnTo>
                  <a:pt x="5588" y="163159"/>
                </a:lnTo>
                <a:lnTo>
                  <a:pt x="21498" y="118655"/>
                </a:lnTo>
                <a:lnTo>
                  <a:pt x="46450" y="79363"/>
                </a:lnTo>
                <a:lnTo>
                  <a:pt x="79163" y="46568"/>
                </a:lnTo>
                <a:lnTo>
                  <a:pt x="118356" y="21553"/>
                </a:lnTo>
                <a:lnTo>
                  <a:pt x="162747" y="5602"/>
                </a:lnTo>
                <a:lnTo>
                  <a:pt x="211057" y="0"/>
                </a:lnTo>
                <a:lnTo>
                  <a:pt x="4865466" y="0"/>
                </a:lnTo>
                <a:lnTo>
                  <a:pt x="4913776" y="5602"/>
                </a:lnTo>
                <a:lnTo>
                  <a:pt x="4958167" y="21553"/>
                </a:lnTo>
                <a:lnTo>
                  <a:pt x="4997360" y="46568"/>
                </a:lnTo>
                <a:lnTo>
                  <a:pt x="5030073" y="79363"/>
                </a:lnTo>
                <a:lnTo>
                  <a:pt x="5055025" y="118655"/>
                </a:lnTo>
                <a:lnTo>
                  <a:pt x="5070935" y="163159"/>
                </a:lnTo>
                <a:lnTo>
                  <a:pt x="5076524" y="211590"/>
                </a:lnTo>
                <a:lnTo>
                  <a:pt x="5076524" y="1331459"/>
                </a:lnTo>
                <a:lnTo>
                  <a:pt x="5070935" y="1379890"/>
                </a:lnTo>
                <a:lnTo>
                  <a:pt x="5055025" y="1424394"/>
                </a:lnTo>
                <a:lnTo>
                  <a:pt x="5030073" y="1463686"/>
                </a:lnTo>
                <a:lnTo>
                  <a:pt x="4997360" y="1496481"/>
                </a:lnTo>
                <a:lnTo>
                  <a:pt x="4958167" y="1521496"/>
                </a:lnTo>
                <a:lnTo>
                  <a:pt x="4913776" y="1537447"/>
                </a:lnTo>
                <a:lnTo>
                  <a:pt x="4865466" y="1543050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8898" y="2004071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963661"/>
            <a:ext cx="1326515" cy="2066925"/>
          </a:xfrm>
          <a:custGeom>
            <a:avLst/>
            <a:gdLst/>
            <a:ahLst/>
            <a:cxnLst/>
            <a:rect l="l" t="t" r="r" b="b"/>
            <a:pathLst>
              <a:path w="1326515" h="2066925">
                <a:moveTo>
                  <a:pt x="292497" y="2066924"/>
                </a:moveTo>
                <a:lnTo>
                  <a:pt x="243847" y="2065799"/>
                </a:lnTo>
                <a:lnTo>
                  <a:pt x="195776" y="2062458"/>
                </a:lnTo>
                <a:lnTo>
                  <a:pt x="148334" y="2056949"/>
                </a:lnTo>
                <a:lnTo>
                  <a:pt x="101570" y="2049324"/>
                </a:lnTo>
                <a:lnTo>
                  <a:pt x="55534" y="2039630"/>
                </a:lnTo>
                <a:lnTo>
                  <a:pt x="10275" y="2027918"/>
                </a:lnTo>
                <a:lnTo>
                  <a:pt x="0" y="2024754"/>
                </a:lnTo>
                <a:lnTo>
                  <a:pt x="0" y="42170"/>
                </a:lnTo>
                <a:lnTo>
                  <a:pt x="55534" y="27294"/>
                </a:lnTo>
                <a:lnTo>
                  <a:pt x="101570" y="17600"/>
                </a:lnTo>
                <a:lnTo>
                  <a:pt x="148334" y="9974"/>
                </a:lnTo>
                <a:lnTo>
                  <a:pt x="195776" y="4466"/>
                </a:lnTo>
                <a:lnTo>
                  <a:pt x="243847" y="1124"/>
                </a:lnTo>
                <a:lnTo>
                  <a:pt x="292497" y="0"/>
                </a:lnTo>
                <a:lnTo>
                  <a:pt x="341147" y="1124"/>
                </a:lnTo>
                <a:lnTo>
                  <a:pt x="389218" y="4466"/>
                </a:lnTo>
                <a:lnTo>
                  <a:pt x="436660" y="9974"/>
                </a:lnTo>
                <a:lnTo>
                  <a:pt x="483424" y="17600"/>
                </a:lnTo>
                <a:lnTo>
                  <a:pt x="529461" y="27294"/>
                </a:lnTo>
                <a:lnTo>
                  <a:pt x="574719" y="39006"/>
                </a:lnTo>
                <a:lnTo>
                  <a:pt x="619151" y="52686"/>
                </a:lnTo>
                <a:lnTo>
                  <a:pt x="662706" y="68285"/>
                </a:lnTo>
                <a:lnTo>
                  <a:pt x="705335" y="85754"/>
                </a:lnTo>
                <a:lnTo>
                  <a:pt x="746988" y="105042"/>
                </a:lnTo>
                <a:lnTo>
                  <a:pt x="787615" y="126100"/>
                </a:lnTo>
                <a:lnTo>
                  <a:pt x="827167" y="148878"/>
                </a:lnTo>
                <a:lnTo>
                  <a:pt x="865594" y="173327"/>
                </a:lnTo>
                <a:lnTo>
                  <a:pt x="902847" y="199398"/>
                </a:lnTo>
                <a:lnTo>
                  <a:pt x="938875" y="227040"/>
                </a:lnTo>
                <a:lnTo>
                  <a:pt x="973630" y="256203"/>
                </a:lnTo>
                <a:lnTo>
                  <a:pt x="1007061" y="286839"/>
                </a:lnTo>
                <a:lnTo>
                  <a:pt x="1039120" y="318898"/>
                </a:lnTo>
                <a:lnTo>
                  <a:pt x="1069756" y="352329"/>
                </a:lnTo>
                <a:lnTo>
                  <a:pt x="1098920" y="387084"/>
                </a:lnTo>
                <a:lnTo>
                  <a:pt x="1126561" y="423112"/>
                </a:lnTo>
                <a:lnTo>
                  <a:pt x="1152632" y="460365"/>
                </a:lnTo>
                <a:lnTo>
                  <a:pt x="1177081" y="498792"/>
                </a:lnTo>
                <a:lnTo>
                  <a:pt x="1199859" y="538344"/>
                </a:lnTo>
                <a:lnTo>
                  <a:pt x="1220917" y="578971"/>
                </a:lnTo>
                <a:lnTo>
                  <a:pt x="1240205" y="620624"/>
                </a:lnTo>
                <a:lnTo>
                  <a:pt x="1257674" y="663253"/>
                </a:lnTo>
                <a:lnTo>
                  <a:pt x="1273273" y="706808"/>
                </a:lnTo>
                <a:lnTo>
                  <a:pt x="1286953" y="751240"/>
                </a:lnTo>
                <a:lnTo>
                  <a:pt x="1298665" y="796498"/>
                </a:lnTo>
                <a:lnTo>
                  <a:pt x="1308359" y="842535"/>
                </a:lnTo>
                <a:lnTo>
                  <a:pt x="1315985" y="889299"/>
                </a:lnTo>
                <a:lnTo>
                  <a:pt x="1321493" y="936741"/>
                </a:lnTo>
                <a:lnTo>
                  <a:pt x="1324835" y="984812"/>
                </a:lnTo>
                <a:lnTo>
                  <a:pt x="1325960" y="1033462"/>
                </a:lnTo>
                <a:lnTo>
                  <a:pt x="1324835" y="1082112"/>
                </a:lnTo>
                <a:lnTo>
                  <a:pt x="1321493" y="1130183"/>
                </a:lnTo>
                <a:lnTo>
                  <a:pt x="1315985" y="1177625"/>
                </a:lnTo>
                <a:lnTo>
                  <a:pt x="1308359" y="1224389"/>
                </a:lnTo>
                <a:lnTo>
                  <a:pt x="1298665" y="1270425"/>
                </a:lnTo>
                <a:lnTo>
                  <a:pt x="1286953" y="1315684"/>
                </a:lnTo>
                <a:lnTo>
                  <a:pt x="1273273" y="1360116"/>
                </a:lnTo>
                <a:lnTo>
                  <a:pt x="1257674" y="1403671"/>
                </a:lnTo>
                <a:lnTo>
                  <a:pt x="1240205" y="1446300"/>
                </a:lnTo>
                <a:lnTo>
                  <a:pt x="1220917" y="1487953"/>
                </a:lnTo>
                <a:lnTo>
                  <a:pt x="1199859" y="1528580"/>
                </a:lnTo>
                <a:lnTo>
                  <a:pt x="1177081" y="1568132"/>
                </a:lnTo>
                <a:lnTo>
                  <a:pt x="1152632" y="1606559"/>
                </a:lnTo>
                <a:lnTo>
                  <a:pt x="1126561" y="1643811"/>
                </a:lnTo>
                <a:lnTo>
                  <a:pt x="1098920" y="1679840"/>
                </a:lnTo>
                <a:lnTo>
                  <a:pt x="1069756" y="1714595"/>
                </a:lnTo>
                <a:lnTo>
                  <a:pt x="1039120" y="1748026"/>
                </a:lnTo>
                <a:lnTo>
                  <a:pt x="1007061" y="1780085"/>
                </a:lnTo>
                <a:lnTo>
                  <a:pt x="973630" y="1810721"/>
                </a:lnTo>
                <a:lnTo>
                  <a:pt x="938875" y="1839884"/>
                </a:lnTo>
                <a:lnTo>
                  <a:pt x="902847" y="1867526"/>
                </a:lnTo>
                <a:lnTo>
                  <a:pt x="865594" y="1893596"/>
                </a:lnTo>
                <a:lnTo>
                  <a:pt x="827167" y="1918046"/>
                </a:lnTo>
                <a:lnTo>
                  <a:pt x="787615" y="1940824"/>
                </a:lnTo>
                <a:lnTo>
                  <a:pt x="746988" y="1961882"/>
                </a:lnTo>
                <a:lnTo>
                  <a:pt x="705335" y="1981170"/>
                </a:lnTo>
                <a:lnTo>
                  <a:pt x="662706" y="1998639"/>
                </a:lnTo>
                <a:lnTo>
                  <a:pt x="619151" y="2014238"/>
                </a:lnTo>
                <a:lnTo>
                  <a:pt x="574719" y="2027918"/>
                </a:lnTo>
                <a:lnTo>
                  <a:pt x="529461" y="2039630"/>
                </a:lnTo>
                <a:lnTo>
                  <a:pt x="483424" y="2049324"/>
                </a:lnTo>
                <a:lnTo>
                  <a:pt x="436660" y="2056949"/>
                </a:lnTo>
                <a:lnTo>
                  <a:pt x="389218" y="2062458"/>
                </a:lnTo>
                <a:lnTo>
                  <a:pt x="341147" y="2065799"/>
                </a:lnTo>
                <a:lnTo>
                  <a:pt x="292497" y="2066924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036669" y="6172199"/>
            <a:ext cx="3229610" cy="4114800"/>
          </a:xfrm>
          <a:custGeom>
            <a:avLst/>
            <a:gdLst/>
            <a:ahLst/>
            <a:cxnLst/>
            <a:rect l="l" t="t" r="r" b="b"/>
            <a:pathLst>
              <a:path w="3229609" h="4114800">
                <a:moveTo>
                  <a:pt x="141685" y="2955249"/>
                </a:moveTo>
                <a:lnTo>
                  <a:pt x="96899" y="2948034"/>
                </a:lnTo>
                <a:lnTo>
                  <a:pt x="58005" y="2927940"/>
                </a:lnTo>
                <a:lnTo>
                  <a:pt x="27335" y="2897300"/>
                </a:lnTo>
                <a:lnTo>
                  <a:pt x="7222" y="2858443"/>
                </a:lnTo>
                <a:lnTo>
                  <a:pt x="0" y="2813700"/>
                </a:lnTo>
                <a:lnTo>
                  <a:pt x="0" y="141549"/>
                </a:lnTo>
                <a:lnTo>
                  <a:pt x="7222" y="96806"/>
                </a:lnTo>
                <a:lnTo>
                  <a:pt x="27335" y="57949"/>
                </a:lnTo>
                <a:lnTo>
                  <a:pt x="58005" y="27309"/>
                </a:lnTo>
                <a:lnTo>
                  <a:pt x="96899" y="7215"/>
                </a:lnTo>
                <a:lnTo>
                  <a:pt x="141685" y="0"/>
                </a:lnTo>
                <a:lnTo>
                  <a:pt x="1766121" y="0"/>
                </a:lnTo>
                <a:lnTo>
                  <a:pt x="1810906" y="7215"/>
                </a:lnTo>
                <a:lnTo>
                  <a:pt x="1849800" y="27309"/>
                </a:lnTo>
                <a:lnTo>
                  <a:pt x="1880470" y="57949"/>
                </a:lnTo>
                <a:lnTo>
                  <a:pt x="1900583" y="96806"/>
                </a:lnTo>
                <a:lnTo>
                  <a:pt x="1907806" y="141549"/>
                </a:lnTo>
                <a:lnTo>
                  <a:pt x="1907806" y="174467"/>
                </a:lnTo>
                <a:lnTo>
                  <a:pt x="663118" y="174467"/>
                </a:lnTo>
                <a:lnTo>
                  <a:pt x="648651" y="177347"/>
                </a:lnTo>
                <a:lnTo>
                  <a:pt x="636964" y="185166"/>
                </a:lnTo>
                <a:lnTo>
                  <a:pt x="629293" y="196687"/>
                </a:lnTo>
                <a:lnTo>
                  <a:pt x="626873" y="210677"/>
                </a:lnTo>
                <a:lnTo>
                  <a:pt x="629757" y="224668"/>
                </a:lnTo>
                <a:lnTo>
                  <a:pt x="637582" y="236189"/>
                </a:lnTo>
                <a:lnTo>
                  <a:pt x="649115" y="244007"/>
                </a:lnTo>
                <a:lnTo>
                  <a:pt x="663118" y="246888"/>
                </a:lnTo>
                <a:lnTo>
                  <a:pt x="1907806" y="246888"/>
                </a:lnTo>
                <a:lnTo>
                  <a:pt x="1907806" y="320131"/>
                </a:lnTo>
                <a:lnTo>
                  <a:pt x="1977001" y="320131"/>
                </a:lnTo>
                <a:lnTo>
                  <a:pt x="1977001" y="432876"/>
                </a:lnTo>
                <a:lnTo>
                  <a:pt x="112853" y="432876"/>
                </a:lnTo>
                <a:lnTo>
                  <a:pt x="112853" y="2474640"/>
                </a:lnTo>
                <a:lnTo>
                  <a:pt x="1906982" y="2474640"/>
                </a:lnTo>
                <a:lnTo>
                  <a:pt x="1906982" y="2545415"/>
                </a:lnTo>
                <a:lnTo>
                  <a:pt x="953902" y="2545415"/>
                </a:lnTo>
                <a:lnTo>
                  <a:pt x="909073" y="2551454"/>
                </a:lnTo>
                <a:lnTo>
                  <a:pt x="868751" y="2568488"/>
                </a:lnTo>
                <a:lnTo>
                  <a:pt x="834562" y="2594896"/>
                </a:lnTo>
                <a:lnTo>
                  <a:pt x="808129" y="2629052"/>
                </a:lnTo>
                <a:lnTo>
                  <a:pt x="791078" y="2669335"/>
                </a:lnTo>
                <a:lnTo>
                  <a:pt x="785034" y="2714122"/>
                </a:lnTo>
                <a:lnTo>
                  <a:pt x="791078" y="2758562"/>
                </a:lnTo>
                <a:lnTo>
                  <a:pt x="808129" y="2798612"/>
                </a:lnTo>
                <a:lnTo>
                  <a:pt x="834562" y="2832628"/>
                </a:lnTo>
                <a:lnTo>
                  <a:pt x="868751" y="2858963"/>
                </a:lnTo>
                <a:lnTo>
                  <a:pt x="909073" y="2875971"/>
                </a:lnTo>
                <a:lnTo>
                  <a:pt x="953902" y="2882006"/>
                </a:lnTo>
                <a:lnTo>
                  <a:pt x="1889130" y="2882006"/>
                </a:lnTo>
                <a:lnTo>
                  <a:pt x="1883917" y="2892087"/>
                </a:lnTo>
                <a:lnTo>
                  <a:pt x="1863992" y="2915850"/>
                </a:lnTo>
                <a:lnTo>
                  <a:pt x="1840508" y="2933852"/>
                </a:lnTo>
                <a:lnTo>
                  <a:pt x="1837787" y="2933852"/>
                </a:lnTo>
                <a:lnTo>
                  <a:pt x="1838610" y="2934675"/>
                </a:lnTo>
                <a:lnTo>
                  <a:pt x="1839434" y="2934675"/>
                </a:lnTo>
                <a:lnTo>
                  <a:pt x="1859204" y="2954426"/>
                </a:lnTo>
                <a:lnTo>
                  <a:pt x="1532175" y="2954426"/>
                </a:lnTo>
                <a:lnTo>
                  <a:pt x="141685" y="2955249"/>
                </a:lnTo>
                <a:close/>
              </a:path>
              <a:path w="3229609" h="4114800">
                <a:moveTo>
                  <a:pt x="800685" y="246888"/>
                </a:moveTo>
                <a:lnTo>
                  <a:pt x="663118" y="246888"/>
                </a:lnTo>
                <a:lnTo>
                  <a:pt x="677122" y="244007"/>
                </a:lnTo>
                <a:lnTo>
                  <a:pt x="688655" y="236189"/>
                </a:lnTo>
                <a:lnTo>
                  <a:pt x="696480" y="224668"/>
                </a:lnTo>
                <a:lnTo>
                  <a:pt x="699364" y="210677"/>
                </a:lnTo>
                <a:lnTo>
                  <a:pt x="696480" y="196687"/>
                </a:lnTo>
                <a:lnTo>
                  <a:pt x="688655" y="185166"/>
                </a:lnTo>
                <a:lnTo>
                  <a:pt x="677122" y="177347"/>
                </a:lnTo>
                <a:lnTo>
                  <a:pt x="663118" y="174467"/>
                </a:lnTo>
                <a:lnTo>
                  <a:pt x="800685" y="174467"/>
                </a:lnTo>
                <a:lnTo>
                  <a:pt x="786681" y="177347"/>
                </a:lnTo>
                <a:lnTo>
                  <a:pt x="775148" y="185166"/>
                </a:lnTo>
                <a:lnTo>
                  <a:pt x="767323" y="196687"/>
                </a:lnTo>
                <a:lnTo>
                  <a:pt x="764440" y="210677"/>
                </a:lnTo>
                <a:lnTo>
                  <a:pt x="767323" y="224668"/>
                </a:lnTo>
                <a:lnTo>
                  <a:pt x="775148" y="236189"/>
                </a:lnTo>
                <a:lnTo>
                  <a:pt x="786681" y="244007"/>
                </a:lnTo>
                <a:lnTo>
                  <a:pt x="800685" y="246888"/>
                </a:lnTo>
                <a:close/>
              </a:path>
              <a:path w="3229609" h="4114800">
                <a:moveTo>
                  <a:pt x="1907806" y="246888"/>
                </a:moveTo>
                <a:lnTo>
                  <a:pt x="1244686" y="246888"/>
                </a:lnTo>
                <a:lnTo>
                  <a:pt x="1258690" y="244007"/>
                </a:lnTo>
                <a:lnTo>
                  <a:pt x="1270222" y="236189"/>
                </a:lnTo>
                <a:lnTo>
                  <a:pt x="1278048" y="224668"/>
                </a:lnTo>
                <a:lnTo>
                  <a:pt x="1280931" y="210677"/>
                </a:lnTo>
                <a:lnTo>
                  <a:pt x="1278048" y="196687"/>
                </a:lnTo>
                <a:lnTo>
                  <a:pt x="1270222" y="185166"/>
                </a:lnTo>
                <a:lnTo>
                  <a:pt x="1258690" y="177347"/>
                </a:lnTo>
                <a:lnTo>
                  <a:pt x="1244686" y="174467"/>
                </a:lnTo>
                <a:lnTo>
                  <a:pt x="1907806" y="174467"/>
                </a:lnTo>
                <a:lnTo>
                  <a:pt x="1907806" y="246888"/>
                </a:lnTo>
                <a:close/>
              </a:path>
              <a:path w="3229609" h="4114800">
                <a:moveTo>
                  <a:pt x="1906982" y="2474640"/>
                </a:moveTo>
                <a:lnTo>
                  <a:pt x="1793304" y="2474640"/>
                </a:lnTo>
                <a:lnTo>
                  <a:pt x="1794128" y="2362718"/>
                </a:lnTo>
                <a:lnTo>
                  <a:pt x="230650" y="2362718"/>
                </a:lnTo>
                <a:lnTo>
                  <a:pt x="230650" y="432876"/>
                </a:lnTo>
                <a:lnTo>
                  <a:pt x="1977001" y="432876"/>
                </a:lnTo>
                <a:lnTo>
                  <a:pt x="1977001" y="830366"/>
                </a:lnTo>
                <a:lnTo>
                  <a:pt x="324557" y="830366"/>
                </a:lnTo>
                <a:lnTo>
                  <a:pt x="290783" y="948872"/>
                </a:lnTo>
                <a:lnTo>
                  <a:pt x="429173" y="988374"/>
                </a:lnTo>
                <a:lnTo>
                  <a:pt x="601337" y="1887047"/>
                </a:lnTo>
                <a:lnTo>
                  <a:pt x="1977001" y="1887047"/>
                </a:lnTo>
                <a:lnTo>
                  <a:pt x="1977001" y="2363541"/>
                </a:lnTo>
                <a:lnTo>
                  <a:pt x="1906982" y="2363541"/>
                </a:lnTo>
                <a:lnTo>
                  <a:pt x="1906982" y="2474640"/>
                </a:lnTo>
                <a:close/>
              </a:path>
              <a:path w="3229609" h="4114800">
                <a:moveTo>
                  <a:pt x="1977001" y="1887047"/>
                </a:moveTo>
                <a:lnTo>
                  <a:pt x="1292464" y="1887047"/>
                </a:lnTo>
                <a:lnTo>
                  <a:pt x="1292464" y="1763603"/>
                </a:lnTo>
                <a:lnTo>
                  <a:pt x="703482" y="1763603"/>
                </a:lnTo>
                <a:lnTo>
                  <a:pt x="691126" y="1698589"/>
                </a:lnTo>
                <a:lnTo>
                  <a:pt x="627697" y="1698589"/>
                </a:lnTo>
                <a:lnTo>
                  <a:pt x="527200" y="1171072"/>
                </a:lnTo>
                <a:lnTo>
                  <a:pt x="589805" y="1171072"/>
                </a:lnTo>
                <a:lnTo>
                  <a:pt x="536261" y="890442"/>
                </a:lnTo>
                <a:lnTo>
                  <a:pt x="324557" y="830366"/>
                </a:lnTo>
                <a:lnTo>
                  <a:pt x="1977001" y="830366"/>
                </a:lnTo>
                <a:lnTo>
                  <a:pt x="1977001" y="1887047"/>
                </a:lnTo>
                <a:close/>
              </a:path>
              <a:path w="3229609" h="4114800">
                <a:moveTo>
                  <a:pt x="1889130" y="2882006"/>
                </a:moveTo>
                <a:lnTo>
                  <a:pt x="953902" y="2882006"/>
                </a:lnTo>
                <a:lnTo>
                  <a:pt x="998732" y="2876028"/>
                </a:lnTo>
                <a:lnTo>
                  <a:pt x="1039054" y="2859146"/>
                </a:lnTo>
                <a:lnTo>
                  <a:pt x="1073243" y="2832937"/>
                </a:lnTo>
                <a:lnTo>
                  <a:pt x="1099676" y="2798978"/>
                </a:lnTo>
                <a:lnTo>
                  <a:pt x="1116726" y="2758847"/>
                </a:lnTo>
                <a:lnTo>
                  <a:pt x="1122771" y="2714122"/>
                </a:lnTo>
                <a:lnTo>
                  <a:pt x="1116727" y="2669335"/>
                </a:lnTo>
                <a:lnTo>
                  <a:pt x="1099676" y="2629052"/>
                </a:lnTo>
                <a:lnTo>
                  <a:pt x="1073243" y="2594896"/>
                </a:lnTo>
                <a:lnTo>
                  <a:pt x="1039054" y="2568488"/>
                </a:lnTo>
                <a:lnTo>
                  <a:pt x="998732" y="2551454"/>
                </a:lnTo>
                <a:lnTo>
                  <a:pt x="953902" y="2545415"/>
                </a:lnTo>
                <a:lnTo>
                  <a:pt x="1906982" y="2545415"/>
                </a:lnTo>
                <a:lnTo>
                  <a:pt x="1906982" y="2826868"/>
                </a:lnTo>
                <a:lnTo>
                  <a:pt x="1906158" y="2833451"/>
                </a:lnTo>
                <a:lnTo>
                  <a:pt x="1898281" y="2864312"/>
                </a:lnTo>
                <a:lnTo>
                  <a:pt x="1889130" y="2882006"/>
                </a:lnTo>
                <a:close/>
              </a:path>
              <a:path w="3229609" h="4114800">
                <a:moveTo>
                  <a:pt x="2660363" y="2837566"/>
                </a:moveTo>
                <a:lnTo>
                  <a:pt x="2368282" y="2837566"/>
                </a:lnTo>
                <a:lnTo>
                  <a:pt x="2360572" y="2805187"/>
                </a:lnTo>
                <a:lnTo>
                  <a:pt x="2373263" y="2741048"/>
                </a:lnTo>
                <a:lnTo>
                  <a:pt x="2432161" y="2687838"/>
                </a:lnTo>
                <a:lnTo>
                  <a:pt x="2475678" y="2679352"/>
                </a:lnTo>
                <a:lnTo>
                  <a:pt x="2519041" y="2687838"/>
                </a:lnTo>
                <a:lnTo>
                  <a:pt x="2556921" y="2713299"/>
                </a:lnTo>
                <a:lnTo>
                  <a:pt x="2660363" y="2837566"/>
                </a:lnTo>
                <a:close/>
              </a:path>
              <a:path w="3229609" h="4114800">
                <a:moveTo>
                  <a:pt x="2734349" y="2926446"/>
                </a:moveTo>
                <a:lnTo>
                  <a:pt x="2144222" y="2926446"/>
                </a:lnTo>
                <a:lnTo>
                  <a:pt x="2136512" y="2894067"/>
                </a:lnTo>
                <a:lnTo>
                  <a:pt x="2149203" y="2829928"/>
                </a:lnTo>
                <a:lnTo>
                  <a:pt x="2208101" y="2776718"/>
                </a:lnTo>
                <a:lnTo>
                  <a:pt x="2251618" y="2768232"/>
                </a:lnTo>
                <a:lnTo>
                  <a:pt x="2294981" y="2776718"/>
                </a:lnTo>
                <a:lnTo>
                  <a:pt x="2332861" y="2802179"/>
                </a:lnTo>
                <a:lnTo>
                  <a:pt x="2368282" y="2837566"/>
                </a:lnTo>
                <a:lnTo>
                  <a:pt x="2660363" y="2837566"/>
                </a:lnTo>
                <a:lnTo>
                  <a:pt x="2734349" y="2926446"/>
                </a:lnTo>
                <a:close/>
              </a:path>
              <a:path w="3229609" h="4114800">
                <a:moveTo>
                  <a:pt x="2819295" y="3028493"/>
                </a:moveTo>
                <a:lnTo>
                  <a:pt x="1933342" y="3028493"/>
                </a:lnTo>
                <a:lnTo>
                  <a:pt x="1925632" y="2996114"/>
                </a:lnTo>
                <a:lnTo>
                  <a:pt x="1938323" y="2931975"/>
                </a:lnTo>
                <a:lnTo>
                  <a:pt x="1997221" y="2878765"/>
                </a:lnTo>
                <a:lnTo>
                  <a:pt x="2040738" y="2870278"/>
                </a:lnTo>
                <a:lnTo>
                  <a:pt x="2084101" y="2878765"/>
                </a:lnTo>
                <a:lnTo>
                  <a:pt x="2121981" y="2904226"/>
                </a:lnTo>
                <a:lnTo>
                  <a:pt x="2144222" y="2926446"/>
                </a:lnTo>
                <a:lnTo>
                  <a:pt x="2734349" y="2926446"/>
                </a:lnTo>
                <a:lnTo>
                  <a:pt x="2819295" y="3028493"/>
                </a:lnTo>
                <a:close/>
              </a:path>
              <a:path w="3229609" h="4114800">
                <a:moveTo>
                  <a:pt x="1839434" y="2934675"/>
                </a:moveTo>
                <a:lnTo>
                  <a:pt x="1838610" y="2933852"/>
                </a:lnTo>
                <a:lnTo>
                  <a:pt x="1840508" y="2933852"/>
                </a:lnTo>
                <a:lnTo>
                  <a:pt x="1839434" y="2934675"/>
                </a:lnTo>
                <a:close/>
              </a:path>
              <a:path w="3229609" h="4114800">
                <a:moveTo>
                  <a:pt x="2834524" y="3548603"/>
                </a:moveTo>
                <a:lnTo>
                  <a:pt x="2127747" y="3548603"/>
                </a:lnTo>
                <a:lnTo>
                  <a:pt x="1532999" y="2954426"/>
                </a:lnTo>
                <a:lnTo>
                  <a:pt x="1859204" y="2954426"/>
                </a:lnTo>
                <a:lnTo>
                  <a:pt x="1933342" y="3028493"/>
                </a:lnTo>
                <a:lnTo>
                  <a:pt x="2819295" y="3028493"/>
                </a:lnTo>
                <a:lnTo>
                  <a:pt x="3024811" y="3275380"/>
                </a:lnTo>
                <a:lnTo>
                  <a:pt x="3063540" y="3279688"/>
                </a:lnTo>
                <a:lnTo>
                  <a:pt x="3101110" y="3291325"/>
                </a:lnTo>
                <a:lnTo>
                  <a:pt x="3136364" y="3310215"/>
                </a:lnTo>
                <a:lnTo>
                  <a:pt x="3168143" y="3336279"/>
                </a:lnTo>
                <a:lnTo>
                  <a:pt x="3198711" y="3374023"/>
                </a:lnTo>
                <a:lnTo>
                  <a:pt x="3210704" y="3398824"/>
                </a:lnTo>
                <a:lnTo>
                  <a:pt x="3020692" y="3398824"/>
                </a:lnTo>
                <a:lnTo>
                  <a:pt x="3004217" y="3400367"/>
                </a:lnTo>
                <a:lnTo>
                  <a:pt x="2988360" y="3404997"/>
                </a:lnTo>
                <a:lnTo>
                  <a:pt x="2973429" y="3412712"/>
                </a:lnTo>
                <a:lnTo>
                  <a:pt x="2959734" y="3423513"/>
                </a:lnTo>
                <a:lnTo>
                  <a:pt x="2834524" y="3548603"/>
                </a:lnTo>
                <a:close/>
              </a:path>
              <a:path w="3229609" h="4114800">
                <a:moveTo>
                  <a:pt x="2599755" y="4114799"/>
                </a:moveTo>
                <a:lnTo>
                  <a:pt x="2558516" y="4110826"/>
                </a:lnTo>
                <a:lnTo>
                  <a:pt x="2519440" y="4099060"/>
                </a:lnTo>
                <a:lnTo>
                  <a:pt x="2483452" y="4079734"/>
                </a:lnTo>
                <a:lnTo>
                  <a:pt x="2451480" y="4053077"/>
                </a:lnTo>
                <a:lnTo>
                  <a:pt x="2424927" y="4020699"/>
                </a:lnTo>
                <a:lnTo>
                  <a:pt x="2405865" y="3984772"/>
                </a:lnTo>
                <a:lnTo>
                  <a:pt x="2394371" y="3946376"/>
                </a:lnTo>
                <a:lnTo>
                  <a:pt x="2390523" y="3906591"/>
                </a:lnTo>
                <a:lnTo>
                  <a:pt x="2076674" y="3797137"/>
                </a:lnTo>
                <a:lnTo>
                  <a:pt x="1673860" y="3593866"/>
                </a:lnTo>
                <a:lnTo>
                  <a:pt x="1637989" y="3565397"/>
                </a:lnTo>
                <a:lnTo>
                  <a:pt x="1616713" y="3526589"/>
                </a:lnTo>
                <a:lnTo>
                  <a:pt x="1611654" y="3482535"/>
                </a:lnTo>
                <a:lnTo>
                  <a:pt x="1624435" y="3438327"/>
                </a:lnTo>
                <a:lnTo>
                  <a:pt x="1652932" y="3402489"/>
                </a:lnTo>
                <a:lnTo>
                  <a:pt x="1691777" y="3381234"/>
                </a:lnTo>
                <a:lnTo>
                  <a:pt x="1735873" y="3376180"/>
                </a:lnTo>
                <a:lnTo>
                  <a:pt x="1780124" y="3388949"/>
                </a:lnTo>
                <a:lnTo>
                  <a:pt x="2127747" y="3548603"/>
                </a:lnTo>
                <a:lnTo>
                  <a:pt x="2834524" y="3548603"/>
                </a:lnTo>
                <a:lnTo>
                  <a:pt x="2537974" y="3844869"/>
                </a:lnTo>
                <a:lnTo>
                  <a:pt x="2518976" y="3873377"/>
                </a:lnTo>
                <a:lnTo>
                  <a:pt x="2512644" y="3905665"/>
                </a:lnTo>
                <a:lnTo>
                  <a:pt x="2518976" y="3937799"/>
                </a:lnTo>
                <a:lnTo>
                  <a:pt x="2537974" y="3965844"/>
                </a:lnTo>
                <a:lnTo>
                  <a:pt x="2565930" y="3983898"/>
                </a:lnTo>
                <a:lnTo>
                  <a:pt x="2598520" y="3989916"/>
                </a:lnTo>
                <a:lnTo>
                  <a:pt x="2811253" y="3989916"/>
                </a:lnTo>
                <a:lnTo>
                  <a:pt x="2748031" y="4053077"/>
                </a:lnTo>
                <a:lnTo>
                  <a:pt x="2716059" y="4079386"/>
                </a:lnTo>
                <a:lnTo>
                  <a:pt x="2680071" y="4098752"/>
                </a:lnTo>
                <a:lnTo>
                  <a:pt x="2640994" y="4110710"/>
                </a:lnTo>
                <a:lnTo>
                  <a:pt x="2599755" y="4114799"/>
                </a:lnTo>
                <a:close/>
              </a:path>
              <a:path w="3229609" h="4114800">
                <a:moveTo>
                  <a:pt x="2811253" y="3989916"/>
                </a:moveTo>
                <a:lnTo>
                  <a:pt x="2598520" y="3989916"/>
                </a:lnTo>
                <a:lnTo>
                  <a:pt x="2631109" y="3983898"/>
                </a:lnTo>
                <a:lnTo>
                  <a:pt x="2659065" y="3965844"/>
                </a:lnTo>
                <a:lnTo>
                  <a:pt x="3080826" y="3544488"/>
                </a:lnTo>
                <a:lnTo>
                  <a:pt x="3100300" y="3516443"/>
                </a:lnTo>
                <a:lnTo>
                  <a:pt x="3106877" y="3484309"/>
                </a:lnTo>
                <a:lnTo>
                  <a:pt x="3100634" y="3452021"/>
                </a:lnTo>
                <a:lnTo>
                  <a:pt x="3068302" y="3412712"/>
                </a:lnTo>
                <a:lnTo>
                  <a:pt x="3020692" y="3398824"/>
                </a:lnTo>
                <a:lnTo>
                  <a:pt x="3210704" y="3398824"/>
                </a:lnTo>
                <a:lnTo>
                  <a:pt x="3219120" y="3416229"/>
                </a:lnTo>
                <a:lnTo>
                  <a:pt x="3229398" y="3461113"/>
                </a:lnTo>
                <a:lnTo>
                  <a:pt x="3229576" y="3506889"/>
                </a:lnTo>
                <a:lnTo>
                  <a:pt x="3219682" y="3551772"/>
                </a:lnTo>
                <a:lnTo>
                  <a:pt x="3199744" y="3593978"/>
                </a:lnTo>
                <a:lnTo>
                  <a:pt x="3169791" y="3631722"/>
                </a:lnTo>
                <a:lnTo>
                  <a:pt x="2811253" y="3989916"/>
                </a:lnTo>
                <a:close/>
              </a:path>
            </a:pathLst>
          </a:custGeom>
          <a:solidFill>
            <a:srgbClr val="FF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63869" y="7343271"/>
            <a:ext cx="1312545" cy="1784350"/>
          </a:xfrm>
          <a:custGeom>
            <a:avLst/>
            <a:gdLst/>
            <a:ahLst/>
            <a:cxnLst/>
            <a:rect l="l" t="t" r="r" b="b"/>
            <a:pathLst>
              <a:path w="1312544" h="1784350">
                <a:moveTo>
                  <a:pt x="1238920" y="1784177"/>
                </a:moveTo>
                <a:lnTo>
                  <a:pt x="1006622" y="1784177"/>
                </a:lnTo>
                <a:lnTo>
                  <a:pt x="897887" y="1675546"/>
                </a:lnTo>
                <a:lnTo>
                  <a:pt x="872403" y="1637240"/>
                </a:lnTo>
                <a:lnTo>
                  <a:pt x="863908" y="1593764"/>
                </a:lnTo>
                <a:lnTo>
                  <a:pt x="872403" y="1550443"/>
                </a:lnTo>
                <a:lnTo>
                  <a:pt x="897887" y="1512600"/>
                </a:lnTo>
                <a:lnTo>
                  <a:pt x="936230" y="1487140"/>
                </a:lnTo>
                <a:lnTo>
                  <a:pt x="979747" y="1478653"/>
                </a:lnTo>
                <a:lnTo>
                  <a:pt x="1023110" y="1487140"/>
                </a:lnTo>
                <a:lnTo>
                  <a:pt x="1060990" y="1512600"/>
                </a:lnTo>
                <a:lnTo>
                  <a:pt x="1312234" y="1763603"/>
                </a:lnTo>
                <a:lnTo>
                  <a:pt x="1295102" y="1772373"/>
                </a:lnTo>
                <a:lnTo>
                  <a:pt x="1277121" y="1778828"/>
                </a:lnTo>
                <a:lnTo>
                  <a:pt x="1258368" y="1782814"/>
                </a:lnTo>
                <a:lnTo>
                  <a:pt x="1238920" y="1784177"/>
                </a:lnTo>
                <a:close/>
              </a:path>
              <a:path w="1312544" h="1784350">
                <a:moveTo>
                  <a:pt x="163102" y="527517"/>
                </a:moveTo>
                <a:lnTo>
                  <a:pt x="100497" y="527517"/>
                </a:lnTo>
                <a:lnTo>
                  <a:pt x="0" y="0"/>
                </a:lnTo>
                <a:lnTo>
                  <a:pt x="63428" y="0"/>
                </a:lnTo>
                <a:lnTo>
                  <a:pt x="163102" y="527517"/>
                </a:lnTo>
                <a:close/>
              </a:path>
            </a:pathLst>
          </a:custGeom>
          <a:solidFill>
            <a:srgbClr val="FF5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627298" y="7343271"/>
            <a:ext cx="2639060" cy="2943860"/>
          </a:xfrm>
          <a:custGeom>
            <a:avLst/>
            <a:gdLst/>
            <a:ahLst/>
            <a:cxnLst/>
            <a:rect l="l" t="t" r="r" b="b"/>
            <a:pathLst>
              <a:path w="2639059" h="2943859">
                <a:moveTo>
                  <a:pt x="1645029" y="1301922"/>
                </a:moveTo>
                <a:lnTo>
                  <a:pt x="1556887" y="1213865"/>
                </a:lnTo>
                <a:lnTo>
                  <a:pt x="1825430" y="945580"/>
                </a:lnTo>
                <a:lnTo>
                  <a:pt x="1913571" y="1034460"/>
                </a:lnTo>
                <a:lnTo>
                  <a:pt x="1645029" y="1301922"/>
                </a:lnTo>
                <a:close/>
              </a:path>
              <a:path w="2639059" h="2943859">
                <a:moveTo>
                  <a:pt x="2031368" y="915954"/>
                </a:moveTo>
                <a:lnTo>
                  <a:pt x="1944050" y="828720"/>
                </a:lnTo>
                <a:lnTo>
                  <a:pt x="2211769" y="559612"/>
                </a:lnTo>
                <a:lnTo>
                  <a:pt x="2299910" y="647669"/>
                </a:lnTo>
                <a:lnTo>
                  <a:pt x="2031368" y="915954"/>
                </a:lnTo>
                <a:close/>
              </a:path>
              <a:path w="2639059" h="2943859">
                <a:moveTo>
                  <a:pt x="1691159" y="916777"/>
                </a:moveTo>
                <a:lnTo>
                  <a:pt x="1603017" y="828720"/>
                </a:lnTo>
                <a:lnTo>
                  <a:pt x="1870736" y="560435"/>
                </a:lnTo>
                <a:lnTo>
                  <a:pt x="1958878" y="648492"/>
                </a:lnTo>
                <a:lnTo>
                  <a:pt x="1691159" y="916777"/>
                </a:lnTo>
                <a:close/>
              </a:path>
              <a:path w="2639059" h="2943859">
                <a:moveTo>
                  <a:pt x="2069734" y="1666493"/>
                </a:moveTo>
                <a:lnTo>
                  <a:pt x="1777653" y="1666493"/>
                </a:lnTo>
                <a:lnTo>
                  <a:pt x="1769943" y="1634115"/>
                </a:lnTo>
                <a:lnTo>
                  <a:pt x="1782634" y="1569976"/>
                </a:lnTo>
                <a:lnTo>
                  <a:pt x="1841532" y="1516766"/>
                </a:lnTo>
                <a:lnTo>
                  <a:pt x="1885049" y="1508279"/>
                </a:lnTo>
                <a:lnTo>
                  <a:pt x="1928412" y="1516766"/>
                </a:lnTo>
                <a:lnTo>
                  <a:pt x="1966291" y="1542226"/>
                </a:lnTo>
                <a:lnTo>
                  <a:pt x="2069734" y="1666493"/>
                </a:lnTo>
                <a:close/>
              </a:path>
              <a:path w="2639059" h="2943859">
                <a:moveTo>
                  <a:pt x="2143720" y="1755373"/>
                </a:moveTo>
                <a:lnTo>
                  <a:pt x="1553593" y="1755373"/>
                </a:lnTo>
                <a:lnTo>
                  <a:pt x="1545883" y="1722995"/>
                </a:lnTo>
                <a:lnTo>
                  <a:pt x="1558574" y="1658855"/>
                </a:lnTo>
                <a:lnTo>
                  <a:pt x="1617472" y="1605646"/>
                </a:lnTo>
                <a:lnTo>
                  <a:pt x="1660989" y="1597159"/>
                </a:lnTo>
                <a:lnTo>
                  <a:pt x="1704352" y="1605646"/>
                </a:lnTo>
                <a:lnTo>
                  <a:pt x="1742231" y="1631106"/>
                </a:lnTo>
                <a:lnTo>
                  <a:pt x="1777653" y="1666493"/>
                </a:lnTo>
                <a:lnTo>
                  <a:pt x="2069734" y="1666493"/>
                </a:lnTo>
                <a:lnTo>
                  <a:pt x="2143720" y="1755373"/>
                </a:lnTo>
                <a:close/>
              </a:path>
              <a:path w="2639059" h="2943859">
                <a:moveTo>
                  <a:pt x="2228666" y="1857420"/>
                </a:moveTo>
                <a:lnTo>
                  <a:pt x="1342712" y="1857420"/>
                </a:lnTo>
                <a:lnTo>
                  <a:pt x="1335003" y="1825042"/>
                </a:lnTo>
                <a:lnTo>
                  <a:pt x="1347694" y="1760902"/>
                </a:lnTo>
                <a:lnTo>
                  <a:pt x="1406592" y="1707693"/>
                </a:lnTo>
                <a:lnTo>
                  <a:pt x="1450109" y="1699206"/>
                </a:lnTo>
                <a:lnTo>
                  <a:pt x="1493472" y="1707693"/>
                </a:lnTo>
                <a:lnTo>
                  <a:pt x="1531351" y="1733153"/>
                </a:lnTo>
                <a:lnTo>
                  <a:pt x="1553593" y="1755373"/>
                </a:lnTo>
                <a:lnTo>
                  <a:pt x="2143720" y="1755373"/>
                </a:lnTo>
                <a:lnTo>
                  <a:pt x="2228666" y="1857420"/>
                </a:lnTo>
                <a:close/>
              </a:path>
              <a:path w="2639059" h="2943859">
                <a:moveTo>
                  <a:pt x="2243895" y="2377531"/>
                </a:moveTo>
                <a:lnTo>
                  <a:pt x="1537117" y="2377531"/>
                </a:lnTo>
                <a:lnTo>
                  <a:pt x="942370" y="1783354"/>
                </a:lnTo>
                <a:lnTo>
                  <a:pt x="1174667" y="1783354"/>
                </a:lnTo>
                <a:lnTo>
                  <a:pt x="1194579" y="1781875"/>
                </a:lnTo>
                <a:lnTo>
                  <a:pt x="1213487" y="1777696"/>
                </a:lnTo>
                <a:lnTo>
                  <a:pt x="1231313" y="1771202"/>
                </a:lnTo>
                <a:lnTo>
                  <a:pt x="1247981" y="1762780"/>
                </a:lnTo>
                <a:lnTo>
                  <a:pt x="1342712" y="1857420"/>
                </a:lnTo>
                <a:lnTo>
                  <a:pt x="2228666" y="1857420"/>
                </a:lnTo>
                <a:lnTo>
                  <a:pt x="2434181" y="2104308"/>
                </a:lnTo>
                <a:lnTo>
                  <a:pt x="2472911" y="2108616"/>
                </a:lnTo>
                <a:lnTo>
                  <a:pt x="2510481" y="2120253"/>
                </a:lnTo>
                <a:lnTo>
                  <a:pt x="2545735" y="2139143"/>
                </a:lnTo>
                <a:lnTo>
                  <a:pt x="2577514" y="2165207"/>
                </a:lnTo>
                <a:lnTo>
                  <a:pt x="2608082" y="2202951"/>
                </a:lnTo>
                <a:lnTo>
                  <a:pt x="2620075" y="2227752"/>
                </a:lnTo>
                <a:lnTo>
                  <a:pt x="2430063" y="2227752"/>
                </a:lnTo>
                <a:lnTo>
                  <a:pt x="2413588" y="2229295"/>
                </a:lnTo>
                <a:lnTo>
                  <a:pt x="2397731" y="2233924"/>
                </a:lnTo>
                <a:lnTo>
                  <a:pt x="2382800" y="2241640"/>
                </a:lnTo>
                <a:lnTo>
                  <a:pt x="2369105" y="2252441"/>
                </a:lnTo>
                <a:lnTo>
                  <a:pt x="2243895" y="2377531"/>
                </a:lnTo>
                <a:close/>
              </a:path>
              <a:path w="2639059" h="2943859">
                <a:moveTo>
                  <a:pt x="2009126" y="2943727"/>
                </a:moveTo>
                <a:lnTo>
                  <a:pt x="1967887" y="2939754"/>
                </a:lnTo>
                <a:lnTo>
                  <a:pt x="1928811" y="2927988"/>
                </a:lnTo>
                <a:lnTo>
                  <a:pt x="1892823" y="2908662"/>
                </a:lnTo>
                <a:lnTo>
                  <a:pt x="1860851" y="2882005"/>
                </a:lnTo>
                <a:lnTo>
                  <a:pt x="1834298" y="2849627"/>
                </a:lnTo>
                <a:lnTo>
                  <a:pt x="1815236" y="2813700"/>
                </a:lnTo>
                <a:lnTo>
                  <a:pt x="1803742" y="2775304"/>
                </a:lnTo>
                <a:lnTo>
                  <a:pt x="1799894" y="2735519"/>
                </a:lnTo>
                <a:lnTo>
                  <a:pt x="1486045" y="2626065"/>
                </a:lnTo>
                <a:lnTo>
                  <a:pt x="1083231" y="2422794"/>
                </a:lnTo>
                <a:lnTo>
                  <a:pt x="1047359" y="2394325"/>
                </a:lnTo>
                <a:lnTo>
                  <a:pt x="1026083" y="2355517"/>
                </a:lnTo>
                <a:lnTo>
                  <a:pt x="1021025" y="2311463"/>
                </a:lnTo>
                <a:lnTo>
                  <a:pt x="1033806" y="2267255"/>
                </a:lnTo>
                <a:lnTo>
                  <a:pt x="1062303" y="2231417"/>
                </a:lnTo>
                <a:lnTo>
                  <a:pt x="1101148" y="2210162"/>
                </a:lnTo>
                <a:lnTo>
                  <a:pt x="1145244" y="2205108"/>
                </a:lnTo>
                <a:lnTo>
                  <a:pt x="1189495" y="2217877"/>
                </a:lnTo>
                <a:lnTo>
                  <a:pt x="1537117" y="2377531"/>
                </a:lnTo>
                <a:lnTo>
                  <a:pt x="2243895" y="2377531"/>
                </a:lnTo>
                <a:lnTo>
                  <a:pt x="1947345" y="2673797"/>
                </a:lnTo>
                <a:lnTo>
                  <a:pt x="1928347" y="2702305"/>
                </a:lnTo>
                <a:lnTo>
                  <a:pt x="1922015" y="2734593"/>
                </a:lnTo>
                <a:lnTo>
                  <a:pt x="1928347" y="2766727"/>
                </a:lnTo>
                <a:lnTo>
                  <a:pt x="1947345" y="2794772"/>
                </a:lnTo>
                <a:lnTo>
                  <a:pt x="1975301" y="2812826"/>
                </a:lnTo>
                <a:lnTo>
                  <a:pt x="2007891" y="2818843"/>
                </a:lnTo>
                <a:lnTo>
                  <a:pt x="2220624" y="2818843"/>
                </a:lnTo>
                <a:lnTo>
                  <a:pt x="2157401" y="2882005"/>
                </a:lnTo>
                <a:lnTo>
                  <a:pt x="2125430" y="2908314"/>
                </a:lnTo>
                <a:lnTo>
                  <a:pt x="2089442" y="2927680"/>
                </a:lnTo>
                <a:lnTo>
                  <a:pt x="2050365" y="2939638"/>
                </a:lnTo>
                <a:lnTo>
                  <a:pt x="2009126" y="2943727"/>
                </a:lnTo>
                <a:close/>
              </a:path>
              <a:path w="2639059" h="2943859">
                <a:moveTo>
                  <a:pt x="2220624" y="2818843"/>
                </a:moveTo>
                <a:lnTo>
                  <a:pt x="2007891" y="2818843"/>
                </a:lnTo>
                <a:lnTo>
                  <a:pt x="2040480" y="2812826"/>
                </a:lnTo>
                <a:lnTo>
                  <a:pt x="2068437" y="2794772"/>
                </a:lnTo>
                <a:lnTo>
                  <a:pt x="2490197" y="2373416"/>
                </a:lnTo>
                <a:lnTo>
                  <a:pt x="2509671" y="2345371"/>
                </a:lnTo>
                <a:lnTo>
                  <a:pt x="2516248" y="2313237"/>
                </a:lnTo>
                <a:lnTo>
                  <a:pt x="2510005" y="2280949"/>
                </a:lnTo>
                <a:lnTo>
                  <a:pt x="2477673" y="2241640"/>
                </a:lnTo>
                <a:lnTo>
                  <a:pt x="2430063" y="2227752"/>
                </a:lnTo>
                <a:lnTo>
                  <a:pt x="2620075" y="2227752"/>
                </a:lnTo>
                <a:lnTo>
                  <a:pt x="2628491" y="2245157"/>
                </a:lnTo>
                <a:lnTo>
                  <a:pt x="2638769" y="2290040"/>
                </a:lnTo>
                <a:lnTo>
                  <a:pt x="2638947" y="2335817"/>
                </a:lnTo>
                <a:lnTo>
                  <a:pt x="2629053" y="2380700"/>
                </a:lnTo>
                <a:lnTo>
                  <a:pt x="2609114" y="2422906"/>
                </a:lnTo>
                <a:lnTo>
                  <a:pt x="2579162" y="2460650"/>
                </a:lnTo>
                <a:lnTo>
                  <a:pt x="2220624" y="2818843"/>
                </a:lnTo>
                <a:close/>
              </a:path>
              <a:path w="2639059" h="2943859">
                <a:moveTo>
                  <a:pt x="721605" y="527517"/>
                </a:moveTo>
                <a:lnTo>
                  <a:pt x="100497" y="527517"/>
                </a:lnTo>
                <a:lnTo>
                  <a:pt x="0" y="0"/>
                </a:lnTo>
                <a:lnTo>
                  <a:pt x="70018" y="0"/>
                </a:lnTo>
                <a:lnTo>
                  <a:pt x="159807" y="469087"/>
                </a:lnTo>
                <a:lnTo>
                  <a:pt x="733137" y="469087"/>
                </a:lnTo>
                <a:lnTo>
                  <a:pt x="721605" y="527517"/>
                </a:lnTo>
                <a:close/>
              </a:path>
              <a:path w="2639059" h="2943859">
                <a:moveTo>
                  <a:pt x="756202" y="345643"/>
                </a:moveTo>
                <a:lnTo>
                  <a:pt x="261952" y="345643"/>
                </a:lnTo>
                <a:lnTo>
                  <a:pt x="196052" y="0"/>
                </a:lnTo>
                <a:lnTo>
                  <a:pt x="822102" y="0"/>
                </a:lnTo>
                <a:lnTo>
                  <a:pt x="756202" y="345643"/>
                </a:lnTo>
                <a:close/>
              </a:path>
              <a:path w="2639059" h="2943859">
                <a:moveTo>
                  <a:pt x="191110" y="869868"/>
                </a:moveTo>
                <a:lnTo>
                  <a:pt x="143499" y="851467"/>
                </a:lnTo>
                <a:lnTo>
                  <a:pt x="121915" y="813084"/>
                </a:lnTo>
                <a:lnTo>
                  <a:pt x="120267" y="804031"/>
                </a:lnTo>
                <a:lnTo>
                  <a:pt x="120267" y="799094"/>
                </a:lnTo>
                <a:lnTo>
                  <a:pt x="136665" y="754487"/>
                </a:lnTo>
                <a:lnTo>
                  <a:pt x="170284" y="732241"/>
                </a:lnTo>
                <a:lnTo>
                  <a:pt x="191110" y="729142"/>
                </a:lnTo>
                <a:lnTo>
                  <a:pt x="212283" y="732241"/>
                </a:lnTo>
                <a:lnTo>
                  <a:pt x="245670" y="754487"/>
                </a:lnTo>
                <a:lnTo>
                  <a:pt x="261630" y="791841"/>
                </a:lnTo>
                <a:lnTo>
                  <a:pt x="261952" y="799094"/>
                </a:lnTo>
                <a:lnTo>
                  <a:pt x="261952" y="804031"/>
                </a:lnTo>
                <a:lnTo>
                  <a:pt x="261128" y="808146"/>
                </a:lnTo>
                <a:lnTo>
                  <a:pt x="260305" y="813084"/>
                </a:lnTo>
                <a:lnTo>
                  <a:pt x="238372" y="851467"/>
                </a:lnTo>
                <a:lnTo>
                  <a:pt x="208820" y="867644"/>
                </a:lnTo>
                <a:lnTo>
                  <a:pt x="191110" y="869868"/>
                </a:lnTo>
                <a:close/>
              </a:path>
              <a:path w="2639059" h="2943859">
                <a:moveTo>
                  <a:pt x="630992" y="869868"/>
                </a:moveTo>
                <a:lnTo>
                  <a:pt x="583382" y="851467"/>
                </a:lnTo>
                <a:lnTo>
                  <a:pt x="561797" y="813084"/>
                </a:lnTo>
                <a:lnTo>
                  <a:pt x="560150" y="804031"/>
                </a:lnTo>
                <a:lnTo>
                  <a:pt x="560150" y="799094"/>
                </a:lnTo>
                <a:lnTo>
                  <a:pt x="576548" y="754487"/>
                </a:lnTo>
                <a:lnTo>
                  <a:pt x="610167" y="732241"/>
                </a:lnTo>
                <a:lnTo>
                  <a:pt x="630992" y="729142"/>
                </a:lnTo>
                <a:lnTo>
                  <a:pt x="652165" y="732241"/>
                </a:lnTo>
                <a:lnTo>
                  <a:pt x="685553" y="754487"/>
                </a:lnTo>
                <a:lnTo>
                  <a:pt x="701513" y="791841"/>
                </a:lnTo>
                <a:lnTo>
                  <a:pt x="701835" y="799094"/>
                </a:lnTo>
                <a:lnTo>
                  <a:pt x="701835" y="804031"/>
                </a:lnTo>
                <a:lnTo>
                  <a:pt x="701011" y="808146"/>
                </a:lnTo>
                <a:lnTo>
                  <a:pt x="700187" y="813084"/>
                </a:lnTo>
                <a:lnTo>
                  <a:pt x="678255" y="851467"/>
                </a:lnTo>
                <a:lnTo>
                  <a:pt x="648703" y="867644"/>
                </a:lnTo>
                <a:lnTo>
                  <a:pt x="630992" y="869868"/>
                </a:lnTo>
                <a:close/>
              </a:path>
            </a:pathLst>
          </a:custGeom>
          <a:solidFill>
            <a:srgbClr val="FF81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267319" y="6492331"/>
            <a:ext cx="1677670" cy="2042795"/>
          </a:xfrm>
          <a:custGeom>
            <a:avLst/>
            <a:gdLst/>
            <a:ahLst/>
            <a:cxnLst/>
            <a:rect l="l" t="t" r="r" b="b"/>
            <a:pathLst>
              <a:path w="1677669" h="2042795">
                <a:moveTo>
                  <a:pt x="1677155" y="2042586"/>
                </a:moveTo>
                <a:lnTo>
                  <a:pt x="1563478" y="2042586"/>
                </a:lnTo>
                <a:lnTo>
                  <a:pt x="1563478" y="112745"/>
                </a:lnTo>
                <a:lnTo>
                  <a:pt x="0" y="112745"/>
                </a:lnTo>
                <a:lnTo>
                  <a:pt x="0" y="0"/>
                </a:lnTo>
                <a:lnTo>
                  <a:pt x="1677155" y="0"/>
                </a:lnTo>
                <a:lnTo>
                  <a:pt x="1677155" y="2042586"/>
                </a:lnTo>
                <a:close/>
              </a:path>
              <a:path w="1677669" h="2042795">
                <a:moveTo>
                  <a:pt x="1305644" y="1320027"/>
                </a:moveTo>
                <a:lnTo>
                  <a:pt x="519786" y="1320027"/>
                </a:lnTo>
                <a:lnTo>
                  <a:pt x="429997" y="850940"/>
                </a:lnTo>
                <a:lnTo>
                  <a:pt x="395400" y="668243"/>
                </a:lnTo>
                <a:lnTo>
                  <a:pt x="1430030" y="668243"/>
                </a:lnTo>
                <a:lnTo>
                  <a:pt x="1406472" y="791687"/>
                </a:lnTo>
                <a:lnTo>
                  <a:pt x="544498" y="791687"/>
                </a:lnTo>
                <a:lnTo>
                  <a:pt x="556031" y="850117"/>
                </a:lnTo>
                <a:lnTo>
                  <a:pt x="621931" y="1195760"/>
                </a:lnTo>
                <a:lnTo>
                  <a:pt x="1329359" y="1195760"/>
                </a:lnTo>
                <a:lnTo>
                  <a:pt x="1305644" y="1320027"/>
                </a:lnTo>
                <a:close/>
              </a:path>
              <a:path w="1677669" h="2042795">
                <a:moveTo>
                  <a:pt x="1329359" y="1195760"/>
                </a:moveTo>
                <a:lnTo>
                  <a:pt x="1203499" y="1195760"/>
                </a:lnTo>
                <a:lnTo>
                  <a:pt x="1280931" y="791687"/>
                </a:lnTo>
                <a:lnTo>
                  <a:pt x="1406472" y="791687"/>
                </a:lnTo>
                <a:lnTo>
                  <a:pt x="1329359" y="1195760"/>
                </a:lnTo>
                <a:close/>
              </a:path>
            </a:pathLst>
          </a:custGeom>
          <a:solidFill>
            <a:srgbClr val="532B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267319" y="6492331"/>
            <a:ext cx="1746885" cy="2042795"/>
          </a:xfrm>
          <a:custGeom>
            <a:avLst/>
            <a:gdLst/>
            <a:ahLst/>
            <a:cxnLst/>
            <a:rect l="l" t="t" r="r" b="b"/>
            <a:pathLst>
              <a:path w="1746884" h="2042795">
                <a:moveTo>
                  <a:pt x="1746350" y="2042586"/>
                </a:moveTo>
                <a:lnTo>
                  <a:pt x="1680450" y="2042586"/>
                </a:lnTo>
                <a:lnTo>
                  <a:pt x="1680450" y="0"/>
                </a:lnTo>
                <a:lnTo>
                  <a:pt x="1746350" y="0"/>
                </a:lnTo>
                <a:lnTo>
                  <a:pt x="1746350" y="2042586"/>
                </a:lnTo>
                <a:close/>
              </a:path>
              <a:path w="1746884" h="2042795">
                <a:moveTo>
                  <a:pt x="1563478" y="2042586"/>
                </a:moveTo>
                <a:lnTo>
                  <a:pt x="0" y="2042586"/>
                </a:lnTo>
                <a:lnTo>
                  <a:pt x="0" y="112745"/>
                </a:lnTo>
                <a:lnTo>
                  <a:pt x="1563478" y="112745"/>
                </a:lnTo>
                <a:lnTo>
                  <a:pt x="1563478" y="510235"/>
                </a:lnTo>
                <a:lnTo>
                  <a:pt x="94731" y="510235"/>
                </a:lnTo>
                <a:lnTo>
                  <a:pt x="60957" y="628741"/>
                </a:lnTo>
                <a:lnTo>
                  <a:pt x="199347" y="668243"/>
                </a:lnTo>
                <a:lnTo>
                  <a:pt x="370687" y="1567738"/>
                </a:lnTo>
                <a:lnTo>
                  <a:pt x="1563478" y="1567738"/>
                </a:lnTo>
                <a:lnTo>
                  <a:pt x="1563478" y="1580083"/>
                </a:lnTo>
                <a:lnTo>
                  <a:pt x="551088" y="1580083"/>
                </a:lnTo>
                <a:lnTo>
                  <a:pt x="530263" y="1583182"/>
                </a:lnTo>
                <a:lnTo>
                  <a:pt x="496644" y="1605427"/>
                </a:lnTo>
                <a:lnTo>
                  <a:pt x="480684" y="1642782"/>
                </a:lnTo>
                <a:lnTo>
                  <a:pt x="480246" y="1650034"/>
                </a:lnTo>
                <a:lnTo>
                  <a:pt x="480246" y="1654972"/>
                </a:lnTo>
                <a:lnTo>
                  <a:pt x="503478" y="1702408"/>
                </a:lnTo>
                <a:lnTo>
                  <a:pt x="551088" y="1720809"/>
                </a:lnTo>
                <a:lnTo>
                  <a:pt x="1563478" y="1720809"/>
                </a:lnTo>
                <a:lnTo>
                  <a:pt x="1563478" y="2042586"/>
                </a:lnTo>
                <a:close/>
              </a:path>
              <a:path w="1746884" h="2042795">
                <a:moveTo>
                  <a:pt x="429997" y="850940"/>
                </a:moveTo>
                <a:lnTo>
                  <a:pt x="359978" y="850940"/>
                </a:lnTo>
                <a:lnTo>
                  <a:pt x="306435" y="570311"/>
                </a:lnTo>
                <a:lnTo>
                  <a:pt x="94731" y="510235"/>
                </a:lnTo>
                <a:lnTo>
                  <a:pt x="1563478" y="510235"/>
                </a:lnTo>
                <a:lnTo>
                  <a:pt x="1563478" y="668243"/>
                </a:lnTo>
                <a:lnTo>
                  <a:pt x="395400" y="668243"/>
                </a:lnTo>
                <a:lnTo>
                  <a:pt x="429997" y="850940"/>
                </a:lnTo>
                <a:close/>
              </a:path>
              <a:path w="1746884" h="2042795">
                <a:moveTo>
                  <a:pt x="1563478" y="1567738"/>
                </a:moveTo>
                <a:lnTo>
                  <a:pt x="1061814" y="1567738"/>
                </a:lnTo>
                <a:lnTo>
                  <a:pt x="1061814" y="1444294"/>
                </a:lnTo>
                <a:lnTo>
                  <a:pt x="472832" y="1444294"/>
                </a:lnTo>
                <a:lnTo>
                  <a:pt x="460476" y="1379280"/>
                </a:lnTo>
                <a:lnTo>
                  <a:pt x="1081584" y="1379280"/>
                </a:lnTo>
                <a:lnTo>
                  <a:pt x="1093116" y="1320850"/>
                </a:lnTo>
                <a:lnTo>
                  <a:pt x="1306467" y="1320850"/>
                </a:lnTo>
                <a:lnTo>
                  <a:pt x="1430030" y="668243"/>
                </a:lnTo>
                <a:lnTo>
                  <a:pt x="1563478" y="668243"/>
                </a:lnTo>
                <a:lnTo>
                  <a:pt x="1563478" y="1567738"/>
                </a:lnTo>
                <a:close/>
              </a:path>
              <a:path w="1746884" h="2042795">
                <a:moveTo>
                  <a:pt x="1203499" y="1196583"/>
                </a:moveTo>
                <a:lnTo>
                  <a:pt x="1116181" y="1196583"/>
                </a:lnTo>
                <a:lnTo>
                  <a:pt x="1182081" y="850940"/>
                </a:lnTo>
                <a:lnTo>
                  <a:pt x="556031" y="850940"/>
                </a:lnTo>
                <a:lnTo>
                  <a:pt x="544498" y="792510"/>
                </a:lnTo>
                <a:lnTo>
                  <a:pt x="1280931" y="792510"/>
                </a:lnTo>
                <a:lnTo>
                  <a:pt x="1203499" y="1196583"/>
                </a:lnTo>
                <a:close/>
              </a:path>
              <a:path w="1746884" h="2042795">
                <a:moveTo>
                  <a:pt x="990971" y="1720809"/>
                </a:moveTo>
                <a:lnTo>
                  <a:pt x="551088" y="1720809"/>
                </a:lnTo>
                <a:lnTo>
                  <a:pt x="568799" y="1718584"/>
                </a:lnTo>
                <a:lnTo>
                  <a:pt x="584656" y="1712271"/>
                </a:lnTo>
                <a:lnTo>
                  <a:pt x="613101" y="1683814"/>
                </a:lnTo>
                <a:lnTo>
                  <a:pt x="621931" y="1654972"/>
                </a:lnTo>
                <a:lnTo>
                  <a:pt x="621931" y="1650034"/>
                </a:lnTo>
                <a:lnTo>
                  <a:pt x="605649" y="1605427"/>
                </a:lnTo>
                <a:lnTo>
                  <a:pt x="572261" y="1583182"/>
                </a:lnTo>
                <a:lnTo>
                  <a:pt x="551088" y="1580083"/>
                </a:lnTo>
                <a:lnTo>
                  <a:pt x="990971" y="1580083"/>
                </a:lnTo>
                <a:lnTo>
                  <a:pt x="951637" y="1591913"/>
                </a:lnTo>
                <a:lnTo>
                  <a:pt x="925895" y="1622877"/>
                </a:lnTo>
                <a:lnTo>
                  <a:pt x="920129" y="1650034"/>
                </a:lnTo>
                <a:lnTo>
                  <a:pt x="920129" y="1654972"/>
                </a:lnTo>
                <a:lnTo>
                  <a:pt x="943361" y="1702408"/>
                </a:lnTo>
                <a:lnTo>
                  <a:pt x="973145" y="1718584"/>
                </a:lnTo>
                <a:lnTo>
                  <a:pt x="990971" y="1720809"/>
                </a:lnTo>
                <a:close/>
              </a:path>
              <a:path w="1746884" h="2042795">
                <a:moveTo>
                  <a:pt x="1563478" y="1720809"/>
                </a:moveTo>
                <a:lnTo>
                  <a:pt x="990971" y="1720809"/>
                </a:lnTo>
                <a:lnTo>
                  <a:pt x="1008682" y="1718584"/>
                </a:lnTo>
                <a:lnTo>
                  <a:pt x="1024539" y="1712271"/>
                </a:lnTo>
                <a:lnTo>
                  <a:pt x="1052984" y="1683814"/>
                </a:lnTo>
                <a:lnTo>
                  <a:pt x="1061814" y="1654972"/>
                </a:lnTo>
                <a:lnTo>
                  <a:pt x="1061814" y="1650034"/>
                </a:lnTo>
                <a:lnTo>
                  <a:pt x="1045532" y="1605427"/>
                </a:lnTo>
                <a:lnTo>
                  <a:pt x="1012144" y="1583182"/>
                </a:lnTo>
                <a:lnTo>
                  <a:pt x="990971" y="1580083"/>
                </a:lnTo>
                <a:lnTo>
                  <a:pt x="1563478" y="1580083"/>
                </a:lnTo>
                <a:lnTo>
                  <a:pt x="1563478" y="1720809"/>
                </a:lnTo>
                <a:close/>
              </a:path>
            </a:pathLst>
          </a:custGeom>
          <a:solidFill>
            <a:srgbClr val="12B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200" b="1" i="0">
                <a:solidFill>
                  <a:srgbClr val="334A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200" b="1" i="0">
                <a:solidFill>
                  <a:srgbClr val="334A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99174" y="1864054"/>
            <a:ext cx="5060950" cy="399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200" b="1" i="0">
                <a:solidFill>
                  <a:srgbClr val="334A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9605" y="2363483"/>
            <a:ext cx="918908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60274" y="1330861"/>
            <a:ext cx="4466590" cy="3822065"/>
            <a:chOff x="13160274" y="1330861"/>
            <a:chExt cx="4466590" cy="3822065"/>
          </a:xfrm>
        </p:grpSpPr>
        <p:sp>
          <p:nvSpPr>
            <p:cNvPr id="3" name="object 3"/>
            <p:cNvSpPr/>
            <p:nvPr/>
          </p:nvSpPr>
          <p:spPr>
            <a:xfrm>
              <a:off x="15174978" y="2698888"/>
              <a:ext cx="2452370" cy="2454275"/>
            </a:xfrm>
            <a:custGeom>
              <a:avLst/>
              <a:gdLst/>
              <a:ahLst/>
              <a:cxnLst/>
              <a:rect l="l" t="t" r="r" b="b"/>
              <a:pathLst>
                <a:path w="2452369" h="2454275">
                  <a:moveTo>
                    <a:pt x="1225936" y="2453698"/>
                  </a:moveTo>
                  <a:lnTo>
                    <a:pt x="1177939" y="2452767"/>
                  </a:lnTo>
                  <a:lnTo>
                    <a:pt x="1130399" y="2449996"/>
                  </a:lnTo>
                  <a:lnTo>
                    <a:pt x="1083349" y="2445420"/>
                  </a:lnTo>
                  <a:lnTo>
                    <a:pt x="1036825" y="2439073"/>
                  </a:lnTo>
                  <a:lnTo>
                    <a:pt x="990861" y="2430991"/>
                  </a:lnTo>
                  <a:lnTo>
                    <a:pt x="945492" y="2421206"/>
                  </a:lnTo>
                  <a:lnTo>
                    <a:pt x="900753" y="2409754"/>
                  </a:lnTo>
                  <a:lnTo>
                    <a:pt x="856677" y="2396669"/>
                  </a:lnTo>
                  <a:lnTo>
                    <a:pt x="813300" y="2381985"/>
                  </a:lnTo>
                  <a:lnTo>
                    <a:pt x="770656" y="2365738"/>
                  </a:lnTo>
                  <a:lnTo>
                    <a:pt x="728780" y="2347960"/>
                  </a:lnTo>
                  <a:lnTo>
                    <a:pt x="687706" y="2328687"/>
                  </a:lnTo>
                  <a:lnTo>
                    <a:pt x="647469" y="2307954"/>
                  </a:lnTo>
                  <a:lnTo>
                    <a:pt x="608103" y="2285794"/>
                  </a:lnTo>
                  <a:lnTo>
                    <a:pt x="569643" y="2262242"/>
                  </a:lnTo>
                  <a:lnTo>
                    <a:pt x="532124" y="2237332"/>
                  </a:lnTo>
                  <a:lnTo>
                    <a:pt x="495580" y="2211099"/>
                  </a:lnTo>
                  <a:lnTo>
                    <a:pt x="460045" y="2183577"/>
                  </a:lnTo>
                  <a:lnTo>
                    <a:pt x="425555" y="2154802"/>
                  </a:lnTo>
                  <a:lnTo>
                    <a:pt x="392143" y="2124806"/>
                  </a:lnTo>
                  <a:lnTo>
                    <a:pt x="359845" y="2093624"/>
                  </a:lnTo>
                  <a:lnTo>
                    <a:pt x="328695" y="2061292"/>
                  </a:lnTo>
                  <a:lnTo>
                    <a:pt x="298727" y="2027843"/>
                  </a:lnTo>
                  <a:lnTo>
                    <a:pt x="269976" y="1993312"/>
                  </a:lnTo>
                  <a:lnTo>
                    <a:pt x="242477" y="1957733"/>
                  </a:lnTo>
                  <a:lnTo>
                    <a:pt x="216265" y="1921141"/>
                  </a:lnTo>
                  <a:lnTo>
                    <a:pt x="191373" y="1883569"/>
                  </a:lnTo>
                  <a:lnTo>
                    <a:pt x="167836" y="1845054"/>
                  </a:lnTo>
                  <a:lnTo>
                    <a:pt x="145689" y="1805628"/>
                  </a:lnTo>
                  <a:lnTo>
                    <a:pt x="124967" y="1765326"/>
                  </a:lnTo>
                  <a:lnTo>
                    <a:pt x="105704" y="1724183"/>
                  </a:lnTo>
                  <a:lnTo>
                    <a:pt x="87935" y="1682234"/>
                  </a:lnTo>
                  <a:lnTo>
                    <a:pt x="71694" y="1639512"/>
                  </a:lnTo>
                  <a:lnTo>
                    <a:pt x="57016" y="1596052"/>
                  </a:lnTo>
                  <a:lnTo>
                    <a:pt x="43935" y="1551888"/>
                  </a:lnTo>
                  <a:lnTo>
                    <a:pt x="32486" y="1507056"/>
                  </a:lnTo>
                  <a:lnTo>
                    <a:pt x="22704" y="1461589"/>
                  </a:lnTo>
                  <a:lnTo>
                    <a:pt x="14622" y="1415521"/>
                  </a:lnTo>
                  <a:lnTo>
                    <a:pt x="8277" y="1368888"/>
                  </a:lnTo>
                  <a:lnTo>
                    <a:pt x="3701" y="1321723"/>
                  </a:lnTo>
                  <a:lnTo>
                    <a:pt x="931" y="1274061"/>
                  </a:lnTo>
                  <a:lnTo>
                    <a:pt x="0" y="1225936"/>
                  </a:lnTo>
                  <a:lnTo>
                    <a:pt x="931" y="1177939"/>
                  </a:lnTo>
                  <a:lnTo>
                    <a:pt x="3701" y="1130399"/>
                  </a:lnTo>
                  <a:lnTo>
                    <a:pt x="8277" y="1083349"/>
                  </a:lnTo>
                  <a:lnTo>
                    <a:pt x="14622" y="1036825"/>
                  </a:lnTo>
                  <a:lnTo>
                    <a:pt x="22704" y="990861"/>
                  </a:lnTo>
                  <a:lnTo>
                    <a:pt x="32486" y="945493"/>
                  </a:lnTo>
                  <a:lnTo>
                    <a:pt x="43935" y="900753"/>
                  </a:lnTo>
                  <a:lnTo>
                    <a:pt x="57016" y="856678"/>
                  </a:lnTo>
                  <a:lnTo>
                    <a:pt x="71694" y="813300"/>
                  </a:lnTo>
                  <a:lnTo>
                    <a:pt x="87935" y="770657"/>
                  </a:lnTo>
                  <a:lnTo>
                    <a:pt x="105704" y="728780"/>
                  </a:lnTo>
                  <a:lnTo>
                    <a:pt x="124967" y="687706"/>
                  </a:lnTo>
                  <a:lnTo>
                    <a:pt x="145690" y="647469"/>
                  </a:lnTo>
                  <a:lnTo>
                    <a:pt x="167836" y="608103"/>
                  </a:lnTo>
                  <a:lnTo>
                    <a:pt x="191373" y="569643"/>
                  </a:lnTo>
                  <a:lnTo>
                    <a:pt x="216265" y="532124"/>
                  </a:lnTo>
                  <a:lnTo>
                    <a:pt x="242477" y="495580"/>
                  </a:lnTo>
                  <a:lnTo>
                    <a:pt x="269976" y="460045"/>
                  </a:lnTo>
                  <a:lnTo>
                    <a:pt x="298727" y="425555"/>
                  </a:lnTo>
                  <a:lnTo>
                    <a:pt x="328695" y="392143"/>
                  </a:lnTo>
                  <a:lnTo>
                    <a:pt x="359845" y="359845"/>
                  </a:lnTo>
                  <a:lnTo>
                    <a:pt x="392143" y="328695"/>
                  </a:lnTo>
                  <a:lnTo>
                    <a:pt x="425555" y="298727"/>
                  </a:lnTo>
                  <a:lnTo>
                    <a:pt x="460045" y="269976"/>
                  </a:lnTo>
                  <a:lnTo>
                    <a:pt x="495580" y="242477"/>
                  </a:lnTo>
                  <a:lnTo>
                    <a:pt x="532124" y="216265"/>
                  </a:lnTo>
                  <a:lnTo>
                    <a:pt x="569643" y="191373"/>
                  </a:lnTo>
                  <a:lnTo>
                    <a:pt x="608103" y="167836"/>
                  </a:lnTo>
                  <a:lnTo>
                    <a:pt x="647469" y="145690"/>
                  </a:lnTo>
                  <a:lnTo>
                    <a:pt x="687706" y="124967"/>
                  </a:lnTo>
                  <a:lnTo>
                    <a:pt x="728780" y="105704"/>
                  </a:lnTo>
                  <a:lnTo>
                    <a:pt x="770657" y="87935"/>
                  </a:lnTo>
                  <a:lnTo>
                    <a:pt x="813300" y="71694"/>
                  </a:lnTo>
                  <a:lnTo>
                    <a:pt x="856678" y="57016"/>
                  </a:lnTo>
                  <a:lnTo>
                    <a:pt x="900753" y="43935"/>
                  </a:lnTo>
                  <a:lnTo>
                    <a:pt x="945493" y="32486"/>
                  </a:lnTo>
                  <a:lnTo>
                    <a:pt x="990861" y="22704"/>
                  </a:lnTo>
                  <a:lnTo>
                    <a:pt x="1036825" y="14622"/>
                  </a:lnTo>
                  <a:lnTo>
                    <a:pt x="1083349" y="8277"/>
                  </a:lnTo>
                  <a:lnTo>
                    <a:pt x="1130399" y="3701"/>
                  </a:lnTo>
                  <a:lnTo>
                    <a:pt x="1177939" y="931"/>
                  </a:lnTo>
                  <a:lnTo>
                    <a:pt x="1225936" y="0"/>
                  </a:lnTo>
                  <a:lnTo>
                    <a:pt x="1274058" y="931"/>
                  </a:lnTo>
                  <a:lnTo>
                    <a:pt x="1321711" y="3701"/>
                  </a:lnTo>
                  <a:lnTo>
                    <a:pt x="1368861" y="8277"/>
                  </a:lnTo>
                  <a:lnTo>
                    <a:pt x="1415475" y="14622"/>
                  </a:lnTo>
                  <a:lnTo>
                    <a:pt x="1461517" y="22704"/>
                  </a:lnTo>
                  <a:lnTo>
                    <a:pt x="1506955" y="32486"/>
                  </a:lnTo>
                  <a:lnTo>
                    <a:pt x="1551753" y="43935"/>
                  </a:lnTo>
                  <a:lnTo>
                    <a:pt x="1595879" y="57016"/>
                  </a:lnTo>
                  <a:lnTo>
                    <a:pt x="1639296" y="71694"/>
                  </a:lnTo>
                  <a:lnTo>
                    <a:pt x="1681973" y="87935"/>
                  </a:lnTo>
                  <a:lnTo>
                    <a:pt x="1723874" y="105704"/>
                  </a:lnTo>
                  <a:lnTo>
                    <a:pt x="1764965" y="124967"/>
                  </a:lnTo>
                  <a:lnTo>
                    <a:pt x="1805212" y="145690"/>
                  </a:lnTo>
                  <a:lnTo>
                    <a:pt x="1844581" y="167836"/>
                  </a:lnTo>
                  <a:lnTo>
                    <a:pt x="1883037" y="191373"/>
                  </a:lnTo>
                  <a:lnTo>
                    <a:pt x="1920548" y="216265"/>
                  </a:lnTo>
                  <a:lnTo>
                    <a:pt x="1957078" y="242477"/>
                  </a:lnTo>
                  <a:lnTo>
                    <a:pt x="1992594" y="269976"/>
                  </a:lnTo>
                  <a:lnTo>
                    <a:pt x="2027061" y="298727"/>
                  </a:lnTo>
                  <a:lnTo>
                    <a:pt x="2060445" y="328695"/>
                  </a:lnTo>
                  <a:lnTo>
                    <a:pt x="2092712" y="359845"/>
                  </a:lnTo>
                  <a:lnTo>
                    <a:pt x="2123828" y="392143"/>
                  </a:lnTo>
                  <a:lnTo>
                    <a:pt x="2153759" y="425555"/>
                  </a:lnTo>
                  <a:lnTo>
                    <a:pt x="2182471" y="460045"/>
                  </a:lnTo>
                  <a:lnTo>
                    <a:pt x="2209929" y="495580"/>
                  </a:lnTo>
                  <a:lnTo>
                    <a:pt x="2236100" y="532124"/>
                  </a:lnTo>
                  <a:lnTo>
                    <a:pt x="2260949" y="569643"/>
                  </a:lnTo>
                  <a:lnTo>
                    <a:pt x="2284442" y="608103"/>
                  </a:lnTo>
                  <a:lnTo>
                    <a:pt x="2306545" y="647469"/>
                  </a:lnTo>
                  <a:lnTo>
                    <a:pt x="2320692" y="674995"/>
                  </a:lnTo>
                  <a:lnTo>
                    <a:pt x="1225936" y="674995"/>
                  </a:lnTo>
                  <a:lnTo>
                    <a:pt x="1178603" y="677028"/>
                  </a:lnTo>
                  <a:lnTo>
                    <a:pt x="1132349" y="683016"/>
                  </a:lnTo>
                  <a:lnTo>
                    <a:pt x="1087343" y="692790"/>
                  </a:lnTo>
                  <a:lnTo>
                    <a:pt x="1043753" y="706179"/>
                  </a:lnTo>
                  <a:lnTo>
                    <a:pt x="1001750" y="723016"/>
                  </a:lnTo>
                  <a:lnTo>
                    <a:pt x="961503" y="743131"/>
                  </a:lnTo>
                  <a:lnTo>
                    <a:pt x="923180" y="766354"/>
                  </a:lnTo>
                  <a:lnTo>
                    <a:pt x="886950" y="792516"/>
                  </a:lnTo>
                  <a:lnTo>
                    <a:pt x="852984" y="821450"/>
                  </a:lnTo>
                  <a:lnTo>
                    <a:pt x="821450" y="852984"/>
                  </a:lnTo>
                  <a:lnTo>
                    <a:pt x="792516" y="886950"/>
                  </a:lnTo>
                  <a:lnTo>
                    <a:pt x="766354" y="923180"/>
                  </a:lnTo>
                  <a:lnTo>
                    <a:pt x="743131" y="961503"/>
                  </a:lnTo>
                  <a:lnTo>
                    <a:pt x="723016" y="1001750"/>
                  </a:lnTo>
                  <a:lnTo>
                    <a:pt x="706179" y="1043753"/>
                  </a:lnTo>
                  <a:lnTo>
                    <a:pt x="692790" y="1087343"/>
                  </a:lnTo>
                  <a:lnTo>
                    <a:pt x="683016" y="1132349"/>
                  </a:lnTo>
                  <a:lnTo>
                    <a:pt x="677028" y="1178603"/>
                  </a:lnTo>
                  <a:lnTo>
                    <a:pt x="674995" y="1225936"/>
                  </a:lnTo>
                  <a:lnTo>
                    <a:pt x="677028" y="1273270"/>
                  </a:lnTo>
                  <a:lnTo>
                    <a:pt x="683016" y="1319524"/>
                  </a:lnTo>
                  <a:lnTo>
                    <a:pt x="692790" y="1364530"/>
                  </a:lnTo>
                  <a:lnTo>
                    <a:pt x="706179" y="1408120"/>
                  </a:lnTo>
                  <a:lnTo>
                    <a:pt x="723016" y="1450123"/>
                  </a:lnTo>
                  <a:lnTo>
                    <a:pt x="743131" y="1490370"/>
                  </a:lnTo>
                  <a:lnTo>
                    <a:pt x="766354" y="1528693"/>
                  </a:lnTo>
                  <a:lnTo>
                    <a:pt x="792516" y="1564923"/>
                  </a:lnTo>
                  <a:lnTo>
                    <a:pt x="821450" y="1598889"/>
                  </a:lnTo>
                  <a:lnTo>
                    <a:pt x="852984" y="1630423"/>
                  </a:lnTo>
                  <a:lnTo>
                    <a:pt x="886950" y="1659356"/>
                  </a:lnTo>
                  <a:lnTo>
                    <a:pt x="923180" y="1685519"/>
                  </a:lnTo>
                  <a:lnTo>
                    <a:pt x="961503" y="1708742"/>
                  </a:lnTo>
                  <a:lnTo>
                    <a:pt x="1001750" y="1728857"/>
                  </a:lnTo>
                  <a:lnTo>
                    <a:pt x="1043753" y="1745694"/>
                  </a:lnTo>
                  <a:lnTo>
                    <a:pt x="1087343" y="1759083"/>
                  </a:lnTo>
                  <a:lnTo>
                    <a:pt x="1132349" y="1768857"/>
                  </a:lnTo>
                  <a:lnTo>
                    <a:pt x="1178603" y="1774845"/>
                  </a:lnTo>
                  <a:lnTo>
                    <a:pt x="1225936" y="1776878"/>
                  </a:lnTo>
                  <a:lnTo>
                    <a:pt x="2322098" y="1776878"/>
                  </a:lnTo>
                  <a:lnTo>
                    <a:pt x="2307353" y="1805628"/>
                  </a:lnTo>
                  <a:lnTo>
                    <a:pt x="2285253" y="1845054"/>
                  </a:lnTo>
                  <a:lnTo>
                    <a:pt x="2261757" y="1883569"/>
                  </a:lnTo>
                  <a:lnTo>
                    <a:pt x="2236899" y="1921141"/>
                  </a:lnTo>
                  <a:lnTo>
                    <a:pt x="2210714" y="1957733"/>
                  </a:lnTo>
                  <a:lnTo>
                    <a:pt x="2183237" y="1993312"/>
                  </a:lnTo>
                  <a:lnTo>
                    <a:pt x="2154502" y="2027843"/>
                  </a:lnTo>
                  <a:lnTo>
                    <a:pt x="2124543" y="2061292"/>
                  </a:lnTo>
                  <a:lnTo>
                    <a:pt x="2093396" y="2093624"/>
                  </a:lnTo>
                  <a:lnTo>
                    <a:pt x="2061095" y="2124806"/>
                  </a:lnTo>
                  <a:lnTo>
                    <a:pt x="2027674" y="2154802"/>
                  </a:lnTo>
                  <a:lnTo>
                    <a:pt x="1993168" y="2183578"/>
                  </a:lnTo>
                  <a:lnTo>
                    <a:pt x="1957612" y="2211099"/>
                  </a:lnTo>
                  <a:lnTo>
                    <a:pt x="1921040" y="2237332"/>
                  </a:lnTo>
                  <a:lnTo>
                    <a:pt x="1883486" y="2262242"/>
                  </a:lnTo>
                  <a:lnTo>
                    <a:pt x="1844986" y="2285794"/>
                  </a:lnTo>
                  <a:lnTo>
                    <a:pt x="1805574" y="2307954"/>
                  </a:lnTo>
                  <a:lnTo>
                    <a:pt x="1765284" y="2328687"/>
                  </a:lnTo>
                  <a:lnTo>
                    <a:pt x="1724151" y="2347960"/>
                  </a:lnTo>
                  <a:lnTo>
                    <a:pt x="1682209" y="2365738"/>
                  </a:lnTo>
                  <a:lnTo>
                    <a:pt x="1639494" y="2381985"/>
                  </a:lnTo>
                  <a:lnTo>
                    <a:pt x="1596039" y="2396669"/>
                  </a:lnTo>
                  <a:lnTo>
                    <a:pt x="1551880" y="2409754"/>
                  </a:lnTo>
                  <a:lnTo>
                    <a:pt x="1507051" y="2421206"/>
                  </a:lnTo>
                  <a:lnTo>
                    <a:pt x="1461585" y="2430991"/>
                  </a:lnTo>
                  <a:lnTo>
                    <a:pt x="1415519" y="2439073"/>
                  </a:lnTo>
                  <a:lnTo>
                    <a:pt x="1368887" y="2445420"/>
                  </a:lnTo>
                  <a:lnTo>
                    <a:pt x="1321723" y="2449996"/>
                  </a:lnTo>
                  <a:lnTo>
                    <a:pt x="1274061" y="2452767"/>
                  </a:lnTo>
                  <a:lnTo>
                    <a:pt x="1225936" y="2453698"/>
                  </a:lnTo>
                  <a:close/>
                </a:path>
                <a:path w="2452369" h="2454275">
                  <a:moveTo>
                    <a:pt x="2322098" y="1776878"/>
                  </a:moveTo>
                  <a:lnTo>
                    <a:pt x="1225936" y="1776878"/>
                  </a:lnTo>
                  <a:lnTo>
                    <a:pt x="1273270" y="1774845"/>
                  </a:lnTo>
                  <a:lnTo>
                    <a:pt x="1319524" y="1768857"/>
                  </a:lnTo>
                  <a:lnTo>
                    <a:pt x="1364530" y="1759083"/>
                  </a:lnTo>
                  <a:lnTo>
                    <a:pt x="1408120" y="1745694"/>
                  </a:lnTo>
                  <a:lnTo>
                    <a:pt x="1450123" y="1728857"/>
                  </a:lnTo>
                  <a:lnTo>
                    <a:pt x="1490370" y="1708742"/>
                  </a:lnTo>
                  <a:lnTo>
                    <a:pt x="1528693" y="1685519"/>
                  </a:lnTo>
                  <a:lnTo>
                    <a:pt x="1564923" y="1659356"/>
                  </a:lnTo>
                  <a:lnTo>
                    <a:pt x="1598889" y="1630423"/>
                  </a:lnTo>
                  <a:lnTo>
                    <a:pt x="1630423" y="1598889"/>
                  </a:lnTo>
                  <a:lnTo>
                    <a:pt x="1659356" y="1564923"/>
                  </a:lnTo>
                  <a:lnTo>
                    <a:pt x="1685519" y="1528693"/>
                  </a:lnTo>
                  <a:lnTo>
                    <a:pt x="1708742" y="1490370"/>
                  </a:lnTo>
                  <a:lnTo>
                    <a:pt x="1728857" y="1450123"/>
                  </a:lnTo>
                  <a:lnTo>
                    <a:pt x="1745694" y="1408120"/>
                  </a:lnTo>
                  <a:lnTo>
                    <a:pt x="1759083" y="1364530"/>
                  </a:lnTo>
                  <a:lnTo>
                    <a:pt x="1768857" y="1319524"/>
                  </a:lnTo>
                  <a:lnTo>
                    <a:pt x="1774845" y="1273270"/>
                  </a:lnTo>
                  <a:lnTo>
                    <a:pt x="1776878" y="1225936"/>
                  </a:lnTo>
                  <a:lnTo>
                    <a:pt x="1774859" y="1178603"/>
                  </a:lnTo>
                  <a:lnTo>
                    <a:pt x="1768911" y="1132349"/>
                  </a:lnTo>
                  <a:lnTo>
                    <a:pt x="1759198" y="1087343"/>
                  </a:lnTo>
                  <a:lnTo>
                    <a:pt x="1745885" y="1043753"/>
                  </a:lnTo>
                  <a:lnTo>
                    <a:pt x="1729136" y="1001750"/>
                  </a:lnTo>
                  <a:lnTo>
                    <a:pt x="1709116" y="961503"/>
                  </a:lnTo>
                  <a:lnTo>
                    <a:pt x="1685988" y="923180"/>
                  </a:lnTo>
                  <a:lnTo>
                    <a:pt x="1659918" y="886950"/>
                  </a:lnTo>
                  <a:lnTo>
                    <a:pt x="1631070" y="852984"/>
                  </a:lnTo>
                  <a:lnTo>
                    <a:pt x="1599607" y="821450"/>
                  </a:lnTo>
                  <a:lnTo>
                    <a:pt x="1565695" y="792516"/>
                  </a:lnTo>
                  <a:lnTo>
                    <a:pt x="1529498" y="766354"/>
                  </a:lnTo>
                  <a:lnTo>
                    <a:pt x="1491179" y="743131"/>
                  </a:lnTo>
                  <a:lnTo>
                    <a:pt x="1450905" y="723016"/>
                  </a:lnTo>
                  <a:lnTo>
                    <a:pt x="1408838" y="706179"/>
                  </a:lnTo>
                  <a:lnTo>
                    <a:pt x="1365143" y="692790"/>
                  </a:lnTo>
                  <a:lnTo>
                    <a:pt x="1319985" y="683016"/>
                  </a:lnTo>
                  <a:lnTo>
                    <a:pt x="1273528" y="677028"/>
                  </a:lnTo>
                  <a:lnTo>
                    <a:pt x="1225936" y="674995"/>
                  </a:lnTo>
                  <a:lnTo>
                    <a:pt x="2320692" y="674995"/>
                  </a:lnTo>
                  <a:lnTo>
                    <a:pt x="2346446" y="728780"/>
                  </a:lnTo>
                  <a:lnTo>
                    <a:pt x="2364174" y="770657"/>
                  </a:lnTo>
                  <a:lnTo>
                    <a:pt x="2380376" y="813300"/>
                  </a:lnTo>
                  <a:lnTo>
                    <a:pt x="2395018" y="856678"/>
                  </a:lnTo>
                  <a:lnTo>
                    <a:pt x="2408065" y="900753"/>
                  </a:lnTo>
                  <a:lnTo>
                    <a:pt x="2419483" y="945493"/>
                  </a:lnTo>
                  <a:lnTo>
                    <a:pt x="2429238" y="990861"/>
                  </a:lnTo>
                  <a:lnTo>
                    <a:pt x="2437295" y="1036825"/>
                  </a:lnTo>
                  <a:lnTo>
                    <a:pt x="2443622" y="1083349"/>
                  </a:lnTo>
                  <a:lnTo>
                    <a:pt x="2448183" y="1130399"/>
                  </a:lnTo>
                  <a:lnTo>
                    <a:pt x="2450945" y="1177939"/>
                  </a:lnTo>
                  <a:lnTo>
                    <a:pt x="2451873" y="1225936"/>
                  </a:lnTo>
                  <a:lnTo>
                    <a:pt x="2451069" y="1274061"/>
                  </a:lnTo>
                  <a:lnTo>
                    <a:pt x="2448420" y="1321723"/>
                  </a:lnTo>
                  <a:lnTo>
                    <a:pt x="2443959" y="1368888"/>
                  </a:lnTo>
                  <a:lnTo>
                    <a:pt x="2437722" y="1415521"/>
                  </a:lnTo>
                  <a:lnTo>
                    <a:pt x="2429743" y="1461589"/>
                  </a:lnTo>
                  <a:lnTo>
                    <a:pt x="2420057" y="1507056"/>
                  </a:lnTo>
                  <a:lnTo>
                    <a:pt x="2408698" y="1551889"/>
                  </a:lnTo>
                  <a:lnTo>
                    <a:pt x="2395701" y="1596052"/>
                  </a:lnTo>
                  <a:lnTo>
                    <a:pt x="2381100" y="1639512"/>
                  </a:lnTo>
                  <a:lnTo>
                    <a:pt x="2364931" y="1682234"/>
                  </a:lnTo>
                  <a:lnTo>
                    <a:pt x="2347226" y="1724184"/>
                  </a:lnTo>
                  <a:lnTo>
                    <a:pt x="2328022" y="1765326"/>
                  </a:lnTo>
                  <a:lnTo>
                    <a:pt x="2322098" y="1776878"/>
                  </a:lnTo>
                  <a:close/>
                </a:path>
              </a:pathLst>
            </a:custGeom>
            <a:solidFill>
              <a:srgbClr val="CC486A">
                <a:alpha val="776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60274" y="1330861"/>
              <a:ext cx="3238500" cy="3238500"/>
            </a:xfrm>
            <a:custGeom>
              <a:avLst/>
              <a:gdLst/>
              <a:ahLst/>
              <a:cxnLst/>
              <a:rect l="l" t="t" r="r" b="b"/>
              <a:pathLst>
                <a:path w="3238500" h="3238500">
                  <a:moveTo>
                    <a:pt x="1619249" y="3238499"/>
                  </a:moveTo>
                  <a:lnTo>
                    <a:pt x="1570641" y="3237784"/>
                  </a:lnTo>
                  <a:lnTo>
                    <a:pt x="1522389" y="3235650"/>
                  </a:lnTo>
                  <a:lnTo>
                    <a:pt x="1474513" y="3232119"/>
                  </a:lnTo>
                  <a:lnTo>
                    <a:pt x="1427033" y="3227210"/>
                  </a:lnTo>
                  <a:lnTo>
                    <a:pt x="1379969" y="3220943"/>
                  </a:lnTo>
                  <a:lnTo>
                    <a:pt x="1333340" y="3213338"/>
                  </a:lnTo>
                  <a:lnTo>
                    <a:pt x="1287168" y="3204415"/>
                  </a:lnTo>
                  <a:lnTo>
                    <a:pt x="1241472" y="3194195"/>
                  </a:lnTo>
                  <a:lnTo>
                    <a:pt x="1196272" y="3182697"/>
                  </a:lnTo>
                  <a:lnTo>
                    <a:pt x="1151589" y="3169942"/>
                  </a:lnTo>
                  <a:lnTo>
                    <a:pt x="1107441" y="3155949"/>
                  </a:lnTo>
                  <a:lnTo>
                    <a:pt x="1063850" y="3140739"/>
                  </a:lnTo>
                  <a:lnTo>
                    <a:pt x="1020835" y="3124331"/>
                  </a:lnTo>
                  <a:lnTo>
                    <a:pt x="978417" y="3106745"/>
                  </a:lnTo>
                  <a:lnTo>
                    <a:pt x="936615" y="3088002"/>
                  </a:lnTo>
                  <a:lnTo>
                    <a:pt x="895449" y="3068122"/>
                  </a:lnTo>
                  <a:lnTo>
                    <a:pt x="854940" y="3047125"/>
                  </a:lnTo>
                  <a:lnTo>
                    <a:pt x="815107" y="3025030"/>
                  </a:lnTo>
                  <a:lnTo>
                    <a:pt x="775971" y="3001858"/>
                  </a:lnTo>
                  <a:lnTo>
                    <a:pt x="737551" y="2977628"/>
                  </a:lnTo>
                  <a:lnTo>
                    <a:pt x="699868" y="2952362"/>
                  </a:lnTo>
                  <a:lnTo>
                    <a:pt x="662941" y="2926078"/>
                  </a:lnTo>
                  <a:lnTo>
                    <a:pt x="626792" y="2898797"/>
                  </a:lnTo>
                  <a:lnTo>
                    <a:pt x="591439" y="2870540"/>
                  </a:lnTo>
                  <a:lnTo>
                    <a:pt x="556903" y="2841325"/>
                  </a:lnTo>
                  <a:lnTo>
                    <a:pt x="523203" y="2811173"/>
                  </a:lnTo>
                  <a:lnTo>
                    <a:pt x="490361" y="2780104"/>
                  </a:lnTo>
                  <a:lnTo>
                    <a:pt x="458395" y="2748138"/>
                  </a:lnTo>
                  <a:lnTo>
                    <a:pt x="427326" y="2715296"/>
                  </a:lnTo>
                  <a:lnTo>
                    <a:pt x="397174" y="2681596"/>
                  </a:lnTo>
                  <a:lnTo>
                    <a:pt x="367959" y="2647060"/>
                  </a:lnTo>
                  <a:lnTo>
                    <a:pt x="339702" y="2611707"/>
                  </a:lnTo>
                  <a:lnTo>
                    <a:pt x="312421" y="2575558"/>
                  </a:lnTo>
                  <a:lnTo>
                    <a:pt x="286137" y="2538631"/>
                  </a:lnTo>
                  <a:lnTo>
                    <a:pt x="260871" y="2500948"/>
                  </a:lnTo>
                  <a:lnTo>
                    <a:pt x="236641" y="2462528"/>
                  </a:lnTo>
                  <a:lnTo>
                    <a:pt x="213469" y="2423392"/>
                  </a:lnTo>
                  <a:lnTo>
                    <a:pt x="191374" y="2383559"/>
                  </a:lnTo>
                  <a:lnTo>
                    <a:pt x="170377" y="2343050"/>
                  </a:lnTo>
                  <a:lnTo>
                    <a:pt x="150497" y="2301884"/>
                  </a:lnTo>
                  <a:lnTo>
                    <a:pt x="131754" y="2260082"/>
                  </a:lnTo>
                  <a:lnTo>
                    <a:pt x="114168" y="2217664"/>
                  </a:lnTo>
                  <a:lnTo>
                    <a:pt x="97760" y="2174649"/>
                  </a:lnTo>
                  <a:lnTo>
                    <a:pt x="82550" y="2131058"/>
                  </a:lnTo>
                  <a:lnTo>
                    <a:pt x="68557" y="2086910"/>
                  </a:lnTo>
                  <a:lnTo>
                    <a:pt x="55802" y="2042227"/>
                  </a:lnTo>
                  <a:lnTo>
                    <a:pt x="44304" y="1997027"/>
                  </a:lnTo>
                  <a:lnTo>
                    <a:pt x="34084" y="1951331"/>
                  </a:lnTo>
                  <a:lnTo>
                    <a:pt x="25161" y="1905159"/>
                  </a:lnTo>
                  <a:lnTo>
                    <a:pt x="17556" y="1858530"/>
                  </a:lnTo>
                  <a:lnTo>
                    <a:pt x="11289" y="1811466"/>
                  </a:lnTo>
                  <a:lnTo>
                    <a:pt x="6380" y="1763986"/>
                  </a:lnTo>
                  <a:lnTo>
                    <a:pt x="2849" y="1716110"/>
                  </a:lnTo>
                  <a:lnTo>
                    <a:pt x="715" y="1667858"/>
                  </a:lnTo>
                  <a:lnTo>
                    <a:pt x="0" y="1619249"/>
                  </a:lnTo>
                  <a:lnTo>
                    <a:pt x="715" y="1570641"/>
                  </a:lnTo>
                  <a:lnTo>
                    <a:pt x="2849" y="1522389"/>
                  </a:lnTo>
                  <a:lnTo>
                    <a:pt x="6380" y="1474513"/>
                  </a:lnTo>
                  <a:lnTo>
                    <a:pt x="11289" y="1427033"/>
                  </a:lnTo>
                  <a:lnTo>
                    <a:pt x="17556" y="1379969"/>
                  </a:lnTo>
                  <a:lnTo>
                    <a:pt x="25161" y="1333340"/>
                  </a:lnTo>
                  <a:lnTo>
                    <a:pt x="34084" y="1287168"/>
                  </a:lnTo>
                  <a:lnTo>
                    <a:pt x="44304" y="1241472"/>
                  </a:lnTo>
                  <a:lnTo>
                    <a:pt x="55802" y="1196272"/>
                  </a:lnTo>
                  <a:lnTo>
                    <a:pt x="68557" y="1151589"/>
                  </a:lnTo>
                  <a:lnTo>
                    <a:pt x="82550" y="1107441"/>
                  </a:lnTo>
                  <a:lnTo>
                    <a:pt x="97760" y="1063850"/>
                  </a:lnTo>
                  <a:lnTo>
                    <a:pt x="114168" y="1020835"/>
                  </a:lnTo>
                  <a:lnTo>
                    <a:pt x="131754" y="978417"/>
                  </a:lnTo>
                  <a:lnTo>
                    <a:pt x="150497" y="936615"/>
                  </a:lnTo>
                  <a:lnTo>
                    <a:pt x="170377" y="895449"/>
                  </a:lnTo>
                  <a:lnTo>
                    <a:pt x="191374" y="854940"/>
                  </a:lnTo>
                  <a:lnTo>
                    <a:pt x="213469" y="815107"/>
                  </a:lnTo>
                  <a:lnTo>
                    <a:pt x="236641" y="775971"/>
                  </a:lnTo>
                  <a:lnTo>
                    <a:pt x="260871" y="737551"/>
                  </a:lnTo>
                  <a:lnTo>
                    <a:pt x="286137" y="699868"/>
                  </a:lnTo>
                  <a:lnTo>
                    <a:pt x="312421" y="662941"/>
                  </a:lnTo>
                  <a:lnTo>
                    <a:pt x="339702" y="626792"/>
                  </a:lnTo>
                  <a:lnTo>
                    <a:pt x="367959" y="591439"/>
                  </a:lnTo>
                  <a:lnTo>
                    <a:pt x="397174" y="556903"/>
                  </a:lnTo>
                  <a:lnTo>
                    <a:pt x="427326" y="523203"/>
                  </a:lnTo>
                  <a:lnTo>
                    <a:pt x="458395" y="490361"/>
                  </a:lnTo>
                  <a:lnTo>
                    <a:pt x="490361" y="458395"/>
                  </a:lnTo>
                  <a:lnTo>
                    <a:pt x="523203" y="427326"/>
                  </a:lnTo>
                  <a:lnTo>
                    <a:pt x="556903" y="397174"/>
                  </a:lnTo>
                  <a:lnTo>
                    <a:pt x="591439" y="367959"/>
                  </a:lnTo>
                  <a:lnTo>
                    <a:pt x="626792" y="339702"/>
                  </a:lnTo>
                  <a:lnTo>
                    <a:pt x="662941" y="312421"/>
                  </a:lnTo>
                  <a:lnTo>
                    <a:pt x="699868" y="286137"/>
                  </a:lnTo>
                  <a:lnTo>
                    <a:pt x="737551" y="260871"/>
                  </a:lnTo>
                  <a:lnTo>
                    <a:pt x="775971" y="236641"/>
                  </a:lnTo>
                  <a:lnTo>
                    <a:pt x="815107" y="213469"/>
                  </a:lnTo>
                  <a:lnTo>
                    <a:pt x="854940" y="191374"/>
                  </a:lnTo>
                  <a:lnTo>
                    <a:pt x="895449" y="170377"/>
                  </a:lnTo>
                  <a:lnTo>
                    <a:pt x="936615" y="150497"/>
                  </a:lnTo>
                  <a:lnTo>
                    <a:pt x="978417" y="131754"/>
                  </a:lnTo>
                  <a:lnTo>
                    <a:pt x="1020835" y="114168"/>
                  </a:lnTo>
                  <a:lnTo>
                    <a:pt x="1063850" y="97760"/>
                  </a:lnTo>
                  <a:lnTo>
                    <a:pt x="1107441" y="82550"/>
                  </a:lnTo>
                  <a:lnTo>
                    <a:pt x="1151589" y="68557"/>
                  </a:lnTo>
                  <a:lnTo>
                    <a:pt x="1196272" y="55802"/>
                  </a:lnTo>
                  <a:lnTo>
                    <a:pt x="1241472" y="44304"/>
                  </a:lnTo>
                  <a:lnTo>
                    <a:pt x="1287168" y="34084"/>
                  </a:lnTo>
                  <a:lnTo>
                    <a:pt x="1333340" y="25161"/>
                  </a:lnTo>
                  <a:lnTo>
                    <a:pt x="1379969" y="17556"/>
                  </a:lnTo>
                  <a:lnTo>
                    <a:pt x="1427033" y="11289"/>
                  </a:lnTo>
                  <a:lnTo>
                    <a:pt x="1474513" y="6380"/>
                  </a:lnTo>
                  <a:lnTo>
                    <a:pt x="1522389" y="2849"/>
                  </a:lnTo>
                  <a:lnTo>
                    <a:pt x="1570641" y="715"/>
                  </a:lnTo>
                  <a:lnTo>
                    <a:pt x="1619249" y="0"/>
                  </a:lnTo>
                  <a:lnTo>
                    <a:pt x="1667858" y="715"/>
                  </a:lnTo>
                  <a:lnTo>
                    <a:pt x="1716110" y="2849"/>
                  </a:lnTo>
                  <a:lnTo>
                    <a:pt x="1763986" y="6380"/>
                  </a:lnTo>
                  <a:lnTo>
                    <a:pt x="1811466" y="11289"/>
                  </a:lnTo>
                  <a:lnTo>
                    <a:pt x="1858530" y="17556"/>
                  </a:lnTo>
                  <a:lnTo>
                    <a:pt x="1905159" y="25161"/>
                  </a:lnTo>
                  <a:lnTo>
                    <a:pt x="1951331" y="34084"/>
                  </a:lnTo>
                  <a:lnTo>
                    <a:pt x="1997027" y="44304"/>
                  </a:lnTo>
                  <a:lnTo>
                    <a:pt x="2042227" y="55802"/>
                  </a:lnTo>
                  <a:lnTo>
                    <a:pt x="2086910" y="68557"/>
                  </a:lnTo>
                  <a:lnTo>
                    <a:pt x="2131058" y="82550"/>
                  </a:lnTo>
                  <a:lnTo>
                    <a:pt x="2174649" y="97760"/>
                  </a:lnTo>
                  <a:lnTo>
                    <a:pt x="2217664" y="114168"/>
                  </a:lnTo>
                  <a:lnTo>
                    <a:pt x="2260082" y="131754"/>
                  </a:lnTo>
                  <a:lnTo>
                    <a:pt x="2301884" y="150497"/>
                  </a:lnTo>
                  <a:lnTo>
                    <a:pt x="2343050" y="170377"/>
                  </a:lnTo>
                  <a:lnTo>
                    <a:pt x="2383559" y="191374"/>
                  </a:lnTo>
                  <a:lnTo>
                    <a:pt x="2423392" y="213469"/>
                  </a:lnTo>
                  <a:lnTo>
                    <a:pt x="2462528" y="236641"/>
                  </a:lnTo>
                  <a:lnTo>
                    <a:pt x="2500948" y="260871"/>
                  </a:lnTo>
                  <a:lnTo>
                    <a:pt x="2538631" y="286137"/>
                  </a:lnTo>
                  <a:lnTo>
                    <a:pt x="2575558" y="312421"/>
                  </a:lnTo>
                  <a:lnTo>
                    <a:pt x="2611707" y="339702"/>
                  </a:lnTo>
                  <a:lnTo>
                    <a:pt x="2647060" y="367959"/>
                  </a:lnTo>
                  <a:lnTo>
                    <a:pt x="2681596" y="397174"/>
                  </a:lnTo>
                  <a:lnTo>
                    <a:pt x="2715296" y="427326"/>
                  </a:lnTo>
                  <a:lnTo>
                    <a:pt x="2748138" y="458395"/>
                  </a:lnTo>
                  <a:lnTo>
                    <a:pt x="2780104" y="490361"/>
                  </a:lnTo>
                  <a:lnTo>
                    <a:pt x="2811173" y="523203"/>
                  </a:lnTo>
                  <a:lnTo>
                    <a:pt x="2841325" y="556903"/>
                  </a:lnTo>
                  <a:lnTo>
                    <a:pt x="2870540" y="591439"/>
                  </a:lnTo>
                  <a:lnTo>
                    <a:pt x="2898797" y="626792"/>
                  </a:lnTo>
                  <a:lnTo>
                    <a:pt x="2926078" y="662941"/>
                  </a:lnTo>
                  <a:lnTo>
                    <a:pt x="2952362" y="699868"/>
                  </a:lnTo>
                  <a:lnTo>
                    <a:pt x="2977628" y="737551"/>
                  </a:lnTo>
                  <a:lnTo>
                    <a:pt x="3001858" y="775971"/>
                  </a:lnTo>
                  <a:lnTo>
                    <a:pt x="3025030" y="815107"/>
                  </a:lnTo>
                  <a:lnTo>
                    <a:pt x="3047125" y="854940"/>
                  </a:lnTo>
                  <a:lnTo>
                    <a:pt x="3068122" y="895449"/>
                  </a:lnTo>
                  <a:lnTo>
                    <a:pt x="3088002" y="936615"/>
                  </a:lnTo>
                  <a:lnTo>
                    <a:pt x="3106745" y="978417"/>
                  </a:lnTo>
                  <a:lnTo>
                    <a:pt x="3124331" y="1020835"/>
                  </a:lnTo>
                  <a:lnTo>
                    <a:pt x="3140739" y="1063850"/>
                  </a:lnTo>
                  <a:lnTo>
                    <a:pt x="3155949" y="1107441"/>
                  </a:lnTo>
                  <a:lnTo>
                    <a:pt x="3169942" y="1151589"/>
                  </a:lnTo>
                  <a:lnTo>
                    <a:pt x="3182697" y="1196272"/>
                  </a:lnTo>
                  <a:lnTo>
                    <a:pt x="3194195" y="1241472"/>
                  </a:lnTo>
                  <a:lnTo>
                    <a:pt x="3204415" y="1287168"/>
                  </a:lnTo>
                  <a:lnTo>
                    <a:pt x="3213338" y="1333340"/>
                  </a:lnTo>
                  <a:lnTo>
                    <a:pt x="3220943" y="1379969"/>
                  </a:lnTo>
                  <a:lnTo>
                    <a:pt x="3227210" y="1427033"/>
                  </a:lnTo>
                  <a:lnTo>
                    <a:pt x="3232119" y="1474513"/>
                  </a:lnTo>
                  <a:lnTo>
                    <a:pt x="3235650" y="1522389"/>
                  </a:lnTo>
                  <a:lnTo>
                    <a:pt x="3237784" y="1570641"/>
                  </a:lnTo>
                  <a:lnTo>
                    <a:pt x="3238499" y="1619249"/>
                  </a:lnTo>
                  <a:lnTo>
                    <a:pt x="3237784" y="1667858"/>
                  </a:lnTo>
                  <a:lnTo>
                    <a:pt x="3235650" y="1716110"/>
                  </a:lnTo>
                  <a:lnTo>
                    <a:pt x="3232119" y="1763986"/>
                  </a:lnTo>
                  <a:lnTo>
                    <a:pt x="3227210" y="1811466"/>
                  </a:lnTo>
                  <a:lnTo>
                    <a:pt x="3220943" y="1858530"/>
                  </a:lnTo>
                  <a:lnTo>
                    <a:pt x="3213338" y="1905159"/>
                  </a:lnTo>
                  <a:lnTo>
                    <a:pt x="3204415" y="1951331"/>
                  </a:lnTo>
                  <a:lnTo>
                    <a:pt x="3194195" y="1997027"/>
                  </a:lnTo>
                  <a:lnTo>
                    <a:pt x="3182697" y="2042227"/>
                  </a:lnTo>
                  <a:lnTo>
                    <a:pt x="3169942" y="2086910"/>
                  </a:lnTo>
                  <a:lnTo>
                    <a:pt x="3155949" y="2131058"/>
                  </a:lnTo>
                  <a:lnTo>
                    <a:pt x="3140739" y="2174649"/>
                  </a:lnTo>
                  <a:lnTo>
                    <a:pt x="3124331" y="2217664"/>
                  </a:lnTo>
                  <a:lnTo>
                    <a:pt x="3106745" y="2260082"/>
                  </a:lnTo>
                  <a:lnTo>
                    <a:pt x="3088002" y="2301884"/>
                  </a:lnTo>
                  <a:lnTo>
                    <a:pt x="3068122" y="2343050"/>
                  </a:lnTo>
                  <a:lnTo>
                    <a:pt x="3047125" y="2383559"/>
                  </a:lnTo>
                  <a:lnTo>
                    <a:pt x="3025030" y="2423392"/>
                  </a:lnTo>
                  <a:lnTo>
                    <a:pt x="3001858" y="2462528"/>
                  </a:lnTo>
                  <a:lnTo>
                    <a:pt x="2977628" y="2500948"/>
                  </a:lnTo>
                  <a:lnTo>
                    <a:pt x="2952362" y="2538631"/>
                  </a:lnTo>
                  <a:lnTo>
                    <a:pt x="2926078" y="2575558"/>
                  </a:lnTo>
                  <a:lnTo>
                    <a:pt x="2898797" y="2611707"/>
                  </a:lnTo>
                  <a:lnTo>
                    <a:pt x="2870540" y="2647060"/>
                  </a:lnTo>
                  <a:lnTo>
                    <a:pt x="2841325" y="2681596"/>
                  </a:lnTo>
                  <a:lnTo>
                    <a:pt x="2811173" y="2715296"/>
                  </a:lnTo>
                  <a:lnTo>
                    <a:pt x="2780104" y="2748138"/>
                  </a:lnTo>
                  <a:lnTo>
                    <a:pt x="2748138" y="2780104"/>
                  </a:lnTo>
                  <a:lnTo>
                    <a:pt x="2715296" y="2811173"/>
                  </a:lnTo>
                  <a:lnTo>
                    <a:pt x="2681596" y="2841325"/>
                  </a:lnTo>
                  <a:lnTo>
                    <a:pt x="2647060" y="2870540"/>
                  </a:lnTo>
                  <a:lnTo>
                    <a:pt x="2611707" y="2898797"/>
                  </a:lnTo>
                  <a:lnTo>
                    <a:pt x="2575558" y="2926078"/>
                  </a:lnTo>
                  <a:lnTo>
                    <a:pt x="2538631" y="2952362"/>
                  </a:lnTo>
                  <a:lnTo>
                    <a:pt x="2500948" y="2977628"/>
                  </a:lnTo>
                  <a:lnTo>
                    <a:pt x="2462528" y="3001858"/>
                  </a:lnTo>
                  <a:lnTo>
                    <a:pt x="2423392" y="3025030"/>
                  </a:lnTo>
                  <a:lnTo>
                    <a:pt x="2383559" y="3047125"/>
                  </a:lnTo>
                  <a:lnTo>
                    <a:pt x="2343050" y="3068122"/>
                  </a:lnTo>
                  <a:lnTo>
                    <a:pt x="2301884" y="3088002"/>
                  </a:lnTo>
                  <a:lnTo>
                    <a:pt x="2260082" y="3106745"/>
                  </a:lnTo>
                  <a:lnTo>
                    <a:pt x="2217664" y="3124331"/>
                  </a:lnTo>
                  <a:lnTo>
                    <a:pt x="2174649" y="3140739"/>
                  </a:lnTo>
                  <a:lnTo>
                    <a:pt x="2131058" y="3155949"/>
                  </a:lnTo>
                  <a:lnTo>
                    <a:pt x="2086910" y="3169942"/>
                  </a:lnTo>
                  <a:lnTo>
                    <a:pt x="2042227" y="3182697"/>
                  </a:lnTo>
                  <a:lnTo>
                    <a:pt x="1997027" y="3194195"/>
                  </a:lnTo>
                  <a:lnTo>
                    <a:pt x="1951331" y="3204415"/>
                  </a:lnTo>
                  <a:lnTo>
                    <a:pt x="1905159" y="3213338"/>
                  </a:lnTo>
                  <a:lnTo>
                    <a:pt x="1858530" y="3220943"/>
                  </a:lnTo>
                  <a:lnTo>
                    <a:pt x="1811466" y="3227210"/>
                  </a:lnTo>
                  <a:lnTo>
                    <a:pt x="1763986" y="3232119"/>
                  </a:lnTo>
                  <a:lnTo>
                    <a:pt x="1716110" y="3235650"/>
                  </a:lnTo>
                  <a:lnTo>
                    <a:pt x="1667858" y="3237784"/>
                  </a:lnTo>
                  <a:lnTo>
                    <a:pt x="1619249" y="3238499"/>
                  </a:lnTo>
                  <a:close/>
                </a:path>
              </a:pathLst>
            </a:custGeom>
            <a:solidFill>
              <a:srgbClr val="823AB4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09039" y="1330861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400049" y="800099"/>
                </a:moveTo>
                <a:lnTo>
                  <a:pt x="353395" y="797408"/>
                </a:lnTo>
                <a:lnTo>
                  <a:pt x="308322" y="789534"/>
                </a:lnTo>
                <a:lnTo>
                  <a:pt x="265129" y="776777"/>
                </a:lnTo>
                <a:lnTo>
                  <a:pt x="224118" y="759438"/>
                </a:lnTo>
                <a:lnTo>
                  <a:pt x="185587" y="737816"/>
                </a:lnTo>
                <a:lnTo>
                  <a:pt x="149839" y="712213"/>
                </a:lnTo>
                <a:lnTo>
                  <a:pt x="117171" y="682928"/>
                </a:lnTo>
                <a:lnTo>
                  <a:pt x="87886" y="650260"/>
                </a:lnTo>
                <a:lnTo>
                  <a:pt x="62282" y="614512"/>
                </a:lnTo>
                <a:lnTo>
                  <a:pt x="40661" y="575981"/>
                </a:lnTo>
                <a:lnTo>
                  <a:pt x="23322" y="534970"/>
                </a:lnTo>
                <a:lnTo>
                  <a:pt x="10565" y="491777"/>
                </a:lnTo>
                <a:lnTo>
                  <a:pt x="2691" y="446704"/>
                </a:lnTo>
                <a:lnTo>
                  <a:pt x="0" y="400049"/>
                </a:lnTo>
                <a:lnTo>
                  <a:pt x="2691" y="353395"/>
                </a:lnTo>
                <a:lnTo>
                  <a:pt x="10565" y="308322"/>
                </a:lnTo>
                <a:lnTo>
                  <a:pt x="23322" y="265129"/>
                </a:lnTo>
                <a:lnTo>
                  <a:pt x="40661" y="224118"/>
                </a:lnTo>
                <a:lnTo>
                  <a:pt x="62282" y="185587"/>
                </a:lnTo>
                <a:lnTo>
                  <a:pt x="87886" y="149839"/>
                </a:lnTo>
                <a:lnTo>
                  <a:pt x="117171" y="117171"/>
                </a:lnTo>
                <a:lnTo>
                  <a:pt x="149839" y="87886"/>
                </a:lnTo>
                <a:lnTo>
                  <a:pt x="185587" y="62282"/>
                </a:lnTo>
                <a:lnTo>
                  <a:pt x="224118" y="40661"/>
                </a:lnTo>
                <a:lnTo>
                  <a:pt x="265129" y="23322"/>
                </a:lnTo>
                <a:lnTo>
                  <a:pt x="308322" y="10565"/>
                </a:lnTo>
                <a:lnTo>
                  <a:pt x="353395" y="2691"/>
                </a:lnTo>
                <a:lnTo>
                  <a:pt x="400049" y="0"/>
                </a:lnTo>
                <a:lnTo>
                  <a:pt x="446704" y="2691"/>
                </a:lnTo>
                <a:lnTo>
                  <a:pt x="491777" y="10565"/>
                </a:lnTo>
                <a:lnTo>
                  <a:pt x="534970" y="23322"/>
                </a:lnTo>
                <a:lnTo>
                  <a:pt x="575981" y="40661"/>
                </a:lnTo>
                <a:lnTo>
                  <a:pt x="614512" y="62282"/>
                </a:lnTo>
                <a:lnTo>
                  <a:pt x="650260" y="87886"/>
                </a:lnTo>
                <a:lnTo>
                  <a:pt x="682928" y="117171"/>
                </a:lnTo>
                <a:lnTo>
                  <a:pt x="712213" y="149839"/>
                </a:lnTo>
                <a:lnTo>
                  <a:pt x="737816" y="185587"/>
                </a:lnTo>
                <a:lnTo>
                  <a:pt x="759438" y="224118"/>
                </a:lnTo>
                <a:lnTo>
                  <a:pt x="776777" y="265129"/>
                </a:lnTo>
                <a:lnTo>
                  <a:pt x="789534" y="308322"/>
                </a:lnTo>
                <a:lnTo>
                  <a:pt x="797408" y="353395"/>
                </a:lnTo>
                <a:lnTo>
                  <a:pt x="800099" y="400049"/>
                </a:lnTo>
                <a:lnTo>
                  <a:pt x="797408" y="446704"/>
                </a:lnTo>
                <a:lnTo>
                  <a:pt x="789534" y="491777"/>
                </a:lnTo>
                <a:lnTo>
                  <a:pt x="776777" y="534970"/>
                </a:lnTo>
                <a:lnTo>
                  <a:pt x="759438" y="575981"/>
                </a:lnTo>
                <a:lnTo>
                  <a:pt x="737816" y="614512"/>
                </a:lnTo>
                <a:lnTo>
                  <a:pt x="712213" y="650260"/>
                </a:lnTo>
                <a:lnTo>
                  <a:pt x="682928" y="682928"/>
                </a:lnTo>
                <a:lnTo>
                  <a:pt x="650260" y="712213"/>
                </a:lnTo>
                <a:lnTo>
                  <a:pt x="614512" y="737816"/>
                </a:lnTo>
                <a:lnTo>
                  <a:pt x="575981" y="759438"/>
                </a:lnTo>
                <a:lnTo>
                  <a:pt x="534970" y="776777"/>
                </a:lnTo>
                <a:lnTo>
                  <a:pt x="491777" y="789534"/>
                </a:lnTo>
                <a:lnTo>
                  <a:pt x="446704" y="797408"/>
                </a:lnTo>
                <a:lnTo>
                  <a:pt x="400049" y="800099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0" y="1030841"/>
            <a:ext cx="5412740" cy="9267190"/>
            <a:chOff x="0" y="1030841"/>
            <a:chExt cx="5412740" cy="9267190"/>
          </a:xfrm>
        </p:grpSpPr>
        <p:sp>
          <p:nvSpPr>
            <p:cNvPr id="21" name="object 21"/>
            <p:cNvSpPr/>
            <p:nvPr/>
          </p:nvSpPr>
          <p:spPr>
            <a:xfrm>
              <a:off x="0" y="1030841"/>
              <a:ext cx="1028700" cy="4364990"/>
            </a:xfrm>
            <a:custGeom>
              <a:avLst/>
              <a:gdLst/>
              <a:ahLst/>
              <a:cxnLst/>
              <a:rect l="l" t="t" r="r" b="b"/>
              <a:pathLst>
                <a:path w="1028700" h="4364990">
                  <a:moveTo>
                    <a:pt x="0" y="4364378"/>
                  </a:moveTo>
                  <a:lnTo>
                    <a:pt x="0" y="0"/>
                  </a:lnTo>
                  <a:lnTo>
                    <a:pt x="18605" y="15385"/>
                  </a:lnTo>
                  <a:lnTo>
                    <a:pt x="52682" y="44480"/>
                  </a:lnTo>
                  <a:lnTo>
                    <a:pt x="86289" y="74102"/>
                  </a:lnTo>
                  <a:lnTo>
                    <a:pt x="119421" y="104245"/>
                  </a:lnTo>
                  <a:lnTo>
                    <a:pt x="152070" y="134902"/>
                  </a:lnTo>
                  <a:lnTo>
                    <a:pt x="184231" y="166066"/>
                  </a:lnTo>
                  <a:lnTo>
                    <a:pt x="215897" y="197732"/>
                  </a:lnTo>
                  <a:lnTo>
                    <a:pt x="247061" y="229893"/>
                  </a:lnTo>
                  <a:lnTo>
                    <a:pt x="277718" y="262542"/>
                  </a:lnTo>
                  <a:lnTo>
                    <a:pt x="307860" y="295674"/>
                  </a:lnTo>
                  <a:lnTo>
                    <a:pt x="337483" y="329281"/>
                  </a:lnTo>
                  <a:lnTo>
                    <a:pt x="366578" y="363358"/>
                  </a:lnTo>
                  <a:lnTo>
                    <a:pt x="395140" y="397898"/>
                  </a:lnTo>
                  <a:lnTo>
                    <a:pt x="423162" y="432894"/>
                  </a:lnTo>
                  <a:lnTo>
                    <a:pt x="450639" y="468341"/>
                  </a:lnTo>
                  <a:lnTo>
                    <a:pt x="477563" y="504232"/>
                  </a:lnTo>
                  <a:lnTo>
                    <a:pt x="503928" y="540560"/>
                  </a:lnTo>
                  <a:lnTo>
                    <a:pt x="529728" y="577319"/>
                  </a:lnTo>
                  <a:lnTo>
                    <a:pt x="554956" y="614503"/>
                  </a:lnTo>
                  <a:lnTo>
                    <a:pt x="579607" y="652106"/>
                  </a:lnTo>
                  <a:lnTo>
                    <a:pt x="603673" y="690120"/>
                  </a:lnTo>
                  <a:lnTo>
                    <a:pt x="627149" y="728541"/>
                  </a:lnTo>
                  <a:lnTo>
                    <a:pt x="650027" y="767360"/>
                  </a:lnTo>
                  <a:lnTo>
                    <a:pt x="672302" y="806572"/>
                  </a:lnTo>
                  <a:lnTo>
                    <a:pt x="693967" y="846171"/>
                  </a:lnTo>
                  <a:lnTo>
                    <a:pt x="715016" y="886150"/>
                  </a:lnTo>
                  <a:lnTo>
                    <a:pt x="735443" y="926502"/>
                  </a:lnTo>
                  <a:lnTo>
                    <a:pt x="755240" y="967222"/>
                  </a:lnTo>
                  <a:lnTo>
                    <a:pt x="774402" y="1008303"/>
                  </a:lnTo>
                  <a:lnTo>
                    <a:pt x="792923" y="1049738"/>
                  </a:lnTo>
                  <a:lnTo>
                    <a:pt x="810795" y="1091522"/>
                  </a:lnTo>
                  <a:lnTo>
                    <a:pt x="828013" y="1133647"/>
                  </a:lnTo>
                  <a:lnTo>
                    <a:pt x="844569" y="1176108"/>
                  </a:lnTo>
                  <a:lnTo>
                    <a:pt x="860459" y="1218898"/>
                  </a:lnTo>
                  <a:lnTo>
                    <a:pt x="875675" y="1262010"/>
                  </a:lnTo>
                  <a:lnTo>
                    <a:pt x="890211" y="1305439"/>
                  </a:lnTo>
                  <a:lnTo>
                    <a:pt x="904060" y="1349177"/>
                  </a:lnTo>
                  <a:lnTo>
                    <a:pt x="917217" y="1393219"/>
                  </a:lnTo>
                  <a:lnTo>
                    <a:pt x="929674" y="1437559"/>
                  </a:lnTo>
                  <a:lnTo>
                    <a:pt x="941426" y="1482189"/>
                  </a:lnTo>
                  <a:lnTo>
                    <a:pt x="952466" y="1527103"/>
                  </a:lnTo>
                  <a:lnTo>
                    <a:pt x="962788" y="1572295"/>
                  </a:lnTo>
                  <a:lnTo>
                    <a:pt x="972385" y="1617759"/>
                  </a:lnTo>
                  <a:lnTo>
                    <a:pt x="981251" y="1663488"/>
                  </a:lnTo>
                  <a:lnTo>
                    <a:pt x="989379" y="1709476"/>
                  </a:lnTo>
                  <a:lnTo>
                    <a:pt x="996764" y="1755717"/>
                  </a:lnTo>
                  <a:lnTo>
                    <a:pt x="1003398" y="1802203"/>
                  </a:lnTo>
                  <a:lnTo>
                    <a:pt x="1009276" y="1848930"/>
                  </a:lnTo>
                  <a:lnTo>
                    <a:pt x="1014391" y="1895889"/>
                  </a:lnTo>
                  <a:lnTo>
                    <a:pt x="1018736" y="1943076"/>
                  </a:lnTo>
                  <a:lnTo>
                    <a:pt x="1022306" y="1990483"/>
                  </a:lnTo>
                  <a:lnTo>
                    <a:pt x="1025093" y="2038104"/>
                  </a:lnTo>
                  <a:lnTo>
                    <a:pt x="1027092" y="2085933"/>
                  </a:lnTo>
                  <a:lnTo>
                    <a:pt x="1028296" y="2133963"/>
                  </a:lnTo>
                  <a:lnTo>
                    <a:pt x="1028699" y="2182189"/>
                  </a:lnTo>
                  <a:lnTo>
                    <a:pt x="1028296" y="2230414"/>
                  </a:lnTo>
                  <a:lnTo>
                    <a:pt x="1027092" y="2278444"/>
                  </a:lnTo>
                  <a:lnTo>
                    <a:pt x="1025093" y="2326273"/>
                  </a:lnTo>
                  <a:lnTo>
                    <a:pt x="1022306" y="2373895"/>
                  </a:lnTo>
                  <a:lnTo>
                    <a:pt x="1018736" y="2421302"/>
                  </a:lnTo>
                  <a:lnTo>
                    <a:pt x="1014391" y="2468488"/>
                  </a:lnTo>
                  <a:lnTo>
                    <a:pt x="1009276" y="2515448"/>
                  </a:lnTo>
                  <a:lnTo>
                    <a:pt x="1003398" y="2562174"/>
                  </a:lnTo>
                  <a:lnTo>
                    <a:pt x="996764" y="2608660"/>
                  </a:lnTo>
                  <a:lnTo>
                    <a:pt x="989379" y="2654901"/>
                  </a:lnTo>
                  <a:lnTo>
                    <a:pt x="981251" y="2700889"/>
                  </a:lnTo>
                  <a:lnTo>
                    <a:pt x="972385" y="2746618"/>
                  </a:lnTo>
                  <a:lnTo>
                    <a:pt x="962788" y="2792082"/>
                  </a:lnTo>
                  <a:lnTo>
                    <a:pt x="952466" y="2837274"/>
                  </a:lnTo>
                  <a:lnTo>
                    <a:pt x="941426" y="2882189"/>
                  </a:lnTo>
                  <a:lnTo>
                    <a:pt x="929674" y="2926819"/>
                  </a:lnTo>
                  <a:lnTo>
                    <a:pt x="917217" y="2971158"/>
                  </a:lnTo>
                  <a:lnTo>
                    <a:pt x="904060" y="3015200"/>
                  </a:lnTo>
                  <a:lnTo>
                    <a:pt x="890211" y="3058939"/>
                  </a:lnTo>
                  <a:lnTo>
                    <a:pt x="875675" y="3102367"/>
                  </a:lnTo>
                  <a:lnTo>
                    <a:pt x="860459" y="3145480"/>
                  </a:lnTo>
                  <a:lnTo>
                    <a:pt x="844569" y="3188270"/>
                  </a:lnTo>
                  <a:lnTo>
                    <a:pt x="828013" y="3230730"/>
                  </a:lnTo>
                  <a:lnTo>
                    <a:pt x="810795" y="3272856"/>
                  </a:lnTo>
                  <a:lnTo>
                    <a:pt x="792923" y="3314639"/>
                  </a:lnTo>
                  <a:lnTo>
                    <a:pt x="774402" y="3356075"/>
                  </a:lnTo>
                  <a:lnTo>
                    <a:pt x="755240" y="3397155"/>
                  </a:lnTo>
                  <a:lnTo>
                    <a:pt x="735443" y="3437875"/>
                  </a:lnTo>
                  <a:lnTo>
                    <a:pt x="715016" y="3478228"/>
                  </a:lnTo>
                  <a:lnTo>
                    <a:pt x="693967" y="3518206"/>
                  </a:lnTo>
                  <a:lnTo>
                    <a:pt x="672302" y="3557805"/>
                  </a:lnTo>
                  <a:lnTo>
                    <a:pt x="650027" y="3597017"/>
                  </a:lnTo>
                  <a:lnTo>
                    <a:pt x="627149" y="3635837"/>
                  </a:lnTo>
                  <a:lnTo>
                    <a:pt x="603673" y="3674257"/>
                  </a:lnTo>
                  <a:lnTo>
                    <a:pt x="579607" y="3712271"/>
                  </a:lnTo>
                  <a:lnTo>
                    <a:pt x="554956" y="3749874"/>
                  </a:lnTo>
                  <a:lnTo>
                    <a:pt x="529728" y="3787058"/>
                  </a:lnTo>
                  <a:lnTo>
                    <a:pt x="503928" y="3823818"/>
                  </a:lnTo>
                  <a:lnTo>
                    <a:pt x="477563" y="3860146"/>
                  </a:lnTo>
                  <a:lnTo>
                    <a:pt x="450639" y="3896036"/>
                  </a:lnTo>
                  <a:lnTo>
                    <a:pt x="423162" y="3931483"/>
                  </a:lnTo>
                  <a:lnTo>
                    <a:pt x="395140" y="3966480"/>
                  </a:lnTo>
                  <a:lnTo>
                    <a:pt x="366578" y="4001020"/>
                  </a:lnTo>
                  <a:lnTo>
                    <a:pt x="337483" y="4035096"/>
                  </a:lnTo>
                  <a:lnTo>
                    <a:pt x="307860" y="4068704"/>
                  </a:lnTo>
                  <a:lnTo>
                    <a:pt x="277718" y="4101835"/>
                  </a:lnTo>
                  <a:lnTo>
                    <a:pt x="247061" y="4134485"/>
                  </a:lnTo>
                  <a:lnTo>
                    <a:pt x="215897" y="4166645"/>
                  </a:lnTo>
                  <a:lnTo>
                    <a:pt x="184231" y="4198311"/>
                  </a:lnTo>
                  <a:lnTo>
                    <a:pt x="152070" y="4229476"/>
                  </a:lnTo>
                  <a:lnTo>
                    <a:pt x="119421" y="4260132"/>
                  </a:lnTo>
                  <a:lnTo>
                    <a:pt x="86289" y="4290275"/>
                  </a:lnTo>
                  <a:lnTo>
                    <a:pt x="52682" y="4319897"/>
                  </a:lnTo>
                  <a:lnTo>
                    <a:pt x="18605" y="4348992"/>
                  </a:lnTo>
                  <a:lnTo>
                    <a:pt x="0" y="4364378"/>
                  </a:lnTo>
                  <a:close/>
                </a:path>
              </a:pathLst>
            </a:custGeom>
            <a:solidFill>
              <a:srgbClr val="F58F33">
                <a:alpha val="7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6629" y="4334379"/>
              <a:ext cx="5155565" cy="5953125"/>
            </a:xfrm>
            <a:custGeom>
              <a:avLst/>
              <a:gdLst/>
              <a:ahLst/>
              <a:cxnLst/>
              <a:rect l="l" t="t" r="r" b="b"/>
              <a:pathLst>
                <a:path w="5155565" h="5953125">
                  <a:moveTo>
                    <a:pt x="4526291" y="5952621"/>
                  </a:moveTo>
                  <a:lnTo>
                    <a:pt x="942133" y="5952621"/>
                  </a:lnTo>
                  <a:lnTo>
                    <a:pt x="887200" y="5651839"/>
                  </a:lnTo>
                  <a:lnTo>
                    <a:pt x="524437" y="3664401"/>
                  </a:lnTo>
                  <a:lnTo>
                    <a:pt x="167424" y="1705751"/>
                  </a:lnTo>
                  <a:lnTo>
                    <a:pt x="0" y="780681"/>
                  </a:lnTo>
                  <a:lnTo>
                    <a:pt x="5136" y="747825"/>
                  </a:lnTo>
                  <a:lnTo>
                    <a:pt x="23518" y="728794"/>
                  </a:lnTo>
                  <a:lnTo>
                    <a:pt x="43262" y="720002"/>
                  </a:lnTo>
                  <a:lnTo>
                    <a:pt x="52484" y="717867"/>
                  </a:lnTo>
                  <a:lnTo>
                    <a:pt x="4066590" y="0"/>
                  </a:lnTo>
                  <a:lnTo>
                    <a:pt x="4084469" y="3267"/>
                  </a:lnTo>
                  <a:lnTo>
                    <a:pt x="4222966" y="702724"/>
                  </a:lnTo>
                  <a:lnTo>
                    <a:pt x="2188558" y="1072478"/>
                  </a:lnTo>
                  <a:lnTo>
                    <a:pt x="372779" y="1404326"/>
                  </a:lnTo>
                  <a:lnTo>
                    <a:pt x="361507" y="1410408"/>
                  </a:lnTo>
                  <a:lnTo>
                    <a:pt x="355101" y="1417850"/>
                  </a:lnTo>
                  <a:lnTo>
                    <a:pt x="352232" y="1424151"/>
                  </a:lnTo>
                  <a:lnTo>
                    <a:pt x="351571" y="1426808"/>
                  </a:lnTo>
                  <a:lnTo>
                    <a:pt x="453862" y="1996495"/>
                  </a:lnTo>
                  <a:lnTo>
                    <a:pt x="675593" y="3230942"/>
                  </a:lnTo>
                  <a:lnTo>
                    <a:pt x="897654" y="4466150"/>
                  </a:lnTo>
                  <a:lnTo>
                    <a:pt x="1000814" y="5037436"/>
                  </a:lnTo>
                  <a:lnTo>
                    <a:pt x="1020907" y="5051418"/>
                  </a:lnTo>
                  <a:lnTo>
                    <a:pt x="1023949" y="5051193"/>
                  </a:lnTo>
                  <a:lnTo>
                    <a:pt x="4888651" y="4348782"/>
                  </a:lnTo>
                  <a:lnTo>
                    <a:pt x="4991699" y="4913814"/>
                  </a:lnTo>
                  <a:lnTo>
                    <a:pt x="5155326" y="5818153"/>
                  </a:lnTo>
                  <a:lnTo>
                    <a:pt x="5151069" y="5830012"/>
                  </a:lnTo>
                  <a:lnTo>
                    <a:pt x="5141166" y="5837066"/>
                  </a:lnTo>
                  <a:lnTo>
                    <a:pt x="5131158" y="5840460"/>
                  </a:lnTo>
                  <a:lnTo>
                    <a:pt x="4526291" y="5952621"/>
                  </a:lnTo>
                  <a:close/>
                </a:path>
                <a:path w="5155565" h="5953125">
                  <a:moveTo>
                    <a:pt x="4888651" y="4348782"/>
                  </a:moveTo>
                  <a:lnTo>
                    <a:pt x="1023949" y="5051193"/>
                  </a:lnTo>
                  <a:lnTo>
                    <a:pt x="4625049" y="4392035"/>
                  </a:lnTo>
                  <a:lnTo>
                    <a:pt x="4644986" y="4383734"/>
                  </a:lnTo>
                  <a:lnTo>
                    <a:pt x="4653666" y="4371866"/>
                  </a:lnTo>
                  <a:lnTo>
                    <a:pt x="4655581" y="4361228"/>
                  </a:lnTo>
                  <a:lnTo>
                    <a:pt x="4655221" y="4356616"/>
                  </a:lnTo>
                  <a:lnTo>
                    <a:pt x="4555083" y="3797410"/>
                  </a:lnTo>
                  <a:lnTo>
                    <a:pt x="4333583" y="2560779"/>
                  </a:lnTo>
                  <a:lnTo>
                    <a:pt x="4111829" y="1323498"/>
                  </a:lnTo>
                  <a:lnTo>
                    <a:pt x="4011070" y="763023"/>
                  </a:lnTo>
                  <a:lnTo>
                    <a:pt x="3990191" y="745197"/>
                  </a:lnTo>
                  <a:lnTo>
                    <a:pt x="2188558" y="1072478"/>
                  </a:lnTo>
                  <a:lnTo>
                    <a:pt x="4222966" y="702724"/>
                  </a:lnTo>
                  <a:lnTo>
                    <a:pt x="4270011" y="960105"/>
                  </a:lnTo>
                  <a:lnTo>
                    <a:pt x="4632054" y="2941975"/>
                  </a:lnTo>
                  <a:lnTo>
                    <a:pt x="4888651" y="4348782"/>
                  </a:lnTo>
                  <a:close/>
                </a:path>
              </a:pathLst>
            </a:custGeom>
            <a:solidFill>
              <a:srgbClr val="FBF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6628" y="4334378"/>
              <a:ext cx="5155565" cy="5953125"/>
            </a:xfrm>
            <a:custGeom>
              <a:avLst/>
              <a:gdLst/>
              <a:ahLst/>
              <a:cxnLst/>
              <a:rect l="l" t="t" r="r" b="b"/>
              <a:pathLst>
                <a:path w="5155565" h="5953125">
                  <a:moveTo>
                    <a:pt x="351570" y="1426808"/>
                  </a:moveTo>
                  <a:lnTo>
                    <a:pt x="945957" y="1298769"/>
                  </a:lnTo>
                  <a:lnTo>
                    <a:pt x="2188558" y="1072479"/>
                  </a:lnTo>
                  <a:lnTo>
                    <a:pt x="3427623" y="847330"/>
                  </a:lnTo>
                  <a:lnTo>
                    <a:pt x="3990191" y="745197"/>
                  </a:lnTo>
                  <a:lnTo>
                    <a:pt x="3992943" y="745690"/>
                  </a:lnTo>
                  <a:lnTo>
                    <a:pt x="4113249" y="1331400"/>
                  </a:lnTo>
                  <a:lnTo>
                    <a:pt x="4334506" y="2565933"/>
                  </a:lnTo>
                  <a:lnTo>
                    <a:pt x="4555082" y="3797410"/>
                  </a:lnTo>
                  <a:lnTo>
                    <a:pt x="4655221" y="4356616"/>
                  </a:lnTo>
                  <a:lnTo>
                    <a:pt x="4655581" y="4361228"/>
                  </a:lnTo>
                  <a:lnTo>
                    <a:pt x="4653666" y="4371867"/>
                  </a:lnTo>
                  <a:lnTo>
                    <a:pt x="4644985" y="4383735"/>
                  </a:lnTo>
                  <a:lnTo>
                    <a:pt x="4625048" y="4392036"/>
                  </a:lnTo>
                  <a:lnTo>
                    <a:pt x="4047154" y="4497796"/>
                  </a:lnTo>
                  <a:lnTo>
                    <a:pt x="2810967" y="4724074"/>
                  </a:lnTo>
                  <a:lnTo>
                    <a:pt x="1581547" y="4949122"/>
                  </a:lnTo>
                  <a:lnTo>
                    <a:pt x="1023949" y="5051193"/>
                  </a:lnTo>
                  <a:lnTo>
                    <a:pt x="1020907" y="5051419"/>
                  </a:lnTo>
                  <a:lnTo>
                    <a:pt x="897654" y="4466151"/>
                  </a:lnTo>
                  <a:lnTo>
                    <a:pt x="674667" y="3225789"/>
                  </a:lnTo>
                  <a:lnTo>
                    <a:pt x="452443" y="1988593"/>
                  </a:lnTo>
                  <a:lnTo>
                    <a:pt x="351570" y="1426808"/>
                  </a:lnTo>
                </a:path>
                <a:path w="5155565" h="5953125">
                  <a:moveTo>
                    <a:pt x="52484" y="717868"/>
                  </a:moveTo>
                  <a:lnTo>
                    <a:pt x="43262" y="720002"/>
                  </a:lnTo>
                  <a:lnTo>
                    <a:pt x="23518" y="728794"/>
                  </a:lnTo>
                  <a:lnTo>
                    <a:pt x="5136" y="747826"/>
                  </a:lnTo>
                  <a:lnTo>
                    <a:pt x="0" y="780681"/>
                  </a:lnTo>
                  <a:lnTo>
                    <a:pt x="167424" y="1705751"/>
                  </a:lnTo>
                  <a:lnTo>
                    <a:pt x="528695" y="3687762"/>
                  </a:lnTo>
                  <a:lnTo>
                    <a:pt x="888608" y="5659553"/>
                  </a:lnTo>
                  <a:lnTo>
                    <a:pt x="942132" y="5952620"/>
                  </a:lnTo>
                </a:path>
                <a:path w="5155565" h="5953125">
                  <a:moveTo>
                    <a:pt x="4526296" y="5952620"/>
                  </a:moveTo>
                  <a:lnTo>
                    <a:pt x="5126590" y="5841337"/>
                  </a:lnTo>
                  <a:lnTo>
                    <a:pt x="5155326" y="5818153"/>
                  </a:lnTo>
                  <a:lnTo>
                    <a:pt x="4990303" y="4906099"/>
                  </a:lnTo>
                  <a:lnTo>
                    <a:pt x="4627793" y="2918614"/>
                  </a:lnTo>
                  <a:lnTo>
                    <a:pt x="4265386" y="934791"/>
                  </a:lnTo>
                  <a:lnTo>
                    <a:pt x="4100674" y="33718"/>
                  </a:lnTo>
                  <a:lnTo>
                    <a:pt x="4066589" y="0"/>
                  </a:lnTo>
                  <a:lnTo>
                    <a:pt x="3426831" y="114167"/>
                  </a:lnTo>
                  <a:lnTo>
                    <a:pt x="2048378" y="360712"/>
                  </a:lnTo>
                  <a:lnTo>
                    <a:pt x="675503" y="606368"/>
                  </a:lnTo>
                  <a:lnTo>
                    <a:pt x="52484" y="717868"/>
                  </a:lnTo>
                </a:path>
              </a:pathLst>
            </a:custGeom>
            <a:ln w="20952">
              <a:solidFill>
                <a:srgbClr val="E17D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7969" y="4736051"/>
              <a:ext cx="135255" cy="27305"/>
            </a:xfrm>
            <a:custGeom>
              <a:avLst/>
              <a:gdLst/>
              <a:ahLst/>
              <a:cxnLst/>
              <a:rect l="l" t="t" r="r" b="b"/>
              <a:pathLst>
                <a:path w="135254" h="27304">
                  <a:moveTo>
                    <a:pt x="135192" y="0"/>
                  </a:moveTo>
                  <a:lnTo>
                    <a:pt x="135201" y="663"/>
                  </a:lnTo>
                  <a:lnTo>
                    <a:pt x="134894" y="1107"/>
                  </a:lnTo>
                  <a:lnTo>
                    <a:pt x="134635" y="1819"/>
                  </a:lnTo>
                </a:path>
                <a:path w="135254" h="27304">
                  <a:moveTo>
                    <a:pt x="67081" y="12545"/>
                  </a:moveTo>
                  <a:lnTo>
                    <a:pt x="67481" y="12916"/>
                  </a:lnTo>
                  <a:lnTo>
                    <a:pt x="68198" y="13506"/>
                  </a:lnTo>
                  <a:lnTo>
                    <a:pt x="68623" y="13706"/>
                  </a:lnTo>
                </a:path>
                <a:path w="135254" h="27304">
                  <a:moveTo>
                    <a:pt x="156" y="25817"/>
                  </a:moveTo>
                  <a:lnTo>
                    <a:pt x="117" y="26212"/>
                  </a:lnTo>
                  <a:lnTo>
                    <a:pt x="0" y="26788"/>
                  </a:lnTo>
                  <a:lnTo>
                    <a:pt x="4" y="27120"/>
                  </a:lnTo>
                </a:path>
              </a:pathLst>
            </a:custGeom>
            <a:ln w="41899">
              <a:solidFill>
                <a:srgbClr val="E17D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382" y="4679166"/>
              <a:ext cx="968375" cy="387985"/>
            </a:xfrm>
            <a:custGeom>
              <a:avLst/>
              <a:gdLst/>
              <a:ahLst/>
              <a:cxnLst/>
              <a:rect l="l" t="t" r="r" b="b"/>
              <a:pathLst>
                <a:path w="968375" h="387985">
                  <a:moveTo>
                    <a:pt x="0" y="206827"/>
                  </a:moveTo>
                  <a:lnTo>
                    <a:pt x="18025" y="170809"/>
                  </a:lnTo>
                  <a:lnTo>
                    <a:pt x="200506" y="126241"/>
                  </a:lnTo>
                  <a:lnTo>
                    <a:pt x="489601" y="72994"/>
                  </a:lnTo>
                  <a:lnTo>
                    <a:pt x="769207" y="22470"/>
                  </a:lnTo>
                  <a:lnTo>
                    <a:pt x="894575" y="0"/>
                  </a:lnTo>
                  <a:lnTo>
                    <a:pt x="899574" y="47"/>
                  </a:lnTo>
                  <a:lnTo>
                    <a:pt x="937213" y="29503"/>
                  </a:lnTo>
                  <a:lnTo>
                    <a:pt x="947028" y="69026"/>
                  </a:lnTo>
                  <a:lnTo>
                    <a:pt x="957032" y="124355"/>
                  </a:lnTo>
                  <a:lnTo>
                    <a:pt x="964808" y="173604"/>
                  </a:lnTo>
                  <a:lnTo>
                    <a:pt x="967975" y="199856"/>
                  </a:lnTo>
                  <a:lnTo>
                    <a:pt x="963509" y="211571"/>
                  </a:lnTo>
                  <a:lnTo>
                    <a:pt x="947664" y="225230"/>
                  </a:lnTo>
                  <a:lnTo>
                    <a:pt x="913567" y="236032"/>
                  </a:lnTo>
                  <a:lnTo>
                    <a:pt x="756124" y="264078"/>
                  </a:lnTo>
                  <a:lnTo>
                    <a:pt x="468910" y="315622"/>
                  </a:lnTo>
                  <a:lnTo>
                    <a:pt x="193073" y="365212"/>
                  </a:lnTo>
                  <a:lnTo>
                    <a:pt x="69761" y="387398"/>
                  </a:lnTo>
                  <a:lnTo>
                    <a:pt x="64801" y="387330"/>
                  </a:lnTo>
                  <a:lnTo>
                    <a:pt x="31573" y="367729"/>
                  </a:lnTo>
                  <a:lnTo>
                    <a:pt x="13086" y="279287"/>
                  </a:lnTo>
                  <a:lnTo>
                    <a:pt x="3920" y="228971"/>
                  </a:lnTo>
                  <a:lnTo>
                    <a:pt x="0" y="206827"/>
                  </a:lnTo>
                </a:path>
              </a:pathLst>
            </a:custGeom>
            <a:ln w="20947">
              <a:solidFill>
                <a:srgbClr val="67AB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64768" y="4770565"/>
              <a:ext cx="614045" cy="208915"/>
            </a:xfrm>
            <a:custGeom>
              <a:avLst/>
              <a:gdLst/>
              <a:ahLst/>
              <a:cxnLst/>
              <a:rect l="l" t="t" r="r" b="b"/>
              <a:pathLst>
                <a:path w="614045" h="208914">
                  <a:moveTo>
                    <a:pt x="550010" y="110905"/>
                  </a:moveTo>
                  <a:lnTo>
                    <a:pt x="549185" y="110944"/>
                  </a:lnTo>
                  <a:lnTo>
                    <a:pt x="548287" y="110886"/>
                  </a:lnTo>
                  <a:lnTo>
                    <a:pt x="542615" y="110198"/>
                  </a:lnTo>
                  <a:lnTo>
                    <a:pt x="540010" y="101358"/>
                  </a:lnTo>
                  <a:lnTo>
                    <a:pt x="537292" y="96475"/>
                  </a:lnTo>
                  <a:lnTo>
                    <a:pt x="533218" y="88803"/>
                  </a:lnTo>
                  <a:lnTo>
                    <a:pt x="529357" y="81009"/>
                  </a:lnTo>
                  <a:lnTo>
                    <a:pt x="525663" y="73393"/>
                  </a:lnTo>
                  <a:lnTo>
                    <a:pt x="522092" y="66253"/>
                  </a:lnTo>
                  <a:lnTo>
                    <a:pt x="516834" y="56705"/>
                  </a:lnTo>
                  <a:lnTo>
                    <a:pt x="510828" y="47048"/>
                  </a:lnTo>
                  <a:lnTo>
                    <a:pt x="504862" y="37898"/>
                  </a:lnTo>
                  <a:lnTo>
                    <a:pt x="499034" y="28811"/>
                  </a:lnTo>
                  <a:lnTo>
                    <a:pt x="497190" y="25377"/>
                  </a:lnTo>
                  <a:lnTo>
                    <a:pt x="498938" y="20957"/>
                  </a:lnTo>
                  <a:lnTo>
                    <a:pt x="502233" y="19249"/>
                  </a:lnTo>
                  <a:lnTo>
                    <a:pt x="505880" y="17644"/>
                  </a:lnTo>
                  <a:lnTo>
                    <a:pt x="510107" y="18927"/>
                  </a:lnTo>
                  <a:lnTo>
                    <a:pt x="511834" y="22327"/>
                  </a:lnTo>
                  <a:lnTo>
                    <a:pt x="517744" y="31637"/>
                  </a:lnTo>
                  <a:lnTo>
                    <a:pt x="537844" y="65330"/>
                  </a:lnTo>
                  <a:lnTo>
                    <a:pt x="540840" y="73268"/>
                  </a:lnTo>
                  <a:lnTo>
                    <a:pt x="545353" y="81317"/>
                  </a:lnTo>
                  <a:lnTo>
                    <a:pt x="560119" y="78633"/>
                  </a:lnTo>
                  <a:lnTo>
                    <a:pt x="559483" y="82504"/>
                  </a:lnTo>
                  <a:lnTo>
                    <a:pt x="558463" y="89356"/>
                  </a:lnTo>
                  <a:lnTo>
                    <a:pt x="557444" y="95777"/>
                  </a:lnTo>
                  <a:lnTo>
                    <a:pt x="556987" y="98520"/>
                  </a:lnTo>
                  <a:lnTo>
                    <a:pt x="556288" y="103333"/>
                  </a:lnTo>
                  <a:lnTo>
                    <a:pt x="550796" y="110651"/>
                  </a:lnTo>
                  <a:lnTo>
                    <a:pt x="550010" y="110905"/>
                  </a:lnTo>
                  <a:close/>
                </a:path>
                <a:path w="614045" h="208914">
                  <a:moveTo>
                    <a:pt x="603279" y="72231"/>
                  </a:moveTo>
                  <a:lnTo>
                    <a:pt x="588027" y="75003"/>
                  </a:lnTo>
                  <a:lnTo>
                    <a:pt x="591385" y="54513"/>
                  </a:lnTo>
                  <a:lnTo>
                    <a:pt x="592200" y="49132"/>
                  </a:lnTo>
                  <a:lnTo>
                    <a:pt x="593658" y="38436"/>
                  </a:lnTo>
                  <a:lnTo>
                    <a:pt x="595241" y="27790"/>
                  </a:lnTo>
                  <a:lnTo>
                    <a:pt x="597012" y="17152"/>
                  </a:lnTo>
                  <a:lnTo>
                    <a:pt x="599036" y="6478"/>
                  </a:lnTo>
                  <a:lnTo>
                    <a:pt x="599403" y="2697"/>
                  </a:lnTo>
                  <a:lnTo>
                    <a:pt x="602962" y="0"/>
                  </a:lnTo>
                  <a:lnTo>
                    <a:pt x="606886" y="229"/>
                  </a:lnTo>
                  <a:lnTo>
                    <a:pt x="610571" y="668"/>
                  </a:lnTo>
                  <a:lnTo>
                    <a:pt x="613763" y="4190"/>
                  </a:lnTo>
                  <a:lnTo>
                    <a:pt x="613245" y="8054"/>
                  </a:lnTo>
                  <a:lnTo>
                    <a:pt x="611219" y="18645"/>
                  </a:lnTo>
                  <a:lnTo>
                    <a:pt x="609293" y="29893"/>
                  </a:lnTo>
                  <a:lnTo>
                    <a:pt x="607820" y="39747"/>
                  </a:lnTo>
                  <a:lnTo>
                    <a:pt x="606521" y="50409"/>
                  </a:lnTo>
                  <a:lnTo>
                    <a:pt x="604968" y="61753"/>
                  </a:lnTo>
                  <a:lnTo>
                    <a:pt x="603279" y="72231"/>
                  </a:lnTo>
                  <a:close/>
                </a:path>
                <a:path w="614045" h="208914">
                  <a:moveTo>
                    <a:pt x="560119" y="78633"/>
                  </a:moveTo>
                  <a:lnTo>
                    <a:pt x="545353" y="81317"/>
                  </a:lnTo>
                  <a:lnTo>
                    <a:pt x="547110" y="71424"/>
                  </a:lnTo>
                  <a:lnTo>
                    <a:pt x="548673" y="63265"/>
                  </a:lnTo>
                  <a:lnTo>
                    <a:pt x="550569" y="54222"/>
                  </a:lnTo>
                  <a:lnTo>
                    <a:pt x="552652" y="45177"/>
                  </a:lnTo>
                  <a:lnTo>
                    <a:pt x="552990" y="41845"/>
                  </a:lnTo>
                  <a:lnTo>
                    <a:pt x="555924" y="39371"/>
                  </a:lnTo>
                  <a:lnTo>
                    <a:pt x="562191" y="38454"/>
                  </a:lnTo>
                  <a:lnTo>
                    <a:pt x="565379" y="39815"/>
                  </a:lnTo>
                  <a:lnTo>
                    <a:pt x="566989" y="42571"/>
                  </a:lnTo>
                  <a:lnTo>
                    <a:pt x="572443" y="50589"/>
                  </a:lnTo>
                  <a:lnTo>
                    <a:pt x="578111" y="59232"/>
                  </a:lnTo>
                  <a:lnTo>
                    <a:pt x="563188" y="61944"/>
                  </a:lnTo>
                  <a:lnTo>
                    <a:pt x="561695" y="69618"/>
                  </a:lnTo>
                  <a:lnTo>
                    <a:pt x="560613" y="75626"/>
                  </a:lnTo>
                  <a:lnTo>
                    <a:pt x="560119" y="78633"/>
                  </a:lnTo>
                  <a:close/>
                </a:path>
                <a:path w="614045" h="208914">
                  <a:moveTo>
                    <a:pt x="591053" y="103556"/>
                  </a:moveTo>
                  <a:lnTo>
                    <a:pt x="587661" y="102288"/>
                  </a:lnTo>
                  <a:lnTo>
                    <a:pt x="586002" y="99264"/>
                  </a:lnTo>
                  <a:lnTo>
                    <a:pt x="582741" y="93592"/>
                  </a:lnTo>
                  <a:lnTo>
                    <a:pt x="581400" y="91363"/>
                  </a:lnTo>
                  <a:lnTo>
                    <a:pt x="578116" y="85785"/>
                  </a:lnTo>
                  <a:lnTo>
                    <a:pt x="574509" y="79726"/>
                  </a:lnTo>
                  <a:lnTo>
                    <a:pt x="570668" y="73501"/>
                  </a:lnTo>
                  <a:lnTo>
                    <a:pt x="567039" y="67802"/>
                  </a:lnTo>
                  <a:lnTo>
                    <a:pt x="563188" y="61944"/>
                  </a:lnTo>
                  <a:lnTo>
                    <a:pt x="578111" y="59232"/>
                  </a:lnTo>
                  <a:lnTo>
                    <a:pt x="582949" y="66823"/>
                  </a:lnTo>
                  <a:lnTo>
                    <a:pt x="588027" y="75003"/>
                  </a:lnTo>
                  <a:lnTo>
                    <a:pt x="603279" y="72231"/>
                  </a:lnTo>
                  <a:lnTo>
                    <a:pt x="601094" y="85782"/>
                  </a:lnTo>
                  <a:lnTo>
                    <a:pt x="599640" y="96785"/>
                  </a:lnTo>
                  <a:lnTo>
                    <a:pt x="599371" y="99883"/>
                  </a:lnTo>
                  <a:lnTo>
                    <a:pt x="597062" y="102132"/>
                  </a:lnTo>
                  <a:lnTo>
                    <a:pt x="594289" y="102746"/>
                  </a:lnTo>
                  <a:lnTo>
                    <a:pt x="591053" y="103556"/>
                  </a:lnTo>
                  <a:close/>
                </a:path>
                <a:path w="614045" h="208914">
                  <a:moveTo>
                    <a:pt x="450648" y="128521"/>
                  </a:moveTo>
                  <a:lnTo>
                    <a:pt x="404007" y="108208"/>
                  </a:lnTo>
                  <a:lnTo>
                    <a:pt x="397969" y="90254"/>
                  </a:lnTo>
                  <a:lnTo>
                    <a:pt x="398099" y="68343"/>
                  </a:lnTo>
                  <a:lnTo>
                    <a:pt x="406344" y="50134"/>
                  </a:lnTo>
                  <a:lnTo>
                    <a:pt x="421257" y="36971"/>
                  </a:lnTo>
                  <a:lnTo>
                    <a:pt x="441396" y="29697"/>
                  </a:lnTo>
                  <a:lnTo>
                    <a:pt x="457844" y="30656"/>
                  </a:lnTo>
                  <a:lnTo>
                    <a:pt x="469463" y="38434"/>
                  </a:lnTo>
                  <a:lnTo>
                    <a:pt x="469675" y="38749"/>
                  </a:lnTo>
                  <a:lnTo>
                    <a:pt x="443678" y="43474"/>
                  </a:lnTo>
                  <a:lnTo>
                    <a:pt x="427053" y="49591"/>
                  </a:lnTo>
                  <a:lnTo>
                    <a:pt x="416510" y="59873"/>
                  </a:lnTo>
                  <a:lnTo>
                    <a:pt x="411605" y="73017"/>
                  </a:lnTo>
                  <a:lnTo>
                    <a:pt x="411893" y="87723"/>
                  </a:lnTo>
                  <a:lnTo>
                    <a:pt x="417426" y="102848"/>
                  </a:lnTo>
                  <a:lnTo>
                    <a:pt x="426228" y="111547"/>
                  </a:lnTo>
                  <a:lnTo>
                    <a:pt x="436826" y="115076"/>
                  </a:lnTo>
                  <a:lnTo>
                    <a:pt x="447746" y="114690"/>
                  </a:lnTo>
                  <a:lnTo>
                    <a:pt x="479002" y="109009"/>
                  </a:lnTo>
                  <a:lnTo>
                    <a:pt x="478469" y="110603"/>
                  </a:lnTo>
                  <a:lnTo>
                    <a:pt x="466792" y="122441"/>
                  </a:lnTo>
                  <a:lnTo>
                    <a:pt x="450648" y="128521"/>
                  </a:lnTo>
                  <a:close/>
                </a:path>
                <a:path w="614045" h="208914">
                  <a:moveTo>
                    <a:pt x="479002" y="109009"/>
                  </a:moveTo>
                  <a:lnTo>
                    <a:pt x="447746" y="114690"/>
                  </a:lnTo>
                  <a:lnTo>
                    <a:pt x="460793" y="109571"/>
                  </a:lnTo>
                  <a:lnTo>
                    <a:pt x="467697" y="101349"/>
                  </a:lnTo>
                  <a:lnTo>
                    <a:pt x="470358" y="91590"/>
                  </a:lnTo>
                  <a:lnTo>
                    <a:pt x="470679" y="81862"/>
                  </a:lnTo>
                  <a:lnTo>
                    <a:pt x="470568" y="78500"/>
                  </a:lnTo>
                  <a:lnTo>
                    <a:pt x="452789" y="44177"/>
                  </a:lnTo>
                  <a:lnTo>
                    <a:pt x="443678" y="43474"/>
                  </a:lnTo>
                  <a:lnTo>
                    <a:pt x="469675" y="38749"/>
                  </a:lnTo>
                  <a:lnTo>
                    <a:pt x="484425" y="92820"/>
                  </a:lnTo>
                  <a:lnTo>
                    <a:pt x="479002" y="109009"/>
                  </a:lnTo>
                  <a:close/>
                </a:path>
                <a:path w="614045" h="208914">
                  <a:moveTo>
                    <a:pt x="367937" y="142223"/>
                  </a:moveTo>
                  <a:lnTo>
                    <a:pt x="362192" y="143267"/>
                  </a:lnTo>
                  <a:lnTo>
                    <a:pt x="316682" y="151372"/>
                  </a:lnTo>
                  <a:lnTo>
                    <a:pt x="312905" y="148899"/>
                  </a:lnTo>
                  <a:lnTo>
                    <a:pt x="310902" y="138231"/>
                  </a:lnTo>
                  <a:lnTo>
                    <a:pt x="308301" y="124622"/>
                  </a:lnTo>
                  <a:lnTo>
                    <a:pt x="304131" y="104253"/>
                  </a:lnTo>
                  <a:lnTo>
                    <a:pt x="299463" y="82036"/>
                  </a:lnTo>
                  <a:lnTo>
                    <a:pt x="295610" y="63511"/>
                  </a:lnTo>
                  <a:lnTo>
                    <a:pt x="294898" y="59593"/>
                  </a:lnTo>
                  <a:lnTo>
                    <a:pt x="297618" y="55939"/>
                  </a:lnTo>
                  <a:lnTo>
                    <a:pt x="305511" y="54505"/>
                  </a:lnTo>
                  <a:lnTo>
                    <a:pt x="308966" y="57037"/>
                  </a:lnTo>
                  <a:lnTo>
                    <a:pt x="309678" y="60954"/>
                  </a:lnTo>
                  <a:lnTo>
                    <a:pt x="314044" y="81314"/>
                  </a:lnTo>
                  <a:lnTo>
                    <a:pt x="317526" y="97952"/>
                  </a:lnTo>
                  <a:lnTo>
                    <a:pt x="321298" y="116476"/>
                  </a:lnTo>
                  <a:lnTo>
                    <a:pt x="324978" y="135063"/>
                  </a:lnTo>
                  <a:lnTo>
                    <a:pt x="332865" y="133725"/>
                  </a:lnTo>
                  <a:lnTo>
                    <a:pt x="348718" y="131263"/>
                  </a:lnTo>
                  <a:lnTo>
                    <a:pt x="356605" y="129925"/>
                  </a:lnTo>
                  <a:lnTo>
                    <a:pt x="381144" y="125465"/>
                  </a:lnTo>
                  <a:lnTo>
                    <a:pt x="383809" y="127309"/>
                  </a:lnTo>
                  <a:lnTo>
                    <a:pt x="384800" y="128792"/>
                  </a:lnTo>
                  <a:lnTo>
                    <a:pt x="385931" y="135017"/>
                  </a:lnTo>
                  <a:lnTo>
                    <a:pt x="383329" y="137485"/>
                  </a:lnTo>
                  <a:lnTo>
                    <a:pt x="379394" y="139032"/>
                  </a:lnTo>
                  <a:lnTo>
                    <a:pt x="373683" y="140569"/>
                  </a:lnTo>
                  <a:lnTo>
                    <a:pt x="367937" y="142223"/>
                  </a:lnTo>
                  <a:close/>
                </a:path>
                <a:path w="614045" h="208914">
                  <a:moveTo>
                    <a:pt x="381144" y="125465"/>
                  </a:moveTo>
                  <a:lnTo>
                    <a:pt x="363639" y="128646"/>
                  </a:lnTo>
                  <a:lnTo>
                    <a:pt x="370117" y="127358"/>
                  </a:lnTo>
                  <a:lnTo>
                    <a:pt x="376897" y="125294"/>
                  </a:lnTo>
                  <a:lnTo>
                    <a:pt x="379099" y="124894"/>
                  </a:lnTo>
                  <a:lnTo>
                    <a:pt x="381017" y="125377"/>
                  </a:lnTo>
                  <a:close/>
                </a:path>
                <a:path w="614045" h="208914">
                  <a:moveTo>
                    <a:pt x="270157" y="159995"/>
                  </a:moveTo>
                  <a:lnTo>
                    <a:pt x="264412" y="161039"/>
                  </a:lnTo>
                  <a:lnTo>
                    <a:pt x="218902" y="169144"/>
                  </a:lnTo>
                  <a:lnTo>
                    <a:pt x="215178" y="166661"/>
                  </a:lnTo>
                  <a:lnTo>
                    <a:pt x="213077" y="155496"/>
                  </a:lnTo>
                  <a:lnTo>
                    <a:pt x="210566" y="142386"/>
                  </a:lnTo>
                  <a:lnTo>
                    <a:pt x="206378" y="122020"/>
                  </a:lnTo>
                  <a:lnTo>
                    <a:pt x="201690" y="99806"/>
                  </a:lnTo>
                  <a:lnTo>
                    <a:pt x="197830" y="81283"/>
                  </a:lnTo>
                  <a:lnTo>
                    <a:pt x="197118" y="77365"/>
                  </a:lnTo>
                  <a:lnTo>
                    <a:pt x="199837" y="73711"/>
                  </a:lnTo>
                  <a:lnTo>
                    <a:pt x="207731" y="72276"/>
                  </a:lnTo>
                  <a:lnTo>
                    <a:pt x="211240" y="74798"/>
                  </a:lnTo>
                  <a:lnTo>
                    <a:pt x="211952" y="78716"/>
                  </a:lnTo>
                  <a:lnTo>
                    <a:pt x="216286" y="99081"/>
                  </a:lnTo>
                  <a:lnTo>
                    <a:pt x="219759" y="115721"/>
                  </a:lnTo>
                  <a:lnTo>
                    <a:pt x="223542" y="134243"/>
                  </a:lnTo>
                  <a:lnTo>
                    <a:pt x="227252" y="152825"/>
                  </a:lnTo>
                  <a:lnTo>
                    <a:pt x="235107" y="151492"/>
                  </a:lnTo>
                  <a:lnTo>
                    <a:pt x="250939" y="149034"/>
                  </a:lnTo>
                  <a:lnTo>
                    <a:pt x="258825" y="147696"/>
                  </a:lnTo>
                  <a:lnTo>
                    <a:pt x="283364" y="143236"/>
                  </a:lnTo>
                  <a:lnTo>
                    <a:pt x="286029" y="145080"/>
                  </a:lnTo>
                  <a:lnTo>
                    <a:pt x="287019" y="146563"/>
                  </a:lnTo>
                  <a:lnTo>
                    <a:pt x="288151" y="152788"/>
                  </a:lnTo>
                  <a:lnTo>
                    <a:pt x="285549" y="155257"/>
                  </a:lnTo>
                  <a:lnTo>
                    <a:pt x="281614" y="156804"/>
                  </a:lnTo>
                  <a:lnTo>
                    <a:pt x="275956" y="158331"/>
                  </a:lnTo>
                  <a:lnTo>
                    <a:pt x="270157" y="159995"/>
                  </a:lnTo>
                  <a:close/>
                </a:path>
                <a:path w="614045" h="208914">
                  <a:moveTo>
                    <a:pt x="283364" y="143236"/>
                  </a:moveTo>
                  <a:lnTo>
                    <a:pt x="265913" y="146408"/>
                  </a:lnTo>
                  <a:lnTo>
                    <a:pt x="272337" y="145130"/>
                  </a:lnTo>
                  <a:lnTo>
                    <a:pt x="279117" y="143066"/>
                  </a:lnTo>
                  <a:lnTo>
                    <a:pt x="281372" y="142656"/>
                  </a:lnTo>
                  <a:lnTo>
                    <a:pt x="283237" y="143148"/>
                  </a:lnTo>
                  <a:close/>
                </a:path>
                <a:path w="614045" h="208914">
                  <a:moveTo>
                    <a:pt x="146461" y="183807"/>
                  </a:moveTo>
                  <a:lnTo>
                    <a:pt x="99820" y="163494"/>
                  </a:lnTo>
                  <a:lnTo>
                    <a:pt x="93782" y="145540"/>
                  </a:lnTo>
                  <a:lnTo>
                    <a:pt x="93905" y="123631"/>
                  </a:lnTo>
                  <a:lnTo>
                    <a:pt x="102137" y="105424"/>
                  </a:lnTo>
                  <a:lnTo>
                    <a:pt x="117047" y="92261"/>
                  </a:lnTo>
                  <a:lnTo>
                    <a:pt x="137209" y="84983"/>
                  </a:lnTo>
                  <a:lnTo>
                    <a:pt x="153635" y="85946"/>
                  </a:lnTo>
                  <a:lnTo>
                    <a:pt x="165256" y="93723"/>
                  </a:lnTo>
                  <a:lnTo>
                    <a:pt x="165468" y="94038"/>
                  </a:lnTo>
                  <a:lnTo>
                    <a:pt x="139491" y="98760"/>
                  </a:lnTo>
                  <a:lnTo>
                    <a:pt x="122843" y="104881"/>
                  </a:lnTo>
                  <a:lnTo>
                    <a:pt x="112303" y="115162"/>
                  </a:lnTo>
                  <a:lnTo>
                    <a:pt x="107411" y="128305"/>
                  </a:lnTo>
                  <a:lnTo>
                    <a:pt x="107706" y="143009"/>
                  </a:lnTo>
                  <a:lnTo>
                    <a:pt x="113239" y="158134"/>
                  </a:lnTo>
                  <a:lnTo>
                    <a:pt x="122041" y="166833"/>
                  </a:lnTo>
                  <a:lnTo>
                    <a:pt x="132638" y="170362"/>
                  </a:lnTo>
                  <a:lnTo>
                    <a:pt x="143559" y="169976"/>
                  </a:lnTo>
                  <a:lnTo>
                    <a:pt x="174815" y="164295"/>
                  </a:lnTo>
                  <a:lnTo>
                    <a:pt x="174281" y="165889"/>
                  </a:lnTo>
                  <a:lnTo>
                    <a:pt x="162605" y="177727"/>
                  </a:lnTo>
                  <a:lnTo>
                    <a:pt x="146461" y="183807"/>
                  </a:lnTo>
                  <a:close/>
                </a:path>
                <a:path w="614045" h="208914">
                  <a:moveTo>
                    <a:pt x="174815" y="164295"/>
                  </a:moveTo>
                  <a:lnTo>
                    <a:pt x="143559" y="169976"/>
                  </a:lnTo>
                  <a:lnTo>
                    <a:pt x="156606" y="164857"/>
                  </a:lnTo>
                  <a:lnTo>
                    <a:pt x="163509" y="156635"/>
                  </a:lnTo>
                  <a:lnTo>
                    <a:pt x="166171" y="146876"/>
                  </a:lnTo>
                  <a:lnTo>
                    <a:pt x="166492" y="137148"/>
                  </a:lnTo>
                  <a:lnTo>
                    <a:pt x="166381" y="133786"/>
                  </a:lnTo>
                  <a:lnTo>
                    <a:pt x="148594" y="99465"/>
                  </a:lnTo>
                  <a:lnTo>
                    <a:pt x="139491" y="98760"/>
                  </a:lnTo>
                  <a:lnTo>
                    <a:pt x="165468" y="94038"/>
                  </a:lnTo>
                  <a:lnTo>
                    <a:pt x="180238" y="148107"/>
                  </a:lnTo>
                  <a:lnTo>
                    <a:pt x="174815" y="164295"/>
                  </a:lnTo>
                  <a:close/>
                </a:path>
                <a:path w="614045" h="208914">
                  <a:moveTo>
                    <a:pt x="29877" y="206160"/>
                  </a:moveTo>
                  <a:lnTo>
                    <a:pt x="17527" y="208405"/>
                  </a:lnTo>
                  <a:lnTo>
                    <a:pt x="16748" y="197404"/>
                  </a:lnTo>
                  <a:lnTo>
                    <a:pt x="13907" y="181566"/>
                  </a:lnTo>
                  <a:lnTo>
                    <a:pt x="11412" y="167219"/>
                  </a:lnTo>
                  <a:lnTo>
                    <a:pt x="9179" y="156824"/>
                  </a:lnTo>
                  <a:lnTo>
                    <a:pt x="2774" y="131654"/>
                  </a:lnTo>
                  <a:lnTo>
                    <a:pt x="0" y="118680"/>
                  </a:lnTo>
                  <a:lnTo>
                    <a:pt x="2968" y="112382"/>
                  </a:lnTo>
                  <a:lnTo>
                    <a:pt x="11864" y="108423"/>
                  </a:lnTo>
                  <a:lnTo>
                    <a:pt x="22478" y="106136"/>
                  </a:lnTo>
                  <a:lnTo>
                    <a:pt x="30603" y="104857"/>
                  </a:lnTo>
                  <a:lnTo>
                    <a:pt x="37281" y="103727"/>
                  </a:lnTo>
                  <a:lnTo>
                    <a:pt x="57114" y="100871"/>
                  </a:lnTo>
                  <a:lnTo>
                    <a:pt x="59120" y="100617"/>
                  </a:lnTo>
                  <a:lnTo>
                    <a:pt x="60867" y="101075"/>
                  </a:lnTo>
                  <a:lnTo>
                    <a:pt x="62444" y="102119"/>
                  </a:lnTo>
                  <a:lnTo>
                    <a:pt x="64094" y="103261"/>
                  </a:lnTo>
                  <a:lnTo>
                    <a:pt x="65065" y="104637"/>
                  </a:lnTo>
                  <a:lnTo>
                    <a:pt x="66011" y="109842"/>
                  </a:lnTo>
                  <a:lnTo>
                    <a:pt x="64070" y="112855"/>
                  </a:lnTo>
                  <a:lnTo>
                    <a:pt x="27335" y="119532"/>
                  </a:lnTo>
                  <a:lnTo>
                    <a:pt x="21205" y="120759"/>
                  </a:lnTo>
                  <a:lnTo>
                    <a:pt x="15072" y="122260"/>
                  </a:lnTo>
                  <a:lnTo>
                    <a:pt x="16547" y="129435"/>
                  </a:lnTo>
                  <a:lnTo>
                    <a:pt x="18312" y="136687"/>
                  </a:lnTo>
                  <a:lnTo>
                    <a:pt x="20260" y="143979"/>
                  </a:lnTo>
                  <a:lnTo>
                    <a:pt x="22287" y="151272"/>
                  </a:lnTo>
                  <a:lnTo>
                    <a:pt x="45715" y="147014"/>
                  </a:lnTo>
                  <a:lnTo>
                    <a:pt x="48851" y="149105"/>
                  </a:lnTo>
                  <a:lnTo>
                    <a:pt x="50197" y="156511"/>
                  </a:lnTo>
                  <a:lnTo>
                    <a:pt x="47585" y="160145"/>
                  </a:lnTo>
                  <a:lnTo>
                    <a:pt x="31476" y="163073"/>
                  </a:lnTo>
                  <a:lnTo>
                    <a:pt x="25604" y="164639"/>
                  </a:lnTo>
                  <a:lnTo>
                    <a:pt x="27091" y="173460"/>
                  </a:lnTo>
                  <a:lnTo>
                    <a:pt x="27725" y="179055"/>
                  </a:lnTo>
                  <a:lnTo>
                    <a:pt x="29812" y="190539"/>
                  </a:lnTo>
                  <a:lnTo>
                    <a:pt x="30826" y="194845"/>
                  </a:lnTo>
                  <a:lnTo>
                    <a:pt x="31934" y="198857"/>
                  </a:lnTo>
                  <a:lnTo>
                    <a:pt x="32646" y="202774"/>
                  </a:lnTo>
                  <a:lnTo>
                    <a:pt x="29877" y="206160"/>
                  </a:lnTo>
                  <a:close/>
                </a:path>
                <a:path w="614045" h="208914">
                  <a:moveTo>
                    <a:pt x="63545" y="113672"/>
                  </a:moveTo>
                  <a:lnTo>
                    <a:pt x="59786" y="114355"/>
                  </a:lnTo>
                  <a:lnTo>
                    <a:pt x="53303" y="115421"/>
                  </a:lnTo>
                  <a:lnTo>
                    <a:pt x="40066" y="117329"/>
                  </a:lnTo>
                  <a:lnTo>
                    <a:pt x="33563" y="118400"/>
                  </a:lnTo>
                  <a:lnTo>
                    <a:pt x="64070" y="112855"/>
                  </a:lnTo>
                  <a:lnTo>
                    <a:pt x="63545" y="113672"/>
                  </a:lnTo>
                  <a:close/>
                </a:path>
                <a:path w="614045" h="208914">
                  <a:moveTo>
                    <a:pt x="45715" y="147014"/>
                  </a:moveTo>
                  <a:lnTo>
                    <a:pt x="22287" y="151272"/>
                  </a:lnTo>
                  <a:lnTo>
                    <a:pt x="28804" y="149589"/>
                  </a:lnTo>
                  <a:lnTo>
                    <a:pt x="45127" y="146622"/>
                  </a:lnTo>
                  <a:lnTo>
                    <a:pt x="45715" y="147014"/>
                  </a:lnTo>
                  <a:close/>
                </a:path>
              </a:pathLst>
            </a:custGeom>
            <a:solidFill>
              <a:srgbClr val="67A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157" y="5167579"/>
              <a:ext cx="393065" cy="399415"/>
            </a:xfrm>
            <a:custGeom>
              <a:avLst/>
              <a:gdLst/>
              <a:ahLst/>
              <a:cxnLst/>
              <a:rect l="l" t="t" r="r" b="b"/>
              <a:pathLst>
                <a:path w="393065" h="399414">
                  <a:moveTo>
                    <a:pt x="157255" y="2886"/>
                  </a:moveTo>
                  <a:lnTo>
                    <a:pt x="202716" y="0"/>
                  </a:lnTo>
                  <a:lnTo>
                    <a:pt x="246603" y="7336"/>
                  </a:lnTo>
                  <a:lnTo>
                    <a:pt x="287414" y="23945"/>
                  </a:lnTo>
                  <a:lnTo>
                    <a:pt x="323651" y="48877"/>
                  </a:lnTo>
                  <a:lnTo>
                    <a:pt x="353812" y="81182"/>
                  </a:lnTo>
                  <a:lnTo>
                    <a:pt x="376398" y="119908"/>
                  </a:lnTo>
                  <a:lnTo>
                    <a:pt x="389908" y="164107"/>
                  </a:lnTo>
                  <a:lnTo>
                    <a:pt x="393014" y="210217"/>
                  </a:lnTo>
                  <a:lnTo>
                    <a:pt x="386009" y="254337"/>
                  </a:lnTo>
                  <a:lnTo>
                    <a:pt x="369838" y="295072"/>
                  </a:lnTo>
                  <a:lnTo>
                    <a:pt x="345447" y="331029"/>
                  </a:lnTo>
                  <a:lnTo>
                    <a:pt x="313783" y="360814"/>
                  </a:lnTo>
                  <a:lnTo>
                    <a:pt x="275791" y="383033"/>
                  </a:lnTo>
                  <a:lnTo>
                    <a:pt x="232417" y="396292"/>
                  </a:lnTo>
                  <a:lnTo>
                    <a:pt x="187152" y="399143"/>
                  </a:lnTo>
                  <a:lnTo>
                    <a:pt x="143772" y="391714"/>
                  </a:lnTo>
                  <a:lnTo>
                    <a:pt x="103652" y="374975"/>
                  </a:lnTo>
                  <a:lnTo>
                    <a:pt x="68169" y="349901"/>
                  </a:lnTo>
                  <a:lnTo>
                    <a:pt x="38698" y="317461"/>
                  </a:lnTo>
                  <a:lnTo>
                    <a:pt x="16616" y="278628"/>
                  </a:lnTo>
                  <a:lnTo>
                    <a:pt x="3298" y="234374"/>
                  </a:lnTo>
                  <a:lnTo>
                    <a:pt x="0" y="188319"/>
                  </a:lnTo>
                  <a:lnTo>
                    <a:pt x="6501" y="144305"/>
                  </a:lnTo>
                  <a:lnTo>
                    <a:pt x="21982" y="103706"/>
                  </a:lnTo>
                  <a:lnTo>
                    <a:pt x="45619" y="67891"/>
                  </a:lnTo>
                  <a:lnTo>
                    <a:pt x="76592" y="38235"/>
                  </a:lnTo>
                  <a:lnTo>
                    <a:pt x="114078" y="16110"/>
                  </a:lnTo>
                  <a:lnTo>
                    <a:pt x="157255" y="2886"/>
                  </a:lnTo>
                </a:path>
              </a:pathLst>
            </a:custGeom>
            <a:ln w="20952">
              <a:solidFill>
                <a:srgbClr val="E17D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680" y="5254583"/>
              <a:ext cx="238601" cy="22753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21549" y="5067820"/>
              <a:ext cx="3337560" cy="801370"/>
            </a:xfrm>
            <a:custGeom>
              <a:avLst/>
              <a:gdLst/>
              <a:ahLst/>
              <a:cxnLst/>
              <a:rect l="l" t="t" r="r" b="b"/>
              <a:pathLst>
                <a:path w="3337560" h="801370">
                  <a:moveTo>
                    <a:pt x="122770" y="243878"/>
                  </a:moveTo>
                  <a:lnTo>
                    <a:pt x="89014" y="203835"/>
                  </a:lnTo>
                  <a:lnTo>
                    <a:pt x="69545" y="200850"/>
                  </a:lnTo>
                  <a:lnTo>
                    <a:pt x="54584" y="202171"/>
                  </a:lnTo>
                  <a:lnTo>
                    <a:pt x="46913" y="202844"/>
                  </a:lnTo>
                  <a:lnTo>
                    <a:pt x="41973" y="203733"/>
                  </a:lnTo>
                  <a:lnTo>
                    <a:pt x="37223" y="204762"/>
                  </a:lnTo>
                  <a:lnTo>
                    <a:pt x="32385" y="206197"/>
                  </a:lnTo>
                  <a:lnTo>
                    <a:pt x="30111" y="196786"/>
                  </a:lnTo>
                  <a:lnTo>
                    <a:pt x="20447" y="159753"/>
                  </a:lnTo>
                  <a:lnTo>
                    <a:pt x="15430" y="155397"/>
                  </a:lnTo>
                  <a:lnTo>
                    <a:pt x="3949" y="157480"/>
                  </a:lnTo>
                  <a:lnTo>
                    <a:pt x="0" y="162915"/>
                  </a:lnTo>
                  <a:lnTo>
                    <a:pt x="1130" y="169138"/>
                  </a:lnTo>
                  <a:lnTo>
                    <a:pt x="9055" y="199707"/>
                  </a:lnTo>
                  <a:lnTo>
                    <a:pt x="16954" y="231914"/>
                  </a:lnTo>
                  <a:lnTo>
                    <a:pt x="23660" y="261886"/>
                  </a:lnTo>
                  <a:lnTo>
                    <a:pt x="24765" y="267284"/>
                  </a:lnTo>
                  <a:lnTo>
                    <a:pt x="30149" y="294640"/>
                  </a:lnTo>
                  <a:lnTo>
                    <a:pt x="31280" y="300863"/>
                  </a:lnTo>
                  <a:lnTo>
                    <a:pt x="36893" y="304558"/>
                  </a:lnTo>
                  <a:lnTo>
                    <a:pt x="46824" y="302755"/>
                  </a:lnTo>
                  <a:lnTo>
                    <a:pt x="49911" y="299643"/>
                  </a:lnTo>
                  <a:lnTo>
                    <a:pt x="50825" y="295808"/>
                  </a:lnTo>
                  <a:lnTo>
                    <a:pt x="57442" y="297713"/>
                  </a:lnTo>
                  <a:lnTo>
                    <a:pt x="100431" y="290283"/>
                  </a:lnTo>
                  <a:lnTo>
                    <a:pt x="122148" y="266280"/>
                  </a:lnTo>
                  <a:lnTo>
                    <a:pt x="72186" y="275361"/>
                  </a:lnTo>
                  <a:lnTo>
                    <a:pt x="70383" y="275463"/>
                  </a:lnTo>
                  <a:lnTo>
                    <a:pt x="64554" y="275805"/>
                  </a:lnTo>
                  <a:lnTo>
                    <a:pt x="54305" y="277660"/>
                  </a:lnTo>
                  <a:lnTo>
                    <a:pt x="51536" y="278333"/>
                  </a:lnTo>
                  <a:lnTo>
                    <a:pt x="48793" y="279387"/>
                  </a:lnTo>
                  <a:lnTo>
                    <a:pt x="46024" y="266293"/>
                  </a:lnTo>
                  <a:lnTo>
                    <a:pt x="43053" y="253339"/>
                  </a:lnTo>
                  <a:lnTo>
                    <a:pt x="40030" y="239903"/>
                  </a:lnTo>
                  <a:lnTo>
                    <a:pt x="37503" y="227393"/>
                  </a:lnTo>
                  <a:lnTo>
                    <a:pt x="41846" y="226212"/>
                  </a:lnTo>
                  <a:lnTo>
                    <a:pt x="46266" y="225234"/>
                  </a:lnTo>
                  <a:lnTo>
                    <a:pt x="50673" y="224434"/>
                  </a:lnTo>
                  <a:lnTo>
                    <a:pt x="66548" y="222631"/>
                  </a:lnTo>
                  <a:lnTo>
                    <a:pt x="82042" y="224396"/>
                  </a:lnTo>
                  <a:lnTo>
                    <a:pt x="94678" y="232156"/>
                  </a:lnTo>
                  <a:lnTo>
                    <a:pt x="102006" y="248373"/>
                  </a:lnTo>
                  <a:lnTo>
                    <a:pt x="102577" y="251536"/>
                  </a:lnTo>
                  <a:lnTo>
                    <a:pt x="102704" y="253123"/>
                  </a:lnTo>
                  <a:lnTo>
                    <a:pt x="102044" y="259562"/>
                  </a:lnTo>
                  <a:lnTo>
                    <a:pt x="98983" y="265455"/>
                  </a:lnTo>
                  <a:lnTo>
                    <a:pt x="92036" y="270383"/>
                  </a:lnTo>
                  <a:lnTo>
                    <a:pt x="79756" y="273977"/>
                  </a:lnTo>
                  <a:lnTo>
                    <a:pt x="122148" y="266280"/>
                  </a:lnTo>
                  <a:lnTo>
                    <a:pt x="122491" y="265633"/>
                  </a:lnTo>
                  <a:lnTo>
                    <a:pt x="122770" y="243878"/>
                  </a:lnTo>
                  <a:close/>
                </a:path>
                <a:path w="3337560" h="801370">
                  <a:moveTo>
                    <a:pt x="244856" y="188976"/>
                  </a:moveTo>
                  <a:lnTo>
                    <a:pt x="218097" y="160388"/>
                  </a:lnTo>
                  <a:lnTo>
                    <a:pt x="209829" y="160604"/>
                  </a:lnTo>
                  <a:lnTo>
                    <a:pt x="170002" y="179362"/>
                  </a:lnTo>
                  <a:lnTo>
                    <a:pt x="166992" y="170421"/>
                  </a:lnTo>
                  <a:lnTo>
                    <a:pt x="166776" y="169710"/>
                  </a:lnTo>
                  <a:lnTo>
                    <a:pt x="164071" y="159816"/>
                  </a:lnTo>
                  <a:lnTo>
                    <a:pt x="147789" y="162775"/>
                  </a:lnTo>
                  <a:lnTo>
                    <a:pt x="143941" y="168744"/>
                  </a:lnTo>
                  <a:lnTo>
                    <a:pt x="144983" y="174421"/>
                  </a:lnTo>
                  <a:lnTo>
                    <a:pt x="146926" y="180111"/>
                  </a:lnTo>
                  <a:lnTo>
                    <a:pt x="150749" y="190017"/>
                  </a:lnTo>
                  <a:lnTo>
                    <a:pt x="154533" y="199732"/>
                  </a:lnTo>
                  <a:lnTo>
                    <a:pt x="156387" y="204838"/>
                  </a:lnTo>
                  <a:lnTo>
                    <a:pt x="157924" y="210604"/>
                  </a:lnTo>
                  <a:lnTo>
                    <a:pt x="159270" y="214909"/>
                  </a:lnTo>
                  <a:lnTo>
                    <a:pt x="163753" y="231368"/>
                  </a:lnTo>
                  <a:lnTo>
                    <a:pt x="166751" y="243471"/>
                  </a:lnTo>
                  <a:lnTo>
                    <a:pt x="169456" y="255701"/>
                  </a:lnTo>
                  <a:lnTo>
                    <a:pt x="171881" y="268160"/>
                  </a:lnTo>
                  <a:lnTo>
                    <a:pt x="172948" y="274002"/>
                  </a:lnTo>
                  <a:lnTo>
                    <a:pt x="178092" y="278168"/>
                  </a:lnTo>
                  <a:lnTo>
                    <a:pt x="190119" y="275983"/>
                  </a:lnTo>
                  <a:lnTo>
                    <a:pt x="194208" y="270141"/>
                  </a:lnTo>
                  <a:lnTo>
                    <a:pt x="193154" y="264287"/>
                  </a:lnTo>
                  <a:lnTo>
                    <a:pt x="190093" y="248831"/>
                  </a:lnTo>
                  <a:lnTo>
                    <a:pt x="186575" y="233438"/>
                  </a:lnTo>
                  <a:lnTo>
                    <a:pt x="182587" y="218147"/>
                  </a:lnTo>
                  <a:lnTo>
                    <a:pt x="178117" y="202946"/>
                  </a:lnTo>
                  <a:lnTo>
                    <a:pt x="183121" y="195757"/>
                  </a:lnTo>
                  <a:lnTo>
                    <a:pt x="221653" y="180949"/>
                  </a:lnTo>
                  <a:lnTo>
                    <a:pt x="223164" y="189268"/>
                  </a:lnTo>
                  <a:lnTo>
                    <a:pt x="225640" y="193751"/>
                  </a:lnTo>
                  <a:lnTo>
                    <a:pt x="230060" y="196049"/>
                  </a:lnTo>
                  <a:lnTo>
                    <a:pt x="240372" y="194170"/>
                  </a:lnTo>
                  <a:lnTo>
                    <a:pt x="244856" y="188976"/>
                  </a:lnTo>
                  <a:close/>
                </a:path>
                <a:path w="3337560" h="801370">
                  <a:moveTo>
                    <a:pt x="383425" y="187134"/>
                  </a:moveTo>
                  <a:lnTo>
                    <a:pt x="363905" y="150672"/>
                  </a:lnTo>
                  <a:lnTo>
                    <a:pt x="363905" y="195453"/>
                  </a:lnTo>
                  <a:lnTo>
                    <a:pt x="362877" y="205651"/>
                  </a:lnTo>
                  <a:lnTo>
                    <a:pt x="358787" y="214718"/>
                  </a:lnTo>
                  <a:lnTo>
                    <a:pt x="351370" y="221742"/>
                  </a:lnTo>
                  <a:lnTo>
                    <a:pt x="340360" y="225844"/>
                  </a:lnTo>
                  <a:lnTo>
                    <a:pt x="325894" y="226606"/>
                  </a:lnTo>
                  <a:lnTo>
                    <a:pt x="312280" y="222694"/>
                  </a:lnTo>
                  <a:lnTo>
                    <a:pt x="301256" y="212623"/>
                  </a:lnTo>
                  <a:lnTo>
                    <a:pt x="294525" y="194919"/>
                  </a:lnTo>
                  <a:lnTo>
                    <a:pt x="293941" y="184188"/>
                  </a:lnTo>
                  <a:lnTo>
                    <a:pt x="296811" y="173380"/>
                  </a:lnTo>
                  <a:lnTo>
                    <a:pt x="304622" y="164287"/>
                  </a:lnTo>
                  <a:lnTo>
                    <a:pt x="318846" y="158686"/>
                  </a:lnTo>
                  <a:lnTo>
                    <a:pt x="329399" y="158153"/>
                  </a:lnTo>
                  <a:lnTo>
                    <a:pt x="342722" y="161353"/>
                  </a:lnTo>
                  <a:lnTo>
                    <a:pt x="355168" y="171119"/>
                  </a:lnTo>
                  <a:lnTo>
                    <a:pt x="363131" y="190271"/>
                  </a:lnTo>
                  <a:lnTo>
                    <a:pt x="363778" y="193814"/>
                  </a:lnTo>
                  <a:lnTo>
                    <a:pt x="363905" y="195453"/>
                  </a:lnTo>
                  <a:lnTo>
                    <a:pt x="363905" y="150672"/>
                  </a:lnTo>
                  <a:lnTo>
                    <a:pt x="363715" y="150520"/>
                  </a:lnTo>
                  <a:lnTo>
                    <a:pt x="353936" y="142811"/>
                  </a:lnTo>
                  <a:lnTo>
                    <a:pt x="338150" y="137274"/>
                  </a:lnTo>
                  <a:lnTo>
                    <a:pt x="320090" y="137502"/>
                  </a:lnTo>
                  <a:lnTo>
                    <a:pt x="277723" y="164211"/>
                  </a:lnTo>
                  <a:lnTo>
                    <a:pt x="272859" y="186448"/>
                  </a:lnTo>
                  <a:lnTo>
                    <a:pt x="273278" y="192570"/>
                  </a:lnTo>
                  <a:lnTo>
                    <a:pt x="293725" y="235851"/>
                  </a:lnTo>
                  <a:lnTo>
                    <a:pt x="336130" y="248894"/>
                  </a:lnTo>
                  <a:lnTo>
                    <a:pt x="338874" y="248780"/>
                  </a:lnTo>
                  <a:lnTo>
                    <a:pt x="374764" y="229831"/>
                  </a:lnTo>
                  <a:lnTo>
                    <a:pt x="379996" y="218630"/>
                  </a:lnTo>
                  <a:lnTo>
                    <a:pt x="383286" y="211594"/>
                  </a:lnTo>
                  <a:lnTo>
                    <a:pt x="383425" y="187134"/>
                  </a:lnTo>
                  <a:close/>
                </a:path>
                <a:path w="3337560" h="801370">
                  <a:moveTo>
                    <a:pt x="518782" y="202171"/>
                  </a:moveTo>
                  <a:lnTo>
                    <a:pt x="517753" y="196532"/>
                  </a:lnTo>
                  <a:lnTo>
                    <a:pt x="516051" y="195567"/>
                  </a:lnTo>
                  <a:lnTo>
                    <a:pt x="511886" y="193217"/>
                  </a:lnTo>
                  <a:lnTo>
                    <a:pt x="498779" y="195605"/>
                  </a:lnTo>
                  <a:lnTo>
                    <a:pt x="492937" y="199771"/>
                  </a:lnTo>
                  <a:lnTo>
                    <a:pt x="485368" y="201142"/>
                  </a:lnTo>
                  <a:lnTo>
                    <a:pt x="444487" y="190779"/>
                  </a:lnTo>
                  <a:lnTo>
                    <a:pt x="435876" y="161671"/>
                  </a:lnTo>
                  <a:lnTo>
                    <a:pt x="439166" y="149745"/>
                  </a:lnTo>
                  <a:lnTo>
                    <a:pt x="449630" y="139700"/>
                  </a:lnTo>
                  <a:lnTo>
                    <a:pt x="470179" y="132842"/>
                  </a:lnTo>
                  <a:lnTo>
                    <a:pt x="476415" y="131711"/>
                  </a:lnTo>
                  <a:lnTo>
                    <a:pt x="482434" y="131889"/>
                  </a:lnTo>
                  <a:lnTo>
                    <a:pt x="494461" y="129705"/>
                  </a:lnTo>
                  <a:lnTo>
                    <a:pt x="485038" y="110464"/>
                  </a:lnTo>
                  <a:lnTo>
                    <a:pt x="475462" y="111112"/>
                  </a:lnTo>
                  <a:lnTo>
                    <a:pt x="427342" y="130467"/>
                  </a:lnTo>
                  <a:lnTo>
                    <a:pt x="415683" y="177838"/>
                  </a:lnTo>
                  <a:lnTo>
                    <a:pt x="424167" y="198437"/>
                  </a:lnTo>
                  <a:lnTo>
                    <a:pt x="440270" y="213563"/>
                  </a:lnTo>
                  <a:lnTo>
                    <a:pt x="462356" y="221716"/>
                  </a:lnTo>
                  <a:lnTo>
                    <a:pt x="488823" y="221361"/>
                  </a:lnTo>
                  <a:lnTo>
                    <a:pt x="498881" y="219138"/>
                  </a:lnTo>
                  <a:lnTo>
                    <a:pt x="509130" y="215480"/>
                  </a:lnTo>
                  <a:lnTo>
                    <a:pt x="516712" y="209956"/>
                  </a:lnTo>
                  <a:lnTo>
                    <a:pt x="518782" y="202171"/>
                  </a:lnTo>
                  <a:close/>
                </a:path>
                <a:path w="3337560" h="801370">
                  <a:moveTo>
                    <a:pt x="653326" y="187413"/>
                  </a:moveTo>
                  <a:lnTo>
                    <a:pt x="651624" y="178028"/>
                  </a:lnTo>
                  <a:lnTo>
                    <a:pt x="648792" y="175272"/>
                  </a:lnTo>
                  <a:lnTo>
                    <a:pt x="645591" y="173850"/>
                  </a:lnTo>
                  <a:lnTo>
                    <a:pt x="629691" y="165658"/>
                  </a:lnTo>
                  <a:lnTo>
                    <a:pt x="618007" y="158965"/>
                  </a:lnTo>
                  <a:lnTo>
                    <a:pt x="614692" y="157073"/>
                  </a:lnTo>
                  <a:lnTo>
                    <a:pt x="599440" y="149186"/>
                  </a:lnTo>
                  <a:lnTo>
                    <a:pt x="582764" y="143090"/>
                  </a:lnTo>
                  <a:lnTo>
                    <a:pt x="592683" y="127241"/>
                  </a:lnTo>
                  <a:lnTo>
                    <a:pt x="613257" y="90424"/>
                  </a:lnTo>
                  <a:lnTo>
                    <a:pt x="621919" y="69837"/>
                  </a:lnTo>
                  <a:lnTo>
                    <a:pt x="620636" y="62750"/>
                  </a:lnTo>
                  <a:lnTo>
                    <a:pt x="615391" y="58940"/>
                  </a:lnTo>
                  <a:lnTo>
                    <a:pt x="609536" y="60007"/>
                  </a:lnTo>
                  <a:lnTo>
                    <a:pt x="604151" y="62992"/>
                  </a:lnTo>
                  <a:lnTo>
                    <a:pt x="600227" y="68668"/>
                  </a:lnTo>
                  <a:lnTo>
                    <a:pt x="597039" y="75628"/>
                  </a:lnTo>
                  <a:lnTo>
                    <a:pt x="593864" y="82423"/>
                  </a:lnTo>
                  <a:lnTo>
                    <a:pt x="587806" y="93675"/>
                  </a:lnTo>
                  <a:lnTo>
                    <a:pt x="581228" y="105308"/>
                  </a:lnTo>
                  <a:lnTo>
                    <a:pt x="574382" y="116827"/>
                  </a:lnTo>
                  <a:lnTo>
                    <a:pt x="567537" y="127723"/>
                  </a:lnTo>
                  <a:lnTo>
                    <a:pt x="564489" y="114134"/>
                  </a:lnTo>
                  <a:lnTo>
                    <a:pt x="561149" y="100698"/>
                  </a:lnTo>
                  <a:lnTo>
                    <a:pt x="557491" y="87287"/>
                  </a:lnTo>
                  <a:lnTo>
                    <a:pt x="553529" y="73837"/>
                  </a:lnTo>
                  <a:lnTo>
                    <a:pt x="551484" y="67449"/>
                  </a:lnTo>
                  <a:lnTo>
                    <a:pt x="549681" y="58458"/>
                  </a:lnTo>
                  <a:lnTo>
                    <a:pt x="534809" y="61163"/>
                  </a:lnTo>
                  <a:lnTo>
                    <a:pt x="530263" y="66370"/>
                  </a:lnTo>
                  <a:lnTo>
                    <a:pt x="531329" y="72224"/>
                  </a:lnTo>
                  <a:lnTo>
                    <a:pt x="540054" y="102349"/>
                  </a:lnTo>
                  <a:lnTo>
                    <a:pt x="540410" y="103657"/>
                  </a:lnTo>
                  <a:lnTo>
                    <a:pt x="547674" y="134543"/>
                  </a:lnTo>
                  <a:lnTo>
                    <a:pt x="553999" y="166217"/>
                  </a:lnTo>
                  <a:lnTo>
                    <a:pt x="560882" y="203669"/>
                  </a:lnTo>
                  <a:lnTo>
                    <a:pt x="566305" y="207276"/>
                  </a:lnTo>
                  <a:lnTo>
                    <a:pt x="577634" y="205219"/>
                  </a:lnTo>
                  <a:lnTo>
                    <a:pt x="581393" y="199936"/>
                  </a:lnTo>
                  <a:lnTo>
                    <a:pt x="576465" y="173075"/>
                  </a:lnTo>
                  <a:lnTo>
                    <a:pt x="575030" y="166776"/>
                  </a:lnTo>
                  <a:lnTo>
                    <a:pt x="592086" y="171831"/>
                  </a:lnTo>
                  <a:lnTo>
                    <a:pt x="607110" y="178193"/>
                  </a:lnTo>
                  <a:lnTo>
                    <a:pt x="621957" y="185407"/>
                  </a:lnTo>
                  <a:lnTo>
                    <a:pt x="638492" y="193052"/>
                  </a:lnTo>
                  <a:lnTo>
                    <a:pt x="639953" y="194056"/>
                  </a:lnTo>
                  <a:lnTo>
                    <a:pt x="641756" y="193903"/>
                  </a:lnTo>
                  <a:lnTo>
                    <a:pt x="649325" y="192519"/>
                  </a:lnTo>
                  <a:lnTo>
                    <a:pt x="653326" y="187413"/>
                  </a:lnTo>
                  <a:close/>
                </a:path>
                <a:path w="3337560" h="801370">
                  <a:moveTo>
                    <a:pt x="826947" y="159359"/>
                  </a:moveTo>
                  <a:lnTo>
                    <a:pt x="824992" y="148564"/>
                  </a:lnTo>
                  <a:lnTo>
                    <a:pt x="821563" y="142278"/>
                  </a:lnTo>
                  <a:lnTo>
                    <a:pt x="815555" y="140309"/>
                  </a:lnTo>
                  <a:lnTo>
                    <a:pt x="809485" y="140792"/>
                  </a:lnTo>
                  <a:lnTo>
                    <a:pt x="808507" y="140881"/>
                  </a:lnTo>
                  <a:lnTo>
                    <a:pt x="803363" y="141897"/>
                  </a:lnTo>
                  <a:lnTo>
                    <a:pt x="705764" y="159423"/>
                  </a:lnTo>
                  <a:lnTo>
                    <a:pt x="697115" y="160997"/>
                  </a:lnTo>
                  <a:lnTo>
                    <a:pt x="687120" y="163372"/>
                  </a:lnTo>
                  <a:lnTo>
                    <a:pt x="689013" y="173774"/>
                  </a:lnTo>
                  <a:lnTo>
                    <a:pt x="692531" y="180073"/>
                  </a:lnTo>
                  <a:lnTo>
                    <a:pt x="698639" y="182029"/>
                  </a:lnTo>
                  <a:lnTo>
                    <a:pt x="705675" y="181483"/>
                  </a:lnTo>
                  <a:lnTo>
                    <a:pt x="711936" y="180263"/>
                  </a:lnTo>
                  <a:lnTo>
                    <a:pt x="808088" y="162953"/>
                  </a:lnTo>
                  <a:lnTo>
                    <a:pt x="816571" y="161404"/>
                  </a:lnTo>
                  <a:lnTo>
                    <a:pt x="826947" y="159359"/>
                  </a:lnTo>
                  <a:close/>
                </a:path>
                <a:path w="3337560" h="801370">
                  <a:moveTo>
                    <a:pt x="886853" y="144081"/>
                  </a:moveTo>
                  <a:lnTo>
                    <a:pt x="882599" y="120865"/>
                  </a:lnTo>
                  <a:lnTo>
                    <a:pt x="879297" y="103428"/>
                  </a:lnTo>
                  <a:lnTo>
                    <a:pt x="875880" y="86017"/>
                  </a:lnTo>
                  <a:lnTo>
                    <a:pt x="872350" y="68503"/>
                  </a:lnTo>
                  <a:lnTo>
                    <a:pt x="867016" y="40449"/>
                  </a:lnTo>
                  <a:lnTo>
                    <a:pt x="860742" y="6477"/>
                  </a:lnTo>
                  <a:lnTo>
                    <a:pt x="855103" y="2616"/>
                  </a:lnTo>
                  <a:lnTo>
                    <a:pt x="843394" y="4749"/>
                  </a:lnTo>
                  <a:lnTo>
                    <a:pt x="839533" y="10325"/>
                  </a:lnTo>
                  <a:lnTo>
                    <a:pt x="843229" y="30289"/>
                  </a:lnTo>
                  <a:lnTo>
                    <a:pt x="846505" y="47815"/>
                  </a:lnTo>
                  <a:lnTo>
                    <a:pt x="857999" y="107302"/>
                  </a:lnTo>
                  <a:lnTo>
                    <a:pt x="861288" y="124739"/>
                  </a:lnTo>
                  <a:lnTo>
                    <a:pt x="865593" y="147955"/>
                  </a:lnTo>
                  <a:lnTo>
                    <a:pt x="871270" y="152019"/>
                  </a:lnTo>
                  <a:lnTo>
                    <a:pt x="882980" y="149898"/>
                  </a:lnTo>
                  <a:lnTo>
                    <a:pt x="886853" y="144081"/>
                  </a:lnTo>
                  <a:close/>
                </a:path>
                <a:path w="3337560" h="801370">
                  <a:moveTo>
                    <a:pt x="1014374" y="106832"/>
                  </a:moveTo>
                  <a:lnTo>
                    <a:pt x="1013993" y="104686"/>
                  </a:lnTo>
                  <a:lnTo>
                    <a:pt x="1013383" y="101358"/>
                  </a:lnTo>
                  <a:lnTo>
                    <a:pt x="1008062" y="97383"/>
                  </a:lnTo>
                  <a:lnTo>
                    <a:pt x="1001890" y="98513"/>
                  </a:lnTo>
                  <a:lnTo>
                    <a:pt x="998575" y="100418"/>
                  </a:lnTo>
                  <a:lnTo>
                    <a:pt x="993203" y="104279"/>
                  </a:lnTo>
                  <a:lnTo>
                    <a:pt x="985761" y="108508"/>
                  </a:lnTo>
                  <a:lnTo>
                    <a:pt x="976299" y="111531"/>
                  </a:lnTo>
                  <a:lnTo>
                    <a:pt x="964374" y="112318"/>
                  </a:lnTo>
                  <a:lnTo>
                    <a:pt x="954938" y="109791"/>
                  </a:lnTo>
                  <a:lnTo>
                    <a:pt x="947648" y="103898"/>
                  </a:lnTo>
                  <a:lnTo>
                    <a:pt x="942149" y="94564"/>
                  </a:lnTo>
                  <a:lnTo>
                    <a:pt x="949718" y="93192"/>
                  </a:lnTo>
                  <a:lnTo>
                    <a:pt x="964679" y="87922"/>
                  </a:lnTo>
                  <a:lnTo>
                    <a:pt x="976744" y="82600"/>
                  </a:lnTo>
                  <a:lnTo>
                    <a:pt x="986510" y="75272"/>
                  </a:lnTo>
                  <a:lnTo>
                    <a:pt x="992898" y="65265"/>
                  </a:lnTo>
                  <a:lnTo>
                    <a:pt x="993013" y="64477"/>
                  </a:lnTo>
                  <a:lnTo>
                    <a:pt x="994854" y="51892"/>
                  </a:lnTo>
                  <a:lnTo>
                    <a:pt x="990790" y="38976"/>
                  </a:lnTo>
                  <a:lnTo>
                    <a:pt x="989063" y="36703"/>
                  </a:lnTo>
                  <a:lnTo>
                    <a:pt x="982738" y="28384"/>
                  </a:lnTo>
                  <a:lnTo>
                    <a:pt x="973709" y="24130"/>
                  </a:lnTo>
                  <a:lnTo>
                    <a:pt x="973709" y="55181"/>
                  </a:lnTo>
                  <a:lnTo>
                    <a:pt x="968133" y="63652"/>
                  </a:lnTo>
                  <a:lnTo>
                    <a:pt x="958164" y="68529"/>
                  </a:lnTo>
                  <a:lnTo>
                    <a:pt x="946810" y="71589"/>
                  </a:lnTo>
                  <a:lnTo>
                    <a:pt x="937031" y="74650"/>
                  </a:lnTo>
                  <a:lnTo>
                    <a:pt x="936091" y="66446"/>
                  </a:lnTo>
                  <a:lnTo>
                    <a:pt x="933881" y="57315"/>
                  </a:lnTo>
                  <a:lnTo>
                    <a:pt x="939088" y="50558"/>
                  </a:lnTo>
                  <a:lnTo>
                    <a:pt x="944016" y="46558"/>
                  </a:lnTo>
                  <a:lnTo>
                    <a:pt x="947585" y="44234"/>
                  </a:lnTo>
                  <a:lnTo>
                    <a:pt x="963866" y="41287"/>
                  </a:lnTo>
                  <a:lnTo>
                    <a:pt x="971296" y="41922"/>
                  </a:lnTo>
                  <a:lnTo>
                    <a:pt x="973709" y="55181"/>
                  </a:lnTo>
                  <a:lnTo>
                    <a:pt x="973709" y="24130"/>
                  </a:lnTo>
                  <a:lnTo>
                    <a:pt x="969581" y="22174"/>
                  </a:lnTo>
                  <a:lnTo>
                    <a:pt x="950226" y="22415"/>
                  </a:lnTo>
                  <a:lnTo>
                    <a:pt x="936599" y="26885"/>
                  </a:lnTo>
                  <a:lnTo>
                    <a:pt x="925029" y="35001"/>
                  </a:lnTo>
                  <a:lnTo>
                    <a:pt x="917168" y="46532"/>
                  </a:lnTo>
                  <a:lnTo>
                    <a:pt x="914679" y="61201"/>
                  </a:lnTo>
                  <a:lnTo>
                    <a:pt x="914933" y="67525"/>
                  </a:lnTo>
                  <a:lnTo>
                    <a:pt x="915085" y="73291"/>
                  </a:lnTo>
                  <a:lnTo>
                    <a:pt x="931976" y="119100"/>
                  </a:lnTo>
                  <a:lnTo>
                    <a:pt x="979817" y="132130"/>
                  </a:lnTo>
                  <a:lnTo>
                    <a:pt x="990041" y="129197"/>
                  </a:lnTo>
                  <a:lnTo>
                    <a:pt x="1001979" y="123659"/>
                  </a:lnTo>
                  <a:lnTo>
                    <a:pt x="1011478" y="116039"/>
                  </a:lnTo>
                  <a:lnTo>
                    <a:pt x="1014374" y="106832"/>
                  </a:lnTo>
                  <a:close/>
                </a:path>
                <a:path w="3337560" h="801370">
                  <a:moveTo>
                    <a:pt x="1136434" y="84645"/>
                  </a:moveTo>
                  <a:lnTo>
                    <a:pt x="1136040" y="82499"/>
                  </a:lnTo>
                  <a:lnTo>
                    <a:pt x="1135430" y="79171"/>
                  </a:lnTo>
                  <a:lnTo>
                    <a:pt x="1130109" y="75209"/>
                  </a:lnTo>
                  <a:lnTo>
                    <a:pt x="1123937" y="76327"/>
                  </a:lnTo>
                  <a:lnTo>
                    <a:pt x="1120635" y="78232"/>
                  </a:lnTo>
                  <a:lnTo>
                    <a:pt x="1115250" y="82092"/>
                  </a:lnTo>
                  <a:lnTo>
                    <a:pt x="1107808" y="86321"/>
                  </a:lnTo>
                  <a:lnTo>
                    <a:pt x="1098346" y="89344"/>
                  </a:lnTo>
                  <a:lnTo>
                    <a:pt x="1086421" y="90131"/>
                  </a:lnTo>
                  <a:lnTo>
                    <a:pt x="1076985" y="87617"/>
                  </a:lnTo>
                  <a:lnTo>
                    <a:pt x="1069670" y="81724"/>
                  </a:lnTo>
                  <a:lnTo>
                    <a:pt x="1064145" y="72390"/>
                  </a:lnTo>
                  <a:lnTo>
                    <a:pt x="1071765" y="71005"/>
                  </a:lnTo>
                  <a:lnTo>
                    <a:pt x="1086739" y="65735"/>
                  </a:lnTo>
                  <a:lnTo>
                    <a:pt x="1098791" y="60413"/>
                  </a:lnTo>
                  <a:lnTo>
                    <a:pt x="1108557" y="53086"/>
                  </a:lnTo>
                  <a:lnTo>
                    <a:pt x="1114945" y="43078"/>
                  </a:lnTo>
                  <a:lnTo>
                    <a:pt x="1115060" y="42291"/>
                  </a:lnTo>
                  <a:lnTo>
                    <a:pt x="1116901" y="29705"/>
                  </a:lnTo>
                  <a:lnTo>
                    <a:pt x="1112837" y="16789"/>
                  </a:lnTo>
                  <a:lnTo>
                    <a:pt x="1111110" y="14516"/>
                  </a:lnTo>
                  <a:lnTo>
                    <a:pt x="1104773" y="6197"/>
                  </a:lnTo>
                  <a:lnTo>
                    <a:pt x="1095756" y="1955"/>
                  </a:lnTo>
                  <a:lnTo>
                    <a:pt x="1095756" y="32994"/>
                  </a:lnTo>
                  <a:lnTo>
                    <a:pt x="1090180" y="41465"/>
                  </a:lnTo>
                  <a:lnTo>
                    <a:pt x="1080223" y="46342"/>
                  </a:lnTo>
                  <a:lnTo>
                    <a:pt x="1068857" y="49415"/>
                  </a:lnTo>
                  <a:lnTo>
                    <a:pt x="1059078" y="52476"/>
                  </a:lnTo>
                  <a:lnTo>
                    <a:pt x="1058151" y="44272"/>
                  </a:lnTo>
                  <a:lnTo>
                    <a:pt x="1055928" y="35140"/>
                  </a:lnTo>
                  <a:lnTo>
                    <a:pt x="1061135" y="28371"/>
                  </a:lnTo>
                  <a:lnTo>
                    <a:pt x="1066063" y="24371"/>
                  </a:lnTo>
                  <a:lnTo>
                    <a:pt x="1069644" y="22059"/>
                  </a:lnTo>
                  <a:lnTo>
                    <a:pt x="1085913" y="19100"/>
                  </a:lnTo>
                  <a:lnTo>
                    <a:pt x="1093355" y="19748"/>
                  </a:lnTo>
                  <a:lnTo>
                    <a:pt x="1095756" y="32994"/>
                  </a:lnTo>
                  <a:lnTo>
                    <a:pt x="1095756" y="1955"/>
                  </a:lnTo>
                  <a:lnTo>
                    <a:pt x="1091615" y="0"/>
                  </a:lnTo>
                  <a:lnTo>
                    <a:pt x="1072273" y="241"/>
                  </a:lnTo>
                  <a:lnTo>
                    <a:pt x="1058659" y="4699"/>
                  </a:lnTo>
                  <a:lnTo>
                    <a:pt x="1047089" y="12827"/>
                  </a:lnTo>
                  <a:lnTo>
                    <a:pt x="1039228" y="24345"/>
                  </a:lnTo>
                  <a:lnTo>
                    <a:pt x="1036726" y="39014"/>
                  </a:lnTo>
                  <a:lnTo>
                    <a:pt x="1036980" y="45339"/>
                  </a:lnTo>
                  <a:lnTo>
                    <a:pt x="1037132" y="51117"/>
                  </a:lnTo>
                  <a:lnTo>
                    <a:pt x="1054036" y="96913"/>
                  </a:lnTo>
                  <a:lnTo>
                    <a:pt x="1101915" y="109931"/>
                  </a:lnTo>
                  <a:lnTo>
                    <a:pt x="1112113" y="107010"/>
                  </a:lnTo>
                  <a:lnTo>
                    <a:pt x="1124038" y="101473"/>
                  </a:lnTo>
                  <a:lnTo>
                    <a:pt x="1133525" y="93853"/>
                  </a:lnTo>
                  <a:lnTo>
                    <a:pt x="1136434" y="84645"/>
                  </a:lnTo>
                  <a:close/>
                </a:path>
                <a:path w="3337560" h="801370">
                  <a:moveTo>
                    <a:pt x="3337471" y="567817"/>
                  </a:moveTo>
                  <a:lnTo>
                    <a:pt x="3316122" y="453618"/>
                  </a:lnTo>
                  <a:lnTo>
                    <a:pt x="3298317" y="363321"/>
                  </a:lnTo>
                  <a:lnTo>
                    <a:pt x="3283635" y="297535"/>
                  </a:lnTo>
                  <a:lnTo>
                    <a:pt x="3234004" y="257327"/>
                  </a:lnTo>
                  <a:lnTo>
                    <a:pt x="3207169" y="257175"/>
                  </a:lnTo>
                  <a:lnTo>
                    <a:pt x="3195485" y="259003"/>
                  </a:lnTo>
                  <a:lnTo>
                    <a:pt x="2809329" y="337616"/>
                  </a:lnTo>
                  <a:lnTo>
                    <a:pt x="2694876" y="361302"/>
                  </a:lnTo>
                  <a:lnTo>
                    <a:pt x="2649791" y="381901"/>
                  </a:lnTo>
                  <a:lnTo>
                    <a:pt x="2623489" y="430390"/>
                  </a:lnTo>
                  <a:lnTo>
                    <a:pt x="2622893" y="447840"/>
                  </a:lnTo>
                  <a:lnTo>
                    <a:pt x="2625242" y="465150"/>
                  </a:lnTo>
                  <a:lnTo>
                    <a:pt x="2649372" y="586193"/>
                  </a:lnTo>
                  <a:lnTo>
                    <a:pt x="2661247" y="643724"/>
                  </a:lnTo>
                  <a:lnTo>
                    <a:pt x="2671749" y="692137"/>
                  </a:lnTo>
                  <a:lnTo>
                    <a:pt x="2692793" y="730415"/>
                  </a:lnTo>
                  <a:lnTo>
                    <a:pt x="2750261" y="744562"/>
                  </a:lnTo>
                  <a:lnTo>
                    <a:pt x="2762059" y="742238"/>
                  </a:lnTo>
                  <a:lnTo>
                    <a:pt x="2886887" y="722223"/>
                  </a:lnTo>
                  <a:lnTo>
                    <a:pt x="2908770" y="734961"/>
                  </a:lnTo>
                  <a:lnTo>
                    <a:pt x="2957855" y="762787"/>
                  </a:lnTo>
                  <a:lnTo>
                    <a:pt x="3009341" y="790054"/>
                  </a:lnTo>
                  <a:lnTo>
                    <a:pt x="3038398" y="801116"/>
                  </a:lnTo>
                  <a:lnTo>
                    <a:pt x="3059328" y="778941"/>
                  </a:lnTo>
                  <a:lnTo>
                    <a:pt x="3092907" y="733082"/>
                  </a:lnTo>
                  <a:lnTo>
                    <a:pt x="3124098" y="687781"/>
                  </a:lnTo>
                  <a:lnTo>
                    <a:pt x="3137839" y="667296"/>
                  </a:lnTo>
                  <a:lnTo>
                    <a:pt x="3254921" y="644677"/>
                  </a:lnTo>
                  <a:lnTo>
                    <a:pt x="3303613" y="625602"/>
                  </a:lnTo>
                  <a:lnTo>
                    <a:pt x="3328009" y="599973"/>
                  </a:lnTo>
                  <a:lnTo>
                    <a:pt x="3336506" y="577469"/>
                  </a:lnTo>
                  <a:lnTo>
                    <a:pt x="3337471" y="567817"/>
                  </a:lnTo>
                  <a:close/>
                </a:path>
              </a:pathLst>
            </a:custGeom>
            <a:solidFill>
              <a:srgbClr val="E17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44450" y="5324988"/>
              <a:ext cx="715010" cy="544195"/>
            </a:xfrm>
            <a:custGeom>
              <a:avLst/>
              <a:gdLst/>
              <a:ahLst/>
              <a:cxnLst/>
              <a:rect l="l" t="t" r="r" b="b"/>
              <a:pathLst>
                <a:path w="715010" h="544195">
                  <a:moveTo>
                    <a:pt x="5754" y="154193"/>
                  </a:moveTo>
                  <a:lnTo>
                    <a:pt x="45891" y="112675"/>
                  </a:lnTo>
                  <a:lnTo>
                    <a:pt x="186429" y="80437"/>
                  </a:lnTo>
                  <a:lnTo>
                    <a:pt x="354487" y="46130"/>
                  </a:lnTo>
                  <a:lnTo>
                    <a:pt x="506442" y="15248"/>
                  </a:lnTo>
                  <a:lnTo>
                    <a:pt x="572585" y="1833"/>
                  </a:lnTo>
                  <a:lnTo>
                    <a:pt x="584277" y="0"/>
                  </a:lnTo>
                  <a:lnTo>
                    <a:pt x="611109" y="154"/>
                  </a:lnTo>
                  <a:lnTo>
                    <a:pt x="660740" y="40360"/>
                  </a:lnTo>
                  <a:lnTo>
                    <a:pt x="675422" y="106148"/>
                  </a:lnTo>
                  <a:lnTo>
                    <a:pt x="693232" y="196439"/>
                  </a:lnTo>
                  <a:lnTo>
                    <a:pt x="708256" y="276260"/>
                  </a:lnTo>
                  <a:lnTo>
                    <a:pt x="714578" y="310638"/>
                  </a:lnTo>
                  <a:lnTo>
                    <a:pt x="713608" y="320294"/>
                  </a:lnTo>
                  <a:lnTo>
                    <a:pt x="680713" y="368432"/>
                  </a:lnTo>
                  <a:lnTo>
                    <a:pt x="632032" y="387508"/>
                  </a:lnTo>
                  <a:lnTo>
                    <a:pt x="577952" y="398106"/>
                  </a:lnTo>
                  <a:lnTo>
                    <a:pt x="521308" y="408941"/>
                  </a:lnTo>
                  <a:lnTo>
                    <a:pt x="514940" y="410120"/>
                  </a:lnTo>
                  <a:lnTo>
                    <a:pt x="501200" y="430609"/>
                  </a:lnTo>
                  <a:lnTo>
                    <a:pt x="470014" y="475911"/>
                  </a:lnTo>
                  <a:lnTo>
                    <a:pt x="436433" y="521772"/>
                  </a:lnTo>
                  <a:lnTo>
                    <a:pt x="415510" y="543942"/>
                  </a:lnTo>
                  <a:lnTo>
                    <a:pt x="386448" y="532873"/>
                  </a:lnTo>
                  <a:lnTo>
                    <a:pt x="334963" y="505612"/>
                  </a:lnTo>
                  <a:lnTo>
                    <a:pt x="285872" y="477790"/>
                  </a:lnTo>
                  <a:lnTo>
                    <a:pt x="263993" y="465043"/>
                  </a:lnTo>
                  <a:lnTo>
                    <a:pt x="139166" y="485069"/>
                  </a:lnTo>
                  <a:lnTo>
                    <a:pt x="127367" y="487390"/>
                  </a:lnTo>
                  <a:lnTo>
                    <a:pt x="100176" y="487083"/>
                  </a:lnTo>
                  <a:lnTo>
                    <a:pt x="69901" y="473242"/>
                  </a:lnTo>
                  <a:lnTo>
                    <a:pt x="48851" y="434961"/>
                  </a:lnTo>
                  <a:lnTo>
                    <a:pt x="38352" y="386545"/>
                  </a:lnTo>
                  <a:lnTo>
                    <a:pt x="26482" y="329013"/>
                  </a:lnTo>
                  <a:lnTo>
                    <a:pt x="15092" y="272351"/>
                  </a:lnTo>
                  <a:lnTo>
                    <a:pt x="6034" y="226542"/>
                  </a:lnTo>
                  <a:lnTo>
                    <a:pt x="2345" y="207972"/>
                  </a:lnTo>
                  <a:lnTo>
                    <a:pt x="0" y="190670"/>
                  </a:lnTo>
                  <a:lnTo>
                    <a:pt x="601" y="173217"/>
                  </a:lnTo>
                  <a:lnTo>
                    <a:pt x="5754" y="154193"/>
                  </a:lnTo>
                </a:path>
              </a:pathLst>
            </a:custGeom>
            <a:ln w="20950">
              <a:solidFill>
                <a:srgbClr val="E17D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59186" y="5467691"/>
              <a:ext cx="279400" cy="241300"/>
            </a:xfrm>
            <a:custGeom>
              <a:avLst/>
              <a:gdLst/>
              <a:ahLst/>
              <a:cxnLst/>
              <a:rect l="l" t="t" r="r" b="b"/>
              <a:pathLst>
                <a:path w="279400" h="241300">
                  <a:moveTo>
                    <a:pt x="166949" y="241078"/>
                  </a:moveTo>
                  <a:lnTo>
                    <a:pt x="125629" y="221764"/>
                  </a:lnTo>
                  <a:lnTo>
                    <a:pt x="87280" y="201745"/>
                  </a:lnTo>
                  <a:lnTo>
                    <a:pt x="48960" y="178482"/>
                  </a:lnTo>
                  <a:lnTo>
                    <a:pt x="15853" y="150226"/>
                  </a:lnTo>
                  <a:lnTo>
                    <a:pt x="842" y="110282"/>
                  </a:lnTo>
                  <a:lnTo>
                    <a:pt x="0" y="88681"/>
                  </a:lnTo>
                  <a:lnTo>
                    <a:pt x="4002" y="69759"/>
                  </a:lnTo>
                  <a:lnTo>
                    <a:pt x="12320" y="53868"/>
                  </a:lnTo>
                  <a:lnTo>
                    <a:pt x="24425" y="41357"/>
                  </a:lnTo>
                  <a:lnTo>
                    <a:pt x="45833" y="30384"/>
                  </a:lnTo>
                  <a:lnTo>
                    <a:pt x="71832" y="27017"/>
                  </a:lnTo>
                  <a:lnTo>
                    <a:pt x="101083" y="32102"/>
                  </a:lnTo>
                  <a:lnTo>
                    <a:pt x="132247" y="46485"/>
                  </a:lnTo>
                  <a:lnTo>
                    <a:pt x="137681" y="38757"/>
                  </a:lnTo>
                  <a:lnTo>
                    <a:pt x="152801" y="22003"/>
                  </a:lnTo>
                  <a:lnTo>
                    <a:pt x="175833" y="5868"/>
                  </a:lnTo>
                  <a:lnTo>
                    <a:pt x="205006" y="0"/>
                  </a:lnTo>
                  <a:lnTo>
                    <a:pt x="237778" y="10960"/>
                  </a:lnTo>
                  <a:lnTo>
                    <a:pt x="265856" y="37460"/>
                  </a:lnTo>
                  <a:lnTo>
                    <a:pt x="278835" y="77370"/>
                  </a:lnTo>
                  <a:lnTo>
                    <a:pt x="266312" y="128556"/>
                  </a:lnTo>
                  <a:lnTo>
                    <a:pt x="234620" y="177702"/>
                  </a:lnTo>
                  <a:lnTo>
                    <a:pt x="202260" y="212874"/>
                  </a:lnTo>
                  <a:lnTo>
                    <a:pt x="177086" y="234018"/>
                  </a:lnTo>
                  <a:lnTo>
                    <a:pt x="166949" y="241078"/>
                  </a:lnTo>
                  <a:close/>
                </a:path>
              </a:pathLst>
            </a:custGeom>
            <a:solidFill>
              <a:srgbClr val="FBF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59186" y="5467691"/>
              <a:ext cx="279400" cy="241300"/>
            </a:xfrm>
            <a:custGeom>
              <a:avLst/>
              <a:gdLst/>
              <a:ahLst/>
              <a:cxnLst/>
              <a:rect l="l" t="t" r="r" b="b"/>
              <a:pathLst>
                <a:path w="279400" h="241300">
                  <a:moveTo>
                    <a:pt x="132247" y="46485"/>
                  </a:moveTo>
                  <a:lnTo>
                    <a:pt x="137681" y="38757"/>
                  </a:lnTo>
                  <a:lnTo>
                    <a:pt x="152800" y="22003"/>
                  </a:lnTo>
                  <a:lnTo>
                    <a:pt x="175833" y="5868"/>
                  </a:lnTo>
                  <a:lnTo>
                    <a:pt x="205006" y="0"/>
                  </a:lnTo>
                  <a:lnTo>
                    <a:pt x="237778" y="10960"/>
                  </a:lnTo>
                  <a:lnTo>
                    <a:pt x="265856" y="37460"/>
                  </a:lnTo>
                  <a:lnTo>
                    <a:pt x="278835" y="77370"/>
                  </a:lnTo>
                  <a:lnTo>
                    <a:pt x="266312" y="128556"/>
                  </a:lnTo>
                  <a:lnTo>
                    <a:pt x="234620" y="177702"/>
                  </a:lnTo>
                  <a:lnTo>
                    <a:pt x="202260" y="212874"/>
                  </a:lnTo>
                  <a:lnTo>
                    <a:pt x="177086" y="234018"/>
                  </a:lnTo>
                  <a:lnTo>
                    <a:pt x="166949" y="241078"/>
                  </a:lnTo>
                  <a:lnTo>
                    <a:pt x="155141" y="235792"/>
                  </a:lnTo>
                  <a:lnTo>
                    <a:pt x="87280" y="201745"/>
                  </a:lnTo>
                  <a:lnTo>
                    <a:pt x="48960" y="178482"/>
                  </a:lnTo>
                  <a:lnTo>
                    <a:pt x="15853" y="150226"/>
                  </a:lnTo>
                  <a:lnTo>
                    <a:pt x="842" y="110282"/>
                  </a:lnTo>
                  <a:lnTo>
                    <a:pt x="0" y="88681"/>
                  </a:lnTo>
                  <a:lnTo>
                    <a:pt x="4002" y="69759"/>
                  </a:lnTo>
                  <a:lnTo>
                    <a:pt x="45833" y="30384"/>
                  </a:lnTo>
                  <a:lnTo>
                    <a:pt x="101083" y="32102"/>
                  </a:lnTo>
                  <a:lnTo>
                    <a:pt x="132247" y="46485"/>
                  </a:lnTo>
                </a:path>
              </a:pathLst>
            </a:custGeom>
            <a:ln w="20951">
              <a:solidFill>
                <a:srgbClr val="EDC2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93312" y="9531285"/>
              <a:ext cx="279400" cy="241300"/>
            </a:xfrm>
            <a:custGeom>
              <a:avLst/>
              <a:gdLst/>
              <a:ahLst/>
              <a:cxnLst/>
              <a:rect l="l" t="t" r="r" b="b"/>
              <a:pathLst>
                <a:path w="279400" h="241300">
                  <a:moveTo>
                    <a:pt x="167001" y="241069"/>
                  </a:moveTo>
                  <a:lnTo>
                    <a:pt x="125656" y="221766"/>
                  </a:lnTo>
                  <a:lnTo>
                    <a:pt x="87291" y="201766"/>
                  </a:lnTo>
                  <a:lnTo>
                    <a:pt x="48968" y="178535"/>
                  </a:lnTo>
                  <a:lnTo>
                    <a:pt x="15853" y="150232"/>
                  </a:lnTo>
                  <a:lnTo>
                    <a:pt x="840" y="110282"/>
                  </a:lnTo>
                  <a:lnTo>
                    <a:pt x="0" y="88688"/>
                  </a:lnTo>
                  <a:lnTo>
                    <a:pt x="4004" y="69779"/>
                  </a:lnTo>
                  <a:lnTo>
                    <a:pt x="12323" y="53890"/>
                  </a:lnTo>
                  <a:lnTo>
                    <a:pt x="24424" y="41357"/>
                  </a:lnTo>
                  <a:lnTo>
                    <a:pt x="45832" y="30384"/>
                  </a:lnTo>
                  <a:lnTo>
                    <a:pt x="71831" y="27017"/>
                  </a:lnTo>
                  <a:lnTo>
                    <a:pt x="101081" y="32102"/>
                  </a:lnTo>
                  <a:lnTo>
                    <a:pt x="132246" y="46485"/>
                  </a:lnTo>
                  <a:lnTo>
                    <a:pt x="137680" y="38757"/>
                  </a:lnTo>
                  <a:lnTo>
                    <a:pt x="152799" y="22003"/>
                  </a:lnTo>
                  <a:lnTo>
                    <a:pt x="175832" y="5868"/>
                  </a:lnTo>
                  <a:lnTo>
                    <a:pt x="205005" y="0"/>
                  </a:lnTo>
                  <a:lnTo>
                    <a:pt x="237801" y="10955"/>
                  </a:lnTo>
                  <a:lnTo>
                    <a:pt x="265881" y="37456"/>
                  </a:lnTo>
                  <a:lnTo>
                    <a:pt x="278864" y="77364"/>
                  </a:lnTo>
                  <a:lnTo>
                    <a:pt x="266365" y="128546"/>
                  </a:lnTo>
                  <a:lnTo>
                    <a:pt x="234650" y="177696"/>
                  </a:lnTo>
                  <a:lnTo>
                    <a:pt x="202292" y="212868"/>
                  </a:lnTo>
                  <a:lnTo>
                    <a:pt x="177130" y="234010"/>
                  </a:lnTo>
                  <a:lnTo>
                    <a:pt x="167001" y="241069"/>
                  </a:lnTo>
                  <a:close/>
                </a:path>
              </a:pathLst>
            </a:custGeom>
            <a:solidFill>
              <a:srgbClr val="E17D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93312" y="9322306"/>
              <a:ext cx="1250950" cy="450215"/>
            </a:xfrm>
            <a:custGeom>
              <a:avLst/>
              <a:gdLst/>
              <a:ahLst/>
              <a:cxnLst/>
              <a:rect l="l" t="t" r="r" b="b"/>
              <a:pathLst>
                <a:path w="1250950" h="450215">
                  <a:moveTo>
                    <a:pt x="132246" y="255465"/>
                  </a:moveTo>
                  <a:lnTo>
                    <a:pt x="137680" y="247737"/>
                  </a:lnTo>
                  <a:lnTo>
                    <a:pt x="152799" y="230983"/>
                  </a:lnTo>
                  <a:lnTo>
                    <a:pt x="175832" y="214848"/>
                  </a:lnTo>
                  <a:lnTo>
                    <a:pt x="205005" y="208980"/>
                  </a:lnTo>
                  <a:lnTo>
                    <a:pt x="237801" y="219936"/>
                  </a:lnTo>
                  <a:lnTo>
                    <a:pt x="265881" y="246436"/>
                  </a:lnTo>
                  <a:lnTo>
                    <a:pt x="278864" y="286344"/>
                  </a:lnTo>
                  <a:lnTo>
                    <a:pt x="266365" y="337526"/>
                  </a:lnTo>
                  <a:lnTo>
                    <a:pt x="234650" y="386676"/>
                  </a:lnTo>
                  <a:lnTo>
                    <a:pt x="202292" y="421848"/>
                  </a:lnTo>
                  <a:lnTo>
                    <a:pt x="177130" y="442990"/>
                  </a:lnTo>
                  <a:lnTo>
                    <a:pt x="167001" y="450049"/>
                  </a:lnTo>
                  <a:lnTo>
                    <a:pt x="155185" y="444764"/>
                  </a:lnTo>
                  <a:lnTo>
                    <a:pt x="87291" y="410746"/>
                  </a:lnTo>
                  <a:lnTo>
                    <a:pt x="48968" y="387516"/>
                  </a:lnTo>
                  <a:lnTo>
                    <a:pt x="15853" y="359212"/>
                  </a:lnTo>
                  <a:lnTo>
                    <a:pt x="840" y="319262"/>
                  </a:lnTo>
                  <a:lnTo>
                    <a:pt x="0" y="297668"/>
                  </a:lnTo>
                  <a:lnTo>
                    <a:pt x="4004" y="278759"/>
                  </a:lnTo>
                  <a:lnTo>
                    <a:pt x="45832" y="239365"/>
                  </a:lnTo>
                  <a:lnTo>
                    <a:pt x="101081" y="241082"/>
                  </a:lnTo>
                  <a:lnTo>
                    <a:pt x="132246" y="255465"/>
                  </a:lnTo>
                </a:path>
                <a:path w="1250950" h="450215">
                  <a:moveTo>
                    <a:pt x="749169" y="277384"/>
                  </a:moveTo>
                  <a:lnTo>
                    <a:pt x="747486" y="227424"/>
                  </a:lnTo>
                  <a:lnTo>
                    <a:pt x="736669" y="184621"/>
                  </a:lnTo>
                  <a:lnTo>
                    <a:pt x="717426" y="150374"/>
                  </a:lnTo>
                  <a:lnTo>
                    <a:pt x="656488" y="113136"/>
                  </a:lnTo>
                  <a:lnTo>
                    <a:pt x="616208" y="112941"/>
                  </a:lnTo>
                  <a:lnTo>
                    <a:pt x="570330" y="126893"/>
                  </a:lnTo>
                  <a:lnTo>
                    <a:pt x="534468" y="152596"/>
                  </a:lnTo>
                  <a:lnTo>
                    <a:pt x="512807" y="188248"/>
                  </a:lnTo>
                  <a:lnTo>
                    <a:pt x="504609" y="229149"/>
                  </a:lnTo>
                  <a:lnTo>
                    <a:pt x="509140" y="270598"/>
                  </a:lnTo>
                  <a:lnTo>
                    <a:pt x="525664" y="307895"/>
                  </a:lnTo>
                  <a:lnTo>
                    <a:pt x="553444" y="336340"/>
                  </a:lnTo>
                  <a:lnTo>
                    <a:pt x="591744" y="351231"/>
                  </a:lnTo>
                  <a:lnTo>
                    <a:pt x="632901" y="351452"/>
                  </a:lnTo>
                  <a:lnTo>
                    <a:pt x="670771" y="343888"/>
                  </a:lnTo>
                  <a:lnTo>
                    <a:pt x="699650" y="334808"/>
                  </a:lnTo>
                  <a:lnTo>
                    <a:pt x="713834" y="330483"/>
                  </a:lnTo>
                  <a:lnTo>
                    <a:pt x="764677" y="331886"/>
                  </a:lnTo>
                  <a:lnTo>
                    <a:pt x="749169" y="277384"/>
                  </a:lnTo>
                </a:path>
                <a:path w="1250950" h="450215">
                  <a:moveTo>
                    <a:pt x="1072065" y="138869"/>
                  </a:moveTo>
                  <a:lnTo>
                    <a:pt x="949891" y="59959"/>
                  </a:lnTo>
                  <a:lnTo>
                    <a:pt x="1250510" y="0"/>
                  </a:lnTo>
                  <a:lnTo>
                    <a:pt x="1105544" y="293771"/>
                  </a:lnTo>
                  <a:lnTo>
                    <a:pt x="1072065" y="138869"/>
                  </a:lnTo>
                </a:path>
                <a:path w="1250950" h="450215">
                  <a:moveTo>
                    <a:pt x="1072065" y="138869"/>
                  </a:moveTo>
                  <a:lnTo>
                    <a:pt x="1250510" y="0"/>
                  </a:lnTo>
                </a:path>
              </a:pathLst>
            </a:custGeom>
            <a:ln w="20952">
              <a:solidFill>
                <a:srgbClr val="E17D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632" y="9725516"/>
              <a:ext cx="3182799" cy="56148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666617" y="8931940"/>
              <a:ext cx="215265" cy="245110"/>
            </a:xfrm>
            <a:custGeom>
              <a:avLst/>
              <a:gdLst/>
              <a:ahLst/>
              <a:cxnLst/>
              <a:rect l="l" t="t" r="r" b="b"/>
              <a:pathLst>
                <a:path w="215264" h="245109">
                  <a:moveTo>
                    <a:pt x="289" y="51274"/>
                  </a:moveTo>
                  <a:lnTo>
                    <a:pt x="50301" y="18291"/>
                  </a:lnTo>
                  <a:lnTo>
                    <a:pt x="98099" y="10318"/>
                  </a:lnTo>
                  <a:lnTo>
                    <a:pt x="141688" y="3225"/>
                  </a:lnTo>
                  <a:lnTo>
                    <a:pt x="164227" y="0"/>
                  </a:lnTo>
                  <a:lnTo>
                    <a:pt x="172192" y="1619"/>
                  </a:lnTo>
                  <a:lnTo>
                    <a:pt x="180866" y="8172"/>
                  </a:lnTo>
                  <a:lnTo>
                    <a:pt x="186486" y="22810"/>
                  </a:lnTo>
                  <a:lnTo>
                    <a:pt x="192485" y="59851"/>
                  </a:lnTo>
                  <a:lnTo>
                    <a:pt x="202003" y="115742"/>
                  </a:lnTo>
                  <a:lnTo>
                    <a:pt x="210814" y="166709"/>
                  </a:lnTo>
                  <a:lnTo>
                    <a:pt x="214691" y="188981"/>
                  </a:lnTo>
                  <a:lnTo>
                    <a:pt x="214475" y="191884"/>
                  </a:lnTo>
                  <a:lnTo>
                    <a:pt x="212877" y="198001"/>
                  </a:lnTo>
                  <a:lnTo>
                    <a:pt x="208473" y="203442"/>
                  </a:lnTo>
                  <a:lnTo>
                    <a:pt x="199839" y="204320"/>
                  </a:lnTo>
                  <a:lnTo>
                    <a:pt x="180659" y="194954"/>
                  </a:lnTo>
                  <a:lnTo>
                    <a:pt x="153053" y="177857"/>
                  </a:lnTo>
                  <a:lnTo>
                    <a:pt x="128253" y="161436"/>
                  </a:lnTo>
                  <a:lnTo>
                    <a:pt x="117491" y="154094"/>
                  </a:lnTo>
                  <a:lnTo>
                    <a:pt x="55796" y="235822"/>
                  </a:lnTo>
                  <a:lnTo>
                    <a:pt x="40419" y="244604"/>
                  </a:lnTo>
                  <a:lnTo>
                    <a:pt x="35559" y="236174"/>
                  </a:lnTo>
                  <a:lnTo>
                    <a:pt x="27997" y="203727"/>
                  </a:lnTo>
                  <a:lnTo>
                    <a:pt x="16101" y="140563"/>
                  </a:lnTo>
                  <a:lnTo>
                    <a:pt x="5116" y="78979"/>
                  </a:lnTo>
                  <a:lnTo>
                    <a:pt x="289" y="51274"/>
                  </a:lnTo>
                </a:path>
              </a:pathLst>
            </a:custGeom>
            <a:ln w="20952">
              <a:solidFill>
                <a:srgbClr val="E17D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730" y="5682495"/>
              <a:ext cx="2442258" cy="244254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04099" y="6293776"/>
              <a:ext cx="2119630" cy="1720850"/>
            </a:xfrm>
            <a:custGeom>
              <a:avLst/>
              <a:gdLst/>
              <a:ahLst/>
              <a:cxnLst/>
              <a:rect l="l" t="t" r="r" b="b"/>
              <a:pathLst>
                <a:path w="2119629" h="1720850">
                  <a:moveTo>
                    <a:pt x="1928228" y="1376959"/>
                  </a:moveTo>
                  <a:lnTo>
                    <a:pt x="1924494" y="1359395"/>
                  </a:lnTo>
                  <a:lnTo>
                    <a:pt x="1915845" y="1353781"/>
                  </a:lnTo>
                  <a:lnTo>
                    <a:pt x="339775" y="1688833"/>
                  </a:lnTo>
                  <a:lnTo>
                    <a:pt x="334162" y="1697482"/>
                  </a:lnTo>
                  <a:lnTo>
                    <a:pt x="337896" y="1715046"/>
                  </a:lnTo>
                  <a:lnTo>
                    <a:pt x="346532" y="1720659"/>
                  </a:lnTo>
                  <a:lnTo>
                    <a:pt x="1913839" y="1387462"/>
                  </a:lnTo>
                  <a:lnTo>
                    <a:pt x="1922614" y="1385595"/>
                  </a:lnTo>
                  <a:lnTo>
                    <a:pt x="1928228" y="1376959"/>
                  </a:lnTo>
                  <a:close/>
                </a:path>
                <a:path w="2119629" h="1720850">
                  <a:moveTo>
                    <a:pt x="1990534" y="1358861"/>
                  </a:moveTo>
                  <a:lnTo>
                    <a:pt x="1977021" y="1342212"/>
                  </a:lnTo>
                  <a:lnTo>
                    <a:pt x="1970735" y="1342364"/>
                  </a:lnTo>
                  <a:lnTo>
                    <a:pt x="1964931" y="1344777"/>
                  </a:lnTo>
                  <a:lnTo>
                    <a:pt x="1960562" y="1349260"/>
                  </a:lnTo>
                  <a:lnTo>
                    <a:pt x="1957997" y="1352804"/>
                  </a:lnTo>
                  <a:lnTo>
                    <a:pt x="1957285" y="1357274"/>
                  </a:lnTo>
                  <a:lnTo>
                    <a:pt x="1958632" y="1363637"/>
                  </a:lnTo>
                  <a:lnTo>
                    <a:pt x="1959356" y="1365478"/>
                  </a:lnTo>
                  <a:lnTo>
                    <a:pt x="1960714" y="1367193"/>
                  </a:lnTo>
                  <a:lnTo>
                    <a:pt x="1961756" y="1368958"/>
                  </a:lnTo>
                  <a:lnTo>
                    <a:pt x="1963445" y="1370596"/>
                  </a:lnTo>
                  <a:lnTo>
                    <a:pt x="1965299" y="1371536"/>
                  </a:lnTo>
                  <a:lnTo>
                    <a:pt x="1968842" y="1374114"/>
                  </a:lnTo>
                  <a:lnTo>
                    <a:pt x="1973313" y="1374825"/>
                  </a:lnTo>
                  <a:lnTo>
                    <a:pt x="1977453" y="1373936"/>
                  </a:lnTo>
                  <a:lnTo>
                    <a:pt x="1981581" y="1373060"/>
                  </a:lnTo>
                  <a:lnTo>
                    <a:pt x="1985378" y="1370596"/>
                  </a:lnTo>
                  <a:lnTo>
                    <a:pt x="1987562" y="1366799"/>
                  </a:lnTo>
                  <a:lnTo>
                    <a:pt x="1988883" y="1365186"/>
                  </a:lnTo>
                  <a:lnTo>
                    <a:pt x="1989747" y="1363014"/>
                  </a:lnTo>
                  <a:lnTo>
                    <a:pt x="1989988" y="1360970"/>
                  </a:lnTo>
                  <a:lnTo>
                    <a:pt x="1990534" y="1358861"/>
                  </a:lnTo>
                  <a:close/>
                </a:path>
                <a:path w="2119629" h="1720850">
                  <a:moveTo>
                    <a:pt x="2039353" y="23177"/>
                  </a:moveTo>
                  <a:lnTo>
                    <a:pt x="2035619" y="5613"/>
                  </a:lnTo>
                  <a:lnTo>
                    <a:pt x="2026983" y="0"/>
                  </a:lnTo>
                  <a:lnTo>
                    <a:pt x="5613" y="429717"/>
                  </a:lnTo>
                  <a:lnTo>
                    <a:pt x="0" y="438365"/>
                  </a:lnTo>
                  <a:lnTo>
                    <a:pt x="3733" y="455930"/>
                  </a:lnTo>
                  <a:lnTo>
                    <a:pt x="12369" y="461543"/>
                  </a:lnTo>
                  <a:lnTo>
                    <a:pt x="2024964" y="33680"/>
                  </a:lnTo>
                  <a:lnTo>
                    <a:pt x="2033739" y="31813"/>
                  </a:lnTo>
                  <a:lnTo>
                    <a:pt x="2039353" y="23177"/>
                  </a:lnTo>
                  <a:close/>
                </a:path>
                <a:path w="2119629" h="1720850">
                  <a:moveTo>
                    <a:pt x="2119058" y="1336382"/>
                  </a:moveTo>
                  <a:lnTo>
                    <a:pt x="2115324" y="1318818"/>
                  </a:lnTo>
                  <a:lnTo>
                    <a:pt x="2106688" y="1313218"/>
                  </a:lnTo>
                  <a:lnTo>
                    <a:pt x="2057323" y="1323708"/>
                  </a:lnTo>
                  <a:lnTo>
                    <a:pt x="2051710" y="1332344"/>
                  </a:lnTo>
                  <a:lnTo>
                    <a:pt x="2055444" y="1349908"/>
                  </a:lnTo>
                  <a:lnTo>
                    <a:pt x="2064092" y="1355521"/>
                  </a:lnTo>
                  <a:lnTo>
                    <a:pt x="2104669" y="1346898"/>
                  </a:lnTo>
                  <a:lnTo>
                    <a:pt x="2113457" y="1345031"/>
                  </a:lnTo>
                  <a:lnTo>
                    <a:pt x="2119058" y="1336382"/>
                  </a:lnTo>
                  <a:close/>
                </a:path>
              </a:pathLst>
            </a:custGeom>
            <a:solidFill>
              <a:srgbClr val="1F2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98661" y="7746751"/>
              <a:ext cx="710565" cy="709930"/>
            </a:xfrm>
            <a:custGeom>
              <a:avLst/>
              <a:gdLst/>
              <a:ahLst/>
              <a:cxnLst/>
              <a:rect l="l" t="t" r="r" b="b"/>
              <a:pathLst>
                <a:path w="710564" h="709929">
                  <a:moveTo>
                    <a:pt x="418297" y="704158"/>
                  </a:moveTo>
                  <a:lnTo>
                    <a:pt x="370272" y="709560"/>
                  </a:lnTo>
                  <a:lnTo>
                    <a:pt x="323083" y="708510"/>
                  </a:lnTo>
                  <a:lnTo>
                    <a:pt x="277223" y="701348"/>
                  </a:lnTo>
                  <a:lnTo>
                    <a:pt x="233182" y="688415"/>
                  </a:lnTo>
                  <a:lnTo>
                    <a:pt x="191453" y="670053"/>
                  </a:lnTo>
                  <a:lnTo>
                    <a:pt x="152528" y="646600"/>
                  </a:lnTo>
                  <a:lnTo>
                    <a:pt x="116898" y="618399"/>
                  </a:lnTo>
                  <a:lnTo>
                    <a:pt x="85055" y="585790"/>
                  </a:lnTo>
                  <a:lnTo>
                    <a:pt x="57491" y="549114"/>
                  </a:lnTo>
                  <a:lnTo>
                    <a:pt x="34698" y="508711"/>
                  </a:lnTo>
                  <a:lnTo>
                    <a:pt x="17167" y="464922"/>
                  </a:lnTo>
                  <a:lnTo>
                    <a:pt x="5391" y="418088"/>
                  </a:lnTo>
                  <a:lnTo>
                    <a:pt x="0" y="370109"/>
                  </a:lnTo>
                  <a:lnTo>
                    <a:pt x="1064" y="322961"/>
                  </a:lnTo>
                  <a:lnTo>
                    <a:pt x="8244" y="277135"/>
                  </a:lnTo>
                  <a:lnTo>
                    <a:pt x="21198" y="233123"/>
                  </a:lnTo>
                  <a:lnTo>
                    <a:pt x="39584" y="191418"/>
                  </a:lnTo>
                  <a:lnTo>
                    <a:pt x="63063" y="152511"/>
                  </a:lnTo>
                  <a:lnTo>
                    <a:pt x="91293" y="116896"/>
                  </a:lnTo>
                  <a:lnTo>
                    <a:pt x="123933" y="85062"/>
                  </a:lnTo>
                  <a:lnTo>
                    <a:pt x="160642" y="57504"/>
                  </a:lnTo>
                  <a:lnTo>
                    <a:pt x="201079" y="34713"/>
                  </a:lnTo>
                  <a:lnTo>
                    <a:pt x="244903" y="17180"/>
                  </a:lnTo>
                  <a:lnTo>
                    <a:pt x="290251" y="5781"/>
                  </a:lnTo>
                  <a:lnTo>
                    <a:pt x="339788" y="0"/>
                  </a:lnTo>
                  <a:lnTo>
                    <a:pt x="386970" y="1054"/>
                  </a:lnTo>
                  <a:lnTo>
                    <a:pt x="432828" y="8220"/>
                  </a:lnTo>
                  <a:lnTo>
                    <a:pt x="476868" y="21157"/>
                  </a:lnTo>
                  <a:lnTo>
                    <a:pt x="518598" y="39524"/>
                  </a:lnTo>
                  <a:lnTo>
                    <a:pt x="557527" y="62979"/>
                  </a:lnTo>
                  <a:lnTo>
                    <a:pt x="593161" y="91182"/>
                  </a:lnTo>
                  <a:lnTo>
                    <a:pt x="625008" y="123791"/>
                  </a:lnTo>
                  <a:lnTo>
                    <a:pt x="652576" y="160466"/>
                  </a:lnTo>
                  <a:lnTo>
                    <a:pt x="675372" y="200864"/>
                  </a:lnTo>
                  <a:lnTo>
                    <a:pt x="692904" y="244645"/>
                  </a:lnTo>
                  <a:lnTo>
                    <a:pt x="704680" y="291468"/>
                  </a:lnTo>
                  <a:lnTo>
                    <a:pt x="710072" y="339458"/>
                  </a:lnTo>
                  <a:lnTo>
                    <a:pt x="709006" y="386614"/>
                  </a:lnTo>
                  <a:lnTo>
                    <a:pt x="701823" y="432445"/>
                  </a:lnTo>
                  <a:lnTo>
                    <a:pt x="688866" y="476459"/>
                  </a:lnTo>
                  <a:lnTo>
                    <a:pt x="670474" y="518163"/>
                  </a:lnTo>
                  <a:lnTo>
                    <a:pt x="646991" y="557068"/>
                  </a:lnTo>
                  <a:lnTo>
                    <a:pt x="618758" y="592681"/>
                  </a:lnTo>
                  <a:lnTo>
                    <a:pt x="586117" y="624510"/>
                  </a:lnTo>
                  <a:lnTo>
                    <a:pt x="549408" y="652064"/>
                  </a:lnTo>
                  <a:lnTo>
                    <a:pt x="508974" y="674851"/>
                  </a:lnTo>
                  <a:lnTo>
                    <a:pt x="465157" y="692379"/>
                  </a:lnTo>
                  <a:lnTo>
                    <a:pt x="418297" y="704158"/>
                  </a:lnTo>
                  <a:close/>
                </a:path>
              </a:pathLst>
            </a:custGeom>
            <a:solidFill>
              <a:srgbClr val="F58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8230" y="7826258"/>
              <a:ext cx="551180" cy="550545"/>
            </a:xfrm>
            <a:custGeom>
              <a:avLst/>
              <a:gdLst/>
              <a:ahLst/>
              <a:cxnLst/>
              <a:rect l="l" t="t" r="r" b="b"/>
              <a:pathLst>
                <a:path w="551179" h="550545">
                  <a:moveTo>
                    <a:pt x="324502" y="546084"/>
                  </a:moveTo>
                  <a:lnTo>
                    <a:pt x="274995" y="550542"/>
                  </a:lnTo>
                  <a:lnTo>
                    <a:pt x="226865" y="546266"/>
                  </a:lnTo>
                  <a:lnTo>
                    <a:pt x="181017" y="533880"/>
                  </a:lnTo>
                  <a:lnTo>
                    <a:pt x="138354" y="514012"/>
                  </a:lnTo>
                  <a:lnTo>
                    <a:pt x="99780" y="487287"/>
                  </a:lnTo>
                  <a:lnTo>
                    <a:pt x="66198" y="454331"/>
                  </a:lnTo>
                  <a:lnTo>
                    <a:pt x="38513" y="415772"/>
                  </a:lnTo>
                  <a:lnTo>
                    <a:pt x="17629" y="372234"/>
                  </a:lnTo>
                  <a:lnTo>
                    <a:pt x="4448" y="324344"/>
                  </a:lnTo>
                  <a:lnTo>
                    <a:pt x="0" y="274873"/>
                  </a:lnTo>
                  <a:lnTo>
                    <a:pt x="4292" y="226776"/>
                  </a:lnTo>
                  <a:lnTo>
                    <a:pt x="16699" y="180957"/>
                  </a:lnTo>
                  <a:lnTo>
                    <a:pt x="36592" y="138319"/>
                  </a:lnTo>
                  <a:lnTo>
                    <a:pt x="63347" y="99765"/>
                  </a:lnTo>
                  <a:lnTo>
                    <a:pt x="96334" y="66199"/>
                  </a:lnTo>
                  <a:lnTo>
                    <a:pt x="134929" y="38523"/>
                  </a:lnTo>
                  <a:lnTo>
                    <a:pt x="178503" y="17642"/>
                  </a:lnTo>
                  <a:lnTo>
                    <a:pt x="226430" y="4458"/>
                  </a:lnTo>
                  <a:lnTo>
                    <a:pt x="275938" y="0"/>
                  </a:lnTo>
                  <a:lnTo>
                    <a:pt x="324067" y="4276"/>
                  </a:lnTo>
                  <a:lnTo>
                    <a:pt x="369916" y="16662"/>
                  </a:lnTo>
                  <a:lnTo>
                    <a:pt x="412579" y="36530"/>
                  </a:lnTo>
                  <a:lnTo>
                    <a:pt x="451153" y="63255"/>
                  </a:lnTo>
                  <a:lnTo>
                    <a:pt x="484734" y="96210"/>
                  </a:lnTo>
                  <a:lnTo>
                    <a:pt x="512419" y="134770"/>
                  </a:lnTo>
                  <a:lnTo>
                    <a:pt x="533304" y="178308"/>
                  </a:lnTo>
                  <a:lnTo>
                    <a:pt x="546485" y="226198"/>
                  </a:lnTo>
                  <a:lnTo>
                    <a:pt x="550933" y="275669"/>
                  </a:lnTo>
                  <a:lnTo>
                    <a:pt x="546641" y="323765"/>
                  </a:lnTo>
                  <a:lnTo>
                    <a:pt x="534234" y="369584"/>
                  </a:lnTo>
                  <a:lnTo>
                    <a:pt x="514340" y="412222"/>
                  </a:lnTo>
                  <a:lnTo>
                    <a:pt x="487586" y="450776"/>
                  </a:lnTo>
                  <a:lnTo>
                    <a:pt x="454598" y="484343"/>
                  </a:lnTo>
                  <a:lnTo>
                    <a:pt x="416004" y="512018"/>
                  </a:lnTo>
                  <a:lnTo>
                    <a:pt x="372430" y="532900"/>
                  </a:lnTo>
                  <a:lnTo>
                    <a:pt x="324502" y="546084"/>
                  </a:lnTo>
                  <a:close/>
                </a:path>
              </a:pathLst>
            </a:custGeom>
            <a:solidFill>
              <a:srgbClr val="FAB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41765" y="7944591"/>
              <a:ext cx="223520" cy="311150"/>
            </a:xfrm>
            <a:custGeom>
              <a:avLst/>
              <a:gdLst/>
              <a:ahLst/>
              <a:cxnLst/>
              <a:rect l="l" t="t" r="r" b="b"/>
              <a:pathLst>
                <a:path w="223520" h="311150">
                  <a:moveTo>
                    <a:pt x="185818" y="48831"/>
                  </a:moveTo>
                  <a:lnTo>
                    <a:pt x="182196" y="40060"/>
                  </a:lnTo>
                  <a:lnTo>
                    <a:pt x="168428" y="21371"/>
                  </a:lnTo>
                  <a:lnTo>
                    <a:pt x="140161" y="4205"/>
                  </a:lnTo>
                  <a:lnTo>
                    <a:pt x="93043" y="0"/>
                  </a:lnTo>
                  <a:lnTo>
                    <a:pt x="52363" y="8759"/>
                  </a:lnTo>
                  <a:lnTo>
                    <a:pt x="23027" y="24873"/>
                  </a:lnTo>
                  <a:lnTo>
                    <a:pt x="5438" y="47604"/>
                  </a:lnTo>
                  <a:lnTo>
                    <a:pt x="0" y="76219"/>
                  </a:lnTo>
                  <a:lnTo>
                    <a:pt x="903" y="85701"/>
                  </a:lnTo>
                  <a:lnTo>
                    <a:pt x="18233" y="131520"/>
                  </a:lnTo>
                  <a:lnTo>
                    <a:pt x="76678" y="153540"/>
                  </a:lnTo>
                  <a:lnTo>
                    <a:pt x="120819" y="157568"/>
                  </a:lnTo>
                  <a:lnTo>
                    <a:pt x="165407" y="166155"/>
                  </a:lnTo>
                  <a:lnTo>
                    <a:pt x="202037" y="185536"/>
                  </a:lnTo>
                  <a:lnTo>
                    <a:pt x="222303" y="221947"/>
                  </a:lnTo>
                  <a:lnTo>
                    <a:pt x="223512" y="232994"/>
                  </a:lnTo>
                  <a:lnTo>
                    <a:pt x="218880" y="258618"/>
                  </a:lnTo>
                  <a:lnTo>
                    <a:pt x="196016" y="287543"/>
                  </a:lnTo>
                  <a:lnTo>
                    <a:pt x="142532" y="308494"/>
                  </a:lnTo>
                  <a:lnTo>
                    <a:pt x="127710" y="310633"/>
                  </a:lnTo>
                  <a:lnTo>
                    <a:pt x="93942" y="311014"/>
                  </a:lnTo>
                  <a:lnTo>
                    <a:pt x="57271" y="300576"/>
                  </a:lnTo>
                  <a:lnTo>
                    <a:pt x="33743" y="270264"/>
                  </a:lnTo>
                </a:path>
              </a:pathLst>
            </a:custGeom>
            <a:ln w="45628">
              <a:solidFill>
                <a:srgbClr val="F58F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3472" y="7886717"/>
              <a:ext cx="123238" cy="7416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4473" y="8243360"/>
              <a:ext cx="123238" cy="7416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481694" y="8054306"/>
              <a:ext cx="1104265" cy="731520"/>
            </a:xfrm>
            <a:custGeom>
              <a:avLst/>
              <a:gdLst/>
              <a:ahLst/>
              <a:cxnLst/>
              <a:rect l="l" t="t" r="r" b="b"/>
              <a:pathLst>
                <a:path w="1104264" h="731520">
                  <a:moveTo>
                    <a:pt x="888508" y="316727"/>
                  </a:moveTo>
                  <a:lnTo>
                    <a:pt x="585282" y="371632"/>
                  </a:lnTo>
                  <a:lnTo>
                    <a:pt x="796525" y="176019"/>
                  </a:lnTo>
                  <a:lnTo>
                    <a:pt x="740563" y="119719"/>
                  </a:lnTo>
                  <a:lnTo>
                    <a:pt x="1103975" y="0"/>
                  </a:lnTo>
                  <a:lnTo>
                    <a:pt x="1010822" y="276019"/>
                  </a:lnTo>
                  <a:lnTo>
                    <a:pt x="913428" y="293654"/>
                  </a:lnTo>
                  <a:lnTo>
                    <a:pt x="888508" y="316727"/>
                  </a:lnTo>
                  <a:close/>
                </a:path>
                <a:path w="1104264" h="731520">
                  <a:moveTo>
                    <a:pt x="109727" y="731014"/>
                  </a:moveTo>
                  <a:lnTo>
                    <a:pt x="109492" y="731056"/>
                  </a:lnTo>
                  <a:lnTo>
                    <a:pt x="0" y="606837"/>
                  </a:lnTo>
                  <a:lnTo>
                    <a:pt x="435309" y="223612"/>
                  </a:lnTo>
                  <a:lnTo>
                    <a:pt x="585282" y="371632"/>
                  </a:lnTo>
                  <a:lnTo>
                    <a:pt x="888508" y="316727"/>
                  </a:lnTo>
                  <a:lnTo>
                    <a:pt x="821145" y="379097"/>
                  </a:lnTo>
                  <a:lnTo>
                    <a:pt x="428793" y="450140"/>
                  </a:lnTo>
                  <a:lnTo>
                    <a:pt x="109727" y="731014"/>
                  </a:lnTo>
                  <a:close/>
                </a:path>
                <a:path w="1104264" h="731520">
                  <a:moveTo>
                    <a:pt x="981694" y="362329"/>
                  </a:moveTo>
                  <a:lnTo>
                    <a:pt x="913428" y="293654"/>
                  </a:lnTo>
                  <a:lnTo>
                    <a:pt x="1010822" y="276019"/>
                  </a:lnTo>
                  <a:lnTo>
                    <a:pt x="981694" y="362329"/>
                  </a:lnTo>
                  <a:close/>
                </a:path>
                <a:path w="1104264" h="731520">
                  <a:moveTo>
                    <a:pt x="581566" y="600915"/>
                  </a:moveTo>
                  <a:lnTo>
                    <a:pt x="428793" y="450140"/>
                  </a:lnTo>
                  <a:lnTo>
                    <a:pt x="821145" y="379097"/>
                  </a:lnTo>
                  <a:lnTo>
                    <a:pt x="581566" y="600915"/>
                  </a:lnTo>
                  <a:close/>
                </a:path>
              </a:pathLst>
            </a:custGeom>
            <a:solidFill>
              <a:srgbClr val="5B9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12842610" y="856992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78540" y="86717"/>
                </a:moveTo>
                <a:lnTo>
                  <a:pt x="0" y="78540"/>
                </a:lnTo>
                <a:lnTo>
                  <a:pt x="8176" y="0"/>
                </a:lnTo>
                <a:lnTo>
                  <a:pt x="86717" y="8176"/>
                </a:lnTo>
                <a:lnTo>
                  <a:pt x="78540" y="86717"/>
                </a:lnTo>
                <a:close/>
              </a:path>
            </a:pathLst>
          </a:custGeom>
          <a:solidFill>
            <a:srgbClr val="CC48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685529" y="855357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78540" y="86717"/>
                </a:moveTo>
                <a:lnTo>
                  <a:pt x="0" y="78540"/>
                </a:lnTo>
                <a:lnTo>
                  <a:pt x="8176" y="0"/>
                </a:lnTo>
                <a:lnTo>
                  <a:pt x="86717" y="8176"/>
                </a:lnTo>
                <a:lnTo>
                  <a:pt x="78540" y="86717"/>
                </a:lnTo>
                <a:close/>
              </a:path>
            </a:pathLst>
          </a:custGeom>
          <a:solidFill>
            <a:srgbClr val="CC48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532525" y="6598233"/>
            <a:ext cx="2566035" cy="2606675"/>
          </a:xfrm>
          <a:custGeom>
            <a:avLst/>
            <a:gdLst/>
            <a:ahLst/>
            <a:cxnLst/>
            <a:rect l="l" t="t" r="r" b="b"/>
            <a:pathLst>
              <a:path w="2566034" h="2606675">
                <a:moveTo>
                  <a:pt x="553885" y="1996224"/>
                </a:moveTo>
                <a:lnTo>
                  <a:pt x="475335" y="1988058"/>
                </a:lnTo>
                <a:lnTo>
                  <a:pt x="467156" y="2066594"/>
                </a:lnTo>
                <a:lnTo>
                  <a:pt x="545706" y="2074773"/>
                </a:lnTo>
                <a:lnTo>
                  <a:pt x="553885" y="1996224"/>
                </a:lnTo>
                <a:close/>
              </a:path>
              <a:path w="2566034" h="2606675">
                <a:moveTo>
                  <a:pt x="663409" y="181610"/>
                </a:moveTo>
                <a:lnTo>
                  <a:pt x="584860" y="173431"/>
                </a:lnTo>
                <a:lnTo>
                  <a:pt x="576681" y="251980"/>
                </a:lnTo>
                <a:lnTo>
                  <a:pt x="655231" y="260159"/>
                </a:lnTo>
                <a:lnTo>
                  <a:pt x="663409" y="181610"/>
                </a:lnTo>
                <a:close/>
              </a:path>
              <a:path w="2566034" h="2606675">
                <a:moveTo>
                  <a:pt x="820483" y="197967"/>
                </a:moveTo>
                <a:lnTo>
                  <a:pt x="741946" y="189788"/>
                </a:lnTo>
                <a:lnTo>
                  <a:pt x="733767" y="268325"/>
                </a:lnTo>
                <a:lnTo>
                  <a:pt x="812304" y="276504"/>
                </a:lnTo>
                <a:lnTo>
                  <a:pt x="820483" y="197967"/>
                </a:lnTo>
                <a:close/>
              </a:path>
              <a:path w="2566034" h="2606675">
                <a:moveTo>
                  <a:pt x="977569" y="214325"/>
                </a:moveTo>
                <a:lnTo>
                  <a:pt x="899033" y="206146"/>
                </a:lnTo>
                <a:lnTo>
                  <a:pt x="890854" y="284683"/>
                </a:lnTo>
                <a:lnTo>
                  <a:pt x="969391" y="292862"/>
                </a:lnTo>
                <a:lnTo>
                  <a:pt x="977569" y="214325"/>
                </a:lnTo>
                <a:close/>
              </a:path>
              <a:path w="2566034" h="2606675">
                <a:moveTo>
                  <a:pt x="2001964" y="1044790"/>
                </a:moveTo>
                <a:lnTo>
                  <a:pt x="2001685" y="1029398"/>
                </a:lnTo>
                <a:lnTo>
                  <a:pt x="2000173" y="1014095"/>
                </a:lnTo>
                <a:lnTo>
                  <a:pt x="1997456" y="998893"/>
                </a:lnTo>
                <a:lnTo>
                  <a:pt x="1933587" y="710806"/>
                </a:lnTo>
                <a:lnTo>
                  <a:pt x="1923046" y="663244"/>
                </a:lnTo>
                <a:lnTo>
                  <a:pt x="1923046" y="1042962"/>
                </a:lnTo>
                <a:lnTo>
                  <a:pt x="1922449" y="1052029"/>
                </a:lnTo>
                <a:lnTo>
                  <a:pt x="1906968" y="1115314"/>
                </a:lnTo>
                <a:lnTo>
                  <a:pt x="1879282" y="1148359"/>
                </a:lnTo>
                <a:lnTo>
                  <a:pt x="1841233" y="1168654"/>
                </a:lnTo>
                <a:lnTo>
                  <a:pt x="1796821" y="1172921"/>
                </a:lnTo>
                <a:lnTo>
                  <a:pt x="1768665" y="1164882"/>
                </a:lnTo>
                <a:lnTo>
                  <a:pt x="1728711" y="1140167"/>
                </a:lnTo>
                <a:lnTo>
                  <a:pt x="1696656" y="1071626"/>
                </a:lnTo>
                <a:lnTo>
                  <a:pt x="1689188" y="1004798"/>
                </a:lnTo>
                <a:lnTo>
                  <a:pt x="1689379" y="1002957"/>
                </a:lnTo>
                <a:lnTo>
                  <a:pt x="1688922" y="1002906"/>
                </a:lnTo>
                <a:lnTo>
                  <a:pt x="1653209" y="681621"/>
                </a:lnTo>
                <a:lnTo>
                  <a:pt x="1850948" y="702208"/>
                </a:lnTo>
                <a:lnTo>
                  <a:pt x="1920468" y="1016000"/>
                </a:lnTo>
                <a:lnTo>
                  <a:pt x="1922068" y="1024953"/>
                </a:lnTo>
                <a:lnTo>
                  <a:pt x="1922919" y="1033932"/>
                </a:lnTo>
                <a:lnTo>
                  <a:pt x="1923046" y="1042962"/>
                </a:lnTo>
                <a:lnTo>
                  <a:pt x="1923046" y="663244"/>
                </a:lnTo>
                <a:lnTo>
                  <a:pt x="1915579" y="629539"/>
                </a:lnTo>
                <a:lnTo>
                  <a:pt x="1610398" y="597776"/>
                </a:lnTo>
                <a:lnTo>
                  <a:pt x="1610398" y="999070"/>
                </a:lnTo>
                <a:lnTo>
                  <a:pt x="1606130" y="1040028"/>
                </a:lnTo>
                <a:lnTo>
                  <a:pt x="1592808" y="1082598"/>
                </a:lnTo>
                <a:lnTo>
                  <a:pt x="1565109" y="1115656"/>
                </a:lnTo>
                <a:lnTo>
                  <a:pt x="1527060" y="1135938"/>
                </a:lnTo>
                <a:lnTo>
                  <a:pt x="1482661" y="1140218"/>
                </a:lnTo>
                <a:lnTo>
                  <a:pt x="1445323" y="1129550"/>
                </a:lnTo>
                <a:lnTo>
                  <a:pt x="1433385" y="1120978"/>
                </a:lnTo>
                <a:lnTo>
                  <a:pt x="1414551" y="1107465"/>
                </a:lnTo>
                <a:lnTo>
                  <a:pt x="1392796" y="1076439"/>
                </a:lnTo>
                <a:lnTo>
                  <a:pt x="1382496" y="1038923"/>
                </a:lnTo>
                <a:lnTo>
                  <a:pt x="1375625" y="966419"/>
                </a:lnTo>
                <a:lnTo>
                  <a:pt x="1407922" y="656094"/>
                </a:lnTo>
                <a:lnTo>
                  <a:pt x="1572831" y="673252"/>
                </a:lnTo>
                <a:lnTo>
                  <a:pt x="1610398" y="999070"/>
                </a:lnTo>
                <a:lnTo>
                  <a:pt x="1610398" y="597776"/>
                </a:lnTo>
                <a:lnTo>
                  <a:pt x="1329372" y="568515"/>
                </a:lnTo>
                <a:lnTo>
                  <a:pt x="1329372" y="647915"/>
                </a:lnTo>
                <a:lnTo>
                  <a:pt x="1297076" y="958240"/>
                </a:lnTo>
                <a:lnTo>
                  <a:pt x="1275422" y="1027772"/>
                </a:lnTo>
                <a:lnTo>
                  <a:pt x="1257617" y="1062367"/>
                </a:lnTo>
                <a:lnTo>
                  <a:pt x="1195273" y="1103515"/>
                </a:lnTo>
                <a:lnTo>
                  <a:pt x="1156538" y="1106258"/>
                </a:lnTo>
                <a:lnTo>
                  <a:pt x="1132052" y="1098600"/>
                </a:lnTo>
                <a:lnTo>
                  <a:pt x="1113955" y="1092936"/>
                </a:lnTo>
                <a:lnTo>
                  <a:pt x="1080909" y="1065250"/>
                </a:lnTo>
                <a:lnTo>
                  <a:pt x="1060615" y="1027201"/>
                </a:lnTo>
                <a:lnTo>
                  <a:pt x="1056347" y="982789"/>
                </a:lnTo>
                <a:lnTo>
                  <a:pt x="1059992" y="947813"/>
                </a:lnTo>
                <a:lnTo>
                  <a:pt x="1164488" y="630745"/>
                </a:lnTo>
                <a:lnTo>
                  <a:pt x="1329372" y="647915"/>
                </a:lnTo>
                <a:lnTo>
                  <a:pt x="1329372" y="568515"/>
                </a:lnTo>
                <a:lnTo>
                  <a:pt x="1084097" y="542988"/>
                </a:lnTo>
                <a:lnTo>
                  <a:pt x="1084097" y="622376"/>
                </a:lnTo>
                <a:lnTo>
                  <a:pt x="984084" y="921778"/>
                </a:lnTo>
                <a:lnTo>
                  <a:pt x="961250" y="995070"/>
                </a:lnTo>
                <a:lnTo>
                  <a:pt x="943457" y="1029652"/>
                </a:lnTo>
                <a:lnTo>
                  <a:pt x="881113" y="1070800"/>
                </a:lnTo>
                <a:lnTo>
                  <a:pt x="842365" y="1073556"/>
                </a:lnTo>
                <a:lnTo>
                  <a:pt x="799795" y="1060234"/>
                </a:lnTo>
                <a:lnTo>
                  <a:pt x="766749" y="1032535"/>
                </a:lnTo>
                <a:lnTo>
                  <a:pt x="746455" y="994486"/>
                </a:lnTo>
                <a:lnTo>
                  <a:pt x="742188" y="950087"/>
                </a:lnTo>
                <a:lnTo>
                  <a:pt x="744334" y="929373"/>
                </a:lnTo>
                <a:lnTo>
                  <a:pt x="886371" y="601789"/>
                </a:lnTo>
                <a:lnTo>
                  <a:pt x="1084097" y="622376"/>
                </a:lnTo>
                <a:lnTo>
                  <a:pt x="1084097" y="542988"/>
                </a:lnTo>
                <a:lnTo>
                  <a:pt x="838098" y="517372"/>
                </a:lnTo>
                <a:lnTo>
                  <a:pt x="681888" y="861936"/>
                </a:lnTo>
                <a:lnTo>
                  <a:pt x="668020" y="905916"/>
                </a:lnTo>
                <a:lnTo>
                  <a:pt x="663638" y="941908"/>
                </a:lnTo>
                <a:lnTo>
                  <a:pt x="664489" y="988187"/>
                </a:lnTo>
                <a:lnTo>
                  <a:pt x="676046" y="1031468"/>
                </a:lnTo>
                <a:lnTo>
                  <a:pt x="697039" y="1070330"/>
                </a:lnTo>
                <a:lnTo>
                  <a:pt x="726224" y="1103337"/>
                </a:lnTo>
                <a:lnTo>
                  <a:pt x="673303" y="1611706"/>
                </a:lnTo>
                <a:lnTo>
                  <a:pt x="1851418" y="1734350"/>
                </a:lnTo>
                <a:lnTo>
                  <a:pt x="1859597" y="1655813"/>
                </a:lnTo>
                <a:lnTo>
                  <a:pt x="1427619" y="1610842"/>
                </a:lnTo>
                <a:lnTo>
                  <a:pt x="1452143" y="1375219"/>
                </a:lnTo>
                <a:lnTo>
                  <a:pt x="1460322" y="1296682"/>
                </a:lnTo>
                <a:lnTo>
                  <a:pt x="1146162" y="1263967"/>
                </a:lnTo>
                <a:lnTo>
                  <a:pt x="1113459" y="1578127"/>
                </a:lnTo>
                <a:lnTo>
                  <a:pt x="1191996" y="1586306"/>
                </a:lnTo>
                <a:lnTo>
                  <a:pt x="1216520" y="1350683"/>
                </a:lnTo>
                <a:lnTo>
                  <a:pt x="1373593" y="1367053"/>
                </a:lnTo>
                <a:lnTo>
                  <a:pt x="1349082" y="1602663"/>
                </a:lnTo>
                <a:lnTo>
                  <a:pt x="760018" y="1541335"/>
                </a:lnTo>
                <a:lnTo>
                  <a:pt x="801255" y="1145260"/>
                </a:lnTo>
                <a:lnTo>
                  <a:pt x="809294" y="1147483"/>
                </a:lnTo>
                <a:lnTo>
                  <a:pt x="817422" y="1149400"/>
                </a:lnTo>
                <a:lnTo>
                  <a:pt x="825690" y="1150962"/>
                </a:lnTo>
                <a:lnTo>
                  <a:pt x="834186" y="1152093"/>
                </a:lnTo>
                <a:lnTo>
                  <a:pt x="861072" y="1151483"/>
                </a:lnTo>
                <a:lnTo>
                  <a:pt x="881545" y="1151026"/>
                </a:lnTo>
                <a:lnTo>
                  <a:pt x="926058" y="1138593"/>
                </a:lnTo>
                <a:lnTo>
                  <a:pt x="966000" y="1116101"/>
                </a:lnTo>
                <a:lnTo>
                  <a:pt x="994714" y="1089418"/>
                </a:lnTo>
                <a:lnTo>
                  <a:pt x="999667" y="1084821"/>
                </a:lnTo>
                <a:lnTo>
                  <a:pt x="1025906" y="1122273"/>
                </a:lnTo>
                <a:lnTo>
                  <a:pt x="1060310" y="1152512"/>
                </a:lnTo>
                <a:lnTo>
                  <a:pt x="1101559" y="1173899"/>
                </a:lnTo>
                <a:lnTo>
                  <a:pt x="1148359" y="1184808"/>
                </a:lnTo>
                <a:lnTo>
                  <a:pt x="1198524" y="1183373"/>
                </a:lnTo>
                <a:lnTo>
                  <a:pt x="1245463" y="1169390"/>
                </a:lnTo>
                <a:lnTo>
                  <a:pt x="1287018" y="1144219"/>
                </a:lnTo>
                <a:lnTo>
                  <a:pt x="1308569" y="1122095"/>
                </a:lnTo>
                <a:lnTo>
                  <a:pt x="1321054" y="1109281"/>
                </a:lnTo>
                <a:lnTo>
                  <a:pt x="1347165" y="1150493"/>
                </a:lnTo>
                <a:lnTo>
                  <a:pt x="1382636" y="1183665"/>
                </a:lnTo>
                <a:lnTo>
                  <a:pt x="1425676" y="1207033"/>
                </a:lnTo>
                <a:lnTo>
                  <a:pt x="1474482" y="1218755"/>
                </a:lnTo>
                <a:lnTo>
                  <a:pt x="1522526" y="1217726"/>
                </a:lnTo>
                <a:lnTo>
                  <a:pt x="1567294" y="1205293"/>
                </a:lnTo>
                <a:lnTo>
                  <a:pt x="1607185" y="1182789"/>
                </a:lnTo>
                <a:lnTo>
                  <a:pt x="1635658" y="1156144"/>
                </a:lnTo>
                <a:lnTo>
                  <a:pt x="1640573" y="1151547"/>
                </a:lnTo>
                <a:lnTo>
                  <a:pt x="1667065" y="1189151"/>
                </a:lnTo>
                <a:lnTo>
                  <a:pt x="1701533" y="1219390"/>
                </a:lnTo>
                <a:lnTo>
                  <a:pt x="1742528" y="1240675"/>
                </a:lnTo>
                <a:lnTo>
                  <a:pt x="1788642" y="1251470"/>
                </a:lnTo>
                <a:lnTo>
                  <a:pt x="1805622" y="1252283"/>
                </a:lnTo>
                <a:lnTo>
                  <a:pt x="1813966" y="1252067"/>
                </a:lnTo>
                <a:lnTo>
                  <a:pt x="1822284" y="1251559"/>
                </a:lnTo>
                <a:lnTo>
                  <a:pt x="1781048" y="1647634"/>
                </a:lnTo>
                <a:lnTo>
                  <a:pt x="1859597" y="1655813"/>
                </a:lnTo>
                <a:lnTo>
                  <a:pt x="1900834" y="1259738"/>
                </a:lnTo>
                <a:lnTo>
                  <a:pt x="1904339" y="1225981"/>
                </a:lnTo>
                <a:lnTo>
                  <a:pt x="1939696" y="1199705"/>
                </a:lnTo>
                <a:lnTo>
                  <a:pt x="1948967" y="1188758"/>
                </a:lnTo>
                <a:lnTo>
                  <a:pt x="1968246" y="1165999"/>
                </a:lnTo>
                <a:lnTo>
                  <a:pt x="1988477" y="1126020"/>
                </a:lnTo>
                <a:lnTo>
                  <a:pt x="1998840" y="1080909"/>
                </a:lnTo>
                <a:lnTo>
                  <a:pt x="2000999" y="1060208"/>
                </a:lnTo>
                <a:lnTo>
                  <a:pt x="2001964" y="1044790"/>
                </a:lnTo>
                <a:close/>
              </a:path>
              <a:path w="2566034" h="2606675">
                <a:moveTo>
                  <a:pt x="2334069" y="911288"/>
                </a:moveTo>
                <a:lnTo>
                  <a:pt x="2255520" y="903109"/>
                </a:lnTo>
                <a:lnTo>
                  <a:pt x="2157399" y="1845602"/>
                </a:lnTo>
                <a:lnTo>
                  <a:pt x="2235949" y="1853780"/>
                </a:lnTo>
                <a:lnTo>
                  <a:pt x="2334069" y="911288"/>
                </a:lnTo>
                <a:close/>
              </a:path>
              <a:path w="2566034" h="2606675">
                <a:moveTo>
                  <a:pt x="2565603" y="975080"/>
                </a:moveTo>
                <a:lnTo>
                  <a:pt x="2565082" y="929576"/>
                </a:lnTo>
                <a:lnTo>
                  <a:pt x="2554605" y="886714"/>
                </a:lnTo>
                <a:lnTo>
                  <a:pt x="2535199" y="847839"/>
                </a:lnTo>
                <a:lnTo>
                  <a:pt x="2507945" y="814260"/>
                </a:lnTo>
                <a:lnTo>
                  <a:pt x="2473896" y="787260"/>
                </a:lnTo>
                <a:lnTo>
                  <a:pt x="2434120" y="768172"/>
                </a:lnTo>
                <a:lnTo>
                  <a:pt x="2389695" y="758291"/>
                </a:lnTo>
                <a:lnTo>
                  <a:pt x="2350414" y="754202"/>
                </a:lnTo>
                <a:lnTo>
                  <a:pt x="2366772" y="597128"/>
                </a:lnTo>
                <a:lnTo>
                  <a:pt x="2374950" y="518579"/>
                </a:lnTo>
                <a:lnTo>
                  <a:pt x="2399474" y="282956"/>
                </a:lnTo>
                <a:lnTo>
                  <a:pt x="2407653" y="204419"/>
                </a:lnTo>
                <a:lnTo>
                  <a:pt x="2320937" y="195402"/>
                </a:lnTo>
                <a:lnTo>
                  <a:pt x="2320937" y="274789"/>
                </a:lnTo>
                <a:lnTo>
                  <a:pt x="2296414" y="510413"/>
                </a:lnTo>
                <a:lnTo>
                  <a:pt x="489966" y="322338"/>
                </a:lnTo>
                <a:lnTo>
                  <a:pt x="514502" y="86715"/>
                </a:lnTo>
                <a:lnTo>
                  <a:pt x="2320937" y="274789"/>
                </a:lnTo>
                <a:lnTo>
                  <a:pt x="2320937" y="195402"/>
                </a:lnTo>
                <a:lnTo>
                  <a:pt x="444131" y="0"/>
                </a:lnTo>
                <a:lnTo>
                  <a:pt x="395071" y="471246"/>
                </a:lnTo>
                <a:lnTo>
                  <a:pt x="473621" y="479425"/>
                </a:lnTo>
                <a:lnTo>
                  <a:pt x="481787" y="400875"/>
                </a:lnTo>
                <a:lnTo>
                  <a:pt x="2288222" y="588962"/>
                </a:lnTo>
                <a:lnTo>
                  <a:pt x="2263698" y="824572"/>
                </a:lnTo>
                <a:lnTo>
                  <a:pt x="2381516" y="836841"/>
                </a:lnTo>
                <a:lnTo>
                  <a:pt x="2426398" y="850874"/>
                </a:lnTo>
                <a:lnTo>
                  <a:pt x="2461209" y="880021"/>
                </a:lnTo>
                <a:lnTo>
                  <a:pt x="2482570" y="920102"/>
                </a:lnTo>
                <a:lnTo>
                  <a:pt x="2487053" y="966901"/>
                </a:lnTo>
                <a:lnTo>
                  <a:pt x="2368499" y="2105749"/>
                </a:lnTo>
                <a:lnTo>
                  <a:pt x="2360320" y="2104898"/>
                </a:lnTo>
                <a:lnTo>
                  <a:pt x="2360320" y="2184298"/>
                </a:lnTo>
                <a:lnTo>
                  <a:pt x="2356231" y="2223566"/>
                </a:lnTo>
                <a:lnTo>
                  <a:pt x="2342197" y="2268448"/>
                </a:lnTo>
                <a:lnTo>
                  <a:pt x="2313038" y="2303272"/>
                </a:lnTo>
                <a:lnTo>
                  <a:pt x="2272969" y="2324620"/>
                </a:lnTo>
                <a:lnTo>
                  <a:pt x="2226170" y="2329116"/>
                </a:lnTo>
                <a:lnTo>
                  <a:pt x="1628902" y="2266937"/>
                </a:lnTo>
                <a:lnTo>
                  <a:pt x="1628902" y="2346337"/>
                </a:lnTo>
                <a:lnTo>
                  <a:pt x="1612569" y="2503411"/>
                </a:lnTo>
                <a:lnTo>
                  <a:pt x="702246" y="2408644"/>
                </a:lnTo>
                <a:lnTo>
                  <a:pt x="748614" y="2413457"/>
                </a:lnTo>
                <a:lnTo>
                  <a:pt x="764971" y="2256383"/>
                </a:lnTo>
                <a:lnTo>
                  <a:pt x="1628902" y="2346337"/>
                </a:lnTo>
                <a:lnTo>
                  <a:pt x="1628902" y="2266937"/>
                </a:lnTo>
                <a:lnTo>
                  <a:pt x="184086" y="2116518"/>
                </a:lnTo>
                <a:lnTo>
                  <a:pt x="139204" y="2102485"/>
                </a:lnTo>
                <a:lnTo>
                  <a:pt x="104394" y="2073325"/>
                </a:lnTo>
                <a:lnTo>
                  <a:pt x="83032" y="2033244"/>
                </a:lnTo>
                <a:lnTo>
                  <a:pt x="78549" y="1986445"/>
                </a:lnTo>
                <a:lnTo>
                  <a:pt x="90805" y="1868627"/>
                </a:lnTo>
                <a:lnTo>
                  <a:pt x="631393" y="1924913"/>
                </a:lnTo>
                <a:lnTo>
                  <a:pt x="780300" y="2019795"/>
                </a:lnTo>
                <a:lnTo>
                  <a:pt x="2360320" y="2184298"/>
                </a:lnTo>
                <a:lnTo>
                  <a:pt x="2360320" y="2104898"/>
                </a:lnTo>
                <a:lnTo>
                  <a:pt x="806881" y="1943176"/>
                </a:lnTo>
                <a:lnTo>
                  <a:pt x="657974" y="1848281"/>
                </a:lnTo>
                <a:lnTo>
                  <a:pt x="98983" y="1790090"/>
                </a:lnTo>
                <a:lnTo>
                  <a:pt x="209372" y="729780"/>
                </a:lnTo>
                <a:lnTo>
                  <a:pt x="223405" y="684898"/>
                </a:lnTo>
                <a:lnTo>
                  <a:pt x="252564" y="650087"/>
                </a:lnTo>
                <a:lnTo>
                  <a:pt x="292633" y="628726"/>
                </a:lnTo>
                <a:lnTo>
                  <a:pt x="339445" y="624243"/>
                </a:lnTo>
                <a:lnTo>
                  <a:pt x="378726" y="628332"/>
                </a:lnTo>
                <a:lnTo>
                  <a:pt x="264248" y="1727898"/>
                </a:lnTo>
                <a:lnTo>
                  <a:pt x="2227770" y="1932317"/>
                </a:lnTo>
                <a:lnTo>
                  <a:pt x="2235949" y="1853780"/>
                </a:lnTo>
                <a:lnTo>
                  <a:pt x="350964" y="1657540"/>
                </a:lnTo>
                <a:lnTo>
                  <a:pt x="457263" y="636498"/>
                </a:lnTo>
                <a:lnTo>
                  <a:pt x="465442" y="557961"/>
                </a:lnTo>
                <a:lnTo>
                  <a:pt x="347624" y="545693"/>
                </a:lnTo>
                <a:lnTo>
                  <a:pt x="302107" y="546214"/>
                </a:lnTo>
                <a:lnTo>
                  <a:pt x="259257" y="556691"/>
                </a:lnTo>
                <a:lnTo>
                  <a:pt x="220383" y="576097"/>
                </a:lnTo>
                <a:lnTo>
                  <a:pt x="186791" y="603351"/>
                </a:lnTo>
                <a:lnTo>
                  <a:pt x="159804" y="637400"/>
                </a:lnTo>
                <a:lnTo>
                  <a:pt x="140703" y="677176"/>
                </a:lnTo>
                <a:lnTo>
                  <a:pt x="130835" y="721601"/>
                </a:lnTo>
                <a:lnTo>
                  <a:pt x="0" y="1978266"/>
                </a:lnTo>
                <a:lnTo>
                  <a:pt x="520" y="2023783"/>
                </a:lnTo>
                <a:lnTo>
                  <a:pt x="10998" y="2066632"/>
                </a:lnTo>
                <a:lnTo>
                  <a:pt x="30403" y="2105507"/>
                </a:lnTo>
                <a:lnTo>
                  <a:pt x="57658" y="2139099"/>
                </a:lnTo>
                <a:lnTo>
                  <a:pt x="91706" y="2166086"/>
                </a:lnTo>
                <a:lnTo>
                  <a:pt x="131483" y="2185174"/>
                </a:lnTo>
                <a:lnTo>
                  <a:pt x="175920" y="2195055"/>
                </a:lnTo>
                <a:lnTo>
                  <a:pt x="686435" y="2248204"/>
                </a:lnTo>
                <a:lnTo>
                  <a:pt x="670077" y="2405291"/>
                </a:lnTo>
                <a:lnTo>
                  <a:pt x="512991" y="2388933"/>
                </a:lnTo>
                <a:lnTo>
                  <a:pt x="504812" y="2467470"/>
                </a:lnTo>
                <a:lnTo>
                  <a:pt x="1840014" y="2606484"/>
                </a:lnTo>
                <a:lnTo>
                  <a:pt x="1848192" y="2527935"/>
                </a:lnTo>
                <a:lnTo>
                  <a:pt x="1691106" y="2511590"/>
                </a:lnTo>
                <a:lnTo>
                  <a:pt x="1707464" y="2354503"/>
                </a:lnTo>
                <a:lnTo>
                  <a:pt x="2217978" y="2407653"/>
                </a:lnTo>
                <a:lnTo>
                  <a:pt x="2263495" y="2407145"/>
                </a:lnTo>
                <a:lnTo>
                  <a:pt x="2306345" y="2396655"/>
                </a:lnTo>
                <a:lnTo>
                  <a:pt x="2345220" y="2377249"/>
                </a:lnTo>
                <a:lnTo>
                  <a:pt x="2378811" y="2349995"/>
                </a:lnTo>
                <a:lnTo>
                  <a:pt x="2405799" y="2315946"/>
                </a:lnTo>
                <a:lnTo>
                  <a:pt x="2424900" y="2276183"/>
                </a:lnTo>
                <a:lnTo>
                  <a:pt x="2434767" y="2231745"/>
                </a:lnTo>
                <a:lnTo>
                  <a:pt x="2565603" y="975080"/>
                </a:lnTo>
                <a:close/>
              </a:path>
            </a:pathLst>
          </a:custGeom>
          <a:solidFill>
            <a:srgbClr val="CC48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5559407" y="1252087"/>
            <a:ext cx="6595745" cy="3797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1155" marR="5080" indent="-339090">
              <a:lnSpc>
                <a:spcPct val="117000"/>
              </a:lnSpc>
              <a:spcBef>
                <a:spcPts val="90"/>
              </a:spcBef>
            </a:pPr>
            <a:r>
              <a:rPr sz="7050" spc="725" dirty="0"/>
              <a:t>MARKETPLACE </a:t>
            </a:r>
            <a:r>
              <a:rPr sz="7050" spc="525" dirty="0"/>
              <a:t>FEATURE</a:t>
            </a:r>
            <a:r>
              <a:rPr sz="7050" spc="265" dirty="0"/>
              <a:t> </a:t>
            </a:r>
            <a:r>
              <a:rPr sz="7050" spc="705" dirty="0"/>
              <a:t>FOR </a:t>
            </a:r>
            <a:r>
              <a:rPr sz="7050" spc="765" dirty="0"/>
              <a:t>INSTAGRAM</a:t>
            </a:r>
            <a:endParaRPr sz="7050"/>
          </a:p>
        </p:txBody>
      </p:sp>
      <p:grpSp>
        <p:nvGrpSpPr>
          <p:cNvPr id="52" name="object 52"/>
          <p:cNvGrpSpPr/>
          <p:nvPr/>
        </p:nvGrpSpPr>
        <p:grpSpPr>
          <a:xfrm>
            <a:off x="9383252" y="9501308"/>
            <a:ext cx="1466215" cy="786130"/>
            <a:chOff x="9383252" y="9501308"/>
            <a:chExt cx="1466215" cy="786130"/>
          </a:xfrm>
        </p:grpSpPr>
        <p:sp>
          <p:nvSpPr>
            <p:cNvPr id="53" name="object 53"/>
            <p:cNvSpPr/>
            <p:nvPr/>
          </p:nvSpPr>
          <p:spPr>
            <a:xfrm>
              <a:off x="9383252" y="9501308"/>
              <a:ext cx="1226185" cy="786130"/>
            </a:xfrm>
            <a:custGeom>
              <a:avLst/>
              <a:gdLst/>
              <a:ahLst/>
              <a:cxnLst/>
              <a:rect l="l" t="t" r="r" b="b"/>
              <a:pathLst>
                <a:path w="1226184" h="786129">
                  <a:moveTo>
                    <a:pt x="24761" y="785691"/>
                  </a:moveTo>
                  <a:lnTo>
                    <a:pt x="17382" y="759767"/>
                  </a:lnTo>
                  <a:lnTo>
                    <a:pt x="8248" y="715271"/>
                  </a:lnTo>
                  <a:lnTo>
                    <a:pt x="2465" y="670430"/>
                  </a:lnTo>
                  <a:lnTo>
                    <a:pt x="0" y="625438"/>
                  </a:lnTo>
                  <a:lnTo>
                    <a:pt x="821" y="580488"/>
                  </a:lnTo>
                  <a:lnTo>
                    <a:pt x="4899" y="535771"/>
                  </a:lnTo>
                  <a:lnTo>
                    <a:pt x="12201" y="491481"/>
                  </a:lnTo>
                  <a:lnTo>
                    <a:pt x="22696" y="447810"/>
                  </a:lnTo>
                  <a:lnTo>
                    <a:pt x="36354" y="404952"/>
                  </a:lnTo>
                  <a:lnTo>
                    <a:pt x="53142" y="363097"/>
                  </a:lnTo>
                  <a:lnTo>
                    <a:pt x="73030" y="322440"/>
                  </a:lnTo>
                  <a:lnTo>
                    <a:pt x="95987" y="283173"/>
                  </a:lnTo>
                  <a:lnTo>
                    <a:pt x="121980" y="245488"/>
                  </a:lnTo>
                  <a:lnTo>
                    <a:pt x="150980" y="209577"/>
                  </a:lnTo>
                  <a:lnTo>
                    <a:pt x="182954" y="175635"/>
                  </a:lnTo>
                  <a:lnTo>
                    <a:pt x="217872" y="143853"/>
                  </a:lnTo>
                  <a:lnTo>
                    <a:pt x="255702" y="114424"/>
                  </a:lnTo>
                  <a:lnTo>
                    <a:pt x="295590" y="88075"/>
                  </a:lnTo>
                  <a:lnTo>
                    <a:pt x="336784" y="65231"/>
                  </a:lnTo>
                  <a:lnTo>
                    <a:pt x="379092" y="45860"/>
                  </a:lnTo>
                  <a:lnTo>
                    <a:pt x="422321" y="29931"/>
                  </a:lnTo>
                  <a:lnTo>
                    <a:pt x="466277" y="17413"/>
                  </a:lnTo>
                  <a:lnTo>
                    <a:pt x="510769" y="8272"/>
                  </a:lnTo>
                  <a:lnTo>
                    <a:pt x="555602" y="2478"/>
                  </a:lnTo>
                  <a:lnTo>
                    <a:pt x="600584" y="0"/>
                  </a:lnTo>
                  <a:lnTo>
                    <a:pt x="645522" y="804"/>
                  </a:lnTo>
                  <a:lnTo>
                    <a:pt x="690223" y="4860"/>
                  </a:lnTo>
                  <a:lnTo>
                    <a:pt x="734494" y="12135"/>
                  </a:lnTo>
                  <a:lnTo>
                    <a:pt x="778142" y="22599"/>
                  </a:lnTo>
                  <a:lnTo>
                    <a:pt x="820974" y="36219"/>
                  </a:lnTo>
                  <a:lnTo>
                    <a:pt x="862797" y="52964"/>
                  </a:lnTo>
                  <a:lnTo>
                    <a:pt x="903418" y="72801"/>
                  </a:lnTo>
                  <a:lnTo>
                    <a:pt x="942644" y="95700"/>
                  </a:lnTo>
                  <a:lnTo>
                    <a:pt x="980282" y="121628"/>
                  </a:lnTo>
                  <a:lnTo>
                    <a:pt x="1016139" y="150554"/>
                  </a:lnTo>
                  <a:lnTo>
                    <a:pt x="1050023" y="182446"/>
                  </a:lnTo>
                  <a:lnTo>
                    <a:pt x="1081739" y="217273"/>
                  </a:lnTo>
                  <a:lnTo>
                    <a:pt x="1111096" y="255002"/>
                  </a:lnTo>
                  <a:lnTo>
                    <a:pt x="1137514" y="294985"/>
                  </a:lnTo>
                  <a:lnTo>
                    <a:pt x="1160414" y="336257"/>
                  </a:lnTo>
                  <a:lnTo>
                    <a:pt x="1179827" y="378625"/>
                  </a:lnTo>
                  <a:lnTo>
                    <a:pt x="1195788" y="421898"/>
                  </a:lnTo>
                  <a:lnTo>
                    <a:pt x="1208328" y="465884"/>
                  </a:lnTo>
                  <a:lnTo>
                    <a:pt x="1217480" y="510393"/>
                  </a:lnTo>
                  <a:lnTo>
                    <a:pt x="1223278" y="555231"/>
                  </a:lnTo>
                  <a:lnTo>
                    <a:pt x="1225753" y="600209"/>
                  </a:lnTo>
                  <a:lnTo>
                    <a:pt x="1224939" y="645133"/>
                  </a:lnTo>
                  <a:lnTo>
                    <a:pt x="1220869" y="689814"/>
                  </a:lnTo>
                  <a:lnTo>
                    <a:pt x="1213574" y="734058"/>
                  </a:lnTo>
                  <a:lnTo>
                    <a:pt x="1203088" y="777675"/>
                  </a:lnTo>
                  <a:lnTo>
                    <a:pt x="1076551" y="785691"/>
                  </a:lnTo>
                  <a:lnTo>
                    <a:pt x="836907" y="451789"/>
                  </a:lnTo>
                  <a:lnTo>
                    <a:pt x="804521" y="414317"/>
                  </a:lnTo>
                  <a:lnTo>
                    <a:pt x="766962" y="384032"/>
                  </a:lnTo>
                  <a:lnTo>
                    <a:pt x="725341" y="361117"/>
                  </a:lnTo>
                  <a:lnTo>
                    <a:pt x="680767" y="345755"/>
                  </a:lnTo>
                  <a:lnTo>
                    <a:pt x="634352" y="338127"/>
                  </a:lnTo>
                  <a:lnTo>
                    <a:pt x="587207" y="338416"/>
                  </a:lnTo>
                  <a:lnTo>
                    <a:pt x="540440" y="346805"/>
                  </a:lnTo>
                  <a:lnTo>
                    <a:pt x="495164" y="363476"/>
                  </a:lnTo>
                  <a:lnTo>
                    <a:pt x="452489" y="388613"/>
                  </a:lnTo>
                  <a:lnTo>
                    <a:pt x="415017" y="420999"/>
                  </a:lnTo>
                  <a:lnTo>
                    <a:pt x="384732" y="458558"/>
                  </a:lnTo>
                  <a:lnTo>
                    <a:pt x="361817" y="500179"/>
                  </a:lnTo>
                  <a:lnTo>
                    <a:pt x="346455" y="544753"/>
                  </a:lnTo>
                  <a:lnTo>
                    <a:pt x="338827" y="591168"/>
                  </a:lnTo>
                  <a:lnTo>
                    <a:pt x="339116" y="638313"/>
                  </a:lnTo>
                  <a:lnTo>
                    <a:pt x="347505" y="685079"/>
                  </a:lnTo>
                  <a:lnTo>
                    <a:pt x="364177" y="730355"/>
                  </a:lnTo>
                  <a:lnTo>
                    <a:pt x="389313" y="773031"/>
                  </a:lnTo>
                  <a:lnTo>
                    <a:pt x="398399" y="785691"/>
                  </a:lnTo>
                  <a:lnTo>
                    <a:pt x="24761" y="785691"/>
                  </a:lnTo>
                  <a:close/>
                </a:path>
                <a:path w="1226184" h="786129">
                  <a:moveTo>
                    <a:pt x="825904" y="785691"/>
                  </a:moveTo>
                  <a:lnTo>
                    <a:pt x="841549" y="766347"/>
                  </a:lnTo>
                  <a:lnTo>
                    <a:pt x="864521" y="724805"/>
                  </a:lnTo>
                  <a:lnTo>
                    <a:pt x="879940" y="680311"/>
                  </a:lnTo>
                  <a:lnTo>
                    <a:pt x="887612" y="633957"/>
                  </a:lnTo>
                  <a:lnTo>
                    <a:pt x="887340" y="586836"/>
                  </a:lnTo>
                  <a:lnTo>
                    <a:pt x="878929" y="540039"/>
                  </a:lnTo>
                  <a:lnTo>
                    <a:pt x="862184" y="494660"/>
                  </a:lnTo>
                  <a:lnTo>
                    <a:pt x="836907" y="451789"/>
                  </a:lnTo>
                  <a:lnTo>
                    <a:pt x="1076551" y="785691"/>
                  </a:lnTo>
                  <a:lnTo>
                    <a:pt x="825904" y="785691"/>
                  </a:lnTo>
                  <a:close/>
                </a:path>
                <a:path w="1226184" h="786129">
                  <a:moveTo>
                    <a:pt x="398399" y="785691"/>
                  </a:moveTo>
                  <a:lnTo>
                    <a:pt x="389313" y="773031"/>
                  </a:lnTo>
                  <a:lnTo>
                    <a:pt x="400254" y="785691"/>
                  </a:lnTo>
                  <a:lnTo>
                    <a:pt x="398399" y="785691"/>
                  </a:lnTo>
                  <a:close/>
                </a:path>
              </a:pathLst>
            </a:custGeom>
            <a:solidFill>
              <a:srgbClr val="CC486A">
                <a:alpha val="76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10944" y="9711203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219074" y="438149"/>
                  </a:moveTo>
                  <a:lnTo>
                    <a:pt x="168843" y="432364"/>
                  </a:lnTo>
                  <a:lnTo>
                    <a:pt x="122731" y="415882"/>
                  </a:lnTo>
                  <a:lnTo>
                    <a:pt x="82054" y="390021"/>
                  </a:lnTo>
                  <a:lnTo>
                    <a:pt x="48128" y="356095"/>
                  </a:lnTo>
                  <a:lnTo>
                    <a:pt x="22267" y="315418"/>
                  </a:lnTo>
                  <a:lnTo>
                    <a:pt x="5785" y="269306"/>
                  </a:lnTo>
                  <a:lnTo>
                    <a:pt x="0" y="219074"/>
                  </a:lnTo>
                  <a:lnTo>
                    <a:pt x="5785" y="168843"/>
                  </a:lnTo>
                  <a:lnTo>
                    <a:pt x="22267" y="122731"/>
                  </a:lnTo>
                  <a:lnTo>
                    <a:pt x="48128" y="82054"/>
                  </a:lnTo>
                  <a:lnTo>
                    <a:pt x="82054" y="48128"/>
                  </a:lnTo>
                  <a:lnTo>
                    <a:pt x="122731" y="22267"/>
                  </a:lnTo>
                  <a:lnTo>
                    <a:pt x="168843" y="5785"/>
                  </a:lnTo>
                  <a:lnTo>
                    <a:pt x="219074" y="0"/>
                  </a:lnTo>
                  <a:lnTo>
                    <a:pt x="269306" y="5785"/>
                  </a:lnTo>
                  <a:lnTo>
                    <a:pt x="315418" y="22267"/>
                  </a:lnTo>
                  <a:lnTo>
                    <a:pt x="356095" y="48128"/>
                  </a:lnTo>
                  <a:lnTo>
                    <a:pt x="390021" y="82054"/>
                  </a:lnTo>
                  <a:lnTo>
                    <a:pt x="415882" y="122731"/>
                  </a:lnTo>
                  <a:lnTo>
                    <a:pt x="432364" y="168843"/>
                  </a:lnTo>
                  <a:lnTo>
                    <a:pt x="438149" y="219074"/>
                  </a:lnTo>
                  <a:lnTo>
                    <a:pt x="432364" y="269306"/>
                  </a:lnTo>
                  <a:lnTo>
                    <a:pt x="415882" y="315418"/>
                  </a:lnTo>
                  <a:lnTo>
                    <a:pt x="390021" y="356095"/>
                  </a:lnTo>
                  <a:lnTo>
                    <a:pt x="356095" y="390021"/>
                  </a:lnTo>
                  <a:lnTo>
                    <a:pt x="315418" y="415882"/>
                  </a:lnTo>
                  <a:lnTo>
                    <a:pt x="269306" y="432364"/>
                  </a:lnTo>
                  <a:lnTo>
                    <a:pt x="219074" y="438149"/>
                  </a:lnTo>
                  <a:close/>
                </a:path>
              </a:pathLst>
            </a:custGeom>
            <a:solidFill>
              <a:srgbClr val="823AB4">
                <a:alpha val="6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73534BF-501B-3FF1-5334-D62465941DBE}"/>
              </a:ext>
            </a:extLst>
          </p:cNvPr>
          <p:cNvSpPr txBox="1"/>
          <p:nvPr/>
        </p:nvSpPr>
        <p:spPr>
          <a:xfrm>
            <a:off x="6014387" y="6860537"/>
            <a:ext cx="60266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Virendra Kumar Verma </a:t>
            </a:r>
            <a:endParaRPr lang="en-US" sz="3600" dirty="0">
              <a:solidFill>
                <a:srgbClr val="000000"/>
              </a:solidFill>
            </a:endParaRP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IIT Guwahati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190122057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286" y="1811262"/>
            <a:ext cx="10064750" cy="7766684"/>
            <a:chOff x="727286" y="1811262"/>
            <a:chExt cx="10064750" cy="77666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286" y="1811262"/>
              <a:ext cx="4151325" cy="77663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28022" y="5677429"/>
              <a:ext cx="2972435" cy="0"/>
            </a:xfrm>
            <a:custGeom>
              <a:avLst/>
              <a:gdLst/>
              <a:ahLst/>
              <a:cxnLst/>
              <a:rect l="l" t="t" r="r" b="b"/>
              <a:pathLst>
                <a:path w="2972435">
                  <a:moveTo>
                    <a:pt x="0" y="0"/>
                  </a:moveTo>
                  <a:lnTo>
                    <a:pt x="297186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9886" y="5563131"/>
              <a:ext cx="171435" cy="2285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1619" y="3247036"/>
              <a:ext cx="4420049" cy="33526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231848"/>
            <a:ext cx="92786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5550" algn="l"/>
                <a:tab pos="5890895" algn="l"/>
                <a:tab pos="7910830" algn="l"/>
              </a:tabLst>
            </a:pPr>
            <a:r>
              <a:rPr sz="5000" spc="1010" dirty="0">
                <a:solidFill>
                  <a:srgbClr val="18384A"/>
                </a:solidFill>
              </a:rPr>
              <a:t>WHAT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1100" dirty="0">
                <a:solidFill>
                  <a:srgbClr val="18384A"/>
                </a:solidFill>
              </a:rPr>
              <a:t>SELLERS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875" dirty="0">
                <a:solidFill>
                  <a:srgbClr val="18384A"/>
                </a:solidFill>
              </a:rPr>
              <a:t>WILL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1090" dirty="0">
                <a:solidFill>
                  <a:srgbClr val="18384A"/>
                </a:solidFill>
              </a:rPr>
              <a:t>SEE</a:t>
            </a:r>
            <a:endParaRPr sz="50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18862" y="4124330"/>
            <a:ext cx="66675" cy="666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06187" y="3863980"/>
            <a:ext cx="546290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250" spc="145" dirty="0">
                <a:latin typeface="Arial"/>
                <a:cs typeface="Arial"/>
              </a:rPr>
              <a:t>On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200" dirty="0">
                <a:latin typeface="Arial"/>
                <a:cs typeface="Arial"/>
              </a:rPr>
              <a:t>confirmation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of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180" dirty="0">
                <a:latin typeface="Arial"/>
                <a:cs typeface="Arial"/>
              </a:rPr>
              <a:t>order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10" dirty="0">
                <a:latin typeface="Arial"/>
                <a:cs typeface="Arial"/>
              </a:rPr>
              <a:t>from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185" dirty="0">
                <a:latin typeface="Arial"/>
                <a:cs typeface="Arial"/>
              </a:rPr>
              <a:t>chat,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140" dirty="0">
                <a:latin typeface="Arial"/>
                <a:cs typeface="Arial"/>
              </a:rPr>
              <a:t>it </a:t>
            </a:r>
            <a:r>
              <a:rPr sz="2250" spc="254" dirty="0">
                <a:latin typeface="Arial"/>
                <a:cs typeface="Arial"/>
              </a:rPr>
              <a:t>can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be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35" dirty="0">
                <a:latin typeface="Arial"/>
                <a:cs typeface="Arial"/>
              </a:rPr>
              <a:t>easily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80" dirty="0">
                <a:latin typeface="Arial"/>
                <a:cs typeface="Arial"/>
              </a:rPr>
              <a:t>stored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30" dirty="0">
                <a:latin typeface="Arial"/>
                <a:cs typeface="Arial"/>
              </a:rPr>
              <a:t>in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14" dirty="0">
                <a:latin typeface="Arial"/>
                <a:cs typeface="Arial"/>
              </a:rPr>
              <a:t>Your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45" dirty="0">
                <a:latin typeface="Arial"/>
                <a:cs typeface="Arial"/>
              </a:rPr>
              <a:t>orders </a:t>
            </a:r>
            <a:r>
              <a:rPr sz="2250" spc="125" dirty="0">
                <a:latin typeface="Arial"/>
                <a:cs typeface="Arial"/>
              </a:rPr>
              <a:t>section.</a:t>
            </a:r>
            <a:endParaRPr sz="2250">
              <a:latin typeface="Arial"/>
              <a:cs typeface="Arial"/>
            </a:endParaRPr>
          </a:p>
          <a:p>
            <a:pPr marL="12700" marR="358140">
              <a:lnSpc>
                <a:spcPct val="116700"/>
              </a:lnSpc>
            </a:pPr>
            <a:r>
              <a:rPr sz="2250" spc="135" dirty="0">
                <a:latin typeface="Arial"/>
                <a:cs typeface="Arial"/>
              </a:rPr>
              <a:t>Orders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125" dirty="0">
                <a:latin typeface="Arial"/>
                <a:cs typeface="Arial"/>
              </a:rPr>
              <a:t>will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225" dirty="0">
                <a:latin typeface="Arial"/>
                <a:cs typeface="Arial"/>
              </a:rPr>
              <a:t>get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155" dirty="0">
                <a:latin typeface="Arial"/>
                <a:cs typeface="Arial"/>
              </a:rPr>
              <a:t>orders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ID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265" dirty="0">
                <a:latin typeface="Arial"/>
                <a:cs typeface="Arial"/>
              </a:rPr>
              <a:t>and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60" dirty="0">
                <a:latin typeface="Arial"/>
                <a:cs typeface="Arial"/>
              </a:rPr>
              <a:t>status </a:t>
            </a:r>
            <a:r>
              <a:rPr sz="2250" spc="254" dirty="0">
                <a:latin typeface="Arial"/>
                <a:cs typeface="Arial"/>
              </a:rPr>
              <a:t>can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be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254" dirty="0">
                <a:latin typeface="Arial"/>
                <a:cs typeface="Arial"/>
              </a:rPr>
              <a:t>updated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245" dirty="0">
                <a:latin typeface="Arial"/>
                <a:cs typeface="Arial"/>
              </a:rPr>
              <a:t>by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110" dirty="0">
                <a:latin typeface="Arial"/>
                <a:cs typeface="Arial"/>
              </a:rPr>
              <a:t>buyers.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18862" y="5324480"/>
            <a:ext cx="66675" cy="666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28898" y="1028705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9695" y="0"/>
            <a:ext cx="4558665" cy="3136900"/>
          </a:xfrm>
          <a:custGeom>
            <a:avLst/>
            <a:gdLst/>
            <a:ahLst/>
            <a:cxnLst/>
            <a:rect l="l" t="t" r="r" b="b"/>
            <a:pathLst>
              <a:path w="4558665" h="3136900">
                <a:moveTo>
                  <a:pt x="3424445" y="3086099"/>
                </a:moveTo>
                <a:lnTo>
                  <a:pt x="2296020" y="3086099"/>
                </a:lnTo>
                <a:lnTo>
                  <a:pt x="1854213" y="2959099"/>
                </a:lnTo>
                <a:lnTo>
                  <a:pt x="1811690" y="2933699"/>
                </a:lnTo>
                <a:lnTo>
                  <a:pt x="1727630" y="2908299"/>
                </a:lnTo>
                <a:lnTo>
                  <a:pt x="1686107" y="2882899"/>
                </a:lnTo>
                <a:lnTo>
                  <a:pt x="1644929" y="2870199"/>
                </a:lnTo>
                <a:lnTo>
                  <a:pt x="1604103" y="2844799"/>
                </a:lnTo>
                <a:lnTo>
                  <a:pt x="1563636" y="2832099"/>
                </a:lnTo>
                <a:lnTo>
                  <a:pt x="1483802" y="2781299"/>
                </a:lnTo>
                <a:lnTo>
                  <a:pt x="1444448" y="2768599"/>
                </a:lnTo>
                <a:lnTo>
                  <a:pt x="1366899" y="2717799"/>
                </a:lnTo>
                <a:lnTo>
                  <a:pt x="1290936" y="2666999"/>
                </a:lnTo>
                <a:lnTo>
                  <a:pt x="1216611" y="2616199"/>
                </a:lnTo>
                <a:lnTo>
                  <a:pt x="1143973" y="2565399"/>
                </a:lnTo>
                <a:lnTo>
                  <a:pt x="1073074" y="2514599"/>
                </a:lnTo>
                <a:lnTo>
                  <a:pt x="1038292" y="2476499"/>
                </a:lnTo>
                <a:lnTo>
                  <a:pt x="1003964" y="2451099"/>
                </a:lnTo>
                <a:lnTo>
                  <a:pt x="970097" y="2425699"/>
                </a:lnTo>
                <a:lnTo>
                  <a:pt x="936695" y="2387599"/>
                </a:lnTo>
                <a:lnTo>
                  <a:pt x="903767" y="2362199"/>
                </a:lnTo>
                <a:lnTo>
                  <a:pt x="871317" y="2336799"/>
                </a:lnTo>
                <a:lnTo>
                  <a:pt x="839353" y="2298699"/>
                </a:lnTo>
                <a:lnTo>
                  <a:pt x="807881" y="2273299"/>
                </a:lnTo>
                <a:lnTo>
                  <a:pt x="776907" y="2235199"/>
                </a:lnTo>
                <a:lnTo>
                  <a:pt x="746437" y="2197099"/>
                </a:lnTo>
                <a:lnTo>
                  <a:pt x="716479" y="2171699"/>
                </a:lnTo>
                <a:lnTo>
                  <a:pt x="687037" y="2133599"/>
                </a:lnTo>
                <a:lnTo>
                  <a:pt x="658119" y="2095499"/>
                </a:lnTo>
                <a:lnTo>
                  <a:pt x="629731" y="2070099"/>
                </a:lnTo>
                <a:lnTo>
                  <a:pt x="601879" y="2031999"/>
                </a:lnTo>
                <a:lnTo>
                  <a:pt x="574570" y="1993899"/>
                </a:lnTo>
                <a:lnTo>
                  <a:pt x="547810" y="1955799"/>
                </a:lnTo>
                <a:lnTo>
                  <a:pt x="521605" y="1917699"/>
                </a:lnTo>
                <a:lnTo>
                  <a:pt x="495961" y="1879599"/>
                </a:lnTo>
                <a:lnTo>
                  <a:pt x="470886" y="1841499"/>
                </a:lnTo>
                <a:lnTo>
                  <a:pt x="446385" y="1803399"/>
                </a:lnTo>
                <a:lnTo>
                  <a:pt x="422465" y="1765299"/>
                </a:lnTo>
                <a:lnTo>
                  <a:pt x="399131" y="1727199"/>
                </a:lnTo>
                <a:lnTo>
                  <a:pt x="376391" y="1689099"/>
                </a:lnTo>
                <a:lnTo>
                  <a:pt x="354251" y="1650999"/>
                </a:lnTo>
                <a:lnTo>
                  <a:pt x="332717" y="1612899"/>
                </a:lnTo>
                <a:lnTo>
                  <a:pt x="311795" y="1574799"/>
                </a:lnTo>
                <a:lnTo>
                  <a:pt x="291492" y="1536699"/>
                </a:lnTo>
                <a:lnTo>
                  <a:pt x="271814" y="1498599"/>
                </a:lnTo>
                <a:lnTo>
                  <a:pt x="252768" y="1447799"/>
                </a:lnTo>
                <a:lnTo>
                  <a:pt x="234359" y="1409699"/>
                </a:lnTo>
                <a:lnTo>
                  <a:pt x="216595" y="1371599"/>
                </a:lnTo>
                <a:lnTo>
                  <a:pt x="199481" y="1320799"/>
                </a:lnTo>
                <a:lnTo>
                  <a:pt x="183024" y="1282699"/>
                </a:lnTo>
                <a:lnTo>
                  <a:pt x="167230" y="1244599"/>
                </a:lnTo>
                <a:lnTo>
                  <a:pt x="152106" y="1193799"/>
                </a:lnTo>
                <a:lnTo>
                  <a:pt x="137657" y="1155699"/>
                </a:lnTo>
                <a:lnTo>
                  <a:pt x="123891" y="1104899"/>
                </a:lnTo>
                <a:lnTo>
                  <a:pt x="110813" y="1066799"/>
                </a:lnTo>
                <a:lnTo>
                  <a:pt x="98431" y="1015999"/>
                </a:lnTo>
                <a:lnTo>
                  <a:pt x="86749" y="977899"/>
                </a:lnTo>
                <a:lnTo>
                  <a:pt x="75776" y="927099"/>
                </a:lnTo>
                <a:lnTo>
                  <a:pt x="65516" y="888999"/>
                </a:lnTo>
                <a:lnTo>
                  <a:pt x="55977" y="838199"/>
                </a:lnTo>
                <a:lnTo>
                  <a:pt x="47164" y="800099"/>
                </a:lnTo>
                <a:lnTo>
                  <a:pt x="39084" y="749299"/>
                </a:lnTo>
                <a:lnTo>
                  <a:pt x="31744" y="698499"/>
                </a:lnTo>
                <a:lnTo>
                  <a:pt x="25149" y="660399"/>
                </a:lnTo>
                <a:lnTo>
                  <a:pt x="19306" y="609599"/>
                </a:lnTo>
                <a:lnTo>
                  <a:pt x="14222" y="558799"/>
                </a:lnTo>
                <a:lnTo>
                  <a:pt x="9903" y="520699"/>
                </a:lnTo>
                <a:lnTo>
                  <a:pt x="6355" y="469899"/>
                </a:lnTo>
                <a:lnTo>
                  <a:pt x="3584" y="419099"/>
                </a:lnTo>
                <a:lnTo>
                  <a:pt x="1597" y="368299"/>
                </a:lnTo>
                <a:lnTo>
                  <a:pt x="400" y="317499"/>
                </a:lnTo>
                <a:lnTo>
                  <a:pt x="0" y="279399"/>
                </a:lnTo>
                <a:lnTo>
                  <a:pt x="400" y="228599"/>
                </a:lnTo>
                <a:lnTo>
                  <a:pt x="1597" y="177799"/>
                </a:lnTo>
                <a:lnTo>
                  <a:pt x="3584" y="126999"/>
                </a:lnTo>
                <a:lnTo>
                  <a:pt x="6355" y="88899"/>
                </a:lnTo>
                <a:lnTo>
                  <a:pt x="9903" y="38099"/>
                </a:lnTo>
                <a:lnTo>
                  <a:pt x="13839" y="0"/>
                </a:lnTo>
                <a:lnTo>
                  <a:pt x="1605593" y="0"/>
                </a:lnTo>
                <a:lnTo>
                  <a:pt x="1596210" y="38099"/>
                </a:lnTo>
                <a:lnTo>
                  <a:pt x="1588462" y="88899"/>
                </a:lnTo>
                <a:lnTo>
                  <a:pt x="1582380" y="126999"/>
                </a:lnTo>
                <a:lnTo>
                  <a:pt x="1577997" y="177799"/>
                </a:lnTo>
                <a:lnTo>
                  <a:pt x="1575344" y="228599"/>
                </a:lnTo>
                <a:lnTo>
                  <a:pt x="1574452" y="279399"/>
                </a:lnTo>
                <a:lnTo>
                  <a:pt x="1575344" y="317499"/>
                </a:lnTo>
                <a:lnTo>
                  <a:pt x="1577997" y="368299"/>
                </a:lnTo>
                <a:lnTo>
                  <a:pt x="1582380" y="419099"/>
                </a:lnTo>
                <a:lnTo>
                  <a:pt x="1588462" y="469899"/>
                </a:lnTo>
                <a:lnTo>
                  <a:pt x="1596210" y="507999"/>
                </a:lnTo>
                <a:lnTo>
                  <a:pt x="1605593" y="558799"/>
                </a:lnTo>
                <a:lnTo>
                  <a:pt x="1616578" y="596899"/>
                </a:lnTo>
                <a:lnTo>
                  <a:pt x="1629135" y="647699"/>
                </a:lnTo>
                <a:lnTo>
                  <a:pt x="1643231" y="685799"/>
                </a:lnTo>
                <a:lnTo>
                  <a:pt x="1658835" y="736599"/>
                </a:lnTo>
                <a:lnTo>
                  <a:pt x="1675914" y="774699"/>
                </a:lnTo>
                <a:lnTo>
                  <a:pt x="1694438" y="812799"/>
                </a:lnTo>
                <a:lnTo>
                  <a:pt x="1714374" y="850899"/>
                </a:lnTo>
                <a:lnTo>
                  <a:pt x="1735690" y="901699"/>
                </a:lnTo>
                <a:lnTo>
                  <a:pt x="1758355" y="939799"/>
                </a:lnTo>
                <a:lnTo>
                  <a:pt x="1782338" y="977899"/>
                </a:lnTo>
                <a:lnTo>
                  <a:pt x="1807605" y="1015999"/>
                </a:lnTo>
                <a:lnTo>
                  <a:pt x="1834126" y="1041399"/>
                </a:lnTo>
                <a:lnTo>
                  <a:pt x="1861868" y="1079499"/>
                </a:lnTo>
                <a:lnTo>
                  <a:pt x="1890801" y="1117599"/>
                </a:lnTo>
                <a:lnTo>
                  <a:pt x="1920891" y="1155699"/>
                </a:lnTo>
                <a:lnTo>
                  <a:pt x="1952108" y="1181099"/>
                </a:lnTo>
                <a:lnTo>
                  <a:pt x="1984420" y="1219199"/>
                </a:lnTo>
                <a:lnTo>
                  <a:pt x="2017794" y="1244599"/>
                </a:lnTo>
                <a:lnTo>
                  <a:pt x="2052200" y="1269999"/>
                </a:lnTo>
                <a:lnTo>
                  <a:pt x="2087604" y="1295399"/>
                </a:lnTo>
                <a:lnTo>
                  <a:pt x="2123976" y="1320799"/>
                </a:lnTo>
                <a:lnTo>
                  <a:pt x="2161284" y="1346199"/>
                </a:lnTo>
                <a:lnTo>
                  <a:pt x="2199496" y="1371599"/>
                </a:lnTo>
                <a:lnTo>
                  <a:pt x="2238580" y="1396999"/>
                </a:lnTo>
                <a:lnTo>
                  <a:pt x="2278505" y="1422399"/>
                </a:lnTo>
                <a:lnTo>
                  <a:pt x="2319238" y="1435099"/>
                </a:lnTo>
                <a:lnTo>
                  <a:pt x="2360748" y="1460499"/>
                </a:lnTo>
                <a:lnTo>
                  <a:pt x="2445972" y="1485899"/>
                </a:lnTo>
                <a:lnTo>
                  <a:pt x="2489622" y="1511299"/>
                </a:lnTo>
                <a:lnTo>
                  <a:pt x="2533922" y="1523999"/>
                </a:lnTo>
                <a:lnTo>
                  <a:pt x="2578839" y="1523999"/>
                </a:lnTo>
                <a:lnTo>
                  <a:pt x="2670402" y="1549399"/>
                </a:lnTo>
                <a:lnTo>
                  <a:pt x="2716984" y="1549399"/>
                </a:lnTo>
                <a:lnTo>
                  <a:pt x="2764056" y="1562099"/>
                </a:lnTo>
                <a:lnTo>
                  <a:pt x="4558302" y="1562099"/>
                </a:lnTo>
                <a:lnTo>
                  <a:pt x="4558302" y="2578099"/>
                </a:lnTo>
                <a:lnTo>
                  <a:pt x="4468527" y="2641599"/>
                </a:lnTo>
                <a:lnTo>
                  <a:pt x="4393307" y="2692399"/>
                </a:lnTo>
                <a:lnTo>
                  <a:pt x="4316465" y="2743199"/>
                </a:lnTo>
                <a:lnTo>
                  <a:pt x="4277452" y="2768599"/>
                </a:lnTo>
                <a:lnTo>
                  <a:pt x="4238052" y="2781299"/>
                </a:lnTo>
                <a:lnTo>
                  <a:pt x="4158117" y="2832099"/>
                </a:lnTo>
                <a:lnTo>
                  <a:pt x="4117595" y="2844799"/>
                </a:lnTo>
                <a:lnTo>
                  <a:pt x="4076712" y="2870199"/>
                </a:lnTo>
                <a:lnTo>
                  <a:pt x="4035475" y="2882899"/>
                </a:lnTo>
                <a:lnTo>
                  <a:pt x="3993888" y="2908299"/>
                </a:lnTo>
                <a:lnTo>
                  <a:pt x="3909696" y="2933699"/>
                </a:lnTo>
                <a:lnTo>
                  <a:pt x="3867102" y="2959099"/>
                </a:lnTo>
                <a:lnTo>
                  <a:pt x="3424445" y="3086099"/>
                </a:lnTo>
                <a:close/>
              </a:path>
              <a:path w="4558665" h="3136900">
                <a:moveTo>
                  <a:pt x="4558302" y="1562099"/>
                </a:moveTo>
                <a:lnTo>
                  <a:pt x="2955037" y="1562099"/>
                </a:lnTo>
                <a:lnTo>
                  <a:pt x="3002109" y="1549399"/>
                </a:lnTo>
                <a:lnTo>
                  <a:pt x="3048690" y="1549399"/>
                </a:lnTo>
                <a:lnTo>
                  <a:pt x="3140253" y="1523999"/>
                </a:lnTo>
                <a:lnTo>
                  <a:pt x="3185171" y="1523999"/>
                </a:lnTo>
                <a:lnTo>
                  <a:pt x="3229471" y="1511299"/>
                </a:lnTo>
                <a:lnTo>
                  <a:pt x="3273121" y="1485899"/>
                </a:lnTo>
                <a:lnTo>
                  <a:pt x="3358345" y="1460499"/>
                </a:lnTo>
                <a:lnTo>
                  <a:pt x="3399855" y="1435099"/>
                </a:lnTo>
                <a:lnTo>
                  <a:pt x="3440588" y="1422399"/>
                </a:lnTo>
                <a:lnTo>
                  <a:pt x="3480512" y="1396999"/>
                </a:lnTo>
                <a:lnTo>
                  <a:pt x="3519596" y="1371599"/>
                </a:lnTo>
                <a:lnTo>
                  <a:pt x="3557808" y="1346199"/>
                </a:lnTo>
                <a:lnTo>
                  <a:pt x="3595116" y="1320799"/>
                </a:lnTo>
                <a:lnTo>
                  <a:pt x="3631488" y="1295399"/>
                </a:lnTo>
                <a:lnTo>
                  <a:pt x="3666893" y="1269999"/>
                </a:lnTo>
                <a:lnTo>
                  <a:pt x="3701298" y="1244599"/>
                </a:lnTo>
                <a:lnTo>
                  <a:pt x="3734673" y="1219199"/>
                </a:lnTo>
                <a:lnTo>
                  <a:pt x="3766984" y="1181099"/>
                </a:lnTo>
                <a:lnTo>
                  <a:pt x="3798201" y="1155699"/>
                </a:lnTo>
                <a:lnTo>
                  <a:pt x="3828292" y="1117599"/>
                </a:lnTo>
                <a:lnTo>
                  <a:pt x="3857224" y="1079499"/>
                </a:lnTo>
                <a:lnTo>
                  <a:pt x="3884967" y="1041399"/>
                </a:lnTo>
                <a:lnTo>
                  <a:pt x="3911488" y="1015999"/>
                </a:lnTo>
                <a:lnTo>
                  <a:pt x="3936755" y="977899"/>
                </a:lnTo>
                <a:lnTo>
                  <a:pt x="3960737" y="939799"/>
                </a:lnTo>
                <a:lnTo>
                  <a:pt x="3983402" y="901699"/>
                </a:lnTo>
                <a:lnTo>
                  <a:pt x="4004719" y="850899"/>
                </a:lnTo>
                <a:lnTo>
                  <a:pt x="4024655" y="812799"/>
                </a:lnTo>
                <a:lnTo>
                  <a:pt x="4043178" y="774699"/>
                </a:lnTo>
                <a:lnTo>
                  <a:pt x="4060258" y="736599"/>
                </a:lnTo>
                <a:lnTo>
                  <a:pt x="4075862" y="685799"/>
                </a:lnTo>
                <a:lnTo>
                  <a:pt x="4089958" y="647699"/>
                </a:lnTo>
                <a:lnTo>
                  <a:pt x="4102515" y="596899"/>
                </a:lnTo>
                <a:lnTo>
                  <a:pt x="4113500" y="558799"/>
                </a:lnTo>
                <a:lnTo>
                  <a:pt x="4122883" y="507999"/>
                </a:lnTo>
                <a:lnTo>
                  <a:pt x="4130631" y="469899"/>
                </a:lnTo>
                <a:lnTo>
                  <a:pt x="4136712" y="419099"/>
                </a:lnTo>
                <a:lnTo>
                  <a:pt x="4141096" y="368299"/>
                </a:lnTo>
                <a:lnTo>
                  <a:pt x="4143749" y="317499"/>
                </a:lnTo>
                <a:lnTo>
                  <a:pt x="4144640" y="279399"/>
                </a:lnTo>
                <a:lnTo>
                  <a:pt x="4143755" y="228599"/>
                </a:lnTo>
                <a:lnTo>
                  <a:pt x="4141121" y="177799"/>
                </a:lnTo>
                <a:lnTo>
                  <a:pt x="4136768" y="126999"/>
                </a:lnTo>
                <a:lnTo>
                  <a:pt x="4130727" y="88899"/>
                </a:lnTo>
                <a:lnTo>
                  <a:pt x="4123029" y="38099"/>
                </a:lnTo>
                <a:lnTo>
                  <a:pt x="4113705" y="0"/>
                </a:lnTo>
                <a:lnTo>
                  <a:pt x="4558302" y="0"/>
                </a:lnTo>
                <a:lnTo>
                  <a:pt x="4558302" y="1562099"/>
                </a:lnTo>
                <a:close/>
              </a:path>
              <a:path w="4558665" h="3136900">
                <a:moveTo>
                  <a:pt x="3286296" y="3111499"/>
                </a:moveTo>
                <a:lnTo>
                  <a:pt x="2433861" y="3111499"/>
                </a:lnTo>
                <a:lnTo>
                  <a:pt x="2341718" y="3086099"/>
                </a:lnTo>
                <a:lnTo>
                  <a:pt x="3378646" y="3086099"/>
                </a:lnTo>
                <a:lnTo>
                  <a:pt x="3286296" y="3111499"/>
                </a:lnTo>
                <a:close/>
              </a:path>
              <a:path w="4558665" h="3136900">
                <a:moveTo>
                  <a:pt x="3192984" y="3124199"/>
                </a:moveTo>
                <a:lnTo>
                  <a:pt x="2526955" y="3124199"/>
                </a:lnTo>
                <a:lnTo>
                  <a:pt x="2480292" y="3111499"/>
                </a:lnTo>
                <a:lnTo>
                  <a:pt x="3239757" y="3111499"/>
                </a:lnTo>
                <a:lnTo>
                  <a:pt x="3192984" y="3124199"/>
                </a:lnTo>
                <a:close/>
              </a:path>
              <a:path w="4558665" h="3136900">
                <a:moveTo>
                  <a:pt x="3051322" y="3136899"/>
                </a:moveTo>
                <a:lnTo>
                  <a:pt x="2668270" y="3136899"/>
                </a:lnTo>
                <a:lnTo>
                  <a:pt x="2620951" y="3124199"/>
                </a:lnTo>
                <a:lnTo>
                  <a:pt x="3098760" y="3124199"/>
                </a:lnTo>
                <a:lnTo>
                  <a:pt x="3051322" y="3136899"/>
                </a:lnTo>
                <a:close/>
              </a:path>
            </a:pathLst>
          </a:custGeom>
          <a:solidFill>
            <a:srgbClr val="823AB4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2735" y="1028700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58C1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9476" y="9706855"/>
            <a:ext cx="14783435" cy="0"/>
          </a:xfrm>
          <a:custGeom>
            <a:avLst/>
            <a:gdLst/>
            <a:ahLst/>
            <a:cxnLst/>
            <a:rect l="l" t="t" r="r" b="b"/>
            <a:pathLst>
              <a:path w="14783435">
                <a:moveTo>
                  <a:pt x="0" y="0"/>
                </a:moveTo>
                <a:lnTo>
                  <a:pt x="14782827" y="0"/>
                </a:lnTo>
              </a:path>
            </a:pathLst>
          </a:custGeom>
          <a:ln w="9524">
            <a:solidFill>
              <a:srgbClr val="58C1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02285"/>
            <a:ext cx="1711325" cy="2284730"/>
          </a:xfrm>
          <a:custGeom>
            <a:avLst/>
            <a:gdLst/>
            <a:ahLst/>
            <a:cxnLst/>
            <a:rect l="l" t="t" r="r" b="b"/>
            <a:pathLst>
              <a:path w="1711325" h="2284729">
                <a:moveTo>
                  <a:pt x="1178438" y="2284714"/>
                </a:moveTo>
                <a:lnTo>
                  <a:pt x="0" y="2284714"/>
                </a:lnTo>
                <a:lnTo>
                  <a:pt x="0" y="84471"/>
                </a:lnTo>
                <a:lnTo>
                  <a:pt x="39045" y="70023"/>
                </a:lnTo>
                <a:lnTo>
                  <a:pt x="82687" y="55674"/>
                </a:lnTo>
                <a:lnTo>
                  <a:pt x="127016" y="42891"/>
                </a:lnTo>
                <a:lnTo>
                  <a:pt x="171999" y="31707"/>
                </a:lnTo>
                <a:lnTo>
                  <a:pt x="217604" y="22154"/>
                </a:lnTo>
                <a:lnTo>
                  <a:pt x="263799" y="14265"/>
                </a:lnTo>
                <a:lnTo>
                  <a:pt x="310551" y="8073"/>
                </a:lnTo>
                <a:lnTo>
                  <a:pt x="357827" y="3609"/>
                </a:lnTo>
                <a:lnTo>
                  <a:pt x="405594" y="907"/>
                </a:lnTo>
                <a:lnTo>
                  <a:pt x="453821" y="0"/>
                </a:lnTo>
                <a:lnTo>
                  <a:pt x="502048" y="907"/>
                </a:lnTo>
                <a:lnTo>
                  <a:pt x="549816" y="3609"/>
                </a:lnTo>
                <a:lnTo>
                  <a:pt x="597092" y="8073"/>
                </a:lnTo>
                <a:lnTo>
                  <a:pt x="643844" y="14265"/>
                </a:lnTo>
                <a:lnTo>
                  <a:pt x="690038" y="22154"/>
                </a:lnTo>
                <a:lnTo>
                  <a:pt x="735644" y="31707"/>
                </a:lnTo>
                <a:lnTo>
                  <a:pt x="780627" y="42891"/>
                </a:lnTo>
                <a:lnTo>
                  <a:pt x="824956" y="55674"/>
                </a:lnTo>
                <a:lnTo>
                  <a:pt x="868598" y="70023"/>
                </a:lnTo>
                <a:lnTo>
                  <a:pt x="911520" y="85906"/>
                </a:lnTo>
                <a:lnTo>
                  <a:pt x="953689" y="103289"/>
                </a:lnTo>
                <a:lnTo>
                  <a:pt x="995074" y="122141"/>
                </a:lnTo>
                <a:lnTo>
                  <a:pt x="1035642" y="142430"/>
                </a:lnTo>
                <a:lnTo>
                  <a:pt x="1075360" y="164121"/>
                </a:lnTo>
                <a:lnTo>
                  <a:pt x="1114195" y="187183"/>
                </a:lnTo>
                <a:lnTo>
                  <a:pt x="1152116" y="211584"/>
                </a:lnTo>
                <a:lnTo>
                  <a:pt x="1189088" y="237290"/>
                </a:lnTo>
                <a:lnTo>
                  <a:pt x="1225081" y="264270"/>
                </a:lnTo>
                <a:lnTo>
                  <a:pt x="1260061" y="292490"/>
                </a:lnTo>
                <a:lnTo>
                  <a:pt x="1293996" y="321918"/>
                </a:lnTo>
                <a:lnTo>
                  <a:pt x="1326853" y="352522"/>
                </a:lnTo>
                <a:lnTo>
                  <a:pt x="1358599" y="384268"/>
                </a:lnTo>
                <a:lnTo>
                  <a:pt x="1389203" y="417125"/>
                </a:lnTo>
                <a:lnTo>
                  <a:pt x="1418631" y="451060"/>
                </a:lnTo>
                <a:lnTo>
                  <a:pt x="1446851" y="486040"/>
                </a:lnTo>
                <a:lnTo>
                  <a:pt x="1473830" y="522032"/>
                </a:lnTo>
                <a:lnTo>
                  <a:pt x="1499537" y="559005"/>
                </a:lnTo>
                <a:lnTo>
                  <a:pt x="1523937" y="596926"/>
                </a:lnTo>
                <a:lnTo>
                  <a:pt x="1547000" y="635761"/>
                </a:lnTo>
                <a:lnTo>
                  <a:pt x="1568691" y="675479"/>
                </a:lnTo>
                <a:lnTo>
                  <a:pt x="1588979" y="716046"/>
                </a:lnTo>
                <a:lnTo>
                  <a:pt x="1607832" y="757431"/>
                </a:lnTo>
                <a:lnTo>
                  <a:pt x="1625215" y="799601"/>
                </a:lnTo>
                <a:lnTo>
                  <a:pt x="1641098" y="842523"/>
                </a:lnTo>
                <a:lnTo>
                  <a:pt x="1655447" y="886165"/>
                </a:lnTo>
                <a:lnTo>
                  <a:pt x="1668230" y="930494"/>
                </a:lnTo>
                <a:lnTo>
                  <a:pt x="1679414" y="975477"/>
                </a:lnTo>
                <a:lnTo>
                  <a:pt x="1688966" y="1021082"/>
                </a:lnTo>
                <a:lnTo>
                  <a:pt x="1696855" y="1067277"/>
                </a:lnTo>
                <a:lnTo>
                  <a:pt x="1703048" y="1114029"/>
                </a:lnTo>
                <a:lnTo>
                  <a:pt x="1707511" y="1161305"/>
                </a:lnTo>
                <a:lnTo>
                  <a:pt x="1710213" y="1209073"/>
                </a:lnTo>
                <a:lnTo>
                  <a:pt x="1711121" y="1257299"/>
                </a:lnTo>
                <a:lnTo>
                  <a:pt x="1710213" y="1305526"/>
                </a:lnTo>
                <a:lnTo>
                  <a:pt x="1707511" y="1353294"/>
                </a:lnTo>
                <a:lnTo>
                  <a:pt x="1703048" y="1400570"/>
                </a:lnTo>
                <a:lnTo>
                  <a:pt x="1696855" y="1447322"/>
                </a:lnTo>
                <a:lnTo>
                  <a:pt x="1688966" y="1493516"/>
                </a:lnTo>
                <a:lnTo>
                  <a:pt x="1679414" y="1539122"/>
                </a:lnTo>
                <a:lnTo>
                  <a:pt x="1668230" y="1584105"/>
                </a:lnTo>
                <a:lnTo>
                  <a:pt x="1655447" y="1628434"/>
                </a:lnTo>
                <a:lnTo>
                  <a:pt x="1641098" y="1672076"/>
                </a:lnTo>
                <a:lnTo>
                  <a:pt x="1625215" y="1714998"/>
                </a:lnTo>
                <a:lnTo>
                  <a:pt x="1607832" y="1757168"/>
                </a:lnTo>
                <a:lnTo>
                  <a:pt x="1588979" y="1798553"/>
                </a:lnTo>
                <a:lnTo>
                  <a:pt x="1568691" y="1839120"/>
                </a:lnTo>
                <a:lnTo>
                  <a:pt x="1547000" y="1878838"/>
                </a:lnTo>
                <a:lnTo>
                  <a:pt x="1523937" y="1917673"/>
                </a:lnTo>
                <a:lnTo>
                  <a:pt x="1499537" y="1955594"/>
                </a:lnTo>
                <a:lnTo>
                  <a:pt x="1473830" y="1992567"/>
                </a:lnTo>
                <a:lnTo>
                  <a:pt x="1446851" y="2028559"/>
                </a:lnTo>
                <a:lnTo>
                  <a:pt x="1418631" y="2063539"/>
                </a:lnTo>
                <a:lnTo>
                  <a:pt x="1389203" y="2097474"/>
                </a:lnTo>
                <a:lnTo>
                  <a:pt x="1358599" y="2130331"/>
                </a:lnTo>
                <a:lnTo>
                  <a:pt x="1326853" y="2162077"/>
                </a:lnTo>
                <a:lnTo>
                  <a:pt x="1293996" y="2192681"/>
                </a:lnTo>
                <a:lnTo>
                  <a:pt x="1260061" y="2222109"/>
                </a:lnTo>
                <a:lnTo>
                  <a:pt x="1225081" y="2250329"/>
                </a:lnTo>
                <a:lnTo>
                  <a:pt x="1189088" y="2277309"/>
                </a:lnTo>
                <a:lnTo>
                  <a:pt x="1178438" y="2284714"/>
                </a:lnTo>
                <a:close/>
              </a:path>
            </a:pathLst>
          </a:custGeom>
          <a:solidFill>
            <a:srgbClr val="BC2F81">
              <a:alpha val="337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0901" y="3612082"/>
            <a:ext cx="16279494" cy="3914775"/>
          </a:xfrm>
          <a:custGeom>
            <a:avLst/>
            <a:gdLst/>
            <a:ahLst/>
            <a:cxnLst/>
            <a:rect l="l" t="t" r="r" b="b"/>
            <a:pathLst>
              <a:path w="16279494" h="3914775">
                <a:moveTo>
                  <a:pt x="4209110" y="1958352"/>
                </a:moveTo>
                <a:lnTo>
                  <a:pt x="4195178" y="1888578"/>
                </a:lnTo>
                <a:lnTo>
                  <a:pt x="3386124" y="54622"/>
                </a:lnTo>
                <a:lnTo>
                  <a:pt x="3356648" y="13665"/>
                </a:lnTo>
                <a:lnTo>
                  <a:pt x="3323259" y="0"/>
                </a:lnTo>
                <a:lnTo>
                  <a:pt x="78981" y="0"/>
                </a:lnTo>
                <a:lnTo>
                  <a:pt x="46304" y="11163"/>
                </a:lnTo>
                <a:lnTo>
                  <a:pt x="18973" y="43446"/>
                </a:lnTo>
                <a:lnTo>
                  <a:pt x="2705" y="89039"/>
                </a:lnTo>
                <a:lnTo>
                  <a:pt x="0" y="141249"/>
                </a:lnTo>
                <a:lnTo>
                  <a:pt x="13398" y="193344"/>
                </a:lnTo>
                <a:lnTo>
                  <a:pt x="791883" y="1958479"/>
                </a:lnTo>
                <a:lnTo>
                  <a:pt x="13398" y="3722535"/>
                </a:lnTo>
                <a:lnTo>
                  <a:pt x="0" y="3775164"/>
                </a:lnTo>
                <a:lnTo>
                  <a:pt x="2705" y="3827691"/>
                </a:lnTo>
                <a:lnTo>
                  <a:pt x="18973" y="3873462"/>
                </a:lnTo>
                <a:lnTo>
                  <a:pt x="46304" y="3905796"/>
                </a:lnTo>
                <a:lnTo>
                  <a:pt x="72593" y="3914775"/>
                </a:lnTo>
                <a:lnTo>
                  <a:pt x="3334372" y="3914775"/>
                </a:lnTo>
                <a:lnTo>
                  <a:pt x="3372916" y="3884879"/>
                </a:lnTo>
                <a:lnTo>
                  <a:pt x="4195178" y="2027301"/>
                </a:lnTo>
                <a:lnTo>
                  <a:pt x="4205630" y="1994103"/>
                </a:lnTo>
                <a:lnTo>
                  <a:pt x="4209110" y="1958352"/>
                </a:lnTo>
                <a:close/>
              </a:path>
              <a:path w="16279494" h="3914775">
                <a:moveTo>
                  <a:pt x="8253323" y="1958352"/>
                </a:moveTo>
                <a:lnTo>
                  <a:pt x="8239404" y="1888578"/>
                </a:lnTo>
                <a:lnTo>
                  <a:pt x="7431430" y="54622"/>
                </a:lnTo>
                <a:lnTo>
                  <a:pt x="7401001" y="13665"/>
                </a:lnTo>
                <a:lnTo>
                  <a:pt x="7367486" y="0"/>
                </a:lnTo>
                <a:lnTo>
                  <a:pt x="7304735" y="0"/>
                </a:lnTo>
                <a:lnTo>
                  <a:pt x="4123207" y="0"/>
                </a:lnTo>
                <a:lnTo>
                  <a:pt x="4060456" y="0"/>
                </a:lnTo>
                <a:lnTo>
                  <a:pt x="4027779" y="11163"/>
                </a:lnTo>
                <a:lnTo>
                  <a:pt x="4000449" y="43446"/>
                </a:lnTo>
                <a:lnTo>
                  <a:pt x="3984180" y="89039"/>
                </a:lnTo>
                <a:lnTo>
                  <a:pt x="3981475" y="141249"/>
                </a:lnTo>
                <a:lnTo>
                  <a:pt x="3994874" y="193344"/>
                </a:lnTo>
                <a:lnTo>
                  <a:pt x="4773358" y="1958479"/>
                </a:lnTo>
                <a:lnTo>
                  <a:pt x="3994874" y="3722535"/>
                </a:lnTo>
                <a:lnTo>
                  <a:pt x="3981475" y="3775164"/>
                </a:lnTo>
                <a:lnTo>
                  <a:pt x="3984180" y="3827691"/>
                </a:lnTo>
                <a:lnTo>
                  <a:pt x="4000449" y="3873462"/>
                </a:lnTo>
                <a:lnTo>
                  <a:pt x="4027779" y="3905796"/>
                </a:lnTo>
                <a:lnTo>
                  <a:pt x="4054068" y="3914775"/>
                </a:lnTo>
                <a:lnTo>
                  <a:pt x="4116806" y="3914775"/>
                </a:lnTo>
                <a:lnTo>
                  <a:pt x="7315848" y="3914775"/>
                </a:lnTo>
                <a:lnTo>
                  <a:pt x="7378674" y="3914775"/>
                </a:lnTo>
                <a:lnTo>
                  <a:pt x="7382142" y="3914114"/>
                </a:lnTo>
                <a:lnTo>
                  <a:pt x="7417600" y="3885336"/>
                </a:lnTo>
                <a:lnTo>
                  <a:pt x="8239404" y="2027301"/>
                </a:lnTo>
                <a:lnTo>
                  <a:pt x="8249844" y="1994103"/>
                </a:lnTo>
                <a:lnTo>
                  <a:pt x="8253323" y="1958352"/>
                </a:lnTo>
                <a:close/>
              </a:path>
              <a:path w="16279494" h="3914775">
                <a:moveTo>
                  <a:pt x="12297550" y="1958352"/>
                </a:moveTo>
                <a:lnTo>
                  <a:pt x="12283618" y="1888578"/>
                </a:lnTo>
                <a:lnTo>
                  <a:pt x="11474564" y="54622"/>
                </a:lnTo>
                <a:lnTo>
                  <a:pt x="11445494" y="13665"/>
                </a:lnTo>
                <a:lnTo>
                  <a:pt x="11411750" y="0"/>
                </a:lnTo>
                <a:lnTo>
                  <a:pt x="11348961" y="0"/>
                </a:lnTo>
                <a:lnTo>
                  <a:pt x="8167383" y="0"/>
                </a:lnTo>
                <a:lnTo>
                  <a:pt x="8104683" y="0"/>
                </a:lnTo>
                <a:lnTo>
                  <a:pt x="8072006" y="11163"/>
                </a:lnTo>
                <a:lnTo>
                  <a:pt x="8044662" y="43446"/>
                </a:lnTo>
                <a:lnTo>
                  <a:pt x="8028394" y="89039"/>
                </a:lnTo>
                <a:lnTo>
                  <a:pt x="8025701" y="141249"/>
                </a:lnTo>
                <a:lnTo>
                  <a:pt x="8039087" y="193344"/>
                </a:lnTo>
                <a:lnTo>
                  <a:pt x="8817572" y="1958479"/>
                </a:lnTo>
                <a:lnTo>
                  <a:pt x="8039087" y="3722535"/>
                </a:lnTo>
                <a:lnTo>
                  <a:pt x="8025701" y="3775164"/>
                </a:lnTo>
                <a:lnTo>
                  <a:pt x="8028394" y="3827691"/>
                </a:lnTo>
                <a:lnTo>
                  <a:pt x="8044662" y="3873462"/>
                </a:lnTo>
                <a:lnTo>
                  <a:pt x="8072006" y="3905796"/>
                </a:lnTo>
                <a:lnTo>
                  <a:pt x="8098282" y="3914775"/>
                </a:lnTo>
                <a:lnTo>
                  <a:pt x="8160918" y="3914775"/>
                </a:lnTo>
                <a:lnTo>
                  <a:pt x="11360150" y="3914775"/>
                </a:lnTo>
                <a:lnTo>
                  <a:pt x="11423002" y="3914775"/>
                </a:lnTo>
                <a:lnTo>
                  <a:pt x="11426508" y="3914114"/>
                </a:lnTo>
                <a:lnTo>
                  <a:pt x="11461814" y="3885336"/>
                </a:lnTo>
                <a:lnTo>
                  <a:pt x="12283618" y="2027301"/>
                </a:lnTo>
                <a:lnTo>
                  <a:pt x="12294057" y="1994103"/>
                </a:lnTo>
                <a:lnTo>
                  <a:pt x="12297550" y="1958352"/>
                </a:lnTo>
                <a:close/>
              </a:path>
              <a:path w="16279494" h="3914775">
                <a:moveTo>
                  <a:pt x="16279025" y="1958352"/>
                </a:moveTo>
                <a:lnTo>
                  <a:pt x="16265093" y="1888578"/>
                </a:lnTo>
                <a:lnTo>
                  <a:pt x="15456040" y="54622"/>
                </a:lnTo>
                <a:lnTo>
                  <a:pt x="15426970" y="13665"/>
                </a:lnTo>
                <a:lnTo>
                  <a:pt x="15393226" y="0"/>
                </a:lnTo>
                <a:lnTo>
                  <a:pt x="12148858" y="0"/>
                </a:lnTo>
                <a:lnTo>
                  <a:pt x="12115800" y="11163"/>
                </a:lnTo>
                <a:lnTo>
                  <a:pt x="12088419" y="43446"/>
                </a:lnTo>
                <a:lnTo>
                  <a:pt x="12072303" y="89039"/>
                </a:lnTo>
                <a:lnTo>
                  <a:pt x="12069813" y="141249"/>
                </a:lnTo>
                <a:lnTo>
                  <a:pt x="12083301" y="193344"/>
                </a:lnTo>
                <a:lnTo>
                  <a:pt x="12861798" y="1958479"/>
                </a:lnTo>
                <a:lnTo>
                  <a:pt x="12083301" y="3722535"/>
                </a:lnTo>
                <a:lnTo>
                  <a:pt x="12069813" y="3775164"/>
                </a:lnTo>
                <a:lnTo>
                  <a:pt x="12072303" y="3827691"/>
                </a:lnTo>
                <a:lnTo>
                  <a:pt x="12088419" y="3873462"/>
                </a:lnTo>
                <a:lnTo>
                  <a:pt x="12115800" y="3905796"/>
                </a:lnTo>
                <a:lnTo>
                  <a:pt x="12142394" y="3914775"/>
                </a:lnTo>
                <a:lnTo>
                  <a:pt x="15404478" y="3914775"/>
                </a:lnTo>
                <a:lnTo>
                  <a:pt x="15443289" y="3885336"/>
                </a:lnTo>
                <a:lnTo>
                  <a:pt x="16265093" y="2027301"/>
                </a:lnTo>
                <a:lnTo>
                  <a:pt x="16275533" y="1994103"/>
                </a:lnTo>
                <a:lnTo>
                  <a:pt x="16279025" y="1958352"/>
                </a:lnTo>
                <a:close/>
              </a:path>
            </a:pathLst>
          </a:custGeom>
          <a:solidFill>
            <a:srgbClr val="823A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836" y="231842"/>
            <a:ext cx="9804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6465" algn="l"/>
              </a:tabLst>
            </a:pPr>
            <a:r>
              <a:rPr sz="5000" spc="885" dirty="0">
                <a:solidFill>
                  <a:srgbClr val="18384A"/>
                </a:solidFill>
              </a:rPr>
              <a:t>GO-TO-</a:t>
            </a:r>
            <a:r>
              <a:rPr sz="5000" spc="1015" dirty="0">
                <a:solidFill>
                  <a:srgbClr val="18384A"/>
                </a:solidFill>
              </a:rPr>
              <a:t>MARKET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1019" dirty="0">
                <a:solidFill>
                  <a:srgbClr val="18384A"/>
                </a:solidFill>
              </a:rPr>
              <a:t>STRATEGY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6296554" y="4083085"/>
            <a:ext cx="2543810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100"/>
              </a:lnSpc>
              <a:spcBef>
                <a:spcPts val="100"/>
              </a:spcBef>
            </a:pPr>
            <a:r>
              <a:rPr sz="3150" spc="229" dirty="0">
                <a:solidFill>
                  <a:srgbClr val="FFFFFF"/>
                </a:solidFill>
                <a:latin typeface="Arial"/>
                <a:cs typeface="Arial"/>
              </a:rPr>
              <a:t>Launching </a:t>
            </a:r>
            <a:r>
              <a:rPr sz="3150" spc="235" dirty="0">
                <a:solidFill>
                  <a:srgbClr val="FFFFFF"/>
                </a:solidFill>
                <a:latin typeface="Arial"/>
                <a:cs typeface="Arial"/>
              </a:rPr>
              <a:t>Beta</a:t>
            </a:r>
            <a:r>
              <a:rPr sz="31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175" dirty="0">
                <a:solidFill>
                  <a:srgbClr val="FFFFFF"/>
                </a:solidFill>
                <a:latin typeface="Arial"/>
                <a:cs typeface="Arial"/>
              </a:rPr>
              <a:t>version </a:t>
            </a:r>
            <a:r>
              <a:rPr sz="3150" spc="3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3150">
              <a:latin typeface="Arial"/>
              <a:cs typeface="Arial"/>
            </a:endParaRPr>
          </a:p>
          <a:p>
            <a:pPr marL="182880" marR="175260" algn="ctr">
              <a:lnSpc>
                <a:spcPct val="115100"/>
              </a:lnSpc>
            </a:pPr>
            <a:r>
              <a:rPr sz="3150" spc="24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3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2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150" spc="270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4342" y="4083085"/>
            <a:ext cx="284670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100"/>
              </a:lnSpc>
              <a:spcBef>
                <a:spcPts val="100"/>
              </a:spcBef>
            </a:pPr>
            <a:r>
              <a:rPr sz="3150" spc="190" dirty="0">
                <a:solidFill>
                  <a:srgbClr val="FFFFFF"/>
                </a:solidFill>
                <a:latin typeface="Arial"/>
                <a:cs typeface="Arial"/>
              </a:rPr>
              <a:t>Analyzing </a:t>
            </a:r>
            <a:r>
              <a:rPr sz="3150" spc="32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31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270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3150" spc="3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150" spc="250" dirty="0">
                <a:solidFill>
                  <a:srgbClr val="FFFFFF"/>
                </a:solidFill>
                <a:latin typeface="Arial"/>
                <a:cs typeface="Arial"/>
              </a:rPr>
              <a:t>competitiors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37833" y="3806860"/>
            <a:ext cx="2823845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100"/>
              </a:lnSpc>
              <a:spcBef>
                <a:spcPts val="100"/>
              </a:spcBef>
            </a:pPr>
            <a:r>
              <a:rPr sz="3150" spc="210" dirty="0">
                <a:solidFill>
                  <a:srgbClr val="FFFFFF"/>
                </a:solidFill>
                <a:latin typeface="Arial"/>
                <a:cs typeface="Arial"/>
              </a:rPr>
              <a:t>Interviewing </a:t>
            </a:r>
            <a:r>
              <a:rPr sz="3150" spc="229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31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24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150" spc="190" dirty="0">
                <a:solidFill>
                  <a:srgbClr val="FFFFFF"/>
                </a:solidFill>
                <a:latin typeface="Arial"/>
                <a:cs typeface="Arial"/>
              </a:rPr>
              <a:t>reviews</a:t>
            </a:r>
            <a:r>
              <a:rPr sz="31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3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150" spc="265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150" spc="210" dirty="0">
                <a:solidFill>
                  <a:srgbClr val="FFFFFF"/>
                </a:solidFill>
                <a:latin typeface="Arial"/>
                <a:cs typeface="Arial"/>
              </a:rPr>
              <a:t>necessary </a:t>
            </a:r>
            <a:r>
              <a:rPr sz="3150" spc="27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3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72882" y="4359310"/>
            <a:ext cx="285496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100"/>
              </a:lnSpc>
              <a:spcBef>
                <a:spcPts val="100"/>
              </a:spcBef>
            </a:pPr>
            <a:r>
              <a:rPr sz="3150" spc="204" dirty="0">
                <a:solidFill>
                  <a:srgbClr val="FFFFFF"/>
                </a:solidFill>
                <a:latin typeface="Arial"/>
                <a:cs typeface="Arial"/>
              </a:rPr>
              <a:t>Relaunching </a:t>
            </a:r>
            <a:r>
              <a:rPr sz="3150" spc="28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1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270" dirty="0">
                <a:solidFill>
                  <a:srgbClr val="FFFFFF"/>
                </a:solidFill>
                <a:latin typeface="Arial"/>
                <a:cs typeface="Arial"/>
              </a:rPr>
              <a:t>feature </a:t>
            </a:r>
            <a:r>
              <a:rPr sz="3150" spc="37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1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295" dirty="0">
                <a:solidFill>
                  <a:srgbClr val="FFFFFF"/>
                </a:solidFill>
                <a:latin typeface="Arial"/>
                <a:cs typeface="Arial"/>
              </a:rPr>
              <a:t>repeat </a:t>
            </a:r>
            <a:r>
              <a:rPr sz="3150" spc="26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31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50" spc="21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918" y="5303848"/>
            <a:ext cx="4623435" cy="2362835"/>
          </a:xfrm>
          <a:prstGeom prst="rect">
            <a:avLst/>
          </a:prstGeom>
        </p:spPr>
        <p:txBody>
          <a:bodyPr vert="horz" wrap="square" lIns="0" tIns="17462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000" spc="310" dirty="0">
                <a:solidFill>
                  <a:schemeClr val="tx1"/>
                </a:solidFill>
                <a:latin typeface="Arial"/>
                <a:cs typeface="Arial"/>
              </a:rPr>
              <a:t>Most</a:t>
            </a:r>
            <a:r>
              <a:rPr sz="2000" spc="3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330" dirty="0">
                <a:solidFill>
                  <a:schemeClr val="tx1"/>
                </a:solidFill>
                <a:latin typeface="Arial"/>
                <a:cs typeface="Arial"/>
              </a:rPr>
              <a:t>prominent</a:t>
            </a:r>
            <a:r>
              <a:rPr sz="2000" spc="3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300" dirty="0">
                <a:solidFill>
                  <a:schemeClr val="tx1"/>
                </a:solidFill>
                <a:latin typeface="Arial"/>
                <a:cs typeface="Arial"/>
              </a:rPr>
              <a:t>metrices</a:t>
            </a:r>
            <a:r>
              <a:rPr sz="2000" spc="3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220" dirty="0">
                <a:solidFill>
                  <a:schemeClr val="tx1"/>
                </a:solidFill>
                <a:latin typeface="Arial"/>
                <a:cs typeface="Arial"/>
              </a:rPr>
              <a:t>will</a:t>
            </a:r>
            <a:endParaRPr sz="200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45720">
              <a:lnSpc>
                <a:spcPct val="153300"/>
              </a:lnSpc>
            </a:pPr>
            <a:r>
              <a:rPr sz="2000" spc="305" dirty="0">
                <a:solidFill>
                  <a:schemeClr val="tx1"/>
                </a:solidFill>
                <a:latin typeface="Arial"/>
                <a:cs typeface="Arial"/>
              </a:rPr>
              <a:t>be</a:t>
            </a:r>
            <a:r>
              <a:rPr sz="2000" spc="3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175" dirty="0">
                <a:solidFill>
                  <a:schemeClr val="tx1"/>
                </a:solidFill>
                <a:latin typeface="Arial"/>
                <a:cs typeface="Arial"/>
              </a:rPr>
              <a:t>No.</a:t>
            </a:r>
            <a:r>
              <a:rPr sz="2000" spc="3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305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2000" spc="3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270" dirty="0">
                <a:solidFill>
                  <a:schemeClr val="tx1"/>
                </a:solidFill>
                <a:latin typeface="Arial"/>
                <a:cs typeface="Arial"/>
              </a:rPr>
              <a:t>small</a:t>
            </a:r>
            <a:r>
              <a:rPr sz="2000" spc="3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260" dirty="0">
                <a:solidFill>
                  <a:schemeClr val="tx1"/>
                </a:solidFill>
                <a:latin typeface="Arial"/>
                <a:cs typeface="Arial"/>
              </a:rPr>
              <a:t>business</a:t>
            </a:r>
            <a:r>
              <a:rPr sz="2000" spc="3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195" dirty="0">
                <a:solidFill>
                  <a:schemeClr val="tx1"/>
                </a:solidFill>
                <a:latin typeface="Arial"/>
                <a:cs typeface="Arial"/>
              </a:rPr>
              <a:t>users, </a:t>
            </a:r>
            <a:r>
              <a:rPr sz="2000" spc="250" dirty="0">
                <a:solidFill>
                  <a:schemeClr val="tx1"/>
                </a:solidFill>
                <a:latin typeface="Arial"/>
                <a:cs typeface="Arial"/>
              </a:rPr>
              <a:t>this</a:t>
            </a:r>
            <a:r>
              <a:rPr sz="2000" spc="3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305" dirty="0">
                <a:solidFill>
                  <a:schemeClr val="tx1"/>
                </a:solidFill>
                <a:latin typeface="Arial"/>
                <a:cs typeface="Arial"/>
              </a:rPr>
              <a:t>numbers </a:t>
            </a:r>
            <a:r>
              <a:rPr sz="2000" spc="240" dirty="0">
                <a:solidFill>
                  <a:schemeClr val="tx1"/>
                </a:solidFill>
                <a:latin typeface="Arial"/>
                <a:cs typeface="Arial"/>
              </a:rPr>
              <a:t>will</a:t>
            </a:r>
            <a:r>
              <a:rPr sz="2000" spc="3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330" dirty="0">
                <a:solidFill>
                  <a:schemeClr val="tx1"/>
                </a:solidFill>
                <a:latin typeface="Arial"/>
                <a:cs typeface="Arial"/>
              </a:rPr>
              <a:t>play</a:t>
            </a:r>
            <a:r>
              <a:rPr sz="2000" spc="3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275" dirty="0">
                <a:solidFill>
                  <a:schemeClr val="tx1"/>
                </a:solidFill>
                <a:latin typeface="Arial"/>
                <a:cs typeface="Arial"/>
              </a:rPr>
              <a:t>vital</a:t>
            </a:r>
            <a:endParaRPr sz="200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53300"/>
              </a:lnSpc>
            </a:pPr>
            <a:r>
              <a:rPr sz="2000" spc="285" dirty="0">
                <a:solidFill>
                  <a:schemeClr val="tx1"/>
                </a:solidFill>
                <a:latin typeface="Arial"/>
                <a:cs typeface="Arial"/>
              </a:rPr>
              <a:t>even</a:t>
            </a:r>
            <a:r>
              <a:rPr sz="2000" spc="3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225" dirty="0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sz="2000" spc="3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335" dirty="0">
                <a:solidFill>
                  <a:schemeClr val="tx1"/>
                </a:solidFill>
                <a:latin typeface="Arial"/>
                <a:cs typeface="Arial"/>
              </a:rPr>
              <a:t>decide</a:t>
            </a:r>
            <a:r>
              <a:rPr sz="2000" spc="310" dirty="0">
                <a:solidFill>
                  <a:schemeClr val="tx1"/>
                </a:solidFill>
                <a:latin typeface="Arial"/>
                <a:cs typeface="Arial"/>
              </a:rPr>
              <a:t> to </a:t>
            </a:r>
            <a:r>
              <a:rPr sz="2000" spc="295" dirty="0">
                <a:solidFill>
                  <a:schemeClr val="tx1"/>
                </a:solidFill>
                <a:latin typeface="Arial"/>
                <a:cs typeface="Arial"/>
              </a:rPr>
              <a:t>monetize</a:t>
            </a:r>
            <a:r>
              <a:rPr sz="2000" spc="3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229" dirty="0">
                <a:solidFill>
                  <a:schemeClr val="tx1"/>
                </a:solidFill>
                <a:latin typeface="Arial"/>
                <a:cs typeface="Arial"/>
              </a:rPr>
              <a:t>this </a:t>
            </a:r>
            <a:r>
              <a:rPr sz="2000" spc="325" dirty="0">
                <a:solidFill>
                  <a:schemeClr val="tx1"/>
                </a:solidFill>
                <a:latin typeface="Arial"/>
                <a:cs typeface="Arial"/>
              </a:rPr>
              <a:t>feature</a:t>
            </a:r>
            <a:endParaRPr sz="20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8900" y="3529004"/>
            <a:ext cx="2544445" cy="7740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480"/>
              </a:spcBef>
            </a:pPr>
            <a:r>
              <a:rPr sz="2600" b="1" spc="315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2600" b="1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2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b="1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245" dirty="0">
                <a:solidFill>
                  <a:srgbClr val="FFFFFF"/>
                </a:solidFill>
                <a:latin typeface="Calibri"/>
                <a:cs typeface="Calibri"/>
              </a:rPr>
              <a:t>small </a:t>
            </a:r>
            <a:r>
              <a:rPr sz="2600" b="1" spc="310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2600" b="1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27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6929" y="3529004"/>
            <a:ext cx="3451225" cy="7740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480"/>
              </a:spcBef>
            </a:pPr>
            <a:r>
              <a:rPr sz="2600" b="1" spc="315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2600" b="1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2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b="1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27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2600" b="1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315" dirty="0">
                <a:solidFill>
                  <a:srgbClr val="FFFFFF"/>
                </a:solidFill>
                <a:latin typeface="Calibri"/>
                <a:cs typeface="Calibri"/>
              </a:rPr>
              <a:t>placed </a:t>
            </a:r>
            <a:r>
              <a:rPr sz="2600" b="1" spc="220" dirty="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sz="2600" b="1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305" dirty="0">
                <a:solidFill>
                  <a:srgbClr val="FFFFFF"/>
                </a:solidFill>
                <a:latin typeface="Calibri"/>
                <a:cs typeface="Calibri"/>
              </a:rPr>
              <a:t>IG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6929" y="5596976"/>
            <a:ext cx="3623310" cy="7740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b="1" spc="26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600" b="1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2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b="1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3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600" b="1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300" dirty="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sz="2600" b="1" spc="275" dirty="0">
                <a:solidFill>
                  <a:srgbClr val="FFFFFF"/>
                </a:solidFill>
                <a:latin typeface="Calibri"/>
                <a:cs typeface="Calibri"/>
              </a:rPr>
              <a:t>aquired</a:t>
            </a:r>
            <a:r>
              <a:rPr sz="2600" b="1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25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600" b="1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300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87496"/>
            <a:ext cx="72859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7115" algn="l"/>
              </a:tabLst>
            </a:pPr>
            <a:r>
              <a:rPr sz="5000" spc="1100" dirty="0">
                <a:solidFill>
                  <a:srgbClr val="18384A"/>
                </a:solidFill>
              </a:rPr>
              <a:t>SUCCESS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985" dirty="0">
                <a:solidFill>
                  <a:srgbClr val="18384A"/>
                </a:solidFill>
              </a:rPr>
              <a:t>METRICES</a:t>
            </a:r>
            <a:endParaRPr sz="5000"/>
          </a:p>
        </p:txBody>
      </p:sp>
      <p:sp>
        <p:nvSpPr>
          <p:cNvPr id="7" name="object 7"/>
          <p:cNvSpPr/>
          <p:nvPr/>
        </p:nvSpPr>
        <p:spPr>
          <a:xfrm>
            <a:off x="6320462" y="7460325"/>
            <a:ext cx="5076825" cy="1543050"/>
          </a:xfrm>
          <a:custGeom>
            <a:avLst/>
            <a:gdLst/>
            <a:ahLst/>
            <a:cxnLst/>
            <a:rect l="l" t="t" r="r" b="b"/>
            <a:pathLst>
              <a:path w="5076825" h="1543050">
                <a:moveTo>
                  <a:pt x="4865466" y="1543050"/>
                </a:moveTo>
                <a:lnTo>
                  <a:pt x="211057" y="1543050"/>
                </a:lnTo>
                <a:lnTo>
                  <a:pt x="162747" y="1537447"/>
                </a:lnTo>
                <a:lnTo>
                  <a:pt x="118356" y="1521496"/>
                </a:lnTo>
                <a:lnTo>
                  <a:pt x="79163" y="1496481"/>
                </a:lnTo>
                <a:lnTo>
                  <a:pt x="46450" y="1463686"/>
                </a:lnTo>
                <a:lnTo>
                  <a:pt x="21498" y="1424394"/>
                </a:lnTo>
                <a:lnTo>
                  <a:pt x="5588" y="1379890"/>
                </a:lnTo>
                <a:lnTo>
                  <a:pt x="0" y="1331459"/>
                </a:lnTo>
                <a:lnTo>
                  <a:pt x="0" y="211590"/>
                </a:lnTo>
                <a:lnTo>
                  <a:pt x="5588" y="163159"/>
                </a:lnTo>
                <a:lnTo>
                  <a:pt x="21498" y="118655"/>
                </a:lnTo>
                <a:lnTo>
                  <a:pt x="46450" y="79363"/>
                </a:lnTo>
                <a:lnTo>
                  <a:pt x="79163" y="46568"/>
                </a:lnTo>
                <a:lnTo>
                  <a:pt x="118356" y="21553"/>
                </a:lnTo>
                <a:lnTo>
                  <a:pt x="162747" y="5602"/>
                </a:lnTo>
                <a:lnTo>
                  <a:pt x="211057" y="0"/>
                </a:lnTo>
                <a:lnTo>
                  <a:pt x="4865466" y="0"/>
                </a:lnTo>
                <a:lnTo>
                  <a:pt x="4913776" y="5602"/>
                </a:lnTo>
                <a:lnTo>
                  <a:pt x="4958167" y="21553"/>
                </a:lnTo>
                <a:lnTo>
                  <a:pt x="4997360" y="46568"/>
                </a:lnTo>
                <a:lnTo>
                  <a:pt x="5030073" y="79363"/>
                </a:lnTo>
                <a:lnTo>
                  <a:pt x="5055025" y="118655"/>
                </a:lnTo>
                <a:lnTo>
                  <a:pt x="5070935" y="163159"/>
                </a:lnTo>
                <a:lnTo>
                  <a:pt x="5076524" y="211590"/>
                </a:lnTo>
                <a:lnTo>
                  <a:pt x="5076524" y="1331459"/>
                </a:lnTo>
                <a:lnTo>
                  <a:pt x="5070935" y="1379890"/>
                </a:lnTo>
                <a:lnTo>
                  <a:pt x="5055025" y="1424394"/>
                </a:lnTo>
                <a:lnTo>
                  <a:pt x="5030073" y="1463686"/>
                </a:lnTo>
                <a:lnTo>
                  <a:pt x="4997360" y="1496481"/>
                </a:lnTo>
                <a:lnTo>
                  <a:pt x="4958167" y="1521496"/>
                </a:lnTo>
                <a:lnTo>
                  <a:pt x="4913776" y="1537447"/>
                </a:lnTo>
                <a:lnTo>
                  <a:pt x="4865466" y="1543050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26929" y="7829612"/>
            <a:ext cx="3825240" cy="7740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b="1" spc="330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2600" b="1" spc="270" dirty="0">
                <a:solidFill>
                  <a:srgbClr val="FFFFFF"/>
                </a:solidFill>
                <a:latin typeface="Calibri"/>
                <a:cs typeface="Calibri"/>
              </a:rPr>
              <a:t>satisfaction </a:t>
            </a:r>
            <a:r>
              <a:rPr sz="2600" b="1" spc="30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41274" y="8399466"/>
            <a:ext cx="2452370" cy="1887855"/>
          </a:xfrm>
          <a:custGeom>
            <a:avLst/>
            <a:gdLst/>
            <a:ahLst/>
            <a:cxnLst/>
            <a:rect l="l" t="t" r="r" b="b"/>
            <a:pathLst>
              <a:path w="2452369" h="1887854">
                <a:moveTo>
                  <a:pt x="2259134" y="1887533"/>
                </a:moveTo>
                <a:lnTo>
                  <a:pt x="193999" y="1887533"/>
                </a:lnTo>
                <a:lnTo>
                  <a:pt x="191373" y="1883569"/>
                </a:lnTo>
                <a:lnTo>
                  <a:pt x="167836" y="1845054"/>
                </a:lnTo>
                <a:lnTo>
                  <a:pt x="145689" y="1805628"/>
                </a:lnTo>
                <a:lnTo>
                  <a:pt x="124967" y="1765326"/>
                </a:lnTo>
                <a:lnTo>
                  <a:pt x="105704" y="1724183"/>
                </a:lnTo>
                <a:lnTo>
                  <a:pt x="87935" y="1682234"/>
                </a:lnTo>
                <a:lnTo>
                  <a:pt x="71694" y="1639512"/>
                </a:lnTo>
                <a:lnTo>
                  <a:pt x="57016" y="1596052"/>
                </a:lnTo>
                <a:lnTo>
                  <a:pt x="43935" y="1551888"/>
                </a:lnTo>
                <a:lnTo>
                  <a:pt x="32486" y="1507056"/>
                </a:lnTo>
                <a:lnTo>
                  <a:pt x="22704" y="1461589"/>
                </a:lnTo>
                <a:lnTo>
                  <a:pt x="14622" y="1415521"/>
                </a:lnTo>
                <a:lnTo>
                  <a:pt x="8277" y="1368888"/>
                </a:lnTo>
                <a:lnTo>
                  <a:pt x="3701" y="1321723"/>
                </a:lnTo>
                <a:lnTo>
                  <a:pt x="931" y="1274061"/>
                </a:lnTo>
                <a:lnTo>
                  <a:pt x="0" y="1225936"/>
                </a:lnTo>
                <a:lnTo>
                  <a:pt x="931" y="1177939"/>
                </a:lnTo>
                <a:lnTo>
                  <a:pt x="3701" y="1130399"/>
                </a:lnTo>
                <a:lnTo>
                  <a:pt x="8277" y="1083349"/>
                </a:lnTo>
                <a:lnTo>
                  <a:pt x="14622" y="1036825"/>
                </a:lnTo>
                <a:lnTo>
                  <a:pt x="22704" y="990861"/>
                </a:lnTo>
                <a:lnTo>
                  <a:pt x="32486" y="945493"/>
                </a:lnTo>
                <a:lnTo>
                  <a:pt x="43935" y="900753"/>
                </a:lnTo>
                <a:lnTo>
                  <a:pt x="57016" y="856678"/>
                </a:lnTo>
                <a:lnTo>
                  <a:pt x="71694" y="813300"/>
                </a:lnTo>
                <a:lnTo>
                  <a:pt x="87935" y="770657"/>
                </a:lnTo>
                <a:lnTo>
                  <a:pt x="105704" y="728780"/>
                </a:lnTo>
                <a:lnTo>
                  <a:pt x="124967" y="687706"/>
                </a:lnTo>
                <a:lnTo>
                  <a:pt x="145690" y="647469"/>
                </a:lnTo>
                <a:lnTo>
                  <a:pt x="167836" y="608103"/>
                </a:lnTo>
                <a:lnTo>
                  <a:pt x="191373" y="569643"/>
                </a:lnTo>
                <a:lnTo>
                  <a:pt x="216265" y="532124"/>
                </a:lnTo>
                <a:lnTo>
                  <a:pt x="242477" y="495580"/>
                </a:lnTo>
                <a:lnTo>
                  <a:pt x="269976" y="460045"/>
                </a:lnTo>
                <a:lnTo>
                  <a:pt x="298727" y="425555"/>
                </a:lnTo>
                <a:lnTo>
                  <a:pt x="328695" y="392143"/>
                </a:lnTo>
                <a:lnTo>
                  <a:pt x="359845" y="359845"/>
                </a:lnTo>
                <a:lnTo>
                  <a:pt x="392143" y="328695"/>
                </a:lnTo>
                <a:lnTo>
                  <a:pt x="425555" y="298727"/>
                </a:lnTo>
                <a:lnTo>
                  <a:pt x="460045" y="269976"/>
                </a:lnTo>
                <a:lnTo>
                  <a:pt x="495580" y="242477"/>
                </a:lnTo>
                <a:lnTo>
                  <a:pt x="532124" y="216265"/>
                </a:lnTo>
                <a:lnTo>
                  <a:pt x="569643" y="191373"/>
                </a:lnTo>
                <a:lnTo>
                  <a:pt x="608103" y="167836"/>
                </a:lnTo>
                <a:lnTo>
                  <a:pt x="647469" y="145690"/>
                </a:lnTo>
                <a:lnTo>
                  <a:pt x="687706" y="124967"/>
                </a:lnTo>
                <a:lnTo>
                  <a:pt x="728780" y="105704"/>
                </a:lnTo>
                <a:lnTo>
                  <a:pt x="770657" y="87935"/>
                </a:lnTo>
                <a:lnTo>
                  <a:pt x="813300" y="71694"/>
                </a:lnTo>
                <a:lnTo>
                  <a:pt x="856678" y="57016"/>
                </a:lnTo>
                <a:lnTo>
                  <a:pt x="900753" y="43935"/>
                </a:lnTo>
                <a:lnTo>
                  <a:pt x="945493" y="32486"/>
                </a:lnTo>
                <a:lnTo>
                  <a:pt x="990861" y="22704"/>
                </a:lnTo>
                <a:lnTo>
                  <a:pt x="1036825" y="14622"/>
                </a:lnTo>
                <a:lnTo>
                  <a:pt x="1083349" y="8277"/>
                </a:lnTo>
                <a:lnTo>
                  <a:pt x="1130399" y="3701"/>
                </a:lnTo>
                <a:lnTo>
                  <a:pt x="1177939" y="931"/>
                </a:lnTo>
                <a:lnTo>
                  <a:pt x="1225936" y="0"/>
                </a:lnTo>
                <a:lnTo>
                  <a:pt x="1274058" y="931"/>
                </a:lnTo>
                <a:lnTo>
                  <a:pt x="1321711" y="3701"/>
                </a:lnTo>
                <a:lnTo>
                  <a:pt x="1368861" y="8277"/>
                </a:lnTo>
                <a:lnTo>
                  <a:pt x="1415475" y="14622"/>
                </a:lnTo>
                <a:lnTo>
                  <a:pt x="1461517" y="22704"/>
                </a:lnTo>
                <a:lnTo>
                  <a:pt x="1506955" y="32486"/>
                </a:lnTo>
                <a:lnTo>
                  <a:pt x="1551753" y="43935"/>
                </a:lnTo>
                <a:lnTo>
                  <a:pt x="1595879" y="57016"/>
                </a:lnTo>
                <a:lnTo>
                  <a:pt x="1639296" y="71694"/>
                </a:lnTo>
                <a:lnTo>
                  <a:pt x="1681973" y="87935"/>
                </a:lnTo>
                <a:lnTo>
                  <a:pt x="1723874" y="105704"/>
                </a:lnTo>
                <a:lnTo>
                  <a:pt x="1764965" y="124967"/>
                </a:lnTo>
                <a:lnTo>
                  <a:pt x="1805212" y="145690"/>
                </a:lnTo>
                <a:lnTo>
                  <a:pt x="1844581" y="167836"/>
                </a:lnTo>
                <a:lnTo>
                  <a:pt x="1883037" y="191373"/>
                </a:lnTo>
                <a:lnTo>
                  <a:pt x="1920548" y="216265"/>
                </a:lnTo>
                <a:lnTo>
                  <a:pt x="1957078" y="242477"/>
                </a:lnTo>
                <a:lnTo>
                  <a:pt x="1992594" y="269976"/>
                </a:lnTo>
                <a:lnTo>
                  <a:pt x="2027061" y="298727"/>
                </a:lnTo>
                <a:lnTo>
                  <a:pt x="2060445" y="328695"/>
                </a:lnTo>
                <a:lnTo>
                  <a:pt x="2092712" y="359845"/>
                </a:lnTo>
                <a:lnTo>
                  <a:pt x="2123828" y="392143"/>
                </a:lnTo>
                <a:lnTo>
                  <a:pt x="2153759" y="425555"/>
                </a:lnTo>
                <a:lnTo>
                  <a:pt x="2182471" y="460045"/>
                </a:lnTo>
                <a:lnTo>
                  <a:pt x="2209929" y="495580"/>
                </a:lnTo>
                <a:lnTo>
                  <a:pt x="2236100" y="532124"/>
                </a:lnTo>
                <a:lnTo>
                  <a:pt x="2260949" y="569643"/>
                </a:lnTo>
                <a:lnTo>
                  <a:pt x="2284442" y="608103"/>
                </a:lnTo>
                <a:lnTo>
                  <a:pt x="2306545" y="647469"/>
                </a:lnTo>
                <a:lnTo>
                  <a:pt x="2320692" y="674995"/>
                </a:lnTo>
                <a:lnTo>
                  <a:pt x="1225936" y="674995"/>
                </a:lnTo>
                <a:lnTo>
                  <a:pt x="1178603" y="677028"/>
                </a:lnTo>
                <a:lnTo>
                  <a:pt x="1132349" y="683016"/>
                </a:lnTo>
                <a:lnTo>
                  <a:pt x="1087343" y="692790"/>
                </a:lnTo>
                <a:lnTo>
                  <a:pt x="1043753" y="706179"/>
                </a:lnTo>
                <a:lnTo>
                  <a:pt x="1001750" y="723016"/>
                </a:lnTo>
                <a:lnTo>
                  <a:pt x="961503" y="743131"/>
                </a:lnTo>
                <a:lnTo>
                  <a:pt x="923180" y="766354"/>
                </a:lnTo>
                <a:lnTo>
                  <a:pt x="886950" y="792516"/>
                </a:lnTo>
                <a:lnTo>
                  <a:pt x="852984" y="821450"/>
                </a:lnTo>
                <a:lnTo>
                  <a:pt x="821450" y="852984"/>
                </a:lnTo>
                <a:lnTo>
                  <a:pt x="792516" y="886950"/>
                </a:lnTo>
                <a:lnTo>
                  <a:pt x="766354" y="923180"/>
                </a:lnTo>
                <a:lnTo>
                  <a:pt x="743131" y="961503"/>
                </a:lnTo>
                <a:lnTo>
                  <a:pt x="723016" y="1001750"/>
                </a:lnTo>
                <a:lnTo>
                  <a:pt x="706179" y="1043753"/>
                </a:lnTo>
                <a:lnTo>
                  <a:pt x="692790" y="1087343"/>
                </a:lnTo>
                <a:lnTo>
                  <a:pt x="683016" y="1132349"/>
                </a:lnTo>
                <a:lnTo>
                  <a:pt x="677028" y="1178603"/>
                </a:lnTo>
                <a:lnTo>
                  <a:pt x="674995" y="1225936"/>
                </a:lnTo>
                <a:lnTo>
                  <a:pt x="677028" y="1273270"/>
                </a:lnTo>
                <a:lnTo>
                  <a:pt x="683016" y="1319524"/>
                </a:lnTo>
                <a:lnTo>
                  <a:pt x="692790" y="1364530"/>
                </a:lnTo>
                <a:lnTo>
                  <a:pt x="706179" y="1408120"/>
                </a:lnTo>
                <a:lnTo>
                  <a:pt x="723016" y="1450123"/>
                </a:lnTo>
                <a:lnTo>
                  <a:pt x="743131" y="1490370"/>
                </a:lnTo>
                <a:lnTo>
                  <a:pt x="766354" y="1528693"/>
                </a:lnTo>
                <a:lnTo>
                  <a:pt x="792516" y="1564923"/>
                </a:lnTo>
                <a:lnTo>
                  <a:pt x="821450" y="1598889"/>
                </a:lnTo>
                <a:lnTo>
                  <a:pt x="852984" y="1630423"/>
                </a:lnTo>
                <a:lnTo>
                  <a:pt x="886950" y="1659356"/>
                </a:lnTo>
                <a:lnTo>
                  <a:pt x="923180" y="1685519"/>
                </a:lnTo>
                <a:lnTo>
                  <a:pt x="961503" y="1708742"/>
                </a:lnTo>
                <a:lnTo>
                  <a:pt x="1001750" y="1728857"/>
                </a:lnTo>
                <a:lnTo>
                  <a:pt x="1043753" y="1745694"/>
                </a:lnTo>
                <a:lnTo>
                  <a:pt x="1087343" y="1759083"/>
                </a:lnTo>
                <a:lnTo>
                  <a:pt x="1132349" y="1768857"/>
                </a:lnTo>
                <a:lnTo>
                  <a:pt x="1178603" y="1774845"/>
                </a:lnTo>
                <a:lnTo>
                  <a:pt x="1225936" y="1776878"/>
                </a:lnTo>
                <a:lnTo>
                  <a:pt x="2322098" y="1776878"/>
                </a:lnTo>
                <a:lnTo>
                  <a:pt x="2307353" y="1805628"/>
                </a:lnTo>
                <a:lnTo>
                  <a:pt x="2285253" y="1845054"/>
                </a:lnTo>
                <a:lnTo>
                  <a:pt x="2261757" y="1883569"/>
                </a:lnTo>
                <a:lnTo>
                  <a:pt x="2259134" y="1887533"/>
                </a:lnTo>
                <a:close/>
              </a:path>
              <a:path w="2452369" h="1887854">
                <a:moveTo>
                  <a:pt x="2322098" y="1776878"/>
                </a:moveTo>
                <a:lnTo>
                  <a:pt x="1225936" y="1776878"/>
                </a:lnTo>
                <a:lnTo>
                  <a:pt x="1273270" y="1774845"/>
                </a:lnTo>
                <a:lnTo>
                  <a:pt x="1319524" y="1768857"/>
                </a:lnTo>
                <a:lnTo>
                  <a:pt x="1364530" y="1759083"/>
                </a:lnTo>
                <a:lnTo>
                  <a:pt x="1408120" y="1745694"/>
                </a:lnTo>
                <a:lnTo>
                  <a:pt x="1450123" y="1728857"/>
                </a:lnTo>
                <a:lnTo>
                  <a:pt x="1490370" y="1708742"/>
                </a:lnTo>
                <a:lnTo>
                  <a:pt x="1528693" y="1685519"/>
                </a:lnTo>
                <a:lnTo>
                  <a:pt x="1564923" y="1659356"/>
                </a:lnTo>
                <a:lnTo>
                  <a:pt x="1598889" y="1630423"/>
                </a:lnTo>
                <a:lnTo>
                  <a:pt x="1630423" y="1598889"/>
                </a:lnTo>
                <a:lnTo>
                  <a:pt x="1659356" y="1564923"/>
                </a:lnTo>
                <a:lnTo>
                  <a:pt x="1685519" y="1528693"/>
                </a:lnTo>
                <a:lnTo>
                  <a:pt x="1708742" y="1490370"/>
                </a:lnTo>
                <a:lnTo>
                  <a:pt x="1728857" y="1450123"/>
                </a:lnTo>
                <a:lnTo>
                  <a:pt x="1745694" y="1408120"/>
                </a:lnTo>
                <a:lnTo>
                  <a:pt x="1759083" y="1364530"/>
                </a:lnTo>
                <a:lnTo>
                  <a:pt x="1768857" y="1319524"/>
                </a:lnTo>
                <a:lnTo>
                  <a:pt x="1774845" y="1273270"/>
                </a:lnTo>
                <a:lnTo>
                  <a:pt x="1776878" y="1225936"/>
                </a:lnTo>
                <a:lnTo>
                  <a:pt x="1774859" y="1178603"/>
                </a:lnTo>
                <a:lnTo>
                  <a:pt x="1768911" y="1132349"/>
                </a:lnTo>
                <a:lnTo>
                  <a:pt x="1759198" y="1087343"/>
                </a:lnTo>
                <a:lnTo>
                  <a:pt x="1745885" y="1043753"/>
                </a:lnTo>
                <a:lnTo>
                  <a:pt x="1729136" y="1001750"/>
                </a:lnTo>
                <a:lnTo>
                  <a:pt x="1709116" y="961503"/>
                </a:lnTo>
                <a:lnTo>
                  <a:pt x="1685988" y="923180"/>
                </a:lnTo>
                <a:lnTo>
                  <a:pt x="1659918" y="886950"/>
                </a:lnTo>
                <a:lnTo>
                  <a:pt x="1631070" y="852984"/>
                </a:lnTo>
                <a:lnTo>
                  <a:pt x="1599607" y="821450"/>
                </a:lnTo>
                <a:lnTo>
                  <a:pt x="1565695" y="792516"/>
                </a:lnTo>
                <a:lnTo>
                  <a:pt x="1529498" y="766354"/>
                </a:lnTo>
                <a:lnTo>
                  <a:pt x="1491179" y="743131"/>
                </a:lnTo>
                <a:lnTo>
                  <a:pt x="1450905" y="723016"/>
                </a:lnTo>
                <a:lnTo>
                  <a:pt x="1408838" y="706179"/>
                </a:lnTo>
                <a:lnTo>
                  <a:pt x="1365143" y="692790"/>
                </a:lnTo>
                <a:lnTo>
                  <a:pt x="1319985" y="683016"/>
                </a:lnTo>
                <a:lnTo>
                  <a:pt x="1273528" y="677028"/>
                </a:lnTo>
                <a:lnTo>
                  <a:pt x="1225936" y="674995"/>
                </a:lnTo>
                <a:lnTo>
                  <a:pt x="2320692" y="674995"/>
                </a:lnTo>
                <a:lnTo>
                  <a:pt x="2346446" y="728780"/>
                </a:lnTo>
                <a:lnTo>
                  <a:pt x="2364174" y="770657"/>
                </a:lnTo>
                <a:lnTo>
                  <a:pt x="2380376" y="813300"/>
                </a:lnTo>
                <a:lnTo>
                  <a:pt x="2395018" y="856678"/>
                </a:lnTo>
                <a:lnTo>
                  <a:pt x="2408065" y="900753"/>
                </a:lnTo>
                <a:lnTo>
                  <a:pt x="2419483" y="945493"/>
                </a:lnTo>
                <a:lnTo>
                  <a:pt x="2429238" y="990861"/>
                </a:lnTo>
                <a:lnTo>
                  <a:pt x="2437295" y="1036825"/>
                </a:lnTo>
                <a:lnTo>
                  <a:pt x="2443622" y="1083349"/>
                </a:lnTo>
                <a:lnTo>
                  <a:pt x="2448183" y="1130399"/>
                </a:lnTo>
                <a:lnTo>
                  <a:pt x="2450945" y="1177939"/>
                </a:lnTo>
                <a:lnTo>
                  <a:pt x="2451873" y="1225936"/>
                </a:lnTo>
                <a:lnTo>
                  <a:pt x="2451069" y="1274061"/>
                </a:lnTo>
                <a:lnTo>
                  <a:pt x="2448420" y="1321723"/>
                </a:lnTo>
                <a:lnTo>
                  <a:pt x="2443959" y="1368888"/>
                </a:lnTo>
                <a:lnTo>
                  <a:pt x="2437722" y="1415521"/>
                </a:lnTo>
                <a:lnTo>
                  <a:pt x="2429743" y="1461589"/>
                </a:lnTo>
                <a:lnTo>
                  <a:pt x="2420057" y="1507056"/>
                </a:lnTo>
                <a:lnTo>
                  <a:pt x="2408698" y="1551889"/>
                </a:lnTo>
                <a:lnTo>
                  <a:pt x="2395701" y="1596052"/>
                </a:lnTo>
                <a:lnTo>
                  <a:pt x="2381100" y="1639512"/>
                </a:lnTo>
                <a:lnTo>
                  <a:pt x="2364931" y="1682234"/>
                </a:lnTo>
                <a:lnTo>
                  <a:pt x="2347226" y="1724184"/>
                </a:lnTo>
                <a:lnTo>
                  <a:pt x="2328022" y="1765326"/>
                </a:lnTo>
                <a:lnTo>
                  <a:pt x="2322098" y="1776878"/>
                </a:lnTo>
                <a:close/>
              </a:path>
            </a:pathLst>
          </a:custGeom>
          <a:solidFill>
            <a:srgbClr val="DDD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7208" y="3640859"/>
            <a:ext cx="3819525" cy="3819525"/>
          </a:xfrm>
          <a:custGeom>
            <a:avLst/>
            <a:gdLst/>
            <a:ahLst/>
            <a:cxnLst/>
            <a:rect l="l" t="t" r="r" b="b"/>
            <a:pathLst>
              <a:path w="3819525" h="3819525">
                <a:moveTo>
                  <a:pt x="1909762" y="3819524"/>
                </a:moveTo>
                <a:lnTo>
                  <a:pt x="1861226" y="3818920"/>
                </a:lnTo>
                <a:lnTo>
                  <a:pt x="1812988" y="3817115"/>
                </a:lnTo>
                <a:lnTo>
                  <a:pt x="1765063" y="3814125"/>
                </a:lnTo>
                <a:lnTo>
                  <a:pt x="1717464" y="3809963"/>
                </a:lnTo>
                <a:lnTo>
                  <a:pt x="1670205" y="3804645"/>
                </a:lnTo>
                <a:lnTo>
                  <a:pt x="1623302" y="3798183"/>
                </a:lnTo>
                <a:lnTo>
                  <a:pt x="1576769" y="3790594"/>
                </a:lnTo>
                <a:lnTo>
                  <a:pt x="1530619" y="3781890"/>
                </a:lnTo>
                <a:lnTo>
                  <a:pt x="1484868" y="3772087"/>
                </a:lnTo>
                <a:lnTo>
                  <a:pt x="1439529" y="3761198"/>
                </a:lnTo>
                <a:lnTo>
                  <a:pt x="1394616" y="3749239"/>
                </a:lnTo>
                <a:lnTo>
                  <a:pt x="1350145" y="3736222"/>
                </a:lnTo>
                <a:lnTo>
                  <a:pt x="1306129" y="3722163"/>
                </a:lnTo>
                <a:lnTo>
                  <a:pt x="1262583" y="3707076"/>
                </a:lnTo>
                <a:lnTo>
                  <a:pt x="1219521" y="3690976"/>
                </a:lnTo>
                <a:lnTo>
                  <a:pt x="1176958" y="3673875"/>
                </a:lnTo>
                <a:lnTo>
                  <a:pt x="1134907" y="3655790"/>
                </a:lnTo>
                <a:lnTo>
                  <a:pt x="1093383" y="3636734"/>
                </a:lnTo>
                <a:lnTo>
                  <a:pt x="1052400" y="3616721"/>
                </a:lnTo>
                <a:lnTo>
                  <a:pt x="1011973" y="3595766"/>
                </a:lnTo>
                <a:lnTo>
                  <a:pt x="972116" y="3573883"/>
                </a:lnTo>
                <a:lnTo>
                  <a:pt x="932843" y="3551086"/>
                </a:lnTo>
                <a:lnTo>
                  <a:pt x="894169" y="3527391"/>
                </a:lnTo>
                <a:lnTo>
                  <a:pt x="856108" y="3502810"/>
                </a:lnTo>
                <a:lnTo>
                  <a:pt x="818674" y="3477359"/>
                </a:lnTo>
                <a:lnTo>
                  <a:pt x="781881" y="3451051"/>
                </a:lnTo>
                <a:lnTo>
                  <a:pt x="745744" y="3423901"/>
                </a:lnTo>
                <a:lnTo>
                  <a:pt x="710278" y="3395924"/>
                </a:lnTo>
                <a:lnTo>
                  <a:pt x="675496" y="3367134"/>
                </a:lnTo>
                <a:lnTo>
                  <a:pt x="641413" y="3337544"/>
                </a:lnTo>
                <a:lnTo>
                  <a:pt x="608043" y="3307169"/>
                </a:lnTo>
                <a:lnTo>
                  <a:pt x="575400" y="3276025"/>
                </a:lnTo>
                <a:lnTo>
                  <a:pt x="543499" y="3244124"/>
                </a:lnTo>
                <a:lnTo>
                  <a:pt x="512354" y="3211481"/>
                </a:lnTo>
                <a:lnTo>
                  <a:pt x="481980" y="3178111"/>
                </a:lnTo>
                <a:lnTo>
                  <a:pt x="452390" y="3144028"/>
                </a:lnTo>
                <a:lnTo>
                  <a:pt x="423600" y="3109246"/>
                </a:lnTo>
                <a:lnTo>
                  <a:pt x="395622" y="3073780"/>
                </a:lnTo>
                <a:lnTo>
                  <a:pt x="368473" y="3037643"/>
                </a:lnTo>
                <a:lnTo>
                  <a:pt x="342165" y="3000850"/>
                </a:lnTo>
                <a:lnTo>
                  <a:pt x="316714" y="2963416"/>
                </a:lnTo>
                <a:lnTo>
                  <a:pt x="292133" y="2925355"/>
                </a:lnTo>
                <a:lnTo>
                  <a:pt x="268438" y="2886681"/>
                </a:lnTo>
                <a:lnTo>
                  <a:pt x="245641" y="2847408"/>
                </a:lnTo>
                <a:lnTo>
                  <a:pt x="223758" y="2807551"/>
                </a:lnTo>
                <a:lnTo>
                  <a:pt x="202803" y="2767124"/>
                </a:lnTo>
                <a:lnTo>
                  <a:pt x="182790" y="2726141"/>
                </a:lnTo>
                <a:lnTo>
                  <a:pt x="163734" y="2684617"/>
                </a:lnTo>
                <a:lnTo>
                  <a:pt x="145649" y="2642566"/>
                </a:lnTo>
                <a:lnTo>
                  <a:pt x="128548" y="2600003"/>
                </a:lnTo>
                <a:lnTo>
                  <a:pt x="112447" y="2556941"/>
                </a:lnTo>
                <a:lnTo>
                  <a:pt x="97360" y="2513395"/>
                </a:lnTo>
                <a:lnTo>
                  <a:pt x="83302" y="2469379"/>
                </a:lnTo>
                <a:lnTo>
                  <a:pt x="70285" y="2424908"/>
                </a:lnTo>
                <a:lnTo>
                  <a:pt x="58325" y="2379995"/>
                </a:lnTo>
                <a:lnTo>
                  <a:pt x="47437" y="2334656"/>
                </a:lnTo>
                <a:lnTo>
                  <a:pt x="37634" y="2288905"/>
                </a:lnTo>
                <a:lnTo>
                  <a:pt x="28930" y="2242755"/>
                </a:lnTo>
                <a:lnTo>
                  <a:pt x="21340" y="2196221"/>
                </a:lnTo>
                <a:lnTo>
                  <a:pt x="14879" y="2149318"/>
                </a:lnTo>
                <a:lnTo>
                  <a:pt x="9561" y="2102060"/>
                </a:lnTo>
                <a:lnTo>
                  <a:pt x="5399" y="2054461"/>
                </a:lnTo>
                <a:lnTo>
                  <a:pt x="2409" y="2006536"/>
                </a:lnTo>
                <a:lnTo>
                  <a:pt x="604" y="1958298"/>
                </a:lnTo>
                <a:lnTo>
                  <a:pt x="0" y="1909762"/>
                </a:lnTo>
                <a:lnTo>
                  <a:pt x="604" y="1861226"/>
                </a:lnTo>
                <a:lnTo>
                  <a:pt x="2409" y="1812988"/>
                </a:lnTo>
                <a:lnTo>
                  <a:pt x="5399" y="1765063"/>
                </a:lnTo>
                <a:lnTo>
                  <a:pt x="9561" y="1717464"/>
                </a:lnTo>
                <a:lnTo>
                  <a:pt x="14879" y="1670205"/>
                </a:lnTo>
                <a:lnTo>
                  <a:pt x="21340" y="1623302"/>
                </a:lnTo>
                <a:lnTo>
                  <a:pt x="28930" y="1576769"/>
                </a:lnTo>
                <a:lnTo>
                  <a:pt x="37634" y="1530619"/>
                </a:lnTo>
                <a:lnTo>
                  <a:pt x="47437" y="1484868"/>
                </a:lnTo>
                <a:lnTo>
                  <a:pt x="58325" y="1439529"/>
                </a:lnTo>
                <a:lnTo>
                  <a:pt x="70285" y="1394616"/>
                </a:lnTo>
                <a:lnTo>
                  <a:pt x="83302" y="1350145"/>
                </a:lnTo>
                <a:lnTo>
                  <a:pt x="97360" y="1306129"/>
                </a:lnTo>
                <a:lnTo>
                  <a:pt x="112447" y="1262583"/>
                </a:lnTo>
                <a:lnTo>
                  <a:pt x="128548" y="1219521"/>
                </a:lnTo>
                <a:lnTo>
                  <a:pt x="145649" y="1176958"/>
                </a:lnTo>
                <a:lnTo>
                  <a:pt x="163734" y="1134907"/>
                </a:lnTo>
                <a:lnTo>
                  <a:pt x="182790" y="1093383"/>
                </a:lnTo>
                <a:lnTo>
                  <a:pt x="202803" y="1052400"/>
                </a:lnTo>
                <a:lnTo>
                  <a:pt x="223758" y="1011973"/>
                </a:lnTo>
                <a:lnTo>
                  <a:pt x="245641" y="972116"/>
                </a:lnTo>
                <a:lnTo>
                  <a:pt x="268438" y="932843"/>
                </a:lnTo>
                <a:lnTo>
                  <a:pt x="292133" y="894169"/>
                </a:lnTo>
                <a:lnTo>
                  <a:pt x="316714" y="856108"/>
                </a:lnTo>
                <a:lnTo>
                  <a:pt x="342165" y="818674"/>
                </a:lnTo>
                <a:lnTo>
                  <a:pt x="368473" y="781881"/>
                </a:lnTo>
                <a:lnTo>
                  <a:pt x="395622" y="745744"/>
                </a:lnTo>
                <a:lnTo>
                  <a:pt x="423600" y="710278"/>
                </a:lnTo>
                <a:lnTo>
                  <a:pt x="452390" y="675496"/>
                </a:lnTo>
                <a:lnTo>
                  <a:pt x="481980" y="641413"/>
                </a:lnTo>
                <a:lnTo>
                  <a:pt x="512354" y="608043"/>
                </a:lnTo>
                <a:lnTo>
                  <a:pt x="543499" y="575400"/>
                </a:lnTo>
                <a:lnTo>
                  <a:pt x="575400" y="543499"/>
                </a:lnTo>
                <a:lnTo>
                  <a:pt x="608043" y="512354"/>
                </a:lnTo>
                <a:lnTo>
                  <a:pt x="641413" y="481980"/>
                </a:lnTo>
                <a:lnTo>
                  <a:pt x="675496" y="452390"/>
                </a:lnTo>
                <a:lnTo>
                  <a:pt x="710278" y="423600"/>
                </a:lnTo>
                <a:lnTo>
                  <a:pt x="745744" y="395622"/>
                </a:lnTo>
                <a:lnTo>
                  <a:pt x="781881" y="368473"/>
                </a:lnTo>
                <a:lnTo>
                  <a:pt x="818674" y="342165"/>
                </a:lnTo>
                <a:lnTo>
                  <a:pt x="856108" y="316714"/>
                </a:lnTo>
                <a:lnTo>
                  <a:pt x="894169" y="292133"/>
                </a:lnTo>
                <a:lnTo>
                  <a:pt x="932843" y="268438"/>
                </a:lnTo>
                <a:lnTo>
                  <a:pt x="972116" y="245641"/>
                </a:lnTo>
                <a:lnTo>
                  <a:pt x="1011973" y="223758"/>
                </a:lnTo>
                <a:lnTo>
                  <a:pt x="1052400" y="202803"/>
                </a:lnTo>
                <a:lnTo>
                  <a:pt x="1093383" y="182790"/>
                </a:lnTo>
                <a:lnTo>
                  <a:pt x="1134907" y="163734"/>
                </a:lnTo>
                <a:lnTo>
                  <a:pt x="1176958" y="145649"/>
                </a:lnTo>
                <a:lnTo>
                  <a:pt x="1219521" y="128548"/>
                </a:lnTo>
                <a:lnTo>
                  <a:pt x="1262583" y="112447"/>
                </a:lnTo>
                <a:lnTo>
                  <a:pt x="1306129" y="97360"/>
                </a:lnTo>
                <a:lnTo>
                  <a:pt x="1350145" y="83302"/>
                </a:lnTo>
                <a:lnTo>
                  <a:pt x="1394616" y="70285"/>
                </a:lnTo>
                <a:lnTo>
                  <a:pt x="1439529" y="58325"/>
                </a:lnTo>
                <a:lnTo>
                  <a:pt x="1484868" y="47437"/>
                </a:lnTo>
                <a:lnTo>
                  <a:pt x="1530619" y="37634"/>
                </a:lnTo>
                <a:lnTo>
                  <a:pt x="1576769" y="28930"/>
                </a:lnTo>
                <a:lnTo>
                  <a:pt x="1623302" y="21340"/>
                </a:lnTo>
                <a:lnTo>
                  <a:pt x="1670205" y="14879"/>
                </a:lnTo>
                <a:lnTo>
                  <a:pt x="1717464" y="9561"/>
                </a:lnTo>
                <a:lnTo>
                  <a:pt x="1765063" y="5399"/>
                </a:lnTo>
                <a:lnTo>
                  <a:pt x="1812988" y="2409"/>
                </a:lnTo>
                <a:lnTo>
                  <a:pt x="1861226" y="604"/>
                </a:lnTo>
                <a:lnTo>
                  <a:pt x="1909762" y="0"/>
                </a:lnTo>
                <a:lnTo>
                  <a:pt x="1958298" y="604"/>
                </a:lnTo>
                <a:lnTo>
                  <a:pt x="2006536" y="2409"/>
                </a:lnTo>
                <a:lnTo>
                  <a:pt x="2054461" y="5399"/>
                </a:lnTo>
                <a:lnTo>
                  <a:pt x="2102060" y="9561"/>
                </a:lnTo>
                <a:lnTo>
                  <a:pt x="2149318" y="14879"/>
                </a:lnTo>
                <a:lnTo>
                  <a:pt x="2196221" y="21340"/>
                </a:lnTo>
                <a:lnTo>
                  <a:pt x="2242755" y="28930"/>
                </a:lnTo>
                <a:lnTo>
                  <a:pt x="2288905" y="37634"/>
                </a:lnTo>
                <a:lnTo>
                  <a:pt x="2334656" y="47437"/>
                </a:lnTo>
                <a:lnTo>
                  <a:pt x="2379995" y="58325"/>
                </a:lnTo>
                <a:lnTo>
                  <a:pt x="2424908" y="70285"/>
                </a:lnTo>
                <a:lnTo>
                  <a:pt x="2469379" y="83302"/>
                </a:lnTo>
                <a:lnTo>
                  <a:pt x="2513395" y="97360"/>
                </a:lnTo>
                <a:lnTo>
                  <a:pt x="2556941" y="112447"/>
                </a:lnTo>
                <a:lnTo>
                  <a:pt x="2600003" y="128548"/>
                </a:lnTo>
                <a:lnTo>
                  <a:pt x="2642566" y="145649"/>
                </a:lnTo>
                <a:lnTo>
                  <a:pt x="2684617" y="163734"/>
                </a:lnTo>
                <a:lnTo>
                  <a:pt x="2726141" y="182790"/>
                </a:lnTo>
                <a:lnTo>
                  <a:pt x="2767124" y="202803"/>
                </a:lnTo>
                <a:lnTo>
                  <a:pt x="2807551" y="223758"/>
                </a:lnTo>
                <a:lnTo>
                  <a:pt x="2847408" y="245641"/>
                </a:lnTo>
                <a:lnTo>
                  <a:pt x="2886681" y="268438"/>
                </a:lnTo>
                <a:lnTo>
                  <a:pt x="2925355" y="292133"/>
                </a:lnTo>
                <a:lnTo>
                  <a:pt x="2963416" y="316714"/>
                </a:lnTo>
                <a:lnTo>
                  <a:pt x="3000850" y="342165"/>
                </a:lnTo>
                <a:lnTo>
                  <a:pt x="3037643" y="368473"/>
                </a:lnTo>
                <a:lnTo>
                  <a:pt x="3073780" y="395622"/>
                </a:lnTo>
                <a:lnTo>
                  <a:pt x="3109246" y="423600"/>
                </a:lnTo>
                <a:lnTo>
                  <a:pt x="3144028" y="452390"/>
                </a:lnTo>
                <a:lnTo>
                  <a:pt x="3178111" y="481980"/>
                </a:lnTo>
                <a:lnTo>
                  <a:pt x="3211481" y="512354"/>
                </a:lnTo>
                <a:lnTo>
                  <a:pt x="3244124" y="543499"/>
                </a:lnTo>
                <a:lnTo>
                  <a:pt x="3276025" y="575400"/>
                </a:lnTo>
                <a:lnTo>
                  <a:pt x="3307169" y="608043"/>
                </a:lnTo>
                <a:lnTo>
                  <a:pt x="3337544" y="641413"/>
                </a:lnTo>
                <a:lnTo>
                  <a:pt x="3367134" y="675496"/>
                </a:lnTo>
                <a:lnTo>
                  <a:pt x="3395924" y="710278"/>
                </a:lnTo>
                <a:lnTo>
                  <a:pt x="3423901" y="745744"/>
                </a:lnTo>
                <a:lnTo>
                  <a:pt x="3451051" y="781881"/>
                </a:lnTo>
                <a:lnTo>
                  <a:pt x="3477359" y="818674"/>
                </a:lnTo>
                <a:lnTo>
                  <a:pt x="3502810" y="856108"/>
                </a:lnTo>
                <a:lnTo>
                  <a:pt x="3527391" y="894169"/>
                </a:lnTo>
                <a:lnTo>
                  <a:pt x="3551086" y="932843"/>
                </a:lnTo>
                <a:lnTo>
                  <a:pt x="3573883" y="972116"/>
                </a:lnTo>
                <a:lnTo>
                  <a:pt x="3595766" y="1011973"/>
                </a:lnTo>
                <a:lnTo>
                  <a:pt x="3616721" y="1052400"/>
                </a:lnTo>
                <a:lnTo>
                  <a:pt x="3636734" y="1093383"/>
                </a:lnTo>
                <a:lnTo>
                  <a:pt x="3655790" y="1134907"/>
                </a:lnTo>
                <a:lnTo>
                  <a:pt x="3673875" y="1176958"/>
                </a:lnTo>
                <a:lnTo>
                  <a:pt x="3690976" y="1219521"/>
                </a:lnTo>
                <a:lnTo>
                  <a:pt x="3707076" y="1262583"/>
                </a:lnTo>
                <a:lnTo>
                  <a:pt x="3722163" y="1306129"/>
                </a:lnTo>
                <a:lnTo>
                  <a:pt x="3736222" y="1350145"/>
                </a:lnTo>
                <a:lnTo>
                  <a:pt x="3749239" y="1394616"/>
                </a:lnTo>
                <a:lnTo>
                  <a:pt x="3761198" y="1439529"/>
                </a:lnTo>
                <a:lnTo>
                  <a:pt x="3772087" y="1484868"/>
                </a:lnTo>
                <a:lnTo>
                  <a:pt x="3781890" y="1530619"/>
                </a:lnTo>
                <a:lnTo>
                  <a:pt x="3790594" y="1576769"/>
                </a:lnTo>
                <a:lnTo>
                  <a:pt x="3798183" y="1623302"/>
                </a:lnTo>
                <a:lnTo>
                  <a:pt x="3804645" y="1670205"/>
                </a:lnTo>
                <a:lnTo>
                  <a:pt x="3809963" y="1717464"/>
                </a:lnTo>
                <a:lnTo>
                  <a:pt x="3814125" y="1765063"/>
                </a:lnTo>
                <a:lnTo>
                  <a:pt x="3817115" y="1812988"/>
                </a:lnTo>
                <a:lnTo>
                  <a:pt x="3818920" y="1861226"/>
                </a:lnTo>
                <a:lnTo>
                  <a:pt x="3819524" y="1909762"/>
                </a:lnTo>
                <a:lnTo>
                  <a:pt x="3818920" y="1958298"/>
                </a:lnTo>
                <a:lnTo>
                  <a:pt x="3817115" y="2006536"/>
                </a:lnTo>
                <a:lnTo>
                  <a:pt x="3814125" y="2054461"/>
                </a:lnTo>
                <a:lnTo>
                  <a:pt x="3809963" y="2102060"/>
                </a:lnTo>
                <a:lnTo>
                  <a:pt x="3804645" y="2149318"/>
                </a:lnTo>
                <a:lnTo>
                  <a:pt x="3798183" y="2196221"/>
                </a:lnTo>
                <a:lnTo>
                  <a:pt x="3790594" y="2242755"/>
                </a:lnTo>
                <a:lnTo>
                  <a:pt x="3781890" y="2288905"/>
                </a:lnTo>
                <a:lnTo>
                  <a:pt x="3772087" y="2334656"/>
                </a:lnTo>
                <a:lnTo>
                  <a:pt x="3761198" y="2379995"/>
                </a:lnTo>
                <a:lnTo>
                  <a:pt x="3749239" y="2424908"/>
                </a:lnTo>
                <a:lnTo>
                  <a:pt x="3736222" y="2469379"/>
                </a:lnTo>
                <a:lnTo>
                  <a:pt x="3722163" y="2513395"/>
                </a:lnTo>
                <a:lnTo>
                  <a:pt x="3707076" y="2556941"/>
                </a:lnTo>
                <a:lnTo>
                  <a:pt x="3690976" y="2600003"/>
                </a:lnTo>
                <a:lnTo>
                  <a:pt x="3673875" y="2642566"/>
                </a:lnTo>
                <a:lnTo>
                  <a:pt x="3655790" y="2684617"/>
                </a:lnTo>
                <a:lnTo>
                  <a:pt x="3636734" y="2726141"/>
                </a:lnTo>
                <a:lnTo>
                  <a:pt x="3616721" y="2767124"/>
                </a:lnTo>
                <a:lnTo>
                  <a:pt x="3595766" y="2807551"/>
                </a:lnTo>
                <a:lnTo>
                  <a:pt x="3573883" y="2847408"/>
                </a:lnTo>
                <a:lnTo>
                  <a:pt x="3551086" y="2886681"/>
                </a:lnTo>
                <a:lnTo>
                  <a:pt x="3527391" y="2925355"/>
                </a:lnTo>
                <a:lnTo>
                  <a:pt x="3502810" y="2963416"/>
                </a:lnTo>
                <a:lnTo>
                  <a:pt x="3477359" y="3000850"/>
                </a:lnTo>
                <a:lnTo>
                  <a:pt x="3451051" y="3037643"/>
                </a:lnTo>
                <a:lnTo>
                  <a:pt x="3423901" y="3073780"/>
                </a:lnTo>
                <a:lnTo>
                  <a:pt x="3395924" y="3109246"/>
                </a:lnTo>
                <a:lnTo>
                  <a:pt x="3367134" y="3144028"/>
                </a:lnTo>
                <a:lnTo>
                  <a:pt x="3337544" y="3178111"/>
                </a:lnTo>
                <a:lnTo>
                  <a:pt x="3307169" y="3211481"/>
                </a:lnTo>
                <a:lnTo>
                  <a:pt x="3276025" y="3244124"/>
                </a:lnTo>
                <a:lnTo>
                  <a:pt x="3244124" y="3276025"/>
                </a:lnTo>
                <a:lnTo>
                  <a:pt x="3211481" y="3307169"/>
                </a:lnTo>
                <a:lnTo>
                  <a:pt x="3178111" y="3337544"/>
                </a:lnTo>
                <a:lnTo>
                  <a:pt x="3144028" y="3367134"/>
                </a:lnTo>
                <a:lnTo>
                  <a:pt x="3109246" y="3395924"/>
                </a:lnTo>
                <a:lnTo>
                  <a:pt x="3073780" y="3423901"/>
                </a:lnTo>
                <a:lnTo>
                  <a:pt x="3037643" y="3451051"/>
                </a:lnTo>
                <a:lnTo>
                  <a:pt x="3000850" y="3477359"/>
                </a:lnTo>
                <a:lnTo>
                  <a:pt x="2963416" y="3502810"/>
                </a:lnTo>
                <a:lnTo>
                  <a:pt x="2925355" y="3527391"/>
                </a:lnTo>
                <a:lnTo>
                  <a:pt x="2886681" y="3551086"/>
                </a:lnTo>
                <a:lnTo>
                  <a:pt x="2847408" y="3573883"/>
                </a:lnTo>
                <a:lnTo>
                  <a:pt x="2807551" y="3595766"/>
                </a:lnTo>
                <a:lnTo>
                  <a:pt x="2767124" y="3616721"/>
                </a:lnTo>
                <a:lnTo>
                  <a:pt x="2726141" y="3636734"/>
                </a:lnTo>
                <a:lnTo>
                  <a:pt x="2684617" y="3655790"/>
                </a:lnTo>
                <a:lnTo>
                  <a:pt x="2642566" y="3673875"/>
                </a:lnTo>
                <a:lnTo>
                  <a:pt x="2600003" y="3690976"/>
                </a:lnTo>
                <a:lnTo>
                  <a:pt x="2556941" y="3707076"/>
                </a:lnTo>
                <a:lnTo>
                  <a:pt x="2513395" y="3722163"/>
                </a:lnTo>
                <a:lnTo>
                  <a:pt x="2469379" y="3736222"/>
                </a:lnTo>
                <a:lnTo>
                  <a:pt x="2424908" y="3749239"/>
                </a:lnTo>
                <a:lnTo>
                  <a:pt x="2379995" y="3761198"/>
                </a:lnTo>
                <a:lnTo>
                  <a:pt x="2334656" y="3772087"/>
                </a:lnTo>
                <a:lnTo>
                  <a:pt x="2288905" y="3781890"/>
                </a:lnTo>
                <a:lnTo>
                  <a:pt x="2242755" y="3790594"/>
                </a:lnTo>
                <a:lnTo>
                  <a:pt x="2196221" y="3798183"/>
                </a:lnTo>
                <a:lnTo>
                  <a:pt x="2149318" y="3804645"/>
                </a:lnTo>
                <a:lnTo>
                  <a:pt x="2102060" y="3809963"/>
                </a:lnTo>
                <a:lnTo>
                  <a:pt x="2054461" y="3814125"/>
                </a:lnTo>
                <a:lnTo>
                  <a:pt x="2006536" y="3817115"/>
                </a:lnTo>
                <a:lnTo>
                  <a:pt x="1958298" y="3818920"/>
                </a:lnTo>
                <a:lnTo>
                  <a:pt x="1909762" y="3819524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2875" y="9258300"/>
            <a:ext cx="800100" cy="800100"/>
          </a:xfrm>
          <a:custGeom>
            <a:avLst/>
            <a:gdLst/>
            <a:ahLst/>
            <a:cxnLst/>
            <a:rect l="l" t="t" r="r" b="b"/>
            <a:pathLst>
              <a:path w="800100" h="800100">
                <a:moveTo>
                  <a:pt x="400049" y="800099"/>
                </a:moveTo>
                <a:lnTo>
                  <a:pt x="353395" y="797408"/>
                </a:lnTo>
                <a:lnTo>
                  <a:pt x="308322" y="789534"/>
                </a:lnTo>
                <a:lnTo>
                  <a:pt x="265129" y="776777"/>
                </a:lnTo>
                <a:lnTo>
                  <a:pt x="224118" y="759438"/>
                </a:lnTo>
                <a:lnTo>
                  <a:pt x="185587" y="737816"/>
                </a:lnTo>
                <a:lnTo>
                  <a:pt x="149839" y="712213"/>
                </a:lnTo>
                <a:lnTo>
                  <a:pt x="117171" y="682928"/>
                </a:lnTo>
                <a:lnTo>
                  <a:pt x="87886" y="650260"/>
                </a:lnTo>
                <a:lnTo>
                  <a:pt x="62282" y="614512"/>
                </a:lnTo>
                <a:lnTo>
                  <a:pt x="40661" y="575981"/>
                </a:lnTo>
                <a:lnTo>
                  <a:pt x="23322" y="534970"/>
                </a:lnTo>
                <a:lnTo>
                  <a:pt x="10565" y="491777"/>
                </a:lnTo>
                <a:lnTo>
                  <a:pt x="2691" y="446704"/>
                </a:lnTo>
                <a:lnTo>
                  <a:pt x="0" y="400049"/>
                </a:lnTo>
                <a:lnTo>
                  <a:pt x="2691" y="353395"/>
                </a:lnTo>
                <a:lnTo>
                  <a:pt x="10565" y="308322"/>
                </a:lnTo>
                <a:lnTo>
                  <a:pt x="23322" y="265129"/>
                </a:lnTo>
                <a:lnTo>
                  <a:pt x="40661" y="224118"/>
                </a:lnTo>
                <a:lnTo>
                  <a:pt x="62282" y="185587"/>
                </a:lnTo>
                <a:lnTo>
                  <a:pt x="87886" y="149839"/>
                </a:lnTo>
                <a:lnTo>
                  <a:pt x="117171" y="117171"/>
                </a:lnTo>
                <a:lnTo>
                  <a:pt x="149839" y="87886"/>
                </a:lnTo>
                <a:lnTo>
                  <a:pt x="185587" y="62282"/>
                </a:lnTo>
                <a:lnTo>
                  <a:pt x="224118" y="40661"/>
                </a:lnTo>
                <a:lnTo>
                  <a:pt x="265129" y="23322"/>
                </a:lnTo>
                <a:lnTo>
                  <a:pt x="308322" y="10565"/>
                </a:lnTo>
                <a:lnTo>
                  <a:pt x="353395" y="2691"/>
                </a:lnTo>
                <a:lnTo>
                  <a:pt x="400049" y="0"/>
                </a:lnTo>
                <a:lnTo>
                  <a:pt x="446704" y="2691"/>
                </a:lnTo>
                <a:lnTo>
                  <a:pt x="491777" y="10565"/>
                </a:lnTo>
                <a:lnTo>
                  <a:pt x="534970" y="23322"/>
                </a:lnTo>
                <a:lnTo>
                  <a:pt x="575981" y="40661"/>
                </a:lnTo>
                <a:lnTo>
                  <a:pt x="614512" y="62282"/>
                </a:lnTo>
                <a:lnTo>
                  <a:pt x="650260" y="87886"/>
                </a:lnTo>
                <a:lnTo>
                  <a:pt x="682928" y="117171"/>
                </a:lnTo>
                <a:lnTo>
                  <a:pt x="712213" y="149839"/>
                </a:lnTo>
                <a:lnTo>
                  <a:pt x="737816" y="185587"/>
                </a:lnTo>
                <a:lnTo>
                  <a:pt x="759438" y="224118"/>
                </a:lnTo>
                <a:lnTo>
                  <a:pt x="776777" y="265129"/>
                </a:lnTo>
                <a:lnTo>
                  <a:pt x="789534" y="308322"/>
                </a:lnTo>
                <a:lnTo>
                  <a:pt x="797408" y="353395"/>
                </a:lnTo>
                <a:lnTo>
                  <a:pt x="800099" y="400049"/>
                </a:lnTo>
                <a:lnTo>
                  <a:pt x="797408" y="446704"/>
                </a:lnTo>
                <a:lnTo>
                  <a:pt x="789534" y="491777"/>
                </a:lnTo>
                <a:lnTo>
                  <a:pt x="776777" y="534970"/>
                </a:lnTo>
                <a:lnTo>
                  <a:pt x="759438" y="575981"/>
                </a:lnTo>
                <a:lnTo>
                  <a:pt x="737816" y="614512"/>
                </a:lnTo>
                <a:lnTo>
                  <a:pt x="712213" y="650260"/>
                </a:lnTo>
                <a:lnTo>
                  <a:pt x="682928" y="682928"/>
                </a:lnTo>
                <a:lnTo>
                  <a:pt x="650260" y="712213"/>
                </a:lnTo>
                <a:lnTo>
                  <a:pt x="614512" y="737816"/>
                </a:lnTo>
                <a:lnTo>
                  <a:pt x="575981" y="759438"/>
                </a:lnTo>
                <a:lnTo>
                  <a:pt x="534970" y="776777"/>
                </a:lnTo>
                <a:lnTo>
                  <a:pt x="491777" y="789534"/>
                </a:lnTo>
                <a:lnTo>
                  <a:pt x="446704" y="797408"/>
                </a:lnTo>
                <a:lnTo>
                  <a:pt x="400049" y="800099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27276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596891" y="3640859"/>
            <a:ext cx="5060950" cy="399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7110" marR="5080" indent="-995044">
              <a:lnSpc>
                <a:spcPct val="116399"/>
              </a:lnSpc>
              <a:spcBef>
                <a:spcPts val="100"/>
              </a:spcBef>
            </a:pPr>
            <a:r>
              <a:rPr spc="1290" dirty="0"/>
              <a:t>THANK </a:t>
            </a:r>
            <a:r>
              <a:rPr spc="103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5294" y="1"/>
            <a:ext cx="7223125" cy="8902700"/>
            <a:chOff x="11065294" y="1"/>
            <a:chExt cx="7223125" cy="8902700"/>
          </a:xfrm>
        </p:grpSpPr>
        <p:sp>
          <p:nvSpPr>
            <p:cNvPr id="3" name="object 3"/>
            <p:cNvSpPr/>
            <p:nvPr/>
          </p:nvSpPr>
          <p:spPr>
            <a:xfrm>
              <a:off x="13070194" y="1"/>
              <a:ext cx="5218430" cy="8902700"/>
            </a:xfrm>
            <a:custGeom>
              <a:avLst/>
              <a:gdLst/>
              <a:ahLst/>
              <a:cxnLst/>
              <a:rect l="l" t="t" r="r" b="b"/>
              <a:pathLst>
                <a:path w="5218430" h="8902700">
                  <a:moveTo>
                    <a:pt x="5217803" y="8902699"/>
                  </a:moveTo>
                  <a:lnTo>
                    <a:pt x="5188792" y="8889999"/>
                  </a:lnTo>
                  <a:lnTo>
                    <a:pt x="5138916" y="8889999"/>
                  </a:lnTo>
                  <a:lnTo>
                    <a:pt x="4408094" y="8699499"/>
                  </a:lnTo>
                  <a:lnTo>
                    <a:pt x="4360603" y="8674099"/>
                  </a:lnTo>
                  <a:lnTo>
                    <a:pt x="4219115" y="8635999"/>
                  </a:lnTo>
                  <a:lnTo>
                    <a:pt x="4172287" y="8610599"/>
                  </a:lnTo>
                  <a:lnTo>
                    <a:pt x="4125629" y="8597899"/>
                  </a:lnTo>
                  <a:lnTo>
                    <a:pt x="4079142" y="8572499"/>
                  </a:lnTo>
                  <a:lnTo>
                    <a:pt x="3986690" y="8547099"/>
                  </a:lnTo>
                  <a:lnTo>
                    <a:pt x="3940728" y="8521699"/>
                  </a:lnTo>
                  <a:lnTo>
                    <a:pt x="3894944" y="8508999"/>
                  </a:lnTo>
                  <a:lnTo>
                    <a:pt x="3803917" y="8458199"/>
                  </a:lnTo>
                  <a:lnTo>
                    <a:pt x="3758678" y="8445499"/>
                  </a:lnTo>
                  <a:lnTo>
                    <a:pt x="3713623" y="8420099"/>
                  </a:lnTo>
                  <a:lnTo>
                    <a:pt x="3668755" y="8407399"/>
                  </a:lnTo>
                  <a:lnTo>
                    <a:pt x="3535287" y="8331199"/>
                  </a:lnTo>
                  <a:lnTo>
                    <a:pt x="3491182" y="8318499"/>
                  </a:lnTo>
                  <a:lnTo>
                    <a:pt x="3316726" y="8216899"/>
                  </a:lnTo>
                  <a:lnTo>
                    <a:pt x="3273611" y="8204199"/>
                  </a:lnTo>
                  <a:lnTo>
                    <a:pt x="3187993" y="8153399"/>
                  </a:lnTo>
                  <a:lnTo>
                    <a:pt x="2936149" y="8000999"/>
                  </a:lnTo>
                  <a:lnTo>
                    <a:pt x="2894922" y="7962899"/>
                  </a:lnTo>
                  <a:lnTo>
                    <a:pt x="2692096" y="7835899"/>
                  </a:lnTo>
                  <a:lnTo>
                    <a:pt x="2652204" y="7797799"/>
                  </a:lnTo>
                  <a:lnTo>
                    <a:pt x="2573105" y="7746999"/>
                  </a:lnTo>
                  <a:lnTo>
                    <a:pt x="2533902" y="7708899"/>
                  </a:lnTo>
                  <a:lnTo>
                    <a:pt x="2456196" y="7658099"/>
                  </a:lnTo>
                  <a:lnTo>
                    <a:pt x="2417697" y="7619999"/>
                  </a:lnTo>
                  <a:lnTo>
                    <a:pt x="2379436" y="7594599"/>
                  </a:lnTo>
                  <a:lnTo>
                    <a:pt x="2341415" y="7556499"/>
                  </a:lnTo>
                  <a:lnTo>
                    <a:pt x="2303635" y="7531099"/>
                  </a:lnTo>
                  <a:lnTo>
                    <a:pt x="2266099" y="7492999"/>
                  </a:lnTo>
                  <a:lnTo>
                    <a:pt x="2228807" y="7467599"/>
                  </a:lnTo>
                  <a:lnTo>
                    <a:pt x="2191762" y="7429499"/>
                  </a:lnTo>
                  <a:lnTo>
                    <a:pt x="2154964" y="7404099"/>
                  </a:lnTo>
                  <a:lnTo>
                    <a:pt x="2118416" y="7365999"/>
                  </a:lnTo>
                  <a:lnTo>
                    <a:pt x="2082120" y="7340599"/>
                  </a:lnTo>
                  <a:lnTo>
                    <a:pt x="2046077" y="7302499"/>
                  </a:lnTo>
                  <a:lnTo>
                    <a:pt x="2010288" y="7277099"/>
                  </a:lnTo>
                  <a:lnTo>
                    <a:pt x="1974756" y="7238999"/>
                  </a:lnTo>
                  <a:lnTo>
                    <a:pt x="1904468" y="7162799"/>
                  </a:lnTo>
                  <a:lnTo>
                    <a:pt x="1869715" y="7137399"/>
                  </a:lnTo>
                  <a:lnTo>
                    <a:pt x="1835225" y="7099299"/>
                  </a:lnTo>
                  <a:lnTo>
                    <a:pt x="1767041" y="7023099"/>
                  </a:lnTo>
                  <a:lnTo>
                    <a:pt x="1733350" y="6997699"/>
                  </a:lnTo>
                  <a:lnTo>
                    <a:pt x="1699929" y="6959599"/>
                  </a:lnTo>
                  <a:lnTo>
                    <a:pt x="1633902" y="6883399"/>
                  </a:lnTo>
                  <a:lnTo>
                    <a:pt x="1568975" y="6807199"/>
                  </a:lnTo>
                  <a:lnTo>
                    <a:pt x="1536927" y="6769099"/>
                  </a:lnTo>
                  <a:lnTo>
                    <a:pt x="1505159" y="6743699"/>
                  </a:lnTo>
                  <a:lnTo>
                    <a:pt x="1473672" y="6705599"/>
                  </a:lnTo>
                  <a:lnTo>
                    <a:pt x="1442469" y="6667499"/>
                  </a:lnTo>
                  <a:lnTo>
                    <a:pt x="1411549" y="6629399"/>
                  </a:lnTo>
                  <a:lnTo>
                    <a:pt x="1380917" y="6591299"/>
                  </a:lnTo>
                  <a:lnTo>
                    <a:pt x="1350572" y="6553199"/>
                  </a:lnTo>
                  <a:lnTo>
                    <a:pt x="1320517" y="6502399"/>
                  </a:lnTo>
                  <a:lnTo>
                    <a:pt x="1290753" y="6464299"/>
                  </a:lnTo>
                  <a:lnTo>
                    <a:pt x="1261283" y="6426199"/>
                  </a:lnTo>
                  <a:lnTo>
                    <a:pt x="1232106" y="6388099"/>
                  </a:lnTo>
                  <a:lnTo>
                    <a:pt x="1203227" y="6349999"/>
                  </a:lnTo>
                  <a:lnTo>
                    <a:pt x="1174645" y="6311899"/>
                  </a:lnTo>
                  <a:lnTo>
                    <a:pt x="1146363" y="6273799"/>
                  </a:lnTo>
                  <a:lnTo>
                    <a:pt x="1118382" y="6235699"/>
                  </a:lnTo>
                  <a:lnTo>
                    <a:pt x="1090704" y="6184899"/>
                  </a:lnTo>
                  <a:lnTo>
                    <a:pt x="1063331" y="6146799"/>
                  </a:lnTo>
                  <a:lnTo>
                    <a:pt x="1036264" y="6108699"/>
                  </a:lnTo>
                  <a:lnTo>
                    <a:pt x="1009505" y="6070599"/>
                  </a:lnTo>
                  <a:lnTo>
                    <a:pt x="983055" y="6019799"/>
                  </a:lnTo>
                  <a:lnTo>
                    <a:pt x="956917" y="5981699"/>
                  </a:lnTo>
                  <a:lnTo>
                    <a:pt x="931092" y="5943599"/>
                  </a:lnTo>
                  <a:lnTo>
                    <a:pt x="905581" y="5905499"/>
                  </a:lnTo>
                  <a:lnTo>
                    <a:pt x="880387" y="5854699"/>
                  </a:lnTo>
                  <a:lnTo>
                    <a:pt x="855511" y="5816599"/>
                  </a:lnTo>
                  <a:lnTo>
                    <a:pt x="830954" y="5765799"/>
                  </a:lnTo>
                  <a:lnTo>
                    <a:pt x="806718" y="5727699"/>
                  </a:lnTo>
                  <a:lnTo>
                    <a:pt x="782806" y="5689599"/>
                  </a:lnTo>
                  <a:lnTo>
                    <a:pt x="759218" y="5638799"/>
                  </a:lnTo>
                  <a:lnTo>
                    <a:pt x="735956" y="5600699"/>
                  </a:lnTo>
                  <a:lnTo>
                    <a:pt x="713022" y="5549899"/>
                  </a:lnTo>
                  <a:lnTo>
                    <a:pt x="690418" y="5511799"/>
                  </a:lnTo>
                  <a:lnTo>
                    <a:pt x="668145" y="5460999"/>
                  </a:lnTo>
                  <a:lnTo>
                    <a:pt x="646205" y="5422899"/>
                  </a:lnTo>
                  <a:lnTo>
                    <a:pt x="624599" y="5372099"/>
                  </a:lnTo>
                  <a:lnTo>
                    <a:pt x="603330" y="5333999"/>
                  </a:lnTo>
                  <a:lnTo>
                    <a:pt x="582399" y="5283199"/>
                  </a:lnTo>
                  <a:lnTo>
                    <a:pt x="561807" y="5245099"/>
                  </a:lnTo>
                  <a:lnTo>
                    <a:pt x="541556" y="5194299"/>
                  </a:lnTo>
                  <a:lnTo>
                    <a:pt x="521649" y="5156199"/>
                  </a:lnTo>
                  <a:lnTo>
                    <a:pt x="502086" y="5105399"/>
                  </a:lnTo>
                  <a:lnTo>
                    <a:pt x="482869" y="5054599"/>
                  </a:lnTo>
                  <a:lnTo>
                    <a:pt x="464000" y="5016499"/>
                  </a:lnTo>
                  <a:lnTo>
                    <a:pt x="445480" y="4965699"/>
                  </a:lnTo>
                  <a:lnTo>
                    <a:pt x="427312" y="4927599"/>
                  </a:lnTo>
                  <a:lnTo>
                    <a:pt x="409497" y="4876799"/>
                  </a:lnTo>
                  <a:lnTo>
                    <a:pt x="392036" y="4825999"/>
                  </a:lnTo>
                  <a:lnTo>
                    <a:pt x="374931" y="4787899"/>
                  </a:lnTo>
                  <a:lnTo>
                    <a:pt x="358184" y="4737099"/>
                  </a:lnTo>
                  <a:lnTo>
                    <a:pt x="341797" y="4686299"/>
                  </a:lnTo>
                  <a:lnTo>
                    <a:pt x="325771" y="4635499"/>
                  </a:lnTo>
                  <a:lnTo>
                    <a:pt x="310108" y="4597399"/>
                  </a:lnTo>
                  <a:lnTo>
                    <a:pt x="294809" y="4546599"/>
                  </a:lnTo>
                  <a:lnTo>
                    <a:pt x="279876" y="4495799"/>
                  </a:lnTo>
                  <a:lnTo>
                    <a:pt x="265312" y="4444999"/>
                  </a:lnTo>
                  <a:lnTo>
                    <a:pt x="251116" y="4394199"/>
                  </a:lnTo>
                  <a:lnTo>
                    <a:pt x="237292" y="4356099"/>
                  </a:lnTo>
                  <a:lnTo>
                    <a:pt x="223841" y="4305299"/>
                  </a:lnTo>
                  <a:lnTo>
                    <a:pt x="210764" y="4254499"/>
                  </a:lnTo>
                  <a:lnTo>
                    <a:pt x="198064" y="4203699"/>
                  </a:lnTo>
                  <a:lnTo>
                    <a:pt x="185741" y="4152899"/>
                  </a:lnTo>
                  <a:lnTo>
                    <a:pt x="173798" y="4102099"/>
                  </a:lnTo>
                  <a:lnTo>
                    <a:pt x="162236" y="4063999"/>
                  </a:lnTo>
                  <a:lnTo>
                    <a:pt x="151057" y="4013199"/>
                  </a:lnTo>
                  <a:lnTo>
                    <a:pt x="140262" y="3962399"/>
                  </a:lnTo>
                  <a:lnTo>
                    <a:pt x="129853" y="3911599"/>
                  </a:lnTo>
                  <a:lnTo>
                    <a:pt x="119832" y="3860799"/>
                  </a:lnTo>
                  <a:lnTo>
                    <a:pt x="110201" y="3809999"/>
                  </a:lnTo>
                  <a:lnTo>
                    <a:pt x="100961" y="3759199"/>
                  </a:lnTo>
                  <a:lnTo>
                    <a:pt x="92113" y="3708399"/>
                  </a:lnTo>
                  <a:lnTo>
                    <a:pt x="83660" y="3657599"/>
                  </a:lnTo>
                  <a:lnTo>
                    <a:pt x="75604" y="3606799"/>
                  </a:lnTo>
                  <a:lnTo>
                    <a:pt x="67944" y="3555999"/>
                  </a:lnTo>
                  <a:lnTo>
                    <a:pt x="60685" y="3505199"/>
                  </a:lnTo>
                  <a:lnTo>
                    <a:pt x="53826" y="3454399"/>
                  </a:lnTo>
                  <a:lnTo>
                    <a:pt x="47371" y="3403599"/>
                  </a:lnTo>
                  <a:lnTo>
                    <a:pt x="41319" y="3352799"/>
                  </a:lnTo>
                  <a:lnTo>
                    <a:pt x="35674" y="3301999"/>
                  </a:lnTo>
                  <a:lnTo>
                    <a:pt x="30437" y="3251199"/>
                  </a:lnTo>
                  <a:lnTo>
                    <a:pt x="25609" y="3200399"/>
                  </a:lnTo>
                  <a:lnTo>
                    <a:pt x="21192" y="3149599"/>
                  </a:lnTo>
                  <a:lnTo>
                    <a:pt x="17188" y="3098799"/>
                  </a:lnTo>
                  <a:lnTo>
                    <a:pt x="13598" y="3047999"/>
                  </a:lnTo>
                  <a:lnTo>
                    <a:pt x="10425" y="2997199"/>
                  </a:lnTo>
                  <a:lnTo>
                    <a:pt x="7669" y="2946399"/>
                  </a:lnTo>
                  <a:lnTo>
                    <a:pt x="5332" y="2882899"/>
                  </a:lnTo>
                  <a:lnTo>
                    <a:pt x="3417" y="2832099"/>
                  </a:lnTo>
                  <a:lnTo>
                    <a:pt x="1924" y="2781299"/>
                  </a:lnTo>
                  <a:lnTo>
                    <a:pt x="856" y="2730499"/>
                  </a:lnTo>
                  <a:lnTo>
                    <a:pt x="214" y="2679699"/>
                  </a:lnTo>
                  <a:lnTo>
                    <a:pt x="0" y="2628899"/>
                  </a:lnTo>
                  <a:lnTo>
                    <a:pt x="214" y="2578099"/>
                  </a:lnTo>
                  <a:lnTo>
                    <a:pt x="856" y="2527299"/>
                  </a:lnTo>
                  <a:lnTo>
                    <a:pt x="1924" y="2463799"/>
                  </a:lnTo>
                  <a:lnTo>
                    <a:pt x="3417" y="2412999"/>
                  </a:lnTo>
                  <a:lnTo>
                    <a:pt x="5332" y="2362199"/>
                  </a:lnTo>
                  <a:lnTo>
                    <a:pt x="7669" y="2311399"/>
                  </a:lnTo>
                  <a:lnTo>
                    <a:pt x="10425" y="2260599"/>
                  </a:lnTo>
                  <a:lnTo>
                    <a:pt x="13598" y="2209799"/>
                  </a:lnTo>
                  <a:lnTo>
                    <a:pt x="17188" y="2158999"/>
                  </a:lnTo>
                  <a:lnTo>
                    <a:pt x="21192" y="2108199"/>
                  </a:lnTo>
                  <a:lnTo>
                    <a:pt x="25609" y="2057399"/>
                  </a:lnTo>
                  <a:lnTo>
                    <a:pt x="30437" y="2006599"/>
                  </a:lnTo>
                  <a:lnTo>
                    <a:pt x="35674" y="1955799"/>
                  </a:lnTo>
                  <a:lnTo>
                    <a:pt x="41319" y="1904999"/>
                  </a:lnTo>
                  <a:lnTo>
                    <a:pt x="47371" y="1854199"/>
                  </a:lnTo>
                  <a:lnTo>
                    <a:pt x="53826" y="1803399"/>
                  </a:lnTo>
                  <a:lnTo>
                    <a:pt x="60685" y="1752599"/>
                  </a:lnTo>
                  <a:lnTo>
                    <a:pt x="67944" y="1701799"/>
                  </a:lnTo>
                  <a:lnTo>
                    <a:pt x="75604" y="1650999"/>
                  </a:lnTo>
                  <a:lnTo>
                    <a:pt x="83660" y="1600199"/>
                  </a:lnTo>
                  <a:lnTo>
                    <a:pt x="92113" y="1549399"/>
                  </a:lnTo>
                  <a:lnTo>
                    <a:pt x="100961" y="1498599"/>
                  </a:lnTo>
                  <a:lnTo>
                    <a:pt x="110201" y="1447799"/>
                  </a:lnTo>
                  <a:lnTo>
                    <a:pt x="119832" y="1396999"/>
                  </a:lnTo>
                  <a:lnTo>
                    <a:pt x="129853" y="1346199"/>
                  </a:lnTo>
                  <a:lnTo>
                    <a:pt x="140262" y="1295399"/>
                  </a:lnTo>
                  <a:lnTo>
                    <a:pt x="151057" y="1244599"/>
                  </a:lnTo>
                  <a:lnTo>
                    <a:pt x="162236" y="1193799"/>
                  </a:lnTo>
                  <a:lnTo>
                    <a:pt x="173798" y="1142999"/>
                  </a:lnTo>
                  <a:lnTo>
                    <a:pt x="185741" y="1104899"/>
                  </a:lnTo>
                  <a:lnTo>
                    <a:pt x="198064" y="1054099"/>
                  </a:lnTo>
                  <a:lnTo>
                    <a:pt x="210764" y="1003299"/>
                  </a:lnTo>
                  <a:lnTo>
                    <a:pt x="223841" y="952499"/>
                  </a:lnTo>
                  <a:lnTo>
                    <a:pt x="237292" y="901699"/>
                  </a:lnTo>
                  <a:lnTo>
                    <a:pt x="251116" y="850899"/>
                  </a:lnTo>
                  <a:lnTo>
                    <a:pt x="265312" y="812799"/>
                  </a:lnTo>
                  <a:lnTo>
                    <a:pt x="279876" y="761999"/>
                  </a:lnTo>
                  <a:lnTo>
                    <a:pt x="294809" y="711199"/>
                  </a:lnTo>
                  <a:lnTo>
                    <a:pt x="310108" y="660399"/>
                  </a:lnTo>
                  <a:lnTo>
                    <a:pt x="325771" y="622299"/>
                  </a:lnTo>
                  <a:lnTo>
                    <a:pt x="341797" y="571499"/>
                  </a:lnTo>
                  <a:lnTo>
                    <a:pt x="358184" y="520699"/>
                  </a:lnTo>
                  <a:lnTo>
                    <a:pt x="374931" y="469899"/>
                  </a:lnTo>
                  <a:lnTo>
                    <a:pt x="392036" y="431799"/>
                  </a:lnTo>
                  <a:lnTo>
                    <a:pt x="409497" y="380999"/>
                  </a:lnTo>
                  <a:lnTo>
                    <a:pt x="427312" y="330199"/>
                  </a:lnTo>
                  <a:lnTo>
                    <a:pt x="445480" y="292099"/>
                  </a:lnTo>
                  <a:lnTo>
                    <a:pt x="464000" y="241299"/>
                  </a:lnTo>
                  <a:lnTo>
                    <a:pt x="482869" y="203199"/>
                  </a:lnTo>
                  <a:lnTo>
                    <a:pt x="502086" y="152399"/>
                  </a:lnTo>
                  <a:lnTo>
                    <a:pt x="521649" y="101599"/>
                  </a:lnTo>
                  <a:lnTo>
                    <a:pt x="541557" y="63499"/>
                  </a:lnTo>
                  <a:lnTo>
                    <a:pt x="561807" y="12699"/>
                  </a:lnTo>
                  <a:lnTo>
                    <a:pt x="571499" y="0"/>
                  </a:lnTo>
                  <a:lnTo>
                    <a:pt x="5217803" y="0"/>
                  </a:lnTo>
                  <a:lnTo>
                    <a:pt x="5217803" y="12699"/>
                  </a:lnTo>
                  <a:lnTo>
                    <a:pt x="5196262" y="12699"/>
                  </a:lnTo>
                  <a:lnTo>
                    <a:pt x="5155051" y="38099"/>
                  </a:lnTo>
                  <a:lnTo>
                    <a:pt x="5114191" y="50799"/>
                  </a:lnTo>
                  <a:lnTo>
                    <a:pt x="5033547" y="101599"/>
                  </a:lnTo>
                  <a:lnTo>
                    <a:pt x="4993777" y="114299"/>
                  </a:lnTo>
                  <a:lnTo>
                    <a:pt x="4876749" y="190499"/>
                  </a:lnTo>
                  <a:lnTo>
                    <a:pt x="4800696" y="241299"/>
                  </a:lnTo>
                  <a:lnTo>
                    <a:pt x="4726277" y="292099"/>
                  </a:lnTo>
                  <a:lnTo>
                    <a:pt x="4653542" y="342899"/>
                  </a:lnTo>
                  <a:lnTo>
                    <a:pt x="4582543" y="393699"/>
                  </a:lnTo>
                  <a:lnTo>
                    <a:pt x="4547710" y="419099"/>
                  </a:lnTo>
                  <a:lnTo>
                    <a:pt x="4513330" y="457199"/>
                  </a:lnTo>
                  <a:lnTo>
                    <a:pt x="4479409" y="482599"/>
                  </a:lnTo>
                  <a:lnTo>
                    <a:pt x="4445955" y="507999"/>
                  </a:lnTo>
                  <a:lnTo>
                    <a:pt x="4412973" y="546099"/>
                  </a:lnTo>
                  <a:lnTo>
                    <a:pt x="4380469" y="571499"/>
                  </a:lnTo>
                  <a:lnTo>
                    <a:pt x="4348451" y="609599"/>
                  </a:lnTo>
                  <a:lnTo>
                    <a:pt x="4316924" y="634999"/>
                  </a:lnTo>
                  <a:lnTo>
                    <a:pt x="4285895" y="673099"/>
                  </a:lnTo>
                  <a:lnTo>
                    <a:pt x="4255370" y="698499"/>
                  </a:lnTo>
                  <a:lnTo>
                    <a:pt x="4225356" y="736599"/>
                  </a:lnTo>
                  <a:lnTo>
                    <a:pt x="4195860" y="774699"/>
                  </a:lnTo>
                  <a:lnTo>
                    <a:pt x="4166886" y="800099"/>
                  </a:lnTo>
                  <a:lnTo>
                    <a:pt x="4138443" y="838199"/>
                  </a:lnTo>
                  <a:lnTo>
                    <a:pt x="4110536" y="876299"/>
                  </a:lnTo>
                  <a:lnTo>
                    <a:pt x="4083172" y="914399"/>
                  </a:lnTo>
                  <a:lnTo>
                    <a:pt x="4056357" y="939799"/>
                  </a:lnTo>
                  <a:lnTo>
                    <a:pt x="4030098" y="977899"/>
                  </a:lnTo>
                  <a:lnTo>
                    <a:pt x="4004400" y="1015999"/>
                  </a:lnTo>
                  <a:lnTo>
                    <a:pt x="3979271" y="1054099"/>
                  </a:lnTo>
                  <a:lnTo>
                    <a:pt x="3954717" y="1092199"/>
                  </a:lnTo>
                  <a:lnTo>
                    <a:pt x="3930744" y="1130299"/>
                  </a:lnTo>
                  <a:lnTo>
                    <a:pt x="3907358" y="1168399"/>
                  </a:lnTo>
                  <a:lnTo>
                    <a:pt x="3884566" y="1206499"/>
                  </a:lnTo>
                  <a:lnTo>
                    <a:pt x="3862375" y="1244599"/>
                  </a:lnTo>
                  <a:lnTo>
                    <a:pt x="3840791" y="1295399"/>
                  </a:lnTo>
                  <a:lnTo>
                    <a:pt x="3819820" y="1333499"/>
                  </a:lnTo>
                  <a:lnTo>
                    <a:pt x="3799468" y="1371599"/>
                  </a:lnTo>
                  <a:lnTo>
                    <a:pt x="3779743" y="1409699"/>
                  </a:lnTo>
                  <a:lnTo>
                    <a:pt x="3760650" y="1447799"/>
                  </a:lnTo>
                  <a:lnTo>
                    <a:pt x="3742196" y="1498599"/>
                  </a:lnTo>
                  <a:lnTo>
                    <a:pt x="3724387" y="1536699"/>
                  </a:lnTo>
                  <a:lnTo>
                    <a:pt x="3707229" y="1574799"/>
                  </a:lnTo>
                  <a:lnTo>
                    <a:pt x="3690730" y="1625599"/>
                  </a:lnTo>
                  <a:lnTo>
                    <a:pt x="3674895" y="1663699"/>
                  </a:lnTo>
                  <a:lnTo>
                    <a:pt x="3659731" y="1701799"/>
                  </a:lnTo>
                  <a:lnTo>
                    <a:pt x="3645245" y="1752599"/>
                  </a:lnTo>
                  <a:lnTo>
                    <a:pt x="3631442" y="1790699"/>
                  </a:lnTo>
                  <a:lnTo>
                    <a:pt x="3618329" y="1841499"/>
                  </a:lnTo>
                  <a:lnTo>
                    <a:pt x="3605912" y="1879599"/>
                  </a:lnTo>
                  <a:lnTo>
                    <a:pt x="3594199" y="1930399"/>
                  </a:lnTo>
                  <a:lnTo>
                    <a:pt x="3583194" y="1968499"/>
                  </a:lnTo>
                  <a:lnTo>
                    <a:pt x="3572906" y="2019299"/>
                  </a:lnTo>
                  <a:lnTo>
                    <a:pt x="3563339" y="2057399"/>
                  </a:lnTo>
                  <a:lnTo>
                    <a:pt x="3554501" y="2108199"/>
                  </a:lnTo>
                  <a:lnTo>
                    <a:pt x="3546398" y="2158999"/>
                  </a:lnTo>
                  <a:lnTo>
                    <a:pt x="3539037" y="2197099"/>
                  </a:lnTo>
                  <a:lnTo>
                    <a:pt x="3532423" y="2247899"/>
                  </a:lnTo>
                  <a:lnTo>
                    <a:pt x="3526563" y="2298699"/>
                  </a:lnTo>
                  <a:lnTo>
                    <a:pt x="3521463" y="2336799"/>
                  </a:lnTo>
                  <a:lnTo>
                    <a:pt x="3517131" y="2387599"/>
                  </a:lnTo>
                  <a:lnTo>
                    <a:pt x="3513572" y="2438399"/>
                  </a:lnTo>
                  <a:lnTo>
                    <a:pt x="3510793" y="2476499"/>
                  </a:lnTo>
                  <a:lnTo>
                    <a:pt x="3508800" y="2527299"/>
                  </a:lnTo>
                  <a:lnTo>
                    <a:pt x="3507599" y="2578099"/>
                  </a:lnTo>
                  <a:lnTo>
                    <a:pt x="3507197" y="2628899"/>
                  </a:lnTo>
                  <a:lnTo>
                    <a:pt x="3507599" y="2679699"/>
                  </a:lnTo>
                  <a:lnTo>
                    <a:pt x="3508800" y="2717799"/>
                  </a:lnTo>
                  <a:lnTo>
                    <a:pt x="3510793" y="2768599"/>
                  </a:lnTo>
                  <a:lnTo>
                    <a:pt x="3513572" y="2819399"/>
                  </a:lnTo>
                  <a:lnTo>
                    <a:pt x="3517131" y="2870199"/>
                  </a:lnTo>
                  <a:lnTo>
                    <a:pt x="3521463" y="2908299"/>
                  </a:lnTo>
                  <a:lnTo>
                    <a:pt x="3526563" y="2959099"/>
                  </a:lnTo>
                  <a:lnTo>
                    <a:pt x="3532423" y="3009899"/>
                  </a:lnTo>
                  <a:lnTo>
                    <a:pt x="3539037" y="3047999"/>
                  </a:lnTo>
                  <a:lnTo>
                    <a:pt x="3546398" y="3098799"/>
                  </a:lnTo>
                  <a:lnTo>
                    <a:pt x="3554501" y="3149599"/>
                  </a:lnTo>
                  <a:lnTo>
                    <a:pt x="3563339" y="3187699"/>
                  </a:lnTo>
                  <a:lnTo>
                    <a:pt x="3572906" y="3238499"/>
                  </a:lnTo>
                  <a:lnTo>
                    <a:pt x="3583194" y="3276599"/>
                  </a:lnTo>
                  <a:lnTo>
                    <a:pt x="3594199" y="3327399"/>
                  </a:lnTo>
                  <a:lnTo>
                    <a:pt x="3605912" y="3365499"/>
                  </a:lnTo>
                  <a:lnTo>
                    <a:pt x="3618329" y="3416299"/>
                  </a:lnTo>
                  <a:lnTo>
                    <a:pt x="3631442" y="3454399"/>
                  </a:lnTo>
                  <a:lnTo>
                    <a:pt x="3645245" y="3505199"/>
                  </a:lnTo>
                  <a:lnTo>
                    <a:pt x="3659731" y="3543299"/>
                  </a:lnTo>
                  <a:lnTo>
                    <a:pt x="3674895" y="3594099"/>
                  </a:lnTo>
                  <a:lnTo>
                    <a:pt x="3690730" y="3632199"/>
                  </a:lnTo>
                  <a:lnTo>
                    <a:pt x="3707229" y="3670299"/>
                  </a:lnTo>
                  <a:lnTo>
                    <a:pt x="3724387" y="3721099"/>
                  </a:lnTo>
                  <a:lnTo>
                    <a:pt x="3742196" y="3759199"/>
                  </a:lnTo>
                  <a:lnTo>
                    <a:pt x="3760650" y="3797299"/>
                  </a:lnTo>
                  <a:lnTo>
                    <a:pt x="3779743" y="3835399"/>
                  </a:lnTo>
                  <a:lnTo>
                    <a:pt x="3799468" y="3886199"/>
                  </a:lnTo>
                  <a:lnTo>
                    <a:pt x="3819820" y="3924299"/>
                  </a:lnTo>
                  <a:lnTo>
                    <a:pt x="3840791" y="3962399"/>
                  </a:lnTo>
                  <a:lnTo>
                    <a:pt x="3862375" y="4000499"/>
                  </a:lnTo>
                  <a:lnTo>
                    <a:pt x="3884566" y="4038599"/>
                  </a:lnTo>
                  <a:lnTo>
                    <a:pt x="3907358" y="4076699"/>
                  </a:lnTo>
                  <a:lnTo>
                    <a:pt x="3930744" y="4114799"/>
                  </a:lnTo>
                  <a:lnTo>
                    <a:pt x="3954717" y="4152899"/>
                  </a:lnTo>
                  <a:lnTo>
                    <a:pt x="3979271" y="4190999"/>
                  </a:lnTo>
                  <a:lnTo>
                    <a:pt x="4004400" y="4229099"/>
                  </a:lnTo>
                  <a:lnTo>
                    <a:pt x="4030098" y="4267199"/>
                  </a:lnTo>
                  <a:lnTo>
                    <a:pt x="4056357" y="4305299"/>
                  </a:lnTo>
                  <a:lnTo>
                    <a:pt x="4083172" y="4343399"/>
                  </a:lnTo>
                  <a:lnTo>
                    <a:pt x="4110536" y="4381499"/>
                  </a:lnTo>
                  <a:lnTo>
                    <a:pt x="4138443" y="4419599"/>
                  </a:lnTo>
                  <a:lnTo>
                    <a:pt x="4166886" y="4444999"/>
                  </a:lnTo>
                  <a:lnTo>
                    <a:pt x="4195860" y="4483099"/>
                  </a:lnTo>
                  <a:lnTo>
                    <a:pt x="4225356" y="4521199"/>
                  </a:lnTo>
                  <a:lnTo>
                    <a:pt x="4255370" y="4546599"/>
                  </a:lnTo>
                  <a:lnTo>
                    <a:pt x="4285895" y="4584699"/>
                  </a:lnTo>
                  <a:lnTo>
                    <a:pt x="4316924" y="4610099"/>
                  </a:lnTo>
                  <a:lnTo>
                    <a:pt x="4348451" y="4648199"/>
                  </a:lnTo>
                  <a:lnTo>
                    <a:pt x="4380469" y="4673599"/>
                  </a:lnTo>
                  <a:lnTo>
                    <a:pt x="4412973" y="4711699"/>
                  </a:lnTo>
                  <a:lnTo>
                    <a:pt x="4445955" y="4737099"/>
                  </a:lnTo>
                  <a:lnTo>
                    <a:pt x="4479409" y="4775199"/>
                  </a:lnTo>
                  <a:lnTo>
                    <a:pt x="4513330" y="4800599"/>
                  </a:lnTo>
                  <a:lnTo>
                    <a:pt x="4582543" y="4851399"/>
                  </a:lnTo>
                  <a:lnTo>
                    <a:pt x="4617822" y="4889499"/>
                  </a:lnTo>
                  <a:lnTo>
                    <a:pt x="4689696" y="4940299"/>
                  </a:lnTo>
                  <a:lnTo>
                    <a:pt x="4763279" y="4991099"/>
                  </a:lnTo>
                  <a:lnTo>
                    <a:pt x="4838522" y="5041899"/>
                  </a:lnTo>
                  <a:lnTo>
                    <a:pt x="4915371" y="5092699"/>
                  </a:lnTo>
                  <a:lnTo>
                    <a:pt x="4954383" y="5105399"/>
                  </a:lnTo>
                  <a:lnTo>
                    <a:pt x="5073687" y="5181599"/>
                  </a:lnTo>
                  <a:lnTo>
                    <a:pt x="5114191" y="5194299"/>
                  </a:lnTo>
                  <a:lnTo>
                    <a:pt x="5155051" y="5219699"/>
                  </a:lnTo>
                  <a:lnTo>
                    <a:pt x="5196262" y="5232399"/>
                  </a:lnTo>
                  <a:lnTo>
                    <a:pt x="5217803" y="5245099"/>
                  </a:lnTo>
                  <a:lnTo>
                    <a:pt x="5217803" y="8902699"/>
                  </a:lnTo>
                  <a:close/>
                </a:path>
              </a:pathLst>
            </a:custGeom>
            <a:solidFill>
              <a:srgbClr val="823AB4">
                <a:alpha val="627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65294" y="433101"/>
              <a:ext cx="2838450" cy="2838450"/>
            </a:xfrm>
            <a:custGeom>
              <a:avLst/>
              <a:gdLst/>
              <a:ahLst/>
              <a:cxnLst/>
              <a:rect l="l" t="t" r="r" b="b"/>
              <a:pathLst>
                <a:path w="2838450" h="2838450">
                  <a:moveTo>
                    <a:pt x="1419224" y="2838449"/>
                  </a:moveTo>
                  <a:lnTo>
                    <a:pt x="1371425" y="2837660"/>
                  </a:lnTo>
                  <a:lnTo>
                    <a:pt x="1324022" y="2835307"/>
                  </a:lnTo>
                  <a:lnTo>
                    <a:pt x="1277039" y="2831416"/>
                  </a:lnTo>
                  <a:lnTo>
                    <a:pt x="1230501" y="2826012"/>
                  </a:lnTo>
                  <a:lnTo>
                    <a:pt x="1184434" y="2819119"/>
                  </a:lnTo>
                  <a:lnTo>
                    <a:pt x="1138862" y="2810762"/>
                  </a:lnTo>
                  <a:lnTo>
                    <a:pt x="1093809" y="2800967"/>
                  </a:lnTo>
                  <a:lnTo>
                    <a:pt x="1049302" y="2789757"/>
                  </a:lnTo>
                  <a:lnTo>
                    <a:pt x="1005363" y="2777159"/>
                  </a:lnTo>
                  <a:lnTo>
                    <a:pt x="962020" y="2763196"/>
                  </a:lnTo>
                  <a:lnTo>
                    <a:pt x="919295" y="2747894"/>
                  </a:lnTo>
                  <a:lnTo>
                    <a:pt x="877215" y="2731277"/>
                  </a:lnTo>
                  <a:lnTo>
                    <a:pt x="835803" y="2713370"/>
                  </a:lnTo>
                  <a:lnTo>
                    <a:pt x="795085" y="2694198"/>
                  </a:lnTo>
                  <a:lnTo>
                    <a:pt x="755086" y="2673786"/>
                  </a:lnTo>
                  <a:lnTo>
                    <a:pt x="715830" y="2652159"/>
                  </a:lnTo>
                  <a:lnTo>
                    <a:pt x="677343" y="2629341"/>
                  </a:lnTo>
                  <a:lnTo>
                    <a:pt x="639648" y="2605357"/>
                  </a:lnTo>
                  <a:lnTo>
                    <a:pt x="602772" y="2580233"/>
                  </a:lnTo>
                  <a:lnTo>
                    <a:pt x="566738" y="2553993"/>
                  </a:lnTo>
                  <a:lnTo>
                    <a:pt x="531572" y="2526662"/>
                  </a:lnTo>
                  <a:lnTo>
                    <a:pt x="497298" y="2498264"/>
                  </a:lnTo>
                  <a:lnTo>
                    <a:pt x="463941" y="2468825"/>
                  </a:lnTo>
                  <a:lnTo>
                    <a:pt x="431527" y="2438369"/>
                  </a:lnTo>
                  <a:lnTo>
                    <a:pt x="400080" y="2406922"/>
                  </a:lnTo>
                  <a:lnTo>
                    <a:pt x="369624" y="2374508"/>
                  </a:lnTo>
                  <a:lnTo>
                    <a:pt x="340185" y="2341151"/>
                  </a:lnTo>
                  <a:lnTo>
                    <a:pt x="311787" y="2306877"/>
                  </a:lnTo>
                  <a:lnTo>
                    <a:pt x="284456" y="2271711"/>
                  </a:lnTo>
                  <a:lnTo>
                    <a:pt x="258216" y="2235677"/>
                  </a:lnTo>
                  <a:lnTo>
                    <a:pt x="233092" y="2198801"/>
                  </a:lnTo>
                  <a:lnTo>
                    <a:pt x="209108" y="2161106"/>
                  </a:lnTo>
                  <a:lnTo>
                    <a:pt x="186290" y="2122619"/>
                  </a:lnTo>
                  <a:lnTo>
                    <a:pt x="164663" y="2083363"/>
                  </a:lnTo>
                  <a:lnTo>
                    <a:pt x="144251" y="2043364"/>
                  </a:lnTo>
                  <a:lnTo>
                    <a:pt x="125079" y="2002646"/>
                  </a:lnTo>
                  <a:lnTo>
                    <a:pt x="107172" y="1961234"/>
                  </a:lnTo>
                  <a:lnTo>
                    <a:pt x="90555" y="1919154"/>
                  </a:lnTo>
                  <a:lnTo>
                    <a:pt x="75253" y="1876429"/>
                  </a:lnTo>
                  <a:lnTo>
                    <a:pt x="61290" y="1833086"/>
                  </a:lnTo>
                  <a:lnTo>
                    <a:pt x="48692" y="1789147"/>
                  </a:lnTo>
                  <a:lnTo>
                    <a:pt x="37482" y="1744640"/>
                  </a:lnTo>
                  <a:lnTo>
                    <a:pt x="27687" y="1699587"/>
                  </a:lnTo>
                  <a:lnTo>
                    <a:pt x="19330" y="1654015"/>
                  </a:lnTo>
                  <a:lnTo>
                    <a:pt x="12437" y="1607948"/>
                  </a:lnTo>
                  <a:lnTo>
                    <a:pt x="7033" y="1561410"/>
                  </a:lnTo>
                  <a:lnTo>
                    <a:pt x="3142" y="1514427"/>
                  </a:lnTo>
                  <a:lnTo>
                    <a:pt x="789" y="1467024"/>
                  </a:lnTo>
                  <a:lnTo>
                    <a:pt x="0" y="1419224"/>
                  </a:lnTo>
                  <a:lnTo>
                    <a:pt x="789" y="1371425"/>
                  </a:lnTo>
                  <a:lnTo>
                    <a:pt x="3142" y="1324022"/>
                  </a:lnTo>
                  <a:lnTo>
                    <a:pt x="7033" y="1277039"/>
                  </a:lnTo>
                  <a:lnTo>
                    <a:pt x="12437" y="1230501"/>
                  </a:lnTo>
                  <a:lnTo>
                    <a:pt x="19330" y="1184434"/>
                  </a:lnTo>
                  <a:lnTo>
                    <a:pt x="27687" y="1138862"/>
                  </a:lnTo>
                  <a:lnTo>
                    <a:pt x="37482" y="1093809"/>
                  </a:lnTo>
                  <a:lnTo>
                    <a:pt x="48692" y="1049302"/>
                  </a:lnTo>
                  <a:lnTo>
                    <a:pt x="61290" y="1005363"/>
                  </a:lnTo>
                  <a:lnTo>
                    <a:pt x="75253" y="962020"/>
                  </a:lnTo>
                  <a:lnTo>
                    <a:pt x="90555" y="919295"/>
                  </a:lnTo>
                  <a:lnTo>
                    <a:pt x="107172" y="877215"/>
                  </a:lnTo>
                  <a:lnTo>
                    <a:pt x="125079" y="835803"/>
                  </a:lnTo>
                  <a:lnTo>
                    <a:pt x="144251" y="795085"/>
                  </a:lnTo>
                  <a:lnTo>
                    <a:pt x="164663" y="755086"/>
                  </a:lnTo>
                  <a:lnTo>
                    <a:pt x="186290" y="715830"/>
                  </a:lnTo>
                  <a:lnTo>
                    <a:pt x="209108" y="677343"/>
                  </a:lnTo>
                  <a:lnTo>
                    <a:pt x="233092" y="639648"/>
                  </a:lnTo>
                  <a:lnTo>
                    <a:pt x="258216" y="602772"/>
                  </a:lnTo>
                  <a:lnTo>
                    <a:pt x="284456" y="566738"/>
                  </a:lnTo>
                  <a:lnTo>
                    <a:pt x="311787" y="531572"/>
                  </a:lnTo>
                  <a:lnTo>
                    <a:pt x="340185" y="497298"/>
                  </a:lnTo>
                  <a:lnTo>
                    <a:pt x="369624" y="463941"/>
                  </a:lnTo>
                  <a:lnTo>
                    <a:pt x="400080" y="431527"/>
                  </a:lnTo>
                  <a:lnTo>
                    <a:pt x="431527" y="400080"/>
                  </a:lnTo>
                  <a:lnTo>
                    <a:pt x="463941" y="369624"/>
                  </a:lnTo>
                  <a:lnTo>
                    <a:pt x="497298" y="340185"/>
                  </a:lnTo>
                  <a:lnTo>
                    <a:pt x="531572" y="311787"/>
                  </a:lnTo>
                  <a:lnTo>
                    <a:pt x="566738" y="284456"/>
                  </a:lnTo>
                  <a:lnTo>
                    <a:pt x="602772" y="258216"/>
                  </a:lnTo>
                  <a:lnTo>
                    <a:pt x="639648" y="233092"/>
                  </a:lnTo>
                  <a:lnTo>
                    <a:pt x="677343" y="209108"/>
                  </a:lnTo>
                  <a:lnTo>
                    <a:pt x="715830" y="186290"/>
                  </a:lnTo>
                  <a:lnTo>
                    <a:pt x="755086" y="164663"/>
                  </a:lnTo>
                  <a:lnTo>
                    <a:pt x="795085" y="144251"/>
                  </a:lnTo>
                  <a:lnTo>
                    <a:pt x="835803" y="125079"/>
                  </a:lnTo>
                  <a:lnTo>
                    <a:pt x="877215" y="107172"/>
                  </a:lnTo>
                  <a:lnTo>
                    <a:pt x="919295" y="90555"/>
                  </a:lnTo>
                  <a:lnTo>
                    <a:pt x="962020" y="75253"/>
                  </a:lnTo>
                  <a:lnTo>
                    <a:pt x="1005363" y="61290"/>
                  </a:lnTo>
                  <a:lnTo>
                    <a:pt x="1049302" y="48692"/>
                  </a:lnTo>
                  <a:lnTo>
                    <a:pt x="1093809" y="37482"/>
                  </a:lnTo>
                  <a:lnTo>
                    <a:pt x="1138862" y="27687"/>
                  </a:lnTo>
                  <a:lnTo>
                    <a:pt x="1184434" y="19330"/>
                  </a:lnTo>
                  <a:lnTo>
                    <a:pt x="1230501" y="12437"/>
                  </a:lnTo>
                  <a:lnTo>
                    <a:pt x="1277039" y="7033"/>
                  </a:lnTo>
                  <a:lnTo>
                    <a:pt x="1324022" y="3142"/>
                  </a:lnTo>
                  <a:lnTo>
                    <a:pt x="1371425" y="789"/>
                  </a:lnTo>
                  <a:lnTo>
                    <a:pt x="1419224" y="0"/>
                  </a:lnTo>
                  <a:lnTo>
                    <a:pt x="1467024" y="789"/>
                  </a:lnTo>
                  <a:lnTo>
                    <a:pt x="1514427" y="3142"/>
                  </a:lnTo>
                  <a:lnTo>
                    <a:pt x="1561410" y="7033"/>
                  </a:lnTo>
                  <a:lnTo>
                    <a:pt x="1607948" y="12437"/>
                  </a:lnTo>
                  <a:lnTo>
                    <a:pt x="1654015" y="19330"/>
                  </a:lnTo>
                  <a:lnTo>
                    <a:pt x="1699587" y="27687"/>
                  </a:lnTo>
                  <a:lnTo>
                    <a:pt x="1744640" y="37482"/>
                  </a:lnTo>
                  <a:lnTo>
                    <a:pt x="1789147" y="48692"/>
                  </a:lnTo>
                  <a:lnTo>
                    <a:pt x="1833086" y="61290"/>
                  </a:lnTo>
                  <a:lnTo>
                    <a:pt x="1876429" y="75253"/>
                  </a:lnTo>
                  <a:lnTo>
                    <a:pt x="1919154" y="90555"/>
                  </a:lnTo>
                  <a:lnTo>
                    <a:pt x="1961234" y="107172"/>
                  </a:lnTo>
                  <a:lnTo>
                    <a:pt x="2002646" y="125079"/>
                  </a:lnTo>
                  <a:lnTo>
                    <a:pt x="2043364" y="144251"/>
                  </a:lnTo>
                  <a:lnTo>
                    <a:pt x="2083363" y="164663"/>
                  </a:lnTo>
                  <a:lnTo>
                    <a:pt x="2122619" y="186290"/>
                  </a:lnTo>
                  <a:lnTo>
                    <a:pt x="2161106" y="209108"/>
                  </a:lnTo>
                  <a:lnTo>
                    <a:pt x="2198801" y="233092"/>
                  </a:lnTo>
                  <a:lnTo>
                    <a:pt x="2235677" y="258216"/>
                  </a:lnTo>
                  <a:lnTo>
                    <a:pt x="2271711" y="284456"/>
                  </a:lnTo>
                  <a:lnTo>
                    <a:pt x="2306877" y="311787"/>
                  </a:lnTo>
                  <a:lnTo>
                    <a:pt x="2341151" y="340185"/>
                  </a:lnTo>
                  <a:lnTo>
                    <a:pt x="2374508" y="369624"/>
                  </a:lnTo>
                  <a:lnTo>
                    <a:pt x="2406922" y="400080"/>
                  </a:lnTo>
                  <a:lnTo>
                    <a:pt x="2438369" y="431527"/>
                  </a:lnTo>
                  <a:lnTo>
                    <a:pt x="2468825" y="463941"/>
                  </a:lnTo>
                  <a:lnTo>
                    <a:pt x="2498264" y="497298"/>
                  </a:lnTo>
                  <a:lnTo>
                    <a:pt x="2526662" y="531572"/>
                  </a:lnTo>
                  <a:lnTo>
                    <a:pt x="2553993" y="566738"/>
                  </a:lnTo>
                  <a:lnTo>
                    <a:pt x="2580233" y="602772"/>
                  </a:lnTo>
                  <a:lnTo>
                    <a:pt x="2605357" y="639648"/>
                  </a:lnTo>
                  <a:lnTo>
                    <a:pt x="2629341" y="677343"/>
                  </a:lnTo>
                  <a:lnTo>
                    <a:pt x="2652159" y="715830"/>
                  </a:lnTo>
                  <a:lnTo>
                    <a:pt x="2673786" y="755086"/>
                  </a:lnTo>
                  <a:lnTo>
                    <a:pt x="2694198" y="795085"/>
                  </a:lnTo>
                  <a:lnTo>
                    <a:pt x="2713370" y="835803"/>
                  </a:lnTo>
                  <a:lnTo>
                    <a:pt x="2731277" y="877215"/>
                  </a:lnTo>
                  <a:lnTo>
                    <a:pt x="2747894" y="919295"/>
                  </a:lnTo>
                  <a:lnTo>
                    <a:pt x="2763196" y="962020"/>
                  </a:lnTo>
                  <a:lnTo>
                    <a:pt x="2777159" y="1005363"/>
                  </a:lnTo>
                  <a:lnTo>
                    <a:pt x="2789757" y="1049302"/>
                  </a:lnTo>
                  <a:lnTo>
                    <a:pt x="2800967" y="1093809"/>
                  </a:lnTo>
                  <a:lnTo>
                    <a:pt x="2810762" y="1138862"/>
                  </a:lnTo>
                  <a:lnTo>
                    <a:pt x="2819119" y="1184434"/>
                  </a:lnTo>
                  <a:lnTo>
                    <a:pt x="2826012" y="1230501"/>
                  </a:lnTo>
                  <a:lnTo>
                    <a:pt x="2831416" y="1277039"/>
                  </a:lnTo>
                  <a:lnTo>
                    <a:pt x="2835307" y="1324022"/>
                  </a:lnTo>
                  <a:lnTo>
                    <a:pt x="2837660" y="1371425"/>
                  </a:lnTo>
                  <a:lnTo>
                    <a:pt x="2838449" y="1419224"/>
                  </a:lnTo>
                  <a:lnTo>
                    <a:pt x="2837660" y="1467024"/>
                  </a:lnTo>
                  <a:lnTo>
                    <a:pt x="2835307" y="1514427"/>
                  </a:lnTo>
                  <a:lnTo>
                    <a:pt x="2831416" y="1561410"/>
                  </a:lnTo>
                  <a:lnTo>
                    <a:pt x="2826012" y="1607948"/>
                  </a:lnTo>
                  <a:lnTo>
                    <a:pt x="2819119" y="1654015"/>
                  </a:lnTo>
                  <a:lnTo>
                    <a:pt x="2810762" y="1699587"/>
                  </a:lnTo>
                  <a:lnTo>
                    <a:pt x="2800967" y="1744640"/>
                  </a:lnTo>
                  <a:lnTo>
                    <a:pt x="2789757" y="1789147"/>
                  </a:lnTo>
                  <a:lnTo>
                    <a:pt x="2777159" y="1833086"/>
                  </a:lnTo>
                  <a:lnTo>
                    <a:pt x="2763196" y="1876429"/>
                  </a:lnTo>
                  <a:lnTo>
                    <a:pt x="2747894" y="1919154"/>
                  </a:lnTo>
                  <a:lnTo>
                    <a:pt x="2731277" y="1961234"/>
                  </a:lnTo>
                  <a:lnTo>
                    <a:pt x="2713370" y="2002646"/>
                  </a:lnTo>
                  <a:lnTo>
                    <a:pt x="2694198" y="2043364"/>
                  </a:lnTo>
                  <a:lnTo>
                    <a:pt x="2673786" y="2083363"/>
                  </a:lnTo>
                  <a:lnTo>
                    <a:pt x="2652159" y="2122619"/>
                  </a:lnTo>
                  <a:lnTo>
                    <a:pt x="2629341" y="2161106"/>
                  </a:lnTo>
                  <a:lnTo>
                    <a:pt x="2605357" y="2198801"/>
                  </a:lnTo>
                  <a:lnTo>
                    <a:pt x="2580233" y="2235677"/>
                  </a:lnTo>
                  <a:lnTo>
                    <a:pt x="2553993" y="2271711"/>
                  </a:lnTo>
                  <a:lnTo>
                    <a:pt x="2526662" y="2306877"/>
                  </a:lnTo>
                  <a:lnTo>
                    <a:pt x="2498264" y="2341151"/>
                  </a:lnTo>
                  <a:lnTo>
                    <a:pt x="2468825" y="2374508"/>
                  </a:lnTo>
                  <a:lnTo>
                    <a:pt x="2438369" y="2406922"/>
                  </a:lnTo>
                  <a:lnTo>
                    <a:pt x="2406922" y="2438369"/>
                  </a:lnTo>
                  <a:lnTo>
                    <a:pt x="2374508" y="2468825"/>
                  </a:lnTo>
                  <a:lnTo>
                    <a:pt x="2341151" y="2498264"/>
                  </a:lnTo>
                  <a:lnTo>
                    <a:pt x="2306877" y="2526662"/>
                  </a:lnTo>
                  <a:lnTo>
                    <a:pt x="2271711" y="2553993"/>
                  </a:lnTo>
                  <a:lnTo>
                    <a:pt x="2235677" y="2580233"/>
                  </a:lnTo>
                  <a:lnTo>
                    <a:pt x="2198801" y="2605357"/>
                  </a:lnTo>
                  <a:lnTo>
                    <a:pt x="2161106" y="2629341"/>
                  </a:lnTo>
                  <a:lnTo>
                    <a:pt x="2122619" y="2652159"/>
                  </a:lnTo>
                  <a:lnTo>
                    <a:pt x="2083363" y="2673786"/>
                  </a:lnTo>
                  <a:lnTo>
                    <a:pt x="2043364" y="2694198"/>
                  </a:lnTo>
                  <a:lnTo>
                    <a:pt x="2002646" y="2713370"/>
                  </a:lnTo>
                  <a:lnTo>
                    <a:pt x="1961234" y="2731277"/>
                  </a:lnTo>
                  <a:lnTo>
                    <a:pt x="1919154" y="2747894"/>
                  </a:lnTo>
                  <a:lnTo>
                    <a:pt x="1876429" y="2763196"/>
                  </a:lnTo>
                  <a:lnTo>
                    <a:pt x="1833086" y="2777159"/>
                  </a:lnTo>
                  <a:lnTo>
                    <a:pt x="1789147" y="2789757"/>
                  </a:lnTo>
                  <a:lnTo>
                    <a:pt x="1744640" y="2800967"/>
                  </a:lnTo>
                  <a:lnTo>
                    <a:pt x="1699587" y="2810762"/>
                  </a:lnTo>
                  <a:lnTo>
                    <a:pt x="1654015" y="2819119"/>
                  </a:lnTo>
                  <a:lnTo>
                    <a:pt x="1607948" y="2826012"/>
                  </a:lnTo>
                  <a:lnTo>
                    <a:pt x="1561410" y="2831416"/>
                  </a:lnTo>
                  <a:lnTo>
                    <a:pt x="1514427" y="2835307"/>
                  </a:lnTo>
                  <a:lnTo>
                    <a:pt x="1467024" y="2837660"/>
                  </a:lnTo>
                  <a:lnTo>
                    <a:pt x="1419224" y="2838449"/>
                  </a:lnTo>
                  <a:close/>
                </a:path>
              </a:pathLst>
            </a:custGeom>
            <a:solidFill>
              <a:srgbClr val="F58F33">
                <a:alpha val="6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08416" y="7071313"/>
              <a:ext cx="657225" cy="65722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328612" y="657224"/>
                  </a:moveTo>
                  <a:lnTo>
                    <a:pt x="280052" y="653661"/>
                  </a:lnTo>
                  <a:lnTo>
                    <a:pt x="233704" y="643311"/>
                  </a:lnTo>
                  <a:lnTo>
                    <a:pt x="190077" y="626682"/>
                  </a:lnTo>
                  <a:lnTo>
                    <a:pt x="149679" y="604283"/>
                  </a:lnTo>
                  <a:lnTo>
                    <a:pt x="113018" y="576621"/>
                  </a:lnTo>
                  <a:lnTo>
                    <a:pt x="80603" y="544206"/>
                  </a:lnTo>
                  <a:lnTo>
                    <a:pt x="52941" y="507545"/>
                  </a:lnTo>
                  <a:lnTo>
                    <a:pt x="30542" y="467147"/>
                  </a:lnTo>
                  <a:lnTo>
                    <a:pt x="13913" y="423520"/>
                  </a:lnTo>
                  <a:lnTo>
                    <a:pt x="3563" y="377172"/>
                  </a:lnTo>
                  <a:lnTo>
                    <a:pt x="0" y="328612"/>
                  </a:lnTo>
                  <a:lnTo>
                    <a:pt x="3563" y="280052"/>
                  </a:lnTo>
                  <a:lnTo>
                    <a:pt x="13913" y="233704"/>
                  </a:lnTo>
                  <a:lnTo>
                    <a:pt x="30542" y="190077"/>
                  </a:lnTo>
                  <a:lnTo>
                    <a:pt x="52941" y="149679"/>
                  </a:lnTo>
                  <a:lnTo>
                    <a:pt x="80603" y="113018"/>
                  </a:lnTo>
                  <a:lnTo>
                    <a:pt x="113018" y="80603"/>
                  </a:lnTo>
                  <a:lnTo>
                    <a:pt x="149679" y="52941"/>
                  </a:lnTo>
                  <a:lnTo>
                    <a:pt x="190077" y="30542"/>
                  </a:lnTo>
                  <a:lnTo>
                    <a:pt x="233704" y="13913"/>
                  </a:lnTo>
                  <a:lnTo>
                    <a:pt x="280052" y="3563"/>
                  </a:lnTo>
                  <a:lnTo>
                    <a:pt x="328612" y="0"/>
                  </a:lnTo>
                  <a:lnTo>
                    <a:pt x="377172" y="3563"/>
                  </a:lnTo>
                  <a:lnTo>
                    <a:pt x="423520" y="13913"/>
                  </a:lnTo>
                  <a:lnTo>
                    <a:pt x="467147" y="30542"/>
                  </a:lnTo>
                  <a:lnTo>
                    <a:pt x="507545" y="52941"/>
                  </a:lnTo>
                  <a:lnTo>
                    <a:pt x="544206" y="80603"/>
                  </a:lnTo>
                  <a:lnTo>
                    <a:pt x="576621" y="113018"/>
                  </a:lnTo>
                  <a:lnTo>
                    <a:pt x="604283" y="149679"/>
                  </a:lnTo>
                  <a:lnTo>
                    <a:pt x="626682" y="190077"/>
                  </a:lnTo>
                  <a:lnTo>
                    <a:pt x="643311" y="233704"/>
                  </a:lnTo>
                  <a:lnTo>
                    <a:pt x="653661" y="280052"/>
                  </a:lnTo>
                  <a:lnTo>
                    <a:pt x="657224" y="328612"/>
                  </a:lnTo>
                  <a:lnTo>
                    <a:pt x="653661" y="377172"/>
                  </a:lnTo>
                  <a:lnTo>
                    <a:pt x="643311" y="423520"/>
                  </a:lnTo>
                  <a:lnTo>
                    <a:pt x="626682" y="467147"/>
                  </a:lnTo>
                  <a:lnTo>
                    <a:pt x="604283" y="507545"/>
                  </a:lnTo>
                  <a:lnTo>
                    <a:pt x="576621" y="544206"/>
                  </a:lnTo>
                  <a:lnTo>
                    <a:pt x="544206" y="576621"/>
                  </a:lnTo>
                  <a:lnTo>
                    <a:pt x="507545" y="604283"/>
                  </a:lnTo>
                  <a:lnTo>
                    <a:pt x="467147" y="626682"/>
                  </a:lnTo>
                  <a:lnTo>
                    <a:pt x="423520" y="643311"/>
                  </a:lnTo>
                  <a:lnTo>
                    <a:pt x="377172" y="653661"/>
                  </a:lnTo>
                  <a:lnTo>
                    <a:pt x="328612" y="657224"/>
                  </a:lnTo>
                  <a:close/>
                </a:path>
              </a:pathLst>
            </a:custGeom>
            <a:solidFill>
              <a:srgbClr val="CC486A">
                <a:alpha val="57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0151" y="3794707"/>
            <a:ext cx="12526357" cy="4192623"/>
          </a:xfrm>
          <a:prstGeom prst="rect">
            <a:avLst/>
          </a:prstGeom>
        </p:spPr>
        <p:txBody>
          <a:bodyPr vert="horz" wrap="square" lIns="0" tIns="812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2800" spc="220" dirty="0">
                <a:solidFill>
                  <a:srgbClr val="215C67"/>
                </a:solidFill>
                <a:latin typeface="Arial"/>
                <a:cs typeface="Arial"/>
              </a:rPr>
              <a:t>Observed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15" dirty="0">
                <a:solidFill>
                  <a:srgbClr val="215C67"/>
                </a:solidFill>
                <a:latin typeface="Arial"/>
                <a:cs typeface="Arial"/>
              </a:rPr>
              <a:t>that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15" dirty="0">
                <a:solidFill>
                  <a:srgbClr val="215C67"/>
                </a:solidFill>
                <a:latin typeface="Arial"/>
                <a:cs typeface="Arial"/>
              </a:rPr>
              <a:t>apart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60" dirty="0">
                <a:solidFill>
                  <a:srgbClr val="215C67"/>
                </a:solidFill>
                <a:latin typeface="Arial"/>
                <a:cs typeface="Arial"/>
              </a:rPr>
              <a:t>from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215C67"/>
                </a:solidFill>
                <a:latin typeface="Arial"/>
                <a:cs typeface="Arial"/>
              </a:rPr>
              <a:t>users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00" dirty="0">
                <a:solidFill>
                  <a:srgbClr val="215C67"/>
                </a:solidFill>
                <a:latin typeface="Arial"/>
                <a:cs typeface="Arial"/>
              </a:rPr>
              <a:t>sharing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215C67"/>
                </a:solidFill>
                <a:latin typeface="Arial"/>
                <a:cs typeface="Arial"/>
              </a:rPr>
              <a:t>their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04" dirty="0">
                <a:solidFill>
                  <a:srgbClr val="215C67"/>
                </a:solidFill>
                <a:latin typeface="Arial"/>
                <a:cs typeface="Arial"/>
              </a:rPr>
              <a:t>pictures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00" dirty="0">
                <a:solidFill>
                  <a:srgbClr val="215C67"/>
                </a:solidFill>
                <a:latin typeface="Arial"/>
                <a:cs typeface="Arial"/>
              </a:rPr>
              <a:t>and </a:t>
            </a:r>
            <a:r>
              <a:rPr sz="2800" spc="190" dirty="0">
                <a:solidFill>
                  <a:srgbClr val="215C67"/>
                </a:solidFill>
                <a:latin typeface="Arial"/>
                <a:cs typeface="Arial"/>
              </a:rPr>
              <a:t>videos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25" dirty="0">
                <a:solidFill>
                  <a:srgbClr val="215C67"/>
                </a:solidFill>
                <a:latin typeface="Arial"/>
                <a:cs typeface="Arial"/>
              </a:rPr>
              <a:t>and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70" dirty="0">
                <a:solidFill>
                  <a:srgbClr val="215C67"/>
                </a:solidFill>
                <a:latin typeface="Arial"/>
                <a:cs typeface="Arial"/>
              </a:rPr>
              <a:t>content</a:t>
            </a:r>
            <a:r>
              <a:rPr sz="2800" spc="-2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25" dirty="0">
                <a:solidFill>
                  <a:srgbClr val="215C67"/>
                </a:solidFill>
                <a:latin typeface="Arial"/>
                <a:cs typeface="Arial"/>
              </a:rPr>
              <a:t>creators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35" dirty="0">
                <a:solidFill>
                  <a:srgbClr val="215C67"/>
                </a:solidFill>
                <a:latin typeface="Arial"/>
                <a:cs typeface="Arial"/>
              </a:rPr>
              <a:t>moving</a:t>
            </a:r>
            <a:r>
              <a:rPr sz="2800" spc="-2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60" dirty="0">
                <a:solidFill>
                  <a:srgbClr val="215C67"/>
                </a:solidFill>
                <a:latin typeface="Arial"/>
                <a:cs typeface="Arial"/>
              </a:rPr>
              <a:t>towards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20" dirty="0">
                <a:solidFill>
                  <a:srgbClr val="215C67"/>
                </a:solidFill>
                <a:latin typeface="Arial"/>
                <a:cs typeface="Arial"/>
              </a:rPr>
              <a:t>monetization</a:t>
            </a:r>
            <a:r>
              <a:rPr sz="2800" spc="-2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29" dirty="0">
                <a:solidFill>
                  <a:srgbClr val="215C67"/>
                </a:solidFill>
                <a:latin typeface="Arial"/>
                <a:cs typeface="Arial"/>
              </a:rPr>
              <a:t>through </a:t>
            </a:r>
            <a:r>
              <a:rPr sz="2800" spc="195" dirty="0">
                <a:solidFill>
                  <a:srgbClr val="215C67"/>
                </a:solidFill>
                <a:latin typeface="Arial"/>
                <a:cs typeface="Arial"/>
              </a:rPr>
              <a:t>their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20" dirty="0">
                <a:solidFill>
                  <a:srgbClr val="215C67"/>
                </a:solidFill>
                <a:latin typeface="Arial"/>
                <a:cs typeface="Arial"/>
              </a:rPr>
              <a:t>content,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50" dirty="0">
                <a:solidFill>
                  <a:srgbClr val="215C67"/>
                </a:solidFill>
                <a:latin typeface="Arial"/>
                <a:cs typeface="Arial"/>
              </a:rPr>
              <a:t>the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40" dirty="0">
                <a:solidFill>
                  <a:srgbClr val="215C67"/>
                </a:solidFill>
                <a:latin typeface="Arial"/>
                <a:cs typeface="Arial"/>
              </a:rPr>
              <a:t>number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85" dirty="0">
                <a:solidFill>
                  <a:srgbClr val="215C67"/>
                </a:solidFill>
                <a:latin typeface="Arial"/>
                <a:cs typeface="Arial"/>
              </a:rPr>
              <a:t>of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215C67"/>
                </a:solidFill>
                <a:latin typeface="Arial"/>
                <a:cs typeface="Arial"/>
              </a:rPr>
              <a:t>small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215C67"/>
                </a:solidFill>
                <a:latin typeface="Arial"/>
                <a:cs typeface="Arial"/>
              </a:rPr>
              <a:t>businesses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50" dirty="0">
                <a:solidFill>
                  <a:srgbClr val="215C67"/>
                </a:solidFill>
                <a:latin typeface="Arial"/>
                <a:cs typeface="Arial"/>
              </a:rPr>
              <a:t>have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45" dirty="0">
                <a:solidFill>
                  <a:srgbClr val="215C67"/>
                </a:solidFill>
                <a:latin typeface="Arial"/>
                <a:cs typeface="Arial"/>
              </a:rPr>
              <a:t>been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35" dirty="0">
                <a:solidFill>
                  <a:srgbClr val="215C67"/>
                </a:solidFill>
                <a:latin typeface="Arial"/>
                <a:cs typeface="Arial"/>
              </a:rPr>
              <a:t>growing </a:t>
            </a:r>
            <a:r>
              <a:rPr sz="2800" spc="200" dirty="0">
                <a:solidFill>
                  <a:srgbClr val="215C67"/>
                </a:solidFill>
                <a:latin typeface="Arial"/>
                <a:cs typeface="Arial"/>
              </a:rPr>
              <a:t>especially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75" dirty="0">
                <a:solidFill>
                  <a:srgbClr val="215C67"/>
                </a:solidFill>
                <a:latin typeface="Arial"/>
                <a:cs typeface="Arial"/>
              </a:rPr>
              <a:t>since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50" dirty="0">
                <a:solidFill>
                  <a:srgbClr val="215C67"/>
                </a:solidFill>
                <a:latin typeface="Arial"/>
                <a:cs typeface="Arial"/>
              </a:rPr>
              <a:t>the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10" dirty="0">
                <a:solidFill>
                  <a:srgbClr val="215C67"/>
                </a:solidFill>
                <a:latin typeface="Arial"/>
                <a:cs typeface="Arial"/>
              </a:rPr>
              <a:t>onset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85" dirty="0">
                <a:solidFill>
                  <a:srgbClr val="215C67"/>
                </a:solidFill>
                <a:latin typeface="Arial"/>
                <a:cs typeface="Arial"/>
              </a:rPr>
              <a:t>of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215C67"/>
                </a:solidFill>
                <a:latin typeface="Arial"/>
                <a:cs typeface="Arial"/>
              </a:rPr>
              <a:t>Covid,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45" dirty="0">
                <a:solidFill>
                  <a:srgbClr val="215C67"/>
                </a:solidFill>
                <a:latin typeface="Arial"/>
                <a:cs typeface="Arial"/>
              </a:rPr>
              <a:t>with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rgbClr val="215C67"/>
                </a:solidFill>
                <a:latin typeface="Arial"/>
                <a:cs typeface="Arial"/>
              </a:rPr>
              <a:t>followers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25" dirty="0">
                <a:solidFill>
                  <a:srgbClr val="215C67"/>
                </a:solidFill>
                <a:latin typeface="Arial"/>
                <a:cs typeface="Arial"/>
              </a:rPr>
              <a:t>and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54" dirty="0">
                <a:solidFill>
                  <a:srgbClr val="215C67"/>
                </a:solidFill>
                <a:latin typeface="Arial"/>
                <a:cs typeface="Arial"/>
              </a:rPr>
              <a:t>reach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215C67"/>
                </a:solidFill>
                <a:latin typeface="Arial"/>
                <a:cs typeface="Arial"/>
              </a:rPr>
              <a:t>in </a:t>
            </a:r>
            <a:r>
              <a:rPr sz="2800" spc="225" dirty="0">
                <a:solidFill>
                  <a:srgbClr val="215C67"/>
                </a:solidFill>
                <a:latin typeface="Arial"/>
                <a:cs typeface="Arial"/>
              </a:rPr>
              <a:t>thousands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04" dirty="0">
                <a:solidFill>
                  <a:srgbClr val="215C67"/>
                </a:solidFill>
                <a:latin typeface="Arial"/>
                <a:cs typeface="Arial"/>
              </a:rPr>
              <a:t>or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00" dirty="0">
                <a:solidFill>
                  <a:srgbClr val="215C67"/>
                </a:solidFill>
                <a:latin typeface="Arial"/>
                <a:cs typeface="Arial"/>
              </a:rPr>
              <a:t>even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215C67"/>
                </a:solidFill>
                <a:latin typeface="Arial"/>
                <a:cs typeface="Arial"/>
              </a:rPr>
              <a:t>millions.</a:t>
            </a:r>
            <a:endParaRPr lang="en-US" sz="2800" dirty="0">
              <a:latin typeface="Arial"/>
              <a:cs typeface="Arial"/>
            </a:endParaRPr>
          </a:p>
          <a:p>
            <a:pPr marL="12700" marR="145415">
              <a:lnSpc>
                <a:spcPct val="116100"/>
              </a:lnSpc>
            </a:pPr>
            <a:endParaRPr lang="en-US" sz="2800" spc="250" dirty="0">
              <a:solidFill>
                <a:srgbClr val="215C67"/>
              </a:solidFill>
              <a:latin typeface="Arial"/>
              <a:cs typeface="Arial"/>
            </a:endParaRPr>
          </a:p>
          <a:p>
            <a:pPr marL="12700" marR="145415">
              <a:lnSpc>
                <a:spcPct val="116100"/>
              </a:lnSpc>
            </a:pPr>
            <a:r>
              <a:rPr lang="en-US" sz="2800" spc="250" dirty="0">
                <a:solidFill>
                  <a:srgbClr val="215C67"/>
                </a:solidFill>
                <a:latin typeface="Arial"/>
                <a:cs typeface="Arial"/>
              </a:rPr>
              <a:t>I </a:t>
            </a:r>
            <a:r>
              <a:rPr sz="2800" spc="250" dirty="0">
                <a:solidFill>
                  <a:srgbClr val="215C67"/>
                </a:solidFill>
                <a:latin typeface="Arial"/>
                <a:cs typeface="Arial"/>
              </a:rPr>
              <a:t>have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75" dirty="0">
                <a:solidFill>
                  <a:srgbClr val="215C67"/>
                </a:solidFill>
                <a:latin typeface="Arial"/>
                <a:cs typeface="Arial"/>
              </a:rPr>
              <a:t>decided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00" dirty="0">
                <a:solidFill>
                  <a:srgbClr val="215C67"/>
                </a:solidFill>
                <a:latin typeface="Arial"/>
                <a:cs typeface="Arial"/>
              </a:rPr>
              <a:t>to</a:t>
            </a:r>
            <a:r>
              <a:rPr sz="2800" spc="-4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35" dirty="0">
                <a:solidFill>
                  <a:srgbClr val="215C67"/>
                </a:solidFill>
                <a:latin typeface="Arial"/>
                <a:cs typeface="Arial"/>
              </a:rPr>
              <a:t>propose</a:t>
            </a:r>
            <a:r>
              <a:rPr sz="2800" spc="-3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35" dirty="0">
                <a:solidFill>
                  <a:srgbClr val="215C67"/>
                </a:solidFill>
                <a:latin typeface="Arial"/>
                <a:cs typeface="Arial"/>
              </a:rPr>
              <a:t>a </a:t>
            </a:r>
            <a:r>
              <a:rPr sz="2800" spc="254" dirty="0">
                <a:solidFill>
                  <a:srgbClr val="215C67"/>
                </a:solidFill>
                <a:latin typeface="Arial"/>
                <a:cs typeface="Arial"/>
              </a:rPr>
              <a:t>marketplace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00" dirty="0">
                <a:solidFill>
                  <a:srgbClr val="215C67"/>
                </a:solidFill>
                <a:latin typeface="Arial"/>
                <a:cs typeface="Arial"/>
              </a:rPr>
              <a:t>feature,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35" dirty="0">
                <a:solidFill>
                  <a:srgbClr val="215C67"/>
                </a:solidFill>
                <a:latin typeface="Arial"/>
                <a:cs typeface="Arial"/>
              </a:rPr>
              <a:t>where-</a:t>
            </a:r>
            <a:r>
              <a:rPr sz="2800" spc="160" dirty="0">
                <a:solidFill>
                  <a:srgbClr val="215C67"/>
                </a:solidFill>
                <a:latin typeface="Arial"/>
                <a:cs typeface="Arial"/>
              </a:rPr>
              <a:t>in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215C67"/>
                </a:solidFill>
                <a:latin typeface="Arial"/>
                <a:cs typeface="Arial"/>
              </a:rPr>
              <a:t>small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215C67"/>
                </a:solidFill>
                <a:latin typeface="Arial"/>
                <a:cs typeface="Arial"/>
              </a:rPr>
              <a:t>businesses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15" dirty="0">
                <a:solidFill>
                  <a:srgbClr val="215C67"/>
                </a:solidFill>
                <a:latin typeface="Arial"/>
                <a:cs typeface="Arial"/>
              </a:rPr>
              <a:t>can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215C67"/>
                </a:solidFill>
                <a:latin typeface="Arial"/>
                <a:cs typeface="Arial"/>
              </a:rPr>
              <a:t>set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85" dirty="0">
                <a:solidFill>
                  <a:srgbClr val="215C67"/>
                </a:solidFill>
                <a:latin typeface="Arial"/>
                <a:cs typeface="Arial"/>
              </a:rPr>
              <a:t>up</a:t>
            </a:r>
            <a:r>
              <a:rPr sz="2800" spc="-2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215C67"/>
                </a:solidFill>
                <a:latin typeface="Arial"/>
                <a:cs typeface="Arial"/>
              </a:rPr>
              <a:t>shops, </a:t>
            </a:r>
            <a:r>
              <a:rPr sz="2800" spc="325" dirty="0">
                <a:solidFill>
                  <a:srgbClr val="215C67"/>
                </a:solidFill>
                <a:latin typeface="Arial"/>
                <a:cs typeface="Arial"/>
              </a:rPr>
              <a:t>and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15" dirty="0">
                <a:solidFill>
                  <a:srgbClr val="215C67"/>
                </a:solidFill>
                <a:latin typeface="Arial"/>
                <a:cs typeface="Arial"/>
              </a:rPr>
              <a:t>searching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25" dirty="0">
                <a:solidFill>
                  <a:srgbClr val="215C67"/>
                </a:solidFill>
                <a:latin typeface="Arial"/>
                <a:cs typeface="Arial"/>
              </a:rPr>
              <a:t>and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35" dirty="0">
                <a:solidFill>
                  <a:srgbClr val="215C67"/>
                </a:solidFill>
                <a:latin typeface="Arial"/>
                <a:cs typeface="Arial"/>
              </a:rPr>
              <a:t>shopping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355" dirty="0">
                <a:solidFill>
                  <a:srgbClr val="215C67"/>
                </a:solidFill>
                <a:latin typeface="Arial"/>
                <a:cs typeface="Arial"/>
              </a:rPr>
              <a:t>at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215C67"/>
                </a:solidFill>
                <a:latin typeface="Arial"/>
                <a:cs typeface="Arial"/>
              </a:rPr>
              <a:t>such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215C67"/>
                </a:solidFill>
                <a:latin typeface="Arial"/>
                <a:cs typeface="Arial"/>
              </a:rPr>
              <a:t>businesses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80" dirty="0">
                <a:solidFill>
                  <a:srgbClr val="215C67"/>
                </a:solidFill>
                <a:latin typeface="Arial"/>
                <a:cs typeface="Arial"/>
              </a:rPr>
              <a:t>become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215C67"/>
                </a:solidFill>
                <a:latin typeface="Arial"/>
                <a:cs typeface="Arial"/>
              </a:rPr>
              <a:t>easier</a:t>
            </a:r>
            <a:r>
              <a:rPr sz="2800" spc="-3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2800" spc="210" dirty="0">
                <a:solidFill>
                  <a:srgbClr val="215C67"/>
                </a:solidFill>
                <a:latin typeface="Arial"/>
                <a:cs typeface="Arial"/>
              </a:rPr>
              <a:t>for </a:t>
            </a:r>
            <a:r>
              <a:rPr sz="2800" spc="65" dirty="0">
                <a:solidFill>
                  <a:srgbClr val="215C67"/>
                </a:solidFill>
                <a:latin typeface="Arial"/>
                <a:cs typeface="Arial"/>
              </a:rPr>
              <a:t>users.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84127" y="1038168"/>
            <a:ext cx="1209675" cy="1572260"/>
            <a:chOff x="5684127" y="1038168"/>
            <a:chExt cx="1209675" cy="1572260"/>
          </a:xfrm>
        </p:grpSpPr>
        <p:sp>
          <p:nvSpPr>
            <p:cNvPr id="11" name="object 11"/>
            <p:cNvSpPr/>
            <p:nvPr/>
          </p:nvSpPr>
          <p:spPr>
            <a:xfrm>
              <a:off x="5684127" y="2237966"/>
              <a:ext cx="474345" cy="372110"/>
            </a:xfrm>
            <a:custGeom>
              <a:avLst/>
              <a:gdLst/>
              <a:ahLst/>
              <a:cxnLst/>
              <a:rect l="l" t="t" r="r" b="b"/>
              <a:pathLst>
                <a:path w="474345" h="372110">
                  <a:moveTo>
                    <a:pt x="454612" y="371839"/>
                  </a:moveTo>
                  <a:lnTo>
                    <a:pt x="19325" y="371839"/>
                  </a:lnTo>
                  <a:lnTo>
                    <a:pt x="0" y="352621"/>
                  </a:lnTo>
                  <a:lnTo>
                    <a:pt x="0" y="224393"/>
                  </a:lnTo>
                  <a:lnTo>
                    <a:pt x="4592" y="179227"/>
                  </a:lnTo>
                  <a:lnTo>
                    <a:pt x="17761" y="137133"/>
                  </a:lnTo>
                  <a:lnTo>
                    <a:pt x="38590" y="99020"/>
                  </a:lnTo>
                  <a:lnTo>
                    <a:pt x="66167" y="65797"/>
                  </a:lnTo>
                  <a:lnTo>
                    <a:pt x="99575" y="38375"/>
                  </a:lnTo>
                  <a:lnTo>
                    <a:pt x="137902" y="17661"/>
                  </a:lnTo>
                  <a:lnTo>
                    <a:pt x="180233" y="4567"/>
                  </a:lnTo>
                  <a:lnTo>
                    <a:pt x="225653" y="0"/>
                  </a:lnTo>
                  <a:lnTo>
                    <a:pt x="248283" y="0"/>
                  </a:lnTo>
                  <a:lnTo>
                    <a:pt x="293703" y="4567"/>
                  </a:lnTo>
                  <a:lnTo>
                    <a:pt x="336033" y="17661"/>
                  </a:lnTo>
                  <a:lnTo>
                    <a:pt x="374360" y="38375"/>
                  </a:lnTo>
                  <a:lnTo>
                    <a:pt x="225655" y="44311"/>
                  </a:lnTo>
                  <a:lnTo>
                    <a:pt x="216761" y="44537"/>
                  </a:lnTo>
                  <a:lnTo>
                    <a:pt x="173108" y="52109"/>
                  </a:lnTo>
                  <a:lnTo>
                    <a:pt x="132607" y="69986"/>
                  </a:lnTo>
                  <a:lnTo>
                    <a:pt x="97662" y="97115"/>
                  </a:lnTo>
                  <a:lnTo>
                    <a:pt x="70381" y="131865"/>
                  </a:lnTo>
                  <a:lnTo>
                    <a:pt x="52403" y="172140"/>
                  </a:lnTo>
                  <a:lnTo>
                    <a:pt x="44788" y="215549"/>
                  </a:lnTo>
                  <a:lnTo>
                    <a:pt x="44560" y="327528"/>
                  </a:lnTo>
                  <a:lnTo>
                    <a:pt x="473936" y="327528"/>
                  </a:lnTo>
                  <a:lnTo>
                    <a:pt x="473936" y="352621"/>
                  </a:lnTo>
                  <a:lnTo>
                    <a:pt x="457454" y="371277"/>
                  </a:lnTo>
                  <a:lnTo>
                    <a:pt x="454612" y="371839"/>
                  </a:lnTo>
                  <a:close/>
                </a:path>
                <a:path w="474345" h="372110">
                  <a:moveTo>
                    <a:pt x="473936" y="327528"/>
                  </a:moveTo>
                  <a:lnTo>
                    <a:pt x="429378" y="327528"/>
                  </a:lnTo>
                  <a:lnTo>
                    <a:pt x="429378" y="224393"/>
                  </a:lnTo>
                  <a:lnTo>
                    <a:pt x="429151" y="215549"/>
                  </a:lnTo>
                  <a:lnTo>
                    <a:pt x="421536" y="172140"/>
                  </a:lnTo>
                  <a:lnTo>
                    <a:pt x="403558" y="131865"/>
                  </a:lnTo>
                  <a:lnTo>
                    <a:pt x="376277" y="97115"/>
                  </a:lnTo>
                  <a:lnTo>
                    <a:pt x="341332" y="69986"/>
                  </a:lnTo>
                  <a:lnTo>
                    <a:pt x="300831" y="52109"/>
                  </a:lnTo>
                  <a:lnTo>
                    <a:pt x="257178" y="44537"/>
                  </a:lnTo>
                  <a:lnTo>
                    <a:pt x="248285" y="44311"/>
                  </a:lnTo>
                  <a:lnTo>
                    <a:pt x="381592" y="44311"/>
                  </a:lnTo>
                  <a:lnTo>
                    <a:pt x="435346" y="99020"/>
                  </a:lnTo>
                  <a:lnTo>
                    <a:pt x="456175" y="137133"/>
                  </a:lnTo>
                  <a:lnTo>
                    <a:pt x="469344" y="179227"/>
                  </a:lnTo>
                  <a:lnTo>
                    <a:pt x="473936" y="224393"/>
                  </a:lnTo>
                  <a:lnTo>
                    <a:pt x="473936" y="327528"/>
                  </a:lnTo>
                  <a:close/>
                </a:path>
              </a:pathLst>
            </a:custGeom>
            <a:solidFill>
              <a:srgbClr val="CC4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5100" y="1038168"/>
              <a:ext cx="1108341" cy="1173823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1045100"/>
            <a:ext cx="412369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755" dirty="0">
                <a:solidFill>
                  <a:srgbClr val="215C67"/>
                </a:solidFill>
              </a:rPr>
              <a:t>PROBLEM</a:t>
            </a:r>
            <a:endParaRPr sz="5000"/>
          </a:p>
          <a:p>
            <a:pPr marL="12700">
              <a:lnSpc>
                <a:spcPct val="100000"/>
              </a:lnSpc>
            </a:pPr>
            <a:r>
              <a:rPr sz="5000" spc="745" dirty="0">
                <a:solidFill>
                  <a:srgbClr val="215C67"/>
                </a:solidFill>
              </a:rPr>
              <a:t>STATEMENT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5128" y="1383984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58C1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56017" y="2"/>
            <a:ext cx="3532504" cy="2872740"/>
          </a:xfrm>
          <a:custGeom>
            <a:avLst/>
            <a:gdLst/>
            <a:ahLst/>
            <a:cxnLst/>
            <a:rect l="l" t="t" r="r" b="b"/>
            <a:pathLst>
              <a:path w="3532505" h="2872740">
                <a:moveTo>
                  <a:pt x="2859546" y="2872272"/>
                </a:moveTo>
                <a:lnTo>
                  <a:pt x="2811440" y="2871871"/>
                </a:lnTo>
                <a:lnTo>
                  <a:pt x="2763521" y="2870674"/>
                </a:lnTo>
                <a:lnTo>
                  <a:pt x="2715796" y="2868687"/>
                </a:lnTo>
                <a:lnTo>
                  <a:pt x="2668270" y="2865916"/>
                </a:lnTo>
                <a:lnTo>
                  <a:pt x="2620951" y="2862368"/>
                </a:lnTo>
                <a:lnTo>
                  <a:pt x="2573844" y="2858048"/>
                </a:lnTo>
                <a:lnTo>
                  <a:pt x="2526955" y="2852963"/>
                </a:lnTo>
                <a:lnTo>
                  <a:pt x="2480292" y="2847120"/>
                </a:lnTo>
                <a:lnTo>
                  <a:pt x="2433861" y="2840524"/>
                </a:lnTo>
                <a:lnTo>
                  <a:pt x="2387668" y="2833183"/>
                </a:lnTo>
                <a:lnTo>
                  <a:pt x="2341718" y="2825101"/>
                </a:lnTo>
                <a:lnTo>
                  <a:pt x="2296020" y="2816287"/>
                </a:lnTo>
                <a:lnTo>
                  <a:pt x="2250578" y="2806745"/>
                </a:lnTo>
                <a:lnTo>
                  <a:pt x="2205400" y="2796483"/>
                </a:lnTo>
                <a:lnTo>
                  <a:pt x="2160491" y="2785506"/>
                </a:lnTo>
                <a:lnTo>
                  <a:pt x="2115858" y="2773822"/>
                </a:lnTo>
                <a:lnTo>
                  <a:pt x="2071508" y="2761435"/>
                </a:lnTo>
                <a:lnTo>
                  <a:pt x="2027446" y="2748354"/>
                </a:lnTo>
                <a:lnTo>
                  <a:pt x="1983679" y="2734583"/>
                </a:lnTo>
                <a:lnTo>
                  <a:pt x="1940214" y="2720129"/>
                </a:lnTo>
                <a:lnTo>
                  <a:pt x="1897056" y="2704999"/>
                </a:lnTo>
                <a:lnTo>
                  <a:pt x="1854213" y="2689199"/>
                </a:lnTo>
                <a:lnTo>
                  <a:pt x="1811690" y="2672735"/>
                </a:lnTo>
                <a:lnTo>
                  <a:pt x="1769493" y="2655614"/>
                </a:lnTo>
                <a:lnTo>
                  <a:pt x="1727630" y="2637841"/>
                </a:lnTo>
                <a:lnTo>
                  <a:pt x="1686107" y="2619424"/>
                </a:lnTo>
                <a:lnTo>
                  <a:pt x="1644929" y="2600368"/>
                </a:lnTo>
                <a:lnTo>
                  <a:pt x="1604103" y="2580680"/>
                </a:lnTo>
                <a:lnTo>
                  <a:pt x="1563636" y="2560366"/>
                </a:lnTo>
                <a:lnTo>
                  <a:pt x="1523533" y="2539432"/>
                </a:lnTo>
                <a:lnTo>
                  <a:pt x="1483802" y="2517885"/>
                </a:lnTo>
                <a:lnTo>
                  <a:pt x="1444448" y="2495732"/>
                </a:lnTo>
                <a:lnTo>
                  <a:pt x="1405479" y="2472977"/>
                </a:lnTo>
                <a:lnTo>
                  <a:pt x="1366899" y="2449629"/>
                </a:lnTo>
                <a:lnTo>
                  <a:pt x="1328716" y="2425692"/>
                </a:lnTo>
                <a:lnTo>
                  <a:pt x="1290936" y="2401174"/>
                </a:lnTo>
                <a:lnTo>
                  <a:pt x="1253566" y="2376081"/>
                </a:lnTo>
                <a:lnTo>
                  <a:pt x="1216611" y="2350418"/>
                </a:lnTo>
                <a:lnTo>
                  <a:pt x="1180078" y="2324193"/>
                </a:lnTo>
                <a:lnTo>
                  <a:pt x="1143973" y="2297412"/>
                </a:lnTo>
                <a:lnTo>
                  <a:pt x="1108303" y="2270080"/>
                </a:lnTo>
                <a:lnTo>
                  <a:pt x="1073074" y="2242205"/>
                </a:lnTo>
                <a:lnTo>
                  <a:pt x="1038292" y="2213793"/>
                </a:lnTo>
                <a:lnTo>
                  <a:pt x="1003964" y="2184849"/>
                </a:lnTo>
                <a:lnTo>
                  <a:pt x="970097" y="2155381"/>
                </a:lnTo>
                <a:lnTo>
                  <a:pt x="936695" y="2125394"/>
                </a:lnTo>
                <a:lnTo>
                  <a:pt x="903767" y="2094895"/>
                </a:lnTo>
                <a:lnTo>
                  <a:pt x="871317" y="2063890"/>
                </a:lnTo>
                <a:lnTo>
                  <a:pt x="839353" y="2032386"/>
                </a:lnTo>
                <a:lnTo>
                  <a:pt x="807881" y="2000389"/>
                </a:lnTo>
                <a:lnTo>
                  <a:pt x="776907" y="1967905"/>
                </a:lnTo>
                <a:lnTo>
                  <a:pt x="746437" y="1934940"/>
                </a:lnTo>
                <a:lnTo>
                  <a:pt x="716479" y="1901501"/>
                </a:lnTo>
                <a:lnTo>
                  <a:pt x="687037" y="1867595"/>
                </a:lnTo>
                <a:lnTo>
                  <a:pt x="658119" y="1833226"/>
                </a:lnTo>
                <a:lnTo>
                  <a:pt x="629731" y="1798403"/>
                </a:lnTo>
                <a:lnTo>
                  <a:pt x="601879" y="1763131"/>
                </a:lnTo>
                <a:lnTo>
                  <a:pt x="574570" y="1727416"/>
                </a:lnTo>
                <a:lnTo>
                  <a:pt x="547810" y="1691265"/>
                </a:lnTo>
                <a:lnTo>
                  <a:pt x="521605" y="1654684"/>
                </a:lnTo>
                <a:lnTo>
                  <a:pt x="495961" y="1617679"/>
                </a:lnTo>
                <a:lnTo>
                  <a:pt x="470886" y="1580257"/>
                </a:lnTo>
                <a:lnTo>
                  <a:pt x="446385" y="1542424"/>
                </a:lnTo>
                <a:lnTo>
                  <a:pt x="422465" y="1504187"/>
                </a:lnTo>
                <a:lnTo>
                  <a:pt x="399131" y="1465551"/>
                </a:lnTo>
                <a:lnTo>
                  <a:pt x="376391" y="1426523"/>
                </a:lnTo>
                <a:lnTo>
                  <a:pt x="354251" y="1387109"/>
                </a:lnTo>
                <a:lnTo>
                  <a:pt x="332717" y="1347316"/>
                </a:lnTo>
                <a:lnTo>
                  <a:pt x="311795" y="1307150"/>
                </a:lnTo>
                <a:lnTo>
                  <a:pt x="291492" y="1266617"/>
                </a:lnTo>
                <a:lnTo>
                  <a:pt x="271814" y="1225724"/>
                </a:lnTo>
                <a:lnTo>
                  <a:pt x="252768" y="1184477"/>
                </a:lnTo>
                <a:lnTo>
                  <a:pt x="234359" y="1142882"/>
                </a:lnTo>
                <a:lnTo>
                  <a:pt x="216595" y="1100945"/>
                </a:lnTo>
                <a:lnTo>
                  <a:pt x="199481" y="1058674"/>
                </a:lnTo>
                <a:lnTo>
                  <a:pt x="183024" y="1016073"/>
                </a:lnTo>
                <a:lnTo>
                  <a:pt x="167230" y="973150"/>
                </a:lnTo>
                <a:lnTo>
                  <a:pt x="152106" y="929911"/>
                </a:lnTo>
                <a:lnTo>
                  <a:pt x="137657" y="886362"/>
                </a:lnTo>
                <a:lnTo>
                  <a:pt x="123891" y="842510"/>
                </a:lnTo>
                <a:lnTo>
                  <a:pt x="110813" y="798360"/>
                </a:lnTo>
                <a:lnTo>
                  <a:pt x="98431" y="753920"/>
                </a:lnTo>
                <a:lnTo>
                  <a:pt x="86749" y="709195"/>
                </a:lnTo>
                <a:lnTo>
                  <a:pt x="75776" y="664191"/>
                </a:lnTo>
                <a:lnTo>
                  <a:pt x="65516" y="618916"/>
                </a:lnTo>
                <a:lnTo>
                  <a:pt x="55977" y="573375"/>
                </a:lnTo>
                <a:lnTo>
                  <a:pt x="47164" y="527575"/>
                </a:lnTo>
                <a:lnTo>
                  <a:pt x="39084" y="481522"/>
                </a:lnTo>
                <a:lnTo>
                  <a:pt x="31744" y="435222"/>
                </a:lnTo>
                <a:lnTo>
                  <a:pt x="25149" y="388682"/>
                </a:lnTo>
                <a:lnTo>
                  <a:pt x="19306" y="341908"/>
                </a:lnTo>
                <a:lnTo>
                  <a:pt x="14222" y="294907"/>
                </a:lnTo>
                <a:lnTo>
                  <a:pt x="9903" y="247684"/>
                </a:lnTo>
                <a:lnTo>
                  <a:pt x="6355" y="200246"/>
                </a:lnTo>
                <a:lnTo>
                  <a:pt x="3584" y="152599"/>
                </a:lnTo>
                <a:lnTo>
                  <a:pt x="1597" y="104749"/>
                </a:lnTo>
                <a:lnTo>
                  <a:pt x="398" y="56428"/>
                </a:lnTo>
                <a:lnTo>
                  <a:pt x="0" y="8469"/>
                </a:lnTo>
                <a:lnTo>
                  <a:pt x="70" y="0"/>
                </a:lnTo>
                <a:lnTo>
                  <a:pt x="1574610" y="0"/>
                </a:lnTo>
                <a:lnTo>
                  <a:pt x="1574452" y="8469"/>
                </a:lnTo>
                <a:lnTo>
                  <a:pt x="1575359" y="56704"/>
                </a:lnTo>
                <a:lnTo>
                  <a:pt x="1577997" y="103960"/>
                </a:lnTo>
                <a:lnTo>
                  <a:pt x="1582380" y="151032"/>
                </a:lnTo>
                <a:lnTo>
                  <a:pt x="1588462" y="197613"/>
                </a:lnTo>
                <a:lnTo>
                  <a:pt x="1596210" y="243672"/>
                </a:lnTo>
                <a:lnTo>
                  <a:pt x="1605593" y="289176"/>
                </a:lnTo>
                <a:lnTo>
                  <a:pt x="1616578" y="334094"/>
                </a:lnTo>
                <a:lnTo>
                  <a:pt x="1629135" y="378394"/>
                </a:lnTo>
                <a:lnTo>
                  <a:pt x="1643231" y="422044"/>
                </a:lnTo>
                <a:lnTo>
                  <a:pt x="1658835" y="465012"/>
                </a:lnTo>
                <a:lnTo>
                  <a:pt x="1675914" y="507267"/>
                </a:lnTo>
                <a:lnTo>
                  <a:pt x="1694438" y="548778"/>
                </a:lnTo>
                <a:lnTo>
                  <a:pt x="1714374" y="589511"/>
                </a:lnTo>
                <a:lnTo>
                  <a:pt x="1735690" y="629435"/>
                </a:lnTo>
                <a:lnTo>
                  <a:pt x="1758355" y="668519"/>
                </a:lnTo>
                <a:lnTo>
                  <a:pt x="1782338" y="706731"/>
                </a:lnTo>
                <a:lnTo>
                  <a:pt x="1807605" y="744039"/>
                </a:lnTo>
                <a:lnTo>
                  <a:pt x="1834126" y="780411"/>
                </a:lnTo>
                <a:lnTo>
                  <a:pt x="1861868" y="815816"/>
                </a:lnTo>
                <a:lnTo>
                  <a:pt x="1890801" y="850221"/>
                </a:lnTo>
                <a:lnTo>
                  <a:pt x="1920891" y="883596"/>
                </a:lnTo>
                <a:lnTo>
                  <a:pt x="1952108" y="915907"/>
                </a:lnTo>
                <a:lnTo>
                  <a:pt x="1984420" y="947124"/>
                </a:lnTo>
                <a:lnTo>
                  <a:pt x="2017794" y="977215"/>
                </a:lnTo>
                <a:lnTo>
                  <a:pt x="2052200" y="1006147"/>
                </a:lnTo>
                <a:lnTo>
                  <a:pt x="2087604" y="1033890"/>
                </a:lnTo>
                <a:lnTo>
                  <a:pt x="2123976" y="1060410"/>
                </a:lnTo>
                <a:lnTo>
                  <a:pt x="2161284" y="1085678"/>
                </a:lnTo>
                <a:lnTo>
                  <a:pt x="2199496" y="1109660"/>
                </a:lnTo>
                <a:lnTo>
                  <a:pt x="2238580" y="1132325"/>
                </a:lnTo>
                <a:lnTo>
                  <a:pt x="2278505" y="1153642"/>
                </a:lnTo>
                <a:lnTo>
                  <a:pt x="2319238" y="1173578"/>
                </a:lnTo>
                <a:lnTo>
                  <a:pt x="2360748" y="1192101"/>
                </a:lnTo>
                <a:lnTo>
                  <a:pt x="2403003" y="1209181"/>
                </a:lnTo>
                <a:lnTo>
                  <a:pt x="2445972" y="1224785"/>
                </a:lnTo>
                <a:lnTo>
                  <a:pt x="2489622" y="1238881"/>
                </a:lnTo>
                <a:lnTo>
                  <a:pt x="2533922" y="1251437"/>
                </a:lnTo>
                <a:lnTo>
                  <a:pt x="2578839" y="1262423"/>
                </a:lnTo>
                <a:lnTo>
                  <a:pt x="2624344" y="1271806"/>
                </a:lnTo>
                <a:lnTo>
                  <a:pt x="2670402" y="1279554"/>
                </a:lnTo>
                <a:lnTo>
                  <a:pt x="2716984" y="1285635"/>
                </a:lnTo>
                <a:lnTo>
                  <a:pt x="2764056" y="1290018"/>
                </a:lnTo>
                <a:lnTo>
                  <a:pt x="2811587" y="1292672"/>
                </a:lnTo>
                <a:lnTo>
                  <a:pt x="2859546" y="1293563"/>
                </a:lnTo>
                <a:lnTo>
                  <a:pt x="3531981" y="1293563"/>
                </a:lnTo>
                <a:lnTo>
                  <a:pt x="3531981" y="2792403"/>
                </a:lnTo>
                <a:lnTo>
                  <a:pt x="3469983" y="2806745"/>
                </a:lnTo>
                <a:lnTo>
                  <a:pt x="3424445" y="2816287"/>
                </a:lnTo>
                <a:lnTo>
                  <a:pt x="3378646" y="2825101"/>
                </a:lnTo>
                <a:lnTo>
                  <a:pt x="3332595" y="2833183"/>
                </a:lnTo>
                <a:lnTo>
                  <a:pt x="3286296" y="2840524"/>
                </a:lnTo>
                <a:lnTo>
                  <a:pt x="3239757" y="2847120"/>
                </a:lnTo>
                <a:lnTo>
                  <a:pt x="3192984" y="2852963"/>
                </a:lnTo>
                <a:lnTo>
                  <a:pt x="3145983" y="2858048"/>
                </a:lnTo>
                <a:lnTo>
                  <a:pt x="3098760" y="2862368"/>
                </a:lnTo>
                <a:lnTo>
                  <a:pt x="3051322" y="2865916"/>
                </a:lnTo>
                <a:lnTo>
                  <a:pt x="3003676" y="2868687"/>
                </a:lnTo>
                <a:lnTo>
                  <a:pt x="2955827" y="2870674"/>
                </a:lnTo>
                <a:lnTo>
                  <a:pt x="2907781" y="2871871"/>
                </a:lnTo>
                <a:lnTo>
                  <a:pt x="2859546" y="2872272"/>
                </a:lnTo>
                <a:close/>
              </a:path>
              <a:path w="3532505" h="2872740">
                <a:moveTo>
                  <a:pt x="3531981" y="1293563"/>
                </a:moveTo>
                <a:lnTo>
                  <a:pt x="2859546" y="1293563"/>
                </a:lnTo>
                <a:lnTo>
                  <a:pt x="2907505" y="1292672"/>
                </a:lnTo>
                <a:lnTo>
                  <a:pt x="2955037" y="1290018"/>
                </a:lnTo>
                <a:lnTo>
                  <a:pt x="3002109" y="1285635"/>
                </a:lnTo>
                <a:lnTo>
                  <a:pt x="3048690" y="1279554"/>
                </a:lnTo>
                <a:lnTo>
                  <a:pt x="3094749" y="1271806"/>
                </a:lnTo>
                <a:lnTo>
                  <a:pt x="3140253" y="1262423"/>
                </a:lnTo>
                <a:lnTo>
                  <a:pt x="3185171" y="1251437"/>
                </a:lnTo>
                <a:lnTo>
                  <a:pt x="3229471" y="1238881"/>
                </a:lnTo>
                <a:lnTo>
                  <a:pt x="3273121" y="1224785"/>
                </a:lnTo>
                <a:lnTo>
                  <a:pt x="3316090" y="1209181"/>
                </a:lnTo>
                <a:lnTo>
                  <a:pt x="3358345" y="1192101"/>
                </a:lnTo>
                <a:lnTo>
                  <a:pt x="3399855" y="1173578"/>
                </a:lnTo>
                <a:lnTo>
                  <a:pt x="3440588" y="1153642"/>
                </a:lnTo>
                <a:lnTo>
                  <a:pt x="3480512" y="1132325"/>
                </a:lnTo>
                <a:lnTo>
                  <a:pt x="3519596" y="1109660"/>
                </a:lnTo>
                <a:lnTo>
                  <a:pt x="3531981" y="1101887"/>
                </a:lnTo>
                <a:lnTo>
                  <a:pt x="3531981" y="1293563"/>
                </a:lnTo>
                <a:close/>
              </a:path>
            </a:pathLst>
          </a:custGeom>
          <a:solidFill>
            <a:srgbClr val="CC48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92336" y="9258300"/>
            <a:ext cx="2395855" cy="1028700"/>
          </a:xfrm>
          <a:custGeom>
            <a:avLst/>
            <a:gdLst/>
            <a:ahLst/>
            <a:cxnLst/>
            <a:rect l="l" t="t" r="r" b="b"/>
            <a:pathLst>
              <a:path w="2395855" h="1028700">
                <a:moveTo>
                  <a:pt x="2395660" y="1028698"/>
                </a:moveTo>
                <a:lnTo>
                  <a:pt x="0" y="1028698"/>
                </a:lnTo>
                <a:lnTo>
                  <a:pt x="6690" y="1005363"/>
                </a:lnTo>
                <a:lnTo>
                  <a:pt x="20653" y="962020"/>
                </a:lnTo>
                <a:lnTo>
                  <a:pt x="35956" y="919295"/>
                </a:lnTo>
                <a:lnTo>
                  <a:pt x="52573" y="877215"/>
                </a:lnTo>
                <a:lnTo>
                  <a:pt x="70479" y="835803"/>
                </a:lnTo>
                <a:lnTo>
                  <a:pt x="89651" y="795085"/>
                </a:lnTo>
                <a:lnTo>
                  <a:pt x="110063" y="755086"/>
                </a:lnTo>
                <a:lnTo>
                  <a:pt x="131691" y="715830"/>
                </a:lnTo>
                <a:lnTo>
                  <a:pt x="154508" y="677343"/>
                </a:lnTo>
                <a:lnTo>
                  <a:pt x="178492" y="639648"/>
                </a:lnTo>
                <a:lnTo>
                  <a:pt x="203616" y="602772"/>
                </a:lnTo>
                <a:lnTo>
                  <a:pt x="229856" y="566738"/>
                </a:lnTo>
                <a:lnTo>
                  <a:pt x="257187" y="531572"/>
                </a:lnTo>
                <a:lnTo>
                  <a:pt x="285585" y="497298"/>
                </a:lnTo>
                <a:lnTo>
                  <a:pt x="315024" y="463941"/>
                </a:lnTo>
                <a:lnTo>
                  <a:pt x="345480" y="431527"/>
                </a:lnTo>
                <a:lnTo>
                  <a:pt x="376927" y="400080"/>
                </a:lnTo>
                <a:lnTo>
                  <a:pt x="409342" y="369624"/>
                </a:lnTo>
                <a:lnTo>
                  <a:pt x="442698" y="340185"/>
                </a:lnTo>
                <a:lnTo>
                  <a:pt x="476972" y="311787"/>
                </a:lnTo>
                <a:lnTo>
                  <a:pt x="512138" y="284456"/>
                </a:lnTo>
                <a:lnTo>
                  <a:pt x="548172" y="258216"/>
                </a:lnTo>
                <a:lnTo>
                  <a:pt x="585048" y="233092"/>
                </a:lnTo>
                <a:lnTo>
                  <a:pt x="622743" y="209108"/>
                </a:lnTo>
                <a:lnTo>
                  <a:pt x="661230" y="186290"/>
                </a:lnTo>
                <a:lnTo>
                  <a:pt x="700486" y="164663"/>
                </a:lnTo>
                <a:lnTo>
                  <a:pt x="740485" y="144251"/>
                </a:lnTo>
                <a:lnTo>
                  <a:pt x="781203" y="125079"/>
                </a:lnTo>
                <a:lnTo>
                  <a:pt x="822615" y="107172"/>
                </a:lnTo>
                <a:lnTo>
                  <a:pt x="864695" y="90555"/>
                </a:lnTo>
                <a:lnTo>
                  <a:pt x="907420" y="75253"/>
                </a:lnTo>
                <a:lnTo>
                  <a:pt x="950763" y="61290"/>
                </a:lnTo>
                <a:lnTo>
                  <a:pt x="994702" y="48692"/>
                </a:lnTo>
                <a:lnTo>
                  <a:pt x="1039209" y="37482"/>
                </a:lnTo>
                <a:lnTo>
                  <a:pt x="1084262" y="27687"/>
                </a:lnTo>
                <a:lnTo>
                  <a:pt x="1129834" y="19330"/>
                </a:lnTo>
                <a:lnTo>
                  <a:pt x="1175901" y="12437"/>
                </a:lnTo>
                <a:lnTo>
                  <a:pt x="1222439" y="7033"/>
                </a:lnTo>
                <a:lnTo>
                  <a:pt x="1269422" y="3142"/>
                </a:lnTo>
                <a:lnTo>
                  <a:pt x="1316825" y="789"/>
                </a:lnTo>
                <a:lnTo>
                  <a:pt x="1364625" y="0"/>
                </a:lnTo>
                <a:lnTo>
                  <a:pt x="1412424" y="789"/>
                </a:lnTo>
                <a:lnTo>
                  <a:pt x="1459827" y="3142"/>
                </a:lnTo>
                <a:lnTo>
                  <a:pt x="1506810" y="7033"/>
                </a:lnTo>
                <a:lnTo>
                  <a:pt x="1553348" y="12437"/>
                </a:lnTo>
                <a:lnTo>
                  <a:pt x="1599415" y="19330"/>
                </a:lnTo>
                <a:lnTo>
                  <a:pt x="1644987" y="27687"/>
                </a:lnTo>
                <a:lnTo>
                  <a:pt x="1690040" y="37482"/>
                </a:lnTo>
                <a:lnTo>
                  <a:pt x="1734548" y="48692"/>
                </a:lnTo>
                <a:lnTo>
                  <a:pt x="1778486" y="61290"/>
                </a:lnTo>
                <a:lnTo>
                  <a:pt x="1821829" y="75253"/>
                </a:lnTo>
                <a:lnTo>
                  <a:pt x="1864554" y="90555"/>
                </a:lnTo>
                <a:lnTo>
                  <a:pt x="1906634" y="107172"/>
                </a:lnTo>
                <a:lnTo>
                  <a:pt x="1948046" y="125079"/>
                </a:lnTo>
                <a:lnTo>
                  <a:pt x="1988764" y="144251"/>
                </a:lnTo>
                <a:lnTo>
                  <a:pt x="2028763" y="164663"/>
                </a:lnTo>
                <a:lnTo>
                  <a:pt x="2068019" y="186290"/>
                </a:lnTo>
                <a:lnTo>
                  <a:pt x="2106506" y="209108"/>
                </a:lnTo>
                <a:lnTo>
                  <a:pt x="2144201" y="233092"/>
                </a:lnTo>
                <a:lnTo>
                  <a:pt x="2181077" y="258216"/>
                </a:lnTo>
                <a:lnTo>
                  <a:pt x="2217111" y="284456"/>
                </a:lnTo>
                <a:lnTo>
                  <a:pt x="2252277" y="311787"/>
                </a:lnTo>
                <a:lnTo>
                  <a:pt x="2286551" y="340185"/>
                </a:lnTo>
                <a:lnTo>
                  <a:pt x="2319908" y="369624"/>
                </a:lnTo>
                <a:lnTo>
                  <a:pt x="2352322" y="400080"/>
                </a:lnTo>
                <a:lnTo>
                  <a:pt x="2383769" y="431527"/>
                </a:lnTo>
                <a:lnTo>
                  <a:pt x="2395660" y="444183"/>
                </a:lnTo>
                <a:lnTo>
                  <a:pt x="2395660" y="1028698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24488" y="199237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F58F33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19610" y="3451449"/>
            <a:ext cx="0" cy="5801360"/>
          </a:xfrm>
          <a:custGeom>
            <a:avLst/>
            <a:gdLst/>
            <a:ahLst/>
            <a:cxnLst/>
            <a:rect l="l" t="t" r="r" b="b"/>
            <a:pathLst>
              <a:path h="5801359">
                <a:moveTo>
                  <a:pt x="0" y="0"/>
                </a:moveTo>
                <a:lnTo>
                  <a:pt x="0" y="5800773"/>
                </a:lnTo>
              </a:path>
            </a:pathLst>
          </a:custGeom>
          <a:ln w="9522">
            <a:solidFill>
              <a:srgbClr val="33B1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5943599" cy="102869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75128" y="407324"/>
            <a:ext cx="71920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4000" algn="l"/>
              </a:tabLst>
            </a:pPr>
            <a:r>
              <a:rPr sz="5000" spc="935" dirty="0">
                <a:solidFill>
                  <a:srgbClr val="18384A"/>
                </a:solidFill>
              </a:rPr>
              <a:t>ABOUT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925" dirty="0">
                <a:solidFill>
                  <a:srgbClr val="18384A"/>
                </a:solidFill>
              </a:rPr>
              <a:t>INSTAGRAM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6434720" y="2780543"/>
            <a:ext cx="11116310" cy="7069564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326390" algn="ctr">
              <a:spcBef>
                <a:spcPts val="160"/>
              </a:spcBef>
            </a:pPr>
            <a:r>
              <a:rPr lang="en-US" sz="3200" b="1" spc="190" dirty="0">
                <a:solidFill>
                  <a:srgbClr val="D92E2E"/>
                </a:solidFill>
                <a:latin typeface="Arial"/>
                <a:cs typeface="Arial"/>
              </a:rPr>
              <a:t>“Give people the power to build a community </a:t>
            </a:r>
            <a:endParaRPr lang="en-US" dirty="0">
              <a:solidFill>
                <a:srgbClr val="D92E2E"/>
              </a:solidFill>
            </a:endParaRPr>
          </a:p>
          <a:p>
            <a:pPr marL="12700" marR="326390" algn="ctr">
              <a:spcBef>
                <a:spcPts val="160"/>
              </a:spcBef>
            </a:pPr>
            <a:r>
              <a:rPr lang="en-US" sz="3200" b="1" spc="190" dirty="0">
                <a:solidFill>
                  <a:srgbClr val="D92E2E"/>
                </a:solidFill>
                <a:latin typeface="Arial"/>
                <a:cs typeface="Arial"/>
              </a:rPr>
              <a:t>and bring the world closer together”</a:t>
            </a:r>
          </a:p>
          <a:p>
            <a:pPr marL="12700" marR="326390" algn="just">
              <a:lnSpc>
                <a:spcPct val="180600"/>
              </a:lnSpc>
              <a:spcBef>
                <a:spcPts val="160"/>
              </a:spcBef>
            </a:pPr>
            <a:endParaRPr lang="en-US" sz="2250" spc="190" dirty="0">
              <a:solidFill>
                <a:srgbClr val="18384A"/>
              </a:solidFill>
              <a:latin typeface="Arial"/>
              <a:cs typeface="Arial"/>
            </a:endParaRPr>
          </a:p>
          <a:p>
            <a:pPr marL="12700" marR="326390" algn="just">
              <a:lnSpc>
                <a:spcPct val="180600"/>
              </a:lnSpc>
              <a:spcBef>
                <a:spcPts val="160"/>
              </a:spcBef>
            </a:pP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Instagram</a:t>
            </a:r>
            <a:r>
              <a:rPr sz="2250" spc="3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8384A"/>
                </a:solidFill>
                <a:latin typeface="Arial"/>
                <a:cs typeface="Arial"/>
              </a:rPr>
              <a:t>is</a:t>
            </a:r>
            <a:r>
              <a:rPr sz="2250" spc="36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310" dirty="0">
                <a:solidFill>
                  <a:srgbClr val="18384A"/>
                </a:solidFill>
                <a:latin typeface="Arial"/>
                <a:cs typeface="Arial"/>
              </a:rPr>
              <a:t>a</a:t>
            </a:r>
            <a:r>
              <a:rPr sz="2250" spc="3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60" dirty="0">
                <a:solidFill>
                  <a:srgbClr val="18384A"/>
                </a:solidFill>
                <a:latin typeface="Arial"/>
                <a:cs typeface="Arial"/>
              </a:rPr>
              <a:t>social</a:t>
            </a:r>
            <a:r>
              <a:rPr sz="2250" spc="36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20" dirty="0">
                <a:solidFill>
                  <a:srgbClr val="18384A"/>
                </a:solidFill>
                <a:latin typeface="Arial"/>
                <a:cs typeface="Arial"/>
              </a:rPr>
              <a:t>media</a:t>
            </a:r>
            <a:r>
              <a:rPr sz="2250" spc="3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20" dirty="0">
                <a:solidFill>
                  <a:srgbClr val="18384A"/>
                </a:solidFill>
                <a:latin typeface="Arial"/>
                <a:cs typeface="Arial"/>
              </a:rPr>
              <a:t>platform</a:t>
            </a:r>
            <a:r>
              <a:rPr sz="2250" spc="3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54" dirty="0">
                <a:solidFill>
                  <a:srgbClr val="18384A"/>
                </a:solidFill>
                <a:latin typeface="Arial"/>
                <a:cs typeface="Arial"/>
              </a:rPr>
              <a:t>that</a:t>
            </a:r>
            <a:r>
              <a:rPr sz="2250" spc="36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45" dirty="0">
                <a:solidFill>
                  <a:srgbClr val="18384A"/>
                </a:solidFill>
                <a:latin typeface="Arial"/>
                <a:cs typeface="Arial"/>
              </a:rPr>
              <a:t>emphasizes</a:t>
            </a:r>
            <a:r>
              <a:rPr sz="2250" spc="3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40" dirty="0">
                <a:solidFill>
                  <a:srgbClr val="18384A"/>
                </a:solidFill>
                <a:latin typeface="Arial"/>
                <a:cs typeface="Arial"/>
              </a:rPr>
              <a:t>photo</a:t>
            </a:r>
            <a:r>
              <a:rPr sz="2250" spc="36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65" dirty="0">
                <a:solidFill>
                  <a:srgbClr val="18384A"/>
                </a:solidFill>
                <a:latin typeface="Arial"/>
                <a:cs typeface="Arial"/>
              </a:rPr>
              <a:t>and</a:t>
            </a:r>
            <a:r>
              <a:rPr sz="2250" spc="3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60" dirty="0">
                <a:solidFill>
                  <a:srgbClr val="18384A"/>
                </a:solidFill>
                <a:latin typeface="Arial"/>
                <a:cs typeface="Arial"/>
              </a:rPr>
              <a:t>video 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sharing.</a:t>
            </a:r>
            <a:r>
              <a:rPr lang="en-US" sz="2250" spc="95" dirty="0">
                <a:solidFill>
                  <a:srgbClr val="18384A"/>
                </a:solidFill>
                <a:latin typeface="Arial"/>
                <a:cs typeface="Arial"/>
              </a:rPr>
              <a:t> </a:t>
            </a:r>
            <a:r>
              <a:rPr sz="2250" spc="9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60" dirty="0">
                <a:solidFill>
                  <a:srgbClr val="18384A"/>
                </a:solidFill>
                <a:latin typeface="Arial"/>
                <a:cs typeface="Arial"/>
              </a:rPr>
              <a:t>Users</a:t>
            </a:r>
            <a:r>
              <a:rPr lang="en-US" sz="2250" spc="95" dirty="0">
                <a:solidFill>
                  <a:srgbClr val="18384A"/>
                </a:solidFill>
                <a:latin typeface="Arial"/>
                <a:cs typeface="Arial"/>
              </a:rPr>
              <a:t> </a:t>
            </a:r>
            <a:r>
              <a:rPr sz="2250" spc="9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54" dirty="0">
                <a:solidFill>
                  <a:srgbClr val="18384A"/>
                </a:solidFill>
                <a:latin typeface="Arial"/>
                <a:cs typeface="Arial"/>
              </a:rPr>
              <a:t>can</a:t>
            </a:r>
            <a:r>
              <a:rPr lang="en-US" sz="2250" spc="95" dirty="0">
                <a:solidFill>
                  <a:srgbClr val="18384A"/>
                </a:solidFill>
                <a:latin typeface="Arial"/>
                <a:cs typeface="Arial"/>
              </a:rPr>
              <a:t> </a:t>
            </a:r>
            <a:r>
              <a:rPr sz="2250" spc="9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04" dirty="0">
                <a:solidFill>
                  <a:srgbClr val="18384A"/>
                </a:solidFill>
                <a:latin typeface="Arial"/>
                <a:cs typeface="Arial"/>
              </a:rPr>
              <a:t>interact</a:t>
            </a:r>
            <a:r>
              <a:rPr lang="en-US" sz="2250" spc="95" dirty="0">
                <a:solidFill>
                  <a:srgbClr val="18384A"/>
                </a:solidFill>
                <a:latin typeface="Arial"/>
                <a:cs typeface="Arial"/>
              </a:rPr>
              <a:t> </a:t>
            </a:r>
            <a:r>
              <a:rPr sz="2250" spc="9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00" dirty="0">
                <a:solidFill>
                  <a:srgbClr val="18384A"/>
                </a:solidFill>
                <a:latin typeface="Arial"/>
                <a:cs typeface="Arial"/>
              </a:rPr>
              <a:t>with</a:t>
            </a:r>
            <a:r>
              <a:rPr lang="en-US" sz="2250" spc="95" dirty="0">
                <a:solidFill>
                  <a:srgbClr val="18384A"/>
                </a:solidFill>
                <a:latin typeface="Arial"/>
                <a:cs typeface="Arial"/>
              </a:rPr>
              <a:t> </a:t>
            </a:r>
            <a:r>
              <a:rPr sz="2250" spc="9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35" dirty="0">
                <a:solidFill>
                  <a:srgbClr val="18384A"/>
                </a:solidFill>
                <a:latin typeface="Arial"/>
                <a:cs typeface="Arial"/>
              </a:rPr>
              <a:t>others’</a:t>
            </a:r>
            <a:r>
              <a:rPr lang="en-US" sz="2250" spc="95" dirty="0">
                <a:solidFill>
                  <a:srgbClr val="18384A"/>
                </a:solidFill>
                <a:latin typeface="Arial"/>
                <a:cs typeface="Arial"/>
              </a:rPr>
              <a:t> </a:t>
            </a:r>
            <a:r>
              <a:rPr sz="2250" spc="9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20" dirty="0">
                <a:solidFill>
                  <a:srgbClr val="18384A"/>
                </a:solidFill>
                <a:latin typeface="Arial"/>
                <a:cs typeface="Arial"/>
              </a:rPr>
              <a:t>content</a:t>
            </a:r>
            <a:r>
              <a:rPr lang="en-US" sz="2250" spc="95" dirty="0">
                <a:solidFill>
                  <a:srgbClr val="18384A"/>
                </a:solidFill>
                <a:latin typeface="Arial"/>
                <a:cs typeface="Arial"/>
              </a:rPr>
              <a:t> </a:t>
            </a:r>
            <a:r>
              <a:rPr sz="2250" spc="9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80" dirty="0">
                <a:solidFill>
                  <a:srgbClr val="18384A"/>
                </a:solidFill>
                <a:latin typeface="Arial"/>
                <a:cs typeface="Arial"/>
              </a:rPr>
              <a:t>via</a:t>
            </a:r>
            <a:r>
              <a:rPr lang="en-US" sz="2250" spc="100" dirty="0">
                <a:solidFill>
                  <a:srgbClr val="18384A"/>
                </a:solidFill>
                <a:latin typeface="Arial"/>
                <a:cs typeface="Arial"/>
              </a:rPr>
              <a:t> </a:t>
            </a:r>
            <a:r>
              <a:rPr sz="2250" spc="10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55" dirty="0">
                <a:solidFill>
                  <a:srgbClr val="18384A"/>
                </a:solidFill>
                <a:latin typeface="Arial"/>
                <a:cs typeface="Arial"/>
              </a:rPr>
              <a:t>likes,</a:t>
            </a:r>
            <a:r>
              <a:rPr lang="en-US" sz="2250" spc="95" dirty="0">
                <a:solidFill>
                  <a:srgbClr val="18384A"/>
                </a:solidFill>
                <a:latin typeface="Arial"/>
                <a:cs typeface="Arial"/>
              </a:rPr>
              <a:t> </a:t>
            </a:r>
            <a:r>
              <a:rPr sz="2250" spc="9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60" dirty="0">
                <a:solidFill>
                  <a:srgbClr val="18384A"/>
                </a:solidFill>
                <a:latin typeface="Arial"/>
                <a:cs typeface="Arial"/>
              </a:rPr>
              <a:t>comments, </a:t>
            </a:r>
            <a:r>
              <a:rPr sz="2250" spc="100" dirty="0">
                <a:solidFill>
                  <a:srgbClr val="18384A"/>
                </a:solidFill>
                <a:latin typeface="Arial"/>
                <a:cs typeface="Arial"/>
              </a:rPr>
              <a:t>shares,</a:t>
            </a:r>
            <a:r>
              <a:rPr sz="2250" spc="-2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65" dirty="0">
                <a:solidFill>
                  <a:srgbClr val="18384A"/>
                </a:solidFill>
                <a:latin typeface="Arial"/>
                <a:cs typeface="Arial"/>
              </a:rPr>
              <a:t>and</a:t>
            </a:r>
            <a:r>
              <a:rPr sz="2250" spc="-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85" dirty="0">
                <a:solidFill>
                  <a:srgbClr val="18384A"/>
                </a:solidFill>
                <a:latin typeface="Arial"/>
                <a:cs typeface="Arial"/>
              </a:rPr>
              <a:t>saves.</a:t>
            </a:r>
            <a:endParaRPr sz="2250" dirty="0">
              <a:latin typeface="Arial"/>
              <a:cs typeface="Arial"/>
            </a:endParaRPr>
          </a:p>
          <a:p>
            <a:pPr marL="12700" marR="324485" algn="just">
              <a:lnSpc>
                <a:spcPts val="4870"/>
              </a:lnSpc>
              <a:spcBef>
                <a:spcPts val="525"/>
              </a:spcBef>
            </a:pPr>
            <a:r>
              <a:rPr sz="2250" spc="90" dirty="0">
                <a:solidFill>
                  <a:srgbClr val="18384A"/>
                </a:solidFill>
                <a:latin typeface="Arial"/>
                <a:cs typeface="Arial"/>
              </a:rPr>
              <a:t>In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-85" dirty="0">
                <a:solidFill>
                  <a:srgbClr val="18384A"/>
                </a:solidFill>
                <a:latin typeface="Arial"/>
                <a:cs typeface="Arial"/>
              </a:rPr>
              <a:t>202</a:t>
            </a:r>
            <a:r>
              <a:rPr lang="en-US" sz="2250" spc="-85" dirty="0">
                <a:solidFill>
                  <a:srgbClr val="18384A"/>
                </a:solidFill>
                <a:latin typeface="Arial"/>
                <a:cs typeface="Arial"/>
              </a:rPr>
              <a:t>2</a:t>
            </a:r>
            <a:r>
              <a:rPr sz="2250" spc="-85" dirty="0">
                <a:solidFill>
                  <a:srgbClr val="18384A"/>
                </a:solidFill>
                <a:latin typeface="Arial"/>
                <a:cs typeface="Arial"/>
              </a:rPr>
              <a:t>,</a:t>
            </a:r>
            <a:r>
              <a:rPr sz="2250" spc="12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Instagram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8384A"/>
                </a:solidFill>
                <a:latin typeface="Arial"/>
                <a:cs typeface="Arial"/>
              </a:rPr>
              <a:t>is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70" dirty="0">
                <a:solidFill>
                  <a:srgbClr val="18384A"/>
                </a:solidFill>
                <a:latin typeface="Arial"/>
                <a:cs typeface="Arial"/>
              </a:rPr>
              <a:t>currently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ranked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 4th </a:t>
            </a:r>
            <a:r>
              <a:rPr sz="2250" spc="215" dirty="0">
                <a:solidFill>
                  <a:srgbClr val="18384A"/>
                </a:solidFill>
                <a:latin typeface="Arial"/>
                <a:cs typeface="Arial"/>
              </a:rPr>
              <a:t>out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29" dirty="0">
                <a:solidFill>
                  <a:srgbClr val="18384A"/>
                </a:solidFill>
                <a:latin typeface="Arial"/>
                <a:cs typeface="Arial"/>
              </a:rPr>
              <a:t>of</a:t>
            </a:r>
            <a:r>
              <a:rPr sz="2250" spc="12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50" dirty="0">
                <a:solidFill>
                  <a:srgbClr val="18384A"/>
                </a:solidFill>
                <a:latin typeface="Arial"/>
                <a:cs typeface="Arial"/>
              </a:rPr>
              <a:t>all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60" dirty="0">
                <a:solidFill>
                  <a:srgbClr val="18384A"/>
                </a:solidFill>
                <a:latin typeface="Arial"/>
                <a:cs typeface="Arial"/>
              </a:rPr>
              <a:t>social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15" dirty="0">
                <a:solidFill>
                  <a:srgbClr val="18384A"/>
                </a:solidFill>
                <a:latin typeface="Arial"/>
                <a:cs typeface="Arial"/>
              </a:rPr>
              <a:t>media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55" dirty="0">
                <a:solidFill>
                  <a:srgbClr val="18384A"/>
                </a:solidFill>
                <a:latin typeface="Arial"/>
                <a:cs typeface="Arial"/>
              </a:rPr>
              <a:t>networks </a:t>
            </a:r>
            <a:r>
              <a:rPr sz="2250" spc="170" dirty="0">
                <a:solidFill>
                  <a:srgbClr val="18384A"/>
                </a:solidFill>
                <a:latin typeface="Arial"/>
                <a:cs typeface="Arial"/>
              </a:rPr>
              <a:t>worldwide,</a:t>
            </a:r>
            <a:r>
              <a:rPr sz="2250" spc="54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00" dirty="0">
                <a:solidFill>
                  <a:srgbClr val="18384A"/>
                </a:solidFill>
                <a:latin typeface="Arial"/>
                <a:cs typeface="Arial"/>
              </a:rPr>
              <a:t>with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60" dirty="0">
                <a:solidFill>
                  <a:srgbClr val="18384A"/>
                </a:solidFill>
                <a:latin typeface="Arial"/>
                <a:cs typeface="Arial"/>
              </a:rPr>
              <a:t>over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lang="en-US" sz="2250" spc="-515" dirty="0">
                <a:solidFill>
                  <a:srgbClr val="18384A"/>
                </a:solidFill>
                <a:latin typeface="Arial"/>
                <a:cs typeface="Arial"/>
              </a:rPr>
              <a:t>2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40" dirty="0">
                <a:solidFill>
                  <a:srgbClr val="18384A"/>
                </a:solidFill>
                <a:latin typeface="Arial"/>
                <a:cs typeface="Arial"/>
              </a:rPr>
              <a:t>billion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00" dirty="0">
                <a:solidFill>
                  <a:srgbClr val="18384A"/>
                </a:solidFill>
                <a:latin typeface="Arial"/>
                <a:cs typeface="Arial"/>
              </a:rPr>
              <a:t>people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40" dirty="0">
                <a:solidFill>
                  <a:srgbClr val="18384A"/>
                </a:solidFill>
                <a:latin typeface="Arial"/>
                <a:cs typeface="Arial"/>
              </a:rPr>
              <a:t>using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00" dirty="0">
                <a:solidFill>
                  <a:srgbClr val="18384A"/>
                </a:solidFill>
                <a:latin typeface="Arial"/>
                <a:cs typeface="Arial"/>
              </a:rPr>
              <a:t>the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300" dirty="0">
                <a:solidFill>
                  <a:srgbClr val="18384A"/>
                </a:solidFill>
                <a:latin typeface="Arial"/>
                <a:cs typeface="Arial"/>
              </a:rPr>
              <a:t>app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29" dirty="0">
                <a:solidFill>
                  <a:srgbClr val="18384A"/>
                </a:solidFill>
                <a:latin typeface="Arial"/>
                <a:cs typeface="Arial"/>
              </a:rPr>
              <a:t>each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65" dirty="0">
                <a:solidFill>
                  <a:srgbClr val="18384A"/>
                </a:solidFill>
                <a:latin typeface="Arial"/>
                <a:cs typeface="Arial"/>
              </a:rPr>
              <a:t>month.</a:t>
            </a:r>
            <a:r>
              <a:rPr sz="2250" spc="5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65" dirty="0">
                <a:solidFill>
                  <a:srgbClr val="18384A"/>
                </a:solidFill>
                <a:latin typeface="Arial"/>
                <a:cs typeface="Arial"/>
              </a:rPr>
              <a:t>India </a:t>
            </a: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boasts</a:t>
            </a:r>
            <a:r>
              <a:rPr sz="2250" spc="15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29" dirty="0">
                <a:solidFill>
                  <a:srgbClr val="18384A"/>
                </a:solidFill>
                <a:latin typeface="Arial"/>
                <a:cs typeface="Arial"/>
              </a:rPr>
              <a:t>of</a:t>
            </a:r>
            <a:r>
              <a:rPr sz="2250" spc="15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00" dirty="0">
                <a:solidFill>
                  <a:srgbClr val="18384A"/>
                </a:solidFill>
                <a:latin typeface="Arial"/>
                <a:cs typeface="Arial"/>
              </a:rPr>
              <a:t>the</a:t>
            </a:r>
            <a:r>
              <a:rPr sz="2250" spc="1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maximum</a:t>
            </a:r>
            <a:r>
              <a:rPr sz="2250" spc="15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95" dirty="0">
                <a:solidFill>
                  <a:srgbClr val="18384A"/>
                </a:solidFill>
                <a:latin typeface="Arial"/>
                <a:cs typeface="Arial"/>
              </a:rPr>
              <a:t>number</a:t>
            </a:r>
            <a:r>
              <a:rPr sz="2250" spc="1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29" dirty="0">
                <a:solidFill>
                  <a:srgbClr val="18384A"/>
                </a:solidFill>
                <a:latin typeface="Arial"/>
                <a:cs typeface="Arial"/>
              </a:rPr>
              <a:t>of</a:t>
            </a:r>
            <a:r>
              <a:rPr sz="2250" spc="15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Instagram</a:t>
            </a:r>
            <a:r>
              <a:rPr sz="2250" spc="1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65" dirty="0">
                <a:solidFill>
                  <a:srgbClr val="18384A"/>
                </a:solidFill>
                <a:latin typeface="Arial"/>
                <a:cs typeface="Arial"/>
              </a:rPr>
              <a:t>users,</a:t>
            </a:r>
            <a:r>
              <a:rPr sz="2250" spc="15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00" dirty="0">
                <a:solidFill>
                  <a:srgbClr val="18384A"/>
                </a:solidFill>
                <a:latin typeface="Arial"/>
                <a:cs typeface="Arial"/>
              </a:rPr>
              <a:t>with</a:t>
            </a:r>
            <a:r>
              <a:rPr sz="2250" spc="1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-70" dirty="0">
                <a:solidFill>
                  <a:srgbClr val="18384A"/>
                </a:solidFill>
                <a:latin typeface="Arial"/>
                <a:cs typeface="Arial"/>
              </a:rPr>
              <a:t>2</a:t>
            </a:r>
            <a:r>
              <a:rPr lang="en-US" sz="2250" spc="-70" dirty="0">
                <a:solidFill>
                  <a:srgbClr val="18384A"/>
                </a:solidFill>
                <a:latin typeface="Arial"/>
                <a:cs typeface="Arial"/>
              </a:rPr>
              <a:t>30</a:t>
            </a:r>
            <a:r>
              <a:rPr sz="2250" spc="15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35" dirty="0">
                <a:solidFill>
                  <a:srgbClr val="18384A"/>
                </a:solidFill>
                <a:latin typeface="Arial"/>
                <a:cs typeface="Arial"/>
              </a:rPr>
              <a:t>million</a:t>
            </a:r>
            <a:r>
              <a:rPr sz="2250" spc="15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85" dirty="0">
                <a:solidFill>
                  <a:srgbClr val="18384A"/>
                </a:solidFill>
                <a:latin typeface="Arial"/>
                <a:cs typeface="Arial"/>
              </a:rPr>
              <a:t>users </a:t>
            </a: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logging</a:t>
            </a:r>
            <a:r>
              <a:rPr sz="225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in</a:t>
            </a:r>
            <a:r>
              <a:rPr sz="225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10" dirty="0">
                <a:solidFill>
                  <a:srgbClr val="18384A"/>
                </a:solidFill>
                <a:latin typeface="Arial"/>
                <a:cs typeface="Arial"/>
              </a:rPr>
              <a:t>from</a:t>
            </a:r>
            <a:r>
              <a:rPr sz="225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25" dirty="0">
                <a:solidFill>
                  <a:srgbClr val="18384A"/>
                </a:solidFill>
                <a:latin typeface="Arial"/>
                <a:cs typeface="Arial"/>
              </a:rPr>
              <a:t>India.</a:t>
            </a:r>
            <a:r>
              <a:rPr sz="225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55" dirty="0">
                <a:solidFill>
                  <a:srgbClr val="18384A"/>
                </a:solidFill>
                <a:latin typeface="Arial"/>
                <a:cs typeface="Arial"/>
              </a:rPr>
              <a:t>Also,</a:t>
            </a:r>
            <a:r>
              <a:rPr sz="225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65" dirty="0">
                <a:solidFill>
                  <a:srgbClr val="18384A"/>
                </a:solidFill>
                <a:latin typeface="Arial"/>
                <a:cs typeface="Arial"/>
              </a:rPr>
              <a:t>increasing</a:t>
            </a:r>
            <a:r>
              <a:rPr sz="225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20" dirty="0">
                <a:solidFill>
                  <a:srgbClr val="18384A"/>
                </a:solidFill>
                <a:latin typeface="Arial"/>
                <a:cs typeface="Arial"/>
              </a:rPr>
              <a:t>its</a:t>
            </a:r>
            <a:r>
              <a:rPr sz="225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00" dirty="0">
                <a:solidFill>
                  <a:srgbClr val="18384A"/>
                </a:solidFill>
                <a:latin typeface="Arial"/>
                <a:cs typeface="Arial"/>
              </a:rPr>
              <a:t>audience</a:t>
            </a:r>
            <a:r>
              <a:rPr sz="225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45" dirty="0">
                <a:solidFill>
                  <a:srgbClr val="18384A"/>
                </a:solidFill>
                <a:latin typeface="Arial"/>
                <a:cs typeface="Arial"/>
              </a:rPr>
              <a:t>by</a:t>
            </a:r>
            <a:r>
              <a:rPr sz="225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-270" dirty="0">
                <a:solidFill>
                  <a:srgbClr val="18384A"/>
                </a:solidFill>
                <a:latin typeface="Arial"/>
                <a:cs typeface="Arial"/>
              </a:rPr>
              <a:t>16%</a:t>
            </a:r>
            <a:r>
              <a:rPr sz="225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10" dirty="0">
                <a:solidFill>
                  <a:srgbClr val="18384A"/>
                </a:solidFill>
                <a:latin typeface="Arial"/>
                <a:cs typeface="Arial"/>
              </a:rPr>
              <a:t>quarter-</a:t>
            </a:r>
            <a:r>
              <a:rPr sz="2250" spc="175" dirty="0">
                <a:solidFill>
                  <a:srgbClr val="18384A"/>
                </a:solidFill>
                <a:latin typeface="Arial"/>
                <a:cs typeface="Arial"/>
              </a:rPr>
              <a:t>over- </a:t>
            </a:r>
            <a:r>
              <a:rPr sz="2250" spc="165" dirty="0">
                <a:solidFill>
                  <a:srgbClr val="18384A"/>
                </a:solidFill>
                <a:latin typeface="Arial"/>
                <a:cs typeface="Arial"/>
              </a:rPr>
              <a:t>quarter,</a:t>
            </a:r>
            <a:r>
              <a:rPr sz="2250" spc="-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75" dirty="0">
                <a:solidFill>
                  <a:srgbClr val="18384A"/>
                </a:solidFill>
                <a:latin typeface="Arial"/>
                <a:cs typeface="Arial"/>
              </a:rPr>
              <a:t>India</a:t>
            </a:r>
            <a:r>
              <a:rPr sz="2250" spc="-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8384A"/>
                </a:solidFill>
                <a:latin typeface="Arial"/>
                <a:cs typeface="Arial"/>
              </a:rPr>
              <a:t>is</a:t>
            </a:r>
            <a:r>
              <a:rPr sz="2250" spc="-1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200" dirty="0">
                <a:solidFill>
                  <a:srgbClr val="18384A"/>
                </a:solidFill>
                <a:latin typeface="Arial"/>
                <a:cs typeface="Arial"/>
              </a:rPr>
              <a:t>the</a:t>
            </a:r>
            <a:r>
              <a:rPr sz="2250" spc="-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fastest-</a:t>
            </a:r>
            <a:r>
              <a:rPr sz="2250" spc="200" dirty="0">
                <a:solidFill>
                  <a:srgbClr val="18384A"/>
                </a:solidFill>
                <a:latin typeface="Arial"/>
                <a:cs typeface="Arial"/>
              </a:rPr>
              <a:t>growing</a:t>
            </a:r>
            <a:r>
              <a:rPr sz="2250" spc="-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70" dirty="0">
                <a:solidFill>
                  <a:srgbClr val="18384A"/>
                </a:solidFill>
                <a:latin typeface="Arial"/>
                <a:cs typeface="Arial"/>
              </a:rPr>
              <a:t>region</a:t>
            </a:r>
            <a:r>
              <a:rPr sz="2250" spc="-1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for</a:t>
            </a:r>
            <a:r>
              <a:rPr sz="2250" spc="-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90" dirty="0">
                <a:solidFill>
                  <a:srgbClr val="18384A"/>
                </a:solidFill>
                <a:latin typeface="Arial"/>
                <a:cs typeface="Arial"/>
              </a:rPr>
              <a:t>Instagram</a:t>
            </a:r>
            <a:r>
              <a:rPr sz="2250" spc="-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250" spc="130" dirty="0">
                <a:solidFill>
                  <a:srgbClr val="18384A"/>
                </a:solidFill>
                <a:latin typeface="Arial"/>
                <a:cs typeface="Arial"/>
              </a:rPr>
              <a:t>currently.</a:t>
            </a:r>
            <a:endParaRPr sz="2250" dirty="0">
              <a:latin typeface="Arial"/>
              <a:cs typeface="Arial"/>
            </a:endParaRPr>
          </a:p>
          <a:p>
            <a:pPr marR="5080" algn="r">
              <a:lnSpc>
                <a:spcPts val="2155"/>
              </a:lnSpc>
            </a:pPr>
            <a:endParaRPr lang="en-US" sz="2100" spc="25" dirty="0">
              <a:solidFill>
                <a:srgbClr val="33B1C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23171"/>
            <a:ext cx="5457581" cy="54575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753991" y="1865563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823AB4">
              <a:alpha val="768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579461" y="7346239"/>
            <a:ext cx="2708910" cy="2941320"/>
            <a:chOff x="15579461" y="7346239"/>
            <a:chExt cx="2708910" cy="2941320"/>
          </a:xfrm>
        </p:grpSpPr>
        <p:sp>
          <p:nvSpPr>
            <p:cNvPr id="5" name="object 5"/>
            <p:cNvSpPr/>
            <p:nvPr/>
          </p:nvSpPr>
          <p:spPr>
            <a:xfrm>
              <a:off x="15579461" y="8082456"/>
              <a:ext cx="2708910" cy="2204720"/>
            </a:xfrm>
            <a:custGeom>
              <a:avLst/>
              <a:gdLst/>
              <a:ahLst/>
              <a:cxnLst/>
              <a:rect l="l" t="t" r="r" b="b"/>
              <a:pathLst>
                <a:path w="2708909" h="2204720">
                  <a:moveTo>
                    <a:pt x="2668891" y="2204543"/>
                  </a:moveTo>
                  <a:lnTo>
                    <a:pt x="217183" y="2204543"/>
                  </a:lnTo>
                  <a:lnTo>
                    <a:pt x="212617" y="2197367"/>
                  </a:lnTo>
                  <a:lnTo>
                    <a:pt x="189416" y="2158233"/>
                  </a:lnTo>
                  <a:lnTo>
                    <a:pt x="167426" y="2118319"/>
                  </a:lnTo>
                  <a:lnTo>
                    <a:pt x="146671" y="2077648"/>
                  </a:lnTo>
                  <a:lnTo>
                    <a:pt x="127178" y="2036247"/>
                  </a:lnTo>
                  <a:lnTo>
                    <a:pt x="108971" y="1994141"/>
                  </a:lnTo>
                  <a:lnTo>
                    <a:pt x="92075" y="1951355"/>
                  </a:lnTo>
                  <a:lnTo>
                    <a:pt x="76516" y="1907913"/>
                  </a:lnTo>
                  <a:lnTo>
                    <a:pt x="62319" y="1863842"/>
                  </a:lnTo>
                  <a:lnTo>
                    <a:pt x="49509" y="1819167"/>
                  </a:lnTo>
                  <a:lnTo>
                    <a:pt x="38111" y="1773912"/>
                  </a:lnTo>
                  <a:lnTo>
                    <a:pt x="28151" y="1728104"/>
                  </a:lnTo>
                  <a:lnTo>
                    <a:pt x="19655" y="1681767"/>
                  </a:lnTo>
                  <a:lnTo>
                    <a:pt x="12646" y="1634927"/>
                  </a:lnTo>
                  <a:lnTo>
                    <a:pt x="7151" y="1587608"/>
                  </a:lnTo>
                  <a:lnTo>
                    <a:pt x="3195" y="1539837"/>
                  </a:lnTo>
                  <a:lnTo>
                    <a:pt x="803" y="1491638"/>
                  </a:lnTo>
                  <a:lnTo>
                    <a:pt x="0" y="1443037"/>
                  </a:lnTo>
                  <a:lnTo>
                    <a:pt x="803" y="1394436"/>
                  </a:lnTo>
                  <a:lnTo>
                    <a:pt x="3195" y="1346237"/>
                  </a:lnTo>
                  <a:lnTo>
                    <a:pt x="7151" y="1298466"/>
                  </a:lnTo>
                  <a:lnTo>
                    <a:pt x="12646" y="1251147"/>
                  </a:lnTo>
                  <a:lnTo>
                    <a:pt x="19655" y="1204307"/>
                  </a:lnTo>
                  <a:lnTo>
                    <a:pt x="28151" y="1157970"/>
                  </a:lnTo>
                  <a:lnTo>
                    <a:pt x="38111" y="1112162"/>
                  </a:lnTo>
                  <a:lnTo>
                    <a:pt x="49509" y="1066907"/>
                  </a:lnTo>
                  <a:lnTo>
                    <a:pt x="62319" y="1022232"/>
                  </a:lnTo>
                  <a:lnTo>
                    <a:pt x="76516" y="978161"/>
                  </a:lnTo>
                  <a:lnTo>
                    <a:pt x="92075" y="934720"/>
                  </a:lnTo>
                  <a:lnTo>
                    <a:pt x="108971" y="891933"/>
                  </a:lnTo>
                  <a:lnTo>
                    <a:pt x="127178" y="849827"/>
                  </a:lnTo>
                  <a:lnTo>
                    <a:pt x="146671" y="808426"/>
                  </a:lnTo>
                  <a:lnTo>
                    <a:pt x="167426" y="767755"/>
                  </a:lnTo>
                  <a:lnTo>
                    <a:pt x="189416" y="727841"/>
                  </a:lnTo>
                  <a:lnTo>
                    <a:pt x="212617" y="688708"/>
                  </a:lnTo>
                  <a:lnTo>
                    <a:pt x="237003" y="650381"/>
                  </a:lnTo>
                  <a:lnTo>
                    <a:pt x="262548" y="612885"/>
                  </a:lnTo>
                  <a:lnTo>
                    <a:pt x="289229" y="576247"/>
                  </a:lnTo>
                  <a:lnTo>
                    <a:pt x="317019" y="540491"/>
                  </a:lnTo>
                  <a:lnTo>
                    <a:pt x="345893" y="505642"/>
                  </a:lnTo>
                  <a:lnTo>
                    <a:pt x="375826" y="471726"/>
                  </a:lnTo>
                  <a:lnTo>
                    <a:pt x="406792" y="438767"/>
                  </a:lnTo>
                  <a:lnTo>
                    <a:pt x="438767" y="406792"/>
                  </a:lnTo>
                  <a:lnTo>
                    <a:pt x="471726" y="375826"/>
                  </a:lnTo>
                  <a:lnTo>
                    <a:pt x="505642" y="345893"/>
                  </a:lnTo>
                  <a:lnTo>
                    <a:pt x="540491" y="317019"/>
                  </a:lnTo>
                  <a:lnTo>
                    <a:pt x="576247" y="289229"/>
                  </a:lnTo>
                  <a:lnTo>
                    <a:pt x="612885" y="262548"/>
                  </a:lnTo>
                  <a:lnTo>
                    <a:pt x="650381" y="237003"/>
                  </a:lnTo>
                  <a:lnTo>
                    <a:pt x="688708" y="212617"/>
                  </a:lnTo>
                  <a:lnTo>
                    <a:pt x="727841" y="189416"/>
                  </a:lnTo>
                  <a:lnTo>
                    <a:pt x="767755" y="167426"/>
                  </a:lnTo>
                  <a:lnTo>
                    <a:pt x="808426" y="146671"/>
                  </a:lnTo>
                  <a:lnTo>
                    <a:pt x="849827" y="127178"/>
                  </a:lnTo>
                  <a:lnTo>
                    <a:pt x="891933" y="108971"/>
                  </a:lnTo>
                  <a:lnTo>
                    <a:pt x="934720" y="92075"/>
                  </a:lnTo>
                  <a:lnTo>
                    <a:pt x="978161" y="76516"/>
                  </a:lnTo>
                  <a:lnTo>
                    <a:pt x="1022232" y="62319"/>
                  </a:lnTo>
                  <a:lnTo>
                    <a:pt x="1066907" y="49509"/>
                  </a:lnTo>
                  <a:lnTo>
                    <a:pt x="1112162" y="38111"/>
                  </a:lnTo>
                  <a:lnTo>
                    <a:pt x="1157970" y="28151"/>
                  </a:lnTo>
                  <a:lnTo>
                    <a:pt x="1204307" y="19655"/>
                  </a:lnTo>
                  <a:lnTo>
                    <a:pt x="1251147" y="12646"/>
                  </a:lnTo>
                  <a:lnTo>
                    <a:pt x="1298466" y="7151"/>
                  </a:lnTo>
                  <a:lnTo>
                    <a:pt x="1346237" y="3195"/>
                  </a:lnTo>
                  <a:lnTo>
                    <a:pt x="1394436" y="803"/>
                  </a:lnTo>
                  <a:lnTo>
                    <a:pt x="1443037" y="0"/>
                  </a:lnTo>
                  <a:lnTo>
                    <a:pt x="1491638" y="803"/>
                  </a:lnTo>
                  <a:lnTo>
                    <a:pt x="1539837" y="3195"/>
                  </a:lnTo>
                  <a:lnTo>
                    <a:pt x="1587608" y="7151"/>
                  </a:lnTo>
                  <a:lnTo>
                    <a:pt x="1634927" y="12646"/>
                  </a:lnTo>
                  <a:lnTo>
                    <a:pt x="1681767" y="19655"/>
                  </a:lnTo>
                  <a:lnTo>
                    <a:pt x="1728104" y="28151"/>
                  </a:lnTo>
                  <a:lnTo>
                    <a:pt x="1773912" y="38111"/>
                  </a:lnTo>
                  <a:lnTo>
                    <a:pt x="1819167" y="49509"/>
                  </a:lnTo>
                  <a:lnTo>
                    <a:pt x="1863842" y="62319"/>
                  </a:lnTo>
                  <a:lnTo>
                    <a:pt x="1907913" y="76516"/>
                  </a:lnTo>
                  <a:lnTo>
                    <a:pt x="1951355" y="92075"/>
                  </a:lnTo>
                  <a:lnTo>
                    <a:pt x="1994141" y="108971"/>
                  </a:lnTo>
                  <a:lnTo>
                    <a:pt x="2036247" y="127178"/>
                  </a:lnTo>
                  <a:lnTo>
                    <a:pt x="2077648" y="146671"/>
                  </a:lnTo>
                  <a:lnTo>
                    <a:pt x="2118319" y="167426"/>
                  </a:lnTo>
                  <a:lnTo>
                    <a:pt x="2158233" y="189416"/>
                  </a:lnTo>
                  <a:lnTo>
                    <a:pt x="2197367" y="212617"/>
                  </a:lnTo>
                  <a:lnTo>
                    <a:pt x="2235694" y="237003"/>
                  </a:lnTo>
                  <a:lnTo>
                    <a:pt x="2273189" y="262548"/>
                  </a:lnTo>
                  <a:lnTo>
                    <a:pt x="2309827" y="289229"/>
                  </a:lnTo>
                  <a:lnTo>
                    <a:pt x="2345583" y="317019"/>
                  </a:lnTo>
                  <a:lnTo>
                    <a:pt x="2380432" y="345893"/>
                  </a:lnTo>
                  <a:lnTo>
                    <a:pt x="2414348" y="375826"/>
                  </a:lnTo>
                  <a:lnTo>
                    <a:pt x="2447307" y="406792"/>
                  </a:lnTo>
                  <a:lnTo>
                    <a:pt x="2479282" y="438767"/>
                  </a:lnTo>
                  <a:lnTo>
                    <a:pt x="2510248" y="471726"/>
                  </a:lnTo>
                  <a:lnTo>
                    <a:pt x="2540181" y="505642"/>
                  </a:lnTo>
                  <a:lnTo>
                    <a:pt x="2569055" y="540491"/>
                  </a:lnTo>
                  <a:lnTo>
                    <a:pt x="2596845" y="576247"/>
                  </a:lnTo>
                  <a:lnTo>
                    <a:pt x="2623526" y="612885"/>
                  </a:lnTo>
                  <a:lnTo>
                    <a:pt x="2649072" y="650381"/>
                  </a:lnTo>
                  <a:lnTo>
                    <a:pt x="2673457" y="688708"/>
                  </a:lnTo>
                  <a:lnTo>
                    <a:pt x="2696658" y="727841"/>
                  </a:lnTo>
                  <a:lnTo>
                    <a:pt x="2708537" y="749402"/>
                  </a:lnTo>
                  <a:lnTo>
                    <a:pt x="2708537" y="2136672"/>
                  </a:lnTo>
                  <a:lnTo>
                    <a:pt x="2668891" y="2204543"/>
                  </a:lnTo>
                  <a:close/>
                </a:path>
                <a:path w="2708909" h="2204720">
                  <a:moveTo>
                    <a:pt x="2668891" y="2204543"/>
                  </a:moveTo>
                  <a:lnTo>
                    <a:pt x="2708537" y="2136672"/>
                  </a:lnTo>
                  <a:lnTo>
                    <a:pt x="2696658" y="2158233"/>
                  </a:lnTo>
                  <a:lnTo>
                    <a:pt x="2673457" y="2197367"/>
                  </a:lnTo>
                  <a:lnTo>
                    <a:pt x="2668891" y="2204543"/>
                  </a:lnTo>
                  <a:close/>
                </a:path>
                <a:path w="2708909" h="2204720">
                  <a:moveTo>
                    <a:pt x="2708537" y="2204543"/>
                  </a:moveTo>
                  <a:lnTo>
                    <a:pt x="2668891" y="2204543"/>
                  </a:lnTo>
                  <a:lnTo>
                    <a:pt x="2673457" y="2197367"/>
                  </a:lnTo>
                  <a:lnTo>
                    <a:pt x="2696658" y="2158233"/>
                  </a:lnTo>
                  <a:lnTo>
                    <a:pt x="2708537" y="2136672"/>
                  </a:lnTo>
                  <a:lnTo>
                    <a:pt x="2708537" y="2204543"/>
                  </a:lnTo>
                  <a:close/>
                </a:path>
              </a:pathLst>
            </a:custGeom>
            <a:solidFill>
              <a:srgbClr val="823AB4">
                <a:alpha val="6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90783" y="7346239"/>
              <a:ext cx="1297305" cy="1478280"/>
            </a:xfrm>
            <a:custGeom>
              <a:avLst/>
              <a:gdLst/>
              <a:ahLst/>
              <a:cxnLst/>
              <a:rect l="l" t="t" r="r" b="b"/>
              <a:pathLst>
                <a:path w="1297305" h="1478279">
                  <a:moveTo>
                    <a:pt x="738403" y="1477905"/>
                  </a:moveTo>
                  <a:lnTo>
                    <a:pt x="689990" y="1476328"/>
                  </a:lnTo>
                  <a:lnTo>
                    <a:pt x="642394" y="1471664"/>
                  </a:lnTo>
                  <a:lnTo>
                    <a:pt x="595713" y="1464011"/>
                  </a:lnTo>
                  <a:lnTo>
                    <a:pt x="550045" y="1453468"/>
                  </a:lnTo>
                  <a:lnTo>
                    <a:pt x="505489" y="1440132"/>
                  </a:lnTo>
                  <a:lnTo>
                    <a:pt x="462144" y="1424102"/>
                  </a:lnTo>
                  <a:lnTo>
                    <a:pt x="420109" y="1405476"/>
                  </a:lnTo>
                  <a:lnTo>
                    <a:pt x="379483" y="1384352"/>
                  </a:lnTo>
                  <a:lnTo>
                    <a:pt x="340364" y="1360829"/>
                  </a:lnTo>
                  <a:lnTo>
                    <a:pt x="302850" y="1335006"/>
                  </a:lnTo>
                  <a:lnTo>
                    <a:pt x="267041" y="1306980"/>
                  </a:lnTo>
                  <a:lnTo>
                    <a:pt x="233036" y="1276850"/>
                  </a:lnTo>
                  <a:lnTo>
                    <a:pt x="200933" y="1244713"/>
                  </a:lnTo>
                  <a:lnTo>
                    <a:pt x="170831" y="1210670"/>
                  </a:lnTo>
                  <a:lnTo>
                    <a:pt x="142828" y="1174816"/>
                  </a:lnTo>
                  <a:lnTo>
                    <a:pt x="117023" y="1137252"/>
                  </a:lnTo>
                  <a:lnTo>
                    <a:pt x="93516" y="1098076"/>
                  </a:lnTo>
                  <a:lnTo>
                    <a:pt x="72404" y="1057384"/>
                  </a:lnTo>
                  <a:lnTo>
                    <a:pt x="53787" y="1015277"/>
                  </a:lnTo>
                  <a:lnTo>
                    <a:pt x="37764" y="971852"/>
                  </a:lnTo>
                  <a:lnTo>
                    <a:pt x="24432" y="927208"/>
                  </a:lnTo>
                  <a:lnTo>
                    <a:pt x="13891" y="881442"/>
                  </a:lnTo>
                  <a:lnTo>
                    <a:pt x="6239" y="834654"/>
                  </a:lnTo>
                  <a:lnTo>
                    <a:pt x="1576" y="786941"/>
                  </a:lnTo>
                  <a:lnTo>
                    <a:pt x="0" y="738403"/>
                  </a:lnTo>
                  <a:lnTo>
                    <a:pt x="1576" y="689990"/>
                  </a:lnTo>
                  <a:lnTo>
                    <a:pt x="6239" y="642394"/>
                  </a:lnTo>
                  <a:lnTo>
                    <a:pt x="13891" y="595713"/>
                  </a:lnTo>
                  <a:lnTo>
                    <a:pt x="24432" y="550045"/>
                  </a:lnTo>
                  <a:lnTo>
                    <a:pt x="37764" y="505489"/>
                  </a:lnTo>
                  <a:lnTo>
                    <a:pt x="53787" y="462144"/>
                  </a:lnTo>
                  <a:lnTo>
                    <a:pt x="72404" y="420110"/>
                  </a:lnTo>
                  <a:lnTo>
                    <a:pt x="93516" y="379483"/>
                  </a:lnTo>
                  <a:lnTo>
                    <a:pt x="117023" y="340364"/>
                  </a:lnTo>
                  <a:lnTo>
                    <a:pt x="142828" y="302850"/>
                  </a:lnTo>
                  <a:lnTo>
                    <a:pt x="170831" y="267042"/>
                  </a:lnTo>
                  <a:lnTo>
                    <a:pt x="200933" y="233036"/>
                  </a:lnTo>
                  <a:lnTo>
                    <a:pt x="233036" y="200933"/>
                  </a:lnTo>
                  <a:lnTo>
                    <a:pt x="267042" y="170831"/>
                  </a:lnTo>
                  <a:lnTo>
                    <a:pt x="302850" y="142828"/>
                  </a:lnTo>
                  <a:lnTo>
                    <a:pt x="340364" y="117023"/>
                  </a:lnTo>
                  <a:lnTo>
                    <a:pt x="379483" y="93516"/>
                  </a:lnTo>
                  <a:lnTo>
                    <a:pt x="420110" y="72404"/>
                  </a:lnTo>
                  <a:lnTo>
                    <a:pt x="462144" y="53787"/>
                  </a:lnTo>
                  <a:lnTo>
                    <a:pt x="505489" y="37764"/>
                  </a:lnTo>
                  <a:lnTo>
                    <a:pt x="550045" y="24432"/>
                  </a:lnTo>
                  <a:lnTo>
                    <a:pt x="595713" y="13891"/>
                  </a:lnTo>
                  <a:lnTo>
                    <a:pt x="642394" y="6239"/>
                  </a:lnTo>
                  <a:lnTo>
                    <a:pt x="689990" y="1576"/>
                  </a:lnTo>
                  <a:lnTo>
                    <a:pt x="738403" y="0"/>
                  </a:lnTo>
                  <a:lnTo>
                    <a:pt x="786936" y="1576"/>
                  </a:lnTo>
                  <a:lnTo>
                    <a:pt x="834634" y="6239"/>
                  </a:lnTo>
                  <a:lnTo>
                    <a:pt x="881399" y="13891"/>
                  </a:lnTo>
                  <a:lnTo>
                    <a:pt x="927133" y="24432"/>
                  </a:lnTo>
                  <a:lnTo>
                    <a:pt x="971738" y="37764"/>
                  </a:lnTo>
                  <a:lnTo>
                    <a:pt x="1015118" y="53787"/>
                  </a:lnTo>
                  <a:lnTo>
                    <a:pt x="1057174" y="72404"/>
                  </a:lnTo>
                  <a:lnTo>
                    <a:pt x="1097810" y="93516"/>
                  </a:lnTo>
                  <a:lnTo>
                    <a:pt x="1136928" y="117023"/>
                  </a:lnTo>
                  <a:lnTo>
                    <a:pt x="1174430" y="142828"/>
                  </a:lnTo>
                  <a:lnTo>
                    <a:pt x="1210219" y="170831"/>
                  </a:lnTo>
                  <a:lnTo>
                    <a:pt x="1244197" y="200933"/>
                  </a:lnTo>
                  <a:lnTo>
                    <a:pt x="1276267" y="233036"/>
                  </a:lnTo>
                  <a:lnTo>
                    <a:pt x="1297215" y="256730"/>
                  </a:lnTo>
                  <a:lnTo>
                    <a:pt x="1297215" y="406561"/>
                  </a:lnTo>
                  <a:lnTo>
                    <a:pt x="738403" y="406561"/>
                  </a:lnTo>
                  <a:lnTo>
                    <a:pt x="689561" y="410178"/>
                  </a:lnTo>
                  <a:lnTo>
                    <a:pt x="642879" y="420681"/>
                  </a:lnTo>
                  <a:lnTo>
                    <a:pt x="598882" y="437544"/>
                  </a:lnTo>
                  <a:lnTo>
                    <a:pt x="558095" y="460242"/>
                  </a:lnTo>
                  <a:lnTo>
                    <a:pt x="521042" y="488249"/>
                  </a:lnTo>
                  <a:lnTo>
                    <a:pt x="488249" y="521042"/>
                  </a:lnTo>
                  <a:lnTo>
                    <a:pt x="460242" y="558095"/>
                  </a:lnTo>
                  <a:lnTo>
                    <a:pt x="437544" y="598882"/>
                  </a:lnTo>
                  <a:lnTo>
                    <a:pt x="420681" y="642879"/>
                  </a:lnTo>
                  <a:lnTo>
                    <a:pt x="410178" y="689561"/>
                  </a:lnTo>
                  <a:lnTo>
                    <a:pt x="406561" y="738403"/>
                  </a:lnTo>
                  <a:lnTo>
                    <a:pt x="410178" y="787244"/>
                  </a:lnTo>
                  <a:lnTo>
                    <a:pt x="420681" y="833926"/>
                  </a:lnTo>
                  <a:lnTo>
                    <a:pt x="437544" y="877923"/>
                  </a:lnTo>
                  <a:lnTo>
                    <a:pt x="460242" y="918710"/>
                  </a:lnTo>
                  <a:lnTo>
                    <a:pt x="488249" y="955763"/>
                  </a:lnTo>
                  <a:lnTo>
                    <a:pt x="521042" y="988556"/>
                  </a:lnTo>
                  <a:lnTo>
                    <a:pt x="558095" y="1016564"/>
                  </a:lnTo>
                  <a:lnTo>
                    <a:pt x="598882" y="1039261"/>
                  </a:lnTo>
                  <a:lnTo>
                    <a:pt x="642879" y="1056124"/>
                  </a:lnTo>
                  <a:lnTo>
                    <a:pt x="689561" y="1066627"/>
                  </a:lnTo>
                  <a:lnTo>
                    <a:pt x="738403" y="1070244"/>
                  </a:lnTo>
                  <a:lnTo>
                    <a:pt x="1297215" y="1070244"/>
                  </a:lnTo>
                  <a:lnTo>
                    <a:pt x="1297215" y="1221498"/>
                  </a:lnTo>
                  <a:lnTo>
                    <a:pt x="1244592" y="1276850"/>
                  </a:lnTo>
                  <a:lnTo>
                    <a:pt x="1210576" y="1306980"/>
                  </a:lnTo>
                  <a:lnTo>
                    <a:pt x="1174746" y="1335006"/>
                  </a:lnTo>
                  <a:lnTo>
                    <a:pt x="1137201" y="1360829"/>
                  </a:lnTo>
                  <a:lnTo>
                    <a:pt x="1098039" y="1384352"/>
                  </a:lnTo>
                  <a:lnTo>
                    <a:pt x="1057360" y="1405476"/>
                  </a:lnTo>
                  <a:lnTo>
                    <a:pt x="1015262" y="1424102"/>
                  </a:lnTo>
                  <a:lnTo>
                    <a:pt x="971843" y="1440132"/>
                  </a:lnTo>
                  <a:lnTo>
                    <a:pt x="927203" y="1453468"/>
                  </a:lnTo>
                  <a:lnTo>
                    <a:pt x="881441" y="1464011"/>
                  </a:lnTo>
                  <a:lnTo>
                    <a:pt x="834654" y="1471664"/>
                  </a:lnTo>
                  <a:lnTo>
                    <a:pt x="786941" y="1476328"/>
                  </a:lnTo>
                  <a:lnTo>
                    <a:pt x="738403" y="1477905"/>
                  </a:lnTo>
                  <a:close/>
                </a:path>
                <a:path w="1297305" h="1478279">
                  <a:moveTo>
                    <a:pt x="1297215" y="1070244"/>
                  </a:moveTo>
                  <a:lnTo>
                    <a:pt x="738403" y="1070244"/>
                  </a:lnTo>
                  <a:lnTo>
                    <a:pt x="787244" y="1066627"/>
                  </a:lnTo>
                  <a:lnTo>
                    <a:pt x="833926" y="1056124"/>
                  </a:lnTo>
                  <a:lnTo>
                    <a:pt x="877923" y="1039261"/>
                  </a:lnTo>
                  <a:lnTo>
                    <a:pt x="918710" y="1016564"/>
                  </a:lnTo>
                  <a:lnTo>
                    <a:pt x="955763" y="988556"/>
                  </a:lnTo>
                  <a:lnTo>
                    <a:pt x="988556" y="955763"/>
                  </a:lnTo>
                  <a:lnTo>
                    <a:pt x="1016564" y="918710"/>
                  </a:lnTo>
                  <a:lnTo>
                    <a:pt x="1039261" y="877923"/>
                  </a:lnTo>
                  <a:lnTo>
                    <a:pt x="1056124" y="833926"/>
                  </a:lnTo>
                  <a:lnTo>
                    <a:pt x="1066627" y="787244"/>
                  </a:lnTo>
                  <a:lnTo>
                    <a:pt x="1070244" y="738403"/>
                  </a:lnTo>
                  <a:lnTo>
                    <a:pt x="1066652" y="689561"/>
                  </a:lnTo>
                  <a:lnTo>
                    <a:pt x="1056213" y="642879"/>
                  </a:lnTo>
                  <a:lnTo>
                    <a:pt x="1039440" y="598882"/>
                  </a:lnTo>
                  <a:lnTo>
                    <a:pt x="1016841" y="558095"/>
                  </a:lnTo>
                  <a:lnTo>
                    <a:pt x="988927" y="521042"/>
                  </a:lnTo>
                  <a:lnTo>
                    <a:pt x="956209" y="488249"/>
                  </a:lnTo>
                  <a:lnTo>
                    <a:pt x="919196" y="460242"/>
                  </a:lnTo>
                  <a:lnTo>
                    <a:pt x="878399" y="437544"/>
                  </a:lnTo>
                  <a:lnTo>
                    <a:pt x="834327" y="420681"/>
                  </a:lnTo>
                  <a:lnTo>
                    <a:pt x="787492" y="410178"/>
                  </a:lnTo>
                  <a:lnTo>
                    <a:pt x="738403" y="406561"/>
                  </a:lnTo>
                  <a:lnTo>
                    <a:pt x="1297215" y="406561"/>
                  </a:lnTo>
                  <a:lnTo>
                    <a:pt x="1297215" y="1070244"/>
                  </a:lnTo>
                  <a:close/>
                </a:path>
              </a:pathLst>
            </a:custGeom>
            <a:solidFill>
              <a:srgbClr val="CC486A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463830" y="1971166"/>
            <a:ext cx="1190625" cy="665480"/>
            <a:chOff x="5463830" y="1971166"/>
            <a:chExt cx="1190625" cy="665480"/>
          </a:xfrm>
        </p:grpSpPr>
        <p:sp>
          <p:nvSpPr>
            <p:cNvPr id="8" name="object 8"/>
            <p:cNvSpPr/>
            <p:nvPr/>
          </p:nvSpPr>
          <p:spPr>
            <a:xfrm>
              <a:off x="5548542" y="2014741"/>
              <a:ext cx="1068070" cy="446405"/>
            </a:xfrm>
            <a:custGeom>
              <a:avLst/>
              <a:gdLst/>
              <a:ahLst/>
              <a:cxnLst/>
              <a:rect l="l" t="t" r="r" b="b"/>
              <a:pathLst>
                <a:path w="1068070" h="446405">
                  <a:moveTo>
                    <a:pt x="781911" y="446356"/>
                  </a:moveTo>
                  <a:lnTo>
                    <a:pt x="768520" y="300379"/>
                  </a:lnTo>
                  <a:lnTo>
                    <a:pt x="767938" y="298636"/>
                  </a:lnTo>
                  <a:lnTo>
                    <a:pt x="764445" y="292099"/>
                  </a:lnTo>
                  <a:lnTo>
                    <a:pt x="759350" y="289049"/>
                  </a:lnTo>
                  <a:lnTo>
                    <a:pt x="2183" y="331608"/>
                  </a:lnTo>
                  <a:lnTo>
                    <a:pt x="0" y="182725"/>
                  </a:lnTo>
                  <a:lnTo>
                    <a:pt x="758914" y="179675"/>
                  </a:lnTo>
                  <a:lnTo>
                    <a:pt x="765173" y="173720"/>
                  </a:lnTo>
                  <a:lnTo>
                    <a:pt x="765464" y="166022"/>
                  </a:lnTo>
                  <a:lnTo>
                    <a:pt x="772450" y="0"/>
                  </a:lnTo>
                  <a:lnTo>
                    <a:pt x="1068069" y="230077"/>
                  </a:lnTo>
                  <a:lnTo>
                    <a:pt x="781911" y="446356"/>
                  </a:lnTo>
                  <a:close/>
                </a:path>
              </a:pathLst>
            </a:custGeom>
            <a:solidFill>
              <a:srgbClr val="CC4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63830" y="1971166"/>
              <a:ext cx="1190625" cy="665480"/>
            </a:xfrm>
            <a:custGeom>
              <a:avLst/>
              <a:gdLst/>
              <a:ahLst/>
              <a:cxnLst/>
              <a:rect l="l" t="t" r="r" b="b"/>
              <a:pathLst>
                <a:path w="1190625" h="665480">
                  <a:moveTo>
                    <a:pt x="15428" y="507507"/>
                  </a:moveTo>
                  <a:lnTo>
                    <a:pt x="6840" y="500971"/>
                  </a:lnTo>
                  <a:lnTo>
                    <a:pt x="5239" y="498792"/>
                  </a:lnTo>
                  <a:lnTo>
                    <a:pt x="4512" y="496177"/>
                  </a:lnTo>
                  <a:lnTo>
                    <a:pt x="4366" y="493418"/>
                  </a:lnTo>
                  <a:lnTo>
                    <a:pt x="0" y="320859"/>
                  </a:lnTo>
                  <a:lnTo>
                    <a:pt x="0" y="318535"/>
                  </a:lnTo>
                  <a:lnTo>
                    <a:pt x="436" y="316066"/>
                  </a:lnTo>
                  <a:lnTo>
                    <a:pt x="1746" y="313887"/>
                  </a:lnTo>
                  <a:lnTo>
                    <a:pt x="57639" y="205530"/>
                  </a:lnTo>
                  <a:lnTo>
                    <a:pt x="58221" y="204513"/>
                  </a:lnTo>
                  <a:lnTo>
                    <a:pt x="58949" y="203787"/>
                  </a:lnTo>
                  <a:lnTo>
                    <a:pt x="59531" y="203061"/>
                  </a:lnTo>
                  <a:lnTo>
                    <a:pt x="59822" y="202770"/>
                  </a:lnTo>
                  <a:lnTo>
                    <a:pt x="59967" y="202334"/>
                  </a:lnTo>
                  <a:lnTo>
                    <a:pt x="60259" y="202044"/>
                  </a:lnTo>
                  <a:lnTo>
                    <a:pt x="61568" y="200591"/>
                  </a:lnTo>
                  <a:lnTo>
                    <a:pt x="63024" y="199720"/>
                  </a:lnTo>
                  <a:lnTo>
                    <a:pt x="64916" y="198848"/>
                  </a:lnTo>
                  <a:lnTo>
                    <a:pt x="65353" y="198848"/>
                  </a:lnTo>
                  <a:lnTo>
                    <a:pt x="66954" y="198267"/>
                  </a:lnTo>
                  <a:lnTo>
                    <a:pt x="68264" y="197977"/>
                  </a:lnTo>
                  <a:lnTo>
                    <a:pt x="69719" y="197977"/>
                  </a:lnTo>
                  <a:lnTo>
                    <a:pt x="69865" y="197832"/>
                  </a:lnTo>
                  <a:lnTo>
                    <a:pt x="822084" y="194636"/>
                  </a:lnTo>
                  <a:lnTo>
                    <a:pt x="829653" y="14525"/>
                  </a:lnTo>
                  <a:lnTo>
                    <a:pt x="829944" y="9150"/>
                  </a:lnTo>
                  <a:lnTo>
                    <a:pt x="833146" y="4502"/>
                  </a:lnTo>
                  <a:lnTo>
                    <a:pt x="837949" y="2178"/>
                  </a:lnTo>
                  <a:lnTo>
                    <a:pt x="842898" y="0"/>
                  </a:lnTo>
                  <a:lnTo>
                    <a:pt x="848574" y="581"/>
                  </a:lnTo>
                  <a:lnTo>
                    <a:pt x="852796" y="3921"/>
                  </a:lnTo>
                  <a:lnTo>
                    <a:pt x="903709" y="43575"/>
                  </a:lnTo>
                  <a:lnTo>
                    <a:pt x="857162" y="43575"/>
                  </a:lnTo>
                  <a:lnTo>
                    <a:pt x="850176" y="209597"/>
                  </a:lnTo>
                  <a:lnTo>
                    <a:pt x="849884" y="217150"/>
                  </a:lnTo>
                  <a:lnTo>
                    <a:pt x="843626" y="223250"/>
                  </a:lnTo>
                  <a:lnTo>
                    <a:pt x="835911" y="223250"/>
                  </a:lnTo>
                  <a:lnTo>
                    <a:pt x="84711" y="226301"/>
                  </a:lnTo>
                  <a:lnTo>
                    <a:pt x="86895" y="375183"/>
                  </a:lnTo>
                  <a:lnTo>
                    <a:pt x="856064" y="375183"/>
                  </a:lnTo>
                  <a:lnTo>
                    <a:pt x="865754" y="480490"/>
                  </a:lnTo>
                  <a:lnTo>
                    <a:pt x="747124" y="480490"/>
                  </a:lnTo>
                  <a:lnTo>
                    <a:pt x="15428" y="507507"/>
                  </a:lnTo>
                  <a:close/>
                </a:path>
                <a:path w="1190625" h="665480">
                  <a:moveTo>
                    <a:pt x="1021012" y="489931"/>
                  </a:moveTo>
                  <a:lnTo>
                    <a:pt x="866623" y="489931"/>
                  </a:lnTo>
                  <a:lnTo>
                    <a:pt x="1152781" y="273653"/>
                  </a:lnTo>
                  <a:lnTo>
                    <a:pt x="857162" y="43575"/>
                  </a:lnTo>
                  <a:lnTo>
                    <a:pt x="903709" y="43575"/>
                  </a:lnTo>
                  <a:lnTo>
                    <a:pt x="1184948" y="262613"/>
                  </a:lnTo>
                  <a:lnTo>
                    <a:pt x="1185093" y="262759"/>
                  </a:lnTo>
                  <a:lnTo>
                    <a:pt x="1185093" y="262904"/>
                  </a:lnTo>
                  <a:lnTo>
                    <a:pt x="1185385" y="263194"/>
                  </a:lnTo>
                  <a:lnTo>
                    <a:pt x="1185676" y="263194"/>
                  </a:lnTo>
                  <a:lnTo>
                    <a:pt x="1185821" y="263340"/>
                  </a:lnTo>
                  <a:lnTo>
                    <a:pt x="1187277" y="264502"/>
                  </a:lnTo>
                  <a:lnTo>
                    <a:pt x="1188296" y="265954"/>
                  </a:lnTo>
                  <a:lnTo>
                    <a:pt x="1189169" y="267843"/>
                  </a:lnTo>
                  <a:lnTo>
                    <a:pt x="1189169" y="267988"/>
                  </a:lnTo>
                  <a:lnTo>
                    <a:pt x="1190042" y="269876"/>
                  </a:lnTo>
                  <a:lnTo>
                    <a:pt x="1190479" y="271474"/>
                  </a:lnTo>
                  <a:lnTo>
                    <a:pt x="1190479" y="273653"/>
                  </a:lnTo>
                  <a:lnTo>
                    <a:pt x="1190624" y="273798"/>
                  </a:lnTo>
                  <a:lnTo>
                    <a:pt x="1190624" y="274524"/>
                  </a:lnTo>
                  <a:lnTo>
                    <a:pt x="1190333" y="274815"/>
                  </a:lnTo>
                  <a:lnTo>
                    <a:pt x="1190333" y="275105"/>
                  </a:lnTo>
                  <a:lnTo>
                    <a:pt x="1190188" y="276558"/>
                  </a:lnTo>
                  <a:lnTo>
                    <a:pt x="1189897" y="277865"/>
                  </a:lnTo>
                  <a:lnTo>
                    <a:pt x="1189314" y="279317"/>
                  </a:lnTo>
                  <a:lnTo>
                    <a:pt x="1189169" y="279753"/>
                  </a:lnTo>
                  <a:lnTo>
                    <a:pt x="1189023" y="280334"/>
                  </a:lnTo>
                  <a:lnTo>
                    <a:pt x="1188732" y="280770"/>
                  </a:lnTo>
                  <a:lnTo>
                    <a:pt x="1188587" y="281060"/>
                  </a:lnTo>
                  <a:lnTo>
                    <a:pt x="1188587" y="281206"/>
                  </a:lnTo>
                  <a:lnTo>
                    <a:pt x="1188441" y="281496"/>
                  </a:lnTo>
                  <a:lnTo>
                    <a:pt x="1088883" y="440982"/>
                  </a:lnTo>
                  <a:lnTo>
                    <a:pt x="1087864" y="442725"/>
                  </a:lnTo>
                  <a:lnTo>
                    <a:pt x="1086554" y="444032"/>
                  </a:lnTo>
                  <a:lnTo>
                    <a:pt x="1084953" y="445194"/>
                  </a:lnTo>
                  <a:lnTo>
                    <a:pt x="1021012" y="489931"/>
                  </a:lnTo>
                  <a:close/>
                </a:path>
                <a:path w="1190625" h="665480">
                  <a:moveTo>
                    <a:pt x="856064" y="375183"/>
                  </a:moveTo>
                  <a:lnTo>
                    <a:pt x="86895" y="375183"/>
                  </a:lnTo>
                  <a:lnTo>
                    <a:pt x="844062" y="332625"/>
                  </a:lnTo>
                  <a:lnTo>
                    <a:pt x="849302" y="335820"/>
                  </a:lnTo>
                  <a:lnTo>
                    <a:pt x="851777" y="340613"/>
                  </a:lnTo>
                  <a:lnTo>
                    <a:pt x="852650" y="342211"/>
                  </a:lnTo>
                  <a:lnTo>
                    <a:pt x="853232" y="344099"/>
                  </a:lnTo>
                  <a:lnTo>
                    <a:pt x="853378" y="345988"/>
                  </a:lnTo>
                  <a:lnTo>
                    <a:pt x="856064" y="375183"/>
                  </a:lnTo>
                  <a:close/>
                </a:path>
                <a:path w="1190625" h="665480">
                  <a:moveTo>
                    <a:pt x="765173" y="665250"/>
                  </a:moveTo>
                  <a:lnTo>
                    <a:pt x="755857" y="660602"/>
                  </a:lnTo>
                  <a:lnTo>
                    <a:pt x="752800" y="655808"/>
                  </a:lnTo>
                  <a:lnTo>
                    <a:pt x="752655" y="650579"/>
                  </a:lnTo>
                  <a:lnTo>
                    <a:pt x="747124" y="480490"/>
                  </a:lnTo>
                  <a:lnTo>
                    <a:pt x="865754" y="480490"/>
                  </a:lnTo>
                  <a:lnTo>
                    <a:pt x="866623" y="489931"/>
                  </a:lnTo>
                  <a:lnTo>
                    <a:pt x="1021012" y="489931"/>
                  </a:lnTo>
                  <a:lnTo>
                    <a:pt x="775216" y="661909"/>
                  </a:lnTo>
                  <a:lnTo>
                    <a:pt x="770849" y="664814"/>
                  </a:lnTo>
                  <a:lnTo>
                    <a:pt x="765173" y="66525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789912" y="289481"/>
            <a:ext cx="2502535" cy="2810510"/>
            <a:chOff x="15789912" y="289481"/>
            <a:chExt cx="2502535" cy="28105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4913" y="1059071"/>
              <a:ext cx="1290167" cy="128875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9912" y="289481"/>
              <a:ext cx="2502124" cy="281039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41092" y="905247"/>
            <a:ext cx="38195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6420" algn="l"/>
              </a:tabLst>
            </a:pPr>
            <a:r>
              <a:rPr sz="5000" spc="875" dirty="0">
                <a:solidFill>
                  <a:srgbClr val="18384A"/>
                </a:solidFill>
              </a:rPr>
              <a:t>OUR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910" dirty="0">
                <a:solidFill>
                  <a:srgbClr val="18384A"/>
                </a:solidFill>
              </a:rPr>
              <a:t>GOAL</a:t>
            </a:r>
            <a:endParaRPr sz="5000"/>
          </a:p>
        </p:txBody>
      </p:sp>
      <p:sp>
        <p:nvSpPr>
          <p:cNvPr id="14" name="object 14"/>
          <p:cNvSpPr txBox="1"/>
          <p:nvPr/>
        </p:nvSpPr>
        <p:spPr>
          <a:xfrm>
            <a:off x="7239789" y="1754488"/>
            <a:ext cx="6896734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00"/>
              </a:spcBef>
              <a:tabLst>
                <a:tab pos="707390" algn="l"/>
                <a:tab pos="867410" algn="l"/>
                <a:tab pos="1209040" algn="l"/>
                <a:tab pos="2616835" algn="l"/>
                <a:tab pos="3564890" algn="l"/>
                <a:tab pos="3829685" algn="l"/>
                <a:tab pos="5639435" algn="l"/>
              </a:tabLst>
            </a:pPr>
            <a:r>
              <a:rPr sz="2400" spc="120" dirty="0">
                <a:solidFill>
                  <a:srgbClr val="18384A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80" dirty="0">
                <a:solidFill>
                  <a:srgbClr val="18384A"/>
                </a:solidFill>
                <a:latin typeface="Arial"/>
                <a:cs typeface="Arial"/>
              </a:rPr>
              <a:t>empower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90" dirty="0">
                <a:solidFill>
                  <a:srgbClr val="18384A"/>
                </a:solidFill>
                <a:latin typeface="Arial"/>
                <a:cs typeface="Arial"/>
              </a:rPr>
              <a:t>small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	</a:t>
            </a:r>
            <a:r>
              <a:rPr sz="2400" spc="280" dirty="0">
                <a:solidFill>
                  <a:srgbClr val="18384A"/>
                </a:solidFill>
                <a:latin typeface="Arial"/>
                <a:cs typeface="Arial"/>
              </a:rPr>
              <a:t>business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20" dirty="0">
                <a:solidFill>
                  <a:srgbClr val="18384A"/>
                </a:solidFill>
                <a:latin typeface="Arial"/>
                <a:cs typeface="Arial"/>
              </a:rPr>
              <a:t>owners </a:t>
            </a:r>
            <a:r>
              <a:rPr sz="2400" spc="335" dirty="0">
                <a:solidFill>
                  <a:srgbClr val="18384A"/>
                </a:solidFill>
                <a:latin typeface="Arial"/>
                <a:cs typeface="Arial"/>
              </a:rPr>
              <a:t>with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80" dirty="0">
                <a:solidFill>
                  <a:srgbClr val="18384A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85" dirty="0">
                <a:solidFill>
                  <a:srgbClr val="18384A"/>
                </a:solidFill>
                <a:latin typeface="Arial"/>
                <a:cs typeface="Arial"/>
              </a:rPr>
              <a:t>marketplace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30" dirty="0">
                <a:solidFill>
                  <a:srgbClr val="18384A"/>
                </a:solidFill>
                <a:latin typeface="Arial"/>
                <a:cs typeface="Arial"/>
              </a:rPr>
              <a:t>feature.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9215" y="3738247"/>
            <a:ext cx="57912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050" dirty="0">
                <a:solidFill>
                  <a:srgbClr val="18384A"/>
                </a:solidFill>
                <a:latin typeface="Calibri"/>
                <a:cs typeface="Calibri"/>
              </a:rPr>
              <a:t>USER-</a:t>
            </a:r>
            <a:r>
              <a:rPr sz="5000" b="1" spc="969" dirty="0">
                <a:solidFill>
                  <a:srgbClr val="18384A"/>
                </a:solidFill>
                <a:latin typeface="Calibri"/>
                <a:cs typeface="Calibri"/>
              </a:rPr>
              <a:t>SEGMENT</a:t>
            </a:r>
            <a:endParaRPr sz="5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63830" y="5506066"/>
            <a:ext cx="1190625" cy="665480"/>
            <a:chOff x="5463830" y="5506066"/>
            <a:chExt cx="1190625" cy="665480"/>
          </a:xfrm>
        </p:grpSpPr>
        <p:sp>
          <p:nvSpPr>
            <p:cNvPr id="17" name="object 17"/>
            <p:cNvSpPr/>
            <p:nvPr/>
          </p:nvSpPr>
          <p:spPr>
            <a:xfrm>
              <a:off x="5548542" y="5549641"/>
              <a:ext cx="1068070" cy="446405"/>
            </a:xfrm>
            <a:custGeom>
              <a:avLst/>
              <a:gdLst/>
              <a:ahLst/>
              <a:cxnLst/>
              <a:rect l="l" t="t" r="r" b="b"/>
              <a:pathLst>
                <a:path w="1068070" h="446404">
                  <a:moveTo>
                    <a:pt x="781911" y="446356"/>
                  </a:moveTo>
                  <a:lnTo>
                    <a:pt x="768520" y="300379"/>
                  </a:lnTo>
                  <a:lnTo>
                    <a:pt x="767938" y="298636"/>
                  </a:lnTo>
                  <a:lnTo>
                    <a:pt x="764445" y="292099"/>
                  </a:lnTo>
                  <a:lnTo>
                    <a:pt x="759350" y="289049"/>
                  </a:lnTo>
                  <a:lnTo>
                    <a:pt x="2183" y="331608"/>
                  </a:lnTo>
                  <a:lnTo>
                    <a:pt x="0" y="182725"/>
                  </a:lnTo>
                  <a:lnTo>
                    <a:pt x="758914" y="179675"/>
                  </a:lnTo>
                  <a:lnTo>
                    <a:pt x="765173" y="173720"/>
                  </a:lnTo>
                  <a:lnTo>
                    <a:pt x="765464" y="166022"/>
                  </a:lnTo>
                  <a:lnTo>
                    <a:pt x="772450" y="0"/>
                  </a:lnTo>
                  <a:lnTo>
                    <a:pt x="1068069" y="230077"/>
                  </a:lnTo>
                  <a:lnTo>
                    <a:pt x="781911" y="446356"/>
                  </a:lnTo>
                  <a:close/>
                </a:path>
              </a:pathLst>
            </a:custGeom>
            <a:solidFill>
              <a:srgbClr val="CC4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63830" y="5506066"/>
              <a:ext cx="1190625" cy="665480"/>
            </a:xfrm>
            <a:custGeom>
              <a:avLst/>
              <a:gdLst/>
              <a:ahLst/>
              <a:cxnLst/>
              <a:rect l="l" t="t" r="r" b="b"/>
              <a:pathLst>
                <a:path w="1190625" h="665479">
                  <a:moveTo>
                    <a:pt x="15428" y="507507"/>
                  </a:moveTo>
                  <a:lnTo>
                    <a:pt x="6840" y="500971"/>
                  </a:lnTo>
                  <a:lnTo>
                    <a:pt x="5239" y="498792"/>
                  </a:lnTo>
                  <a:lnTo>
                    <a:pt x="4512" y="496177"/>
                  </a:lnTo>
                  <a:lnTo>
                    <a:pt x="4366" y="493418"/>
                  </a:lnTo>
                  <a:lnTo>
                    <a:pt x="0" y="320859"/>
                  </a:lnTo>
                  <a:lnTo>
                    <a:pt x="0" y="318535"/>
                  </a:lnTo>
                  <a:lnTo>
                    <a:pt x="436" y="316066"/>
                  </a:lnTo>
                  <a:lnTo>
                    <a:pt x="1746" y="313887"/>
                  </a:lnTo>
                  <a:lnTo>
                    <a:pt x="57639" y="205530"/>
                  </a:lnTo>
                  <a:lnTo>
                    <a:pt x="58221" y="204513"/>
                  </a:lnTo>
                  <a:lnTo>
                    <a:pt x="58949" y="203787"/>
                  </a:lnTo>
                  <a:lnTo>
                    <a:pt x="59531" y="203061"/>
                  </a:lnTo>
                  <a:lnTo>
                    <a:pt x="59822" y="202770"/>
                  </a:lnTo>
                  <a:lnTo>
                    <a:pt x="59967" y="202334"/>
                  </a:lnTo>
                  <a:lnTo>
                    <a:pt x="60259" y="202044"/>
                  </a:lnTo>
                  <a:lnTo>
                    <a:pt x="61568" y="200591"/>
                  </a:lnTo>
                  <a:lnTo>
                    <a:pt x="63024" y="199720"/>
                  </a:lnTo>
                  <a:lnTo>
                    <a:pt x="64916" y="198848"/>
                  </a:lnTo>
                  <a:lnTo>
                    <a:pt x="65353" y="198848"/>
                  </a:lnTo>
                  <a:lnTo>
                    <a:pt x="66954" y="198267"/>
                  </a:lnTo>
                  <a:lnTo>
                    <a:pt x="68264" y="197977"/>
                  </a:lnTo>
                  <a:lnTo>
                    <a:pt x="69719" y="197977"/>
                  </a:lnTo>
                  <a:lnTo>
                    <a:pt x="69865" y="197832"/>
                  </a:lnTo>
                  <a:lnTo>
                    <a:pt x="822084" y="194636"/>
                  </a:lnTo>
                  <a:lnTo>
                    <a:pt x="829653" y="14525"/>
                  </a:lnTo>
                  <a:lnTo>
                    <a:pt x="829944" y="9150"/>
                  </a:lnTo>
                  <a:lnTo>
                    <a:pt x="833146" y="4502"/>
                  </a:lnTo>
                  <a:lnTo>
                    <a:pt x="837949" y="2178"/>
                  </a:lnTo>
                  <a:lnTo>
                    <a:pt x="842898" y="0"/>
                  </a:lnTo>
                  <a:lnTo>
                    <a:pt x="848574" y="581"/>
                  </a:lnTo>
                  <a:lnTo>
                    <a:pt x="852796" y="3921"/>
                  </a:lnTo>
                  <a:lnTo>
                    <a:pt x="903709" y="43575"/>
                  </a:lnTo>
                  <a:lnTo>
                    <a:pt x="857162" y="43575"/>
                  </a:lnTo>
                  <a:lnTo>
                    <a:pt x="850176" y="209597"/>
                  </a:lnTo>
                  <a:lnTo>
                    <a:pt x="849884" y="217150"/>
                  </a:lnTo>
                  <a:lnTo>
                    <a:pt x="843626" y="223250"/>
                  </a:lnTo>
                  <a:lnTo>
                    <a:pt x="835911" y="223250"/>
                  </a:lnTo>
                  <a:lnTo>
                    <a:pt x="84711" y="226301"/>
                  </a:lnTo>
                  <a:lnTo>
                    <a:pt x="86895" y="375183"/>
                  </a:lnTo>
                  <a:lnTo>
                    <a:pt x="856064" y="375183"/>
                  </a:lnTo>
                  <a:lnTo>
                    <a:pt x="865754" y="480490"/>
                  </a:lnTo>
                  <a:lnTo>
                    <a:pt x="747124" y="480490"/>
                  </a:lnTo>
                  <a:lnTo>
                    <a:pt x="15428" y="507507"/>
                  </a:lnTo>
                  <a:close/>
                </a:path>
                <a:path w="1190625" h="665479">
                  <a:moveTo>
                    <a:pt x="1021012" y="489931"/>
                  </a:moveTo>
                  <a:lnTo>
                    <a:pt x="866623" y="489931"/>
                  </a:lnTo>
                  <a:lnTo>
                    <a:pt x="1152781" y="273653"/>
                  </a:lnTo>
                  <a:lnTo>
                    <a:pt x="857162" y="43575"/>
                  </a:lnTo>
                  <a:lnTo>
                    <a:pt x="903709" y="43575"/>
                  </a:lnTo>
                  <a:lnTo>
                    <a:pt x="1184948" y="262613"/>
                  </a:lnTo>
                  <a:lnTo>
                    <a:pt x="1185093" y="262759"/>
                  </a:lnTo>
                  <a:lnTo>
                    <a:pt x="1185093" y="262904"/>
                  </a:lnTo>
                  <a:lnTo>
                    <a:pt x="1185385" y="263194"/>
                  </a:lnTo>
                  <a:lnTo>
                    <a:pt x="1185676" y="263194"/>
                  </a:lnTo>
                  <a:lnTo>
                    <a:pt x="1185821" y="263340"/>
                  </a:lnTo>
                  <a:lnTo>
                    <a:pt x="1187277" y="264502"/>
                  </a:lnTo>
                  <a:lnTo>
                    <a:pt x="1188296" y="265954"/>
                  </a:lnTo>
                  <a:lnTo>
                    <a:pt x="1189169" y="267843"/>
                  </a:lnTo>
                  <a:lnTo>
                    <a:pt x="1189169" y="267988"/>
                  </a:lnTo>
                  <a:lnTo>
                    <a:pt x="1190042" y="269876"/>
                  </a:lnTo>
                  <a:lnTo>
                    <a:pt x="1190479" y="271474"/>
                  </a:lnTo>
                  <a:lnTo>
                    <a:pt x="1190479" y="273653"/>
                  </a:lnTo>
                  <a:lnTo>
                    <a:pt x="1190624" y="273798"/>
                  </a:lnTo>
                  <a:lnTo>
                    <a:pt x="1190624" y="274524"/>
                  </a:lnTo>
                  <a:lnTo>
                    <a:pt x="1190333" y="274815"/>
                  </a:lnTo>
                  <a:lnTo>
                    <a:pt x="1190333" y="275105"/>
                  </a:lnTo>
                  <a:lnTo>
                    <a:pt x="1190188" y="276558"/>
                  </a:lnTo>
                  <a:lnTo>
                    <a:pt x="1189897" y="277865"/>
                  </a:lnTo>
                  <a:lnTo>
                    <a:pt x="1189314" y="279317"/>
                  </a:lnTo>
                  <a:lnTo>
                    <a:pt x="1189169" y="279753"/>
                  </a:lnTo>
                  <a:lnTo>
                    <a:pt x="1189023" y="280334"/>
                  </a:lnTo>
                  <a:lnTo>
                    <a:pt x="1188732" y="280770"/>
                  </a:lnTo>
                  <a:lnTo>
                    <a:pt x="1188587" y="281060"/>
                  </a:lnTo>
                  <a:lnTo>
                    <a:pt x="1188587" y="281206"/>
                  </a:lnTo>
                  <a:lnTo>
                    <a:pt x="1188441" y="281496"/>
                  </a:lnTo>
                  <a:lnTo>
                    <a:pt x="1088883" y="440982"/>
                  </a:lnTo>
                  <a:lnTo>
                    <a:pt x="1087864" y="442725"/>
                  </a:lnTo>
                  <a:lnTo>
                    <a:pt x="1086554" y="444032"/>
                  </a:lnTo>
                  <a:lnTo>
                    <a:pt x="1084953" y="445194"/>
                  </a:lnTo>
                  <a:lnTo>
                    <a:pt x="1021012" y="489931"/>
                  </a:lnTo>
                  <a:close/>
                </a:path>
                <a:path w="1190625" h="665479">
                  <a:moveTo>
                    <a:pt x="856064" y="375183"/>
                  </a:moveTo>
                  <a:lnTo>
                    <a:pt x="86895" y="375183"/>
                  </a:lnTo>
                  <a:lnTo>
                    <a:pt x="844062" y="332625"/>
                  </a:lnTo>
                  <a:lnTo>
                    <a:pt x="849302" y="335820"/>
                  </a:lnTo>
                  <a:lnTo>
                    <a:pt x="851777" y="340613"/>
                  </a:lnTo>
                  <a:lnTo>
                    <a:pt x="852650" y="342211"/>
                  </a:lnTo>
                  <a:lnTo>
                    <a:pt x="853232" y="344099"/>
                  </a:lnTo>
                  <a:lnTo>
                    <a:pt x="853378" y="345988"/>
                  </a:lnTo>
                  <a:lnTo>
                    <a:pt x="856064" y="375183"/>
                  </a:lnTo>
                  <a:close/>
                </a:path>
                <a:path w="1190625" h="665479">
                  <a:moveTo>
                    <a:pt x="765173" y="665250"/>
                  </a:moveTo>
                  <a:lnTo>
                    <a:pt x="755857" y="660602"/>
                  </a:lnTo>
                  <a:lnTo>
                    <a:pt x="752800" y="655808"/>
                  </a:lnTo>
                  <a:lnTo>
                    <a:pt x="752655" y="650579"/>
                  </a:lnTo>
                  <a:lnTo>
                    <a:pt x="747124" y="480490"/>
                  </a:lnTo>
                  <a:lnTo>
                    <a:pt x="865754" y="480490"/>
                  </a:lnTo>
                  <a:lnTo>
                    <a:pt x="866623" y="489931"/>
                  </a:lnTo>
                  <a:lnTo>
                    <a:pt x="1021012" y="489931"/>
                  </a:lnTo>
                  <a:lnTo>
                    <a:pt x="775216" y="661909"/>
                  </a:lnTo>
                  <a:lnTo>
                    <a:pt x="770849" y="664814"/>
                  </a:lnTo>
                  <a:lnTo>
                    <a:pt x="765173" y="66525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39789" y="5254481"/>
            <a:ext cx="920305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00"/>
              </a:spcBef>
              <a:tabLst>
                <a:tab pos="472440" algn="l"/>
                <a:tab pos="1251585" algn="l"/>
                <a:tab pos="2328545" algn="l"/>
                <a:tab pos="2959735" algn="l"/>
                <a:tab pos="3680460" algn="l"/>
                <a:tab pos="4263390" algn="l"/>
                <a:tab pos="6925309" algn="l"/>
                <a:tab pos="7501255" algn="l"/>
                <a:tab pos="8285480" algn="l"/>
              </a:tabLst>
            </a:pPr>
            <a:r>
              <a:rPr sz="2400" spc="170" dirty="0">
                <a:solidFill>
                  <a:srgbClr val="18384A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65" dirty="0">
                <a:solidFill>
                  <a:srgbClr val="18384A"/>
                </a:solidFill>
                <a:latin typeface="Arial"/>
                <a:cs typeface="Arial"/>
              </a:rPr>
              <a:t>this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75" dirty="0">
                <a:solidFill>
                  <a:srgbClr val="18384A"/>
                </a:solidFill>
                <a:latin typeface="Arial"/>
                <a:cs typeface="Arial"/>
              </a:rPr>
              <a:t>case,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00" dirty="0">
                <a:solidFill>
                  <a:srgbClr val="18384A"/>
                </a:solidFill>
                <a:latin typeface="Arial"/>
                <a:cs typeface="Arial"/>
              </a:rPr>
              <a:t>we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54" dirty="0">
                <a:solidFill>
                  <a:srgbClr val="18384A"/>
                </a:solidFill>
                <a:latin typeface="Arial"/>
                <a:cs typeface="Arial"/>
              </a:rPr>
              <a:t>will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15" dirty="0">
                <a:solidFill>
                  <a:srgbClr val="18384A"/>
                </a:solidFill>
                <a:latin typeface="Arial"/>
                <a:cs typeface="Arial"/>
              </a:rPr>
              <a:t>be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90" dirty="0">
                <a:solidFill>
                  <a:srgbClr val="18384A"/>
                </a:solidFill>
                <a:latin typeface="Arial"/>
                <a:cs typeface="Arial"/>
              </a:rPr>
              <a:t>concentrating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90" dirty="0">
                <a:solidFill>
                  <a:srgbClr val="18384A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70" dirty="0">
                <a:solidFill>
                  <a:srgbClr val="18384A"/>
                </a:solidFill>
                <a:latin typeface="Arial"/>
                <a:cs typeface="Arial"/>
              </a:rPr>
              <a:t>two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85" dirty="0">
                <a:solidFill>
                  <a:srgbClr val="18384A"/>
                </a:solidFill>
                <a:latin typeface="Arial"/>
                <a:cs typeface="Arial"/>
              </a:rPr>
              <a:t>kinds </a:t>
            </a:r>
            <a:r>
              <a:rPr sz="2400" spc="320" dirty="0">
                <a:solidFill>
                  <a:srgbClr val="18384A"/>
                </a:solidFill>
                <a:latin typeface="Arial"/>
                <a:cs typeface="Arial"/>
              </a:rPr>
              <a:t>of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-58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400" spc="225" dirty="0">
                <a:solidFill>
                  <a:srgbClr val="18384A"/>
                </a:solidFill>
                <a:latin typeface="Arial"/>
                <a:cs typeface="Arial"/>
              </a:rPr>
              <a:t>users.</a:t>
            </a:r>
            <a:endParaRPr sz="2400">
              <a:latin typeface="Arial"/>
              <a:cs typeface="Arial"/>
            </a:endParaRPr>
          </a:p>
          <a:p>
            <a:pPr marL="454025" indent="-441959">
              <a:lnSpc>
                <a:spcPct val="100000"/>
              </a:lnSpc>
              <a:spcBef>
                <a:spcPts val="1545"/>
              </a:spcBef>
              <a:buAutoNum type="arabicParenR"/>
              <a:tabLst>
                <a:tab pos="453390" algn="l"/>
                <a:tab pos="454659" algn="l"/>
                <a:tab pos="1523365" algn="l"/>
                <a:tab pos="2356485" algn="l"/>
                <a:tab pos="3220085" algn="l"/>
                <a:tab pos="4261485" algn="l"/>
                <a:tab pos="6297930" algn="l"/>
                <a:tab pos="6847205" algn="l"/>
              </a:tabLst>
            </a:pPr>
            <a:r>
              <a:rPr sz="2400" spc="210" dirty="0">
                <a:solidFill>
                  <a:srgbClr val="18384A"/>
                </a:solidFill>
                <a:latin typeface="Arial"/>
                <a:cs typeface="Arial"/>
              </a:rPr>
              <a:t>Users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45" dirty="0">
                <a:solidFill>
                  <a:srgbClr val="18384A"/>
                </a:solidFill>
                <a:latin typeface="Arial"/>
                <a:cs typeface="Arial"/>
              </a:rPr>
              <a:t>who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50" dirty="0">
                <a:solidFill>
                  <a:srgbClr val="18384A"/>
                </a:solidFill>
                <a:latin typeface="Arial"/>
                <a:cs typeface="Arial"/>
              </a:rPr>
              <a:t>runs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00" dirty="0">
                <a:solidFill>
                  <a:srgbClr val="18384A"/>
                </a:solidFill>
                <a:latin typeface="Arial"/>
                <a:cs typeface="Arial"/>
              </a:rPr>
              <a:t>small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80" dirty="0">
                <a:solidFill>
                  <a:srgbClr val="18384A"/>
                </a:solidFill>
                <a:latin typeface="Arial"/>
                <a:cs typeface="Arial"/>
              </a:rPr>
              <a:t>businesses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90" dirty="0">
                <a:solidFill>
                  <a:srgbClr val="18384A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60" dirty="0">
                <a:solidFill>
                  <a:srgbClr val="18384A"/>
                </a:solidFill>
                <a:latin typeface="Arial"/>
                <a:cs typeface="Arial"/>
              </a:rPr>
              <a:t>Instagram</a:t>
            </a:r>
            <a:endParaRPr sz="2400">
              <a:latin typeface="Arial"/>
              <a:cs typeface="Arial"/>
            </a:endParaRPr>
          </a:p>
          <a:p>
            <a:pPr marL="513080" indent="-501015">
              <a:lnSpc>
                <a:spcPct val="100000"/>
              </a:lnSpc>
              <a:spcBef>
                <a:spcPts val="1545"/>
              </a:spcBef>
              <a:buAutoNum type="arabicParenR"/>
              <a:tabLst>
                <a:tab pos="513080" algn="l"/>
                <a:tab pos="513715" algn="l"/>
                <a:tab pos="1582420" algn="l"/>
                <a:tab pos="2415540" algn="l"/>
                <a:tab pos="3355975" algn="l"/>
                <a:tab pos="5054600" algn="l"/>
                <a:tab pos="5697220" algn="l"/>
              </a:tabLst>
            </a:pPr>
            <a:r>
              <a:rPr sz="2400" spc="210" dirty="0">
                <a:solidFill>
                  <a:srgbClr val="18384A"/>
                </a:solidFill>
                <a:latin typeface="Arial"/>
                <a:cs typeface="Arial"/>
              </a:rPr>
              <a:t>Users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45" dirty="0">
                <a:solidFill>
                  <a:srgbClr val="18384A"/>
                </a:solidFill>
                <a:latin typeface="Arial"/>
                <a:cs typeface="Arial"/>
              </a:rPr>
              <a:t>who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00" dirty="0">
                <a:solidFill>
                  <a:srgbClr val="18384A"/>
                </a:solidFill>
                <a:latin typeface="Arial"/>
                <a:cs typeface="Arial"/>
              </a:rPr>
              <a:t>buys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75" dirty="0">
                <a:solidFill>
                  <a:srgbClr val="18384A"/>
                </a:solidFill>
                <a:latin typeface="Arial"/>
                <a:cs typeface="Arial"/>
              </a:rPr>
              <a:t>products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295" dirty="0">
                <a:solidFill>
                  <a:srgbClr val="18384A"/>
                </a:solidFill>
                <a:latin typeface="Arial"/>
                <a:cs typeface="Arial"/>
              </a:rPr>
              <a:t>via</a:t>
            </a:r>
            <a:r>
              <a:rPr sz="24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400" spc="360" dirty="0">
                <a:solidFill>
                  <a:srgbClr val="18384A"/>
                </a:solidFill>
                <a:latin typeface="Arial"/>
                <a:cs typeface="Arial"/>
              </a:rPr>
              <a:t>Instagram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32114" y="4535108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823AB4">
              <a:alpha val="768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5992" y="2"/>
            <a:ext cx="5332095" cy="5029200"/>
          </a:xfrm>
          <a:custGeom>
            <a:avLst/>
            <a:gdLst/>
            <a:ahLst/>
            <a:cxnLst/>
            <a:rect l="l" t="t" r="r" b="b"/>
            <a:pathLst>
              <a:path w="5332094" h="5029200">
                <a:moveTo>
                  <a:pt x="3704931" y="4927600"/>
                </a:moveTo>
                <a:lnTo>
                  <a:pt x="2127083" y="4927600"/>
                </a:lnTo>
                <a:lnTo>
                  <a:pt x="2082962" y="4914900"/>
                </a:lnTo>
                <a:lnTo>
                  <a:pt x="2039128" y="4889500"/>
                </a:lnTo>
                <a:lnTo>
                  <a:pt x="1866779" y="4838700"/>
                </a:lnTo>
                <a:lnTo>
                  <a:pt x="1824469" y="4813300"/>
                </a:lnTo>
                <a:lnTo>
                  <a:pt x="1740825" y="4787900"/>
                </a:lnTo>
                <a:lnTo>
                  <a:pt x="1699503" y="4762500"/>
                </a:lnTo>
                <a:lnTo>
                  <a:pt x="1658522" y="4749800"/>
                </a:lnTo>
                <a:lnTo>
                  <a:pt x="1577610" y="4699000"/>
                </a:lnTo>
                <a:lnTo>
                  <a:pt x="1537690" y="4686300"/>
                </a:lnTo>
                <a:lnTo>
                  <a:pt x="1420149" y="4610100"/>
                </a:lnTo>
                <a:lnTo>
                  <a:pt x="1381729" y="4597400"/>
                </a:lnTo>
                <a:lnTo>
                  <a:pt x="1306065" y="4546600"/>
                </a:lnTo>
                <a:lnTo>
                  <a:pt x="1232011" y="4495800"/>
                </a:lnTo>
                <a:lnTo>
                  <a:pt x="1159615" y="4445000"/>
                </a:lnTo>
                <a:lnTo>
                  <a:pt x="1124054" y="4406900"/>
                </a:lnTo>
                <a:lnTo>
                  <a:pt x="1088925" y="4381500"/>
                </a:lnTo>
                <a:lnTo>
                  <a:pt x="1019991" y="4330700"/>
                </a:lnTo>
                <a:lnTo>
                  <a:pt x="986198" y="4292600"/>
                </a:lnTo>
                <a:lnTo>
                  <a:pt x="952862" y="4267200"/>
                </a:lnTo>
                <a:lnTo>
                  <a:pt x="919988" y="4241800"/>
                </a:lnTo>
                <a:lnTo>
                  <a:pt x="887585" y="4203700"/>
                </a:lnTo>
                <a:lnTo>
                  <a:pt x="855656" y="4178300"/>
                </a:lnTo>
                <a:lnTo>
                  <a:pt x="824210" y="4140200"/>
                </a:lnTo>
                <a:lnTo>
                  <a:pt x="793250" y="4114800"/>
                </a:lnTo>
                <a:lnTo>
                  <a:pt x="762785" y="4076700"/>
                </a:lnTo>
                <a:lnTo>
                  <a:pt x="732819" y="4038600"/>
                </a:lnTo>
                <a:lnTo>
                  <a:pt x="703359" y="4013200"/>
                </a:lnTo>
                <a:lnTo>
                  <a:pt x="674411" y="3975100"/>
                </a:lnTo>
                <a:lnTo>
                  <a:pt x="645981" y="3937000"/>
                </a:lnTo>
                <a:lnTo>
                  <a:pt x="618076" y="3898900"/>
                </a:lnTo>
                <a:lnTo>
                  <a:pt x="590700" y="3873500"/>
                </a:lnTo>
                <a:lnTo>
                  <a:pt x="563861" y="3835400"/>
                </a:lnTo>
                <a:lnTo>
                  <a:pt x="537564" y="3797300"/>
                </a:lnTo>
                <a:lnTo>
                  <a:pt x="511816" y="3759200"/>
                </a:lnTo>
                <a:lnTo>
                  <a:pt x="486623" y="3721100"/>
                </a:lnTo>
                <a:lnTo>
                  <a:pt x="461990" y="3683000"/>
                </a:lnTo>
                <a:lnTo>
                  <a:pt x="437923" y="3644900"/>
                </a:lnTo>
                <a:lnTo>
                  <a:pt x="414430" y="3606800"/>
                </a:lnTo>
                <a:lnTo>
                  <a:pt x="391516" y="3568700"/>
                </a:lnTo>
                <a:lnTo>
                  <a:pt x="369186" y="3530600"/>
                </a:lnTo>
                <a:lnTo>
                  <a:pt x="347448" y="3492500"/>
                </a:lnTo>
                <a:lnTo>
                  <a:pt x="326307" y="3454400"/>
                </a:lnTo>
                <a:lnTo>
                  <a:pt x="305770" y="3416300"/>
                </a:lnTo>
                <a:lnTo>
                  <a:pt x="285842" y="3365500"/>
                </a:lnTo>
                <a:lnTo>
                  <a:pt x="266529" y="3327400"/>
                </a:lnTo>
                <a:lnTo>
                  <a:pt x="247838" y="3289300"/>
                </a:lnTo>
                <a:lnTo>
                  <a:pt x="229774" y="3251200"/>
                </a:lnTo>
                <a:lnTo>
                  <a:pt x="212345" y="3200400"/>
                </a:lnTo>
                <a:lnTo>
                  <a:pt x="195555" y="3162300"/>
                </a:lnTo>
                <a:lnTo>
                  <a:pt x="179411" y="3124200"/>
                </a:lnTo>
                <a:lnTo>
                  <a:pt x="163919" y="3073400"/>
                </a:lnTo>
                <a:lnTo>
                  <a:pt x="149086" y="3035300"/>
                </a:lnTo>
                <a:lnTo>
                  <a:pt x="134916" y="2984500"/>
                </a:lnTo>
                <a:lnTo>
                  <a:pt x="121417" y="2946400"/>
                </a:lnTo>
                <a:lnTo>
                  <a:pt x="108594" y="2895600"/>
                </a:lnTo>
                <a:lnTo>
                  <a:pt x="96454" y="2857500"/>
                </a:lnTo>
                <a:lnTo>
                  <a:pt x="85002" y="2806700"/>
                </a:lnTo>
                <a:lnTo>
                  <a:pt x="74245" y="2768600"/>
                </a:lnTo>
                <a:lnTo>
                  <a:pt x="64189" y="2717800"/>
                </a:lnTo>
                <a:lnTo>
                  <a:pt x="54840" y="2679700"/>
                </a:lnTo>
                <a:lnTo>
                  <a:pt x="46203" y="2628900"/>
                </a:lnTo>
                <a:lnTo>
                  <a:pt x="38286" y="2578100"/>
                </a:lnTo>
                <a:lnTo>
                  <a:pt x="31094" y="2540000"/>
                </a:lnTo>
                <a:lnTo>
                  <a:pt x="24633" y="2489200"/>
                </a:lnTo>
                <a:lnTo>
                  <a:pt x="18909" y="2438400"/>
                </a:lnTo>
                <a:lnTo>
                  <a:pt x="13929" y="2400300"/>
                </a:lnTo>
                <a:lnTo>
                  <a:pt x="9698" y="2349500"/>
                </a:lnTo>
                <a:lnTo>
                  <a:pt x="6223" y="2298700"/>
                </a:lnTo>
                <a:lnTo>
                  <a:pt x="3509" y="2260600"/>
                </a:lnTo>
                <a:lnTo>
                  <a:pt x="1563" y="2209800"/>
                </a:lnTo>
                <a:lnTo>
                  <a:pt x="392" y="2159000"/>
                </a:lnTo>
                <a:lnTo>
                  <a:pt x="0" y="2108200"/>
                </a:lnTo>
                <a:lnTo>
                  <a:pt x="392" y="2057400"/>
                </a:lnTo>
                <a:lnTo>
                  <a:pt x="1563" y="2019300"/>
                </a:lnTo>
                <a:lnTo>
                  <a:pt x="3509" y="1968500"/>
                </a:lnTo>
                <a:lnTo>
                  <a:pt x="6223" y="1917700"/>
                </a:lnTo>
                <a:lnTo>
                  <a:pt x="9698" y="1866900"/>
                </a:lnTo>
                <a:lnTo>
                  <a:pt x="13929" y="1828800"/>
                </a:lnTo>
                <a:lnTo>
                  <a:pt x="18909" y="1778000"/>
                </a:lnTo>
                <a:lnTo>
                  <a:pt x="24633" y="1727200"/>
                </a:lnTo>
                <a:lnTo>
                  <a:pt x="31094" y="1689100"/>
                </a:lnTo>
                <a:lnTo>
                  <a:pt x="38286" y="1638300"/>
                </a:lnTo>
                <a:lnTo>
                  <a:pt x="46203" y="1587500"/>
                </a:lnTo>
                <a:lnTo>
                  <a:pt x="54840" y="1549400"/>
                </a:lnTo>
                <a:lnTo>
                  <a:pt x="64189" y="1498600"/>
                </a:lnTo>
                <a:lnTo>
                  <a:pt x="74245" y="1460500"/>
                </a:lnTo>
                <a:lnTo>
                  <a:pt x="85002" y="1409700"/>
                </a:lnTo>
                <a:lnTo>
                  <a:pt x="96454" y="1371600"/>
                </a:lnTo>
                <a:lnTo>
                  <a:pt x="108594" y="1320800"/>
                </a:lnTo>
                <a:lnTo>
                  <a:pt x="121417" y="1282700"/>
                </a:lnTo>
                <a:lnTo>
                  <a:pt x="134916" y="1231900"/>
                </a:lnTo>
                <a:lnTo>
                  <a:pt x="149086" y="1193800"/>
                </a:lnTo>
                <a:lnTo>
                  <a:pt x="163919" y="1143000"/>
                </a:lnTo>
                <a:lnTo>
                  <a:pt x="179411" y="1104900"/>
                </a:lnTo>
                <a:lnTo>
                  <a:pt x="195555" y="1066800"/>
                </a:lnTo>
                <a:lnTo>
                  <a:pt x="212345" y="1016000"/>
                </a:lnTo>
                <a:lnTo>
                  <a:pt x="229774" y="977900"/>
                </a:lnTo>
                <a:lnTo>
                  <a:pt x="247838" y="939800"/>
                </a:lnTo>
                <a:lnTo>
                  <a:pt x="266529" y="889000"/>
                </a:lnTo>
                <a:lnTo>
                  <a:pt x="285842" y="850900"/>
                </a:lnTo>
                <a:lnTo>
                  <a:pt x="305770" y="812800"/>
                </a:lnTo>
                <a:lnTo>
                  <a:pt x="326307" y="774700"/>
                </a:lnTo>
                <a:lnTo>
                  <a:pt x="347448" y="736600"/>
                </a:lnTo>
                <a:lnTo>
                  <a:pt x="369186" y="698500"/>
                </a:lnTo>
                <a:lnTo>
                  <a:pt x="391516" y="660400"/>
                </a:lnTo>
                <a:lnTo>
                  <a:pt x="414430" y="609600"/>
                </a:lnTo>
                <a:lnTo>
                  <a:pt x="437923" y="571500"/>
                </a:lnTo>
                <a:lnTo>
                  <a:pt x="461990" y="533400"/>
                </a:lnTo>
                <a:lnTo>
                  <a:pt x="486623" y="495300"/>
                </a:lnTo>
                <a:lnTo>
                  <a:pt x="511816" y="469900"/>
                </a:lnTo>
                <a:lnTo>
                  <a:pt x="537564" y="431800"/>
                </a:lnTo>
                <a:lnTo>
                  <a:pt x="563861" y="393700"/>
                </a:lnTo>
                <a:lnTo>
                  <a:pt x="590700" y="355600"/>
                </a:lnTo>
                <a:lnTo>
                  <a:pt x="618076" y="317500"/>
                </a:lnTo>
                <a:lnTo>
                  <a:pt x="645981" y="279400"/>
                </a:lnTo>
                <a:lnTo>
                  <a:pt x="674411" y="254000"/>
                </a:lnTo>
                <a:lnTo>
                  <a:pt x="703359" y="215900"/>
                </a:lnTo>
                <a:lnTo>
                  <a:pt x="732819" y="177800"/>
                </a:lnTo>
                <a:lnTo>
                  <a:pt x="762785" y="152400"/>
                </a:lnTo>
                <a:lnTo>
                  <a:pt x="793250" y="114300"/>
                </a:lnTo>
                <a:lnTo>
                  <a:pt x="824210" y="88900"/>
                </a:lnTo>
                <a:lnTo>
                  <a:pt x="855656" y="50800"/>
                </a:lnTo>
                <a:lnTo>
                  <a:pt x="887585" y="25400"/>
                </a:lnTo>
                <a:lnTo>
                  <a:pt x="914904" y="0"/>
                </a:lnTo>
                <a:lnTo>
                  <a:pt x="4916958" y="0"/>
                </a:lnTo>
                <a:lnTo>
                  <a:pt x="5313857" y="461496"/>
                </a:lnTo>
                <a:lnTo>
                  <a:pt x="5319527" y="469900"/>
                </a:lnTo>
                <a:lnTo>
                  <a:pt x="5332007" y="482600"/>
                </a:lnTo>
                <a:lnTo>
                  <a:pt x="5332007" y="800100"/>
                </a:lnTo>
                <a:lnTo>
                  <a:pt x="2819888" y="800100"/>
                </a:lnTo>
                <a:lnTo>
                  <a:pt x="2772941" y="812800"/>
                </a:lnTo>
                <a:lnTo>
                  <a:pt x="2726471" y="812800"/>
                </a:lnTo>
                <a:lnTo>
                  <a:pt x="2680508" y="825500"/>
                </a:lnTo>
                <a:lnTo>
                  <a:pt x="2635081" y="825500"/>
                </a:lnTo>
                <a:lnTo>
                  <a:pt x="2502326" y="863600"/>
                </a:lnTo>
                <a:lnTo>
                  <a:pt x="2459351" y="889000"/>
                </a:lnTo>
                <a:lnTo>
                  <a:pt x="2375494" y="914400"/>
                </a:lnTo>
                <a:lnTo>
                  <a:pt x="2334674" y="939800"/>
                </a:lnTo>
                <a:lnTo>
                  <a:pt x="2294634" y="952500"/>
                </a:lnTo>
                <a:lnTo>
                  <a:pt x="2255402" y="977900"/>
                </a:lnTo>
                <a:lnTo>
                  <a:pt x="2217011" y="1003300"/>
                </a:lnTo>
                <a:lnTo>
                  <a:pt x="2179489" y="1028700"/>
                </a:lnTo>
                <a:lnTo>
                  <a:pt x="2142868" y="1054100"/>
                </a:lnTo>
                <a:lnTo>
                  <a:pt x="2107177" y="1079500"/>
                </a:lnTo>
                <a:lnTo>
                  <a:pt x="2072448" y="1104900"/>
                </a:lnTo>
                <a:lnTo>
                  <a:pt x="2038709" y="1143000"/>
                </a:lnTo>
                <a:lnTo>
                  <a:pt x="2005992" y="1168400"/>
                </a:lnTo>
                <a:lnTo>
                  <a:pt x="1974326" y="1206500"/>
                </a:lnTo>
                <a:lnTo>
                  <a:pt x="1943742" y="1231900"/>
                </a:lnTo>
                <a:lnTo>
                  <a:pt x="1914271" y="1270000"/>
                </a:lnTo>
                <a:lnTo>
                  <a:pt x="1885942" y="1308100"/>
                </a:lnTo>
                <a:lnTo>
                  <a:pt x="1858786" y="1333500"/>
                </a:lnTo>
                <a:lnTo>
                  <a:pt x="1832833" y="1371600"/>
                </a:lnTo>
                <a:lnTo>
                  <a:pt x="1808113" y="1409700"/>
                </a:lnTo>
                <a:lnTo>
                  <a:pt x="1784657" y="1447800"/>
                </a:lnTo>
                <a:lnTo>
                  <a:pt x="1762494" y="1485900"/>
                </a:lnTo>
                <a:lnTo>
                  <a:pt x="1741656" y="1524000"/>
                </a:lnTo>
                <a:lnTo>
                  <a:pt x="1722172" y="1574800"/>
                </a:lnTo>
                <a:lnTo>
                  <a:pt x="1704073" y="1612900"/>
                </a:lnTo>
                <a:lnTo>
                  <a:pt x="1687389" y="1651000"/>
                </a:lnTo>
                <a:lnTo>
                  <a:pt x="1672151" y="1701800"/>
                </a:lnTo>
                <a:lnTo>
                  <a:pt x="1658387" y="1739900"/>
                </a:lnTo>
                <a:lnTo>
                  <a:pt x="1646130" y="1790700"/>
                </a:lnTo>
                <a:lnTo>
                  <a:pt x="1635409" y="1828800"/>
                </a:lnTo>
                <a:lnTo>
                  <a:pt x="1626254" y="1879600"/>
                </a:lnTo>
                <a:lnTo>
                  <a:pt x="1618695" y="1917700"/>
                </a:lnTo>
                <a:lnTo>
                  <a:pt x="1612764" y="1968500"/>
                </a:lnTo>
                <a:lnTo>
                  <a:pt x="1608490" y="2019300"/>
                </a:lnTo>
                <a:lnTo>
                  <a:pt x="1605903" y="2057400"/>
                </a:lnTo>
                <a:lnTo>
                  <a:pt x="1605034" y="2108200"/>
                </a:lnTo>
                <a:lnTo>
                  <a:pt x="1605903" y="2159000"/>
                </a:lnTo>
                <a:lnTo>
                  <a:pt x="1608490" y="2209800"/>
                </a:lnTo>
                <a:lnTo>
                  <a:pt x="1612764" y="2247900"/>
                </a:lnTo>
                <a:lnTo>
                  <a:pt x="1618695" y="2298700"/>
                </a:lnTo>
                <a:lnTo>
                  <a:pt x="1626254" y="2349500"/>
                </a:lnTo>
                <a:lnTo>
                  <a:pt x="1635409" y="2387600"/>
                </a:lnTo>
                <a:lnTo>
                  <a:pt x="1646130" y="2438400"/>
                </a:lnTo>
                <a:lnTo>
                  <a:pt x="1658387" y="2476500"/>
                </a:lnTo>
                <a:lnTo>
                  <a:pt x="1672151" y="2527300"/>
                </a:lnTo>
                <a:lnTo>
                  <a:pt x="1687389" y="2565400"/>
                </a:lnTo>
                <a:lnTo>
                  <a:pt x="1704073" y="2603500"/>
                </a:lnTo>
                <a:lnTo>
                  <a:pt x="1722172" y="2654300"/>
                </a:lnTo>
                <a:lnTo>
                  <a:pt x="1741656" y="2692400"/>
                </a:lnTo>
                <a:lnTo>
                  <a:pt x="1762494" y="2730500"/>
                </a:lnTo>
                <a:lnTo>
                  <a:pt x="1784657" y="2768600"/>
                </a:lnTo>
                <a:lnTo>
                  <a:pt x="1808113" y="2806700"/>
                </a:lnTo>
                <a:lnTo>
                  <a:pt x="1832833" y="2844800"/>
                </a:lnTo>
                <a:lnTo>
                  <a:pt x="1858786" y="2882900"/>
                </a:lnTo>
                <a:lnTo>
                  <a:pt x="1885942" y="2921000"/>
                </a:lnTo>
                <a:lnTo>
                  <a:pt x="1914271" y="2959100"/>
                </a:lnTo>
                <a:lnTo>
                  <a:pt x="1943742" y="2984500"/>
                </a:lnTo>
                <a:lnTo>
                  <a:pt x="1974326" y="3022600"/>
                </a:lnTo>
                <a:lnTo>
                  <a:pt x="2005992" y="3048000"/>
                </a:lnTo>
                <a:lnTo>
                  <a:pt x="2038709" y="3086100"/>
                </a:lnTo>
                <a:lnTo>
                  <a:pt x="2072448" y="3111500"/>
                </a:lnTo>
                <a:lnTo>
                  <a:pt x="2107177" y="3136900"/>
                </a:lnTo>
                <a:lnTo>
                  <a:pt x="2142868" y="3162300"/>
                </a:lnTo>
                <a:lnTo>
                  <a:pt x="2179489" y="3187700"/>
                </a:lnTo>
                <a:lnTo>
                  <a:pt x="2217011" y="3213100"/>
                </a:lnTo>
                <a:lnTo>
                  <a:pt x="2255402" y="3238500"/>
                </a:lnTo>
                <a:lnTo>
                  <a:pt x="2294634" y="3263900"/>
                </a:lnTo>
                <a:lnTo>
                  <a:pt x="2334674" y="3289300"/>
                </a:lnTo>
                <a:lnTo>
                  <a:pt x="2375494" y="3302000"/>
                </a:lnTo>
                <a:lnTo>
                  <a:pt x="2417063" y="3327400"/>
                </a:lnTo>
                <a:lnTo>
                  <a:pt x="2590222" y="3378200"/>
                </a:lnTo>
                <a:lnTo>
                  <a:pt x="2680508" y="3403600"/>
                </a:lnTo>
                <a:lnTo>
                  <a:pt x="2726471" y="3403600"/>
                </a:lnTo>
                <a:lnTo>
                  <a:pt x="2772941" y="3416300"/>
                </a:lnTo>
                <a:lnTo>
                  <a:pt x="5332007" y="3416300"/>
                </a:lnTo>
                <a:lnTo>
                  <a:pt x="5332007" y="3746500"/>
                </a:lnTo>
                <a:lnTo>
                  <a:pt x="5321428" y="3759200"/>
                </a:lnTo>
                <a:lnTo>
                  <a:pt x="5295710" y="3797300"/>
                </a:lnTo>
                <a:lnTo>
                  <a:pt x="5269441" y="3835400"/>
                </a:lnTo>
                <a:lnTo>
                  <a:pt x="5242626" y="3873500"/>
                </a:lnTo>
                <a:lnTo>
                  <a:pt x="5215273" y="3898900"/>
                </a:lnTo>
                <a:lnTo>
                  <a:pt x="5187387" y="3937000"/>
                </a:lnTo>
                <a:lnTo>
                  <a:pt x="5158974" y="3975100"/>
                </a:lnTo>
                <a:lnTo>
                  <a:pt x="5130040" y="4013200"/>
                </a:lnTo>
                <a:lnTo>
                  <a:pt x="5100592" y="4038600"/>
                </a:lnTo>
                <a:lnTo>
                  <a:pt x="5070635" y="4076700"/>
                </a:lnTo>
                <a:lnTo>
                  <a:pt x="5040176" y="4114800"/>
                </a:lnTo>
                <a:lnTo>
                  <a:pt x="5009221" y="4140200"/>
                </a:lnTo>
                <a:lnTo>
                  <a:pt x="4977775" y="4178300"/>
                </a:lnTo>
                <a:lnTo>
                  <a:pt x="4945846" y="4203700"/>
                </a:lnTo>
                <a:lnTo>
                  <a:pt x="4913438" y="4241800"/>
                </a:lnTo>
                <a:lnTo>
                  <a:pt x="4880559" y="4267200"/>
                </a:lnTo>
                <a:lnTo>
                  <a:pt x="4847213" y="4292600"/>
                </a:lnTo>
                <a:lnTo>
                  <a:pt x="4813408" y="4330700"/>
                </a:lnTo>
                <a:lnTo>
                  <a:pt x="4744443" y="4381500"/>
                </a:lnTo>
                <a:lnTo>
                  <a:pt x="4709295" y="4406900"/>
                </a:lnTo>
                <a:lnTo>
                  <a:pt x="4673712" y="4445000"/>
                </a:lnTo>
                <a:lnTo>
                  <a:pt x="4601263" y="4495800"/>
                </a:lnTo>
                <a:lnTo>
                  <a:pt x="4527146" y="4546600"/>
                </a:lnTo>
                <a:lnTo>
                  <a:pt x="4451410" y="4597400"/>
                </a:lnTo>
                <a:lnTo>
                  <a:pt x="4412949" y="4610100"/>
                </a:lnTo>
                <a:lnTo>
                  <a:pt x="4295272" y="4686300"/>
                </a:lnTo>
                <a:lnTo>
                  <a:pt x="4255302" y="4699000"/>
                </a:lnTo>
                <a:lnTo>
                  <a:pt x="4174280" y="4749800"/>
                </a:lnTo>
                <a:lnTo>
                  <a:pt x="4133240" y="4762500"/>
                </a:lnTo>
                <a:lnTo>
                  <a:pt x="4091857" y="4787900"/>
                </a:lnTo>
                <a:lnTo>
                  <a:pt x="4008083" y="4813300"/>
                </a:lnTo>
                <a:lnTo>
                  <a:pt x="3965704" y="4838700"/>
                </a:lnTo>
                <a:lnTo>
                  <a:pt x="3793053" y="4889500"/>
                </a:lnTo>
                <a:lnTo>
                  <a:pt x="3749137" y="4914900"/>
                </a:lnTo>
                <a:lnTo>
                  <a:pt x="3704931" y="4927600"/>
                </a:lnTo>
                <a:close/>
              </a:path>
              <a:path w="5332094" h="5029200">
                <a:moveTo>
                  <a:pt x="5313857" y="461496"/>
                </a:moveTo>
                <a:lnTo>
                  <a:pt x="4916958" y="0"/>
                </a:lnTo>
                <a:lnTo>
                  <a:pt x="4944252" y="25400"/>
                </a:lnTo>
                <a:lnTo>
                  <a:pt x="4976149" y="50800"/>
                </a:lnTo>
                <a:lnTo>
                  <a:pt x="5007562" y="88900"/>
                </a:lnTo>
                <a:lnTo>
                  <a:pt x="5038487" y="114300"/>
                </a:lnTo>
                <a:lnTo>
                  <a:pt x="5068917" y="152400"/>
                </a:lnTo>
                <a:lnTo>
                  <a:pt x="5098846" y="177800"/>
                </a:lnTo>
                <a:lnTo>
                  <a:pt x="5128268" y="215900"/>
                </a:lnTo>
                <a:lnTo>
                  <a:pt x="5157178" y="254000"/>
                </a:lnTo>
                <a:lnTo>
                  <a:pt x="5185568" y="279400"/>
                </a:lnTo>
                <a:lnTo>
                  <a:pt x="5213434" y="317500"/>
                </a:lnTo>
                <a:lnTo>
                  <a:pt x="5240769" y="355600"/>
                </a:lnTo>
                <a:lnTo>
                  <a:pt x="5267566" y="393700"/>
                </a:lnTo>
                <a:lnTo>
                  <a:pt x="5293821" y="431800"/>
                </a:lnTo>
                <a:lnTo>
                  <a:pt x="5313857" y="461496"/>
                </a:lnTo>
                <a:close/>
              </a:path>
              <a:path w="5332094" h="5029200">
                <a:moveTo>
                  <a:pt x="5332007" y="482600"/>
                </a:moveTo>
                <a:lnTo>
                  <a:pt x="5313857" y="461496"/>
                </a:lnTo>
                <a:lnTo>
                  <a:pt x="5293821" y="431800"/>
                </a:lnTo>
                <a:lnTo>
                  <a:pt x="5267566" y="393700"/>
                </a:lnTo>
                <a:lnTo>
                  <a:pt x="5240769" y="355600"/>
                </a:lnTo>
                <a:lnTo>
                  <a:pt x="5213434" y="317500"/>
                </a:lnTo>
                <a:lnTo>
                  <a:pt x="5185568" y="279400"/>
                </a:lnTo>
                <a:lnTo>
                  <a:pt x="5157178" y="254000"/>
                </a:lnTo>
                <a:lnTo>
                  <a:pt x="5128268" y="215900"/>
                </a:lnTo>
                <a:lnTo>
                  <a:pt x="5098846" y="177800"/>
                </a:lnTo>
                <a:lnTo>
                  <a:pt x="5068917" y="152400"/>
                </a:lnTo>
                <a:lnTo>
                  <a:pt x="5038487" y="114300"/>
                </a:lnTo>
                <a:lnTo>
                  <a:pt x="5007562" y="88900"/>
                </a:lnTo>
                <a:lnTo>
                  <a:pt x="4976149" y="50800"/>
                </a:lnTo>
                <a:lnTo>
                  <a:pt x="4944252" y="25400"/>
                </a:lnTo>
                <a:lnTo>
                  <a:pt x="4916958" y="0"/>
                </a:lnTo>
                <a:lnTo>
                  <a:pt x="5332007" y="0"/>
                </a:lnTo>
                <a:lnTo>
                  <a:pt x="5332007" y="482600"/>
                </a:lnTo>
                <a:close/>
              </a:path>
              <a:path w="5332094" h="5029200">
                <a:moveTo>
                  <a:pt x="5332007" y="3416300"/>
                </a:moveTo>
                <a:lnTo>
                  <a:pt x="3057237" y="3416300"/>
                </a:lnTo>
                <a:lnTo>
                  <a:pt x="3103707" y="3403600"/>
                </a:lnTo>
                <a:lnTo>
                  <a:pt x="3149671" y="3403600"/>
                </a:lnTo>
                <a:lnTo>
                  <a:pt x="3239956" y="3378200"/>
                </a:lnTo>
                <a:lnTo>
                  <a:pt x="3413115" y="3327400"/>
                </a:lnTo>
                <a:lnTo>
                  <a:pt x="3454684" y="3302000"/>
                </a:lnTo>
                <a:lnTo>
                  <a:pt x="3495504" y="3289300"/>
                </a:lnTo>
                <a:lnTo>
                  <a:pt x="3535545" y="3263900"/>
                </a:lnTo>
                <a:lnTo>
                  <a:pt x="3574776" y="3238500"/>
                </a:lnTo>
                <a:lnTo>
                  <a:pt x="3613167" y="3213100"/>
                </a:lnTo>
                <a:lnTo>
                  <a:pt x="3650689" y="3187700"/>
                </a:lnTo>
                <a:lnTo>
                  <a:pt x="3687310" y="3162300"/>
                </a:lnTo>
                <a:lnTo>
                  <a:pt x="3723001" y="3136900"/>
                </a:lnTo>
                <a:lnTo>
                  <a:pt x="3757731" y="3111500"/>
                </a:lnTo>
                <a:lnTo>
                  <a:pt x="3791469" y="3086100"/>
                </a:lnTo>
                <a:lnTo>
                  <a:pt x="3824187" y="3048000"/>
                </a:lnTo>
                <a:lnTo>
                  <a:pt x="3855852" y="3022600"/>
                </a:lnTo>
                <a:lnTo>
                  <a:pt x="3886436" y="2984500"/>
                </a:lnTo>
                <a:lnTo>
                  <a:pt x="3915907" y="2959100"/>
                </a:lnTo>
                <a:lnTo>
                  <a:pt x="3944236" y="2921000"/>
                </a:lnTo>
                <a:lnTo>
                  <a:pt x="3971393" y="2882900"/>
                </a:lnTo>
                <a:lnTo>
                  <a:pt x="3997346" y="2844800"/>
                </a:lnTo>
                <a:lnTo>
                  <a:pt x="4022066" y="2806700"/>
                </a:lnTo>
                <a:lnTo>
                  <a:pt x="4045522" y="2768600"/>
                </a:lnTo>
                <a:lnTo>
                  <a:pt x="4067684" y="2730500"/>
                </a:lnTo>
                <a:lnTo>
                  <a:pt x="4088522" y="2692400"/>
                </a:lnTo>
                <a:lnTo>
                  <a:pt x="4108006" y="2654300"/>
                </a:lnTo>
                <a:lnTo>
                  <a:pt x="4126105" y="2603500"/>
                </a:lnTo>
                <a:lnTo>
                  <a:pt x="4142789" y="2565400"/>
                </a:lnTo>
                <a:lnTo>
                  <a:pt x="4158028" y="2527300"/>
                </a:lnTo>
                <a:lnTo>
                  <a:pt x="4171791" y="2476500"/>
                </a:lnTo>
                <a:lnTo>
                  <a:pt x="4184048" y="2438400"/>
                </a:lnTo>
                <a:lnTo>
                  <a:pt x="4194770" y="2387600"/>
                </a:lnTo>
                <a:lnTo>
                  <a:pt x="4203925" y="2349500"/>
                </a:lnTo>
                <a:lnTo>
                  <a:pt x="4211483" y="2298700"/>
                </a:lnTo>
                <a:lnTo>
                  <a:pt x="4217414" y="2247900"/>
                </a:lnTo>
                <a:lnTo>
                  <a:pt x="4221689" y="2209800"/>
                </a:lnTo>
                <a:lnTo>
                  <a:pt x="4224275" y="2159000"/>
                </a:lnTo>
                <a:lnTo>
                  <a:pt x="4225144" y="2108200"/>
                </a:lnTo>
                <a:lnTo>
                  <a:pt x="4224282" y="2057400"/>
                </a:lnTo>
                <a:lnTo>
                  <a:pt x="4221713" y="2019300"/>
                </a:lnTo>
                <a:lnTo>
                  <a:pt x="4217468" y="1968500"/>
                </a:lnTo>
                <a:lnTo>
                  <a:pt x="4211577" y="1917700"/>
                </a:lnTo>
                <a:lnTo>
                  <a:pt x="4204068" y="1879600"/>
                </a:lnTo>
                <a:lnTo>
                  <a:pt x="4194970" y="1828800"/>
                </a:lnTo>
                <a:lnTo>
                  <a:pt x="4184314" y="1790700"/>
                </a:lnTo>
                <a:lnTo>
                  <a:pt x="4172129" y="1739900"/>
                </a:lnTo>
                <a:lnTo>
                  <a:pt x="4158444" y="1701800"/>
                </a:lnTo>
                <a:lnTo>
                  <a:pt x="4143289" y="1651000"/>
                </a:lnTo>
                <a:lnTo>
                  <a:pt x="4126693" y="1612900"/>
                </a:lnTo>
                <a:lnTo>
                  <a:pt x="4108685" y="1574800"/>
                </a:lnTo>
                <a:lnTo>
                  <a:pt x="4089295" y="1524000"/>
                </a:lnTo>
                <a:lnTo>
                  <a:pt x="4068552" y="1485900"/>
                </a:lnTo>
                <a:lnTo>
                  <a:pt x="4046486" y="1447800"/>
                </a:lnTo>
                <a:lnTo>
                  <a:pt x="4023126" y="1409700"/>
                </a:lnTo>
                <a:lnTo>
                  <a:pt x="3998501" y="1371600"/>
                </a:lnTo>
                <a:lnTo>
                  <a:pt x="3972642" y="1333500"/>
                </a:lnTo>
                <a:lnTo>
                  <a:pt x="3945577" y="1308100"/>
                </a:lnTo>
                <a:lnTo>
                  <a:pt x="3917336" y="1270000"/>
                </a:lnTo>
                <a:lnTo>
                  <a:pt x="3887948" y="1231900"/>
                </a:lnTo>
                <a:lnTo>
                  <a:pt x="3857442" y="1206500"/>
                </a:lnTo>
                <a:lnTo>
                  <a:pt x="3825849" y="1168400"/>
                </a:lnTo>
                <a:lnTo>
                  <a:pt x="3793197" y="1143000"/>
                </a:lnTo>
                <a:lnTo>
                  <a:pt x="3759516" y="1104900"/>
                </a:lnTo>
                <a:lnTo>
                  <a:pt x="3724835" y="1079500"/>
                </a:lnTo>
                <a:lnTo>
                  <a:pt x="3689184" y="1054100"/>
                </a:lnTo>
                <a:lnTo>
                  <a:pt x="3652593" y="1028700"/>
                </a:lnTo>
                <a:lnTo>
                  <a:pt x="3615089" y="1003300"/>
                </a:lnTo>
                <a:lnTo>
                  <a:pt x="3576704" y="977900"/>
                </a:lnTo>
                <a:lnTo>
                  <a:pt x="3537466" y="952500"/>
                </a:lnTo>
                <a:lnTo>
                  <a:pt x="3497405" y="939800"/>
                </a:lnTo>
                <a:lnTo>
                  <a:pt x="3456550" y="914400"/>
                </a:lnTo>
                <a:lnTo>
                  <a:pt x="3372577" y="889000"/>
                </a:lnTo>
                <a:lnTo>
                  <a:pt x="3329518" y="863600"/>
                </a:lnTo>
                <a:lnTo>
                  <a:pt x="3196401" y="825500"/>
                </a:lnTo>
                <a:lnTo>
                  <a:pt x="3150813" y="825500"/>
                </a:lnTo>
                <a:lnTo>
                  <a:pt x="3104668" y="812800"/>
                </a:lnTo>
                <a:lnTo>
                  <a:pt x="3057993" y="812800"/>
                </a:lnTo>
                <a:lnTo>
                  <a:pt x="3010819" y="800100"/>
                </a:lnTo>
                <a:lnTo>
                  <a:pt x="5332007" y="800100"/>
                </a:lnTo>
                <a:lnTo>
                  <a:pt x="5332007" y="3416300"/>
                </a:lnTo>
                <a:close/>
              </a:path>
              <a:path w="5332094" h="5029200">
                <a:moveTo>
                  <a:pt x="3479779" y="4978400"/>
                </a:moveTo>
                <a:lnTo>
                  <a:pt x="2351774" y="4978400"/>
                </a:lnTo>
                <a:lnTo>
                  <a:pt x="2171485" y="4927600"/>
                </a:lnTo>
                <a:lnTo>
                  <a:pt x="3660443" y="4927600"/>
                </a:lnTo>
                <a:lnTo>
                  <a:pt x="3479779" y="4978400"/>
                </a:lnTo>
                <a:close/>
              </a:path>
              <a:path w="5332094" h="5029200">
                <a:moveTo>
                  <a:pt x="3341606" y="5003800"/>
                </a:moveTo>
                <a:lnTo>
                  <a:pt x="2489638" y="5003800"/>
                </a:lnTo>
                <a:lnTo>
                  <a:pt x="2397487" y="4978400"/>
                </a:lnTo>
                <a:lnTo>
                  <a:pt x="3433966" y="4978400"/>
                </a:lnTo>
                <a:lnTo>
                  <a:pt x="3341606" y="5003800"/>
                </a:lnTo>
                <a:close/>
              </a:path>
              <a:path w="5332094" h="5029200">
                <a:moveTo>
                  <a:pt x="3248309" y="5016500"/>
                </a:moveTo>
                <a:lnTo>
                  <a:pt x="2582716" y="5016500"/>
                </a:lnTo>
                <a:lnTo>
                  <a:pt x="2536064" y="5003800"/>
                </a:lnTo>
                <a:lnTo>
                  <a:pt x="3295072" y="5003800"/>
                </a:lnTo>
                <a:lnTo>
                  <a:pt x="3248309" y="5016500"/>
                </a:lnTo>
                <a:close/>
              </a:path>
              <a:path w="5332094" h="5029200">
                <a:moveTo>
                  <a:pt x="3106712" y="5029200"/>
                </a:moveTo>
                <a:lnTo>
                  <a:pt x="2723966" y="5029200"/>
                </a:lnTo>
                <a:lnTo>
                  <a:pt x="2676673" y="5016500"/>
                </a:lnTo>
                <a:lnTo>
                  <a:pt x="3154123" y="5016500"/>
                </a:lnTo>
                <a:lnTo>
                  <a:pt x="3106712" y="5029200"/>
                </a:lnTo>
                <a:close/>
              </a:path>
            </a:pathLst>
          </a:custGeom>
          <a:solidFill>
            <a:srgbClr val="CC486A">
              <a:alpha val="2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86238"/>
            <a:ext cx="3587750" cy="5892800"/>
          </a:xfrm>
          <a:custGeom>
            <a:avLst/>
            <a:gdLst/>
            <a:ahLst/>
            <a:cxnLst/>
            <a:rect l="l" t="t" r="r" b="b"/>
            <a:pathLst>
              <a:path w="3587750" h="5892800">
                <a:moveTo>
                  <a:pt x="3232272" y="5892800"/>
                </a:moveTo>
                <a:lnTo>
                  <a:pt x="198137" y="5892800"/>
                </a:lnTo>
                <a:lnTo>
                  <a:pt x="278275" y="5842000"/>
                </a:lnTo>
                <a:lnTo>
                  <a:pt x="317487" y="5829300"/>
                </a:lnTo>
                <a:lnTo>
                  <a:pt x="356108" y="5803900"/>
                </a:lnTo>
                <a:lnTo>
                  <a:pt x="394124" y="5778500"/>
                </a:lnTo>
                <a:lnTo>
                  <a:pt x="431520" y="5753100"/>
                </a:lnTo>
                <a:lnTo>
                  <a:pt x="468282" y="5727700"/>
                </a:lnTo>
                <a:lnTo>
                  <a:pt x="504394" y="5702300"/>
                </a:lnTo>
                <a:lnTo>
                  <a:pt x="539843" y="5664200"/>
                </a:lnTo>
                <a:lnTo>
                  <a:pt x="574613" y="5638800"/>
                </a:lnTo>
                <a:lnTo>
                  <a:pt x="608690" y="5613400"/>
                </a:lnTo>
                <a:lnTo>
                  <a:pt x="642059" y="5575300"/>
                </a:lnTo>
                <a:lnTo>
                  <a:pt x="674706" y="5549900"/>
                </a:lnTo>
                <a:lnTo>
                  <a:pt x="706617" y="5511800"/>
                </a:lnTo>
                <a:lnTo>
                  <a:pt x="737775" y="5486400"/>
                </a:lnTo>
                <a:lnTo>
                  <a:pt x="768167" y="5448300"/>
                </a:lnTo>
                <a:lnTo>
                  <a:pt x="797779" y="5410200"/>
                </a:lnTo>
                <a:lnTo>
                  <a:pt x="826595" y="5384800"/>
                </a:lnTo>
                <a:lnTo>
                  <a:pt x="854601" y="5346700"/>
                </a:lnTo>
                <a:lnTo>
                  <a:pt x="881783" y="5308600"/>
                </a:lnTo>
                <a:lnTo>
                  <a:pt x="908125" y="5270500"/>
                </a:lnTo>
                <a:lnTo>
                  <a:pt x="933613" y="5232400"/>
                </a:lnTo>
                <a:lnTo>
                  <a:pt x="958233" y="5194300"/>
                </a:lnTo>
                <a:lnTo>
                  <a:pt x="981969" y="5156200"/>
                </a:lnTo>
                <a:lnTo>
                  <a:pt x="1004808" y="5118100"/>
                </a:lnTo>
                <a:lnTo>
                  <a:pt x="1026734" y="5080000"/>
                </a:lnTo>
                <a:lnTo>
                  <a:pt x="1047733" y="5041900"/>
                </a:lnTo>
                <a:lnTo>
                  <a:pt x="1067791" y="5003800"/>
                </a:lnTo>
                <a:lnTo>
                  <a:pt x="1086892" y="4953000"/>
                </a:lnTo>
                <a:lnTo>
                  <a:pt x="1105023" y="4914900"/>
                </a:lnTo>
                <a:lnTo>
                  <a:pt x="1122167" y="4876800"/>
                </a:lnTo>
                <a:lnTo>
                  <a:pt x="1138312" y="4826000"/>
                </a:lnTo>
                <a:lnTo>
                  <a:pt x="1153442" y="4787900"/>
                </a:lnTo>
                <a:lnTo>
                  <a:pt x="1167543" y="4737100"/>
                </a:lnTo>
                <a:lnTo>
                  <a:pt x="1180599" y="4699000"/>
                </a:lnTo>
                <a:lnTo>
                  <a:pt x="1192597" y="4648200"/>
                </a:lnTo>
                <a:lnTo>
                  <a:pt x="1203522" y="4610100"/>
                </a:lnTo>
                <a:lnTo>
                  <a:pt x="1213359" y="4559300"/>
                </a:lnTo>
                <a:lnTo>
                  <a:pt x="1222093" y="4521200"/>
                </a:lnTo>
                <a:lnTo>
                  <a:pt x="1229710" y="4470400"/>
                </a:lnTo>
                <a:lnTo>
                  <a:pt x="1236196" y="4419600"/>
                </a:lnTo>
                <a:lnTo>
                  <a:pt x="1241535" y="4381500"/>
                </a:lnTo>
                <a:lnTo>
                  <a:pt x="1245713" y="4330700"/>
                </a:lnTo>
                <a:lnTo>
                  <a:pt x="1248715" y="4279900"/>
                </a:lnTo>
                <a:lnTo>
                  <a:pt x="1250527" y="4229100"/>
                </a:lnTo>
                <a:lnTo>
                  <a:pt x="1251135" y="4191000"/>
                </a:lnTo>
                <a:lnTo>
                  <a:pt x="1250532" y="4140200"/>
                </a:lnTo>
                <a:lnTo>
                  <a:pt x="1248733" y="4089400"/>
                </a:lnTo>
                <a:lnTo>
                  <a:pt x="1245751" y="4038600"/>
                </a:lnTo>
                <a:lnTo>
                  <a:pt x="1241602" y="4000500"/>
                </a:lnTo>
                <a:lnTo>
                  <a:pt x="1236299" y="3949700"/>
                </a:lnTo>
                <a:lnTo>
                  <a:pt x="1229857" y="3898900"/>
                </a:lnTo>
                <a:lnTo>
                  <a:pt x="1222289" y="3860800"/>
                </a:lnTo>
                <a:lnTo>
                  <a:pt x="1213610" y="3810000"/>
                </a:lnTo>
                <a:lnTo>
                  <a:pt x="1203835" y="3759200"/>
                </a:lnTo>
                <a:lnTo>
                  <a:pt x="1192977" y="3721100"/>
                </a:lnTo>
                <a:lnTo>
                  <a:pt x="1181050" y="3670300"/>
                </a:lnTo>
                <a:lnTo>
                  <a:pt x="1168069" y="3632200"/>
                </a:lnTo>
                <a:lnTo>
                  <a:pt x="1154048" y="3581400"/>
                </a:lnTo>
                <a:lnTo>
                  <a:pt x="1139002" y="3543300"/>
                </a:lnTo>
                <a:lnTo>
                  <a:pt x="1122943" y="3505200"/>
                </a:lnTo>
                <a:lnTo>
                  <a:pt x="1105888" y="3454400"/>
                </a:lnTo>
                <a:lnTo>
                  <a:pt x="1087849" y="3416300"/>
                </a:lnTo>
                <a:lnTo>
                  <a:pt x="1068841" y="3378200"/>
                </a:lnTo>
                <a:lnTo>
                  <a:pt x="1048879" y="3327400"/>
                </a:lnTo>
                <a:lnTo>
                  <a:pt x="1027976" y="3289300"/>
                </a:lnTo>
                <a:lnTo>
                  <a:pt x="1006146" y="3251200"/>
                </a:lnTo>
                <a:lnTo>
                  <a:pt x="983405" y="3213100"/>
                </a:lnTo>
                <a:lnTo>
                  <a:pt x="959765" y="3175000"/>
                </a:lnTo>
                <a:lnTo>
                  <a:pt x="935242" y="3136900"/>
                </a:lnTo>
                <a:lnTo>
                  <a:pt x="909849" y="3098800"/>
                </a:lnTo>
                <a:lnTo>
                  <a:pt x="883601" y="3060700"/>
                </a:lnTo>
                <a:lnTo>
                  <a:pt x="856512" y="3022600"/>
                </a:lnTo>
                <a:lnTo>
                  <a:pt x="828596" y="2984500"/>
                </a:lnTo>
                <a:lnTo>
                  <a:pt x="799867" y="2959100"/>
                </a:lnTo>
                <a:lnTo>
                  <a:pt x="770340" y="2921000"/>
                </a:lnTo>
                <a:lnTo>
                  <a:pt x="740029" y="2882900"/>
                </a:lnTo>
                <a:lnTo>
                  <a:pt x="708948" y="2857500"/>
                </a:lnTo>
                <a:lnTo>
                  <a:pt x="677110" y="2819400"/>
                </a:lnTo>
                <a:lnTo>
                  <a:pt x="644531" y="2794000"/>
                </a:lnTo>
                <a:lnTo>
                  <a:pt x="611225" y="2755900"/>
                </a:lnTo>
                <a:lnTo>
                  <a:pt x="577206" y="2730500"/>
                </a:lnTo>
                <a:lnTo>
                  <a:pt x="542487" y="2705100"/>
                </a:lnTo>
                <a:lnTo>
                  <a:pt x="507084" y="2679700"/>
                </a:lnTo>
                <a:lnTo>
                  <a:pt x="471010" y="2654300"/>
                </a:lnTo>
                <a:lnTo>
                  <a:pt x="434280" y="2616200"/>
                </a:lnTo>
                <a:lnTo>
                  <a:pt x="396907" y="2590800"/>
                </a:lnTo>
                <a:lnTo>
                  <a:pt x="358907" y="2578100"/>
                </a:lnTo>
                <a:lnTo>
                  <a:pt x="320293" y="2552700"/>
                </a:lnTo>
                <a:lnTo>
                  <a:pt x="281079" y="2527300"/>
                </a:lnTo>
                <a:lnTo>
                  <a:pt x="200910" y="2476500"/>
                </a:lnTo>
                <a:lnTo>
                  <a:pt x="159983" y="2463800"/>
                </a:lnTo>
                <a:lnTo>
                  <a:pt x="118513" y="2438400"/>
                </a:lnTo>
                <a:lnTo>
                  <a:pt x="34003" y="2413000"/>
                </a:lnTo>
                <a:lnTo>
                  <a:pt x="0" y="2400300"/>
                </a:lnTo>
                <a:lnTo>
                  <a:pt x="0" y="0"/>
                </a:lnTo>
                <a:lnTo>
                  <a:pt x="55456" y="0"/>
                </a:lnTo>
                <a:lnTo>
                  <a:pt x="147617" y="25400"/>
                </a:lnTo>
                <a:lnTo>
                  <a:pt x="193437" y="25400"/>
                </a:lnTo>
                <a:lnTo>
                  <a:pt x="329817" y="63500"/>
                </a:lnTo>
                <a:lnTo>
                  <a:pt x="374908" y="63500"/>
                </a:lnTo>
                <a:lnTo>
                  <a:pt x="641379" y="139700"/>
                </a:lnTo>
                <a:lnTo>
                  <a:pt x="685084" y="165100"/>
                </a:lnTo>
                <a:lnTo>
                  <a:pt x="857785" y="215900"/>
                </a:lnTo>
                <a:lnTo>
                  <a:pt x="900415" y="241300"/>
                </a:lnTo>
                <a:lnTo>
                  <a:pt x="942822" y="254000"/>
                </a:lnTo>
                <a:lnTo>
                  <a:pt x="985001" y="279400"/>
                </a:lnTo>
                <a:lnTo>
                  <a:pt x="1068670" y="304800"/>
                </a:lnTo>
                <a:lnTo>
                  <a:pt x="1110153" y="330200"/>
                </a:lnTo>
                <a:lnTo>
                  <a:pt x="1151397" y="342900"/>
                </a:lnTo>
                <a:lnTo>
                  <a:pt x="1192401" y="368300"/>
                </a:lnTo>
                <a:lnTo>
                  <a:pt x="1233161" y="381000"/>
                </a:lnTo>
                <a:lnTo>
                  <a:pt x="1313938" y="431800"/>
                </a:lnTo>
                <a:lnTo>
                  <a:pt x="1353949" y="444500"/>
                </a:lnTo>
                <a:lnTo>
                  <a:pt x="1472439" y="520700"/>
                </a:lnTo>
                <a:lnTo>
                  <a:pt x="1511412" y="533400"/>
                </a:lnTo>
                <a:lnTo>
                  <a:pt x="1664606" y="635000"/>
                </a:lnTo>
                <a:lnTo>
                  <a:pt x="1776590" y="711200"/>
                </a:lnTo>
                <a:lnTo>
                  <a:pt x="1885992" y="787400"/>
                </a:lnTo>
                <a:lnTo>
                  <a:pt x="1921872" y="812800"/>
                </a:lnTo>
                <a:lnTo>
                  <a:pt x="1957454" y="850900"/>
                </a:lnTo>
                <a:lnTo>
                  <a:pt x="2062380" y="927100"/>
                </a:lnTo>
                <a:lnTo>
                  <a:pt x="2096740" y="965200"/>
                </a:lnTo>
                <a:lnTo>
                  <a:pt x="2164518" y="1016000"/>
                </a:lnTo>
                <a:lnTo>
                  <a:pt x="2197931" y="1054100"/>
                </a:lnTo>
                <a:lnTo>
                  <a:pt x="2263790" y="1104900"/>
                </a:lnTo>
                <a:lnTo>
                  <a:pt x="2296230" y="1143000"/>
                </a:lnTo>
                <a:lnTo>
                  <a:pt x="2328340" y="1168400"/>
                </a:lnTo>
                <a:lnTo>
                  <a:pt x="2360117" y="1206500"/>
                </a:lnTo>
                <a:lnTo>
                  <a:pt x="2391559" y="1231900"/>
                </a:lnTo>
                <a:lnTo>
                  <a:pt x="2422662" y="1270000"/>
                </a:lnTo>
                <a:lnTo>
                  <a:pt x="2453424" y="1308100"/>
                </a:lnTo>
                <a:lnTo>
                  <a:pt x="2483842" y="1333500"/>
                </a:lnTo>
                <a:lnTo>
                  <a:pt x="2513912" y="1371600"/>
                </a:lnTo>
                <a:lnTo>
                  <a:pt x="2543632" y="1397000"/>
                </a:lnTo>
                <a:lnTo>
                  <a:pt x="2573000" y="1435100"/>
                </a:lnTo>
                <a:lnTo>
                  <a:pt x="2602011" y="1473200"/>
                </a:lnTo>
                <a:lnTo>
                  <a:pt x="2630664" y="1511300"/>
                </a:lnTo>
                <a:lnTo>
                  <a:pt x="2658955" y="1536700"/>
                </a:lnTo>
                <a:lnTo>
                  <a:pt x="2686882" y="1574800"/>
                </a:lnTo>
                <a:lnTo>
                  <a:pt x="2714442" y="1612900"/>
                </a:lnTo>
                <a:lnTo>
                  <a:pt x="2741632" y="1651000"/>
                </a:lnTo>
                <a:lnTo>
                  <a:pt x="2768448" y="1689100"/>
                </a:lnTo>
                <a:lnTo>
                  <a:pt x="2794889" y="1714500"/>
                </a:lnTo>
                <a:lnTo>
                  <a:pt x="2820951" y="1752600"/>
                </a:lnTo>
                <a:lnTo>
                  <a:pt x="2846631" y="1790700"/>
                </a:lnTo>
                <a:lnTo>
                  <a:pt x="2871927" y="1828800"/>
                </a:lnTo>
                <a:lnTo>
                  <a:pt x="2896836" y="1866900"/>
                </a:lnTo>
                <a:lnTo>
                  <a:pt x="2921354" y="1905000"/>
                </a:lnTo>
                <a:lnTo>
                  <a:pt x="2945479" y="1943100"/>
                </a:lnTo>
                <a:lnTo>
                  <a:pt x="2969208" y="1981200"/>
                </a:lnTo>
                <a:lnTo>
                  <a:pt x="2992539" y="2019300"/>
                </a:lnTo>
                <a:lnTo>
                  <a:pt x="3015467" y="2057400"/>
                </a:lnTo>
                <a:lnTo>
                  <a:pt x="3037992" y="2095500"/>
                </a:lnTo>
                <a:lnTo>
                  <a:pt x="3060108" y="2133600"/>
                </a:lnTo>
                <a:lnTo>
                  <a:pt x="3081814" y="2184400"/>
                </a:lnTo>
                <a:lnTo>
                  <a:pt x="3103108" y="2222500"/>
                </a:lnTo>
                <a:lnTo>
                  <a:pt x="3123985" y="2260600"/>
                </a:lnTo>
                <a:lnTo>
                  <a:pt x="3144443" y="2298700"/>
                </a:lnTo>
                <a:lnTo>
                  <a:pt x="3164479" y="2336800"/>
                </a:lnTo>
                <a:lnTo>
                  <a:pt x="3184091" y="2387600"/>
                </a:lnTo>
                <a:lnTo>
                  <a:pt x="3203275" y="2425700"/>
                </a:lnTo>
                <a:lnTo>
                  <a:pt x="3222028" y="2463800"/>
                </a:lnTo>
                <a:lnTo>
                  <a:pt x="3240349" y="2501900"/>
                </a:lnTo>
                <a:lnTo>
                  <a:pt x="3258233" y="2552700"/>
                </a:lnTo>
                <a:lnTo>
                  <a:pt x="3275678" y="2590800"/>
                </a:lnTo>
                <a:lnTo>
                  <a:pt x="3292682" y="2628900"/>
                </a:lnTo>
                <a:lnTo>
                  <a:pt x="3309240" y="2679700"/>
                </a:lnTo>
                <a:lnTo>
                  <a:pt x="3325351" y="2717800"/>
                </a:lnTo>
                <a:lnTo>
                  <a:pt x="3341011" y="2755900"/>
                </a:lnTo>
                <a:lnTo>
                  <a:pt x="3356218" y="2806700"/>
                </a:lnTo>
                <a:lnTo>
                  <a:pt x="3370969" y="2844800"/>
                </a:lnTo>
                <a:lnTo>
                  <a:pt x="3385261" y="2895600"/>
                </a:lnTo>
                <a:lnTo>
                  <a:pt x="3399090" y="2933700"/>
                </a:lnTo>
                <a:lnTo>
                  <a:pt x="3412455" y="2984500"/>
                </a:lnTo>
                <a:lnTo>
                  <a:pt x="3425352" y="3022600"/>
                </a:lnTo>
                <a:lnTo>
                  <a:pt x="3437778" y="3073400"/>
                </a:lnTo>
                <a:lnTo>
                  <a:pt x="3449731" y="3111500"/>
                </a:lnTo>
                <a:lnTo>
                  <a:pt x="3461208" y="3162300"/>
                </a:lnTo>
                <a:lnTo>
                  <a:pt x="3472205" y="3200400"/>
                </a:lnTo>
                <a:lnTo>
                  <a:pt x="3482721" y="3251200"/>
                </a:lnTo>
                <a:lnTo>
                  <a:pt x="3492751" y="3289300"/>
                </a:lnTo>
                <a:lnTo>
                  <a:pt x="3502293" y="3340100"/>
                </a:lnTo>
                <a:lnTo>
                  <a:pt x="3511345" y="3378200"/>
                </a:lnTo>
                <a:lnTo>
                  <a:pt x="3519904" y="3429000"/>
                </a:lnTo>
                <a:lnTo>
                  <a:pt x="3527965" y="3479800"/>
                </a:lnTo>
                <a:lnTo>
                  <a:pt x="3535528" y="3517900"/>
                </a:lnTo>
                <a:lnTo>
                  <a:pt x="3542588" y="3568700"/>
                </a:lnTo>
                <a:lnTo>
                  <a:pt x="3549143" y="3619500"/>
                </a:lnTo>
                <a:lnTo>
                  <a:pt x="3555191" y="3657600"/>
                </a:lnTo>
                <a:lnTo>
                  <a:pt x="3560727" y="3708400"/>
                </a:lnTo>
                <a:lnTo>
                  <a:pt x="3565750" y="3759200"/>
                </a:lnTo>
                <a:lnTo>
                  <a:pt x="3570256" y="3797300"/>
                </a:lnTo>
                <a:lnTo>
                  <a:pt x="3574243" y="3848100"/>
                </a:lnTo>
                <a:lnTo>
                  <a:pt x="3577708" y="3898900"/>
                </a:lnTo>
                <a:lnTo>
                  <a:pt x="3580647" y="3949700"/>
                </a:lnTo>
                <a:lnTo>
                  <a:pt x="3583059" y="3987800"/>
                </a:lnTo>
                <a:lnTo>
                  <a:pt x="3584940" y="4038600"/>
                </a:lnTo>
                <a:lnTo>
                  <a:pt x="3586286" y="4089400"/>
                </a:lnTo>
                <a:lnTo>
                  <a:pt x="3587097" y="4140200"/>
                </a:lnTo>
                <a:lnTo>
                  <a:pt x="3587367" y="4191000"/>
                </a:lnTo>
                <a:lnTo>
                  <a:pt x="3587225" y="4229100"/>
                </a:lnTo>
                <a:lnTo>
                  <a:pt x="3586541" y="4279900"/>
                </a:lnTo>
                <a:lnTo>
                  <a:pt x="3585315" y="4330700"/>
                </a:lnTo>
                <a:lnTo>
                  <a:pt x="3583553" y="4381500"/>
                </a:lnTo>
                <a:lnTo>
                  <a:pt x="3581256" y="4432300"/>
                </a:lnTo>
                <a:lnTo>
                  <a:pt x="3578428" y="4470400"/>
                </a:lnTo>
                <a:lnTo>
                  <a:pt x="3575072" y="4521200"/>
                </a:lnTo>
                <a:lnTo>
                  <a:pt x="3571189" y="4572000"/>
                </a:lnTo>
                <a:lnTo>
                  <a:pt x="3566784" y="4622800"/>
                </a:lnTo>
                <a:lnTo>
                  <a:pt x="3561860" y="4660900"/>
                </a:lnTo>
                <a:lnTo>
                  <a:pt x="3556418" y="4711700"/>
                </a:lnTo>
                <a:lnTo>
                  <a:pt x="3550462" y="4762500"/>
                </a:lnTo>
                <a:lnTo>
                  <a:pt x="3543996" y="4800600"/>
                </a:lnTo>
                <a:lnTo>
                  <a:pt x="3537021" y="4851400"/>
                </a:lnTo>
                <a:lnTo>
                  <a:pt x="3529541" y="4902200"/>
                </a:lnTo>
                <a:lnTo>
                  <a:pt x="3521558" y="4940300"/>
                </a:lnTo>
                <a:lnTo>
                  <a:pt x="3513076" y="4991100"/>
                </a:lnTo>
                <a:lnTo>
                  <a:pt x="3504097" y="5041900"/>
                </a:lnTo>
                <a:lnTo>
                  <a:pt x="3494625" y="5080000"/>
                </a:lnTo>
                <a:lnTo>
                  <a:pt x="3484662" y="5130800"/>
                </a:lnTo>
                <a:lnTo>
                  <a:pt x="3474212" y="5168900"/>
                </a:lnTo>
                <a:lnTo>
                  <a:pt x="3463276" y="5219700"/>
                </a:lnTo>
                <a:lnTo>
                  <a:pt x="3451859" y="5257800"/>
                </a:lnTo>
                <a:lnTo>
                  <a:pt x="3439962" y="5308600"/>
                </a:lnTo>
                <a:lnTo>
                  <a:pt x="3427589" y="5346700"/>
                </a:lnTo>
                <a:lnTo>
                  <a:pt x="3414743" y="5397500"/>
                </a:lnTo>
                <a:lnTo>
                  <a:pt x="3401426" y="5435600"/>
                </a:lnTo>
                <a:lnTo>
                  <a:pt x="3387642" y="5486400"/>
                </a:lnTo>
                <a:lnTo>
                  <a:pt x="3373394" y="5524500"/>
                </a:lnTo>
                <a:lnTo>
                  <a:pt x="3358684" y="5575300"/>
                </a:lnTo>
                <a:lnTo>
                  <a:pt x="3343515" y="5613400"/>
                </a:lnTo>
                <a:lnTo>
                  <a:pt x="3327890" y="5651500"/>
                </a:lnTo>
                <a:lnTo>
                  <a:pt x="3311812" y="5702300"/>
                </a:lnTo>
                <a:lnTo>
                  <a:pt x="3295285" y="5740400"/>
                </a:lnTo>
                <a:lnTo>
                  <a:pt x="3278310" y="5791200"/>
                </a:lnTo>
                <a:lnTo>
                  <a:pt x="3260891" y="5829300"/>
                </a:lnTo>
                <a:lnTo>
                  <a:pt x="3243030" y="5867400"/>
                </a:lnTo>
                <a:lnTo>
                  <a:pt x="3232272" y="5892800"/>
                </a:lnTo>
                <a:close/>
              </a:path>
            </a:pathLst>
          </a:custGeom>
          <a:solidFill>
            <a:srgbClr val="CC486A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898" y="2004074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823A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42049" y="428097"/>
            <a:ext cx="2515235" cy="2515235"/>
          </a:xfrm>
          <a:custGeom>
            <a:avLst/>
            <a:gdLst/>
            <a:ahLst/>
            <a:cxnLst/>
            <a:rect l="l" t="t" r="r" b="b"/>
            <a:pathLst>
              <a:path w="2515234" h="2515235">
                <a:moveTo>
                  <a:pt x="1548142" y="2480800"/>
                </a:moveTo>
                <a:lnTo>
                  <a:pt x="1501011" y="2491063"/>
                </a:lnTo>
                <a:lnTo>
                  <a:pt x="1453912" y="2499475"/>
                </a:lnTo>
                <a:lnTo>
                  <a:pt x="1406885" y="2506059"/>
                </a:lnTo>
                <a:lnTo>
                  <a:pt x="1359968" y="2510840"/>
                </a:lnTo>
                <a:lnTo>
                  <a:pt x="1313201" y="2513842"/>
                </a:lnTo>
                <a:lnTo>
                  <a:pt x="1266622" y="2515088"/>
                </a:lnTo>
                <a:lnTo>
                  <a:pt x="1220272" y="2514604"/>
                </a:lnTo>
                <a:lnTo>
                  <a:pt x="1174189" y="2512413"/>
                </a:lnTo>
                <a:lnTo>
                  <a:pt x="1128412" y="2508539"/>
                </a:lnTo>
                <a:lnTo>
                  <a:pt x="1082982" y="2503007"/>
                </a:lnTo>
                <a:lnTo>
                  <a:pt x="1037936" y="2495841"/>
                </a:lnTo>
                <a:lnTo>
                  <a:pt x="993314" y="2487065"/>
                </a:lnTo>
                <a:lnTo>
                  <a:pt x="949156" y="2476702"/>
                </a:lnTo>
                <a:lnTo>
                  <a:pt x="905500" y="2464778"/>
                </a:lnTo>
                <a:lnTo>
                  <a:pt x="862386" y="2451316"/>
                </a:lnTo>
                <a:lnTo>
                  <a:pt x="819852" y="2436341"/>
                </a:lnTo>
                <a:lnTo>
                  <a:pt x="777939" y="2419876"/>
                </a:lnTo>
                <a:lnTo>
                  <a:pt x="736685" y="2401946"/>
                </a:lnTo>
                <a:lnTo>
                  <a:pt x="696130" y="2382575"/>
                </a:lnTo>
                <a:lnTo>
                  <a:pt x="656313" y="2361787"/>
                </a:lnTo>
                <a:lnTo>
                  <a:pt x="617272" y="2339606"/>
                </a:lnTo>
                <a:lnTo>
                  <a:pt x="579047" y="2316056"/>
                </a:lnTo>
                <a:lnTo>
                  <a:pt x="541678" y="2291163"/>
                </a:lnTo>
                <a:lnTo>
                  <a:pt x="505204" y="2264948"/>
                </a:lnTo>
                <a:lnTo>
                  <a:pt x="469663" y="2237438"/>
                </a:lnTo>
                <a:lnTo>
                  <a:pt x="435095" y="2208656"/>
                </a:lnTo>
                <a:lnTo>
                  <a:pt x="401539" y="2178626"/>
                </a:lnTo>
                <a:lnTo>
                  <a:pt x="369035" y="2147372"/>
                </a:lnTo>
                <a:lnTo>
                  <a:pt x="337621" y="2114918"/>
                </a:lnTo>
                <a:lnTo>
                  <a:pt x="307337" y="2081289"/>
                </a:lnTo>
                <a:lnTo>
                  <a:pt x="278222" y="2046509"/>
                </a:lnTo>
                <a:lnTo>
                  <a:pt x="250315" y="2010602"/>
                </a:lnTo>
                <a:lnTo>
                  <a:pt x="223655" y="1973592"/>
                </a:lnTo>
                <a:lnTo>
                  <a:pt x="198282" y="1935503"/>
                </a:lnTo>
                <a:lnTo>
                  <a:pt x="174235" y="1896360"/>
                </a:lnTo>
                <a:lnTo>
                  <a:pt x="151552" y="1856186"/>
                </a:lnTo>
                <a:lnTo>
                  <a:pt x="130274" y="1815005"/>
                </a:lnTo>
                <a:lnTo>
                  <a:pt x="110439" y="1772843"/>
                </a:lnTo>
                <a:lnTo>
                  <a:pt x="92087" y="1729722"/>
                </a:lnTo>
                <a:lnTo>
                  <a:pt x="75256" y="1685667"/>
                </a:lnTo>
                <a:lnTo>
                  <a:pt x="59987" y="1640703"/>
                </a:lnTo>
                <a:lnTo>
                  <a:pt x="46318" y="1594853"/>
                </a:lnTo>
                <a:lnTo>
                  <a:pt x="34288" y="1548142"/>
                </a:lnTo>
                <a:lnTo>
                  <a:pt x="24024" y="1501011"/>
                </a:lnTo>
                <a:lnTo>
                  <a:pt x="15613" y="1453912"/>
                </a:lnTo>
                <a:lnTo>
                  <a:pt x="9029" y="1406885"/>
                </a:lnTo>
                <a:lnTo>
                  <a:pt x="4248" y="1359968"/>
                </a:lnTo>
                <a:lnTo>
                  <a:pt x="1246" y="1313201"/>
                </a:lnTo>
                <a:lnTo>
                  <a:pt x="0" y="1266622"/>
                </a:lnTo>
                <a:lnTo>
                  <a:pt x="484" y="1220272"/>
                </a:lnTo>
                <a:lnTo>
                  <a:pt x="2675" y="1174189"/>
                </a:lnTo>
                <a:lnTo>
                  <a:pt x="6548" y="1128412"/>
                </a:lnTo>
                <a:lnTo>
                  <a:pt x="12080" y="1082982"/>
                </a:lnTo>
                <a:lnTo>
                  <a:pt x="19247" y="1037936"/>
                </a:lnTo>
                <a:lnTo>
                  <a:pt x="28023" y="993314"/>
                </a:lnTo>
                <a:lnTo>
                  <a:pt x="38386" y="949156"/>
                </a:lnTo>
                <a:lnTo>
                  <a:pt x="50310" y="905500"/>
                </a:lnTo>
                <a:lnTo>
                  <a:pt x="63772" y="862386"/>
                </a:lnTo>
                <a:lnTo>
                  <a:pt x="78747" y="819852"/>
                </a:lnTo>
                <a:lnTo>
                  <a:pt x="95212" y="777939"/>
                </a:lnTo>
                <a:lnTo>
                  <a:pt x="113142" y="736685"/>
                </a:lnTo>
                <a:lnTo>
                  <a:pt x="132513" y="696130"/>
                </a:lnTo>
                <a:lnTo>
                  <a:pt x="153301" y="656313"/>
                </a:lnTo>
                <a:lnTo>
                  <a:pt x="175482" y="617272"/>
                </a:lnTo>
                <a:lnTo>
                  <a:pt x="199031" y="579047"/>
                </a:lnTo>
                <a:lnTo>
                  <a:pt x="223925" y="541678"/>
                </a:lnTo>
                <a:lnTo>
                  <a:pt x="250139" y="505204"/>
                </a:lnTo>
                <a:lnTo>
                  <a:pt x="277650" y="469663"/>
                </a:lnTo>
                <a:lnTo>
                  <a:pt x="306432" y="435095"/>
                </a:lnTo>
                <a:lnTo>
                  <a:pt x="336462" y="401539"/>
                </a:lnTo>
                <a:lnTo>
                  <a:pt x="367716" y="369035"/>
                </a:lnTo>
                <a:lnTo>
                  <a:pt x="400170" y="337621"/>
                </a:lnTo>
                <a:lnTo>
                  <a:pt x="433798" y="307337"/>
                </a:lnTo>
                <a:lnTo>
                  <a:pt x="468579" y="278222"/>
                </a:lnTo>
                <a:lnTo>
                  <a:pt x="504486" y="250315"/>
                </a:lnTo>
                <a:lnTo>
                  <a:pt x="541496" y="223655"/>
                </a:lnTo>
                <a:lnTo>
                  <a:pt x="579585" y="198282"/>
                </a:lnTo>
                <a:lnTo>
                  <a:pt x="618728" y="174235"/>
                </a:lnTo>
                <a:lnTo>
                  <a:pt x="658902" y="151552"/>
                </a:lnTo>
                <a:lnTo>
                  <a:pt x="700083" y="130274"/>
                </a:lnTo>
                <a:lnTo>
                  <a:pt x="742245" y="110439"/>
                </a:lnTo>
                <a:lnTo>
                  <a:pt x="785366" y="92087"/>
                </a:lnTo>
                <a:lnTo>
                  <a:pt x="829420" y="75257"/>
                </a:lnTo>
                <a:lnTo>
                  <a:pt x="874385" y="59987"/>
                </a:lnTo>
                <a:lnTo>
                  <a:pt x="920234" y="46318"/>
                </a:lnTo>
                <a:lnTo>
                  <a:pt x="966946" y="34288"/>
                </a:lnTo>
                <a:lnTo>
                  <a:pt x="1014077" y="24024"/>
                </a:lnTo>
                <a:lnTo>
                  <a:pt x="1061175" y="15613"/>
                </a:lnTo>
                <a:lnTo>
                  <a:pt x="1108203" y="9029"/>
                </a:lnTo>
                <a:lnTo>
                  <a:pt x="1155120" y="4248"/>
                </a:lnTo>
                <a:lnTo>
                  <a:pt x="1201887" y="1246"/>
                </a:lnTo>
                <a:lnTo>
                  <a:pt x="1248466" y="0"/>
                </a:lnTo>
                <a:lnTo>
                  <a:pt x="1294816" y="484"/>
                </a:lnTo>
                <a:lnTo>
                  <a:pt x="1340899" y="2675"/>
                </a:lnTo>
                <a:lnTo>
                  <a:pt x="1386675" y="6548"/>
                </a:lnTo>
                <a:lnTo>
                  <a:pt x="1432106" y="12080"/>
                </a:lnTo>
                <a:lnTo>
                  <a:pt x="1477152" y="19247"/>
                </a:lnTo>
                <a:lnTo>
                  <a:pt x="1521774" y="28023"/>
                </a:lnTo>
                <a:lnTo>
                  <a:pt x="1565932" y="38386"/>
                </a:lnTo>
                <a:lnTo>
                  <a:pt x="1609588" y="50310"/>
                </a:lnTo>
                <a:lnTo>
                  <a:pt x="1652702" y="63772"/>
                </a:lnTo>
                <a:lnTo>
                  <a:pt x="1695236" y="78747"/>
                </a:lnTo>
                <a:lnTo>
                  <a:pt x="1737149" y="95212"/>
                </a:lnTo>
                <a:lnTo>
                  <a:pt x="1778403" y="113142"/>
                </a:lnTo>
                <a:lnTo>
                  <a:pt x="1818958" y="132513"/>
                </a:lnTo>
                <a:lnTo>
                  <a:pt x="1858775" y="153301"/>
                </a:lnTo>
                <a:lnTo>
                  <a:pt x="1897816" y="175482"/>
                </a:lnTo>
                <a:lnTo>
                  <a:pt x="1936040" y="199031"/>
                </a:lnTo>
                <a:lnTo>
                  <a:pt x="1973410" y="223925"/>
                </a:lnTo>
                <a:lnTo>
                  <a:pt x="2009884" y="250139"/>
                </a:lnTo>
                <a:lnTo>
                  <a:pt x="2045425" y="277650"/>
                </a:lnTo>
                <a:lnTo>
                  <a:pt x="2079993" y="306432"/>
                </a:lnTo>
                <a:lnTo>
                  <a:pt x="2113549" y="336462"/>
                </a:lnTo>
                <a:lnTo>
                  <a:pt x="2146053" y="367716"/>
                </a:lnTo>
                <a:lnTo>
                  <a:pt x="2177467" y="400170"/>
                </a:lnTo>
                <a:lnTo>
                  <a:pt x="2207751" y="433798"/>
                </a:lnTo>
                <a:lnTo>
                  <a:pt x="2236866" y="468579"/>
                </a:lnTo>
                <a:lnTo>
                  <a:pt x="2264773" y="504486"/>
                </a:lnTo>
                <a:lnTo>
                  <a:pt x="2291433" y="541496"/>
                </a:lnTo>
                <a:lnTo>
                  <a:pt x="2316806" y="579585"/>
                </a:lnTo>
                <a:lnTo>
                  <a:pt x="2340853" y="618728"/>
                </a:lnTo>
                <a:lnTo>
                  <a:pt x="2363536" y="658902"/>
                </a:lnTo>
                <a:lnTo>
                  <a:pt x="2384814" y="700083"/>
                </a:lnTo>
                <a:lnTo>
                  <a:pt x="2404649" y="742245"/>
                </a:lnTo>
                <a:lnTo>
                  <a:pt x="2423001" y="785366"/>
                </a:lnTo>
                <a:lnTo>
                  <a:pt x="2439831" y="829420"/>
                </a:lnTo>
                <a:lnTo>
                  <a:pt x="2455101" y="874385"/>
                </a:lnTo>
                <a:lnTo>
                  <a:pt x="2468770" y="920234"/>
                </a:lnTo>
                <a:lnTo>
                  <a:pt x="2480800" y="966946"/>
                </a:lnTo>
                <a:lnTo>
                  <a:pt x="2491063" y="1014077"/>
                </a:lnTo>
                <a:lnTo>
                  <a:pt x="2499475" y="1061175"/>
                </a:lnTo>
                <a:lnTo>
                  <a:pt x="2506059" y="1108203"/>
                </a:lnTo>
                <a:lnTo>
                  <a:pt x="2510840" y="1155120"/>
                </a:lnTo>
                <a:lnTo>
                  <a:pt x="2513842" y="1201887"/>
                </a:lnTo>
                <a:lnTo>
                  <a:pt x="2515088" y="1248466"/>
                </a:lnTo>
                <a:lnTo>
                  <a:pt x="2514604" y="1294816"/>
                </a:lnTo>
                <a:lnTo>
                  <a:pt x="2512413" y="1340899"/>
                </a:lnTo>
                <a:lnTo>
                  <a:pt x="2508539" y="1386675"/>
                </a:lnTo>
                <a:lnTo>
                  <a:pt x="2503007" y="1432106"/>
                </a:lnTo>
                <a:lnTo>
                  <a:pt x="2495841" y="1477152"/>
                </a:lnTo>
                <a:lnTo>
                  <a:pt x="2487065" y="1521774"/>
                </a:lnTo>
                <a:lnTo>
                  <a:pt x="2476702" y="1565932"/>
                </a:lnTo>
                <a:lnTo>
                  <a:pt x="2464778" y="1609588"/>
                </a:lnTo>
                <a:lnTo>
                  <a:pt x="2451316" y="1652702"/>
                </a:lnTo>
                <a:lnTo>
                  <a:pt x="2436341" y="1695236"/>
                </a:lnTo>
                <a:lnTo>
                  <a:pt x="2419876" y="1737149"/>
                </a:lnTo>
                <a:lnTo>
                  <a:pt x="2401946" y="1778403"/>
                </a:lnTo>
                <a:lnTo>
                  <a:pt x="2382575" y="1818958"/>
                </a:lnTo>
                <a:lnTo>
                  <a:pt x="2361787" y="1858775"/>
                </a:lnTo>
                <a:lnTo>
                  <a:pt x="2339606" y="1897816"/>
                </a:lnTo>
                <a:lnTo>
                  <a:pt x="2316056" y="1936040"/>
                </a:lnTo>
                <a:lnTo>
                  <a:pt x="2291163" y="1973410"/>
                </a:lnTo>
                <a:lnTo>
                  <a:pt x="2264948" y="2009884"/>
                </a:lnTo>
                <a:lnTo>
                  <a:pt x="2237438" y="2045425"/>
                </a:lnTo>
                <a:lnTo>
                  <a:pt x="2208656" y="2079993"/>
                </a:lnTo>
                <a:lnTo>
                  <a:pt x="2178626" y="2113549"/>
                </a:lnTo>
                <a:lnTo>
                  <a:pt x="2147372" y="2146053"/>
                </a:lnTo>
                <a:lnTo>
                  <a:pt x="2114918" y="2177467"/>
                </a:lnTo>
                <a:lnTo>
                  <a:pt x="2081289" y="2207751"/>
                </a:lnTo>
                <a:lnTo>
                  <a:pt x="2046509" y="2236866"/>
                </a:lnTo>
                <a:lnTo>
                  <a:pt x="2010602" y="2264773"/>
                </a:lnTo>
                <a:lnTo>
                  <a:pt x="1973592" y="2291433"/>
                </a:lnTo>
                <a:lnTo>
                  <a:pt x="1935503" y="2316806"/>
                </a:lnTo>
                <a:lnTo>
                  <a:pt x="1896360" y="2340853"/>
                </a:lnTo>
                <a:lnTo>
                  <a:pt x="1856186" y="2363536"/>
                </a:lnTo>
                <a:lnTo>
                  <a:pt x="1815005" y="2384814"/>
                </a:lnTo>
                <a:lnTo>
                  <a:pt x="1772843" y="2404649"/>
                </a:lnTo>
                <a:lnTo>
                  <a:pt x="1729722" y="2423001"/>
                </a:lnTo>
                <a:lnTo>
                  <a:pt x="1685667" y="2439831"/>
                </a:lnTo>
                <a:lnTo>
                  <a:pt x="1640703" y="2455101"/>
                </a:lnTo>
                <a:lnTo>
                  <a:pt x="1594853" y="2468770"/>
                </a:lnTo>
                <a:lnTo>
                  <a:pt x="1548142" y="2480800"/>
                </a:lnTo>
                <a:close/>
              </a:path>
            </a:pathLst>
          </a:custGeom>
          <a:solidFill>
            <a:srgbClr val="823AB4">
              <a:alpha val="407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031" y="7006159"/>
            <a:ext cx="1840675" cy="210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3054" y="2742528"/>
            <a:ext cx="2256901" cy="20550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874574" y="6525991"/>
            <a:ext cx="4564380" cy="3759835"/>
            <a:chOff x="12874574" y="6525991"/>
            <a:chExt cx="4564380" cy="3759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08365" y="7767589"/>
              <a:ext cx="2103605" cy="2101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4574" y="6525991"/>
              <a:ext cx="4564197" cy="375974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207211"/>
            <a:ext cx="53714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050" dirty="0">
                <a:solidFill>
                  <a:srgbClr val="18384A"/>
                </a:solidFill>
              </a:rPr>
              <a:t>USER-</a:t>
            </a:r>
            <a:r>
              <a:rPr sz="5000" spc="990" dirty="0">
                <a:solidFill>
                  <a:srgbClr val="18384A"/>
                </a:solidFill>
              </a:rPr>
              <a:t>STORIES</a:t>
            </a:r>
            <a:endParaRPr sz="5000"/>
          </a:p>
        </p:txBody>
      </p:sp>
      <p:sp>
        <p:nvSpPr>
          <p:cNvPr id="12" name="object 12"/>
          <p:cNvSpPr txBox="1"/>
          <p:nvPr/>
        </p:nvSpPr>
        <p:spPr>
          <a:xfrm>
            <a:off x="1008967" y="2449565"/>
            <a:ext cx="6254438" cy="3147336"/>
          </a:xfrm>
          <a:prstGeom prst="rect">
            <a:avLst/>
          </a:prstGeom>
        </p:spPr>
        <p:txBody>
          <a:bodyPr vert="horz" wrap="square" lIns="0" tIns="15938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3500" spc="-400" dirty="0">
                <a:solidFill>
                  <a:srgbClr val="215C67"/>
                </a:solidFill>
                <a:latin typeface="Arial"/>
                <a:cs typeface="Arial"/>
              </a:rPr>
              <a:t>1.</a:t>
            </a:r>
            <a:r>
              <a:rPr sz="3500" spc="-46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3500" spc="265" dirty="0">
                <a:solidFill>
                  <a:srgbClr val="215C67"/>
                </a:solidFill>
                <a:latin typeface="Arial"/>
                <a:cs typeface="Arial"/>
              </a:rPr>
              <a:t>Rajvi</a:t>
            </a:r>
            <a:r>
              <a:rPr sz="3500" spc="270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sz="3500" spc="320" dirty="0">
                <a:solidFill>
                  <a:srgbClr val="215C67"/>
                </a:solidFill>
                <a:latin typeface="Arial"/>
                <a:cs typeface="Arial"/>
              </a:rPr>
              <a:t>Patel</a:t>
            </a:r>
            <a:endParaRPr sz="35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760"/>
              </a:spcBef>
            </a:pPr>
            <a:r>
              <a:rPr lang="en-US" sz="2400" spc="130" dirty="0">
                <a:latin typeface="Calibri"/>
                <a:cs typeface="Calibri"/>
              </a:rPr>
              <a:t>23-year-old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00" dirty="0">
                <a:latin typeface="Calibri"/>
                <a:cs typeface="Calibri"/>
              </a:rPr>
              <a:t>Instagram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thrift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store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70" dirty="0">
                <a:latin typeface="Calibri"/>
                <a:cs typeface="Calibri"/>
              </a:rPr>
              <a:t>owner</a:t>
            </a:r>
            <a:endParaRPr sz="2400">
              <a:latin typeface="Calibri"/>
              <a:cs typeface="Calibri"/>
            </a:endParaRPr>
          </a:p>
          <a:p>
            <a:pPr marL="298450" marR="5080">
              <a:lnSpc>
                <a:spcPct val="118200"/>
              </a:lnSpc>
              <a:spcBef>
                <a:spcPts val="1510"/>
              </a:spcBef>
            </a:pPr>
            <a:r>
              <a:rPr sz="2000" spc="85" dirty="0">
                <a:latin typeface="Arial"/>
                <a:cs typeface="Arial"/>
              </a:rPr>
              <a:t>Rajvi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runs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27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small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business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204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thrift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clothes</a:t>
            </a:r>
            <a:r>
              <a:rPr lang="en-US" sz="2000" spc="15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210" dirty="0">
                <a:latin typeface="Arial"/>
                <a:cs typeface="Arial"/>
              </a:rPr>
              <a:t>and </a:t>
            </a:r>
            <a:r>
              <a:rPr sz="2000" spc="114" dirty="0">
                <a:latin typeface="Arial"/>
                <a:cs typeface="Arial"/>
              </a:rPr>
              <a:t>she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takes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35" dirty="0">
                <a:latin typeface="Arial"/>
                <a:cs typeface="Arial"/>
              </a:rPr>
              <a:t>all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40" dirty="0">
                <a:latin typeface="Arial"/>
                <a:cs typeface="Arial"/>
              </a:rPr>
              <a:t>orders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80" dirty="0">
                <a:latin typeface="Arial"/>
                <a:cs typeface="Arial"/>
              </a:rPr>
              <a:t>from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70" dirty="0">
                <a:latin typeface="Arial"/>
                <a:cs typeface="Arial"/>
              </a:rPr>
              <a:t>Instagram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only.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She </a:t>
            </a:r>
            <a:r>
              <a:rPr sz="2000" spc="190" dirty="0">
                <a:latin typeface="Arial"/>
                <a:cs typeface="Arial"/>
              </a:rPr>
              <a:t>manages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things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35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alone but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55" dirty="0">
                <a:latin typeface="Arial"/>
                <a:cs typeface="Arial"/>
              </a:rPr>
              <a:t>diving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into </a:t>
            </a:r>
            <a:r>
              <a:rPr sz="2000" spc="155" dirty="0">
                <a:latin typeface="Arial"/>
                <a:cs typeface="Arial"/>
              </a:rPr>
              <a:t>trends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75" dirty="0">
                <a:latin typeface="Arial"/>
                <a:cs typeface="Arial"/>
              </a:rPr>
              <a:t>with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70" dirty="0">
                <a:latin typeface="Arial"/>
                <a:cs typeface="Arial"/>
              </a:rPr>
              <a:t>Instagram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reels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55" dirty="0">
                <a:latin typeface="Arial"/>
                <a:cs typeface="Arial"/>
              </a:rPr>
              <a:t>has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35" dirty="0">
                <a:latin typeface="Arial"/>
                <a:cs typeface="Arial"/>
              </a:rPr>
              <a:t>really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65" dirty="0">
                <a:latin typeface="Arial"/>
                <a:cs typeface="Arial"/>
              </a:rPr>
              <a:t>helped </a:t>
            </a:r>
            <a:r>
              <a:rPr sz="2000" spc="140" dirty="0">
                <a:latin typeface="Arial"/>
                <a:cs typeface="Arial"/>
              </a:rPr>
              <a:t>her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21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85" dirty="0">
                <a:latin typeface="Arial"/>
                <a:cs typeface="Arial"/>
              </a:rPr>
              <a:t>gain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engagement.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5731" y="6519985"/>
            <a:ext cx="7482995" cy="2533194"/>
          </a:xfrm>
          <a:prstGeom prst="rect">
            <a:avLst/>
          </a:prstGeom>
        </p:spPr>
        <p:txBody>
          <a:bodyPr vert="horz" wrap="square" lIns="0" tIns="6985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500" dirty="0">
                <a:solidFill>
                  <a:srgbClr val="215C67"/>
                </a:solidFill>
                <a:latin typeface="Arial"/>
                <a:cs typeface="Arial"/>
              </a:rPr>
              <a:t>2.</a:t>
            </a:r>
            <a:r>
              <a:rPr sz="3500" spc="195" dirty="0">
                <a:solidFill>
                  <a:srgbClr val="215C67"/>
                </a:solidFill>
                <a:latin typeface="Arial"/>
                <a:cs typeface="Arial"/>
              </a:rPr>
              <a:t> </a:t>
            </a:r>
            <a:r>
              <a:rPr lang="en-US" sz="3500" spc="195">
                <a:solidFill>
                  <a:srgbClr val="215C67"/>
                </a:solidFill>
                <a:latin typeface="Arial"/>
                <a:cs typeface="Arial"/>
              </a:rPr>
              <a:t>Maya Sharma</a:t>
            </a:r>
            <a:endParaRPr sz="35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00"/>
              </a:spcBef>
            </a:pPr>
            <a:r>
              <a:rPr lang="en-US" sz="2400" spc="310" dirty="0">
                <a:latin typeface="Calibri"/>
                <a:cs typeface="Calibri"/>
              </a:rPr>
              <a:t>30-year-old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00" dirty="0">
                <a:latin typeface="Calibri"/>
                <a:cs typeface="Calibri"/>
              </a:rPr>
              <a:t>Instagram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35" dirty="0">
                <a:latin typeface="Calibri"/>
                <a:cs typeface="Calibri"/>
              </a:rPr>
              <a:t>user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65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Rajvi'a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04" dirty="0">
                <a:latin typeface="Calibri"/>
                <a:cs typeface="Calibri"/>
              </a:rPr>
              <a:t>Customer</a:t>
            </a:r>
            <a:endParaRPr sz="2400" dirty="0">
              <a:latin typeface="Calibri"/>
              <a:cs typeface="Calibri"/>
            </a:endParaRPr>
          </a:p>
          <a:p>
            <a:pPr marL="366395" marR="1054735">
              <a:lnSpc>
                <a:spcPct val="118200"/>
              </a:lnSpc>
              <a:spcBef>
                <a:spcPts val="700"/>
              </a:spcBef>
            </a:pPr>
            <a:r>
              <a:rPr sz="2000" spc="240" dirty="0">
                <a:latin typeface="Arial"/>
                <a:cs typeface="Arial"/>
              </a:rPr>
              <a:t>Maya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an </a:t>
            </a:r>
            <a:r>
              <a:rPr sz="2000" spc="180" dirty="0">
                <a:latin typeface="Arial"/>
                <a:cs typeface="Arial"/>
              </a:rPr>
              <a:t>active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70" dirty="0">
                <a:latin typeface="Arial"/>
                <a:cs typeface="Arial"/>
              </a:rPr>
              <a:t>Instagram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user</a:t>
            </a:r>
            <a:r>
              <a:rPr lang="en-US" sz="2000" spc="70" dirty="0">
                <a:latin typeface="Arial"/>
                <a:cs typeface="Arial"/>
              </a:rPr>
              <a:t>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S</a:t>
            </a:r>
            <a:r>
              <a:rPr lang="en-US" sz="2000" spc="114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210" dirty="0">
                <a:latin typeface="Arial"/>
                <a:cs typeface="Arial"/>
              </a:rPr>
              <a:t>fond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80" dirty="0">
                <a:latin typeface="Arial"/>
                <a:cs typeface="Arial"/>
              </a:rPr>
              <a:t>of </a:t>
            </a:r>
            <a:r>
              <a:rPr sz="2000" spc="145" dirty="0">
                <a:latin typeface="Arial"/>
                <a:cs typeface="Arial"/>
              </a:rPr>
              <a:t>small-</a:t>
            </a:r>
            <a:r>
              <a:rPr sz="2000" spc="110" dirty="0">
                <a:latin typeface="Arial"/>
                <a:cs typeface="Arial"/>
              </a:rPr>
              <a:t>business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products.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She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feels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75" dirty="0">
                <a:latin typeface="Arial"/>
                <a:cs typeface="Arial"/>
              </a:rPr>
              <a:t>they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are </a:t>
            </a:r>
            <a:r>
              <a:rPr sz="2000" spc="155" dirty="0">
                <a:latin typeface="Arial"/>
                <a:cs typeface="Arial"/>
              </a:rPr>
              <a:t>unique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235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affordable.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2720" y="8160632"/>
            <a:ext cx="2686050" cy="2126615"/>
          </a:xfrm>
          <a:custGeom>
            <a:avLst/>
            <a:gdLst/>
            <a:ahLst/>
            <a:cxnLst/>
            <a:rect l="l" t="t" r="r" b="b"/>
            <a:pathLst>
              <a:path w="2686050" h="2126615">
                <a:moveTo>
                  <a:pt x="2454651" y="2126366"/>
                </a:moveTo>
                <a:lnTo>
                  <a:pt x="231398" y="2126366"/>
                </a:lnTo>
                <a:lnTo>
                  <a:pt x="223109" y="2114144"/>
                </a:lnTo>
                <a:lnTo>
                  <a:pt x="198845" y="2075671"/>
                </a:lnTo>
                <a:lnTo>
                  <a:pt x="175831" y="2036333"/>
                </a:lnTo>
                <a:lnTo>
                  <a:pt x="154096" y="1996159"/>
                </a:lnTo>
                <a:lnTo>
                  <a:pt x="133669" y="1955178"/>
                </a:lnTo>
                <a:lnTo>
                  <a:pt x="114577" y="1913418"/>
                </a:lnTo>
                <a:lnTo>
                  <a:pt x="96849" y="1870909"/>
                </a:lnTo>
                <a:lnTo>
                  <a:pt x="80514" y="1827679"/>
                </a:lnTo>
                <a:lnTo>
                  <a:pt x="65600" y="1783757"/>
                </a:lnTo>
                <a:lnTo>
                  <a:pt x="52135" y="1739172"/>
                </a:lnTo>
                <a:lnTo>
                  <a:pt x="40148" y="1693953"/>
                </a:lnTo>
                <a:lnTo>
                  <a:pt x="29667" y="1648128"/>
                </a:lnTo>
                <a:lnTo>
                  <a:pt x="20720" y="1601726"/>
                </a:lnTo>
                <a:lnTo>
                  <a:pt x="13336" y="1554776"/>
                </a:lnTo>
                <a:lnTo>
                  <a:pt x="7544" y="1507308"/>
                </a:lnTo>
                <a:lnTo>
                  <a:pt x="3372" y="1459348"/>
                </a:lnTo>
                <a:lnTo>
                  <a:pt x="847" y="1410928"/>
                </a:lnTo>
                <a:lnTo>
                  <a:pt x="0" y="1362075"/>
                </a:lnTo>
                <a:lnTo>
                  <a:pt x="847" y="1313221"/>
                </a:lnTo>
                <a:lnTo>
                  <a:pt x="3372" y="1264801"/>
                </a:lnTo>
                <a:lnTo>
                  <a:pt x="7544" y="1216842"/>
                </a:lnTo>
                <a:lnTo>
                  <a:pt x="13336" y="1169373"/>
                </a:lnTo>
                <a:lnTo>
                  <a:pt x="20720" y="1122423"/>
                </a:lnTo>
                <a:lnTo>
                  <a:pt x="29667" y="1076021"/>
                </a:lnTo>
                <a:lnTo>
                  <a:pt x="40148" y="1030196"/>
                </a:lnTo>
                <a:lnTo>
                  <a:pt x="52135" y="984977"/>
                </a:lnTo>
                <a:lnTo>
                  <a:pt x="65600" y="940392"/>
                </a:lnTo>
                <a:lnTo>
                  <a:pt x="80514" y="896470"/>
                </a:lnTo>
                <a:lnTo>
                  <a:pt x="96849" y="853240"/>
                </a:lnTo>
                <a:lnTo>
                  <a:pt x="114577" y="810731"/>
                </a:lnTo>
                <a:lnTo>
                  <a:pt x="133669" y="768971"/>
                </a:lnTo>
                <a:lnTo>
                  <a:pt x="154096" y="727990"/>
                </a:lnTo>
                <a:lnTo>
                  <a:pt x="175831" y="687816"/>
                </a:lnTo>
                <a:lnTo>
                  <a:pt x="198845" y="648478"/>
                </a:lnTo>
                <a:lnTo>
                  <a:pt x="223109" y="610005"/>
                </a:lnTo>
                <a:lnTo>
                  <a:pt x="248595" y="572426"/>
                </a:lnTo>
                <a:lnTo>
                  <a:pt x="275275" y="535769"/>
                </a:lnTo>
                <a:lnTo>
                  <a:pt x="303120" y="500063"/>
                </a:lnTo>
                <a:lnTo>
                  <a:pt x="332102" y="465338"/>
                </a:lnTo>
                <a:lnTo>
                  <a:pt x="362192" y="431621"/>
                </a:lnTo>
                <a:lnTo>
                  <a:pt x="393362" y="398942"/>
                </a:lnTo>
                <a:lnTo>
                  <a:pt x="425584" y="367330"/>
                </a:lnTo>
                <a:lnTo>
                  <a:pt x="458829" y="336813"/>
                </a:lnTo>
                <a:lnTo>
                  <a:pt x="493069" y="307420"/>
                </a:lnTo>
                <a:lnTo>
                  <a:pt x="528276" y="279180"/>
                </a:lnTo>
                <a:lnTo>
                  <a:pt x="564420" y="252121"/>
                </a:lnTo>
                <a:lnTo>
                  <a:pt x="601474" y="226274"/>
                </a:lnTo>
                <a:lnTo>
                  <a:pt x="639409" y="201665"/>
                </a:lnTo>
                <a:lnTo>
                  <a:pt x="678196" y="178325"/>
                </a:lnTo>
                <a:lnTo>
                  <a:pt x="717808" y="156282"/>
                </a:lnTo>
                <a:lnTo>
                  <a:pt x="758216" y="135565"/>
                </a:lnTo>
                <a:lnTo>
                  <a:pt x="799392" y="116202"/>
                </a:lnTo>
                <a:lnTo>
                  <a:pt x="841306" y="98223"/>
                </a:lnTo>
                <a:lnTo>
                  <a:pt x="883932" y="81656"/>
                </a:lnTo>
                <a:lnTo>
                  <a:pt x="927239" y="66530"/>
                </a:lnTo>
                <a:lnTo>
                  <a:pt x="971201" y="52875"/>
                </a:lnTo>
                <a:lnTo>
                  <a:pt x="1015788" y="40717"/>
                </a:lnTo>
                <a:lnTo>
                  <a:pt x="1060972" y="30087"/>
                </a:lnTo>
                <a:lnTo>
                  <a:pt x="1106725" y="21014"/>
                </a:lnTo>
                <a:lnTo>
                  <a:pt x="1153018" y="13526"/>
                </a:lnTo>
                <a:lnTo>
                  <a:pt x="1199823" y="7651"/>
                </a:lnTo>
                <a:lnTo>
                  <a:pt x="1247111" y="3419"/>
                </a:lnTo>
                <a:lnTo>
                  <a:pt x="1294854" y="859"/>
                </a:lnTo>
                <a:lnTo>
                  <a:pt x="1343024" y="0"/>
                </a:lnTo>
                <a:lnTo>
                  <a:pt x="1391194" y="859"/>
                </a:lnTo>
                <a:lnTo>
                  <a:pt x="1438938" y="3419"/>
                </a:lnTo>
                <a:lnTo>
                  <a:pt x="1486226" y="7651"/>
                </a:lnTo>
                <a:lnTo>
                  <a:pt x="1533031" y="13526"/>
                </a:lnTo>
                <a:lnTo>
                  <a:pt x="1579324" y="21014"/>
                </a:lnTo>
                <a:lnTo>
                  <a:pt x="1625077" y="30087"/>
                </a:lnTo>
                <a:lnTo>
                  <a:pt x="1670261" y="40717"/>
                </a:lnTo>
                <a:lnTo>
                  <a:pt x="1714848" y="52875"/>
                </a:lnTo>
                <a:lnTo>
                  <a:pt x="1758809" y="66530"/>
                </a:lnTo>
                <a:lnTo>
                  <a:pt x="1802117" y="81656"/>
                </a:lnTo>
                <a:lnTo>
                  <a:pt x="1844742" y="98223"/>
                </a:lnTo>
                <a:lnTo>
                  <a:pt x="1886657" y="116202"/>
                </a:lnTo>
                <a:lnTo>
                  <a:pt x="1927833" y="135565"/>
                </a:lnTo>
                <a:lnTo>
                  <a:pt x="1968241" y="156282"/>
                </a:lnTo>
                <a:lnTo>
                  <a:pt x="2007853" y="178325"/>
                </a:lnTo>
                <a:lnTo>
                  <a:pt x="2046640" y="201665"/>
                </a:lnTo>
                <a:lnTo>
                  <a:pt x="2084575" y="226274"/>
                </a:lnTo>
                <a:lnTo>
                  <a:pt x="2121629" y="252121"/>
                </a:lnTo>
                <a:lnTo>
                  <a:pt x="2157773" y="279180"/>
                </a:lnTo>
                <a:lnTo>
                  <a:pt x="2192980" y="307420"/>
                </a:lnTo>
                <a:lnTo>
                  <a:pt x="2227220" y="336813"/>
                </a:lnTo>
                <a:lnTo>
                  <a:pt x="2260465" y="367330"/>
                </a:lnTo>
                <a:lnTo>
                  <a:pt x="2292687" y="398942"/>
                </a:lnTo>
                <a:lnTo>
                  <a:pt x="2323857" y="431621"/>
                </a:lnTo>
                <a:lnTo>
                  <a:pt x="2353947" y="465338"/>
                </a:lnTo>
                <a:lnTo>
                  <a:pt x="2382929" y="500063"/>
                </a:lnTo>
                <a:lnTo>
                  <a:pt x="2410774" y="535769"/>
                </a:lnTo>
                <a:lnTo>
                  <a:pt x="2437454" y="572426"/>
                </a:lnTo>
                <a:lnTo>
                  <a:pt x="2462940" y="610005"/>
                </a:lnTo>
                <a:lnTo>
                  <a:pt x="2487204" y="648478"/>
                </a:lnTo>
                <a:lnTo>
                  <a:pt x="2510218" y="687816"/>
                </a:lnTo>
                <a:lnTo>
                  <a:pt x="2531952" y="727990"/>
                </a:lnTo>
                <a:lnTo>
                  <a:pt x="2552380" y="768971"/>
                </a:lnTo>
                <a:lnTo>
                  <a:pt x="2571472" y="810731"/>
                </a:lnTo>
                <a:lnTo>
                  <a:pt x="2589199" y="853240"/>
                </a:lnTo>
                <a:lnTo>
                  <a:pt x="2605535" y="896470"/>
                </a:lnTo>
                <a:lnTo>
                  <a:pt x="2620449" y="940392"/>
                </a:lnTo>
                <a:lnTo>
                  <a:pt x="2633914" y="984977"/>
                </a:lnTo>
                <a:lnTo>
                  <a:pt x="2645901" y="1030196"/>
                </a:lnTo>
                <a:lnTo>
                  <a:pt x="2656382" y="1076021"/>
                </a:lnTo>
                <a:lnTo>
                  <a:pt x="2665329" y="1122423"/>
                </a:lnTo>
                <a:lnTo>
                  <a:pt x="2672713" y="1169373"/>
                </a:lnTo>
                <a:lnTo>
                  <a:pt x="2678505" y="1216842"/>
                </a:lnTo>
                <a:lnTo>
                  <a:pt x="2682677" y="1264801"/>
                </a:lnTo>
                <a:lnTo>
                  <a:pt x="2685202" y="1313221"/>
                </a:lnTo>
                <a:lnTo>
                  <a:pt x="2686049" y="1362075"/>
                </a:lnTo>
                <a:lnTo>
                  <a:pt x="2685202" y="1410928"/>
                </a:lnTo>
                <a:lnTo>
                  <a:pt x="2682677" y="1459348"/>
                </a:lnTo>
                <a:lnTo>
                  <a:pt x="2678505" y="1507308"/>
                </a:lnTo>
                <a:lnTo>
                  <a:pt x="2672713" y="1554776"/>
                </a:lnTo>
                <a:lnTo>
                  <a:pt x="2665329" y="1601726"/>
                </a:lnTo>
                <a:lnTo>
                  <a:pt x="2656382" y="1648128"/>
                </a:lnTo>
                <a:lnTo>
                  <a:pt x="2645901" y="1693953"/>
                </a:lnTo>
                <a:lnTo>
                  <a:pt x="2633914" y="1739172"/>
                </a:lnTo>
                <a:lnTo>
                  <a:pt x="2620449" y="1783757"/>
                </a:lnTo>
                <a:lnTo>
                  <a:pt x="2605535" y="1827679"/>
                </a:lnTo>
                <a:lnTo>
                  <a:pt x="2589199" y="1870909"/>
                </a:lnTo>
                <a:lnTo>
                  <a:pt x="2571472" y="1913418"/>
                </a:lnTo>
                <a:lnTo>
                  <a:pt x="2552380" y="1955178"/>
                </a:lnTo>
                <a:lnTo>
                  <a:pt x="2531952" y="1996159"/>
                </a:lnTo>
                <a:lnTo>
                  <a:pt x="2510218" y="2036333"/>
                </a:lnTo>
                <a:lnTo>
                  <a:pt x="2487204" y="2075671"/>
                </a:lnTo>
                <a:lnTo>
                  <a:pt x="2462940" y="2114144"/>
                </a:lnTo>
                <a:lnTo>
                  <a:pt x="2454651" y="2126366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66637" y="14741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49" y="419099"/>
                </a:moveTo>
                <a:lnTo>
                  <a:pt x="161502" y="413565"/>
                </a:lnTo>
                <a:lnTo>
                  <a:pt x="117395" y="397801"/>
                </a:lnTo>
                <a:lnTo>
                  <a:pt x="78487" y="373064"/>
                </a:lnTo>
                <a:lnTo>
                  <a:pt x="46035" y="340612"/>
                </a:lnTo>
                <a:lnTo>
                  <a:pt x="21298" y="301704"/>
                </a:lnTo>
                <a:lnTo>
                  <a:pt x="5534" y="257597"/>
                </a:lnTo>
                <a:lnTo>
                  <a:pt x="0" y="209549"/>
                </a:lnTo>
                <a:lnTo>
                  <a:pt x="5534" y="161502"/>
                </a:lnTo>
                <a:lnTo>
                  <a:pt x="21298" y="117395"/>
                </a:lnTo>
                <a:lnTo>
                  <a:pt x="46035" y="78487"/>
                </a:lnTo>
                <a:lnTo>
                  <a:pt x="78487" y="46035"/>
                </a:lnTo>
                <a:lnTo>
                  <a:pt x="117395" y="21298"/>
                </a:lnTo>
                <a:lnTo>
                  <a:pt x="161502" y="5534"/>
                </a:lnTo>
                <a:lnTo>
                  <a:pt x="209549" y="0"/>
                </a:lnTo>
                <a:lnTo>
                  <a:pt x="257597" y="5534"/>
                </a:lnTo>
                <a:lnTo>
                  <a:pt x="301704" y="21298"/>
                </a:lnTo>
                <a:lnTo>
                  <a:pt x="340612" y="46035"/>
                </a:lnTo>
                <a:lnTo>
                  <a:pt x="373064" y="78487"/>
                </a:lnTo>
                <a:lnTo>
                  <a:pt x="397801" y="117395"/>
                </a:lnTo>
                <a:lnTo>
                  <a:pt x="413565" y="161502"/>
                </a:lnTo>
                <a:lnTo>
                  <a:pt x="419099" y="209549"/>
                </a:lnTo>
                <a:lnTo>
                  <a:pt x="413565" y="257597"/>
                </a:lnTo>
                <a:lnTo>
                  <a:pt x="397801" y="301704"/>
                </a:lnTo>
                <a:lnTo>
                  <a:pt x="373064" y="340612"/>
                </a:lnTo>
                <a:lnTo>
                  <a:pt x="340612" y="373064"/>
                </a:lnTo>
                <a:lnTo>
                  <a:pt x="301704" y="397801"/>
                </a:lnTo>
                <a:lnTo>
                  <a:pt x="257597" y="413565"/>
                </a:lnTo>
                <a:lnTo>
                  <a:pt x="209549" y="419099"/>
                </a:lnTo>
                <a:close/>
              </a:path>
            </a:pathLst>
          </a:custGeom>
          <a:solidFill>
            <a:srgbClr val="F58F33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748" y="1028700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823AB4">
              <a:alpha val="7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24774" y="6407223"/>
            <a:ext cx="3063240" cy="3879850"/>
          </a:xfrm>
          <a:custGeom>
            <a:avLst/>
            <a:gdLst/>
            <a:ahLst/>
            <a:cxnLst/>
            <a:rect l="l" t="t" r="r" b="b"/>
            <a:pathLst>
              <a:path w="3063240" h="3879850">
                <a:moveTo>
                  <a:pt x="187901" y="3879776"/>
                </a:moveTo>
                <a:lnTo>
                  <a:pt x="167230" y="3824228"/>
                </a:lnTo>
                <a:lnTo>
                  <a:pt x="152106" y="3780989"/>
                </a:lnTo>
                <a:lnTo>
                  <a:pt x="137657" y="3737440"/>
                </a:lnTo>
                <a:lnTo>
                  <a:pt x="123891" y="3693587"/>
                </a:lnTo>
                <a:lnTo>
                  <a:pt x="110813" y="3649438"/>
                </a:lnTo>
                <a:lnTo>
                  <a:pt x="98431" y="3604997"/>
                </a:lnTo>
                <a:lnTo>
                  <a:pt x="86749" y="3560272"/>
                </a:lnTo>
                <a:lnTo>
                  <a:pt x="75776" y="3515269"/>
                </a:lnTo>
                <a:lnTo>
                  <a:pt x="65516" y="3469993"/>
                </a:lnTo>
                <a:lnTo>
                  <a:pt x="55977" y="3424453"/>
                </a:lnTo>
                <a:lnTo>
                  <a:pt x="47164" y="3378652"/>
                </a:lnTo>
                <a:lnTo>
                  <a:pt x="39084" y="3332599"/>
                </a:lnTo>
                <a:lnTo>
                  <a:pt x="31744" y="3286300"/>
                </a:lnTo>
                <a:lnTo>
                  <a:pt x="25149" y="3239760"/>
                </a:lnTo>
                <a:lnTo>
                  <a:pt x="19306" y="3192986"/>
                </a:lnTo>
                <a:lnTo>
                  <a:pt x="14222" y="3145984"/>
                </a:lnTo>
                <a:lnTo>
                  <a:pt x="9903" y="3098761"/>
                </a:lnTo>
                <a:lnTo>
                  <a:pt x="6355" y="3051323"/>
                </a:lnTo>
                <a:lnTo>
                  <a:pt x="3584" y="3003676"/>
                </a:lnTo>
                <a:lnTo>
                  <a:pt x="1597" y="2955827"/>
                </a:lnTo>
                <a:lnTo>
                  <a:pt x="398" y="2907505"/>
                </a:lnTo>
                <a:lnTo>
                  <a:pt x="0" y="2859546"/>
                </a:lnTo>
                <a:lnTo>
                  <a:pt x="400" y="2811440"/>
                </a:lnTo>
                <a:lnTo>
                  <a:pt x="1597" y="2763521"/>
                </a:lnTo>
                <a:lnTo>
                  <a:pt x="3584" y="2715796"/>
                </a:lnTo>
                <a:lnTo>
                  <a:pt x="6355" y="2668270"/>
                </a:lnTo>
                <a:lnTo>
                  <a:pt x="9903" y="2620951"/>
                </a:lnTo>
                <a:lnTo>
                  <a:pt x="14222" y="2573844"/>
                </a:lnTo>
                <a:lnTo>
                  <a:pt x="19306" y="2526955"/>
                </a:lnTo>
                <a:lnTo>
                  <a:pt x="25149" y="2480293"/>
                </a:lnTo>
                <a:lnTo>
                  <a:pt x="31744" y="2433861"/>
                </a:lnTo>
                <a:lnTo>
                  <a:pt x="39084" y="2387668"/>
                </a:lnTo>
                <a:lnTo>
                  <a:pt x="47164" y="2341718"/>
                </a:lnTo>
                <a:lnTo>
                  <a:pt x="55977" y="2296020"/>
                </a:lnTo>
                <a:lnTo>
                  <a:pt x="65516" y="2250578"/>
                </a:lnTo>
                <a:lnTo>
                  <a:pt x="75776" y="2205400"/>
                </a:lnTo>
                <a:lnTo>
                  <a:pt x="86749" y="2160491"/>
                </a:lnTo>
                <a:lnTo>
                  <a:pt x="98431" y="2115858"/>
                </a:lnTo>
                <a:lnTo>
                  <a:pt x="110814" y="2071508"/>
                </a:lnTo>
                <a:lnTo>
                  <a:pt x="123891" y="2027446"/>
                </a:lnTo>
                <a:lnTo>
                  <a:pt x="137657" y="1983679"/>
                </a:lnTo>
                <a:lnTo>
                  <a:pt x="152106" y="1940214"/>
                </a:lnTo>
                <a:lnTo>
                  <a:pt x="167230" y="1897056"/>
                </a:lnTo>
                <a:lnTo>
                  <a:pt x="183024" y="1854213"/>
                </a:lnTo>
                <a:lnTo>
                  <a:pt x="199481" y="1811690"/>
                </a:lnTo>
                <a:lnTo>
                  <a:pt x="216595" y="1769494"/>
                </a:lnTo>
                <a:lnTo>
                  <a:pt x="234359" y="1727630"/>
                </a:lnTo>
                <a:lnTo>
                  <a:pt x="252768" y="1686107"/>
                </a:lnTo>
                <a:lnTo>
                  <a:pt x="271814" y="1644929"/>
                </a:lnTo>
                <a:lnTo>
                  <a:pt x="291492" y="1604103"/>
                </a:lnTo>
                <a:lnTo>
                  <a:pt x="311795" y="1563636"/>
                </a:lnTo>
                <a:lnTo>
                  <a:pt x="332717" y="1523533"/>
                </a:lnTo>
                <a:lnTo>
                  <a:pt x="354251" y="1483802"/>
                </a:lnTo>
                <a:lnTo>
                  <a:pt x="376391" y="1444448"/>
                </a:lnTo>
                <a:lnTo>
                  <a:pt x="399131" y="1405479"/>
                </a:lnTo>
                <a:lnTo>
                  <a:pt x="422465" y="1366899"/>
                </a:lnTo>
                <a:lnTo>
                  <a:pt x="446385" y="1328716"/>
                </a:lnTo>
                <a:lnTo>
                  <a:pt x="470886" y="1290936"/>
                </a:lnTo>
                <a:lnTo>
                  <a:pt x="495961" y="1253566"/>
                </a:lnTo>
                <a:lnTo>
                  <a:pt x="521605" y="1216611"/>
                </a:lnTo>
                <a:lnTo>
                  <a:pt x="547810" y="1180078"/>
                </a:lnTo>
                <a:lnTo>
                  <a:pt x="574570" y="1143973"/>
                </a:lnTo>
                <a:lnTo>
                  <a:pt x="601879" y="1108303"/>
                </a:lnTo>
                <a:lnTo>
                  <a:pt x="629731" y="1073074"/>
                </a:lnTo>
                <a:lnTo>
                  <a:pt x="658119" y="1038292"/>
                </a:lnTo>
                <a:lnTo>
                  <a:pt x="687037" y="1003964"/>
                </a:lnTo>
                <a:lnTo>
                  <a:pt x="716479" y="970097"/>
                </a:lnTo>
                <a:lnTo>
                  <a:pt x="746437" y="936695"/>
                </a:lnTo>
                <a:lnTo>
                  <a:pt x="776907" y="903767"/>
                </a:lnTo>
                <a:lnTo>
                  <a:pt x="807881" y="871317"/>
                </a:lnTo>
                <a:lnTo>
                  <a:pt x="839353" y="839353"/>
                </a:lnTo>
                <a:lnTo>
                  <a:pt x="871317" y="807881"/>
                </a:lnTo>
                <a:lnTo>
                  <a:pt x="903767" y="776907"/>
                </a:lnTo>
                <a:lnTo>
                  <a:pt x="936695" y="746437"/>
                </a:lnTo>
                <a:lnTo>
                  <a:pt x="970097" y="716479"/>
                </a:lnTo>
                <a:lnTo>
                  <a:pt x="1003964" y="687037"/>
                </a:lnTo>
                <a:lnTo>
                  <a:pt x="1038292" y="658119"/>
                </a:lnTo>
                <a:lnTo>
                  <a:pt x="1073074" y="629731"/>
                </a:lnTo>
                <a:lnTo>
                  <a:pt x="1108303" y="601879"/>
                </a:lnTo>
                <a:lnTo>
                  <a:pt x="1143973" y="574570"/>
                </a:lnTo>
                <a:lnTo>
                  <a:pt x="1180078" y="547810"/>
                </a:lnTo>
                <a:lnTo>
                  <a:pt x="1216611" y="521605"/>
                </a:lnTo>
                <a:lnTo>
                  <a:pt x="1253566" y="495961"/>
                </a:lnTo>
                <a:lnTo>
                  <a:pt x="1290936" y="470886"/>
                </a:lnTo>
                <a:lnTo>
                  <a:pt x="1328716" y="446385"/>
                </a:lnTo>
                <a:lnTo>
                  <a:pt x="1366899" y="422465"/>
                </a:lnTo>
                <a:lnTo>
                  <a:pt x="1405479" y="399131"/>
                </a:lnTo>
                <a:lnTo>
                  <a:pt x="1444448" y="376391"/>
                </a:lnTo>
                <a:lnTo>
                  <a:pt x="1483802" y="354251"/>
                </a:lnTo>
                <a:lnTo>
                  <a:pt x="1523533" y="332717"/>
                </a:lnTo>
                <a:lnTo>
                  <a:pt x="1563636" y="311795"/>
                </a:lnTo>
                <a:lnTo>
                  <a:pt x="1604103" y="291492"/>
                </a:lnTo>
                <a:lnTo>
                  <a:pt x="1644929" y="271814"/>
                </a:lnTo>
                <a:lnTo>
                  <a:pt x="1686107" y="252768"/>
                </a:lnTo>
                <a:lnTo>
                  <a:pt x="1727630" y="234359"/>
                </a:lnTo>
                <a:lnTo>
                  <a:pt x="1769494" y="216595"/>
                </a:lnTo>
                <a:lnTo>
                  <a:pt x="1811690" y="199481"/>
                </a:lnTo>
                <a:lnTo>
                  <a:pt x="1854213" y="183024"/>
                </a:lnTo>
                <a:lnTo>
                  <a:pt x="1897056" y="167230"/>
                </a:lnTo>
                <a:lnTo>
                  <a:pt x="1940214" y="152106"/>
                </a:lnTo>
                <a:lnTo>
                  <a:pt x="1983679" y="137657"/>
                </a:lnTo>
                <a:lnTo>
                  <a:pt x="2027446" y="123891"/>
                </a:lnTo>
                <a:lnTo>
                  <a:pt x="2071508" y="110814"/>
                </a:lnTo>
                <a:lnTo>
                  <a:pt x="2115858" y="98431"/>
                </a:lnTo>
                <a:lnTo>
                  <a:pt x="2160491" y="86749"/>
                </a:lnTo>
                <a:lnTo>
                  <a:pt x="2205400" y="75776"/>
                </a:lnTo>
                <a:lnTo>
                  <a:pt x="2250578" y="65516"/>
                </a:lnTo>
                <a:lnTo>
                  <a:pt x="2296020" y="55977"/>
                </a:lnTo>
                <a:lnTo>
                  <a:pt x="2341718" y="47164"/>
                </a:lnTo>
                <a:lnTo>
                  <a:pt x="2387668" y="39084"/>
                </a:lnTo>
                <a:lnTo>
                  <a:pt x="2433861" y="31744"/>
                </a:lnTo>
                <a:lnTo>
                  <a:pt x="2480293" y="25149"/>
                </a:lnTo>
                <a:lnTo>
                  <a:pt x="2526955" y="19306"/>
                </a:lnTo>
                <a:lnTo>
                  <a:pt x="2573844" y="14222"/>
                </a:lnTo>
                <a:lnTo>
                  <a:pt x="2620951" y="9903"/>
                </a:lnTo>
                <a:lnTo>
                  <a:pt x="2668270" y="6355"/>
                </a:lnTo>
                <a:lnTo>
                  <a:pt x="2715796" y="3584"/>
                </a:lnTo>
                <a:lnTo>
                  <a:pt x="2763521" y="1597"/>
                </a:lnTo>
                <a:lnTo>
                  <a:pt x="2811440" y="400"/>
                </a:lnTo>
                <a:lnTo>
                  <a:pt x="2859546" y="0"/>
                </a:lnTo>
                <a:lnTo>
                  <a:pt x="2907780" y="400"/>
                </a:lnTo>
                <a:lnTo>
                  <a:pt x="2955821" y="1597"/>
                </a:lnTo>
                <a:lnTo>
                  <a:pt x="3003664" y="3584"/>
                </a:lnTo>
                <a:lnTo>
                  <a:pt x="3051302" y="6355"/>
                </a:lnTo>
                <a:lnTo>
                  <a:pt x="3063224" y="7247"/>
                </a:lnTo>
                <a:lnTo>
                  <a:pt x="187901" y="3879776"/>
                </a:lnTo>
                <a:close/>
              </a:path>
              <a:path w="3063240" h="3879850">
                <a:moveTo>
                  <a:pt x="3063224" y="3879776"/>
                </a:moveTo>
                <a:lnTo>
                  <a:pt x="2080980" y="3879776"/>
                </a:lnTo>
                <a:lnTo>
                  <a:pt x="2052200" y="3857224"/>
                </a:lnTo>
                <a:lnTo>
                  <a:pt x="2017794" y="3828292"/>
                </a:lnTo>
                <a:lnTo>
                  <a:pt x="1984420" y="3798201"/>
                </a:lnTo>
                <a:lnTo>
                  <a:pt x="1952108" y="3766984"/>
                </a:lnTo>
                <a:lnTo>
                  <a:pt x="1920891" y="3734673"/>
                </a:lnTo>
                <a:lnTo>
                  <a:pt x="1890801" y="3701298"/>
                </a:lnTo>
                <a:lnTo>
                  <a:pt x="1861868" y="3666893"/>
                </a:lnTo>
                <a:lnTo>
                  <a:pt x="1834126" y="3631488"/>
                </a:lnTo>
                <a:lnTo>
                  <a:pt x="1807605" y="3595116"/>
                </a:lnTo>
                <a:lnTo>
                  <a:pt x="1782338" y="3557808"/>
                </a:lnTo>
                <a:lnTo>
                  <a:pt x="1758355" y="3519596"/>
                </a:lnTo>
                <a:lnTo>
                  <a:pt x="1735690" y="3480512"/>
                </a:lnTo>
                <a:lnTo>
                  <a:pt x="1714374" y="3440588"/>
                </a:lnTo>
                <a:lnTo>
                  <a:pt x="1694438" y="3399855"/>
                </a:lnTo>
                <a:lnTo>
                  <a:pt x="1675914" y="3358345"/>
                </a:lnTo>
                <a:lnTo>
                  <a:pt x="1658835" y="3316090"/>
                </a:lnTo>
                <a:lnTo>
                  <a:pt x="1643231" y="3273121"/>
                </a:lnTo>
                <a:lnTo>
                  <a:pt x="1629135" y="3229471"/>
                </a:lnTo>
                <a:lnTo>
                  <a:pt x="1616578" y="3185171"/>
                </a:lnTo>
                <a:lnTo>
                  <a:pt x="1605593" y="3140253"/>
                </a:lnTo>
                <a:lnTo>
                  <a:pt x="1596210" y="3094749"/>
                </a:lnTo>
                <a:lnTo>
                  <a:pt x="1588462" y="3048690"/>
                </a:lnTo>
                <a:lnTo>
                  <a:pt x="1582380" y="3002109"/>
                </a:lnTo>
                <a:lnTo>
                  <a:pt x="1577997" y="2955037"/>
                </a:lnTo>
                <a:lnTo>
                  <a:pt x="1575344" y="2907505"/>
                </a:lnTo>
                <a:lnTo>
                  <a:pt x="1574452" y="2859546"/>
                </a:lnTo>
                <a:lnTo>
                  <a:pt x="1575352" y="2811440"/>
                </a:lnTo>
                <a:lnTo>
                  <a:pt x="1577997" y="2764056"/>
                </a:lnTo>
                <a:lnTo>
                  <a:pt x="1582380" y="2716984"/>
                </a:lnTo>
                <a:lnTo>
                  <a:pt x="1588462" y="2670402"/>
                </a:lnTo>
                <a:lnTo>
                  <a:pt x="1596210" y="2624344"/>
                </a:lnTo>
                <a:lnTo>
                  <a:pt x="1605593" y="2578839"/>
                </a:lnTo>
                <a:lnTo>
                  <a:pt x="1616578" y="2533922"/>
                </a:lnTo>
                <a:lnTo>
                  <a:pt x="1629135" y="2489622"/>
                </a:lnTo>
                <a:lnTo>
                  <a:pt x="1643231" y="2445972"/>
                </a:lnTo>
                <a:lnTo>
                  <a:pt x="1658835" y="2403003"/>
                </a:lnTo>
                <a:lnTo>
                  <a:pt x="1675914" y="2360748"/>
                </a:lnTo>
                <a:lnTo>
                  <a:pt x="1694438" y="2319238"/>
                </a:lnTo>
                <a:lnTo>
                  <a:pt x="1714374" y="2278505"/>
                </a:lnTo>
                <a:lnTo>
                  <a:pt x="1735690" y="2238580"/>
                </a:lnTo>
                <a:lnTo>
                  <a:pt x="1758355" y="2199496"/>
                </a:lnTo>
                <a:lnTo>
                  <a:pt x="1782338" y="2161284"/>
                </a:lnTo>
                <a:lnTo>
                  <a:pt x="1807605" y="2123976"/>
                </a:lnTo>
                <a:lnTo>
                  <a:pt x="1834126" y="2087604"/>
                </a:lnTo>
                <a:lnTo>
                  <a:pt x="1861868" y="2052200"/>
                </a:lnTo>
                <a:lnTo>
                  <a:pt x="1890801" y="2017794"/>
                </a:lnTo>
                <a:lnTo>
                  <a:pt x="1920891" y="1984420"/>
                </a:lnTo>
                <a:lnTo>
                  <a:pt x="1952108" y="1952108"/>
                </a:lnTo>
                <a:lnTo>
                  <a:pt x="1984420" y="1920891"/>
                </a:lnTo>
                <a:lnTo>
                  <a:pt x="2017794" y="1890801"/>
                </a:lnTo>
                <a:lnTo>
                  <a:pt x="2052200" y="1861868"/>
                </a:lnTo>
                <a:lnTo>
                  <a:pt x="2087604" y="1834126"/>
                </a:lnTo>
                <a:lnTo>
                  <a:pt x="2123976" y="1807605"/>
                </a:lnTo>
                <a:lnTo>
                  <a:pt x="2161284" y="1782338"/>
                </a:lnTo>
                <a:lnTo>
                  <a:pt x="2199496" y="1758355"/>
                </a:lnTo>
                <a:lnTo>
                  <a:pt x="2238580" y="1735690"/>
                </a:lnTo>
                <a:lnTo>
                  <a:pt x="2278505" y="1714374"/>
                </a:lnTo>
                <a:lnTo>
                  <a:pt x="2319238" y="1694438"/>
                </a:lnTo>
                <a:lnTo>
                  <a:pt x="2360748" y="1675914"/>
                </a:lnTo>
                <a:lnTo>
                  <a:pt x="2403003" y="1658835"/>
                </a:lnTo>
                <a:lnTo>
                  <a:pt x="2445972" y="1643231"/>
                </a:lnTo>
                <a:lnTo>
                  <a:pt x="2489622" y="1629135"/>
                </a:lnTo>
                <a:lnTo>
                  <a:pt x="2533922" y="1616578"/>
                </a:lnTo>
                <a:lnTo>
                  <a:pt x="2578839" y="1605593"/>
                </a:lnTo>
                <a:lnTo>
                  <a:pt x="2624344" y="1596210"/>
                </a:lnTo>
                <a:lnTo>
                  <a:pt x="2670402" y="1588462"/>
                </a:lnTo>
                <a:lnTo>
                  <a:pt x="2716984" y="1582380"/>
                </a:lnTo>
                <a:lnTo>
                  <a:pt x="2764056" y="1577997"/>
                </a:lnTo>
                <a:lnTo>
                  <a:pt x="2811587" y="1575344"/>
                </a:lnTo>
                <a:lnTo>
                  <a:pt x="2859546" y="1574452"/>
                </a:lnTo>
                <a:lnTo>
                  <a:pt x="2907782" y="1575344"/>
                </a:lnTo>
                <a:lnTo>
                  <a:pt x="2955565" y="1577997"/>
                </a:lnTo>
                <a:lnTo>
                  <a:pt x="3002865" y="1582380"/>
                </a:lnTo>
                <a:lnTo>
                  <a:pt x="3049650" y="1588462"/>
                </a:lnTo>
                <a:lnTo>
                  <a:pt x="3063224" y="1590736"/>
                </a:lnTo>
                <a:lnTo>
                  <a:pt x="3063224" y="3879776"/>
                </a:lnTo>
                <a:close/>
              </a:path>
            </a:pathLst>
          </a:custGeom>
          <a:solidFill>
            <a:srgbClr val="F58F3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62720" y="0"/>
            <a:ext cx="1207770" cy="963930"/>
          </a:xfrm>
          <a:custGeom>
            <a:avLst/>
            <a:gdLst/>
            <a:ahLst/>
            <a:cxnLst/>
            <a:rect l="l" t="t" r="r" b="b"/>
            <a:pathLst>
              <a:path w="1207769" h="963930">
                <a:moveTo>
                  <a:pt x="603746" y="963556"/>
                </a:moveTo>
                <a:lnTo>
                  <a:pt x="556696" y="961733"/>
                </a:lnTo>
                <a:lnTo>
                  <a:pt x="510613" y="956354"/>
                </a:lnTo>
                <a:lnTo>
                  <a:pt x="465634" y="947555"/>
                </a:lnTo>
                <a:lnTo>
                  <a:pt x="421894" y="935471"/>
                </a:lnTo>
                <a:lnTo>
                  <a:pt x="379531" y="920238"/>
                </a:lnTo>
                <a:lnTo>
                  <a:pt x="338680" y="901991"/>
                </a:lnTo>
                <a:lnTo>
                  <a:pt x="299477" y="880867"/>
                </a:lnTo>
                <a:lnTo>
                  <a:pt x="262059" y="857001"/>
                </a:lnTo>
                <a:lnTo>
                  <a:pt x="226562" y="830528"/>
                </a:lnTo>
                <a:lnTo>
                  <a:pt x="193121" y="801584"/>
                </a:lnTo>
                <a:lnTo>
                  <a:pt x="161874" y="770305"/>
                </a:lnTo>
                <a:lnTo>
                  <a:pt x="132957" y="736827"/>
                </a:lnTo>
                <a:lnTo>
                  <a:pt x="106505" y="701284"/>
                </a:lnTo>
                <a:lnTo>
                  <a:pt x="82655" y="663813"/>
                </a:lnTo>
                <a:lnTo>
                  <a:pt x="61543" y="624549"/>
                </a:lnTo>
                <a:lnTo>
                  <a:pt x="43306" y="583628"/>
                </a:lnTo>
                <a:lnTo>
                  <a:pt x="28079" y="541185"/>
                </a:lnTo>
                <a:lnTo>
                  <a:pt x="15998" y="497356"/>
                </a:lnTo>
                <a:lnTo>
                  <a:pt x="7201" y="452277"/>
                </a:lnTo>
                <a:lnTo>
                  <a:pt x="1823" y="406084"/>
                </a:lnTo>
                <a:lnTo>
                  <a:pt x="0" y="358911"/>
                </a:lnTo>
                <a:lnTo>
                  <a:pt x="1823" y="311861"/>
                </a:lnTo>
                <a:lnTo>
                  <a:pt x="7201" y="265778"/>
                </a:lnTo>
                <a:lnTo>
                  <a:pt x="15998" y="220799"/>
                </a:lnTo>
                <a:lnTo>
                  <a:pt x="28079" y="177060"/>
                </a:lnTo>
                <a:lnTo>
                  <a:pt x="43306" y="134696"/>
                </a:lnTo>
                <a:lnTo>
                  <a:pt x="61543" y="93845"/>
                </a:lnTo>
                <a:lnTo>
                  <a:pt x="82655" y="54642"/>
                </a:lnTo>
                <a:lnTo>
                  <a:pt x="106505" y="17224"/>
                </a:lnTo>
                <a:lnTo>
                  <a:pt x="119341" y="0"/>
                </a:lnTo>
                <a:lnTo>
                  <a:pt x="1088413" y="0"/>
                </a:lnTo>
                <a:lnTo>
                  <a:pt x="1101229" y="17224"/>
                </a:lnTo>
                <a:lnTo>
                  <a:pt x="1125036" y="54642"/>
                </a:lnTo>
                <a:lnTo>
                  <a:pt x="1142741" y="87585"/>
                </a:lnTo>
                <a:lnTo>
                  <a:pt x="603746" y="87585"/>
                </a:lnTo>
                <a:lnTo>
                  <a:pt x="555162" y="91980"/>
                </a:lnTo>
                <a:lnTo>
                  <a:pt x="509358" y="104642"/>
                </a:lnTo>
                <a:lnTo>
                  <a:pt x="467118" y="124787"/>
                </a:lnTo>
                <a:lnTo>
                  <a:pt x="429226" y="151631"/>
                </a:lnTo>
                <a:lnTo>
                  <a:pt x="396466" y="184391"/>
                </a:lnTo>
                <a:lnTo>
                  <a:pt x="369621" y="222283"/>
                </a:lnTo>
                <a:lnTo>
                  <a:pt x="349476" y="264523"/>
                </a:lnTo>
                <a:lnTo>
                  <a:pt x="336814" y="310327"/>
                </a:lnTo>
                <a:lnTo>
                  <a:pt x="332419" y="358911"/>
                </a:lnTo>
                <a:lnTo>
                  <a:pt x="336814" y="407496"/>
                </a:lnTo>
                <a:lnTo>
                  <a:pt x="349476" y="453300"/>
                </a:lnTo>
                <a:lnTo>
                  <a:pt x="369621" y="495540"/>
                </a:lnTo>
                <a:lnTo>
                  <a:pt x="396466" y="533431"/>
                </a:lnTo>
                <a:lnTo>
                  <a:pt x="429226" y="566192"/>
                </a:lnTo>
                <a:lnTo>
                  <a:pt x="467118" y="593036"/>
                </a:lnTo>
                <a:lnTo>
                  <a:pt x="509358" y="613181"/>
                </a:lnTo>
                <a:lnTo>
                  <a:pt x="555162" y="625843"/>
                </a:lnTo>
                <a:lnTo>
                  <a:pt x="603746" y="630238"/>
                </a:lnTo>
                <a:lnTo>
                  <a:pt x="1143447" y="630238"/>
                </a:lnTo>
                <a:lnTo>
                  <a:pt x="1125436" y="663813"/>
                </a:lnTo>
                <a:lnTo>
                  <a:pt x="1101622" y="701284"/>
                </a:lnTo>
                <a:lnTo>
                  <a:pt x="1075195" y="736827"/>
                </a:lnTo>
                <a:lnTo>
                  <a:pt x="1046290" y="770305"/>
                </a:lnTo>
                <a:lnTo>
                  <a:pt x="1015043" y="801584"/>
                </a:lnTo>
                <a:lnTo>
                  <a:pt x="981590" y="830528"/>
                </a:lnTo>
                <a:lnTo>
                  <a:pt x="946069" y="857001"/>
                </a:lnTo>
                <a:lnTo>
                  <a:pt x="908614" y="880867"/>
                </a:lnTo>
                <a:lnTo>
                  <a:pt x="869362" y="901991"/>
                </a:lnTo>
                <a:lnTo>
                  <a:pt x="828450" y="920238"/>
                </a:lnTo>
                <a:lnTo>
                  <a:pt x="786013" y="935471"/>
                </a:lnTo>
                <a:lnTo>
                  <a:pt x="742188" y="947555"/>
                </a:lnTo>
                <a:lnTo>
                  <a:pt x="697111" y="956354"/>
                </a:lnTo>
                <a:lnTo>
                  <a:pt x="650918" y="961733"/>
                </a:lnTo>
                <a:lnTo>
                  <a:pt x="603746" y="963556"/>
                </a:lnTo>
                <a:close/>
              </a:path>
              <a:path w="1207769" h="963930">
                <a:moveTo>
                  <a:pt x="1143447" y="630238"/>
                </a:moveTo>
                <a:lnTo>
                  <a:pt x="603746" y="630238"/>
                </a:lnTo>
                <a:lnTo>
                  <a:pt x="652330" y="625843"/>
                </a:lnTo>
                <a:lnTo>
                  <a:pt x="698134" y="613181"/>
                </a:lnTo>
                <a:lnTo>
                  <a:pt x="740374" y="593036"/>
                </a:lnTo>
                <a:lnTo>
                  <a:pt x="778266" y="566192"/>
                </a:lnTo>
                <a:lnTo>
                  <a:pt x="811026" y="533431"/>
                </a:lnTo>
                <a:lnTo>
                  <a:pt x="837871" y="495540"/>
                </a:lnTo>
                <a:lnTo>
                  <a:pt x="858016" y="453300"/>
                </a:lnTo>
                <a:lnTo>
                  <a:pt x="870678" y="407496"/>
                </a:lnTo>
                <a:lnTo>
                  <a:pt x="875072" y="358911"/>
                </a:lnTo>
                <a:lnTo>
                  <a:pt x="870707" y="310327"/>
                </a:lnTo>
                <a:lnTo>
                  <a:pt x="858119" y="264523"/>
                </a:lnTo>
                <a:lnTo>
                  <a:pt x="838070" y="222283"/>
                </a:lnTo>
                <a:lnTo>
                  <a:pt x="811322" y="184391"/>
                </a:lnTo>
                <a:lnTo>
                  <a:pt x="778636" y="151631"/>
                </a:lnTo>
                <a:lnTo>
                  <a:pt x="740773" y="124787"/>
                </a:lnTo>
                <a:lnTo>
                  <a:pt x="698497" y="104642"/>
                </a:lnTo>
                <a:lnTo>
                  <a:pt x="652567" y="91980"/>
                </a:lnTo>
                <a:lnTo>
                  <a:pt x="603746" y="87585"/>
                </a:lnTo>
                <a:lnTo>
                  <a:pt x="1142741" y="87585"/>
                </a:lnTo>
                <a:lnTo>
                  <a:pt x="1164302" y="134696"/>
                </a:lnTo>
                <a:lnTo>
                  <a:pt x="1179492" y="177060"/>
                </a:lnTo>
                <a:lnTo>
                  <a:pt x="1191541" y="220799"/>
                </a:lnTo>
                <a:lnTo>
                  <a:pt x="1200313" y="265778"/>
                </a:lnTo>
                <a:lnTo>
                  <a:pt x="1205675" y="311861"/>
                </a:lnTo>
                <a:lnTo>
                  <a:pt x="1207492" y="358911"/>
                </a:lnTo>
                <a:lnTo>
                  <a:pt x="1205791" y="406084"/>
                </a:lnTo>
                <a:lnTo>
                  <a:pt x="1200523" y="452277"/>
                </a:lnTo>
                <a:lnTo>
                  <a:pt x="1191823" y="497356"/>
                </a:lnTo>
                <a:lnTo>
                  <a:pt x="1179829" y="541185"/>
                </a:lnTo>
                <a:lnTo>
                  <a:pt x="1164675" y="583628"/>
                </a:lnTo>
                <a:lnTo>
                  <a:pt x="1146498" y="624549"/>
                </a:lnTo>
                <a:lnTo>
                  <a:pt x="1143447" y="630238"/>
                </a:lnTo>
                <a:close/>
              </a:path>
            </a:pathLst>
          </a:custGeom>
          <a:solidFill>
            <a:srgbClr val="BC2F81">
              <a:alpha val="5569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6650" y="4762"/>
            <a:ext cx="0" cy="9248775"/>
          </a:xfrm>
          <a:custGeom>
            <a:avLst/>
            <a:gdLst/>
            <a:ahLst/>
            <a:cxnLst/>
            <a:rect l="l" t="t" r="r" b="b"/>
            <a:pathLst>
              <a:path h="9248775">
                <a:moveTo>
                  <a:pt x="0" y="0"/>
                </a:moveTo>
                <a:lnTo>
                  <a:pt x="0" y="9248774"/>
                </a:lnTo>
              </a:path>
            </a:pathLst>
          </a:custGeom>
          <a:ln w="9524">
            <a:solidFill>
              <a:srgbClr val="58C1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996154" y="2376510"/>
            <a:ext cx="3737610" cy="3295650"/>
            <a:chOff x="12996154" y="2376510"/>
            <a:chExt cx="3737610" cy="3295650"/>
          </a:xfrm>
        </p:grpSpPr>
        <p:sp>
          <p:nvSpPr>
            <p:cNvPr id="9" name="object 9"/>
            <p:cNvSpPr/>
            <p:nvPr/>
          </p:nvSpPr>
          <p:spPr>
            <a:xfrm>
              <a:off x="12996154" y="3202821"/>
              <a:ext cx="3729354" cy="2449195"/>
            </a:xfrm>
            <a:custGeom>
              <a:avLst/>
              <a:gdLst/>
              <a:ahLst/>
              <a:cxnLst/>
              <a:rect l="l" t="t" r="r" b="b"/>
              <a:pathLst>
                <a:path w="3729355" h="2449195">
                  <a:moveTo>
                    <a:pt x="3577617" y="2448764"/>
                  </a:moveTo>
                  <a:lnTo>
                    <a:pt x="110398" y="2417269"/>
                  </a:lnTo>
                  <a:lnTo>
                    <a:pt x="121490" y="2377792"/>
                  </a:lnTo>
                  <a:lnTo>
                    <a:pt x="131520" y="2332199"/>
                  </a:lnTo>
                  <a:lnTo>
                    <a:pt x="137675" y="2286817"/>
                  </a:lnTo>
                  <a:lnTo>
                    <a:pt x="140320" y="2241625"/>
                  </a:lnTo>
                  <a:lnTo>
                    <a:pt x="139817" y="2196601"/>
                  </a:lnTo>
                  <a:lnTo>
                    <a:pt x="136530" y="2151726"/>
                  </a:lnTo>
                  <a:lnTo>
                    <a:pt x="130821" y="2106977"/>
                  </a:lnTo>
                  <a:lnTo>
                    <a:pt x="123054" y="2062335"/>
                  </a:lnTo>
                  <a:lnTo>
                    <a:pt x="113592" y="2017777"/>
                  </a:lnTo>
                  <a:lnTo>
                    <a:pt x="102797" y="1973284"/>
                  </a:lnTo>
                  <a:lnTo>
                    <a:pt x="91034" y="1928833"/>
                  </a:lnTo>
                  <a:lnTo>
                    <a:pt x="53563" y="1795531"/>
                  </a:lnTo>
                  <a:lnTo>
                    <a:pt x="41555" y="1751044"/>
                  </a:lnTo>
                  <a:lnTo>
                    <a:pt x="30394" y="1706495"/>
                  </a:lnTo>
                  <a:lnTo>
                    <a:pt x="20443" y="1661863"/>
                  </a:lnTo>
                  <a:lnTo>
                    <a:pt x="12065" y="1617128"/>
                  </a:lnTo>
                  <a:lnTo>
                    <a:pt x="5623" y="1572268"/>
                  </a:lnTo>
                  <a:lnTo>
                    <a:pt x="1480" y="1527263"/>
                  </a:lnTo>
                  <a:lnTo>
                    <a:pt x="0" y="1482091"/>
                  </a:lnTo>
                  <a:lnTo>
                    <a:pt x="1544" y="1436732"/>
                  </a:lnTo>
                  <a:lnTo>
                    <a:pt x="6478" y="1391164"/>
                  </a:lnTo>
                  <a:lnTo>
                    <a:pt x="15162" y="1345367"/>
                  </a:lnTo>
                  <a:lnTo>
                    <a:pt x="28637" y="1297038"/>
                  </a:lnTo>
                  <a:lnTo>
                    <a:pt x="45900" y="1249673"/>
                  </a:lnTo>
                  <a:lnTo>
                    <a:pt x="66299" y="1203162"/>
                  </a:lnTo>
                  <a:lnTo>
                    <a:pt x="89183" y="1157392"/>
                  </a:lnTo>
                  <a:lnTo>
                    <a:pt x="113900" y="1112251"/>
                  </a:lnTo>
                  <a:lnTo>
                    <a:pt x="139798" y="1067628"/>
                  </a:lnTo>
                  <a:lnTo>
                    <a:pt x="423136" y="595933"/>
                  </a:lnTo>
                  <a:lnTo>
                    <a:pt x="447640" y="555459"/>
                  </a:lnTo>
                  <a:lnTo>
                    <a:pt x="472866" y="515046"/>
                  </a:lnTo>
                  <a:lnTo>
                    <a:pt x="499122" y="475180"/>
                  </a:lnTo>
                  <a:lnTo>
                    <a:pt x="526715" y="436349"/>
                  </a:lnTo>
                  <a:lnTo>
                    <a:pt x="555953" y="399038"/>
                  </a:lnTo>
                  <a:lnTo>
                    <a:pt x="587143" y="363734"/>
                  </a:lnTo>
                  <a:lnTo>
                    <a:pt x="620592" y="330922"/>
                  </a:lnTo>
                  <a:lnTo>
                    <a:pt x="656608" y="301091"/>
                  </a:lnTo>
                  <a:lnTo>
                    <a:pt x="695499" y="274725"/>
                  </a:lnTo>
                  <a:lnTo>
                    <a:pt x="737745" y="253238"/>
                  </a:lnTo>
                  <a:lnTo>
                    <a:pt x="782675" y="237886"/>
                  </a:lnTo>
                  <a:lnTo>
                    <a:pt x="828864" y="228918"/>
                  </a:lnTo>
                  <a:lnTo>
                    <a:pt x="874889" y="226581"/>
                  </a:lnTo>
                  <a:lnTo>
                    <a:pt x="919325" y="231126"/>
                  </a:lnTo>
                  <a:lnTo>
                    <a:pt x="960750" y="242801"/>
                  </a:lnTo>
                  <a:lnTo>
                    <a:pt x="997738" y="261856"/>
                  </a:lnTo>
                  <a:lnTo>
                    <a:pt x="1028866" y="288539"/>
                  </a:lnTo>
                  <a:lnTo>
                    <a:pt x="1052711" y="323099"/>
                  </a:lnTo>
                  <a:lnTo>
                    <a:pt x="1068887" y="367670"/>
                  </a:lnTo>
                  <a:lnTo>
                    <a:pt x="1076771" y="415365"/>
                  </a:lnTo>
                  <a:lnTo>
                    <a:pt x="1084610" y="514131"/>
                  </a:lnTo>
                  <a:lnTo>
                    <a:pt x="1093040" y="562203"/>
                  </a:lnTo>
                  <a:lnTo>
                    <a:pt x="1108910" y="599779"/>
                  </a:lnTo>
                  <a:lnTo>
                    <a:pt x="1134474" y="632297"/>
                  </a:lnTo>
                  <a:lnTo>
                    <a:pt x="1166790" y="656649"/>
                  </a:lnTo>
                  <a:lnTo>
                    <a:pt x="1202916" y="669729"/>
                  </a:lnTo>
                  <a:lnTo>
                    <a:pt x="1239911" y="668430"/>
                  </a:lnTo>
                  <a:lnTo>
                    <a:pt x="1274835" y="649648"/>
                  </a:lnTo>
                  <a:lnTo>
                    <a:pt x="1297929" y="619466"/>
                  </a:lnTo>
                  <a:lnTo>
                    <a:pt x="1308531" y="583432"/>
                  </a:lnTo>
                  <a:lnTo>
                    <a:pt x="1308375" y="545406"/>
                  </a:lnTo>
                  <a:lnTo>
                    <a:pt x="1299198" y="509251"/>
                  </a:lnTo>
                  <a:lnTo>
                    <a:pt x="1283733" y="476599"/>
                  </a:lnTo>
                  <a:lnTo>
                    <a:pt x="1265318" y="445546"/>
                  </a:lnTo>
                  <a:lnTo>
                    <a:pt x="1246595" y="414642"/>
                  </a:lnTo>
                  <a:lnTo>
                    <a:pt x="1230203" y="382437"/>
                  </a:lnTo>
                  <a:lnTo>
                    <a:pt x="1217014" y="341062"/>
                  </a:lnTo>
                  <a:lnTo>
                    <a:pt x="1211556" y="297331"/>
                  </a:lnTo>
                  <a:lnTo>
                    <a:pt x="1213661" y="252541"/>
                  </a:lnTo>
                  <a:lnTo>
                    <a:pt x="1223160" y="207989"/>
                  </a:lnTo>
                  <a:lnTo>
                    <a:pt x="1239884" y="164972"/>
                  </a:lnTo>
                  <a:lnTo>
                    <a:pt x="1263666" y="124786"/>
                  </a:lnTo>
                  <a:lnTo>
                    <a:pt x="1293999" y="88849"/>
                  </a:lnTo>
                  <a:lnTo>
                    <a:pt x="1329694" y="58130"/>
                  </a:lnTo>
                  <a:lnTo>
                    <a:pt x="1369549" y="33258"/>
                  </a:lnTo>
                  <a:lnTo>
                    <a:pt x="1412364" y="14859"/>
                  </a:lnTo>
                  <a:lnTo>
                    <a:pt x="1456939" y="3564"/>
                  </a:lnTo>
                  <a:lnTo>
                    <a:pt x="1502075" y="0"/>
                  </a:lnTo>
                  <a:lnTo>
                    <a:pt x="1548252" y="4441"/>
                  </a:lnTo>
                  <a:lnTo>
                    <a:pt x="1591591" y="15896"/>
                  </a:lnTo>
                  <a:lnTo>
                    <a:pt x="1632606" y="33182"/>
                  </a:lnTo>
                  <a:lnTo>
                    <a:pt x="1671808" y="55115"/>
                  </a:lnTo>
                  <a:lnTo>
                    <a:pt x="1709710" y="80515"/>
                  </a:lnTo>
                  <a:lnTo>
                    <a:pt x="1746824" y="108199"/>
                  </a:lnTo>
                  <a:lnTo>
                    <a:pt x="1820739" y="165689"/>
                  </a:lnTo>
                  <a:lnTo>
                    <a:pt x="1858564" y="193131"/>
                  </a:lnTo>
                  <a:lnTo>
                    <a:pt x="1897652" y="218127"/>
                  </a:lnTo>
                  <a:lnTo>
                    <a:pt x="1938515" y="239496"/>
                  </a:lnTo>
                  <a:lnTo>
                    <a:pt x="1984013" y="257069"/>
                  </a:lnTo>
                  <a:lnTo>
                    <a:pt x="2031331" y="269440"/>
                  </a:lnTo>
                  <a:lnTo>
                    <a:pt x="2080141" y="277085"/>
                  </a:lnTo>
                  <a:lnTo>
                    <a:pt x="2130114" y="280477"/>
                  </a:lnTo>
                  <a:lnTo>
                    <a:pt x="2180925" y="280091"/>
                  </a:lnTo>
                  <a:lnTo>
                    <a:pt x="2232243" y="276402"/>
                  </a:lnTo>
                  <a:lnTo>
                    <a:pt x="2283743" y="269884"/>
                  </a:lnTo>
                  <a:lnTo>
                    <a:pt x="2335097" y="261012"/>
                  </a:lnTo>
                  <a:lnTo>
                    <a:pt x="2385976" y="250259"/>
                  </a:lnTo>
                  <a:lnTo>
                    <a:pt x="2436470" y="238142"/>
                  </a:lnTo>
                  <a:lnTo>
                    <a:pt x="2486908" y="225192"/>
                  </a:lnTo>
                  <a:lnTo>
                    <a:pt x="2587732" y="198783"/>
                  </a:lnTo>
                  <a:lnTo>
                    <a:pt x="2638178" y="186317"/>
                  </a:lnTo>
                  <a:lnTo>
                    <a:pt x="2688687" y="175006"/>
                  </a:lnTo>
                  <a:lnTo>
                    <a:pt x="2739287" y="165346"/>
                  </a:lnTo>
                  <a:lnTo>
                    <a:pt x="2790009" y="157835"/>
                  </a:lnTo>
                  <a:lnTo>
                    <a:pt x="2840883" y="152969"/>
                  </a:lnTo>
                  <a:lnTo>
                    <a:pt x="2892061" y="151522"/>
                  </a:lnTo>
                  <a:lnTo>
                    <a:pt x="2943191" y="154080"/>
                  </a:lnTo>
                  <a:lnTo>
                    <a:pt x="2993543" y="160866"/>
                  </a:lnTo>
                  <a:lnTo>
                    <a:pt x="3042387" y="172107"/>
                  </a:lnTo>
                  <a:lnTo>
                    <a:pt x="3088993" y="188025"/>
                  </a:lnTo>
                  <a:lnTo>
                    <a:pt x="3132631" y="208845"/>
                  </a:lnTo>
                  <a:lnTo>
                    <a:pt x="3172572" y="234791"/>
                  </a:lnTo>
                  <a:lnTo>
                    <a:pt x="3208084" y="266089"/>
                  </a:lnTo>
                  <a:lnTo>
                    <a:pt x="3238440" y="302961"/>
                  </a:lnTo>
                  <a:lnTo>
                    <a:pt x="3260276" y="339670"/>
                  </a:lnTo>
                  <a:lnTo>
                    <a:pt x="3276728" y="378308"/>
                  </a:lnTo>
                  <a:lnTo>
                    <a:pt x="3288377" y="418676"/>
                  </a:lnTo>
                  <a:lnTo>
                    <a:pt x="3295809" y="460578"/>
                  </a:lnTo>
                  <a:lnTo>
                    <a:pt x="3299606" y="503816"/>
                  </a:lnTo>
                  <a:lnTo>
                    <a:pt x="3300355" y="548195"/>
                  </a:lnTo>
                  <a:lnTo>
                    <a:pt x="3298637" y="593516"/>
                  </a:lnTo>
                  <a:lnTo>
                    <a:pt x="3295037" y="639583"/>
                  </a:lnTo>
                  <a:lnTo>
                    <a:pt x="3290140" y="686199"/>
                  </a:lnTo>
                  <a:lnTo>
                    <a:pt x="3278789" y="780289"/>
                  </a:lnTo>
                  <a:lnTo>
                    <a:pt x="3273502" y="827369"/>
                  </a:lnTo>
                  <a:lnTo>
                    <a:pt x="3269254" y="874210"/>
                  </a:lnTo>
                  <a:lnTo>
                    <a:pt x="3266628" y="920615"/>
                  </a:lnTo>
                  <a:lnTo>
                    <a:pt x="3266209" y="966386"/>
                  </a:lnTo>
                  <a:lnTo>
                    <a:pt x="3268579" y="1011327"/>
                  </a:lnTo>
                  <a:lnTo>
                    <a:pt x="3274324" y="1055241"/>
                  </a:lnTo>
                  <a:lnTo>
                    <a:pt x="3284028" y="1097931"/>
                  </a:lnTo>
                  <a:lnTo>
                    <a:pt x="3298273" y="1139199"/>
                  </a:lnTo>
                  <a:lnTo>
                    <a:pt x="3319115" y="1181738"/>
                  </a:lnTo>
                  <a:lnTo>
                    <a:pt x="3344448" y="1221254"/>
                  </a:lnTo>
                  <a:lnTo>
                    <a:pt x="3373300" y="1258410"/>
                  </a:lnTo>
                  <a:lnTo>
                    <a:pt x="3404695" y="1293868"/>
                  </a:lnTo>
                  <a:lnTo>
                    <a:pt x="3437662" y="1328290"/>
                  </a:lnTo>
                  <a:lnTo>
                    <a:pt x="3471224" y="1362337"/>
                  </a:lnTo>
                  <a:lnTo>
                    <a:pt x="3504410" y="1396672"/>
                  </a:lnTo>
                  <a:lnTo>
                    <a:pt x="3536244" y="1431956"/>
                  </a:lnTo>
                  <a:lnTo>
                    <a:pt x="3565317" y="1468099"/>
                  </a:lnTo>
                  <a:lnTo>
                    <a:pt x="3592125" y="1505977"/>
                  </a:lnTo>
                  <a:lnTo>
                    <a:pt x="3616640" y="1545457"/>
                  </a:lnTo>
                  <a:lnTo>
                    <a:pt x="3638831" y="1586410"/>
                  </a:lnTo>
                  <a:lnTo>
                    <a:pt x="3658672" y="1628707"/>
                  </a:lnTo>
                  <a:lnTo>
                    <a:pt x="3676133" y="1672216"/>
                  </a:lnTo>
                  <a:lnTo>
                    <a:pt x="3691187" y="1716807"/>
                  </a:lnTo>
                  <a:lnTo>
                    <a:pt x="3703803" y="1762351"/>
                  </a:lnTo>
                  <a:lnTo>
                    <a:pt x="3713955" y="1808718"/>
                  </a:lnTo>
                  <a:lnTo>
                    <a:pt x="3721614" y="1855776"/>
                  </a:lnTo>
                  <a:lnTo>
                    <a:pt x="3726751" y="1903396"/>
                  </a:lnTo>
                  <a:lnTo>
                    <a:pt x="3729337" y="1951448"/>
                  </a:lnTo>
                  <a:lnTo>
                    <a:pt x="3729344" y="1999801"/>
                  </a:lnTo>
                  <a:lnTo>
                    <a:pt x="3726744" y="2048325"/>
                  </a:lnTo>
                  <a:lnTo>
                    <a:pt x="3721507" y="2096891"/>
                  </a:lnTo>
                  <a:lnTo>
                    <a:pt x="3713607" y="2145368"/>
                  </a:lnTo>
                  <a:lnTo>
                    <a:pt x="3703013" y="2193626"/>
                  </a:lnTo>
                  <a:lnTo>
                    <a:pt x="3690236" y="2239107"/>
                  </a:lnTo>
                  <a:lnTo>
                    <a:pt x="3674383" y="2284273"/>
                  </a:lnTo>
                  <a:lnTo>
                    <a:pt x="3655324" y="2328473"/>
                  </a:lnTo>
                  <a:lnTo>
                    <a:pt x="3632931" y="2371055"/>
                  </a:lnTo>
                  <a:lnTo>
                    <a:pt x="3607072" y="2411370"/>
                  </a:lnTo>
                  <a:lnTo>
                    <a:pt x="3577617" y="2448764"/>
                  </a:lnTo>
                  <a:close/>
                </a:path>
              </a:pathLst>
            </a:custGeom>
            <a:solidFill>
              <a:srgbClr val="EB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75804" y="4807573"/>
              <a:ext cx="864869" cy="810895"/>
            </a:xfrm>
            <a:custGeom>
              <a:avLst/>
              <a:gdLst/>
              <a:ahLst/>
              <a:cxnLst/>
              <a:rect l="l" t="t" r="r" b="b"/>
              <a:pathLst>
                <a:path w="864869" h="810895">
                  <a:moveTo>
                    <a:pt x="551699" y="810536"/>
                  </a:moveTo>
                  <a:lnTo>
                    <a:pt x="505410" y="798124"/>
                  </a:lnTo>
                  <a:lnTo>
                    <a:pt x="460774" y="778312"/>
                  </a:lnTo>
                  <a:lnTo>
                    <a:pt x="391095" y="715409"/>
                  </a:lnTo>
                  <a:lnTo>
                    <a:pt x="353573" y="668678"/>
                  </a:lnTo>
                  <a:lnTo>
                    <a:pt x="321203" y="621050"/>
                  </a:lnTo>
                  <a:lnTo>
                    <a:pt x="297981" y="576743"/>
                  </a:lnTo>
                  <a:lnTo>
                    <a:pt x="260328" y="459279"/>
                  </a:lnTo>
                  <a:lnTo>
                    <a:pt x="244153" y="413467"/>
                  </a:lnTo>
                  <a:lnTo>
                    <a:pt x="224011" y="368144"/>
                  </a:lnTo>
                  <a:lnTo>
                    <a:pt x="198608" y="325601"/>
                  </a:lnTo>
                  <a:lnTo>
                    <a:pt x="166649" y="288128"/>
                  </a:lnTo>
                  <a:lnTo>
                    <a:pt x="129783" y="258498"/>
                  </a:lnTo>
                  <a:lnTo>
                    <a:pt x="87084" y="228192"/>
                  </a:lnTo>
                  <a:lnTo>
                    <a:pt x="46154" y="194761"/>
                  </a:lnTo>
                  <a:lnTo>
                    <a:pt x="14592" y="155755"/>
                  </a:lnTo>
                  <a:lnTo>
                    <a:pt x="0" y="108723"/>
                  </a:lnTo>
                  <a:lnTo>
                    <a:pt x="6080" y="66846"/>
                  </a:lnTo>
                  <a:lnTo>
                    <a:pt x="27452" y="37136"/>
                  </a:lnTo>
                  <a:lnTo>
                    <a:pt x="58751" y="17626"/>
                  </a:lnTo>
                  <a:lnTo>
                    <a:pt x="94611" y="6352"/>
                  </a:lnTo>
                  <a:lnTo>
                    <a:pt x="145375" y="0"/>
                  </a:lnTo>
                  <a:lnTo>
                    <a:pt x="196467" y="1896"/>
                  </a:lnTo>
                  <a:lnTo>
                    <a:pt x="247111" y="11026"/>
                  </a:lnTo>
                  <a:lnTo>
                    <a:pt x="296529" y="26377"/>
                  </a:lnTo>
                  <a:lnTo>
                    <a:pt x="343943" y="46934"/>
                  </a:lnTo>
                  <a:lnTo>
                    <a:pt x="389011" y="71612"/>
                  </a:lnTo>
                  <a:lnTo>
                    <a:pt x="432194" y="99448"/>
                  </a:lnTo>
                  <a:lnTo>
                    <a:pt x="473920" y="129626"/>
                  </a:lnTo>
                  <a:lnTo>
                    <a:pt x="514618" y="161328"/>
                  </a:lnTo>
                  <a:lnTo>
                    <a:pt x="554715" y="193735"/>
                  </a:lnTo>
                  <a:lnTo>
                    <a:pt x="587765" y="220860"/>
                  </a:lnTo>
                  <a:lnTo>
                    <a:pt x="620130" y="248794"/>
                  </a:lnTo>
                  <a:lnTo>
                    <a:pt x="651001" y="278230"/>
                  </a:lnTo>
                  <a:lnTo>
                    <a:pt x="679570" y="309858"/>
                  </a:lnTo>
                  <a:lnTo>
                    <a:pt x="706886" y="344535"/>
                  </a:lnTo>
                  <a:lnTo>
                    <a:pt x="740805" y="391190"/>
                  </a:lnTo>
                  <a:lnTo>
                    <a:pt x="774451" y="442857"/>
                  </a:lnTo>
                  <a:lnTo>
                    <a:pt x="800943" y="492570"/>
                  </a:lnTo>
                  <a:lnTo>
                    <a:pt x="813406" y="533362"/>
                  </a:lnTo>
                  <a:lnTo>
                    <a:pt x="824225" y="578424"/>
                  </a:lnTo>
                  <a:lnTo>
                    <a:pt x="843052" y="632292"/>
                  </a:lnTo>
                  <a:lnTo>
                    <a:pt x="859833" y="684989"/>
                  </a:lnTo>
                  <a:lnTo>
                    <a:pt x="864515" y="726535"/>
                  </a:lnTo>
                  <a:lnTo>
                    <a:pt x="587655" y="809620"/>
                  </a:lnTo>
                  <a:lnTo>
                    <a:pt x="551699" y="810536"/>
                  </a:lnTo>
                  <a:close/>
                </a:path>
              </a:pathLst>
            </a:custGeom>
            <a:solidFill>
              <a:srgbClr val="61B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70115" y="4320856"/>
              <a:ext cx="660400" cy="1169035"/>
            </a:xfrm>
            <a:custGeom>
              <a:avLst/>
              <a:gdLst/>
              <a:ahLst/>
              <a:cxnLst/>
              <a:rect l="l" t="t" r="r" b="b"/>
              <a:pathLst>
                <a:path w="660400" h="1169035">
                  <a:moveTo>
                    <a:pt x="507174" y="1158354"/>
                  </a:moveTo>
                  <a:lnTo>
                    <a:pt x="473875" y="1083627"/>
                  </a:lnTo>
                  <a:lnTo>
                    <a:pt x="438416" y="1019238"/>
                  </a:lnTo>
                  <a:lnTo>
                    <a:pt x="399580" y="959726"/>
                  </a:lnTo>
                  <a:lnTo>
                    <a:pt x="358317" y="905065"/>
                  </a:lnTo>
                  <a:lnTo>
                    <a:pt x="315569" y="855243"/>
                  </a:lnTo>
                  <a:lnTo>
                    <a:pt x="272300" y="810234"/>
                  </a:lnTo>
                  <a:lnTo>
                    <a:pt x="229476" y="770013"/>
                  </a:lnTo>
                  <a:lnTo>
                    <a:pt x="188023" y="734568"/>
                  </a:lnTo>
                  <a:lnTo>
                    <a:pt x="148920" y="703872"/>
                  </a:lnTo>
                  <a:lnTo>
                    <a:pt x="113106" y="677900"/>
                  </a:lnTo>
                  <a:lnTo>
                    <a:pt x="55181" y="640067"/>
                  </a:lnTo>
                  <a:lnTo>
                    <a:pt x="16840" y="618248"/>
                  </a:lnTo>
                  <a:lnTo>
                    <a:pt x="11607" y="615632"/>
                  </a:lnTo>
                  <a:lnTo>
                    <a:pt x="5232" y="617740"/>
                  </a:lnTo>
                  <a:lnTo>
                    <a:pt x="0" y="628205"/>
                  </a:lnTo>
                  <a:lnTo>
                    <a:pt x="2120" y="634568"/>
                  </a:lnTo>
                  <a:lnTo>
                    <a:pt x="12280" y="639787"/>
                  </a:lnTo>
                  <a:lnTo>
                    <a:pt x="25107" y="646912"/>
                  </a:lnTo>
                  <a:lnTo>
                    <a:pt x="70713" y="674827"/>
                  </a:lnTo>
                  <a:lnTo>
                    <a:pt x="136690" y="721106"/>
                  </a:lnTo>
                  <a:lnTo>
                    <a:pt x="174993" y="751179"/>
                  </a:lnTo>
                  <a:lnTo>
                    <a:pt x="215569" y="785901"/>
                  </a:lnTo>
                  <a:lnTo>
                    <a:pt x="257517" y="825296"/>
                  </a:lnTo>
                  <a:lnTo>
                    <a:pt x="299872" y="869365"/>
                  </a:lnTo>
                  <a:lnTo>
                    <a:pt x="341731" y="918159"/>
                  </a:lnTo>
                  <a:lnTo>
                    <a:pt x="382130" y="971664"/>
                  </a:lnTo>
                  <a:lnTo>
                    <a:pt x="420154" y="1029931"/>
                  </a:lnTo>
                  <a:lnTo>
                    <a:pt x="454863" y="1092962"/>
                  </a:lnTo>
                  <a:lnTo>
                    <a:pt x="485317" y="1160767"/>
                  </a:lnTo>
                  <a:lnTo>
                    <a:pt x="487514" y="1166291"/>
                  </a:lnTo>
                  <a:lnTo>
                    <a:pt x="493750" y="1168831"/>
                  </a:lnTo>
                  <a:lnTo>
                    <a:pt x="499084" y="1166685"/>
                  </a:lnTo>
                  <a:lnTo>
                    <a:pt x="504520" y="1164526"/>
                  </a:lnTo>
                  <a:lnTo>
                    <a:pt x="507174" y="1158354"/>
                  </a:lnTo>
                  <a:close/>
                </a:path>
                <a:path w="660400" h="1169035">
                  <a:moveTo>
                    <a:pt x="659841" y="823252"/>
                  </a:moveTo>
                  <a:lnTo>
                    <a:pt x="651129" y="729234"/>
                  </a:lnTo>
                  <a:lnTo>
                    <a:pt x="627164" y="682383"/>
                  </a:lnTo>
                  <a:lnTo>
                    <a:pt x="599363" y="637692"/>
                  </a:lnTo>
                  <a:lnTo>
                    <a:pt x="567944" y="595477"/>
                  </a:lnTo>
                  <a:lnTo>
                    <a:pt x="533146" y="555993"/>
                  </a:lnTo>
                  <a:lnTo>
                    <a:pt x="495185" y="519531"/>
                  </a:lnTo>
                  <a:lnTo>
                    <a:pt x="454304" y="486371"/>
                  </a:lnTo>
                  <a:lnTo>
                    <a:pt x="367423" y="424954"/>
                  </a:lnTo>
                  <a:lnTo>
                    <a:pt x="327609" y="390817"/>
                  </a:lnTo>
                  <a:lnTo>
                    <a:pt x="294830" y="350329"/>
                  </a:lnTo>
                  <a:lnTo>
                    <a:pt x="275856" y="312293"/>
                  </a:lnTo>
                  <a:lnTo>
                    <a:pt x="262978" y="271602"/>
                  </a:lnTo>
                  <a:lnTo>
                    <a:pt x="253771" y="229463"/>
                  </a:lnTo>
                  <a:lnTo>
                    <a:pt x="245846" y="187071"/>
                  </a:lnTo>
                  <a:lnTo>
                    <a:pt x="233781" y="135420"/>
                  </a:lnTo>
                  <a:lnTo>
                    <a:pt x="215112" y="86194"/>
                  </a:lnTo>
                  <a:lnTo>
                    <a:pt x="186410" y="43281"/>
                  </a:lnTo>
                  <a:lnTo>
                    <a:pt x="144221" y="10553"/>
                  </a:lnTo>
                  <a:lnTo>
                    <a:pt x="89357" y="0"/>
                  </a:lnTo>
                  <a:lnTo>
                    <a:pt x="61112" y="5372"/>
                  </a:lnTo>
                  <a:lnTo>
                    <a:pt x="37274" y="18072"/>
                  </a:lnTo>
                  <a:lnTo>
                    <a:pt x="11201" y="53682"/>
                  </a:lnTo>
                  <a:lnTo>
                    <a:pt x="5562" y="96139"/>
                  </a:lnTo>
                  <a:lnTo>
                    <a:pt x="15621" y="140258"/>
                  </a:lnTo>
                  <a:lnTo>
                    <a:pt x="36639" y="180898"/>
                  </a:lnTo>
                  <a:lnTo>
                    <a:pt x="60680" y="213245"/>
                  </a:lnTo>
                  <a:lnTo>
                    <a:pt x="85940" y="244779"/>
                  </a:lnTo>
                  <a:lnTo>
                    <a:pt x="109194" y="277355"/>
                  </a:lnTo>
                  <a:lnTo>
                    <a:pt x="127190" y="312813"/>
                  </a:lnTo>
                  <a:lnTo>
                    <a:pt x="137236" y="349948"/>
                  </a:lnTo>
                  <a:lnTo>
                    <a:pt x="141465" y="387438"/>
                  </a:lnTo>
                  <a:lnTo>
                    <a:pt x="143179" y="425259"/>
                  </a:lnTo>
                  <a:lnTo>
                    <a:pt x="145707" y="463384"/>
                  </a:lnTo>
                  <a:lnTo>
                    <a:pt x="152400" y="501777"/>
                  </a:lnTo>
                  <a:lnTo>
                    <a:pt x="166573" y="540423"/>
                  </a:lnTo>
                  <a:lnTo>
                    <a:pt x="191566" y="579272"/>
                  </a:lnTo>
                  <a:lnTo>
                    <a:pt x="230682" y="618312"/>
                  </a:lnTo>
                  <a:lnTo>
                    <a:pt x="269684" y="653135"/>
                  </a:lnTo>
                  <a:lnTo>
                    <a:pt x="305701" y="690791"/>
                  </a:lnTo>
                  <a:lnTo>
                    <a:pt x="338416" y="731227"/>
                  </a:lnTo>
                  <a:lnTo>
                    <a:pt x="367461" y="774369"/>
                  </a:lnTo>
                  <a:lnTo>
                    <a:pt x="392531" y="820140"/>
                  </a:lnTo>
                  <a:lnTo>
                    <a:pt x="397700" y="828535"/>
                  </a:lnTo>
                  <a:lnTo>
                    <a:pt x="430072" y="870673"/>
                  </a:lnTo>
                  <a:lnTo>
                    <a:pt x="481596" y="901814"/>
                  </a:lnTo>
                  <a:lnTo>
                    <a:pt x="511733" y="902233"/>
                  </a:lnTo>
                  <a:lnTo>
                    <a:pt x="540956" y="891794"/>
                  </a:lnTo>
                  <a:lnTo>
                    <a:pt x="659841" y="823252"/>
                  </a:lnTo>
                  <a:close/>
                </a:path>
              </a:pathLst>
            </a:custGeom>
            <a:solidFill>
              <a:srgbClr val="7CD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69495" y="4460657"/>
              <a:ext cx="407034" cy="621030"/>
            </a:xfrm>
            <a:custGeom>
              <a:avLst/>
              <a:gdLst/>
              <a:ahLst/>
              <a:cxnLst/>
              <a:rect l="l" t="t" r="r" b="b"/>
              <a:pathLst>
                <a:path w="407034" h="621029">
                  <a:moveTo>
                    <a:pt x="396091" y="620581"/>
                  </a:moveTo>
                  <a:lnTo>
                    <a:pt x="352360" y="585409"/>
                  </a:lnTo>
                  <a:lnTo>
                    <a:pt x="317827" y="550540"/>
                  </a:lnTo>
                  <a:lnTo>
                    <a:pt x="287124" y="513997"/>
                  </a:lnTo>
                  <a:lnTo>
                    <a:pt x="259663" y="475974"/>
                  </a:lnTo>
                  <a:lnTo>
                    <a:pt x="234855" y="436665"/>
                  </a:lnTo>
                  <a:lnTo>
                    <a:pt x="212110" y="396263"/>
                  </a:lnTo>
                  <a:lnTo>
                    <a:pt x="190839" y="354963"/>
                  </a:lnTo>
                  <a:lnTo>
                    <a:pt x="170452" y="312957"/>
                  </a:lnTo>
                  <a:lnTo>
                    <a:pt x="129977" y="227607"/>
                  </a:lnTo>
                  <a:lnTo>
                    <a:pt x="108710" y="184649"/>
                  </a:lnTo>
                  <a:lnTo>
                    <a:pt x="85971" y="141762"/>
                  </a:lnTo>
                  <a:lnTo>
                    <a:pt x="61170" y="99139"/>
                  </a:lnTo>
                  <a:lnTo>
                    <a:pt x="33719" y="56974"/>
                  </a:lnTo>
                  <a:lnTo>
                    <a:pt x="0" y="11628"/>
                  </a:lnTo>
                  <a:lnTo>
                    <a:pt x="651" y="6065"/>
                  </a:lnTo>
                  <a:lnTo>
                    <a:pt x="8321" y="0"/>
                  </a:lnTo>
                  <a:lnTo>
                    <a:pt x="13886" y="650"/>
                  </a:lnTo>
                  <a:lnTo>
                    <a:pt x="47816" y="46249"/>
                  </a:lnTo>
                  <a:lnTo>
                    <a:pt x="75460" y="88606"/>
                  </a:lnTo>
                  <a:lnTo>
                    <a:pt x="100428" y="131365"/>
                  </a:lnTo>
                  <a:lnTo>
                    <a:pt x="123298" y="174330"/>
                  </a:lnTo>
                  <a:lnTo>
                    <a:pt x="144650" y="217306"/>
                  </a:lnTo>
                  <a:lnTo>
                    <a:pt x="185117" y="302500"/>
                  </a:lnTo>
                  <a:lnTo>
                    <a:pt x="205392" y="344327"/>
                  </a:lnTo>
                  <a:lnTo>
                    <a:pt x="226466" y="385379"/>
                  </a:lnTo>
                  <a:lnTo>
                    <a:pt x="248918" y="425459"/>
                  </a:lnTo>
                  <a:lnTo>
                    <a:pt x="273330" y="464371"/>
                  </a:lnTo>
                  <a:lnTo>
                    <a:pt x="300279" y="501918"/>
                  </a:lnTo>
                  <a:lnTo>
                    <a:pt x="330345" y="537905"/>
                  </a:lnTo>
                  <a:lnTo>
                    <a:pt x="364107" y="572135"/>
                  </a:lnTo>
                  <a:lnTo>
                    <a:pt x="402146" y="604411"/>
                  </a:lnTo>
                  <a:lnTo>
                    <a:pt x="406013" y="607407"/>
                  </a:lnTo>
                  <a:lnTo>
                    <a:pt x="406719" y="612961"/>
                  </a:lnTo>
                  <a:lnTo>
                    <a:pt x="402385" y="618559"/>
                  </a:lnTo>
                  <a:lnTo>
                    <a:pt x="400528" y="619658"/>
                  </a:lnTo>
                  <a:lnTo>
                    <a:pt x="398537" y="620072"/>
                  </a:lnTo>
                  <a:lnTo>
                    <a:pt x="396091" y="620581"/>
                  </a:lnTo>
                  <a:close/>
                </a:path>
              </a:pathLst>
            </a:custGeom>
            <a:solidFill>
              <a:srgbClr val="61B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99926" y="5073456"/>
              <a:ext cx="134620" cy="494030"/>
            </a:xfrm>
            <a:custGeom>
              <a:avLst/>
              <a:gdLst/>
              <a:ahLst/>
              <a:cxnLst/>
              <a:rect l="l" t="t" r="r" b="b"/>
              <a:pathLst>
                <a:path w="134619" h="494029">
                  <a:moveTo>
                    <a:pt x="134105" y="493839"/>
                  </a:moveTo>
                  <a:lnTo>
                    <a:pt x="33201" y="493839"/>
                  </a:lnTo>
                  <a:lnTo>
                    <a:pt x="20277" y="491421"/>
                  </a:lnTo>
                  <a:lnTo>
                    <a:pt x="9724" y="484828"/>
                  </a:lnTo>
                  <a:lnTo>
                    <a:pt x="2609" y="475048"/>
                  </a:lnTo>
                  <a:lnTo>
                    <a:pt x="0" y="463073"/>
                  </a:lnTo>
                  <a:lnTo>
                    <a:pt x="0" y="30766"/>
                  </a:lnTo>
                  <a:lnTo>
                    <a:pt x="2609" y="18790"/>
                  </a:lnTo>
                  <a:lnTo>
                    <a:pt x="9724" y="9010"/>
                  </a:lnTo>
                  <a:lnTo>
                    <a:pt x="20277" y="2417"/>
                  </a:lnTo>
                  <a:lnTo>
                    <a:pt x="33201" y="0"/>
                  </a:lnTo>
                  <a:lnTo>
                    <a:pt x="134105" y="0"/>
                  </a:lnTo>
                  <a:lnTo>
                    <a:pt x="134105" y="493839"/>
                  </a:lnTo>
                  <a:close/>
                </a:path>
              </a:pathLst>
            </a:custGeom>
            <a:solidFill>
              <a:srgbClr val="FFAB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534031" y="5073456"/>
              <a:ext cx="532765" cy="494030"/>
            </a:xfrm>
            <a:custGeom>
              <a:avLst/>
              <a:gdLst/>
              <a:ahLst/>
              <a:cxnLst/>
              <a:rect l="l" t="t" r="r" b="b"/>
              <a:pathLst>
                <a:path w="532765" h="494029">
                  <a:moveTo>
                    <a:pt x="499370" y="493839"/>
                  </a:moveTo>
                  <a:lnTo>
                    <a:pt x="0" y="493839"/>
                  </a:lnTo>
                  <a:lnTo>
                    <a:pt x="0" y="0"/>
                  </a:lnTo>
                  <a:lnTo>
                    <a:pt x="499370" y="0"/>
                  </a:lnTo>
                  <a:lnTo>
                    <a:pt x="512294" y="2417"/>
                  </a:lnTo>
                  <a:lnTo>
                    <a:pt x="522847" y="9010"/>
                  </a:lnTo>
                  <a:lnTo>
                    <a:pt x="529962" y="18790"/>
                  </a:lnTo>
                  <a:lnTo>
                    <a:pt x="532571" y="30766"/>
                  </a:lnTo>
                  <a:lnTo>
                    <a:pt x="532571" y="463073"/>
                  </a:lnTo>
                  <a:lnTo>
                    <a:pt x="529962" y="475048"/>
                  </a:lnTo>
                  <a:lnTo>
                    <a:pt x="522847" y="484828"/>
                  </a:lnTo>
                  <a:lnTo>
                    <a:pt x="512294" y="491421"/>
                  </a:lnTo>
                  <a:lnTo>
                    <a:pt x="499370" y="493839"/>
                  </a:lnTo>
                  <a:close/>
                </a:path>
              </a:pathLst>
            </a:custGeom>
            <a:solidFill>
              <a:srgbClr val="FEC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598194" y="5415595"/>
              <a:ext cx="105410" cy="66675"/>
            </a:xfrm>
            <a:custGeom>
              <a:avLst/>
              <a:gdLst/>
              <a:ahLst/>
              <a:cxnLst/>
              <a:rect l="l" t="t" r="r" b="b"/>
              <a:pathLst>
                <a:path w="105409" h="66675">
                  <a:moveTo>
                    <a:pt x="104801" y="66160"/>
                  </a:moveTo>
                  <a:lnTo>
                    <a:pt x="0" y="66160"/>
                  </a:lnTo>
                  <a:lnTo>
                    <a:pt x="0" y="0"/>
                  </a:lnTo>
                  <a:lnTo>
                    <a:pt x="104801" y="0"/>
                  </a:lnTo>
                  <a:lnTo>
                    <a:pt x="104801" y="66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23794" y="5073459"/>
              <a:ext cx="477520" cy="494030"/>
            </a:xfrm>
            <a:custGeom>
              <a:avLst/>
              <a:gdLst/>
              <a:ahLst/>
              <a:cxnLst/>
              <a:rect l="l" t="t" r="r" b="b"/>
              <a:pathLst>
                <a:path w="477519" h="494029">
                  <a:moveTo>
                    <a:pt x="153035" y="12"/>
                  </a:moveTo>
                  <a:lnTo>
                    <a:pt x="0" y="12"/>
                  </a:lnTo>
                  <a:lnTo>
                    <a:pt x="0" y="115798"/>
                  </a:lnTo>
                  <a:lnTo>
                    <a:pt x="153035" y="115798"/>
                  </a:lnTo>
                  <a:lnTo>
                    <a:pt x="153035" y="12"/>
                  </a:lnTo>
                  <a:close/>
                </a:path>
                <a:path w="477519" h="494029">
                  <a:moveTo>
                    <a:pt x="476910" y="0"/>
                  </a:moveTo>
                  <a:lnTo>
                    <a:pt x="376008" y="0"/>
                  </a:lnTo>
                  <a:lnTo>
                    <a:pt x="363080" y="2425"/>
                  </a:lnTo>
                  <a:lnTo>
                    <a:pt x="352526" y="9017"/>
                  </a:lnTo>
                  <a:lnTo>
                    <a:pt x="345414" y="18796"/>
                  </a:lnTo>
                  <a:lnTo>
                    <a:pt x="342798" y="30772"/>
                  </a:lnTo>
                  <a:lnTo>
                    <a:pt x="342798" y="463080"/>
                  </a:lnTo>
                  <a:lnTo>
                    <a:pt x="345414" y="475056"/>
                  </a:lnTo>
                  <a:lnTo>
                    <a:pt x="352526" y="484835"/>
                  </a:lnTo>
                  <a:lnTo>
                    <a:pt x="363080" y="491426"/>
                  </a:lnTo>
                  <a:lnTo>
                    <a:pt x="376008" y="493839"/>
                  </a:lnTo>
                  <a:lnTo>
                    <a:pt x="476910" y="493839"/>
                  </a:lnTo>
                  <a:lnTo>
                    <a:pt x="476910" y="0"/>
                  </a:lnTo>
                  <a:close/>
                </a:path>
              </a:pathLst>
            </a:custGeom>
            <a:solidFill>
              <a:srgbClr val="FFAB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00708" y="5073456"/>
              <a:ext cx="532765" cy="494030"/>
            </a:xfrm>
            <a:custGeom>
              <a:avLst/>
              <a:gdLst/>
              <a:ahLst/>
              <a:cxnLst/>
              <a:rect l="l" t="t" r="r" b="b"/>
              <a:pathLst>
                <a:path w="532765" h="494029">
                  <a:moveTo>
                    <a:pt x="499370" y="493839"/>
                  </a:moveTo>
                  <a:lnTo>
                    <a:pt x="0" y="493839"/>
                  </a:lnTo>
                  <a:lnTo>
                    <a:pt x="0" y="0"/>
                  </a:lnTo>
                  <a:lnTo>
                    <a:pt x="499370" y="0"/>
                  </a:lnTo>
                  <a:lnTo>
                    <a:pt x="512294" y="2417"/>
                  </a:lnTo>
                  <a:lnTo>
                    <a:pt x="522847" y="9010"/>
                  </a:lnTo>
                  <a:lnTo>
                    <a:pt x="529962" y="18790"/>
                  </a:lnTo>
                  <a:lnTo>
                    <a:pt x="532571" y="30766"/>
                  </a:lnTo>
                  <a:lnTo>
                    <a:pt x="532571" y="463073"/>
                  </a:lnTo>
                  <a:lnTo>
                    <a:pt x="529962" y="475048"/>
                  </a:lnTo>
                  <a:lnTo>
                    <a:pt x="522847" y="484828"/>
                  </a:lnTo>
                  <a:lnTo>
                    <a:pt x="512294" y="491421"/>
                  </a:lnTo>
                  <a:lnTo>
                    <a:pt x="499370" y="493839"/>
                  </a:lnTo>
                  <a:close/>
                </a:path>
              </a:pathLst>
            </a:custGeom>
            <a:solidFill>
              <a:srgbClr val="FEC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64868" y="5415595"/>
              <a:ext cx="105410" cy="66675"/>
            </a:xfrm>
            <a:custGeom>
              <a:avLst/>
              <a:gdLst/>
              <a:ahLst/>
              <a:cxnLst/>
              <a:rect l="l" t="t" r="r" b="b"/>
              <a:pathLst>
                <a:path w="105409" h="66675">
                  <a:moveTo>
                    <a:pt x="104801" y="66160"/>
                  </a:moveTo>
                  <a:lnTo>
                    <a:pt x="0" y="66160"/>
                  </a:lnTo>
                  <a:lnTo>
                    <a:pt x="0" y="0"/>
                  </a:lnTo>
                  <a:lnTo>
                    <a:pt x="104801" y="0"/>
                  </a:lnTo>
                  <a:lnTo>
                    <a:pt x="104801" y="66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02979" y="4585702"/>
              <a:ext cx="840740" cy="603885"/>
            </a:xfrm>
            <a:custGeom>
              <a:avLst/>
              <a:gdLst/>
              <a:ahLst/>
              <a:cxnLst/>
              <a:rect l="l" t="t" r="r" b="b"/>
              <a:pathLst>
                <a:path w="840740" h="603885">
                  <a:moveTo>
                    <a:pt x="134112" y="0"/>
                  </a:moveTo>
                  <a:lnTo>
                    <a:pt x="33210" y="0"/>
                  </a:lnTo>
                  <a:lnTo>
                    <a:pt x="20281" y="2425"/>
                  </a:lnTo>
                  <a:lnTo>
                    <a:pt x="9728" y="9017"/>
                  </a:lnTo>
                  <a:lnTo>
                    <a:pt x="2616" y="18796"/>
                  </a:lnTo>
                  <a:lnTo>
                    <a:pt x="0" y="30772"/>
                  </a:lnTo>
                  <a:lnTo>
                    <a:pt x="0" y="463080"/>
                  </a:lnTo>
                  <a:lnTo>
                    <a:pt x="2616" y="475056"/>
                  </a:lnTo>
                  <a:lnTo>
                    <a:pt x="9728" y="484835"/>
                  </a:lnTo>
                  <a:lnTo>
                    <a:pt x="20281" y="491426"/>
                  </a:lnTo>
                  <a:lnTo>
                    <a:pt x="33210" y="493839"/>
                  </a:lnTo>
                  <a:lnTo>
                    <a:pt x="134112" y="493839"/>
                  </a:lnTo>
                  <a:lnTo>
                    <a:pt x="134112" y="0"/>
                  </a:lnTo>
                  <a:close/>
                </a:path>
                <a:path w="840740" h="603885">
                  <a:moveTo>
                    <a:pt x="840536" y="487768"/>
                  </a:moveTo>
                  <a:lnTo>
                    <a:pt x="687501" y="487768"/>
                  </a:lnTo>
                  <a:lnTo>
                    <a:pt x="687501" y="603554"/>
                  </a:lnTo>
                  <a:lnTo>
                    <a:pt x="840536" y="603554"/>
                  </a:lnTo>
                  <a:lnTo>
                    <a:pt x="840536" y="487768"/>
                  </a:lnTo>
                  <a:close/>
                </a:path>
              </a:pathLst>
            </a:custGeom>
            <a:solidFill>
              <a:srgbClr val="FFAB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40933" y="3175690"/>
              <a:ext cx="14604" cy="1502410"/>
            </a:xfrm>
            <a:custGeom>
              <a:avLst/>
              <a:gdLst/>
              <a:ahLst/>
              <a:cxnLst/>
              <a:rect l="l" t="t" r="r" b="b"/>
              <a:pathLst>
                <a:path w="14605" h="1502410">
                  <a:moveTo>
                    <a:pt x="11324" y="1501999"/>
                  </a:moveTo>
                  <a:lnTo>
                    <a:pt x="3261" y="1501999"/>
                  </a:lnTo>
                  <a:lnTo>
                    <a:pt x="0" y="1498738"/>
                  </a:lnTo>
                  <a:lnTo>
                    <a:pt x="0" y="1446930"/>
                  </a:lnTo>
                  <a:lnTo>
                    <a:pt x="3261" y="1443669"/>
                  </a:lnTo>
                  <a:lnTo>
                    <a:pt x="11324" y="1443669"/>
                  </a:lnTo>
                  <a:lnTo>
                    <a:pt x="14586" y="1446930"/>
                  </a:lnTo>
                  <a:lnTo>
                    <a:pt x="14586" y="1498738"/>
                  </a:lnTo>
                  <a:lnTo>
                    <a:pt x="11324" y="1501999"/>
                  </a:lnTo>
                  <a:close/>
                </a:path>
                <a:path w="14605" h="1502410">
                  <a:moveTo>
                    <a:pt x="11324" y="1370757"/>
                  </a:moveTo>
                  <a:lnTo>
                    <a:pt x="3261" y="1370757"/>
                  </a:lnTo>
                  <a:lnTo>
                    <a:pt x="0" y="1367496"/>
                  </a:lnTo>
                  <a:lnTo>
                    <a:pt x="0" y="1315688"/>
                  </a:lnTo>
                  <a:lnTo>
                    <a:pt x="3261" y="1312427"/>
                  </a:lnTo>
                  <a:lnTo>
                    <a:pt x="11324" y="1312427"/>
                  </a:lnTo>
                  <a:lnTo>
                    <a:pt x="14586" y="1315688"/>
                  </a:lnTo>
                  <a:lnTo>
                    <a:pt x="14586" y="1367496"/>
                  </a:lnTo>
                  <a:lnTo>
                    <a:pt x="11324" y="1370757"/>
                  </a:lnTo>
                  <a:close/>
                </a:path>
                <a:path w="14605" h="1502410">
                  <a:moveTo>
                    <a:pt x="11324" y="1239514"/>
                  </a:moveTo>
                  <a:lnTo>
                    <a:pt x="3261" y="1239514"/>
                  </a:lnTo>
                  <a:lnTo>
                    <a:pt x="0" y="1236253"/>
                  </a:lnTo>
                  <a:lnTo>
                    <a:pt x="0" y="1184445"/>
                  </a:lnTo>
                  <a:lnTo>
                    <a:pt x="3261" y="1181184"/>
                  </a:lnTo>
                  <a:lnTo>
                    <a:pt x="11324" y="1181184"/>
                  </a:lnTo>
                  <a:lnTo>
                    <a:pt x="14586" y="1184445"/>
                  </a:lnTo>
                  <a:lnTo>
                    <a:pt x="14586" y="1236253"/>
                  </a:lnTo>
                  <a:lnTo>
                    <a:pt x="11324" y="1239514"/>
                  </a:lnTo>
                  <a:close/>
                </a:path>
                <a:path w="14605" h="1502410">
                  <a:moveTo>
                    <a:pt x="11324" y="1108271"/>
                  </a:moveTo>
                  <a:lnTo>
                    <a:pt x="3261" y="1108271"/>
                  </a:lnTo>
                  <a:lnTo>
                    <a:pt x="0" y="1105010"/>
                  </a:lnTo>
                  <a:lnTo>
                    <a:pt x="0" y="1053202"/>
                  </a:lnTo>
                  <a:lnTo>
                    <a:pt x="3261" y="1049941"/>
                  </a:lnTo>
                  <a:lnTo>
                    <a:pt x="11324" y="1049941"/>
                  </a:lnTo>
                  <a:lnTo>
                    <a:pt x="14586" y="1053202"/>
                  </a:lnTo>
                  <a:lnTo>
                    <a:pt x="14586" y="1105010"/>
                  </a:lnTo>
                  <a:lnTo>
                    <a:pt x="11324" y="1108271"/>
                  </a:lnTo>
                  <a:close/>
                </a:path>
                <a:path w="14605" h="1502410">
                  <a:moveTo>
                    <a:pt x="11324" y="977029"/>
                  </a:moveTo>
                  <a:lnTo>
                    <a:pt x="3261" y="977029"/>
                  </a:lnTo>
                  <a:lnTo>
                    <a:pt x="0" y="973767"/>
                  </a:lnTo>
                  <a:lnTo>
                    <a:pt x="0" y="921960"/>
                  </a:lnTo>
                  <a:lnTo>
                    <a:pt x="3261" y="918698"/>
                  </a:lnTo>
                  <a:lnTo>
                    <a:pt x="11324" y="918698"/>
                  </a:lnTo>
                  <a:lnTo>
                    <a:pt x="14586" y="921960"/>
                  </a:lnTo>
                  <a:lnTo>
                    <a:pt x="14586" y="973767"/>
                  </a:lnTo>
                  <a:lnTo>
                    <a:pt x="11324" y="977029"/>
                  </a:lnTo>
                  <a:close/>
                </a:path>
                <a:path w="14605" h="1502410">
                  <a:moveTo>
                    <a:pt x="11324" y="845786"/>
                  </a:moveTo>
                  <a:lnTo>
                    <a:pt x="3261" y="845786"/>
                  </a:lnTo>
                  <a:lnTo>
                    <a:pt x="0" y="842525"/>
                  </a:lnTo>
                  <a:lnTo>
                    <a:pt x="0" y="790717"/>
                  </a:lnTo>
                  <a:lnTo>
                    <a:pt x="3261" y="787456"/>
                  </a:lnTo>
                  <a:lnTo>
                    <a:pt x="11324" y="787456"/>
                  </a:lnTo>
                  <a:lnTo>
                    <a:pt x="14586" y="790717"/>
                  </a:lnTo>
                  <a:lnTo>
                    <a:pt x="14586" y="842525"/>
                  </a:lnTo>
                  <a:lnTo>
                    <a:pt x="11324" y="845786"/>
                  </a:lnTo>
                  <a:close/>
                </a:path>
                <a:path w="14605" h="1502410">
                  <a:moveTo>
                    <a:pt x="11324" y="714543"/>
                  </a:moveTo>
                  <a:lnTo>
                    <a:pt x="3261" y="714543"/>
                  </a:lnTo>
                  <a:lnTo>
                    <a:pt x="0" y="711282"/>
                  </a:lnTo>
                  <a:lnTo>
                    <a:pt x="0" y="659474"/>
                  </a:lnTo>
                  <a:lnTo>
                    <a:pt x="3261" y="656213"/>
                  </a:lnTo>
                  <a:lnTo>
                    <a:pt x="11324" y="656213"/>
                  </a:lnTo>
                  <a:lnTo>
                    <a:pt x="14586" y="659474"/>
                  </a:lnTo>
                  <a:lnTo>
                    <a:pt x="14586" y="711282"/>
                  </a:lnTo>
                  <a:lnTo>
                    <a:pt x="11324" y="714543"/>
                  </a:lnTo>
                  <a:close/>
                </a:path>
                <a:path w="14605" h="1502410">
                  <a:moveTo>
                    <a:pt x="11324" y="583300"/>
                  </a:moveTo>
                  <a:lnTo>
                    <a:pt x="3261" y="583300"/>
                  </a:lnTo>
                  <a:lnTo>
                    <a:pt x="0" y="580039"/>
                  </a:lnTo>
                  <a:lnTo>
                    <a:pt x="0" y="528232"/>
                  </a:lnTo>
                  <a:lnTo>
                    <a:pt x="3261" y="524970"/>
                  </a:lnTo>
                  <a:lnTo>
                    <a:pt x="11324" y="524970"/>
                  </a:lnTo>
                  <a:lnTo>
                    <a:pt x="14586" y="528232"/>
                  </a:lnTo>
                  <a:lnTo>
                    <a:pt x="14586" y="580039"/>
                  </a:lnTo>
                  <a:lnTo>
                    <a:pt x="11324" y="583300"/>
                  </a:lnTo>
                  <a:close/>
                </a:path>
                <a:path w="14605" h="1502410">
                  <a:moveTo>
                    <a:pt x="11324" y="452058"/>
                  </a:moveTo>
                  <a:lnTo>
                    <a:pt x="3261" y="452058"/>
                  </a:lnTo>
                  <a:lnTo>
                    <a:pt x="0" y="448797"/>
                  </a:lnTo>
                  <a:lnTo>
                    <a:pt x="0" y="396989"/>
                  </a:lnTo>
                  <a:lnTo>
                    <a:pt x="3261" y="393728"/>
                  </a:lnTo>
                  <a:lnTo>
                    <a:pt x="11324" y="393728"/>
                  </a:lnTo>
                  <a:lnTo>
                    <a:pt x="14586" y="396989"/>
                  </a:lnTo>
                  <a:lnTo>
                    <a:pt x="14586" y="448797"/>
                  </a:lnTo>
                  <a:lnTo>
                    <a:pt x="11324" y="452058"/>
                  </a:lnTo>
                  <a:close/>
                </a:path>
                <a:path w="14605" h="1502410">
                  <a:moveTo>
                    <a:pt x="11324" y="320815"/>
                  </a:moveTo>
                  <a:lnTo>
                    <a:pt x="3261" y="320815"/>
                  </a:lnTo>
                  <a:lnTo>
                    <a:pt x="0" y="317554"/>
                  </a:lnTo>
                  <a:lnTo>
                    <a:pt x="0" y="265746"/>
                  </a:lnTo>
                  <a:lnTo>
                    <a:pt x="3261" y="262485"/>
                  </a:lnTo>
                  <a:lnTo>
                    <a:pt x="11324" y="262485"/>
                  </a:lnTo>
                  <a:lnTo>
                    <a:pt x="14586" y="265746"/>
                  </a:lnTo>
                  <a:lnTo>
                    <a:pt x="14586" y="317554"/>
                  </a:lnTo>
                  <a:lnTo>
                    <a:pt x="11324" y="320815"/>
                  </a:lnTo>
                  <a:close/>
                </a:path>
                <a:path w="14605" h="1502410">
                  <a:moveTo>
                    <a:pt x="11324" y="189572"/>
                  </a:moveTo>
                  <a:lnTo>
                    <a:pt x="3261" y="189572"/>
                  </a:lnTo>
                  <a:lnTo>
                    <a:pt x="0" y="186311"/>
                  </a:lnTo>
                  <a:lnTo>
                    <a:pt x="0" y="134503"/>
                  </a:lnTo>
                  <a:lnTo>
                    <a:pt x="3261" y="131242"/>
                  </a:lnTo>
                  <a:lnTo>
                    <a:pt x="11324" y="131242"/>
                  </a:lnTo>
                  <a:lnTo>
                    <a:pt x="14586" y="134503"/>
                  </a:lnTo>
                  <a:lnTo>
                    <a:pt x="14586" y="186311"/>
                  </a:lnTo>
                  <a:lnTo>
                    <a:pt x="11324" y="189572"/>
                  </a:lnTo>
                  <a:close/>
                </a:path>
                <a:path w="14605" h="1502410">
                  <a:moveTo>
                    <a:pt x="11324" y="58330"/>
                  </a:moveTo>
                  <a:lnTo>
                    <a:pt x="3261" y="58330"/>
                  </a:lnTo>
                  <a:lnTo>
                    <a:pt x="0" y="55068"/>
                  </a:lnTo>
                  <a:lnTo>
                    <a:pt x="0" y="3261"/>
                  </a:lnTo>
                  <a:lnTo>
                    <a:pt x="3261" y="0"/>
                  </a:lnTo>
                  <a:lnTo>
                    <a:pt x="11324" y="0"/>
                  </a:lnTo>
                  <a:lnTo>
                    <a:pt x="14586" y="3261"/>
                  </a:lnTo>
                  <a:lnTo>
                    <a:pt x="14586" y="55068"/>
                  </a:lnTo>
                  <a:lnTo>
                    <a:pt x="11324" y="58330"/>
                  </a:lnTo>
                  <a:close/>
                </a:path>
              </a:pathLst>
            </a:custGeom>
            <a:solidFill>
              <a:srgbClr val="201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837094" y="4585701"/>
              <a:ext cx="532765" cy="494030"/>
            </a:xfrm>
            <a:custGeom>
              <a:avLst/>
              <a:gdLst/>
              <a:ahLst/>
              <a:cxnLst/>
              <a:rect l="l" t="t" r="r" b="b"/>
              <a:pathLst>
                <a:path w="532765" h="494029">
                  <a:moveTo>
                    <a:pt x="499370" y="493839"/>
                  </a:moveTo>
                  <a:lnTo>
                    <a:pt x="0" y="493839"/>
                  </a:lnTo>
                  <a:lnTo>
                    <a:pt x="0" y="0"/>
                  </a:lnTo>
                  <a:lnTo>
                    <a:pt x="499370" y="0"/>
                  </a:lnTo>
                  <a:lnTo>
                    <a:pt x="512294" y="2417"/>
                  </a:lnTo>
                  <a:lnTo>
                    <a:pt x="522847" y="9010"/>
                  </a:lnTo>
                  <a:lnTo>
                    <a:pt x="529962" y="18790"/>
                  </a:lnTo>
                  <a:lnTo>
                    <a:pt x="532571" y="30766"/>
                  </a:lnTo>
                  <a:lnTo>
                    <a:pt x="532571" y="463073"/>
                  </a:lnTo>
                  <a:lnTo>
                    <a:pt x="529962" y="475048"/>
                  </a:lnTo>
                  <a:lnTo>
                    <a:pt x="522847" y="484828"/>
                  </a:lnTo>
                  <a:lnTo>
                    <a:pt x="512294" y="491421"/>
                  </a:lnTo>
                  <a:lnTo>
                    <a:pt x="499370" y="493839"/>
                  </a:lnTo>
                  <a:close/>
                </a:path>
              </a:pathLst>
            </a:custGeom>
            <a:solidFill>
              <a:srgbClr val="FEC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01250" y="4927839"/>
              <a:ext cx="105410" cy="66675"/>
            </a:xfrm>
            <a:custGeom>
              <a:avLst/>
              <a:gdLst/>
              <a:ahLst/>
              <a:cxnLst/>
              <a:rect l="l" t="t" r="r" b="b"/>
              <a:pathLst>
                <a:path w="105409" h="66675">
                  <a:moveTo>
                    <a:pt x="104801" y="66160"/>
                  </a:moveTo>
                  <a:lnTo>
                    <a:pt x="0" y="66160"/>
                  </a:lnTo>
                  <a:lnTo>
                    <a:pt x="0" y="0"/>
                  </a:lnTo>
                  <a:lnTo>
                    <a:pt x="104801" y="0"/>
                  </a:lnTo>
                  <a:lnTo>
                    <a:pt x="104801" y="66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26866" y="4585704"/>
              <a:ext cx="153035" cy="116205"/>
            </a:xfrm>
            <a:custGeom>
              <a:avLst/>
              <a:gdLst/>
              <a:ahLst/>
              <a:cxnLst/>
              <a:rect l="l" t="t" r="r" b="b"/>
              <a:pathLst>
                <a:path w="153034" h="116204">
                  <a:moveTo>
                    <a:pt x="153037" y="115785"/>
                  </a:moveTo>
                  <a:lnTo>
                    <a:pt x="0" y="115785"/>
                  </a:lnTo>
                  <a:lnTo>
                    <a:pt x="0" y="0"/>
                  </a:lnTo>
                  <a:lnTo>
                    <a:pt x="153037" y="0"/>
                  </a:lnTo>
                  <a:lnTo>
                    <a:pt x="153037" y="115785"/>
                  </a:lnTo>
                  <a:close/>
                </a:path>
              </a:pathLst>
            </a:custGeom>
            <a:solidFill>
              <a:srgbClr val="FFAB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99451" y="5567296"/>
              <a:ext cx="3734435" cy="105410"/>
            </a:xfrm>
            <a:custGeom>
              <a:avLst/>
              <a:gdLst/>
              <a:ahLst/>
              <a:cxnLst/>
              <a:rect l="l" t="t" r="r" b="b"/>
              <a:pathLst>
                <a:path w="3734434" h="105410">
                  <a:moveTo>
                    <a:pt x="3681465" y="104811"/>
                  </a:moveTo>
                  <a:lnTo>
                    <a:pt x="52363" y="104811"/>
                  </a:lnTo>
                  <a:lnTo>
                    <a:pt x="31981" y="100697"/>
                  </a:lnTo>
                  <a:lnTo>
                    <a:pt x="15337" y="89478"/>
                  </a:lnTo>
                  <a:lnTo>
                    <a:pt x="4115" y="72837"/>
                  </a:lnTo>
                  <a:lnTo>
                    <a:pt x="0" y="52351"/>
                  </a:lnTo>
                  <a:lnTo>
                    <a:pt x="4115" y="31973"/>
                  </a:lnTo>
                  <a:lnTo>
                    <a:pt x="15337" y="15333"/>
                  </a:lnTo>
                  <a:lnTo>
                    <a:pt x="31981" y="4114"/>
                  </a:lnTo>
                  <a:lnTo>
                    <a:pt x="52363" y="0"/>
                  </a:lnTo>
                  <a:lnTo>
                    <a:pt x="3681465" y="0"/>
                  </a:lnTo>
                  <a:lnTo>
                    <a:pt x="3701847" y="4114"/>
                  </a:lnTo>
                  <a:lnTo>
                    <a:pt x="3718491" y="15333"/>
                  </a:lnTo>
                  <a:lnTo>
                    <a:pt x="3729713" y="31973"/>
                  </a:lnTo>
                  <a:lnTo>
                    <a:pt x="3733828" y="52460"/>
                  </a:lnTo>
                  <a:lnTo>
                    <a:pt x="3729713" y="72837"/>
                  </a:lnTo>
                  <a:lnTo>
                    <a:pt x="3718491" y="89478"/>
                  </a:lnTo>
                  <a:lnTo>
                    <a:pt x="3701847" y="100697"/>
                  </a:lnTo>
                  <a:lnTo>
                    <a:pt x="3681465" y="104811"/>
                  </a:lnTo>
                  <a:close/>
                </a:path>
              </a:pathLst>
            </a:custGeom>
            <a:solidFill>
              <a:srgbClr val="D0D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0025" y="2376510"/>
              <a:ext cx="3297268" cy="3190784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241" y="231836"/>
            <a:ext cx="47434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9145" algn="l"/>
              </a:tabLst>
            </a:pPr>
            <a:r>
              <a:rPr sz="5000" spc="855" dirty="0">
                <a:solidFill>
                  <a:srgbClr val="18384A"/>
                </a:solidFill>
              </a:rPr>
              <a:t>PAIN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905" dirty="0">
                <a:solidFill>
                  <a:srgbClr val="18384A"/>
                </a:solidFill>
              </a:rPr>
              <a:t>POINTS</a:t>
            </a:r>
            <a:endParaRPr sz="5000"/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16" y="1627733"/>
            <a:ext cx="66675" cy="6667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30079" y="1449964"/>
            <a:ext cx="9332595" cy="901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290" dirty="0">
                <a:solidFill>
                  <a:srgbClr val="18384A"/>
                </a:solidFill>
                <a:latin typeface="Arial"/>
                <a:cs typeface="Arial"/>
              </a:rPr>
              <a:t>Have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to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take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55" dirty="0">
                <a:solidFill>
                  <a:srgbClr val="18384A"/>
                </a:solidFill>
                <a:latin typeface="Arial"/>
                <a:cs typeface="Arial"/>
              </a:rPr>
              <a:t>manual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note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 of 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incoming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85" dirty="0">
                <a:solidFill>
                  <a:srgbClr val="18384A"/>
                </a:solidFill>
                <a:latin typeface="Arial"/>
                <a:cs typeface="Arial"/>
              </a:rPr>
              <a:t>orders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100" spc="215" dirty="0">
                <a:solidFill>
                  <a:srgbClr val="18384A"/>
                </a:solidFill>
                <a:latin typeface="Arial"/>
                <a:cs typeface="Arial"/>
              </a:rPr>
              <a:t>It</a:t>
            </a: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40" dirty="0">
                <a:solidFill>
                  <a:srgbClr val="18384A"/>
                </a:solidFill>
                <a:latin typeface="Arial"/>
                <a:cs typeface="Arial"/>
              </a:rPr>
              <a:t>becomes</a:t>
            </a: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 difficult 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to</a:t>
            </a: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take</a:t>
            </a: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 note 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of</a:t>
            </a: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65" dirty="0">
                <a:solidFill>
                  <a:srgbClr val="18384A"/>
                </a:solidFill>
                <a:latin typeface="Arial"/>
                <a:cs typeface="Arial"/>
              </a:rPr>
              <a:t>all</a:t>
            </a: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the</a:t>
            </a: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details</a:t>
            </a: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 manually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16" y="2180183"/>
            <a:ext cx="66675" cy="6667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30079" y="2554864"/>
            <a:ext cx="6510020" cy="1454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from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110" dirty="0">
                <a:solidFill>
                  <a:srgbClr val="18384A"/>
                </a:solidFill>
                <a:latin typeface="Arial"/>
                <a:cs typeface="Arial"/>
              </a:rPr>
              <a:t>IG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75" dirty="0">
                <a:solidFill>
                  <a:srgbClr val="18384A"/>
                </a:solidFill>
                <a:latin typeface="Arial"/>
                <a:cs typeface="Arial"/>
              </a:rPr>
              <a:t>chat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85" dirty="0">
                <a:solidFill>
                  <a:srgbClr val="18384A"/>
                </a:solidFill>
                <a:latin typeface="Arial"/>
                <a:cs typeface="Arial"/>
              </a:rPr>
              <a:t>while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confirming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65" dirty="0">
                <a:solidFill>
                  <a:srgbClr val="18384A"/>
                </a:solidFill>
                <a:latin typeface="Arial"/>
                <a:cs typeface="Arial"/>
              </a:rPr>
              <a:t>order.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72600"/>
              </a:lnSpc>
              <a:tabLst>
                <a:tab pos="1329055" algn="l"/>
                <a:tab pos="2664460" algn="l"/>
                <a:tab pos="3426460" algn="l"/>
                <a:tab pos="4528185" algn="l"/>
                <a:tab pos="4926965" algn="l"/>
                <a:tab pos="5598160" algn="l"/>
              </a:tabLst>
            </a:pPr>
            <a:r>
              <a:rPr sz="2100" spc="305" dirty="0">
                <a:solidFill>
                  <a:srgbClr val="18384A"/>
                </a:solidFill>
                <a:latin typeface="Arial"/>
                <a:cs typeface="Arial"/>
              </a:rPr>
              <a:t>Official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70" dirty="0">
                <a:solidFill>
                  <a:srgbClr val="18384A"/>
                </a:solidFill>
                <a:latin typeface="Arial"/>
                <a:cs typeface="Arial"/>
              </a:rPr>
              <a:t>reviews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45" dirty="0">
                <a:solidFill>
                  <a:srgbClr val="18384A"/>
                </a:solidFill>
                <a:latin typeface="Arial"/>
                <a:cs typeface="Arial"/>
              </a:rPr>
              <a:t>and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rating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110" dirty="0">
                <a:solidFill>
                  <a:srgbClr val="18384A"/>
                </a:solidFill>
                <a:latin typeface="Arial"/>
                <a:cs typeface="Arial"/>
              </a:rPr>
              <a:t>is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05" dirty="0">
                <a:solidFill>
                  <a:srgbClr val="18384A"/>
                </a:solidFill>
                <a:latin typeface="Arial"/>
                <a:cs typeface="Arial"/>
              </a:rPr>
              <a:t>not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60" dirty="0">
                <a:solidFill>
                  <a:srgbClr val="18384A"/>
                </a:solidFill>
                <a:latin typeface="Arial"/>
                <a:cs typeface="Arial"/>
              </a:rPr>
              <a:t>there, 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required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to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85" dirty="0">
                <a:solidFill>
                  <a:srgbClr val="18384A"/>
                </a:solidFill>
                <a:latin typeface="Arial"/>
                <a:cs typeface="Arial"/>
              </a:rPr>
              <a:t>win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customers </a:t>
            </a:r>
            <a:r>
              <a:rPr sz="2100" spc="250" dirty="0">
                <a:solidFill>
                  <a:srgbClr val="18384A"/>
                </a:solidFill>
                <a:latin typeface="Arial"/>
                <a:cs typeface="Arial"/>
              </a:rPr>
              <a:t>trust.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16" y="3285083"/>
            <a:ext cx="66675" cy="6667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384299" y="3107314"/>
            <a:ext cx="267843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28065" algn="l"/>
                <a:tab pos="2158365" algn="l"/>
              </a:tabLst>
            </a:pPr>
            <a:r>
              <a:rPr sz="2100" spc="280" dirty="0">
                <a:solidFill>
                  <a:srgbClr val="18384A"/>
                </a:solidFill>
                <a:latin typeface="Arial"/>
                <a:cs typeface="Arial"/>
              </a:rPr>
              <a:t>these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05" dirty="0">
                <a:solidFill>
                  <a:srgbClr val="18384A"/>
                </a:solidFill>
                <a:latin typeface="Arial"/>
                <a:cs typeface="Arial"/>
              </a:rPr>
              <a:t>points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85" dirty="0">
                <a:solidFill>
                  <a:srgbClr val="18384A"/>
                </a:solidFill>
                <a:latin typeface="Arial"/>
                <a:cs typeface="Arial"/>
              </a:rPr>
              <a:t>are</a:t>
            </a:r>
            <a:endParaRPr sz="2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5116" y="4346636"/>
            <a:ext cx="84632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1490" algn="l"/>
              </a:tabLst>
            </a:pPr>
            <a:r>
              <a:rPr sz="5000" b="1" spc="1065" dirty="0">
                <a:solidFill>
                  <a:srgbClr val="18384A"/>
                </a:solidFill>
                <a:latin typeface="Calibri"/>
                <a:cs typeface="Calibri"/>
              </a:rPr>
              <a:t>PROPOSED</a:t>
            </a:r>
            <a:r>
              <a:rPr sz="5000" b="1" dirty="0">
                <a:solidFill>
                  <a:srgbClr val="18384A"/>
                </a:solidFill>
                <a:latin typeface="Calibri"/>
                <a:cs typeface="Calibri"/>
              </a:rPr>
              <a:t>	</a:t>
            </a:r>
            <a:r>
              <a:rPr sz="5000" b="1" spc="935" dirty="0">
                <a:solidFill>
                  <a:srgbClr val="18384A"/>
                </a:solidFill>
                <a:latin typeface="Calibri"/>
                <a:cs typeface="Calibri"/>
              </a:rPr>
              <a:t>SOLUTIONS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4140" y="5143500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823AB4">
              <a:alpha val="7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07581" y="5621789"/>
            <a:ext cx="7472680" cy="901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64360" algn="l"/>
                <a:tab pos="2873375" algn="l"/>
                <a:tab pos="4410710" algn="l"/>
                <a:tab pos="5892800" algn="l"/>
              </a:tabLst>
            </a:pPr>
            <a:r>
              <a:rPr sz="2100" spc="-200" dirty="0">
                <a:solidFill>
                  <a:srgbClr val="18384A"/>
                </a:solidFill>
                <a:latin typeface="Arial"/>
                <a:cs typeface="Arial"/>
              </a:rPr>
              <a:t>1.</a:t>
            </a:r>
            <a:r>
              <a:rPr sz="2100" spc="-19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Separate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70" dirty="0">
                <a:solidFill>
                  <a:srgbClr val="18384A"/>
                </a:solidFill>
                <a:latin typeface="Arial"/>
                <a:cs typeface="Arial"/>
              </a:rPr>
              <a:t>small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54" dirty="0">
                <a:solidFill>
                  <a:srgbClr val="18384A"/>
                </a:solidFill>
                <a:latin typeface="Arial"/>
                <a:cs typeface="Arial"/>
              </a:rPr>
              <a:t>business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65" dirty="0">
                <a:solidFill>
                  <a:srgbClr val="18384A"/>
                </a:solidFill>
                <a:latin typeface="Arial"/>
                <a:cs typeface="Arial"/>
              </a:rPr>
              <a:t>account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55" dirty="0">
                <a:solidFill>
                  <a:srgbClr val="18384A"/>
                </a:solidFill>
                <a:latin typeface="Arial"/>
                <a:cs typeface="Arial"/>
              </a:rPr>
              <a:t>category</a:t>
            </a:r>
            <a:endParaRPr sz="21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1830"/>
              </a:spcBef>
              <a:tabLst>
                <a:tab pos="1438910" algn="l"/>
                <a:tab pos="2708910" algn="l"/>
                <a:tab pos="4302125" algn="l"/>
                <a:tab pos="5747385" algn="l"/>
                <a:tab pos="6650990" algn="l"/>
              </a:tabLst>
            </a:pPr>
            <a:r>
              <a:rPr sz="2100" spc="305" dirty="0">
                <a:solidFill>
                  <a:srgbClr val="18384A"/>
                </a:solidFill>
                <a:latin typeface="Arial"/>
                <a:cs typeface="Arial"/>
              </a:rPr>
              <a:t>under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public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65" dirty="0">
                <a:solidFill>
                  <a:srgbClr val="18384A"/>
                </a:solidFill>
                <a:latin typeface="Arial"/>
                <a:cs typeface="Arial"/>
              </a:rPr>
              <a:t>account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00" dirty="0">
                <a:solidFill>
                  <a:srgbClr val="18384A"/>
                </a:solidFill>
                <a:latin typeface="Arial"/>
                <a:cs typeface="Arial"/>
              </a:rPr>
              <a:t>section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45" dirty="0">
                <a:solidFill>
                  <a:srgbClr val="18384A"/>
                </a:solidFill>
                <a:latin typeface="Arial"/>
                <a:cs typeface="Arial"/>
              </a:rPr>
              <a:t>and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70" dirty="0">
                <a:solidFill>
                  <a:srgbClr val="18384A"/>
                </a:solidFill>
                <a:latin typeface="Arial"/>
                <a:cs typeface="Arial"/>
              </a:rPr>
              <a:t>some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95333" y="5621789"/>
            <a:ext cx="2067560" cy="901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  <a:tabLst>
                <a:tab pos="772795" algn="l"/>
                <a:tab pos="1352550" algn="l"/>
              </a:tabLst>
            </a:pP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can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85" dirty="0">
                <a:solidFill>
                  <a:srgbClr val="18384A"/>
                </a:solidFill>
                <a:latin typeface="Arial"/>
                <a:cs typeface="Arial"/>
              </a:rPr>
              <a:t>be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95" dirty="0">
                <a:solidFill>
                  <a:srgbClr val="18384A"/>
                </a:solidFill>
                <a:latin typeface="Arial"/>
                <a:cs typeface="Arial"/>
              </a:rPr>
              <a:t>built</a:t>
            </a:r>
            <a:endParaRPr sz="2100">
              <a:latin typeface="Arial"/>
              <a:cs typeface="Arial"/>
            </a:endParaRPr>
          </a:p>
          <a:p>
            <a:pPr marR="7620" algn="r">
              <a:lnSpc>
                <a:spcPct val="100000"/>
              </a:lnSpc>
              <a:spcBef>
                <a:spcPts val="1830"/>
              </a:spcBef>
            </a:pP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customized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5342" y="6726689"/>
            <a:ext cx="7390130" cy="901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25"/>
              </a:spcBef>
            </a:pP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features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60" dirty="0">
                <a:solidFill>
                  <a:srgbClr val="18384A"/>
                </a:solidFill>
                <a:latin typeface="Arial"/>
                <a:cs typeface="Arial"/>
              </a:rPr>
              <a:t>can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be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released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under </a:t>
            </a:r>
            <a:r>
              <a:rPr sz="2100" spc="215" dirty="0">
                <a:solidFill>
                  <a:srgbClr val="18384A"/>
                </a:solidFill>
                <a:latin typeface="Arial"/>
                <a:cs typeface="Arial"/>
              </a:rPr>
              <a:t>this.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2.</a:t>
            </a:r>
            <a:r>
              <a:rPr sz="2100" spc="-20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Separate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50" dirty="0">
                <a:solidFill>
                  <a:srgbClr val="18384A"/>
                </a:solidFill>
                <a:latin typeface="Arial"/>
                <a:cs typeface="Arial"/>
              </a:rPr>
              <a:t>option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to </a:t>
            </a: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directly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50" dirty="0">
                <a:solidFill>
                  <a:srgbClr val="18384A"/>
                </a:solidFill>
                <a:latin typeface="Arial"/>
                <a:cs typeface="Arial"/>
              </a:rPr>
              <a:t>placing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the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05" dirty="0">
                <a:solidFill>
                  <a:srgbClr val="18384A"/>
                </a:solidFill>
                <a:latin typeface="Arial"/>
                <a:cs typeface="Arial"/>
              </a:rPr>
              <a:t>order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1472" y="7831589"/>
            <a:ext cx="8467090" cy="1454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0830" indent="-277495">
              <a:lnSpc>
                <a:spcPct val="100000"/>
              </a:lnSpc>
              <a:spcBef>
                <a:spcPts val="125"/>
              </a:spcBef>
              <a:buAutoNum type="arabicPeriod" startAt="3"/>
              <a:tabLst>
                <a:tab pos="291465" algn="l"/>
              </a:tabLst>
            </a:pPr>
            <a:r>
              <a:rPr sz="2100" spc="330" dirty="0">
                <a:solidFill>
                  <a:srgbClr val="18384A"/>
                </a:solidFill>
                <a:latin typeface="Arial"/>
                <a:cs typeface="Arial"/>
              </a:rPr>
              <a:t>Adding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80" dirty="0">
                <a:solidFill>
                  <a:srgbClr val="18384A"/>
                </a:solidFill>
                <a:latin typeface="Arial"/>
                <a:cs typeface="Arial"/>
              </a:rPr>
              <a:t>payment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options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70" dirty="0">
                <a:solidFill>
                  <a:srgbClr val="18384A"/>
                </a:solidFill>
                <a:latin typeface="Arial"/>
                <a:cs typeface="Arial"/>
              </a:rPr>
              <a:t>and</a:t>
            </a: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order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40" dirty="0">
                <a:solidFill>
                  <a:srgbClr val="18384A"/>
                </a:solidFill>
                <a:latin typeface="Arial"/>
                <a:cs typeface="Arial"/>
              </a:rPr>
              <a:t>tracking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feature</a:t>
            </a:r>
            <a:endParaRPr sz="2100">
              <a:latin typeface="Arial"/>
              <a:cs typeface="Arial"/>
            </a:endParaRPr>
          </a:p>
          <a:p>
            <a:pPr marL="290830" marR="118745" indent="-278765">
              <a:lnSpc>
                <a:spcPct val="172600"/>
              </a:lnSpc>
              <a:buAutoNum type="arabicPeriod" startAt="3"/>
              <a:tabLst>
                <a:tab pos="291465" algn="l"/>
                <a:tab pos="1828800" algn="l"/>
                <a:tab pos="3661410" algn="l"/>
                <a:tab pos="4196715" algn="l"/>
                <a:tab pos="5031105" algn="l"/>
                <a:tab pos="6426200" algn="l"/>
                <a:tab pos="7247890" algn="l"/>
              </a:tabLst>
            </a:pPr>
            <a:r>
              <a:rPr sz="2100" spc="290" dirty="0">
                <a:solidFill>
                  <a:srgbClr val="18384A"/>
                </a:solidFill>
                <a:latin typeface="Arial"/>
                <a:cs typeface="Arial"/>
              </a:rPr>
              <a:t>Allowing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05" dirty="0">
                <a:solidFill>
                  <a:srgbClr val="18384A"/>
                </a:solidFill>
                <a:latin typeface="Arial"/>
                <a:cs typeface="Arial"/>
              </a:rPr>
              <a:t>customers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95" dirty="0">
                <a:solidFill>
                  <a:srgbClr val="18384A"/>
                </a:solidFill>
                <a:latin typeface="Arial"/>
                <a:cs typeface="Arial"/>
              </a:rPr>
              <a:t>to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80" dirty="0">
                <a:solidFill>
                  <a:srgbClr val="18384A"/>
                </a:solidFill>
                <a:latin typeface="Arial"/>
                <a:cs typeface="Arial"/>
              </a:rPr>
              <a:t>add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70" dirty="0">
                <a:solidFill>
                  <a:srgbClr val="18384A"/>
                </a:solidFill>
                <a:latin typeface="Arial"/>
                <a:cs typeface="Arial"/>
              </a:rPr>
              <a:t>reviews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45" dirty="0">
                <a:solidFill>
                  <a:srgbClr val="18384A"/>
                </a:solidFill>
                <a:latin typeface="Arial"/>
                <a:cs typeface="Arial"/>
              </a:rPr>
              <a:t>and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ratings </a:t>
            </a: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product.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7858" y="8384039"/>
            <a:ext cx="105537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8005" algn="l"/>
              </a:tabLst>
            </a:pPr>
            <a:r>
              <a:rPr sz="2100" spc="295" dirty="0">
                <a:solidFill>
                  <a:srgbClr val="18384A"/>
                </a:solidFill>
                <a:latin typeface="Arial"/>
                <a:cs typeface="Arial"/>
              </a:rPr>
              <a:t>to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85" dirty="0">
                <a:solidFill>
                  <a:srgbClr val="18384A"/>
                </a:solidFill>
                <a:latin typeface="Arial"/>
                <a:cs typeface="Arial"/>
              </a:rPr>
              <a:t>the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5342" y="9488939"/>
            <a:ext cx="916876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5.</a:t>
            </a:r>
            <a:r>
              <a:rPr sz="2100" spc="-20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Including </a:t>
            </a:r>
            <a:r>
              <a:rPr sz="2100" spc="240" dirty="0">
                <a:solidFill>
                  <a:srgbClr val="18384A"/>
                </a:solidFill>
                <a:latin typeface="Arial"/>
                <a:cs typeface="Arial"/>
              </a:rPr>
              <a:t>live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75" dirty="0">
                <a:solidFill>
                  <a:srgbClr val="18384A"/>
                </a:solidFill>
                <a:latin typeface="Arial"/>
                <a:cs typeface="Arial"/>
              </a:rPr>
              <a:t>updating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40" dirty="0">
                <a:solidFill>
                  <a:srgbClr val="18384A"/>
                </a:solidFill>
                <a:latin typeface="Arial"/>
                <a:cs typeface="Arial"/>
              </a:rPr>
              <a:t>avability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of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95" dirty="0">
                <a:solidFill>
                  <a:srgbClr val="18384A"/>
                </a:solidFill>
                <a:latin typeface="Arial"/>
                <a:cs typeface="Arial"/>
              </a:rPr>
              <a:t>orders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00" dirty="0">
                <a:solidFill>
                  <a:srgbClr val="18384A"/>
                </a:solidFill>
                <a:latin typeface="Arial"/>
                <a:cs typeface="Arial"/>
              </a:rPr>
              <a:t>for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05" dirty="0">
                <a:solidFill>
                  <a:srgbClr val="18384A"/>
                </a:solidFill>
                <a:latin typeface="Arial"/>
                <a:cs typeface="Arial"/>
              </a:rPr>
              <a:t>customers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80003" y="7804"/>
            <a:ext cx="5710555" cy="9850755"/>
            <a:chOff x="12580003" y="7804"/>
            <a:chExt cx="5710555" cy="9850755"/>
          </a:xfrm>
        </p:grpSpPr>
        <p:sp>
          <p:nvSpPr>
            <p:cNvPr id="3" name="object 3"/>
            <p:cNvSpPr/>
            <p:nvPr/>
          </p:nvSpPr>
          <p:spPr>
            <a:xfrm>
              <a:off x="12830617" y="7804"/>
              <a:ext cx="2257425" cy="2257425"/>
            </a:xfrm>
            <a:custGeom>
              <a:avLst/>
              <a:gdLst/>
              <a:ahLst/>
              <a:cxnLst/>
              <a:rect l="l" t="t" r="r" b="b"/>
              <a:pathLst>
                <a:path w="2257425" h="2257425">
                  <a:moveTo>
                    <a:pt x="1128712" y="2257424"/>
                  </a:moveTo>
                  <a:lnTo>
                    <a:pt x="1081000" y="2256434"/>
                  </a:lnTo>
                  <a:lnTo>
                    <a:pt x="1033792" y="2253490"/>
                  </a:lnTo>
                  <a:lnTo>
                    <a:pt x="987129" y="2248630"/>
                  </a:lnTo>
                  <a:lnTo>
                    <a:pt x="941048" y="2241895"/>
                  </a:lnTo>
                  <a:lnTo>
                    <a:pt x="895590" y="2233322"/>
                  </a:lnTo>
                  <a:lnTo>
                    <a:pt x="850793" y="2222952"/>
                  </a:lnTo>
                  <a:lnTo>
                    <a:pt x="806698" y="2210824"/>
                  </a:lnTo>
                  <a:lnTo>
                    <a:pt x="763341" y="2196977"/>
                  </a:lnTo>
                  <a:lnTo>
                    <a:pt x="720764" y="2181449"/>
                  </a:lnTo>
                  <a:lnTo>
                    <a:pt x="679005" y="2164281"/>
                  </a:lnTo>
                  <a:lnTo>
                    <a:pt x="638104" y="2145511"/>
                  </a:lnTo>
                  <a:lnTo>
                    <a:pt x="598099" y="2125178"/>
                  </a:lnTo>
                  <a:lnTo>
                    <a:pt x="559029" y="2103322"/>
                  </a:lnTo>
                  <a:lnTo>
                    <a:pt x="520935" y="2079982"/>
                  </a:lnTo>
                  <a:lnTo>
                    <a:pt x="483854" y="2055197"/>
                  </a:lnTo>
                  <a:lnTo>
                    <a:pt x="447827" y="2029006"/>
                  </a:lnTo>
                  <a:lnTo>
                    <a:pt x="412892" y="2001448"/>
                  </a:lnTo>
                  <a:lnTo>
                    <a:pt x="379089" y="1972563"/>
                  </a:lnTo>
                  <a:lnTo>
                    <a:pt x="346457" y="1942390"/>
                  </a:lnTo>
                  <a:lnTo>
                    <a:pt x="315034" y="1910967"/>
                  </a:lnTo>
                  <a:lnTo>
                    <a:pt x="284861" y="1878335"/>
                  </a:lnTo>
                  <a:lnTo>
                    <a:pt x="255976" y="1844532"/>
                  </a:lnTo>
                  <a:lnTo>
                    <a:pt x="228418" y="1809597"/>
                  </a:lnTo>
                  <a:lnTo>
                    <a:pt x="202227" y="1773570"/>
                  </a:lnTo>
                  <a:lnTo>
                    <a:pt x="177442" y="1736489"/>
                  </a:lnTo>
                  <a:lnTo>
                    <a:pt x="154102" y="1698395"/>
                  </a:lnTo>
                  <a:lnTo>
                    <a:pt x="132246" y="1659325"/>
                  </a:lnTo>
                  <a:lnTo>
                    <a:pt x="111913" y="1619320"/>
                  </a:lnTo>
                  <a:lnTo>
                    <a:pt x="93143" y="1578419"/>
                  </a:lnTo>
                  <a:lnTo>
                    <a:pt x="75975" y="1536660"/>
                  </a:lnTo>
                  <a:lnTo>
                    <a:pt x="60447" y="1494083"/>
                  </a:lnTo>
                  <a:lnTo>
                    <a:pt x="46600" y="1450726"/>
                  </a:lnTo>
                  <a:lnTo>
                    <a:pt x="34471" y="1406630"/>
                  </a:lnTo>
                  <a:lnTo>
                    <a:pt x="24102" y="1361834"/>
                  </a:lnTo>
                  <a:lnTo>
                    <a:pt x="15529" y="1316376"/>
                  </a:lnTo>
                  <a:lnTo>
                    <a:pt x="8794" y="1270295"/>
                  </a:lnTo>
                  <a:lnTo>
                    <a:pt x="3934" y="1223632"/>
                  </a:lnTo>
                  <a:lnTo>
                    <a:pt x="990" y="1176424"/>
                  </a:lnTo>
                  <a:lnTo>
                    <a:pt x="0" y="1128712"/>
                  </a:lnTo>
                  <a:lnTo>
                    <a:pt x="990" y="1081000"/>
                  </a:lnTo>
                  <a:lnTo>
                    <a:pt x="3934" y="1033792"/>
                  </a:lnTo>
                  <a:lnTo>
                    <a:pt x="8794" y="987129"/>
                  </a:lnTo>
                  <a:lnTo>
                    <a:pt x="15529" y="941048"/>
                  </a:lnTo>
                  <a:lnTo>
                    <a:pt x="24102" y="895590"/>
                  </a:lnTo>
                  <a:lnTo>
                    <a:pt x="34471" y="850793"/>
                  </a:lnTo>
                  <a:lnTo>
                    <a:pt x="46600" y="806698"/>
                  </a:lnTo>
                  <a:lnTo>
                    <a:pt x="60447" y="763341"/>
                  </a:lnTo>
                  <a:lnTo>
                    <a:pt x="75975" y="720764"/>
                  </a:lnTo>
                  <a:lnTo>
                    <a:pt x="93143" y="679005"/>
                  </a:lnTo>
                  <a:lnTo>
                    <a:pt x="111913" y="638104"/>
                  </a:lnTo>
                  <a:lnTo>
                    <a:pt x="132246" y="598099"/>
                  </a:lnTo>
                  <a:lnTo>
                    <a:pt x="154102" y="559029"/>
                  </a:lnTo>
                  <a:lnTo>
                    <a:pt x="177442" y="520935"/>
                  </a:lnTo>
                  <a:lnTo>
                    <a:pt x="202227" y="483854"/>
                  </a:lnTo>
                  <a:lnTo>
                    <a:pt x="228418" y="447827"/>
                  </a:lnTo>
                  <a:lnTo>
                    <a:pt x="255976" y="412892"/>
                  </a:lnTo>
                  <a:lnTo>
                    <a:pt x="284861" y="379089"/>
                  </a:lnTo>
                  <a:lnTo>
                    <a:pt x="315034" y="346457"/>
                  </a:lnTo>
                  <a:lnTo>
                    <a:pt x="346457" y="315034"/>
                  </a:lnTo>
                  <a:lnTo>
                    <a:pt x="379089" y="284861"/>
                  </a:lnTo>
                  <a:lnTo>
                    <a:pt x="412892" y="255976"/>
                  </a:lnTo>
                  <a:lnTo>
                    <a:pt x="447827" y="228418"/>
                  </a:lnTo>
                  <a:lnTo>
                    <a:pt x="483854" y="202227"/>
                  </a:lnTo>
                  <a:lnTo>
                    <a:pt x="520935" y="177442"/>
                  </a:lnTo>
                  <a:lnTo>
                    <a:pt x="559029" y="154102"/>
                  </a:lnTo>
                  <a:lnTo>
                    <a:pt x="598099" y="132246"/>
                  </a:lnTo>
                  <a:lnTo>
                    <a:pt x="638104" y="111913"/>
                  </a:lnTo>
                  <a:lnTo>
                    <a:pt x="679005" y="93143"/>
                  </a:lnTo>
                  <a:lnTo>
                    <a:pt x="720764" y="75975"/>
                  </a:lnTo>
                  <a:lnTo>
                    <a:pt x="763341" y="60447"/>
                  </a:lnTo>
                  <a:lnTo>
                    <a:pt x="806698" y="46600"/>
                  </a:lnTo>
                  <a:lnTo>
                    <a:pt x="850793" y="34471"/>
                  </a:lnTo>
                  <a:lnTo>
                    <a:pt x="895590" y="24102"/>
                  </a:lnTo>
                  <a:lnTo>
                    <a:pt x="941048" y="15529"/>
                  </a:lnTo>
                  <a:lnTo>
                    <a:pt x="987129" y="8794"/>
                  </a:lnTo>
                  <a:lnTo>
                    <a:pt x="1033792" y="3934"/>
                  </a:lnTo>
                  <a:lnTo>
                    <a:pt x="1081000" y="990"/>
                  </a:lnTo>
                  <a:lnTo>
                    <a:pt x="1128712" y="0"/>
                  </a:lnTo>
                  <a:lnTo>
                    <a:pt x="1176424" y="990"/>
                  </a:lnTo>
                  <a:lnTo>
                    <a:pt x="1223632" y="3934"/>
                  </a:lnTo>
                  <a:lnTo>
                    <a:pt x="1270295" y="8794"/>
                  </a:lnTo>
                  <a:lnTo>
                    <a:pt x="1316376" y="15529"/>
                  </a:lnTo>
                  <a:lnTo>
                    <a:pt x="1361834" y="24102"/>
                  </a:lnTo>
                  <a:lnTo>
                    <a:pt x="1406630" y="34471"/>
                  </a:lnTo>
                  <a:lnTo>
                    <a:pt x="1450726" y="46600"/>
                  </a:lnTo>
                  <a:lnTo>
                    <a:pt x="1494083" y="60447"/>
                  </a:lnTo>
                  <a:lnTo>
                    <a:pt x="1536660" y="75975"/>
                  </a:lnTo>
                  <a:lnTo>
                    <a:pt x="1578419" y="93143"/>
                  </a:lnTo>
                  <a:lnTo>
                    <a:pt x="1619320" y="111913"/>
                  </a:lnTo>
                  <a:lnTo>
                    <a:pt x="1659325" y="132246"/>
                  </a:lnTo>
                  <a:lnTo>
                    <a:pt x="1698395" y="154102"/>
                  </a:lnTo>
                  <a:lnTo>
                    <a:pt x="1736489" y="177442"/>
                  </a:lnTo>
                  <a:lnTo>
                    <a:pt x="1773570" y="202227"/>
                  </a:lnTo>
                  <a:lnTo>
                    <a:pt x="1809597" y="228418"/>
                  </a:lnTo>
                  <a:lnTo>
                    <a:pt x="1844532" y="255976"/>
                  </a:lnTo>
                  <a:lnTo>
                    <a:pt x="1878335" y="284861"/>
                  </a:lnTo>
                  <a:lnTo>
                    <a:pt x="1910967" y="315034"/>
                  </a:lnTo>
                  <a:lnTo>
                    <a:pt x="1942390" y="346457"/>
                  </a:lnTo>
                  <a:lnTo>
                    <a:pt x="1972563" y="379089"/>
                  </a:lnTo>
                  <a:lnTo>
                    <a:pt x="2001448" y="412892"/>
                  </a:lnTo>
                  <a:lnTo>
                    <a:pt x="2029006" y="447827"/>
                  </a:lnTo>
                  <a:lnTo>
                    <a:pt x="2055197" y="483854"/>
                  </a:lnTo>
                  <a:lnTo>
                    <a:pt x="2079982" y="520935"/>
                  </a:lnTo>
                  <a:lnTo>
                    <a:pt x="2103322" y="559029"/>
                  </a:lnTo>
                  <a:lnTo>
                    <a:pt x="2125178" y="598099"/>
                  </a:lnTo>
                  <a:lnTo>
                    <a:pt x="2145511" y="638104"/>
                  </a:lnTo>
                  <a:lnTo>
                    <a:pt x="2164281" y="679005"/>
                  </a:lnTo>
                  <a:lnTo>
                    <a:pt x="2181449" y="720764"/>
                  </a:lnTo>
                  <a:lnTo>
                    <a:pt x="2196977" y="763341"/>
                  </a:lnTo>
                  <a:lnTo>
                    <a:pt x="2210824" y="806698"/>
                  </a:lnTo>
                  <a:lnTo>
                    <a:pt x="2222952" y="850793"/>
                  </a:lnTo>
                  <a:lnTo>
                    <a:pt x="2233322" y="895590"/>
                  </a:lnTo>
                  <a:lnTo>
                    <a:pt x="2241895" y="941048"/>
                  </a:lnTo>
                  <a:lnTo>
                    <a:pt x="2248630" y="987129"/>
                  </a:lnTo>
                  <a:lnTo>
                    <a:pt x="2253490" y="1033792"/>
                  </a:lnTo>
                  <a:lnTo>
                    <a:pt x="2256434" y="1081000"/>
                  </a:lnTo>
                  <a:lnTo>
                    <a:pt x="2257424" y="1128712"/>
                  </a:lnTo>
                  <a:lnTo>
                    <a:pt x="2256434" y="1176424"/>
                  </a:lnTo>
                  <a:lnTo>
                    <a:pt x="2253490" y="1223632"/>
                  </a:lnTo>
                  <a:lnTo>
                    <a:pt x="2248630" y="1270295"/>
                  </a:lnTo>
                  <a:lnTo>
                    <a:pt x="2241895" y="1316376"/>
                  </a:lnTo>
                  <a:lnTo>
                    <a:pt x="2233322" y="1361834"/>
                  </a:lnTo>
                  <a:lnTo>
                    <a:pt x="2222952" y="1406630"/>
                  </a:lnTo>
                  <a:lnTo>
                    <a:pt x="2210824" y="1450726"/>
                  </a:lnTo>
                  <a:lnTo>
                    <a:pt x="2196977" y="1494083"/>
                  </a:lnTo>
                  <a:lnTo>
                    <a:pt x="2181449" y="1536660"/>
                  </a:lnTo>
                  <a:lnTo>
                    <a:pt x="2164281" y="1578419"/>
                  </a:lnTo>
                  <a:lnTo>
                    <a:pt x="2145511" y="1619320"/>
                  </a:lnTo>
                  <a:lnTo>
                    <a:pt x="2125178" y="1659325"/>
                  </a:lnTo>
                  <a:lnTo>
                    <a:pt x="2103322" y="1698395"/>
                  </a:lnTo>
                  <a:lnTo>
                    <a:pt x="2079982" y="1736489"/>
                  </a:lnTo>
                  <a:lnTo>
                    <a:pt x="2055197" y="1773570"/>
                  </a:lnTo>
                  <a:lnTo>
                    <a:pt x="2029006" y="1809597"/>
                  </a:lnTo>
                  <a:lnTo>
                    <a:pt x="2001448" y="1844532"/>
                  </a:lnTo>
                  <a:lnTo>
                    <a:pt x="1972563" y="1878335"/>
                  </a:lnTo>
                  <a:lnTo>
                    <a:pt x="1942390" y="1910967"/>
                  </a:lnTo>
                  <a:lnTo>
                    <a:pt x="1910967" y="1942390"/>
                  </a:lnTo>
                  <a:lnTo>
                    <a:pt x="1878335" y="1972563"/>
                  </a:lnTo>
                  <a:lnTo>
                    <a:pt x="1844532" y="2001448"/>
                  </a:lnTo>
                  <a:lnTo>
                    <a:pt x="1809597" y="2029006"/>
                  </a:lnTo>
                  <a:lnTo>
                    <a:pt x="1773570" y="2055197"/>
                  </a:lnTo>
                  <a:lnTo>
                    <a:pt x="1736489" y="2079982"/>
                  </a:lnTo>
                  <a:lnTo>
                    <a:pt x="1698395" y="2103322"/>
                  </a:lnTo>
                  <a:lnTo>
                    <a:pt x="1659325" y="2125178"/>
                  </a:lnTo>
                  <a:lnTo>
                    <a:pt x="1619320" y="2145511"/>
                  </a:lnTo>
                  <a:lnTo>
                    <a:pt x="1578419" y="2164281"/>
                  </a:lnTo>
                  <a:lnTo>
                    <a:pt x="1536660" y="2181449"/>
                  </a:lnTo>
                  <a:lnTo>
                    <a:pt x="1494083" y="2196977"/>
                  </a:lnTo>
                  <a:lnTo>
                    <a:pt x="1450726" y="2210824"/>
                  </a:lnTo>
                  <a:lnTo>
                    <a:pt x="1406630" y="2222952"/>
                  </a:lnTo>
                  <a:lnTo>
                    <a:pt x="1361834" y="2233322"/>
                  </a:lnTo>
                  <a:lnTo>
                    <a:pt x="1316376" y="2241895"/>
                  </a:lnTo>
                  <a:lnTo>
                    <a:pt x="1270295" y="2248630"/>
                  </a:lnTo>
                  <a:lnTo>
                    <a:pt x="1223632" y="2253490"/>
                  </a:lnTo>
                  <a:lnTo>
                    <a:pt x="1176424" y="2256434"/>
                  </a:lnTo>
                  <a:lnTo>
                    <a:pt x="1128712" y="2257424"/>
                  </a:lnTo>
                  <a:close/>
                </a:path>
              </a:pathLst>
            </a:custGeom>
            <a:solidFill>
              <a:srgbClr val="CC486A">
                <a:alpha val="4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026924" y="1839255"/>
              <a:ext cx="4263390" cy="5219065"/>
            </a:xfrm>
            <a:custGeom>
              <a:avLst/>
              <a:gdLst/>
              <a:ahLst/>
              <a:cxnLst/>
              <a:rect l="l" t="t" r="r" b="b"/>
              <a:pathLst>
                <a:path w="4263390" h="5219065">
                  <a:moveTo>
                    <a:pt x="3489596" y="161857"/>
                  </a:moveTo>
                  <a:lnTo>
                    <a:pt x="2932517" y="27823"/>
                  </a:lnTo>
                  <a:lnTo>
                    <a:pt x="2981302" y="26498"/>
                  </a:lnTo>
                  <a:lnTo>
                    <a:pt x="3446656" y="138463"/>
                  </a:lnTo>
                  <a:lnTo>
                    <a:pt x="3489596" y="161857"/>
                  </a:lnTo>
                  <a:close/>
                </a:path>
                <a:path w="4263390" h="5219065">
                  <a:moveTo>
                    <a:pt x="3577707" y="196119"/>
                  </a:moveTo>
                  <a:lnTo>
                    <a:pt x="2838643" y="18299"/>
                  </a:lnTo>
                  <a:lnTo>
                    <a:pt x="2886942" y="16858"/>
                  </a:lnTo>
                  <a:lnTo>
                    <a:pt x="3535263" y="172845"/>
                  </a:lnTo>
                  <a:lnTo>
                    <a:pt x="3577707" y="196119"/>
                  </a:lnTo>
                  <a:close/>
                </a:path>
                <a:path w="4263390" h="5219065">
                  <a:moveTo>
                    <a:pt x="3706427" y="253215"/>
                  </a:moveTo>
                  <a:lnTo>
                    <a:pt x="2698272" y="10650"/>
                  </a:lnTo>
                  <a:lnTo>
                    <a:pt x="2793569" y="7454"/>
                  </a:lnTo>
                  <a:lnTo>
                    <a:pt x="3622863" y="206984"/>
                  </a:lnTo>
                  <a:lnTo>
                    <a:pt x="3706427" y="253215"/>
                  </a:lnTo>
                  <a:close/>
                </a:path>
                <a:path w="4263390" h="5219065">
                  <a:moveTo>
                    <a:pt x="2464678" y="5218605"/>
                  </a:moveTo>
                  <a:lnTo>
                    <a:pt x="1545555" y="4997462"/>
                  </a:lnTo>
                  <a:lnTo>
                    <a:pt x="1143180" y="4770025"/>
                  </a:lnTo>
                  <a:lnTo>
                    <a:pt x="1107682" y="4735360"/>
                  </a:lnTo>
                  <a:lnTo>
                    <a:pt x="1031808" y="4690979"/>
                  </a:lnTo>
                  <a:lnTo>
                    <a:pt x="997388" y="4656573"/>
                  </a:lnTo>
                  <a:lnTo>
                    <a:pt x="960371" y="4634604"/>
                  </a:lnTo>
                  <a:lnTo>
                    <a:pt x="893432" y="4566249"/>
                  </a:lnTo>
                  <a:lnTo>
                    <a:pt x="857583" y="4544561"/>
                  </a:lnTo>
                  <a:lnTo>
                    <a:pt x="825109" y="4510623"/>
                  </a:lnTo>
                  <a:lnTo>
                    <a:pt x="761404" y="4443045"/>
                  </a:lnTo>
                  <a:lnTo>
                    <a:pt x="727217" y="4421758"/>
                  </a:lnTo>
                  <a:lnTo>
                    <a:pt x="696435" y="4388226"/>
                  </a:lnTo>
                  <a:lnTo>
                    <a:pt x="636203" y="4321485"/>
                  </a:lnTo>
                  <a:lnTo>
                    <a:pt x="609740" y="4275931"/>
                  </a:lnTo>
                  <a:lnTo>
                    <a:pt x="552272" y="4209854"/>
                  </a:lnTo>
                  <a:lnTo>
                    <a:pt x="524253" y="4176987"/>
                  </a:lnTo>
                  <a:lnTo>
                    <a:pt x="496720" y="4144238"/>
                  </a:lnTo>
                  <a:lnTo>
                    <a:pt x="472653" y="4099260"/>
                  </a:lnTo>
                  <a:lnTo>
                    <a:pt x="446117" y="4066751"/>
                  </a:lnTo>
                  <a:lnTo>
                    <a:pt x="423061" y="4022016"/>
                  </a:lnTo>
                  <a:lnTo>
                    <a:pt x="397550" y="3989754"/>
                  </a:lnTo>
                  <a:lnTo>
                    <a:pt x="375535" y="3945269"/>
                  </a:lnTo>
                  <a:lnTo>
                    <a:pt x="351081" y="3913261"/>
                  </a:lnTo>
                  <a:lnTo>
                    <a:pt x="330137" y="3869034"/>
                  </a:lnTo>
                  <a:lnTo>
                    <a:pt x="306769" y="3837287"/>
                  </a:lnTo>
                  <a:lnTo>
                    <a:pt x="286926" y="3793326"/>
                  </a:lnTo>
                  <a:lnTo>
                    <a:pt x="267645" y="3749499"/>
                  </a:lnTo>
                  <a:lnTo>
                    <a:pt x="245963" y="3718157"/>
                  </a:lnTo>
                  <a:lnTo>
                    <a:pt x="227828" y="3674607"/>
                  </a:lnTo>
                  <a:lnTo>
                    <a:pt x="210277" y="3631197"/>
                  </a:lnTo>
                  <a:lnTo>
                    <a:pt x="193318" y="3587929"/>
                  </a:lnTo>
                  <a:lnTo>
                    <a:pt x="176959" y="3544806"/>
                  </a:lnTo>
                  <a:lnTo>
                    <a:pt x="161206" y="3501828"/>
                  </a:lnTo>
                  <a:lnTo>
                    <a:pt x="146068" y="3458999"/>
                  </a:lnTo>
                  <a:lnTo>
                    <a:pt x="131551" y="3416319"/>
                  </a:lnTo>
                  <a:lnTo>
                    <a:pt x="117664" y="3373790"/>
                  </a:lnTo>
                  <a:lnTo>
                    <a:pt x="104414" y="3331415"/>
                  </a:lnTo>
                  <a:lnTo>
                    <a:pt x="91808" y="3289195"/>
                  </a:lnTo>
                  <a:lnTo>
                    <a:pt x="79854" y="3247131"/>
                  </a:lnTo>
                  <a:lnTo>
                    <a:pt x="68559" y="3205227"/>
                  </a:lnTo>
                  <a:lnTo>
                    <a:pt x="60902" y="3151135"/>
                  </a:lnTo>
                  <a:lnTo>
                    <a:pt x="50949" y="3109552"/>
                  </a:lnTo>
                  <a:lnTo>
                    <a:pt x="41677" y="3068134"/>
                  </a:lnTo>
                  <a:lnTo>
                    <a:pt x="33095" y="3026882"/>
                  </a:lnTo>
                  <a:lnTo>
                    <a:pt x="28181" y="2973450"/>
                  </a:lnTo>
                  <a:lnTo>
                    <a:pt x="21000" y="2932535"/>
                  </a:lnTo>
                  <a:lnTo>
                    <a:pt x="14531" y="2891791"/>
                  </a:lnTo>
                  <a:lnTo>
                    <a:pt x="11752" y="2838873"/>
                  </a:lnTo>
                  <a:lnTo>
                    <a:pt x="6729" y="2798477"/>
                  </a:lnTo>
                  <a:lnTo>
                    <a:pt x="5412" y="2745911"/>
                  </a:lnTo>
                  <a:lnTo>
                    <a:pt x="1866" y="2705870"/>
                  </a:lnTo>
                  <a:lnTo>
                    <a:pt x="2040" y="2653662"/>
                  </a:lnTo>
                  <a:lnTo>
                    <a:pt x="0" y="2613984"/>
                  </a:lnTo>
                  <a:lnTo>
                    <a:pt x="1695" y="2562142"/>
                  </a:lnTo>
                  <a:lnTo>
                    <a:pt x="4162" y="2510486"/>
                  </a:lnTo>
                  <a:lnTo>
                    <a:pt x="4438" y="2471365"/>
                  </a:lnTo>
                  <a:lnTo>
                    <a:pt x="8471" y="2420086"/>
                  </a:lnTo>
                  <a:lnTo>
                    <a:pt x="10328" y="2381346"/>
                  </a:lnTo>
                  <a:lnTo>
                    <a:pt x="15958" y="2330450"/>
                  </a:lnTo>
                  <a:lnTo>
                    <a:pt x="22398" y="2279750"/>
                  </a:lnTo>
                  <a:lnTo>
                    <a:pt x="29654" y="2229246"/>
                  </a:lnTo>
                  <a:lnTo>
                    <a:pt x="34764" y="2191288"/>
                  </a:lnTo>
                  <a:lnTo>
                    <a:pt x="43677" y="2141183"/>
                  </a:lnTo>
                  <a:lnTo>
                    <a:pt x="53429" y="2091280"/>
                  </a:lnTo>
                  <a:lnTo>
                    <a:pt x="64028" y="2041580"/>
                  </a:lnTo>
                  <a:lnTo>
                    <a:pt x="72511" y="2004434"/>
                  </a:lnTo>
                  <a:lnTo>
                    <a:pt x="84825" y="1955147"/>
                  </a:lnTo>
                  <a:lnTo>
                    <a:pt x="97992" y="1906065"/>
                  </a:lnTo>
                  <a:lnTo>
                    <a:pt x="112007" y="1857188"/>
                  </a:lnTo>
                  <a:lnTo>
                    <a:pt x="126861" y="1808512"/>
                  </a:lnTo>
                  <a:lnTo>
                    <a:pt x="139576" y="1772384"/>
                  </a:lnTo>
                  <a:lnTo>
                    <a:pt x="156087" y="1724107"/>
                  </a:lnTo>
                  <a:lnTo>
                    <a:pt x="173414" y="1676026"/>
                  </a:lnTo>
                  <a:lnTo>
                    <a:pt x="188580" y="1640488"/>
                  </a:lnTo>
                  <a:lnTo>
                    <a:pt x="207519" y="1592795"/>
                  </a:lnTo>
                  <a:lnTo>
                    <a:pt x="227253" y="1545293"/>
                  </a:lnTo>
                  <a:lnTo>
                    <a:pt x="244802" y="1510328"/>
                  </a:lnTo>
                  <a:lnTo>
                    <a:pt x="266102" y="1463203"/>
                  </a:lnTo>
                  <a:lnTo>
                    <a:pt x="285203" y="1428612"/>
                  </a:lnTo>
                  <a:lnTo>
                    <a:pt x="308039" y="1381856"/>
                  </a:lnTo>
                  <a:lnTo>
                    <a:pt x="328661" y="1347631"/>
                  </a:lnTo>
                  <a:lnTo>
                    <a:pt x="353003" y="1301238"/>
                  </a:lnTo>
                  <a:lnTo>
                    <a:pt x="375117" y="1267371"/>
                  </a:lnTo>
                  <a:lnTo>
                    <a:pt x="400936" y="1221334"/>
                  </a:lnTo>
                  <a:lnTo>
                    <a:pt x="424511" y="1187818"/>
                  </a:lnTo>
                  <a:lnTo>
                    <a:pt x="451776" y="1142129"/>
                  </a:lnTo>
                  <a:lnTo>
                    <a:pt x="476782" y="1108958"/>
                  </a:lnTo>
                  <a:lnTo>
                    <a:pt x="502492" y="1075957"/>
                  </a:lnTo>
                  <a:lnTo>
                    <a:pt x="531870" y="1030776"/>
                  </a:lnTo>
                  <a:lnTo>
                    <a:pt x="558967" y="998108"/>
                  </a:lnTo>
                  <a:lnTo>
                    <a:pt x="586746" y="965604"/>
                  </a:lnTo>
                  <a:lnTo>
                    <a:pt x="615199" y="933263"/>
                  </a:lnTo>
                  <a:lnTo>
                    <a:pt x="644319" y="901082"/>
                  </a:lnTo>
                  <a:lnTo>
                    <a:pt x="677069" y="856712"/>
                  </a:lnTo>
                  <a:lnTo>
                    <a:pt x="707500" y="824846"/>
                  </a:lnTo>
                  <a:lnTo>
                    <a:pt x="738575" y="793136"/>
                  </a:lnTo>
                  <a:lnTo>
                    <a:pt x="770288" y="761579"/>
                  </a:lnTo>
                  <a:lnTo>
                    <a:pt x="802629" y="730173"/>
                  </a:lnTo>
                  <a:lnTo>
                    <a:pt x="835593" y="698917"/>
                  </a:lnTo>
                  <a:lnTo>
                    <a:pt x="869171" y="667808"/>
                  </a:lnTo>
                  <a:lnTo>
                    <a:pt x="903355" y="636846"/>
                  </a:lnTo>
                  <a:lnTo>
                    <a:pt x="938139" y="606028"/>
                  </a:lnTo>
                  <a:lnTo>
                    <a:pt x="970544" y="587700"/>
                  </a:lnTo>
                  <a:lnTo>
                    <a:pt x="1006505" y="557164"/>
                  </a:lnTo>
                  <a:lnTo>
                    <a:pt x="1043042" y="526768"/>
                  </a:lnTo>
                  <a:lnTo>
                    <a:pt x="1080148" y="496509"/>
                  </a:lnTo>
                  <a:lnTo>
                    <a:pt x="1114845" y="478732"/>
                  </a:lnTo>
                  <a:lnTo>
                    <a:pt x="1153067" y="448741"/>
                  </a:lnTo>
                  <a:lnTo>
                    <a:pt x="1191837" y="418882"/>
                  </a:lnTo>
                  <a:lnTo>
                    <a:pt x="1228174" y="401500"/>
                  </a:lnTo>
                  <a:lnTo>
                    <a:pt x="1268015" y="371898"/>
                  </a:lnTo>
                  <a:lnTo>
                    <a:pt x="1305408" y="354770"/>
                  </a:lnTo>
                  <a:lnTo>
                    <a:pt x="1343319" y="337767"/>
                  </a:lnTo>
                  <a:lnTo>
                    <a:pt x="1384709" y="308538"/>
                  </a:lnTo>
                  <a:lnTo>
                    <a:pt x="1423631" y="291778"/>
                  </a:lnTo>
                  <a:lnTo>
                    <a:pt x="1463047" y="275137"/>
                  </a:lnTo>
                  <a:lnTo>
                    <a:pt x="1505920" y="246265"/>
                  </a:lnTo>
                  <a:lnTo>
                    <a:pt x="1546302" y="229856"/>
                  </a:lnTo>
                  <a:lnTo>
                    <a:pt x="1628473" y="197377"/>
                  </a:lnTo>
                  <a:lnTo>
                    <a:pt x="1712472" y="165337"/>
                  </a:lnTo>
                  <a:lnTo>
                    <a:pt x="1798237" y="133723"/>
                  </a:lnTo>
                  <a:lnTo>
                    <a:pt x="1885709" y="102519"/>
                  </a:lnTo>
                  <a:lnTo>
                    <a:pt x="1927096" y="99414"/>
                  </a:lnTo>
                  <a:lnTo>
                    <a:pt x="2017016" y="68800"/>
                  </a:lnTo>
                  <a:lnTo>
                    <a:pt x="2059592" y="65981"/>
                  </a:lnTo>
                  <a:lnTo>
                    <a:pt x="2105521" y="50907"/>
                  </a:lnTo>
                  <a:lnTo>
                    <a:pt x="2148854" y="48271"/>
                  </a:lnTo>
                  <a:lnTo>
                    <a:pt x="2195524" y="33375"/>
                  </a:lnTo>
                  <a:lnTo>
                    <a:pt x="2283993" y="28536"/>
                  </a:lnTo>
                  <a:lnTo>
                    <a:pt x="2331718" y="13894"/>
                  </a:lnTo>
                  <a:lnTo>
                    <a:pt x="2654005" y="0"/>
                  </a:lnTo>
                  <a:lnTo>
                    <a:pt x="3750761" y="263882"/>
                  </a:lnTo>
                  <a:lnTo>
                    <a:pt x="4031808" y="422939"/>
                  </a:lnTo>
                  <a:lnTo>
                    <a:pt x="4067684" y="457696"/>
                  </a:lnTo>
                  <a:lnTo>
                    <a:pt x="4144325" y="502261"/>
                  </a:lnTo>
                  <a:lnTo>
                    <a:pt x="4179135" y="536761"/>
                  </a:lnTo>
                  <a:lnTo>
                    <a:pt x="4216545" y="558824"/>
                  </a:lnTo>
                  <a:lnTo>
                    <a:pt x="4250607" y="593144"/>
                  </a:lnTo>
                  <a:lnTo>
                    <a:pt x="4263270" y="596191"/>
                  </a:lnTo>
                  <a:lnTo>
                    <a:pt x="4263149" y="1797905"/>
                  </a:lnTo>
                  <a:lnTo>
                    <a:pt x="2834264" y="1454112"/>
                  </a:lnTo>
                  <a:lnTo>
                    <a:pt x="2785060" y="1455336"/>
                  </a:lnTo>
                  <a:lnTo>
                    <a:pt x="2739326" y="1444332"/>
                  </a:lnTo>
                  <a:lnTo>
                    <a:pt x="2691157" y="1445805"/>
                  </a:lnTo>
                  <a:lnTo>
                    <a:pt x="2646533" y="1435069"/>
                  </a:lnTo>
                  <a:lnTo>
                    <a:pt x="2462637" y="1443073"/>
                  </a:lnTo>
                  <a:lnTo>
                    <a:pt x="2415501" y="1457856"/>
                  </a:lnTo>
                  <a:lnTo>
                    <a:pt x="2372134" y="1460485"/>
                  </a:lnTo>
                  <a:lnTo>
                    <a:pt x="2326632" y="1475662"/>
                  </a:lnTo>
                  <a:lnTo>
                    <a:pt x="2284975" y="1478701"/>
                  </a:lnTo>
                  <a:lnTo>
                    <a:pt x="2241257" y="1494307"/>
                  </a:lnTo>
                  <a:lnTo>
                    <a:pt x="2198487" y="1510142"/>
                  </a:lnTo>
                  <a:lnTo>
                    <a:pt x="2156703" y="1526213"/>
                  </a:lnTo>
                  <a:lnTo>
                    <a:pt x="2115942" y="1542531"/>
                  </a:lnTo>
                  <a:lnTo>
                    <a:pt x="2073270" y="1571451"/>
                  </a:lnTo>
                  <a:lnTo>
                    <a:pt x="2034668" y="1588288"/>
                  </a:lnTo>
                  <a:lnTo>
                    <a:pt x="1997200" y="1605398"/>
                  </a:lnTo>
                  <a:lnTo>
                    <a:pt x="1957935" y="1635138"/>
                  </a:lnTo>
                  <a:lnTo>
                    <a:pt x="1919880" y="1665169"/>
                  </a:lnTo>
                  <a:lnTo>
                    <a:pt x="1886043" y="1683153"/>
                  </a:lnTo>
                  <a:lnTo>
                    <a:pt x="1850521" y="1713794"/>
                  </a:lnTo>
                  <a:lnTo>
                    <a:pt x="1816321" y="1744752"/>
                  </a:lnTo>
                  <a:lnTo>
                    <a:pt x="1783482" y="1776038"/>
                  </a:lnTo>
                  <a:lnTo>
                    <a:pt x="1752039" y="1807661"/>
                  </a:lnTo>
                  <a:lnTo>
                    <a:pt x="1722032" y="1839628"/>
                  </a:lnTo>
                  <a:lnTo>
                    <a:pt x="1690527" y="1884298"/>
                  </a:lnTo>
                  <a:lnTo>
                    <a:pt x="1663502" y="1916983"/>
                  </a:lnTo>
                  <a:lnTo>
                    <a:pt x="1638024" y="1950040"/>
                  </a:lnTo>
                  <a:lnTo>
                    <a:pt x="1611160" y="1995826"/>
                  </a:lnTo>
                  <a:lnTo>
                    <a:pt x="1588889" y="2029655"/>
                  </a:lnTo>
                  <a:lnTo>
                    <a:pt x="1565307" y="2076231"/>
                  </a:lnTo>
                  <a:lnTo>
                    <a:pt x="1546393" y="2110867"/>
                  </a:lnTo>
                  <a:lnTo>
                    <a:pt x="1526242" y="2158269"/>
                  </a:lnTo>
                  <a:lnTo>
                    <a:pt x="1510835" y="2193749"/>
                  </a:lnTo>
                  <a:lnTo>
                    <a:pt x="1494265" y="2242012"/>
                  </a:lnTo>
                  <a:lnTo>
                    <a:pt x="1479543" y="2290719"/>
                  </a:lnTo>
                  <a:lnTo>
                    <a:pt x="1466705" y="2339880"/>
                  </a:lnTo>
                  <a:lnTo>
                    <a:pt x="1458747" y="2377153"/>
                  </a:lnTo>
                  <a:lnTo>
                    <a:pt x="1449702" y="2427226"/>
                  </a:lnTo>
                  <a:lnTo>
                    <a:pt x="1442505" y="2477744"/>
                  </a:lnTo>
                  <a:lnTo>
                    <a:pt x="1440087" y="2516350"/>
                  </a:lnTo>
                  <a:lnTo>
                    <a:pt x="1436471" y="2567729"/>
                  </a:lnTo>
                  <a:lnTo>
                    <a:pt x="1434589" y="2619526"/>
                  </a:lnTo>
                  <a:lnTo>
                    <a:pt x="1437375" y="2659384"/>
                  </a:lnTo>
                  <a:lnTo>
                    <a:pt x="1438850" y="2711989"/>
                  </a:lnTo>
                  <a:lnTo>
                    <a:pt x="1444917" y="2752636"/>
                  </a:lnTo>
                  <a:lnTo>
                    <a:pt x="1452570" y="2793664"/>
                  </a:lnTo>
                  <a:lnTo>
                    <a:pt x="1458799" y="2847413"/>
                  </a:lnTo>
                  <a:lnTo>
                    <a:pt x="1469508" y="2889177"/>
                  </a:lnTo>
                  <a:lnTo>
                    <a:pt x="1481690" y="2931295"/>
                  </a:lnTo>
                  <a:lnTo>
                    <a:pt x="1495307" y="2973759"/>
                  </a:lnTo>
                  <a:lnTo>
                    <a:pt x="1510322" y="3016558"/>
                  </a:lnTo>
                  <a:lnTo>
                    <a:pt x="1526696" y="3059685"/>
                  </a:lnTo>
                  <a:lnTo>
                    <a:pt x="1544393" y="3103131"/>
                  </a:lnTo>
                  <a:lnTo>
                    <a:pt x="1566346" y="3134537"/>
                  </a:lnTo>
                  <a:lnTo>
                    <a:pt x="1586576" y="3178592"/>
                  </a:lnTo>
                  <a:lnTo>
                    <a:pt x="1608017" y="3222938"/>
                  </a:lnTo>
                  <a:lnTo>
                    <a:pt x="1633600" y="3255218"/>
                  </a:lnTo>
                  <a:lnTo>
                    <a:pt x="1660320" y="3287772"/>
                  </a:lnTo>
                  <a:lnTo>
                    <a:pt x="1685166" y="3332937"/>
                  </a:lnTo>
                  <a:lnTo>
                    <a:pt x="1714044" y="3366010"/>
                  </a:lnTo>
                  <a:lnTo>
                    <a:pt x="1743944" y="3399329"/>
                  </a:lnTo>
                  <a:lnTo>
                    <a:pt x="1774831" y="3432885"/>
                  </a:lnTo>
                  <a:lnTo>
                    <a:pt x="1806665" y="3466670"/>
                  </a:lnTo>
                  <a:lnTo>
                    <a:pt x="1842381" y="3488325"/>
                  </a:lnTo>
                  <a:lnTo>
                    <a:pt x="1875999" y="3522539"/>
                  </a:lnTo>
                  <a:lnTo>
                    <a:pt x="1913425" y="3544606"/>
                  </a:lnTo>
                  <a:lnTo>
                    <a:pt x="1948677" y="3579212"/>
                  </a:lnTo>
                  <a:lnTo>
                    <a:pt x="2108806" y="3669989"/>
                  </a:lnTo>
                  <a:lnTo>
                    <a:pt x="2150459" y="3693074"/>
                  </a:lnTo>
                  <a:lnTo>
                    <a:pt x="2241392" y="3714952"/>
                  </a:lnTo>
                  <a:lnTo>
                    <a:pt x="2284654" y="3738424"/>
                  </a:lnTo>
                  <a:lnTo>
                    <a:pt x="4262904" y="4214395"/>
                  </a:lnTo>
                  <a:lnTo>
                    <a:pt x="4262863" y="4619321"/>
                  </a:lnTo>
                  <a:lnTo>
                    <a:pt x="4241538" y="4640315"/>
                  </a:lnTo>
                  <a:lnTo>
                    <a:pt x="4205598" y="4670855"/>
                  </a:lnTo>
                  <a:lnTo>
                    <a:pt x="4172049" y="4688907"/>
                  </a:lnTo>
                  <a:lnTo>
                    <a:pt x="4134957" y="4719170"/>
                  </a:lnTo>
                  <a:lnTo>
                    <a:pt x="4097300" y="4749297"/>
                  </a:lnTo>
                  <a:lnTo>
                    <a:pt x="4062057" y="4766943"/>
                  </a:lnTo>
                  <a:lnTo>
                    <a:pt x="4023294" y="4796803"/>
                  </a:lnTo>
                  <a:lnTo>
                    <a:pt x="3986959" y="4814186"/>
                  </a:lnTo>
                  <a:lnTo>
                    <a:pt x="3947119" y="4843788"/>
                  </a:lnTo>
                  <a:lnTo>
                    <a:pt x="3909722" y="4860915"/>
                  </a:lnTo>
                  <a:lnTo>
                    <a:pt x="3868835" y="4890265"/>
                  </a:lnTo>
                  <a:lnTo>
                    <a:pt x="3830407" y="4907143"/>
                  </a:lnTo>
                  <a:lnTo>
                    <a:pt x="3788503" y="4936249"/>
                  </a:lnTo>
                  <a:lnTo>
                    <a:pt x="3749073" y="4952886"/>
                  </a:lnTo>
                  <a:lnTo>
                    <a:pt x="3709153" y="4969407"/>
                  </a:lnTo>
                  <a:lnTo>
                    <a:pt x="3627875" y="5002101"/>
                  </a:lnTo>
                  <a:lnTo>
                    <a:pt x="3583561" y="5030626"/>
                  </a:lnTo>
                  <a:lnTo>
                    <a:pt x="3499502" y="5062651"/>
                  </a:lnTo>
                  <a:lnTo>
                    <a:pt x="3456803" y="5078502"/>
                  </a:lnTo>
                  <a:lnTo>
                    <a:pt x="3416637" y="5081900"/>
                  </a:lnTo>
                  <a:lnTo>
                    <a:pt x="3329082" y="5113084"/>
                  </a:lnTo>
                  <a:lnTo>
                    <a:pt x="3284679" y="5128526"/>
                  </a:lnTo>
                  <a:lnTo>
                    <a:pt x="3242839" y="5131521"/>
                  </a:lnTo>
                  <a:lnTo>
                    <a:pt x="3152028" y="5161922"/>
                  </a:lnTo>
                  <a:lnTo>
                    <a:pt x="3109012" y="5164634"/>
                  </a:lnTo>
                  <a:lnTo>
                    <a:pt x="3062649" y="5179604"/>
                  </a:lnTo>
                  <a:lnTo>
                    <a:pt x="2974763" y="5184583"/>
                  </a:lnTo>
                  <a:lnTo>
                    <a:pt x="2927313" y="5199292"/>
                  </a:lnTo>
                  <a:lnTo>
                    <a:pt x="2464678" y="5218605"/>
                  </a:lnTo>
                  <a:close/>
                </a:path>
                <a:path w="4263390" h="5219065">
                  <a:moveTo>
                    <a:pt x="4262904" y="4214395"/>
                  </a:moveTo>
                  <a:lnTo>
                    <a:pt x="2378043" y="3760893"/>
                  </a:lnTo>
                  <a:lnTo>
                    <a:pt x="2427247" y="3759670"/>
                  </a:lnTo>
                  <a:lnTo>
                    <a:pt x="2518180" y="3781548"/>
                  </a:lnTo>
                  <a:lnTo>
                    <a:pt x="2565775" y="3779937"/>
                  </a:lnTo>
                  <a:lnTo>
                    <a:pt x="2749670" y="3771933"/>
                  </a:lnTo>
                  <a:lnTo>
                    <a:pt x="2796806" y="3757149"/>
                  </a:lnTo>
                  <a:lnTo>
                    <a:pt x="2840173" y="3754521"/>
                  </a:lnTo>
                  <a:lnTo>
                    <a:pt x="2885675" y="3739344"/>
                  </a:lnTo>
                  <a:lnTo>
                    <a:pt x="2927333" y="3736305"/>
                  </a:lnTo>
                  <a:lnTo>
                    <a:pt x="2971051" y="3720698"/>
                  </a:lnTo>
                  <a:lnTo>
                    <a:pt x="3013820" y="3704864"/>
                  </a:lnTo>
                  <a:lnTo>
                    <a:pt x="3055604" y="3688793"/>
                  </a:lnTo>
                  <a:lnTo>
                    <a:pt x="3096366" y="3672475"/>
                  </a:lnTo>
                  <a:lnTo>
                    <a:pt x="3139037" y="3643555"/>
                  </a:lnTo>
                  <a:lnTo>
                    <a:pt x="3177640" y="3626718"/>
                  </a:lnTo>
                  <a:lnTo>
                    <a:pt x="3215107" y="3609607"/>
                  </a:lnTo>
                  <a:lnTo>
                    <a:pt x="3254373" y="3579868"/>
                  </a:lnTo>
                  <a:lnTo>
                    <a:pt x="3292428" y="3549836"/>
                  </a:lnTo>
                  <a:lnTo>
                    <a:pt x="3326264" y="3531853"/>
                  </a:lnTo>
                  <a:lnTo>
                    <a:pt x="3361786" y="3501212"/>
                  </a:lnTo>
                  <a:lnTo>
                    <a:pt x="3395986" y="3470253"/>
                  </a:lnTo>
                  <a:lnTo>
                    <a:pt x="3428826" y="3438967"/>
                  </a:lnTo>
                  <a:lnTo>
                    <a:pt x="3460268" y="3407345"/>
                  </a:lnTo>
                  <a:lnTo>
                    <a:pt x="3490275" y="3375378"/>
                  </a:lnTo>
                  <a:lnTo>
                    <a:pt x="3518810" y="3343056"/>
                  </a:lnTo>
                  <a:lnTo>
                    <a:pt x="3548806" y="3298023"/>
                  </a:lnTo>
                  <a:lnTo>
                    <a:pt x="3574284" y="3264966"/>
                  </a:lnTo>
                  <a:lnTo>
                    <a:pt x="3598177" y="3231527"/>
                  </a:lnTo>
                  <a:lnTo>
                    <a:pt x="3623418" y="3185351"/>
                  </a:lnTo>
                  <a:lnTo>
                    <a:pt x="3644029" y="3151123"/>
                  </a:lnTo>
                  <a:lnTo>
                    <a:pt x="3665914" y="3104139"/>
                  </a:lnTo>
                  <a:lnTo>
                    <a:pt x="3686065" y="3056737"/>
                  </a:lnTo>
                  <a:lnTo>
                    <a:pt x="3701473" y="3021257"/>
                  </a:lnTo>
                  <a:lnTo>
                    <a:pt x="3718042" y="2972994"/>
                  </a:lnTo>
                  <a:lnTo>
                    <a:pt x="3732764" y="2924286"/>
                  </a:lnTo>
                  <a:lnTo>
                    <a:pt x="3742632" y="2887473"/>
                  </a:lnTo>
                  <a:lnTo>
                    <a:pt x="3753567" y="2837855"/>
                  </a:lnTo>
                  <a:lnTo>
                    <a:pt x="3762632" y="2787786"/>
                  </a:lnTo>
                  <a:lnTo>
                    <a:pt x="3769862" y="2737276"/>
                  </a:lnTo>
                  <a:lnTo>
                    <a:pt x="3772322" y="2698680"/>
                  </a:lnTo>
                  <a:lnTo>
                    <a:pt x="3775991" y="2647314"/>
                  </a:lnTo>
                  <a:lnTo>
                    <a:pt x="3774964" y="2607879"/>
                  </a:lnTo>
                  <a:lnTo>
                    <a:pt x="3775218" y="2555691"/>
                  </a:lnTo>
                  <a:lnTo>
                    <a:pt x="3770849" y="2515452"/>
                  </a:lnTo>
                  <a:lnTo>
                    <a:pt x="3767833" y="2462477"/>
                  </a:lnTo>
                  <a:lnTo>
                    <a:pt x="3760267" y="2421469"/>
                  </a:lnTo>
                  <a:lnTo>
                    <a:pt x="3751157" y="2380090"/>
                  </a:lnTo>
                  <a:lnTo>
                    <a:pt x="3743511" y="2326001"/>
                  </a:lnTo>
                  <a:lnTo>
                    <a:pt x="3731423" y="2283905"/>
                  </a:lnTo>
                  <a:lnTo>
                    <a:pt x="3717900" y="2241464"/>
                  </a:lnTo>
                  <a:lnTo>
                    <a:pt x="3702979" y="2198687"/>
                  </a:lnTo>
                  <a:lnTo>
                    <a:pt x="3686696" y="2155582"/>
                  </a:lnTo>
                  <a:lnTo>
                    <a:pt x="3669088" y="2112158"/>
                  </a:lnTo>
                  <a:lnTo>
                    <a:pt x="3647220" y="2080771"/>
                  </a:lnTo>
                  <a:lnTo>
                    <a:pt x="3627070" y="2036736"/>
                  </a:lnTo>
                  <a:lnTo>
                    <a:pt x="3605704" y="1992408"/>
                  </a:lnTo>
                  <a:lnTo>
                    <a:pt x="3580187" y="1960144"/>
                  </a:lnTo>
                  <a:lnTo>
                    <a:pt x="3553527" y="1927604"/>
                  </a:lnTo>
                  <a:lnTo>
                    <a:pt x="3528730" y="1882451"/>
                  </a:lnTo>
                  <a:lnTo>
                    <a:pt x="3499892" y="1849387"/>
                  </a:lnTo>
                  <a:lnTo>
                    <a:pt x="3470019" y="1816075"/>
                  </a:lnTo>
                  <a:lnTo>
                    <a:pt x="3439148" y="1782523"/>
                  </a:lnTo>
                  <a:lnTo>
                    <a:pt x="3407316" y="1748739"/>
                  </a:lnTo>
                  <a:lnTo>
                    <a:pt x="3371588" y="1727080"/>
                  </a:lnTo>
                  <a:lnTo>
                    <a:pt x="3337942" y="1692860"/>
                  </a:lnTo>
                  <a:lnTo>
                    <a:pt x="3300473" y="1670783"/>
                  </a:lnTo>
                  <a:lnTo>
                    <a:pt x="3265158" y="1636161"/>
                  </a:lnTo>
                  <a:lnTo>
                    <a:pt x="3104584" y="1545277"/>
                  </a:lnTo>
                  <a:lnTo>
                    <a:pt x="3059793" y="1534500"/>
                  </a:lnTo>
                  <a:lnTo>
                    <a:pt x="3017376" y="1511232"/>
                  </a:lnTo>
                  <a:lnTo>
                    <a:pt x="2971426" y="1500176"/>
                  </a:lnTo>
                  <a:lnTo>
                    <a:pt x="2927922" y="1476647"/>
                  </a:lnTo>
                  <a:lnTo>
                    <a:pt x="4263149" y="1797905"/>
                  </a:lnTo>
                  <a:lnTo>
                    <a:pt x="4262904" y="4214395"/>
                  </a:lnTo>
                  <a:close/>
                </a:path>
                <a:path w="4263390" h="5219065">
                  <a:moveTo>
                    <a:pt x="2371618" y="5209277"/>
                  </a:moveTo>
                  <a:lnTo>
                    <a:pt x="1632471" y="5031437"/>
                  </a:lnTo>
                  <a:lnTo>
                    <a:pt x="1590368" y="5008244"/>
                  </a:lnTo>
                  <a:lnTo>
                    <a:pt x="2419766" y="5207799"/>
                  </a:lnTo>
                  <a:lnTo>
                    <a:pt x="2371618" y="5209277"/>
                  </a:lnTo>
                  <a:close/>
                </a:path>
                <a:path w="4263390" h="5219065">
                  <a:moveTo>
                    <a:pt x="2277530" y="5199702"/>
                  </a:moveTo>
                  <a:lnTo>
                    <a:pt x="1720403" y="5065656"/>
                  </a:lnTo>
                  <a:lnTo>
                    <a:pt x="1677799" y="5042343"/>
                  </a:lnTo>
                  <a:lnTo>
                    <a:pt x="2326184" y="5198345"/>
                  </a:lnTo>
                  <a:lnTo>
                    <a:pt x="2277530" y="5199702"/>
                  </a:lnTo>
                  <a:close/>
                </a:path>
                <a:path w="4263390" h="5219065">
                  <a:moveTo>
                    <a:pt x="2136087" y="5178733"/>
                  </a:moveTo>
                  <a:lnTo>
                    <a:pt x="1855562" y="5111237"/>
                  </a:lnTo>
                  <a:lnTo>
                    <a:pt x="1812263" y="5087757"/>
                  </a:lnTo>
                  <a:lnTo>
                    <a:pt x="2185445" y="5177546"/>
                  </a:lnTo>
                  <a:lnTo>
                    <a:pt x="2136087" y="5178733"/>
                  </a:lnTo>
                  <a:close/>
                </a:path>
              </a:pathLst>
            </a:custGeom>
            <a:solidFill>
              <a:srgbClr val="823AB4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80003" y="5184419"/>
              <a:ext cx="4679295" cy="46736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0459" y="2269218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823AB4">
              <a:alpha val="768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7206804"/>
            <a:ext cx="1882775" cy="2846705"/>
            <a:chOff x="0" y="7206804"/>
            <a:chExt cx="1882775" cy="28467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993660"/>
              <a:ext cx="1102715" cy="12894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1" y="7206804"/>
              <a:ext cx="1880528" cy="284653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7560" y="1271204"/>
            <a:ext cx="87388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2375" algn="l"/>
              </a:tabLst>
            </a:pPr>
            <a:r>
              <a:rPr sz="5000" spc="915" dirty="0">
                <a:solidFill>
                  <a:srgbClr val="18384A"/>
                </a:solidFill>
              </a:rPr>
              <a:t>PRIORITZING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905" dirty="0">
                <a:solidFill>
                  <a:srgbClr val="18384A"/>
                </a:solidFill>
              </a:rPr>
              <a:t>SOLUTION</a:t>
            </a:r>
            <a:endParaRPr sz="5000"/>
          </a:p>
        </p:txBody>
      </p:sp>
      <p:sp>
        <p:nvSpPr>
          <p:cNvPr id="11" name="object 11"/>
          <p:cNvSpPr txBox="1"/>
          <p:nvPr/>
        </p:nvSpPr>
        <p:spPr>
          <a:xfrm>
            <a:off x="647560" y="3008618"/>
            <a:ext cx="10042525" cy="199008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2134235">
              <a:lnSpc>
                <a:spcPts val="2710"/>
              </a:lnSpc>
              <a:spcBef>
                <a:spcPts val="475"/>
              </a:spcBef>
            </a:pPr>
            <a:r>
              <a:rPr sz="2550" b="1" spc="275" dirty="0">
                <a:solidFill>
                  <a:srgbClr val="215C67"/>
                </a:solidFill>
                <a:latin typeface="Calibri"/>
                <a:cs typeface="Calibri"/>
              </a:rPr>
              <a:t>Out</a:t>
            </a:r>
            <a:r>
              <a:rPr sz="2550" b="1" spc="31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00" dirty="0">
                <a:solidFill>
                  <a:srgbClr val="215C67"/>
                </a:solidFill>
                <a:latin typeface="Calibri"/>
                <a:cs typeface="Calibri"/>
              </a:rPr>
              <a:t>of</a:t>
            </a:r>
            <a:r>
              <a:rPr sz="2550" b="1" spc="315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65" dirty="0">
                <a:solidFill>
                  <a:srgbClr val="215C67"/>
                </a:solidFill>
                <a:latin typeface="Calibri"/>
                <a:cs typeface="Calibri"/>
              </a:rPr>
              <a:t>previous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65" dirty="0">
                <a:solidFill>
                  <a:srgbClr val="215C67"/>
                </a:solidFill>
                <a:latin typeface="Calibri"/>
                <a:cs typeface="Calibri"/>
              </a:rPr>
              <a:t>solutions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75" dirty="0">
                <a:solidFill>
                  <a:srgbClr val="215C67"/>
                </a:solidFill>
                <a:latin typeface="Calibri"/>
                <a:cs typeface="Calibri"/>
              </a:rPr>
              <a:t>we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310" dirty="0">
                <a:solidFill>
                  <a:srgbClr val="215C67"/>
                </a:solidFill>
                <a:latin typeface="Calibri"/>
                <a:cs typeface="Calibri"/>
              </a:rPr>
              <a:t>can</a:t>
            </a:r>
            <a:r>
              <a:rPr sz="2550" b="1" spc="315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330" dirty="0">
                <a:solidFill>
                  <a:srgbClr val="215C67"/>
                </a:solidFill>
                <a:latin typeface="Calibri"/>
                <a:cs typeface="Calibri"/>
              </a:rPr>
              <a:t>go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45" dirty="0">
                <a:solidFill>
                  <a:srgbClr val="215C67"/>
                </a:solidFill>
                <a:latin typeface="Calibri"/>
                <a:cs typeface="Calibri"/>
              </a:rPr>
              <a:t>with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45" dirty="0">
                <a:solidFill>
                  <a:srgbClr val="215C67"/>
                </a:solidFill>
                <a:latin typeface="Calibri"/>
                <a:cs typeface="Calibri"/>
              </a:rPr>
              <a:t>no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165" dirty="0">
                <a:solidFill>
                  <a:srgbClr val="215C67"/>
                </a:solidFill>
                <a:latin typeface="Calibri"/>
                <a:cs typeface="Calibri"/>
              </a:rPr>
              <a:t>1 </a:t>
            </a:r>
            <a:r>
              <a:rPr sz="2550" b="1" spc="270" dirty="0">
                <a:solidFill>
                  <a:srgbClr val="215C67"/>
                </a:solidFill>
                <a:latin typeface="Calibri"/>
                <a:cs typeface="Calibri"/>
              </a:rPr>
              <a:t>and</a:t>
            </a:r>
            <a:r>
              <a:rPr sz="2550" b="1" spc="31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15" dirty="0">
                <a:solidFill>
                  <a:srgbClr val="215C67"/>
                </a:solidFill>
                <a:latin typeface="Calibri"/>
                <a:cs typeface="Calibri"/>
              </a:rPr>
              <a:t>2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185" dirty="0">
                <a:solidFill>
                  <a:srgbClr val="215C67"/>
                </a:solidFill>
                <a:latin typeface="Calibri"/>
                <a:cs typeface="Calibri"/>
              </a:rPr>
              <a:t>for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85" dirty="0">
                <a:solidFill>
                  <a:srgbClr val="215C67"/>
                </a:solidFill>
                <a:latin typeface="Calibri"/>
                <a:cs typeface="Calibri"/>
              </a:rPr>
              <a:t>now,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29" dirty="0">
                <a:solidFill>
                  <a:srgbClr val="215C67"/>
                </a:solidFill>
                <a:latin typeface="Calibri"/>
                <a:cs typeface="Calibri"/>
              </a:rPr>
              <a:t>as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150" dirty="0">
                <a:solidFill>
                  <a:srgbClr val="215C67"/>
                </a:solidFill>
                <a:latin typeface="Calibri"/>
                <a:cs typeface="Calibri"/>
              </a:rPr>
              <a:t>it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20" dirty="0">
                <a:solidFill>
                  <a:srgbClr val="215C67"/>
                </a:solidFill>
                <a:latin typeface="Calibri"/>
                <a:cs typeface="Calibri"/>
              </a:rPr>
              <a:t>will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70" dirty="0">
                <a:solidFill>
                  <a:srgbClr val="215C67"/>
                </a:solidFill>
                <a:latin typeface="Calibri"/>
                <a:cs typeface="Calibri"/>
              </a:rPr>
              <a:t>be</a:t>
            </a:r>
            <a:r>
              <a:rPr sz="2550" b="1" spc="325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40" dirty="0">
                <a:solidFill>
                  <a:srgbClr val="215C67"/>
                </a:solidFill>
                <a:latin typeface="Calibri"/>
                <a:cs typeface="Calibri"/>
              </a:rPr>
              <a:t>more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45" dirty="0">
                <a:solidFill>
                  <a:srgbClr val="215C67"/>
                </a:solidFill>
                <a:latin typeface="Calibri"/>
                <a:cs typeface="Calibri"/>
              </a:rPr>
              <a:t>viable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190" dirty="0">
                <a:solidFill>
                  <a:srgbClr val="215C67"/>
                </a:solidFill>
                <a:latin typeface="Calibri"/>
                <a:cs typeface="Calibri"/>
              </a:rPr>
              <a:t>to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185" dirty="0">
                <a:solidFill>
                  <a:srgbClr val="215C67"/>
                </a:solidFill>
                <a:latin typeface="Calibri"/>
                <a:cs typeface="Calibri"/>
              </a:rPr>
              <a:t>start </a:t>
            </a:r>
            <a:r>
              <a:rPr sz="2550" b="1" spc="275" dirty="0">
                <a:solidFill>
                  <a:srgbClr val="215C67"/>
                </a:solidFill>
                <a:latin typeface="Calibri"/>
                <a:cs typeface="Calibri"/>
              </a:rPr>
              <a:t>slow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45" dirty="0">
                <a:solidFill>
                  <a:srgbClr val="215C67"/>
                </a:solidFill>
                <a:latin typeface="Calibri"/>
                <a:cs typeface="Calibri"/>
              </a:rPr>
              <a:t>with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54" dirty="0">
                <a:solidFill>
                  <a:srgbClr val="215C67"/>
                </a:solidFill>
                <a:latin typeface="Calibri"/>
                <a:cs typeface="Calibri"/>
              </a:rPr>
              <a:t>lesser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25" dirty="0">
                <a:solidFill>
                  <a:srgbClr val="215C67"/>
                </a:solidFill>
                <a:latin typeface="Calibri"/>
                <a:cs typeface="Calibri"/>
              </a:rPr>
              <a:t>feature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185" dirty="0">
                <a:solidFill>
                  <a:srgbClr val="215C67"/>
                </a:solidFill>
                <a:latin typeface="Calibri"/>
                <a:cs typeface="Calibri"/>
              </a:rPr>
              <a:t>for</a:t>
            </a:r>
            <a:r>
              <a:rPr sz="2550" b="1" spc="32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550" b="1" spc="254" dirty="0">
                <a:solidFill>
                  <a:srgbClr val="215C67"/>
                </a:solidFill>
                <a:latin typeface="Calibri"/>
                <a:cs typeface="Calibri"/>
              </a:rPr>
              <a:t>implementation</a:t>
            </a: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Calibri"/>
              <a:cs typeface="Calibri"/>
            </a:endParaRPr>
          </a:p>
          <a:p>
            <a:pPr marL="1575435">
              <a:lnSpc>
                <a:spcPct val="100000"/>
              </a:lnSpc>
              <a:spcBef>
                <a:spcPts val="5"/>
              </a:spcBef>
              <a:tabLst>
                <a:tab pos="2881630" algn="l"/>
                <a:tab pos="3558540" algn="l"/>
                <a:tab pos="4314825" algn="l"/>
                <a:tab pos="4949190" algn="l"/>
                <a:tab pos="6517005" algn="l"/>
                <a:tab pos="6961505" algn="l"/>
                <a:tab pos="8622665" algn="l"/>
              </a:tabLst>
            </a:pPr>
            <a:r>
              <a:rPr sz="2100" spc="245" dirty="0">
                <a:solidFill>
                  <a:srgbClr val="18384A"/>
                </a:solidFill>
                <a:latin typeface="Arial"/>
                <a:cs typeface="Arial"/>
              </a:rPr>
              <a:t>Hence,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75" dirty="0">
                <a:solidFill>
                  <a:srgbClr val="18384A"/>
                </a:solidFill>
                <a:latin typeface="Arial"/>
                <a:cs typeface="Arial"/>
              </a:rPr>
              <a:t>we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29" dirty="0">
                <a:solidFill>
                  <a:srgbClr val="18384A"/>
                </a:solidFill>
                <a:latin typeface="Arial"/>
                <a:cs typeface="Arial"/>
              </a:rPr>
              <a:t>will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85" dirty="0">
                <a:solidFill>
                  <a:srgbClr val="18384A"/>
                </a:solidFill>
                <a:latin typeface="Arial"/>
                <a:cs typeface="Arial"/>
              </a:rPr>
              <a:t>be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40" dirty="0">
                <a:solidFill>
                  <a:srgbClr val="18384A"/>
                </a:solidFill>
                <a:latin typeface="Arial"/>
                <a:cs typeface="Arial"/>
              </a:rPr>
              <a:t>creating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65" dirty="0">
                <a:solidFill>
                  <a:srgbClr val="18384A"/>
                </a:solidFill>
                <a:latin typeface="Arial"/>
                <a:cs typeface="Arial"/>
              </a:rPr>
              <a:t>a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40" dirty="0">
                <a:solidFill>
                  <a:srgbClr val="18384A"/>
                </a:solidFill>
                <a:latin typeface="Arial"/>
                <a:cs typeface="Arial"/>
              </a:rPr>
              <a:t>separate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55" dirty="0">
                <a:solidFill>
                  <a:srgbClr val="18384A"/>
                </a:solidFill>
                <a:latin typeface="Arial"/>
                <a:cs typeface="Arial"/>
              </a:rPr>
              <a:t>category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0366" y="5201826"/>
            <a:ext cx="2145665" cy="1454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74750" algn="l"/>
              </a:tabLst>
            </a:pPr>
            <a:r>
              <a:rPr sz="2100" spc="305" dirty="0">
                <a:solidFill>
                  <a:srgbClr val="18384A"/>
                </a:solidFill>
                <a:latin typeface="Arial"/>
                <a:cs typeface="Arial"/>
              </a:rPr>
              <a:t>under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public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100" spc="195" dirty="0">
                <a:solidFill>
                  <a:srgbClr val="18384A"/>
                </a:solidFill>
                <a:latin typeface="Arial"/>
                <a:cs typeface="Arial"/>
              </a:rPr>
              <a:t>Business".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  <a:tabLst>
                <a:tab pos="784860" algn="l"/>
                <a:tab pos="1387475" algn="l"/>
              </a:tabLst>
            </a:pPr>
            <a:r>
              <a:rPr sz="2100" spc="265" dirty="0">
                <a:solidFill>
                  <a:srgbClr val="18384A"/>
                </a:solidFill>
                <a:latin typeface="Arial"/>
                <a:cs typeface="Arial"/>
              </a:rPr>
              <a:t>And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65" dirty="0">
                <a:solidFill>
                  <a:srgbClr val="18384A"/>
                </a:solidFill>
                <a:latin typeface="Arial"/>
                <a:cs typeface="Arial"/>
              </a:rPr>
              <a:t>we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can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1624" y="5201826"/>
            <a:ext cx="609092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19885" algn="l"/>
                <a:tab pos="3171825" algn="l"/>
                <a:tab pos="4504690" algn="l"/>
                <a:tab pos="5124450" algn="l"/>
              </a:tabLst>
            </a:pPr>
            <a:r>
              <a:rPr sz="2100" spc="254" dirty="0">
                <a:solidFill>
                  <a:srgbClr val="18384A"/>
                </a:solidFill>
                <a:latin typeface="Arial"/>
                <a:cs typeface="Arial"/>
              </a:rPr>
              <a:t>business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65" dirty="0">
                <a:solidFill>
                  <a:srgbClr val="18384A"/>
                </a:solidFill>
                <a:latin typeface="Arial"/>
                <a:cs typeface="Arial"/>
              </a:rPr>
              <a:t>account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65" dirty="0">
                <a:solidFill>
                  <a:srgbClr val="18384A"/>
                </a:solidFill>
                <a:latin typeface="Arial"/>
                <a:cs typeface="Arial"/>
              </a:rPr>
              <a:t>named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29" dirty="0">
                <a:solidFill>
                  <a:srgbClr val="18384A"/>
                </a:solidFill>
                <a:latin typeface="Arial"/>
                <a:cs typeface="Arial"/>
              </a:rPr>
              <a:t>as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29" dirty="0">
                <a:solidFill>
                  <a:srgbClr val="18384A"/>
                </a:solidFill>
                <a:latin typeface="Arial"/>
                <a:cs typeface="Arial"/>
              </a:rPr>
              <a:t>"Small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9606" y="6306726"/>
            <a:ext cx="635317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25194" algn="l"/>
                <a:tab pos="1785620" algn="l"/>
                <a:tab pos="2954020" algn="l"/>
                <a:tab pos="3726815" algn="l"/>
                <a:tab pos="4551680" algn="l"/>
                <a:tab pos="5297805" algn="l"/>
                <a:tab pos="5782945" algn="l"/>
              </a:tabLst>
            </a:pP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start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54" dirty="0">
                <a:solidFill>
                  <a:srgbClr val="18384A"/>
                </a:solidFill>
                <a:latin typeface="Arial"/>
                <a:cs typeface="Arial"/>
              </a:rPr>
              <a:t>slow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75" dirty="0">
                <a:solidFill>
                  <a:srgbClr val="18384A"/>
                </a:solidFill>
                <a:latin typeface="Arial"/>
                <a:cs typeface="Arial"/>
              </a:rPr>
              <a:t>paced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45" dirty="0">
                <a:solidFill>
                  <a:srgbClr val="18384A"/>
                </a:solidFill>
                <a:latin typeface="Arial"/>
                <a:cs typeface="Arial"/>
              </a:rPr>
              <a:t>and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00" dirty="0">
                <a:solidFill>
                  <a:srgbClr val="18384A"/>
                </a:solidFill>
                <a:latin typeface="Arial"/>
                <a:cs typeface="Arial"/>
              </a:rPr>
              <a:t>with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75" dirty="0">
                <a:solidFill>
                  <a:srgbClr val="18384A"/>
                </a:solidFill>
                <a:latin typeface="Arial"/>
                <a:cs typeface="Arial"/>
              </a:rPr>
              <a:t>one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225" dirty="0">
                <a:solidFill>
                  <a:srgbClr val="18384A"/>
                </a:solidFill>
                <a:latin typeface="Arial"/>
                <a:cs typeface="Arial"/>
              </a:rPr>
              <a:t>or</a:t>
            </a:r>
            <a:r>
              <a:rPr sz="2100" dirty="0">
                <a:solidFill>
                  <a:srgbClr val="18384A"/>
                </a:solidFill>
                <a:latin typeface="Arial"/>
                <a:cs typeface="Arial"/>
              </a:rPr>
              <a:t>	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two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0366" y="6859176"/>
            <a:ext cx="9331960" cy="1238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basic</a:t>
            </a:r>
            <a:r>
              <a:rPr sz="2100" spc="310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features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to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make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50" dirty="0">
                <a:solidFill>
                  <a:srgbClr val="18384A"/>
                </a:solidFill>
                <a:latin typeface="Arial"/>
                <a:cs typeface="Arial"/>
              </a:rPr>
              <a:t>it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95" dirty="0">
                <a:solidFill>
                  <a:srgbClr val="18384A"/>
                </a:solidFill>
                <a:latin typeface="Arial"/>
                <a:cs typeface="Arial"/>
              </a:rPr>
              <a:t>easy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20" dirty="0">
                <a:solidFill>
                  <a:srgbClr val="18384A"/>
                </a:solidFill>
                <a:latin typeface="Arial"/>
                <a:cs typeface="Arial"/>
              </a:rPr>
              <a:t>to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170" dirty="0">
                <a:solidFill>
                  <a:srgbClr val="18384A"/>
                </a:solidFill>
                <a:latin typeface="Arial"/>
                <a:cs typeface="Arial"/>
              </a:rPr>
              <a:t>use.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215" dirty="0">
                <a:solidFill>
                  <a:srgbClr val="18384A"/>
                </a:solidFill>
                <a:latin typeface="Arial"/>
                <a:cs typeface="Arial"/>
              </a:rPr>
              <a:t>Lets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25" dirty="0">
                <a:solidFill>
                  <a:srgbClr val="18384A"/>
                </a:solidFill>
                <a:latin typeface="Arial"/>
                <a:cs typeface="Arial"/>
              </a:rPr>
              <a:t>have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80" dirty="0">
                <a:solidFill>
                  <a:srgbClr val="18384A"/>
                </a:solidFill>
                <a:latin typeface="Arial"/>
                <a:cs typeface="Arial"/>
              </a:rPr>
              <a:t>look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how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50" dirty="0">
                <a:solidFill>
                  <a:srgbClr val="18384A"/>
                </a:solidFill>
                <a:latin typeface="Arial"/>
                <a:cs typeface="Arial"/>
              </a:rPr>
              <a:t>it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35" dirty="0">
                <a:solidFill>
                  <a:srgbClr val="18384A"/>
                </a:solidFill>
                <a:latin typeface="Arial"/>
                <a:cs typeface="Arial"/>
              </a:rPr>
              <a:t>would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80" dirty="0">
                <a:solidFill>
                  <a:srgbClr val="18384A"/>
                </a:solidFill>
                <a:latin typeface="Arial"/>
                <a:cs typeface="Arial"/>
              </a:rPr>
              <a:t>look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70" dirty="0">
                <a:solidFill>
                  <a:srgbClr val="18384A"/>
                </a:solidFill>
                <a:latin typeface="Arial"/>
                <a:cs typeface="Arial"/>
              </a:rPr>
              <a:t>and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00" dirty="0">
                <a:solidFill>
                  <a:srgbClr val="18384A"/>
                </a:solidFill>
                <a:latin typeface="Arial"/>
                <a:cs typeface="Arial"/>
              </a:rPr>
              <a:t>work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350" dirty="0">
                <a:solidFill>
                  <a:srgbClr val="18384A"/>
                </a:solidFill>
                <a:latin typeface="Arial"/>
                <a:cs typeface="Arial"/>
              </a:rPr>
              <a:t>after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29" dirty="0">
                <a:solidFill>
                  <a:srgbClr val="18384A"/>
                </a:solidFill>
                <a:latin typeface="Arial"/>
                <a:cs typeface="Arial"/>
              </a:rPr>
              <a:t>its</a:t>
            </a:r>
            <a:r>
              <a:rPr sz="2100" spc="315" dirty="0">
                <a:solidFill>
                  <a:srgbClr val="18384A"/>
                </a:solidFill>
                <a:latin typeface="Arial"/>
                <a:cs typeface="Arial"/>
              </a:rPr>
              <a:t> </a:t>
            </a:r>
            <a:r>
              <a:rPr sz="2100" spc="265" dirty="0">
                <a:solidFill>
                  <a:srgbClr val="18384A"/>
                </a:solidFill>
                <a:latin typeface="Arial"/>
                <a:cs typeface="Arial"/>
              </a:rPr>
              <a:t>release!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74300"/>
            </a:xfrm>
            <a:custGeom>
              <a:avLst/>
              <a:gdLst/>
              <a:ahLst/>
              <a:cxnLst/>
              <a:rect l="l" t="t" r="r" b="b"/>
              <a:pathLst>
                <a:path w="18288000" h="10274300">
                  <a:moveTo>
                    <a:pt x="18287998" y="10274299"/>
                  </a:moveTo>
                  <a:lnTo>
                    <a:pt x="0" y="102742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695699"/>
                  </a:lnTo>
                  <a:lnTo>
                    <a:pt x="17267769" y="3695699"/>
                  </a:lnTo>
                  <a:lnTo>
                    <a:pt x="17219663" y="3708399"/>
                  </a:lnTo>
                  <a:lnTo>
                    <a:pt x="17029174" y="3708399"/>
                  </a:lnTo>
                  <a:lnTo>
                    <a:pt x="16982067" y="3721099"/>
                  </a:lnTo>
                  <a:lnTo>
                    <a:pt x="16888515" y="3721099"/>
                  </a:lnTo>
                  <a:lnTo>
                    <a:pt x="16795891" y="3746499"/>
                  </a:lnTo>
                  <a:lnTo>
                    <a:pt x="16749941" y="3746499"/>
                  </a:lnTo>
                  <a:lnTo>
                    <a:pt x="16658801" y="3771899"/>
                  </a:lnTo>
                  <a:lnTo>
                    <a:pt x="16613623" y="3771899"/>
                  </a:lnTo>
                  <a:lnTo>
                    <a:pt x="16348437" y="3848099"/>
                  </a:lnTo>
                  <a:lnTo>
                    <a:pt x="16305279" y="3873499"/>
                  </a:lnTo>
                  <a:lnTo>
                    <a:pt x="16219913" y="3898899"/>
                  </a:lnTo>
                  <a:lnTo>
                    <a:pt x="16177717" y="3924299"/>
                  </a:lnTo>
                  <a:lnTo>
                    <a:pt x="16094330" y="3949699"/>
                  </a:lnTo>
                  <a:lnTo>
                    <a:pt x="16053152" y="3975099"/>
                  </a:lnTo>
                  <a:lnTo>
                    <a:pt x="16012326" y="3987799"/>
                  </a:lnTo>
                  <a:lnTo>
                    <a:pt x="15931756" y="4038599"/>
                  </a:lnTo>
                  <a:lnTo>
                    <a:pt x="15892025" y="4051299"/>
                  </a:lnTo>
                  <a:lnTo>
                    <a:pt x="15775122" y="4127499"/>
                  </a:lnTo>
                  <a:lnTo>
                    <a:pt x="15699159" y="4178299"/>
                  </a:lnTo>
                  <a:lnTo>
                    <a:pt x="15624834" y="4229099"/>
                  </a:lnTo>
                  <a:lnTo>
                    <a:pt x="15552196" y="4279899"/>
                  </a:lnTo>
                  <a:lnTo>
                    <a:pt x="15481297" y="4330699"/>
                  </a:lnTo>
                  <a:lnTo>
                    <a:pt x="15446515" y="4356099"/>
                  </a:lnTo>
                  <a:lnTo>
                    <a:pt x="15412187" y="4394199"/>
                  </a:lnTo>
                  <a:lnTo>
                    <a:pt x="15378320" y="4419599"/>
                  </a:lnTo>
                  <a:lnTo>
                    <a:pt x="15344918" y="4444999"/>
                  </a:lnTo>
                  <a:lnTo>
                    <a:pt x="15311990" y="4483099"/>
                  </a:lnTo>
                  <a:lnTo>
                    <a:pt x="15279540" y="4508499"/>
                  </a:lnTo>
                  <a:lnTo>
                    <a:pt x="15247576" y="4546599"/>
                  </a:lnTo>
                  <a:lnTo>
                    <a:pt x="15216104" y="4571999"/>
                  </a:lnTo>
                  <a:lnTo>
                    <a:pt x="15185130" y="4610099"/>
                  </a:lnTo>
                  <a:lnTo>
                    <a:pt x="15154660" y="4635499"/>
                  </a:lnTo>
                  <a:lnTo>
                    <a:pt x="15124702" y="4673599"/>
                  </a:lnTo>
                  <a:lnTo>
                    <a:pt x="15095260" y="4711699"/>
                  </a:lnTo>
                  <a:lnTo>
                    <a:pt x="15066342" y="4737099"/>
                  </a:lnTo>
                  <a:lnTo>
                    <a:pt x="15037954" y="4775199"/>
                  </a:lnTo>
                  <a:lnTo>
                    <a:pt x="15010102" y="4813299"/>
                  </a:lnTo>
                  <a:lnTo>
                    <a:pt x="14982793" y="4851399"/>
                  </a:lnTo>
                  <a:lnTo>
                    <a:pt x="14956033" y="4876799"/>
                  </a:lnTo>
                  <a:lnTo>
                    <a:pt x="14929828" y="4914899"/>
                  </a:lnTo>
                  <a:lnTo>
                    <a:pt x="14904184" y="4952999"/>
                  </a:lnTo>
                  <a:lnTo>
                    <a:pt x="14879109" y="4991099"/>
                  </a:lnTo>
                  <a:lnTo>
                    <a:pt x="14854608" y="5029199"/>
                  </a:lnTo>
                  <a:lnTo>
                    <a:pt x="14830688" y="5067299"/>
                  </a:lnTo>
                  <a:lnTo>
                    <a:pt x="14807354" y="5105399"/>
                  </a:lnTo>
                  <a:lnTo>
                    <a:pt x="14784614" y="5143499"/>
                  </a:lnTo>
                  <a:lnTo>
                    <a:pt x="14762474" y="5181599"/>
                  </a:lnTo>
                  <a:lnTo>
                    <a:pt x="14740940" y="5219699"/>
                  </a:lnTo>
                  <a:lnTo>
                    <a:pt x="14720018" y="5270499"/>
                  </a:lnTo>
                  <a:lnTo>
                    <a:pt x="14699715" y="5308599"/>
                  </a:lnTo>
                  <a:lnTo>
                    <a:pt x="14680037" y="5346699"/>
                  </a:lnTo>
                  <a:lnTo>
                    <a:pt x="14660991" y="5384799"/>
                  </a:lnTo>
                  <a:lnTo>
                    <a:pt x="14642582" y="5435599"/>
                  </a:lnTo>
                  <a:lnTo>
                    <a:pt x="14624818" y="5473699"/>
                  </a:lnTo>
                  <a:lnTo>
                    <a:pt x="14607704" y="5511799"/>
                  </a:lnTo>
                  <a:lnTo>
                    <a:pt x="14591247" y="5549899"/>
                  </a:lnTo>
                  <a:lnTo>
                    <a:pt x="14575453" y="5600699"/>
                  </a:lnTo>
                  <a:lnTo>
                    <a:pt x="14560329" y="5638799"/>
                  </a:lnTo>
                  <a:lnTo>
                    <a:pt x="14545880" y="5689599"/>
                  </a:lnTo>
                  <a:lnTo>
                    <a:pt x="14532114" y="5727699"/>
                  </a:lnTo>
                  <a:lnTo>
                    <a:pt x="14519036" y="5778499"/>
                  </a:lnTo>
                  <a:lnTo>
                    <a:pt x="14506654" y="5816599"/>
                  </a:lnTo>
                  <a:lnTo>
                    <a:pt x="14494972" y="5867399"/>
                  </a:lnTo>
                  <a:lnTo>
                    <a:pt x="14483999" y="5905499"/>
                  </a:lnTo>
                  <a:lnTo>
                    <a:pt x="14473739" y="5956299"/>
                  </a:lnTo>
                  <a:lnTo>
                    <a:pt x="14464199" y="5994399"/>
                  </a:lnTo>
                  <a:lnTo>
                    <a:pt x="14455387" y="6045199"/>
                  </a:lnTo>
                  <a:lnTo>
                    <a:pt x="14447307" y="6083299"/>
                  </a:lnTo>
                  <a:lnTo>
                    <a:pt x="14439967" y="6134099"/>
                  </a:lnTo>
                  <a:lnTo>
                    <a:pt x="14433372" y="6184899"/>
                  </a:lnTo>
                  <a:lnTo>
                    <a:pt x="14427529" y="6222999"/>
                  </a:lnTo>
                  <a:lnTo>
                    <a:pt x="14422445" y="6273799"/>
                  </a:lnTo>
                  <a:lnTo>
                    <a:pt x="14418126" y="6324599"/>
                  </a:lnTo>
                  <a:lnTo>
                    <a:pt x="14414578" y="6375399"/>
                  </a:lnTo>
                  <a:lnTo>
                    <a:pt x="14411807" y="6413499"/>
                  </a:lnTo>
                  <a:lnTo>
                    <a:pt x="14409820" y="6464299"/>
                  </a:lnTo>
                  <a:lnTo>
                    <a:pt x="14408623" y="6515099"/>
                  </a:lnTo>
                  <a:lnTo>
                    <a:pt x="14408222" y="6565899"/>
                  </a:lnTo>
                  <a:lnTo>
                    <a:pt x="14408623" y="6603999"/>
                  </a:lnTo>
                  <a:lnTo>
                    <a:pt x="14409820" y="6654799"/>
                  </a:lnTo>
                  <a:lnTo>
                    <a:pt x="14411807" y="6705599"/>
                  </a:lnTo>
                  <a:lnTo>
                    <a:pt x="14414578" y="6756399"/>
                  </a:lnTo>
                  <a:lnTo>
                    <a:pt x="14418126" y="6794499"/>
                  </a:lnTo>
                  <a:lnTo>
                    <a:pt x="14422445" y="6845299"/>
                  </a:lnTo>
                  <a:lnTo>
                    <a:pt x="14427529" y="6896099"/>
                  </a:lnTo>
                  <a:lnTo>
                    <a:pt x="14433372" y="6946899"/>
                  </a:lnTo>
                  <a:lnTo>
                    <a:pt x="14439967" y="6984999"/>
                  </a:lnTo>
                  <a:lnTo>
                    <a:pt x="14447307" y="7035799"/>
                  </a:lnTo>
                  <a:lnTo>
                    <a:pt x="14455387" y="7086599"/>
                  </a:lnTo>
                  <a:lnTo>
                    <a:pt x="14464199" y="7124699"/>
                  </a:lnTo>
                  <a:lnTo>
                    <a:pt x="14473739" y="7175499"/>
                  </a:lnTo>
                  <a:lnTo>
                    <a:pt x="14483999" y="7213599"/>
                  </a:lnTo>
                  <a:lnTo>
                    <a:pt x="14494972" y="7264399"/>
                  </a:lnTo>
                  <a:lnTo>
                    <a:pt x="14506654" y="7302499"/>
                  </a:lnTo>
                  <a:lnTo>
                    <a:pt x="14519036" y="7353299"/>
                  </a:lnTo>
                  <a:lnTo>
                    <a:pt x="14532114" y="7391399"/>
                  </a:lnTo>
                  <a:lnTo>
                    <a:pt x="14545880" y="7442199"/>
                  </a:lnTo>
                  <a:lnTo>
                    <a:pt x="14560329" y="7480299"/>
                  </a:lnTo>
                  <a:lnTo>
                    <a:pt x="14575453" y="7531099"/>
                  </a:lnTo>
                  <a:lnTo>
                    <a:pt x="14591247" y="7569199"/>
                  </a:lnTo>
                  <a:lnTo>
                    <a:pt x="14607704" y="7607299"/>
                  </a:lnTo>
                  <a:lnTo>
                    <a:pt x="14624818" y="7658099"/>
                  </a:lnTo>
                  <a:lnTo>
                    <a:pt x="14642582" y="7696199"/>
                  </a:lnTo>
                  <a:lnTo>
                    <a:pt x="14660991" y="7734299"/>
                  </a:lnTo>
                  <a:lnTo>
                    <a:pt x="14680037" y="7785099"/>
                  </a:lnTo>
                  <a:lnTo>
                    <a:pt x="14699715" y="7823199"/>
                  </a:lnTo>
                  <a:lnTo>
                    <a:pt x="14720018" y="7861299"/>
                  </a:lnTo>
                  <a:lnTo>
                    <a:pt x="14740940" y="7899399"/>
                  </a:lnTo>
                  <a:lnTo>
                    <a:pt x="14762474" y="7937499"/>
                  </a:lnTo>
                  <a:lnTo>
                    <a:pt x="14784614" y="7975599"/>
                  </a:lnTo>
                  <a:lnTo>
                    <a:pt x="14807354" y="8013699"/>
                  </a:lnTo>
                  <a:lnTo>
                    <a:pt x="14830688" y="8051799"/>
                  </a:lnTo>
                  <a:lnTo>
                    <a:pt x="14854608" y="8089899"/>
                  </a:lnTo>
                  <a:lnTo>
                    <a:pt x="14879109" y="8127999"/>
                  </a:lnTo>
                  <a:lnTo>
                    <a:pt x="14904184" y="8166099"/>
                  </a:lnTo>
                  <a:lnTo>
                    <a:pt x="14929828" y="8204199"/>
                  </a:lnTo>
                  <a:lnTo>
                    <a:pt x="14956033" y="8242299"/>
                  </a:lnTo>
                  <a:lnTo>
                    <a:pt x="14982793" y="8280399"/>
                  </a:lnTo>
                  <a:lnTo>
                    <a:pt x="15010102" y="8318499"/>
                  </a:lnTo>
                  <a:lnTo>
                    <a:pt x="15037954" y="8356599"/>
                  </a:lnTo>
                  <a:lnTo>
                    <a:pt x="15066342" y="8381999"/>
                  </a:lnTo>
                  <a:lnTo>
                    <a:pt x="15095260" y="8420099"/>
                  </a:lnTo>
                  <a:lnTo>
                    <a:pt x="15124701" y="8458199"/>
                  </a:lnTo>
                  <a:lnTo>
                    <a:pt x="15154660" y="8483599"/>
                  </a:lnTo>
                  <a:lnTo>
                    <a:pt x="15185130" y="8521699"/>
                  </a:lnTo>
                  <a:lnTo>
                    <a:pt x="15216104" y="8547099"/>
                  </a:lnTo>
                  <a:lnTo>
                    <a:pt x="15247576" y="8585199"/>
                  </a:lnTo>
                  <a:lnTo>
                    <a:pt x="15279540" y="8610599"/>
                  </a:lnTo>
                  <a:lnTo>
                    <a:pt x="15311990" y="8648699"/>
                  </a:lnTo>
                  <a:lnTo>
                    <a:pt x="15344918" y="8674099"/>
                  </a:lnTo>
                  <a:lnTo>
                    <a:pt x="15378320" y="8712199"/>
                  </a:lnTo>
                  <a:lnTo>
                    <a:pt x="15412187" y="8737599"/>
                  </a:lnTo>
                  <a:lnTo>
                    <a:pt x="15446515" y="8762999"/>
                  </a:lnTo>
                  <a:lnTo>
                    <a:pt x="15481297" y="8801099"/>
                  </a:lnTo>
                  <a:lnTo>
                    <a:pt x="15552196" y="8851899"/>
                  </a:lnTo>
                  <a:lnTo>
                    <a:pt x="15624834" y="8902699"/>
                  </a:lnTo>
                  <a:lnTo>
                    <a:pt x="15699159" y="8953499"/>
                  </a:lnTo>
                  <a:lnTo>
                    <a:pt x="15775122" y="9004299"/>
                  </a:lnTo>
                  <a:lnTo>
                    <a:pt x="15852671" y="9055099"/>
                  </a:lnTo>
                  <a:lnTo>
                    <a:pt x="15892025" y="9067799"/>
                  </a:lnTo>
                  <a:lnTo>
                    <a:pt x="15971859" y="9118599"/>
                  </a:lnTo>
                  <a:lnTo>
                    <a:pt x="16012326" y="9131299"/>
                  </a:lnTo>
                  <a:lnTo>
                    <a:pt x="16053152" y="9156699"/>
                  </a:lnTo>
                  <a:lnTo>
                    <a:pt x="16094329" y="9169399"/>
                  </a:lnTo>
                  <a:lnTo>
                    <a:pt x="16135853" y="9194799"/>
                  </a:lnTo>
                  <a:lnTo>
                    <a:pt x="16219913" y="9220199"/>
                  </a:lnTo>
                  <a:lnTo>
                    <a:pt x="16262436" y="9245599"/>
                  </a:lnTo>
                  <a:lnTo>
                    <a:pt x="16704243" y="9372599"/>
                  </a:lnTo>
                  <a:lnTo>
                    <a:pt x="16749941" y="9372599"/>
                  </a:lnTo>
                  <a:lnTo>
                    <a:pt x="16842084" y="9397999"/>
                  </a:lnTo>
                  <a:lnTo>
                    <a:pt x="16888515" y="9397999"/>
                  </a:lnTo>
                  <a:lnTo>
                    <a:pt x="16935178" y="9410699"/>
                  </a:lnTo>
                  <a:lnTo>
                    <a:pt x="17029174" y="9410699"/>
                  </a:lnTo>
                  <a:lnTo>
                    <a:pt x="17076493" y="9423399"/>
                  </a:lnTo>
                  <a:lnTo>
                    <a:pt x="18287998" y="9423399"/>
                  </a:lnTo>
                  <a:lnTo>
                    <a:pt x="18287998" y="10274299"/>
                  </a:lnTo>
                  <a:close/>
                </a:path>
                <a:path w="18288000" h="10274300">
                  <a:moveTo>
                    <a:pt x="17316003" y="3708399"/>
                  </a:moveTo>
                  <a:lnTo>
                    <a:pt x="17219663" y="3708399"/>
                  </a:lnTo>
                  <a:lnTo>
                    <a:pt x="17267769" y="3695699"/>
                  </a:lnTo>
                  <a:lnTo>
                    <a:pt x="17316003" y="3708399"/>
                  </a:lnTo>
                  <a:close/>
                </a:path>
                <a:path w="18288000" h="10274300">
                  <a:moveTo>
                    <a:pt x="18287998" y="3886199"/>
                  </a:moveTo>
                  <a:lnTo>
                    <a:pt x="18274826" y="3886199"/>
                  </a:lnTo>
                  <a:lnTo>
                    <a:pt x="18231948" y="3873499"/>
                  </a:lnTo>
                  <a:lnTo>
                    <a:pt x="18188752" y="3848099"/>
                  </a:lnTo>
                  <a:lnTo>
                    <a:pt x="17923256" y="3771899"/>
                  </a:lnTo>
                  <a:lnTo>
                    <a:pt x="17878012" y="3771899"/>
                  </a:lnTo>
                  <a:lnTo>
                    <a:pt x="17786727" y="3746499"/>
                  </a:lnTo>
                  <a:lnTo>
                    <a:pt x="17740698" y="3746499"/>
                  </a:lnTo>
                  <a:lnTo>
                    <a:pt x="17647902" y="3721099"/>
                  </a:lnTo>
                  <a:lnTo>
                    <a:pt x="17554161" y="3721099"/>
                  </a:lnTo>
                  <a:lnTo>
                    <a:pt x="17506952" y="3708399"/>
                  </a:lnTo>
                  <a:lnTo>
                    <a:pt x="17316003" y="3708399"/>
                  </a:lnTo>
                  <a:lnTo>
                    <a:pt x="17267769" y="3695699"/>
                  </a:lnTo>
                  <a:lnTo>
                    <a:pt x="18287998" y="3695699"/>
                  </a:lnTo>
                  <a:lnTo>
                    <a:pt x="18287998" y="3886199"/>
                  </a:lnTo>
                  <a:close/>
                </a:path>
                <a:path w="18288000" h="10274300">
                  <a:moveTo>
                    <a:pt x="17554161" y="3721099"/>
                  </a:moveTo>
                  <a:lnTo>
                    <a:pt x="16982067" y="3721099"/>
                  </a:lnTo>
                  <a:lnTo>
                    <a:pt x="17029174" y="3708399"/>
                  </a:lnTo>
                  <a:lnTo>
                    <a:pt x="17506952" y="3708399"/>
                  </a:lnTo>
                  <a:lnTo>
                    <a:pt x="17554161" y="3721099"/>
                  </a:lnTo>
                  <a:close/>
                </a:path>
                <a:path w="18288000" h="10274300">
                  <a:moveTo>
                    <a:pt x="17740698" y="3746499"/>
                  </a:moveTo>
                  <a:lnTo>
                    <a:pt x="16795891" y="3746499"/>
                  </a:lnTo>
                  <a:lnTo>
                    <a:pt x="16888515" y="3721099"/>
                  </a:lnTo>
                  <a:lnTo>
                    <a:pt x="17647902" y="3721099"/>
                  </a:lnTo>
                  <a:lnTo>
                    <a:pt x="17740698" y="3746499"/>
                  </a:lnTo>
                  <a:close/>
                </a:path>
                <a:path w="18288000" h="10274300">
                  <a:moveTo>
                    <a:pt x="17878012" y="3771899"/>
                  </a:moveTo>
                  <a:lnTo>
                    <a:pt x="16658801" y="3771899"/>
                  </a:lnTo>
                  <a:lnTo>
                    <a:pt x="16749941" y="3746499"/>
                  </a:lnTo>
                  <a:lnTo>
                    <a:pt x="17786727" y="3746499"/>
                  </a:lnTo>
                  <a:lnTo>
                    <a:pt x="17878012" y="3771899"/>
                  </a:lnTo>
                  <a:close/>
                </a:path>
                <a:path w="18288000" h="10274300">
                  <a:moveTo>
                    <a:pt x="17832668" y="9372599"/>
                  </a:moveTo>
                  <a:lnTo>
                    <a:pt x="16704243" y="9372599"/>
                  </a:lnTo>
                  <a:lnTo>
                    <a:pt x="16262436" y="9245599"/>
                  </a:lnTo>
                  <a:lnTo>
                    <a:pt x="16219913" y="9220199"/>
                  </a:lnTo>
                  <a:lnTo>
                    <a:pt x="16135853" y="9194799"/>
                  </a:lnTo>
                  <a:lnTo>
                    <a:pt x="16094329" y="9169399"/>
                  </a:lnTo>
                  <a:lnTo>
                    <a:pt x="16053152" y="9156699"/>
                  </a:lnTo>
                  <a:lnTo>
                    <a:pt x="16012326" y="9131299"/>
                  </a:lnTo>
                  <a:lnTo>
                    <a:pt x="15971859" y="9118599"/>
                  </a:lnTo>
                  <a:lnTo>
                    <a:pt x="15892025" y="9067799"/>
                  </a:lnTo>
                  <a:lnTo>
                    <a:pt x="15852671" y="9055099"/>
                  </a:lnTo>
                  <a:lnTo>
                    <a:pt x="15775122" y="9004299"/>
                  </a:lnTo>
                  <a:lnTo>
                    <a:pt x="15699159" y="8953499"/>
                  </a:lnTo>
                  <a:lnTo>
                    <a:pt x="15624834" y="8902699"/>
                  </a:lnTo>
                  <a:lnTo>
                    <a:pt x="15552196" y="8851899"/>
                  </a:lnTo>
                  <a:lnTo>
                    <a:pt x="15481297" y="8801099"/>
                  </a:lnTo>
                  <a:lnTo>
                    <a:pt x="15446515" y="8762999"/>
                  </a:lnTo>
                  <a:lnTo>
                    <a:pt x="15412187" y="8737599"/>
                  </a:lnTo>
                  <a:lnTo>
                    <a:pt x="15378320" y="8712199"/>
                  </a:lnTo>
                  <a:lnTo>
                    <a:pt x="15344918" y="8674099"/>
                  </a:lnTo>
                  <a:lnTo>
                    <a:pt x="15311990" y="8648699"/>
                  </a:lnTo>
                  <a:lnTo>
                    <a:pt x="15279540" y="8610599"/>
                  </a:lnTo>
                  <a:lnTo>
                    <a:pt x="15247576" y="8585199"/>
                  </a:lnTo>
                  <a:lnTo>
                    <a:pt x="15216104" y="8547099"/>
                  </a:lnTo>
                  <a:lnTo>
                    <a:pt x="15185130" y="8521699"/>
                  </a:lnTo>
                  <a:lnTo>
                    <a:pt x="15154660" y="8483599"/>
                  </a:lnTo>
                  <a:lnTo>
                    <a:pt x="15124701" y="8458199"/>
                  </a:lnTo>
                  <a:lnTo>
                    <a:pt x="15095260" y="8420099"/>
                  </a:lnTo>
                  <a:lnTo>
                    <a:pt x="15066342" y="8381999"/>
                  </a:lnTo>
                  <a:lnTo>
                    <a:pt x="15037954" y="8356599"/>
                  </a:lnTo>
                  <a:lnTo>
                    <a:pt x="15010102" y="8318499"/>
                  </a:lnTo>
                  <a:lnTo>
                    <a:pt x="14982793" y="8280399"/>
                  </a:lnTo>
                  <a:lnTo>
                    <a:pt x="14956033" y="8242299"/>
                  </a:lnTo>
                  <a:lnTo>
                    <a:pt x="14929828" y="8204199"/>
                  </a:lnTo>
                  <a:lnTo>
                    <a:pt x="14904184" y="8166099"/>
                  </a:lnTo>
                  <a:lnTo>
                    <a:pt x="14879109" y="8127999"/>
                  </a:lnTo>
                  <a:lnTo>
                    <a:pt x="14854608" y="8089899"/>
                  </a:lnTo>
                  <a:lnTo>
                    <a:pt x="14830688" y="8051799"/>
                  </a:lnTo>
                  <a:lnTo>
                    <a:pt x="14807354" y="8013699"/>
                  </a:lnTo>
                  <a:lnTo>
                    <a:pt x="14784614" y="7975599"/>
                  </a:lnTo>
                  <a:lnTo>
                    <a:pt x="14762474" y="7937499"/>
                  </a:lnTo>
                  <a:lnTo>
                    <a:pt x="14740940" y="7899399"/>
                  </a:lnTo>
                  <a:lnTo>
                    <a:pt x="14720018" y="7861299"/>
                  </a:lnTo>
                  <a:lnTo>
                    <a:pt x="14699715" y="7823199"/>
                  </a:lnTo>
                  <a:lnTo>
                    <a:pt x="14680037" y="7785099"/>
                  </a:lnTo>
                  <a:lnTo>
                    <a:pt x="14660991" y="7734299"/>
                  </a:lnTo>
                  <a:lnTo>
                    <a:pt x="14642582" y="7696199"/>
                  </a:lnTo>
                  <a:lnTo>
                    <a:pt x="14624818" y="7658099"/>
                  </a:lnTo>
                  <a:lnTo>
                    <a:pt x="14607704" y="7607299"/>
                  </a:lnTo>
                  <a:lnTo>
                    <a:pt x="14591247" y="7569199"/>
                  </a:lnTo>
                  <a:lnTo>
                    <a:pt x="14575453" y="7531099"/>
                  </a:lnTo>
                  <a:lnTo>
                    <a:pt x="14560329" y="7480299"/>
                  </a:lnTo>
                  <a:lnTo>
                    <a:pt x="14545880" y="7442199"/>
                  </a:lnTo>
                  <a:lnTo>
                    <a:pt x="14532114" y="7391399"/>
                  </a:lnTo>
                  <a:lnTo>
                    <a:pt x="14519036" y="7353299"/>
                  </a:lnTo>
                  <a:lnTo>
                    <a:pt x="14506654" y="7302499"/>
                  </a:lnTo>
                  <a:lnTo>
                    <a:pt x="14494972" y="7264399"/>
                  </a:lnTo>
                  <a:lnTo>
                    <a:pt x="14483999" y="7213599"/>
                  </a:lnTo>
                  <a:lnTo>
                    <a:pt x="14473739" y="7175499"/>
                  </a:lnTo>
                  <a:lnTo>
                    <a:pt x="14464199" y="7124699"/>
                  </a:lnTo>
                  <a:lnTo>
                    <a:pt x="14455387" y="7086599"/>
                  </a:lnTo>
                  <a:lnTo>
                    <a:pt x="14447307" y="7035799"/>
                  </a:lnTo>
                  <a:lnTo>
                    <a:pt x="14439967" y="6984999"/>
                  </a:lnTo>
                  <a:lnTo>
                    <a:pt x="14433372" y="6946899"/>
                  </a:lnTo>
                  <a:lnTo>
                    <a:pt x="14427529" y="6896099"/>
                  </a:lnTo>
                  <a:lnTo>
                    <a:pt x="14422445" y="6845299"/>
                  </a:lnTo>
                  <a:lnTo>
                    <a:pt x="14418126" y="6794499"/>
                  </a:lnTo>
                  <a:lnTo>
                    <a:pt x="14414578" y="6756399"/>
                  </a:lnTo>
                  <a:lnTo>
                    <a:pt x="14411807" y="6705599"/>
                  </a:lnTo>
                  <a:lnTo>
                    <a:pt x="14409820" y="6654799"/>
                  </a:lnTo>
                  <a:lnTo>
                    <a:pt x="14408623" y="6603999"/>
                  </a:lnTo>
                  <a:lnTo>
                    <a:pt x="14408222" y="6565899"/>
                  </a:lnTo>
                  <a:lnTo>
                    <a:pt x="14408623" y="6515099"/>
                  </a:lnTo>
                  <a:lnTo>
                    <a:pt x="14409820" y="6464299"/>
                  </a:lnTo>
                  <a:lnTo>
                    <a:pt x="14411807" y="6413499"/>
                  </a:lnTo>
                  <a:lnTo>
                    <a:pt x="14414578" y="6375399"/>
                  </a:lnTo>
                  <a:lnTo>
                    <a:pt x="14418126" y="6324599"/>
                  </a:lnTo>
                  <a:lnTo>
                    <a:pt x="14422445" y="6273799"/>
                  </a:lnTo>
                  <a:lnTo>
                    <a:pt x="14427529" y="6222999"/>
                  </a:lnTo>
                  <a:lnTo>
                    <a:pt x="14433372" y="6184899"/>
                  </a:lnTo>
                  <a:lnTo>
                    <a:pt x="14439967" y="6134099"/>
                  </a:lnTo>
                  <a:lnTo>
                    <a:pt x="14447307" y="6083299"/>
                  </a:lnTo>
                  <a:lnTo>
                    <a:pt x="14455387" y="6045199"/>
                  </a:lnTo>
                  <a:lnTo>
                    <a:pt x="14464199" y="5994399"/>
                  </a:lnTo>
                  <a:lnTo>
                    <a:pt x="14473739" y="5956299"/>
                  </a:lnTo>
                  <a:lnTo>
                    <a:pt x="14483999" y="5905499"/>
                  </a:lnTo>
                  <a:lnTo>
                    <a:pt x="14494972" y="5867399"/>
                  </a:lnTo>
                  <a:lnTo>
                    <a:pt x="14506654" y="5816599"/>
                  </a:lnTo>
                  <a:lnTo>
                    <a:pt x="14519036" y="5778499"/>
                  </a:lnTo>
                  <a:lnTo>
                    <a:pt x="14532114" y="5727699"/>
                  </a:lnTo>
                  <a:lnTo>
                    <a:pt x="14545880" y="5689599"/>
                  </a:lnTo>
                  <a:lnTo>
                    <a:pt x="14560329" y="5638799"/>
                  </a:lnTo>
                  <a:lnTo>
                    <a:pt x="14575453" y="5600699"/>
                  </a:lnTo>
                  <a:lnTo>
                    <a:pt x="14591247" y="5549899"/>
                  </a:lnTo>
                  <a:lnTo>
                    <a:pt x="14607704" y="5511799"/>
                  </a:lnTo>
                  <a:lnTo>
                    <a:pt x="14624818" y="5473699"/>
                  </a:lnTo>
                  <a:lnTo>
                    <a:pt x="14642582" y="5435599"/>
                  </a:lnTo>
                  <a:lnTo>
                    <a:pt x="14660991" y="5384799"/>
                  </a:lnTo>
                  <a:lnTo>
                    <a:pt x="14680037" y="5346699"/>
                  </a:lnTo>
                  <a:lnTo>
                    <a:pt x="14699715" y="5308599"/>
                  </a:lnTo>
                  <a:lnTo>
                    <a:pt x="14720018" y="5270499"/>
                  </a:lnTo>
                  <a:lnTo>
                    <a:pt x="14740940" y="5219699"/>
                  </a:lnTo>
                  <a:lnTo>
                    <a:pt x="14762474" y="5181599"/>
                  </a:lnTo>
                  <a:lnTo>
                    <a:pt x="14784614" y="5143499"/>
                  </a:lnTo>
                  <a:lnTo>
                    <a:pt x="14807354" y="5105399"/>
                  </a:lnTo>
                  <a:lnTo>
                    <a:pt x="14830688" y="5067299"/>
                  </a:lnTo>
                  <a:lnTo>
                    <a:pt x="14854608" y="5029199"/>
                  </a:lnTo>
                  <a:lnTo>
                    <a:pt x="14879109" y="4991099"/>
                  </a:lnTo>
                  <a:lnTo>
                    <a:pt x="14904184" y="4952999"/>
                  </a:lnTo>
                  <a:lnTo>
                    <a:pt x="14929828" y="4914899"/>
                  </a:lnTo>
                  <a:lnTo>
                    <a:pt x="14956033" y="4876799"/>
                  </a:lnTo>
                  <a:lnTo>
                    <a:pt x="14982793" y="4851399"/>
                  </a:lnTo>
                  <a:lnTo>
                    <a:pt x="15010102" y="4813299"/>
                  </a:lnTo>
                  <a:lnTo>
                    <a:pt x="15037954" y="4775199"/>
                  </a:lnTo>
                  <a:lnTo>
                    <a:pt x="15066342" y="4737099"/>
                  </a:lnTo>
                  <a:lnTo>
                    <a:pt x="15095260" y="4711699"/>
                  </a:lnTo>
                  <a:lnTo>
                    <a:pt x="15124702" y="4673599"/>
                  </a:lnTo>
                  <a:lnTo>
                    <a:pt x="15154660" y="4635499"/>
                  </a:lnTo>
                  <a:lnTo>
                    <a:pt x="15185130" y="4610099"/>
                  </a:lnTo>
                  <a:lnTo>
                    <a:pt x="15216104" y="4571999"/>
                  </a:lnTo>
                  <a:lnTo>
                    <a:pt x="15247576" y="4546599"/>
                  </a:lnTo>
                  <a:lnTo>
                    <a:pt x="15279540" y="4508499"/>
                  </a:lnTo>
                  <a:lnTo>
                    <a:pt x="15311990" y="4483099"/>
                  </a:lnTo>
                  <a:lnTo>
                    <a:pt x="15344918" y="4444999"/>
                  </a:lnTo>
                  <a:lnTo>
                    <a:pt x="15378320" y="4419599"/>
                  </a:lnTo>
                  <a:lnTo>
                    <a:pt x="15412187" y="4394199"/>
                  </a:lnTo>
                  <a:lnTo>
                    <a:pt x="15446515" y="4356099"/>
                  </a:lnTo>
                  <a:lnTo>
                    <a:pt x="15481297" y="4330699"/>
                  </a:lnTo>
                  <a:lnTo>
                    <a:pt x="15552196" y="4279899"/>
                  </a:lnTo>
                  <a:lnTo>
                    <a:pt x="15624834" y="4229099"/>
                  </a:lnTo>
                  <a:lnTo>
                    <a:pt x="15699159" y="4178299"/>
                  </a:lnTo>
                  <a:lnTo>
                    <a:pt x="15775122" y="4127499"/>
                  </a:lnTo>
                  <a:lnTo>
                    <a:pt x="15892025" y="4051299"/>
                  </a:lnTo>
                  <a:lnTo>
                    <a:pt x="15931756" y="4038599"/>
                  </a:lnTo>
                  <a:lnTo>
                    <a:pt x="16012326" y="3987799"/>
                  </a:lnTo>
                  <a:lnTo>
                    <a:pt x="16053152" y="3975099"/>
                  </a:lnTo>
                  <a:lnTo>
                    <a:pt x="16094330" y="3949699"/>
                  </a:lnTo>
                  <a:lnTo>
                    <a:pt x="16177717" y="3924299"/>
                  </a:lnTo>
                  <a:lnTo>
                    <a:pt x="16219913" y="3898899"/>
                  </a:lnTo>
                  <a:lnTo>
                    <a:pt x="16305279" y="3873499"/>
                  </a:lnTo>
                  <a:lnTo>
                    <a:pt x="16348437" y="3848099"/>
                  </a:lnTo>
                  <a:lnTo>
                    <a:pt x="16613623" y="3771899"/>
                  </a:lnTo>
                  <a:lnTo>
                    <a:pt x="17923256" y="3771899"/>
                  </a:lnTo>
                  <a:lnTo>
                    <a:pt x="18188752" y="3848099"/>
                  </a:lnTo>
                  <a:lnTo>
                    <a:pt x="18231948" y="3873499"/>
                  </a:lnTo>
                  <a:lnTo>
                    <a:pt x="18274826" y="3886199"/>
                  </a:lnTo>
                  <a:lnTo>
                    <a:pt x="18287998" y="3886199"/>
                  </a:lnTo>
                  <a:lnTo>
                    <a:pt x="18287998" y="5270499"/>
                  </a:lnTo>
                  <a:lnTo>
                    <a:pt x="17267769" y="5270499"/>
                  </a:lnTo>
                  <a:lnTo>
                    <a:pt x="17219810" y="5283199"/>
                  </a:lnTo>
                  <a:lnTo>
                    <a:pt x="17125207" y="5283199"/>
                  </a:lnTo>
                  <a:lnTo>
                    <a:pt x="17078625" y="5295899"/>
                  </a:lnTo>
                  <a:lnTo>
                    <a:pt x="17032567" y="5295899"/>
                  </a:lnTo>
                  <a:lnTo>
                    <a:pt x="16854195" y="5346699"/>
                  </a:lnTo>
                  <a:lnTo>
                    <a:pt x="16768971" y="5372099"/>
                  </a:lnTo>
                  <a:lnTo>
                    <a:pt x="16727461" y="5397499"/>
                  </a:lnTo>
                  <a:lnTo>
                    <a:pt x="16686728" y="5410199"/>
                  </a:lnTo>
                  <a:lnTo>
                    <a:pt x="16646803" y="5435599"/>
                  </a:lnTo>
                  <a:lnTo>
                    <a:pt x="16607719" y="5460999"/>
                  </a:lnTo>
                  <a:lnTo>
                    <a:pt x="16569507" y="5486399"/>
                  </a:lnTo>
                  <a:lnTo>
                    <a:pt x="16532199" y="5511799"/>
                  </a:lnTo>
                  <a:lnTo>
                    <a:pt x="16495827" y="5537199"/>
                  </a:lnTo>
                  <a:lnTo>
                    <a:pt x="16460423" y="5562599"/>
                  </a:lnTo>
                  <a:lnTo>
                    <a:pt x="16426017" y="5587999"/>
                  </a:lnTo>
                  <a:lnTo>
                    <a:pt x="16392643" y="5626099"/>
                  </a:lnTo>
                  <a:lnTo>
                    <a:pt x="16360331" y="5651499"/>
                  </a:lnTo>
                  <a:lnTo>
                    <a:pt x="16329114" y="5689599"/>
                  </a:lnTo>
                  <a:lnTo>
                    <a:pt x="16299024" y="5714999"/>
                  </a:lnTo>
                  <a:lnTo>
                    <a:pt x="16270091" y="5753099"/>
                  </a:lnTo>
                  <a:lnTo>
                    <a:pt x="16242349" y="5791199"/>
                  </a:lnTo>
                  <a:lnTo>
                    <a:pt x="16215828" y="5829299"/>
                  </a:lnTo>
                  <a:lnTo>
                    <a:pt x="16190561" y="5867399"/>
                  </a:lnTo>
                  <a:lnTo>
                    <a:pt x="16166578" y="5905499"/>
                  </a:lnTo>
                  <a:lnTo>
                    <a:pt x="16143913" y="5943599"/>
                  </a:lnTo>
                  <a:lnTo>
                    <a:pt x="16122597" y="5981699"/>
                  </a:lnTo>
                  <a:lnTo>
                    <a:pt x="16102661" y="6019799"/>
                  </a:lnTo>
                  <a:lnTo>
                    <a:pt x="16084137" y="6057899"/>
                  </a:lnTo>
                  <a:lnTo>
                    <a:pt x="16067058" y="6108699"/>
                  </a:lnTo>
                  <a:lnTo>
                    <a:pt x="16051454" y="6146799"/>
                  </a:lnTo>
                  <a:lnTo>
                    <a:pt x="16037358" y="6197599"/>
                  </a:lnTo>
                  <a:lnTo>
                    <a:pt x="16024801" y="6235699"/>
                  </a:lnTo>
                  <a:lnTo>
                    <a:pt x="16013816" y="6286499"/>
                  </a:lnTo>
                  <a:lnTo>
                    <a:pt x="16004433" y="6324599"/>
                  </a:lnTo>
                  <a:lnTo>
                    <a:pt x="15996685" y="6375399"/>
                  </a:lnTo>
                  <a:lnTo>
                    <a:pt x="15990603" y="6413499"/>
                  </a:lnTo>
                  <a:lnTo>
                    <a:pt x="15986220" y="6464299"/>
                  </a:lnTo>
                  <a:lnTo>
                    <a:pt x="15983567" y="6515099"/>
                  </a:lnTo>
                  <a:lnTo>
                    <a:pt x="15982675" y="6565899"/>
                  </a:lnTo>
                  <a:lnTo>
                    <a:pt x="15983567" y="6603999"/>
                  </a:lnTo>
                  <a:lnTo>
                    <a:pt x="15986220" y="6654799"/>
                  </a:lnTo>
                  <a:lnTo>
                    <a:pt x="15990603" y="6705599"/>
                  </a:lnTo>
                  <a:lnTo>
                    <a:pt x="15996685" y="6756399"/>
                  </a:lnTo>
                  <a:lnTo>
                    <a:pt x="16004433" y="6794499"/>
                  </a:lnTo>
                  <a:lnTo>
                    <a:pt x="16013816" y="6845299"/>
                  </a:lnTo>
                  <a:lnTo>
                    <a:pt x="16024801" y="6883399"/>
                  </a:lnTo>
                  <a:lnTo>
                    <a:pt x="16037358" y="6934199"/>
                  </a:lnTo>
                  <a:lnTo>
                    <a:pt x="16051454" y="6972299"/>
                  </a:lnTo>
                  <a:lnTo>
                    <a:pt x="16067058" y="7023099"/>
                  </a:lnTo>
                  <a:lnTo>
                    <a:pt x="16084137" y="7061199"/>
                  </a:lnTo>
                  <a:lnTo>
                    <a:pt x="16102661" y="7099299"/>
                  </a:lnTo>
                  <a:lnTo>
                    <a:pt x="16122597" y="7137399"/>
                  </a:lnTo>
                  <a:lnTo>
                    <a:pt x="16143913" y="7188199"/>
                  </a:lnTo>
                  <a:lnTo>
                    <a:pt x="16166578" y="7226299"/>
                  </a:lnTo>
                  <a:lnTo>
                    <a:pt x="16190561" y="7264399"/>
                  </a:lnTo>
                  <a:lnTo>
                    <a:pt x="16215828" y="7302499"/>
                  </a:lnTo>
                  <a:lnTo>
                    <a:pt x="16242349" y="7327899"/>
                  </a:lnTo>
                  <a:lnTo>
                    <a:pt x="16270091" y="7365999"/>
                  </a:lnTo>
                  <a:lnTo>
                    <a:pt x="16299024" y="7404099"/>
                  </a:lnTo>
                  <a:lnTo>
                    <a:pt x="16329114" y="7442199"/>
                  </a:lnTo>
                  <a:lnTo>
                    <a:pt x="16360331" y="7467599"/>
                  </a:lnTo>
                  <a:lnTo>
                    <a:pt x="16392643" y="7505699"/>
                  </a:lnTo>
                  <a:lnTo>
                    <a:pt x="16426017" y="7531099"/>
                  </a:lnTo>
                  <a:lnTo>
                    <a:pt x="16460423" y="7556499"/>
                  </a:lnTo>
                  <a:lnTo>
                    <a:pt x="16495827" y="7581899"/>
                  </a:lnTo>
                  <a:lnTo>
                    <a:pt x="16532199" y="7607299"/>
                  </a:lnTo>
                  <a:lnTo>
                    <a:pt x="16569507" y="7632699"/>
                  </a:lnTo>
                  <a:lnTo>
                    <a:pt x="16607719" y="7658099"/>
                  </a:lnTo>
                  <a:lnTo>
                    <a:pt x="16646803" y="7683499"/>
                  </a:lnTo>
                  <a:lnTo>
                    <a:pt x="16686728" y="7708899"/>
                  </a:lnTo>
                  <a:lnTo>
                    <a:pt x="16727461" y="7721599"/>
                  </a:lnTo>
                  <a:lnTo>
                    <a:pt x="16768971" y="7746999"/>
                  </a:lnTo>
                  <a:lnTo>
                    <a:pt x="16854195" y="7772399"/>
                  </a:lnTo>
                  <a:lnTo>
                    <a:pt x="16897845" y="7797799"/>
                  </a:lnTo>
                  <a:lnTo>
                    <a:pt x="16942145" y="7810499"/>
                  </a:lnTo>
                  <a:lnTo>
                    <a:pt x="16987062" y="7810499"/>
                  </a:lnTo>
                  <a:lnTo>
                    <a:pt x="17078625" y="7835899"/>
                  </a:lnTo>
                  <a:lnTo>
                    <a:pt x="17125207" y="7835899"/>
                  </a:lnTo>
                  <a:lnTo>
                    <a:pt x="17172279" y="7848599"/>
                  </a:lnTo>
                  <a:lnTo>
                    <a:pt x="18287998" y="7848599"/>
                  </a:lnTo>
                  <a:lnTo>
                    <a:pt x="18287998" y="9232899"/>
                  </a:lnTo>
                  <a:lnTo>
                    <a:pt x="18275325" y="9245599"/>
                  </a:lnTo>
                  <a:lnTo>
                    <a:pt x="17832668" y="9372599"/>
                  </a:lnTo>
                  <a:close/>
                </a:path>
                <a:path w="18288000" h="10274300">
                  <a:moveTo>
                    <a:pt x="17316005" y="5283199"/>
                  </a:moveTo>
                  <a:lnTo>
                    <a:pt x="17219810" y="5283199"/>
                  </a:lnTo>
                  <a:lnTo>
                    <a:pt x="17267769" y="5270499"/>
                  </a:lnTo>
                  <a:lnTo>
                    <a:pt x="17316005" y="5283199"/>
                  </a:lnTo>
                  <a:close/>
                </a:path>
                <a:path w="18288000" h="10274300">
                  <a:moveTo>
                    <a:pt x="18287998" y="5778499"/>
                  </a:moveTo>
                  <a:lnTo>
                    <a:pt x="18266800" y="5753099"/>
                  </a:lnTo>
                  <a:lnTo>
                    <a:pt x="18237954" y="5714999"/>
                  </a:lnTo>
                  <a:lnTo>
                    <a:pt x="18207944" y="5689599"/>
                  </a:lnTo>
                  <a:lnTo>
                    <a:pt x="18176803" y="5651499"/>
                  </a:lnTo>
                  <a:lnTo>
                    <a:pt x="18144561" y="5626099"/>
                  </a:lnTo>
                  <a:lnTo>
                    <a:pt x="18111248" y="5587999"/>
                  </a:lnTo>
                  <a:lnTo>
                    <a:pt x="18076896" y="5562599"/>
                  </a:lnTo>
                  <a:lnTo>
                    <a:pt x="18041535" y="5537199"/>
                  </a:lnTo>
                  <a:lnTo>
                    <a:pt x="18005197" y="5511799"/>
                  </a:lnTo>
                  <a:lnTo>
                    <a:pt x="17967911" y="5486399"/>
                  </a:lnTo>
                  <a:lnTo>
                    <a:pt x="17929710" y="5460999"/>
                  </a:lnTo>
                  <a:lnTo>
                    <a:pt x="17890624" y="5435599"/>
                  </a:lnTo>
                  <a:lnTo>
                    <a:pt x="17850683" y="5410199"/>
                  </a:lnTo>
                  <a:lnTo>
                    <a:pt x="17809919" y="5397499"/>
                  </a:lnTo>
                  <a:lnTo>
                    <a:pt x="17768363" y="5372099"/>
                  </a:lnTo>
                  <a:lnTo>
                    <a:pt x="17682996" y="5346699"/>
                  </a:lnTo>
                  <a:lnTo>
                    <a:pt x="17504112" y="5295899"/>
                  </a:lnTo>
                  <a:lnTo>
                    <a:pt x="17457873" y="5295899"/>
                  </a:lnTo>
                  <a:lnTo>
                    <a:pt x="17411088" y="5283199"/>
                  </a:lnTo>
                  <a:lnTo>
                    <a:pt x="17316005" y="5283199"/>
                  </a:lnTo>
                  <a:lnTo>
                    <a:pt x="17267769" y="5270499"/>
                  </a:lnTo>
                  <a:lnTo>
                    <a:pt x="18287998" y="5270499"/>
                  </a:lnTo>
                  <a:lnTo>
                    <a:pt x="18287998" y="5778499"/>
                  </a:lnTo>
                  <a:close/>
                </a:path>
                <a:path w="18288000" h="10274300">
                  <a:moveTo>
                    <a:pt x="17457873" y="5295899"/>
                  </a:moveTo>
                  <a:lnTo>
                    <a:pt x="17078625" y="5295899"/>
                  </a:lnTo>
                  <a:lnTo>
                    <a:pt x="17125207" y="5283199"/>
                  </a:lnTo>
                  <a:lnTo>
                    <a:pt x="17411088" y="5283199"/>
                  </a:lnTo>
                  <a:lnTo>
                    <a:pt x="17457873" y="5295899"/>
                  </a:lnTo>
                  <a:close/>
                </a:path>
                <a:path w="18288000" h="10274300">
                  <a:moveTo>
                    <a:pt x="17593394" y="7810499"/>
                  </a:moveTo>
                  <a:lnTo>
                    <a:pt x="16942145" y="7810499"/>
                  </a:lnTo>
                  <a:lnTo>
                    <a:pt x="16897845" y="7797799"/>
                  </a:lnTo>
                  <a:lnTo>
                    <a:pt x="16854195" y="7772399"/>
                  </a:lnTo>
                  <a:lnTo>
                    <a:pt x="16768971" y="7746999"/>
                  </a:lnTo>
                  <a:lnTo>
                    <a:pt x="16727461" y="7721599"/>
                  </a:lnTo>
                  <a:lnTo>
                    <a:pt x="16686728" y="7708899"/>
                  </a:lnTo>
                  <a:lnTo>
                    <a:pt x="16646803" y="7683499"/>
                  </a:lnTo>
                  <a:lnTo>
                    <a:pt x="16607719" y="7658099"/>
                  </a:lnTo>
                  <a:lnTo>
                    <a:pt x="16569507" y="7632699"/>
                  </a:lnTo>
                  <a:lnTo>
                    <a:pt x="16532199" y="7607299"/>
                  </a:lnTo>
                  <a:lnTo>
                    <a:pt x="16495827" y="7581899"/>
                  </a:lnTo>
                  <a:lnTo>
                    <a:pt x="16460423" y="7556499"/>
                  </a:lnTo>
                  <a:lnTo>
                    <a:pt x="16426017" y="7531099"/>
                  </a:lnTo>
                  <a:lnTo>
                    <a:pt x="16392643" y="7505699"/>
                  </a:lnTo>
                  <a:lnTo>
                    <a:pt x="16360331" y="7467599"/>
                  </a:lnTo>
                  <a:lnTo>
                    <a:pt x="16329114" y="7442199"/>
                  </a:lnTo>
                  <a:lnTo>
                    <a:pt x="16299024" y="7404099"/>
                  </a:lnTo>
                  <a:lnTo>
                    <a:pt x="16270091" y="7365999"/>
                  </a:lnTo>
                  <a:lnTo>
                    <a:pt x="16242349" y="7327899"/>
                  </a:lnTo>
                  <a:lnTo>
                    <a:pt x="16215828" y="7302499"/>
                  </a:lnTo>
                  <a:lnTo>
                    <a:pt x="16190561" y="7264399"/>
                  </a:lnTo>
                  <a:lnTo>
                    <a:pt x="16166578" y="7226299"/>
                  </a:lnTo>
                  <a:lnTo>
                    <a:pt x="16143913" y="7188199"/>
                  </a:lnTo>
                  <a:lnTo>
                    <a:pt x="16122597" y="7137399"/>
                  </a:lnTo>
                  <a:lnTo>
                    <a:pt x="16102661" y="7099299"/>
                  </a:lnTo>
                  <a:lnTo>
                    <a:pt x="16084137" y="7061199"/>
                  </a:lnTo>
                  <a:lnTo>
                    <a:pt x="16067058" y="7023099"/>
                  </a:lnTo>
                  <a:lnTo>
                    <a:pt x="16051454" y="6972299"/>
                  </a:lnTo>
                  <a:lnTo>
                    <a:pt x="16037358" y="6934199"/>
                  </a:lnTo>
                  <a:lnTo>
                    <a:pt x="16024801" y="6883399"/>
                  </a:lnTo>
                  <a:lnTo>
                    <a:pt x="16013816" y="6845299"/>
                  </a:lnTo>
                  <a:lnTo>
                    <a:pt x="16004433" y="6794499"/>
                  </a:lnTo>
                  <a:lnTo>
                    <a:pt x="15996685" y="6756399"/>
                  </a:lnTo>
                  <a:lnTo>
                    <a:pt x="15990603" y="6705599"/>
                  </a:lnTo>
                  <a:lnTo>
                    <a:pt x="15986220" y="6654799"/>
                  </a:lnTo>
                  <a:lnTo>
                    <a:pt x="15983567" y="6603999"/>
                  </a:lnTo>
                  <a:lnTo>
                    <a:pt x="15982675" y="6565899"/>
                  </a:lnTo>
                  <a:lnTo>
                    <a:pt x="15983567" y="6515099"/>
                  </a:lnTo>
                  <a:lnTo>
                    <a:pt x="15986220" y="6464299"/>
                  </a:lnTo>
                  <a:lnTo>
                    <a:pt x="15990603" y="6413499"/>
                  </a:lnTo>
                  <a:lnTo>
                    <a:pt x="15996685" y="6375399"/>
                  </a:lnTo>
                  <a:lnTo>
                    <a:pt x="16004433" y="6324599"/>
                  </a:lnTo>
                  <a:lnTo>
                    <a:pt x="16013816" y="6286499"/>
                  </a:lnTo>
                  <a:lnTo>
                    <a:pt x="16024801" y="6235699"/>
                  </a:lnTo>
                  <a:lnTo>
                    <a:pt x="16037358" y="6197599"/>
                  </a:lnTo>
                  <a:lnTo>
                    <a:pt x="16051454" y="6146799"/>
                  </a:lnTo>
                  <a:lnTo>
                    <a:pt x="16067058" y="6108699"/>
                  </a:lnTo>
                  <a:lnTo>
                    <a:pt x="16084137" y="6057899"/>
                  </a:lnTo>
                  <a:lnTo>
                    <a:pt x="16102661" y="6019799"/>
                  </a:lnTo>
                  <a:lnTo>
                    <a:pt x="16122597" y="5981699"/>
                  </a:lnTo>
                  <a:lnTo>
                    <a:pt x="16143913" y="5943599"/>
                  </a:lnTo>
                  <a:lnTo>
                    <a:pt x="16166578" y="5905499"/>
                  </a:lnTo>
                  <a:lnTo>
                    <a:pt x="16190561" y="5867399"/>
                  </a:lnTo>
                  <a:lnTo>
                    <a:pt x="16215828" y="5829299"/>
                  </a:lnTo>
                  <a:lnTo>
                    <a:pt x="16242349" y="5791199"/>
                  </a:lnTo>
                  <a:lnTo>
                    <a:pt x="16270091" y="5753099"/>
                  </a:lnTo>
                  <a:lnTo>
                    <a:pt x="16299024" y="5714999"/>
                  </a:lnTo>
                  <a:lnTo>
                    <a:pt x="16329114" y="5689599"/>
                  </a:lnTo>
                  <a:lnTo>
                    <a:pt x="16360331" y="5651499"/>
                  </a:lnTo>
                  <a:lnTo>
                    <a:pt x="16392643" y="5626099"/>
                  </a:lnTo>
                  <a:lnTo>
                    <a:pt x="16426017" y="5587999"/>
                  </a:lnTo>
                  <a:lnTo>
                    <a:pt x="16460423" y="5562599"/>
                  </a:lnTo>
                  <a:lnTo>
                    <a:pt x="16495827" y="5537199"/>
                  </a:lnTo>
                  <a:lnTo>
                    <a:pt x="16532199" y="5511799"/>
                  </a:lnTo>
                  <a:lnTo>
                    <a:pt x="16569507" y="5486399"/>
                  </a:lnTo>
                  <a:lnTo>
                    <a:pt x="16607719" y="5460999"/>
                  </a:lnTo>
                  <a:lnTo>
                    <a:pt x="16646803" y="5435599"/>
                  </a:lnTo>
                  <a:lnTo>
                    <a:pt x="16686728" y="5410199"/>
                  </a:lnTo>
                  <a:lnTo>
                    <a:pt x="16727461" y="5397499"/>
                  </a:lnTo>
                  <a:lnTo>
                    <a:pt x="16768971" y="5372099"/>
                  </a:lnTo>
                  <a:lnTo>
                    <a:pt x="16854195" y="5346699"/>
                  </a:lnTo>
                  <a:lnTo>
                    <a:pt x="17032567" y="5295899"/>
                  </a:lnTo>
                  <a:lnTo>
                    <a:pt x="17504112" y="5295899"/>
                  </a:lnTo>
                  <a:lnTo>
                    <a:pt x="17682996" y="5346699"/>
                  </a:lnTo>
                  <a:lnTo>
                    <a:pt x="17768363" y="5372099"/>
                  </a:lnTo>
                  <a:lnTo>
                    <a:pt x="17809919" y="5397499"/>
                  </a:lnTo>
                  <a:lnTo>
                    <a:pt x="17850683" y="5410199"/>
                  </a:lnTo>
                  <a:lnTo>
                    <a:pt x="17890624" y="5435599"/>
                  </a:lnTo>
                  <a:lnTo>
                    <a:pt x="17929710" y="5460999"/>
                  </a:lnTo>
                  <a:lnTo>
                    <a:pt x="17967911" y="5486399"/>
                  </a:lnTo>
                  <a:lnTo>
                    <a:pt x="18005197" y="5511799"/>
                  </a:lnTo>
                  <a:lnTo>
                    <a:pt x="18041535" y="5537199"/>
                  </a:lnTo>
                  <a:lnTo>
                    <a:pt x="18076896" y="5562599"/>
                  </a:lnTo>
                  <a:lnTo>
                    <a:pt x="18111248" y="5587999"/>
                  </a:lnTo>
                  <a:lnTo>
                    <a:pt x="18144561" y="5626099"/>
                  </a:lnTo>
                  <a:lnTo>
                    <a:pt x="18176803" y="5651499"/>
                  </a:lnTo>
                  <a:lnTo>
                    <a:pt x="18207944" y="5689599"/>
                  </a:lnTo>
                  <a:lnTo>
                    <a:pt x="18237954" y="5714999"/>
                  </a:lnTo>
                  <a:lnTo>
                    <a:pt x="18266800" y="5753099"/>
                  </a:lnTo>
                  <a:lnTo>
                    <a:pt x="18287998" y="5778499"/>
                  </a:lnTo>
                  <a:lnTo>
                    <a:pt x="18287998" y="7340599"/>
                  </a:lnTo>
                  <a:lnTo>
                    <a:pt x="18265447" y="7365999"/>
                  </a:lnTo>
                  <a:lnTo>
                    <a:pt x="18236515" y="7404099"/>
                  </a:lnTo>
                  <a:lnTo>
                    <a:pt x="18206424" y="7442199"/>
                  </a:lnTo>
                  <a:lnTo>
                    <a:pt x="18175207" y="7467599"/>
                  </a:lnTo>
                  <a:lnTo>
                    <a:pt x="18142896" y="7505699"/>
                  </a:lnTo>
                  <a:lnTo>
                    <a:pt x="18109521" y="7531099"/>
                  </a:lnTo>
                  <a:lnTo>
                    <a:pt x="18075116" y="7556499"/>
                  </a:lnTo>
                  <a:lnTo>
                    <a:pt x="18039711" y="7581899"/>
                  </a:lnTo>
                  <a:lnTo>
                    <a:pt x="18003339" y="7607299"/>
                  </a:lnTo>
                  <a:lnTo>
                    <a:pt x="17966031" y="7632699"/>
                  </a:lnTo>
                  <a:lnTo>
                    <a:pt x="17927819" y="7658099"/>
                  </a:lnTo>
                  <a:lnTo>
                    <a:pt x="17888735" y="7683499"/>
                  </a:lnTo>
                  <a:lnTo>
                    <a:pt x="17848811" y="7708899"/>
                  </a:lnTo>
                  <a:lnTo>
                    <a:pt x="17808078" y="7721599"/>
                  </a:lnTo>
                  <a:lnTo>
                    <a:pt x="17766568" y="7746999"/>
                  </a:lnTo>
                  <a:lnTo>
                    <a:pt x="17681344" y="7772399"/>
                  </a:lnTo>
                  <a:lnTo>
                    <a:pt x="17637694" y="7797799"/>
                  </a:lnTo>
                  <a:lnTo>
                    <a:pt x="17593394" y="7810499"/>
                  </a:lnTo>
                  <a:close/>
                </a:path>
                <a:path w="18288000" h="10274300">
                  <a:moveTo>
                    <a:pt x="18287998" y="7848599"/>
                  </a:moveTo>
                  <a:lnTo>
                    <a:pt x="17363260" y="7848599"/>
                  </a:lnTo>
                  <a:lnTo>
                    <a:pt x="17410332" y="7835899"/>
                  </a:lnTo>
                  <a:lnTo>
                    <a:pt x="17456913" y="7835899"/>
                  </a:lnTo>
                  <a:lnTo>
                    <a:pt x="17548476" y="7810499"/>
                  </a:lnTo>
                  <a:lnTo>
                    <a:pt x="17593394" y="7810499"/>
                  </a:lnTo>
                  <a:lnTo>
                    <a:pt x="17637694" y="7797799"/>
                  </a:lnTo>
                  <a:lnTo>
                    <a:pt x="17681344" y="7772399"/>
                  </a:lnTo>
                  <a:lnTo>
                    <a:pt x="17766568" y="7746999"/>
                  </a:lnTo>
                  <a:lnTo>
                    <a:pt x="17808078" y="7721599"/>
                  </a:lnTo>
                  <a:lnTo>
                    <a:pt x="17848811" y="7708899"/>
                  </a:lnTo>
                  <a:lnTo>
                    <a:pt x="17888735" y="7683499"/>
                  </a:lnTo>
                  <a:lnTo>
                    <a:pt x="17927819" y="7658099"/>
                  </a:lnTo>
                  <a:lnTo>
                    <a:pt x="17966031" y="7632699"/>
                  </a:lnTo>
                  <a:lnTo>
                    <a:pt x="18003339" y="7607299"/>
                  </a:lnTo>
                  <a:lnTo>
                    <a:pt x="18039711" y="7581899"/>
                  </a:lnTo>
                  <a:lnTo>
                    <a:pt x="18075116" y="7556499"/>
                  </a:lnTo>
                  <a:lnTo>
                    <a:pt x="18109521" y="7531099"/>
                  </a:lnTo>
                  <a:lnTo>
                    <a:pt x="18142896" y="7505699"/>
                  </a:lnTo>
                  <a:lnTo>
                    <a:pt x="18175207" y="7467599"/>
                  </a:lnTo>
                  <a:lnTo>
                    <a:pt x="18206424" y="7442199"/>
                  </a:lnTo>
                  <a:lnTo>
                    <a:pt x="18236515" y="7404099"/>
                  </a:lnTo>
                  <a:lnTo>
                    <a:pt x="18265447" y="7365999"/>
                  </a:lnTo>
                  <a:lnTo>
                    <a:pt x="18287998" y="7340599"/>
                  </a:lnTo>
                  <a:lnTo>
                    <a:pt x="18287998" y="7848599"/>
                  </a:lnTo>
                  <a:close/>
                </a:path>
                <a:path w="18288000" h="10274300">
                  <a:moveTo>
                    <a:pt x="17456913" y="7835899"/>
                  </a:moveTo>
                  <a:lnTo>
                    <a:pt x="17078625" y="7835899"/>
                  </a:lnTo>
                  <a:lnTo>
                    <a:pt x="16987062" y="7810499"/>
                  </a:lnTo>
                  <a:lnTo>
                    <a:pt x="17548476" y="7810499"/>
                  </a:lnTo>
                  <a:lnTo>
                    <a:pt x="17456913" y="7835899"/>
                  </a:lnTo>
                  <a:close/>
                </a:path>
                <a:path w="18288000" h="10274300">
                  <a:moveTo>
                    <a:pt x="17363260" y="7848599"/>
                  </a:moveTo>
                  <a:lnTo>
                    <a:pt x="17172279" y="7848599"/>
                  </a:lnTo>
                  <a:lnTo>
                    <a:pt x="17125207" y="7835899"/>
                  </a:lnTo>
                  <a:lnTo>
                    <a:pt x="17410332" y="7835899"/>
                  </a:lnTo>
                  <a:lnTo>
                    <a:pt x="17363260" y="7848599"/>
                  </a:lnTo>
                  <a:close/>
                </a:path>
                <a:path w="18288000" h="10274300">
                  <a:moveTo>
                    <a:pt x="18287998" y="9423399"/>
                  </a:moveTo>
                  <a:lnTo>
                    <a:pt x="17459545" y="9423399"/>
                  </a:lnTo>
                  <a:lnTo>
                    <a:pt x="17506983" y="9410699"/>
                  </a:lnTo>
                  <a:lnTo>
                    <a:pt x="17601207" y="9410699"/>
                  </a:lnTo>
                  <a:lnTo>
                    <a:pt x="17647980" y="9397999"/>
                  </a:lnTo>
                  <a:lnTo>
                    <a:pt x="17694519" y="9397999"/>
                  </a:lnTo>
                  <a:lnTo>
                    <a:pt x="17786869" y="9372599"/>
                  </a:lnTo>
                  <a:lnTo>
                    <a:pt x="17832668" y="9372599"/>
                  </a:lnTo>
                  <a:lnTo>
                    <a:pt x="18275325" y="9245599"/>
                  </a:lnTo>
                  <a:lnTo>
                    <a:pt x="18287998" y="9232899"/>
                  </a:lnTo>
                  <a:lnTo>
                    <a:pt x="18287998" y="9423399"/>
                  </a:lnTo>
                  <a:close/>
                </a:path>
                <a:path w="18288000" h="10274300">
                  <a:moveTo>
                    <a:pt x="17694519" y="9397999"/>
                  </a:moveTo>
                  <a:lnTo>
                    <a:pt x="16842084" y="9397999"/>
                  </a:lnTo>
                  <a:lnTo>
                    <a:pt x="16749941" y="9372599"/>
                  </a:lnTo>
                  <a:lnTo>
                    <a:pt x="17786869" y="9372599"/>
                  </a:lnTo>
                  <a:lnTo>
                    <a:pt x="17694519" y="9397999"/>
                  </a:lnTo>
                  <a:close/>
                </a:path>
                <a:path w="18288000" h="10274300">
                  <a:moveTo>
                    <a:pt x="17601207" y="9410699"/>
                  </a:moveTo>
                  <a:lnTo>
                    <a:pt x="16935178" y="9410699"/>
                  </a:lnTo>
                  <a:lnTo>
                    <a:pt x="16888515" y="9397999"/>
                  </a:lnTo>
                  <a:lnTo>
                    <a:pt x="17647980" y="9397999"/>
                  </a:lnTo>
                  <a:lnTo>
                    <a:pt x="17601207" y="9410699"/>
                  </a:lnTo>
                  <a:close/>
                </a:path>
                <a:path w="18288000" h="10274300">
                  <a:moveTo>
                    <a:pt x="17459545" y="9423399"/>
                  </a:moveTo>
                  <a:lnTo>
                    <a:pt x="17076493" y="9423399"/>
                  </a:lnTo>
                  <a:lnTo>
                    <a:pt x="17029174" y="9410699"/>
                  </a:lnTo>
                  <a:lnTo>
                    <a:pt x="17506983" y="9410699"/>
                  </a:lnTo>
                  <a:lnTo>
                    <a:pt x="17459545" y="942339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296" y="405437"/>
              <a:ext cx="4396877" cy="8932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134" y="659349"/>
              <a:ext cx="3807622" cy="82627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150783" y="7846147"/>
              <a:ext cx="2828925" cy="2440940"/>
            </a:xfrm>
            <a:custGeom>
              <a:avLst/>
              <a:gdLst/>
              <a:ahLst/>
              <a:cxnLst/>
              <a:rect l="l" t="t" r="r" b="b"/>
              <a:pathLst>
                <a:path w="2828925" h="2440940">
                  <a:moveTo>
                    <a:pt x="2387577" y="2440852"/>
                  </a:moveTo>
                  <a:lnTo>
                    <a:pt x="441347" y="2440852"/>
                  </a:lnTo>
                  <a:lnTo>
                    <a:pt x="414286" y="2414638"/>
                  </a:lnTo>
                  <a:lnTo>
                    <a:pt x="382803" y="2382138"/>
                  </a:lnTo>
                  <a:lnTo>
                    <a:pt x="352364" y="2348647"/>
                  </a:lnTo>
                  <a:lnTo>
                    <a:pt x="322994" y="2314191"/>
                  </a:lnTo>
                  <a:lnTo>
                    <a:pt x="294721" y="2278798"/>
                  </a:lnTo>
                  <a:lnTo>
                    <a:pt x="267570" y="2242492"/>
                  </a:lnTo>
                  <a:lnTo>
                    <a:pt x="241567" y="2205301"/>
                  </a:lnTo>
                  <a:lnTo>
                    <a:pt x="216741" y="2167251"/>
                  </a:lnTo>
                  <a:lnTo>
                    <a:pt x="193115" y="2128368"/>
                  </a:lnTo>
                  <a:lnTo>
                    <a:pt x="170717" y="2088679"/>
                  </a:lnTo>
                  <a:lnTo>
                    <a:pt x="149574" y="2048209"/>
                  </a:lnTo>
                  <a:lnTo>
                    <a:pt x="129711" y="2006986"/>
                  </a:lnTo>
                  <a:lnTo>
                    <a:pt x="111155" y="1965035"/>
                  </a:lnTo>
                  <a:lnTo>
                    <a:pt x="93932" y="1922382"/>
                  </a:lnTo>
                  <a:lnTo>
                    <a:pt x="78069" y="1879055"/>
                  </a:lnTo>
                  <a:lnTo>
                    <a:pt x="63591" y="1835080"/>
                  </a:lnTo>
                  <a:lnTo>
                    <a:pt x="50525" y="1790482"/>
                  </a:lnTo>
                  <a:lnTo>
                    <a:pt x="38898" y="1745289"/>
                  </a:lnTo>
                  <a:lnTo>
                    <a:pt x="28736" y="1699525"/>
                  </a:lnTo>
                  <a:lnTo>
                    <a:pt x="20065" y="1653219"/>
                  </a:lnTo>
                  <a:lnTo>
                    <a:pt x="12912" y="1606396"/>
                  </a:lnTo>
                  <a:lnTo>
                    <a:pt x="7302" y="1559082"/>
                  </a:lnTo>
                  <a:lnTo>
                    <a:pt x="3263" y="1511305"/>
                  </a:lnTo>
                  <a:lnTo>
                    <a:pt x="820" y="1463089"/>
                  </a:lnTo>
                  <a:lnTo>
                    <a:pt x="0" y="1414462"/>
                  </a:lnTo>
                  <a:lnTo>
                    <a:pt x="820" y="1365835"/>
                  </a:lnTo>
                  <a:lnTo>
                    <a:pt x="3263" y="1317619"/>
                  </a:lnTo>
                  <a:lnTo>
                    <a:pt x="7302" y="1269841"/>
                  </a:lnTo>
                  <a:lnTo>
                    <a:pt x="12912" y="1222528"/>
                  </a:lnTo>
                  <a:lnTo>
                    <a:pt x="20065" y="1175705"/>
                  </a:lnTo>
                  <a:lnTo>
                    <a:pt x="28736" y="1129398"/>
                  </a:lnTo>
                  <a:lnTo>
                    <a:pt x="38898" y="1083635"/>
                  </a:lnTo>
                  <a:lnTo>
                    <a:pt x="50525" y="1038442"/>
                  </a:lnTo>
                  <a:lnTo>
                    <a:pt x="63591" y="993844"/>
                  </a:lnTo>
                  <a:lnTo>
                    <a:pt x="78069" y="949869"/>
                  </a:lnTo>
                  <a:lnTo>
                    <a:pt x="93932" y="906541"/>
                  </a:lnTo>
                  <a:lnTo>
                    <a:pt x="111155" y="863889"/>
                  </a:lnTo>
                  <a:lnTo>
                    <a:pt x="129711" y="821938"/>
                  </a:lnTo>
                  <a:lnTo>
                    <a:pt x="149574" y="780715"/>
                  </a:lnTo>
                  <a:lnTo>
                    <a:pt x="170717" y="740245"/>
                  </a:lnTo>
                  <a:lnTo>
                    <a:pt x="193115" y="700556"/>
                  </a:lnTo>
                  <a:lnTo>
                    <a:pt x="216741" y="661673"/>
                  </a:lnTo>
                  <a:lnTo>
                    <a:pt x="241567" y="623623"/>
                  </a:lnTo>
                  <a:lnTo>
                    <a:pt x="267570" y="586432"/>
                  </a:lnTo>
                  <a:lnTo>
                    <a:pt x="294721" y="550126"/>
                  </a:lnTo>
                  <a:lnTo>
                    <a:pt x="322994" y="514732"/>
                  </a:lnTo>
                  <a:lnTo>
                    <a:pt x="352364" y="480277"/>
                  </a:lnTo>
                  <a:lnTo>
                    <a:pt x="382803" y="446786"/>
                  </a:lnTo>
                  <a:lnTo>
                    <a:pt x="414286" y="414286"/>
                  </a:lnTo>
                  <a:lnTo>
                    <a:pt x="446786" y="382803"/>
                  </a:lnTo>
                  <a:lnTo>
                    <a:pt x="480277" y="352364"/>
                  </a:lnTo>
                  <a:lnTo>
                    <a:pt x="514732" y="322994"/>
                  </a:lnTo>
                  <a:lnTo>
                    <a:pt x="550126" y="294721"/>
                  </a:lnTo>
                  <a:lnTo>
                    <a:pt x="586432" y="267570"/>
                  </a:lnTo>
                  <a:lnTo>
                    <a:pt x="623623" y="241567"/>
                  </a:lnTo>
                  <a:lnTo>
                    <a:pt x="661673" y="216741"/>
                  </a:lnTo>
                  <a:lnTo>
                    <a:pt x="700556" y="193115"/>
                  </a:lnTo>
                  <a:lnTo>
                    <a:pt x="740245" y="170717"/>
                  </a:lnTo>
                  <a:lnTo>
                    <a:pt x="780715" y="149574"/>
                  </a:lnTo>
                  <a:lnTo>
                    <a:pt x="821938" y="129711"/>
                  </a:lnTo>
                  <a:lnTo>
                    <a:pt x="863889" y="111155"/>
                  </a:lnTo>
                  <a:lnTo>
                    <a:pt x="906541" y="93932"/>
                  </a:lnTo>
                  <a:lnTo>
                    <a:pt x="949869" y="78069"/>
                  </a:lnTo>
                  <a:lnTo>
                    <a:pt x="993844" y="63591"/>
                  </a:lnTo>
                  <a:lnTo>
                    <a:pt x="1038442" y="50525"/>
                  </a:lnTo>
                  <a:lnTo>
                    <a:pt x="1083635" y="38898"/>
                  </a:lnTo>
                  <a:lnTo>
                    <a:pt x="1129398" y="28736"/>
                  </a:lnTo>
                  <a:lnTo>
                    <a:pt x="1175705" y="20065"/>
                  </a:lnTo>
                  <a:lnTo>
                    <a:pt x="1222528" y="12912"/>
                  </a:lnTo>
                  <a:lnTo>
                    <a:pt x="1269841" y="7302"/>
                  </a:lnTo>
                  <a:lnTo>
                    <a:pt x="1317619" y="3263"/>
                  </a:lnTo>
                  <a:lnTo>
                    <a:pt x="1365835" y="820"/>
                  </a:lnTo>
                  <a:lnTo>
                    <a:pt x="1414462" y="0"/>
                  </a:lnTo>
                  <a:lnTo>
                    <a:pt x="1463089" y="820"/>
                  </a:lnTo>
                  <a:lnTo>
                    <a:pt x="1511305" y="3263"/>
                  </a:lnTo>
                  <a:lnTo>
                    <a:pt x="1559082" y="7302"/>
                  </a:lnTo>
                  <a:lnTo>
                    <a:pt x="1606396" y="12912"/>
                  </a:lnTo>
                  <a:lnTo>
                    <a:pt x="1653219" y="20065"/>
                  </a:lnTo>
                  <a:lnTo>
                    <a:pt x="1699525" y="28736"/>
                  </a:lnTo>
                  <a:lnTo>
                    <a:pt x="1745289" y="38898"/>
                  </a:lnTo>
                  <a:lnTo>
                    <a:pt x="1790482" y="50525"/>
                  </a:lnTo>
                  <a:lnTo>
                    <a:pt x="1835080" y="63591"/>
                  </a:lnTo>
                  <a:lnTo>
                    <a:pt x="1879055" y="78069"/>
                  </a:lnTo>
                  <a:lnTo>
                    <a:pt x="1922382" y="93932"/>
                  </a:lnTo>
                  <a:lnTo>
                    <a:pt x="1965035" y="111155"/>
                  </a:lnTo>
                  <a:lnTo>
                    <a:pt x="2006986" y="129711"/>
                  </a:lnTo>
                  <a:lnTo>
                    <a:pt x="2048209" y="149574"/>
                  </a:lnTo>
                  <a:lnTo>
                    <a:pt x="2088679" y="170717"/>
                  </a:lnTo>
                  <a:lnTo>
                    <a:pt x="2128368" y="193115"/>
                  </a:lnTo>
                  <a:lnTo>
                    <a:pt x="2167251" y="216741"/>
                  </a:lnTo>
                  <a:lnTo>
                    <a:pt x="2205301" y="241567"/>
                  </a:lnTo>
                  <a:lnTo>
                    <a:pt x="2242492" y="267570"/>
                  </a:lnTo>
                  <a:lnTo>
                    <a:pt x="2278798" y="294721"/>
                  </a:lnTo>
                  <a:lnTo>
                    <a:pt x="2314191" y="322994"/>
                  </a:lnTo>
                  <a:lnTo>
                    <a:pt x="2348647" y="352364"/>
                  </a:lnTo>
                  <a:lnTo>
                    <a:pt x="2382138" y="382803"/>
                  </a:lnTo>
                  <a:lnTo>
                    <a:pt x="2414638" y="414286"/>
                  </a:lnTo>
                  <a:lnTo>
                    <a:pt x="2446121" y="446786"/>
                  </a:lnTo>
                  <a:lnTo>
                    <a:pt x="2476560" y="480277"/>
                  </a:lnTo>
                  <a:lnTo>
                    <a:pt x="2505930" y="514732"/>
                  </a:lnTo>
                  <a:lnTo>
                    <a:pt x="2534203" y="550126"/>
                  </a:lnTo>
                  <a:lnTo>
                    <a:pt x="2561354" y="586432"/>
                  </a:lnTo>
                  <a:lnTo>
                    <a:pt x="2587356" y="623623"/>
                  </a:lnTo>
                  <a:lnTo>
                    <a:pt x="2612183" y="661673"/>
                  </a:lnTo>
                  <a:lnTo>
                    <a:pt x="2635809" y="700556"/>
                  </a:lnTo>
                  <a:lnTo>
                    <a:pt x="2658206" y="740245"/>
                  </a:lnTo>
                  <a:lnTo>
                    <a:pt x="2679350" y="780715"/>
                  </a:lnTo>
                  <a:lnTo>
                    <a:pt x="2699213" y="821938"/>
                  </a:lnTo>
                  <a:lnTo>
                    <a:pt x="2717769" y="863889"/>
                  </a:lnTo>
                  <a:lnTo>
                    <a:pt x="2734992" y="906541"/>
                  </a:lnTo>
                  <a:lnTo>
                    <a:pt x="2750855" y="949869"/>
                  </a:lnTo>
                  <a:lnTo>
                    <a:pt x="2765333" y="993844"/>
                  </a:lnTo>
                  <a:lnTo>
                    <a:pt x="2778398" y="1038442"/>
                  </a:lnTo>
                  <a:lnTo>
                    <a:pt x="2790025" y="1083635"/>
                  </a:lnTo>
                  <a:lnTo>
                    <a:pt x="2800187" y="1129398"/>
                  </a:lnTo>
                  <a:lnTo>
                    <a:pt x="2808858" y="1175705"/>
                  </a:lnTo>
                  <a:lnTo>
                    <a:pt x="2816012" y="1222528"/>
                  </a:lnTo>
                  <a:lnTo>
                    <a:pt x="2821622" y="1269841"/>
                  </a:lnTo>
                  <a:lnTo>
                    <a:pt x="2825661" y="1317619"/>
                  </a:lnTo>
                  <a:lnTo>
                    <a:pt x="2828104" y="1365835"/>
                  </a:lnTo>
                  <a:lnTo>
                    <a:pt x="2828924" y="1414462"/>
                  </a:lnTo>
                  <a:lnTo>
                    <a:pt x="2828104" y="1463089"/>
                  </a:lnTo>
                  <a:lnTo>
                    <a:pt x="2825661" y="1511305"/>
                  </a:lnTo>
                  <a:lnTo>
                    <a:pt x="2821622" y="1559082"/>
                  </a:lnTo>
                  <a:lnTo>
                    <a:pt x="2816012" y="1606396"/>
                  </a:lnTo>
                  <a:lnTo>
                    <a:pt x="2808858" y="1653219"/>
                  </a:lnTo>
                  <a:lnTo>
                    <a:pt x="2800187" y="1699525"/>
                  </a:lnTo>
                  <a:lnTo>
                    <a:pt x="2790025" y="1745289"/>
                  </a:lnTo>
                  <a:lnTo>
                    <a:pt x="2778398" y="1790482"/>
                  </a:lnTo>
                  <a:lnTo>
                    <a:pt x="2765333" y="1835080"/>
                  </a:lnTo>
                  <a:lnTo>
                    <a:pt x="2750855" y="1879055"/>
                  </a:lnTo>
                  <a:lnTo>
                    <a:pt x="2734992" y="1922382"/>
                  </a:lnTo>
                  <a:lnTo>
                    <a:pt x="2717769" y="1965035"/>
                  </a:lnTo>
                  <a:lnTo>
                    <a:pt x="2699213" y="2006986"/>
                  </a:lnTo>
                  <a:lnTo>
                    <a:pt x="2679350" y="2048209"/>
                  </a:lnTo>
                  <a:lnTo>
                    <a:pt x="2658206" y="2088679"/>
                  </a:lnTo>
                  <a:lnTo>
                    <a:pt x="2635809" y="2128368"/>
                  </a:lnTo>
                  <a:lnTo>
                    <a:pt x="2612183" y="2167251"/>
                  </a:lnTo>
                  <a:lnTo>
                    <a:pt x="2587356" y="2205301"/>
                  </a:lnTo>
                  <a:lnTo>
                    <a:pt x="2561354" y="2242492"/>
                  </a:lnTo>
                  <a:lnTo>
                    <a:pt x="2534203" y="2278798"/>
                  </a:lnTo>
                  <a:lnTo>
                    <a:pt x="2505930" y="2314191"/>
                  </a:lnTo>
                  <a:lnTo>
                    <a:pt x="2476560" y="2348647"/>
                  </a:lnTo>
                  <a:lnTo>
                    <a:pt x="2446121" y="2382138"/>
                  </a:lnTo>
                  <a:lnTo>
                    <a:pt x="2414638" y="2414638"/>
                  </a:lnTo>
                  <a:lnTo>
                    <a:pt x="2387577" y="2440852"/>
                  </a:lnTo>
                  <a:close/>
                </a:path>
              </a:pathLst>
            </a:custGeom>
            <a:solidFill>
              <a:srgbClr val="33B1CF">
                <a:alpha val="6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90720" y="751467"/>
            <a:ext cx="90512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5550" algn="l"/>
                <a:tab pos="5663565" algn="l"/>
                <a:tab pos="7683500" algn="l"/>
              </a:tabLst>
            </a:pPr>
            <a:r>
              <a:rPr sz="5000" spc="1010" dirty="0">
                <a:solidFill>
                  <a:srgbClr val="18384A"/>
                </a:solidFill>
              </a:rPr>
              <a:t>WHAT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1055" dirty="0">
                <a:solidFill>
                  <a:srgbClr val="18384A"/>
                </a:solidFill>
              </a:rPr>
              <a:t>BUYERS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875" dirty="0">
                <a:solidFill>
                  <a:srgbClr val="18384A"/>
                </a:solidFill>
              </a:rPr>
              <a:t>WILL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1090" dirty="0">
                <a:solidFill>
                  <a:srgbClr val="18384A"/>
                </a:solidFill>
              </a:rPr>
              <a:t>SEE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1016000" y="9387065"/>
            <a:ext cx="3840479" cy="6229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405"/>
              </a:spcBef>
            </a:pPr>
            <a:r>
              <a:rPr sz="2050" b="1" spc="235" dirty="0">
                <a:solidFill>
                  <a:srgbClr val="215C67"/>
                </a:solidFill>
                <a:latin typeface="Calibri"/>
                <a:cs typeface="Calibri"/>
              </a:rPr>
              <a:t>Instagram</a:t>
            </a:r>
            <a:r>
              <a:rPr sz="2050" b="1" spc="265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050" b="1" spc="220" dirty="0">
                <a:solidFill>
                  <a:srgbClr val="215C67"/>
                </a:solidFill>
                <a:latin typeface="Calibri"/>
                <a:cs typeface="Calibri"/>
              </a:rPr>
              <a:t>bio</a:t>
            </a:r>
            <a:r>
              <a:rPr sz="2050" b="1" spc="265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050" b="1" spc="275" dirty="0">
                <a:solidFill>
                  <a:srgbClr val="215C67"/>
                </a:solidFill>
                <a:latin typeface="Calibri"/>
                <a:cs typeface="Calibri"/>
              </a:rPr>
              <a:t>page</a:t>
            </a:r>
            <a:r>
              <a:rPr sz="2050" b="1" spc="265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050" b="1" spc="175" dirty="0">
                <a:solidFill>
                  <a:srgbClr val="215C67"/>
                </a:solidFill>
                <a:latin typeface="Calibri"/>
                <a:cs typeface="Calibri"/>
              </a:rPr>
              <a:t>of</a:t>
            </a:r>
            <a:r>
              <a:rPr sz="2050" b="1" spc="265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050" b="1" spc="200" dirty="0">
                <a:solidFill>
                  <a:srgbClr val="215C67"/>
                </a:solidFill>
                <a:latin typeface="Calibri"/>
                <a:cs typeface="Calibri"/>
              </a:rPr>
              <a:t>small </a:t>
            </a:r>
            <a:r>
              <a:rPr sz="2050" b="1" spc="254" dirty="0">
                <a:solidFill>
                  <a:srgbClr val="215C67"/>
                </a:solidFill>
                <a:latin typeface="Calibri"/>
                <a:cs typeface="Calibri"/>
              </a:rPr>
              <a:t>buisness</a:t>
            </a:r>
            <a:r>
              <a:rPr sz="2050" b="1" spc="28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050" b="1" spc="270" dirty="0">
                <a:solidFill>
                  <a:srgbClr val="215C67"/>
                </a:solidFill>
                <a:latin typeface="Calibri"/>
                <a:cs typeface="Calibri"/>
              </a:rPr>
              <a:t>account</a:t>
            </a:r>
            <a:r>
              <a:rPr sz="2050" b="1" spc="280" dirty="0">
                <a:solidFill>
                  <a:srgbClr val="215C67"/>
                </a:solidFill>
                <a:latin typeface="Calibri"/>
                <a:cs typeface="Calibri"/>
              </a:rPr>
              <a:t> </a:t>
            </a:r>
            <a:r>
              <a:rPr sz="2050" b="1" spc="210" dirty="0">
                <a:solidFill>
                  <a:srgbClr val="215C67"/>
                </a:solidFill>
                <a:latin typeface="Calibri"/>
                <a:cs typeface="Calibri"/>
              </a:rPr>
              <a:t>holder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34368" y="1548330"/>
            <a:ext cx="7648575" cy="8166100"/>
            <a:chOff x="5634368" y="1548330"/>
            <a:chExt cx="7648575" cy="81661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2280" y="2623833"/>
              <a:ext cx="66675" cy="666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2280" y="3423933"/>
              <a:ext cx="66675" cy="66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2280" y="4224033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4368" y="5980140"/>
              <a:ext cx="7648574" cy="37337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27177" y="8596258"/>
              <a:ext cx="2447925" cy="0"/>
            </a:xfrm>
            <a:custGeom>
              <a:avLst/>
              <a:gdLst/>
              <a:ahLst/>
              <a:cxnLst/>
              <a:rect l="l" t="t" r="r" b="b"/>
              <a:pathLst>
                <a:path w="2447925">
                  <a:moveTo>
                    <a:pt x="0" y="0"/>
                  </a:moveTo>
                  <a:lnTo>
                    <a:pt x="2447906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0813" y="1548330"/>
              <a:ext cx="600075" cy="104775"/>
            </a:xfrm>
            <a:custGeom>
              <a:avLst/>
              <a:gdLst/>
              <a:ahLst/>
              <a:cxnLst/>
              <a:rect l="l" t="t" r="r" b="b"/>
              <a:pathLst>
                <a:path w="600075" h="104775">
                  <a:moveTo>
                    <a:pt x="599677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599677" y="0"/>
                  </a:lnTo>
                  <a:lnTo>
                    <a:pt x="599677" y="104774"/>
                  </a:lnTo>
                  <a:close/>
                </a:path>
              </a:pathLst>
            </a:custGeom>
            <a:solidFill>
              <a:srgbClr val="823AB4">
                <a:alpha val="647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16700"/>
              </a:lnSpc>
              <a:spcBef>
                <a:spcPts val="100"/>
              </a:spcBef>
              <a:tabLst>
                <a:tab pos="2771140" algn="l"/>
              </a:tabLst>
            </a:pPr>
            <a:r>
              <a:rPr spc="95" dirty="0"/>
              <a:t>Buyers</a:t>
            </a:r>
            <a:r>
              <a:rPr spc="-30" dirty="0"/>
              <a:t> </a:t>
            </a:r>
            <a:r>
              <a:rPr spc="125" dirty="0"/>
              <a:t>will</a:t>
            </a:r>
            <a:r>
              <a:rPr spc="-30" dirty="0"/>
              <a:t> </a:t>
            </a:r>
            <a:r>
              <a:rPr spc="210" dirty="0"/>
              <a:t>able</a:t>
            </a:r>
            <a:r>
              <a:rPr spc="-30" dirty="0"/>
              <a:t> </a:t>
            </a:r>
            <a:r>
              <a:rPr spc="215" dirty="0"/>
              <a:t>to</a:t>
            </a:r>
            <a:r>
              <a:rPr dirty="0"/>
              <a:t>	</a:t>
            </a:r>
            <a:r>
              <a:rPr spc="114" dirty="0"/>
              <a:t>see</a:t>
            </a:r>
            <a:r>
              <a:rPr spc="-30" dirty="0"/>
              <a:t> </a:t>
            </a:r>
            <a:r>
              <a:rPr spc="150" dirty="0"/>
              <a:t>all</a:t>
            </a:r>
            <a:r>
              <a:rPr spc="-25" dirty="0"/>
              <a:t> </a:t>
            </a:r>
            <a:r>
              <a:rPr spc="200" dirty="0"/>
              <a:t>the</a:t>
            </a:r>
            <a:r>
              <a:rPr spc="-30" dirty="0"/>
              <a:t> </a:t>
            </a:r>
            <a:r>
              <a:rPr spc="204" dirty="0"/>
              <a:t>products</a:t>
            </a:r>
            <a:r>
              <a:rPr spc="-25" dirty="0"/>
              <a:t> </a:t>
            </a:r>
            <a:r>
              <a:rPr spc="145" dirty="0"/>
              <a:t>listed</a:t>
            </a:r>
            <a:r>
              <a:rPr spc="-30" dirty="0"/>
              <a:t> </a:t>
            </a:r>
            <a:r>
              <a:rPr spc="204" dirty="0"/>
              <a:t>on</a:t>
            </a:r>
            <a:r>
              <a:rPr spc="-25" dirty="0"/>
              <a:t> </a:t>
            </a:r>
            <a:r>
              <a:rPr spc="200" dirty="0"/>
              <a:t>the</a:t>
            </a:r>
            <a:r>
              <a:rPr spc="-30" dirty="0"/>
              <a:t> </a:t>
            </a:r>
            <a:r>
              <a:rPr spc="180" dirty="0"/>
              <a:t>Instagram </a:t>
            </a:r>
            <a:r>
              <a:rPr spc="254" dirty="0"/>
              <a:t>page</a:t>
            </a:r>
            <a:r>
              <a:rPr spc="-35" dirty="0"/>
              <a:t> </a:t>
            </a:r>
            <a:r>
              <a:rPr spc="185" dirty="0"/>
              <a:t>under</a:t>
            </a:r>
            <a:r>
              <a:rPr spc="-35" dirty="0"/>
              <a:t> </a:t>
            </a:r>
            <a:r>
              <a:rPr spc="195" dirty="0"/>
              <a:t>shopping</a:t>
            </a:r>
            <a:r>
              <a:rPr spc="-30" dirty="0"/>
              <a:t> </a:t>
            </a:r>
            <a:r>
              <a:rPr spc="290" dirty="0"/>
              <a:t>bag</a:t>
            </a:r>
            <a:r>
              <a:rPr spc="-35" dirty="0"/>
              <a:t> </a:t>
            </a:r>
            <a:r>
              <a:rPr spc="120" dirty="0"/>
              <a:t>icon.</a:t>
            </a:r>
          </a:p>
          <a:p>
            <a:pPr marL="12700" marR="330835">
              <a:lnSpc>
                <a:spcPct val="116700"/>
              </a:lnSpc>
            </a:pPr>
            <a:r>
              <a:rPr spc="110" dirty="0"/>
              <a:t>Small</a:t>
            </a:r>
            <a:r>
              <a:rPr spc="-30" dirty="0"/>
              <a:t> </a:t>
            </a:r>
            <a:r>
              <a:rPr spc="114" dirty="0"/>
              <a:t>business</a:t>
            </a:r>
            <a:r>
              <a:rPr spc="-30" dirty="0"/>
              <a:t> </a:t>
            </a:r>
            <a:r>
              <a:rPr spc="254" dirty="0"/>
              <a:t>can</a:t>
            </a:r>
            <a:r>
              <a:rPr spc="-30" dirty="0"/>
              <a:t> </a:t>
            </a:r>
            <a:r>
              <a:rPr spc="229" dirty="0"/>
              <a:t>be</a:t>
            </a:r>
            <a:r>
              <a:rPr spc="-25" dirty="0"/>
              <a:t> </a:t>
            </a:r>
            <a:r>
              <a:rPr spc="155" dirty="0"/>
              <a:t>classified</a:t>
            </a:r>
            <a:r>
              <a:rPr spc="-30" dirty="0"/>
              <a:t> </a:t>
            </a:r>
            <a:r>
              <a:rPr spc="210" dirty="0"/>
              <a:t>from</a:t>
            </a:r>
            <a:r>
              <a:rPr spc="-30" dirty="0"/>
              <a:t> </a:t>
            </a:r>
            <a:r>
              <a:rPr spc="200" dirty="0"/>
              <a:t>the</a:t>
            </a:r>
            <a:r>
              <a:rPr spc="-25" dirty="0"/>
              <a:t> </a:t>
            </a:r>
            <a:r>
              <a:rPr spc="175" dirty="0"/>
              <a:t>text</a:t>
            </a:r>
            <a:r>
              <a:rPr spc="-30" dirty="0"/>
              <a:t> </a:t>
            </a:r>
            <a:r>
              <a:rPr spc="170" dirty="0"/>
              <a:t>details</a:t>
            </a:r>
            <a:r>
              <a:rPr spc="-30" dirty="0"/>
              <a:t> </a:t>
            </a:r>
            <a:r>
              <a:rPr spc="204" dirty="0"/>
              <a:t>on</a:t>
            </a:r>
            <a:r>
              <a:rPr spc="-30" dirty="0"/>
              <a:t> </a:t>
            </a:r>
            <a:r>
              <a:rPr spc="150" dirty="0"/>
              <a:t>their </a:t>
            </a:r>
            <a:r>
              <a:rPr spc="160" dirty="0"/>
              <a:t>Instagram,</a:t>
            </a:r>
            <a:r>
              <a:rPr spc="-15" dirty="0"/>
              <a:t> </a:t>
            </a:r>
            <a:r>
              <a:rPr spc="155" dirty="0"/>
              <a:t>here</a:t>
            </a:r>
            <a:r>
              <a:rPr spc="-10" dirty="0"/>
              <a:t> </a:t>
            </a:r>
            <a:r>
              <a:rPr spc="165" dirty="0"/>
              <a:t>it</a:t>
            </a:r>
            <a:r>
              <a:rPr spc="-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100" dirty="0"/>
              <a:t>"Small</a:t>
            </a:r>
            <a:r>
              <a:rPr spc="-10" dirty="0"/>
              <a:t> </a:t>
            </a:r>
            <a:r>
              <a:rPr spc="70" dirty="0"/>
              <a:t>Business</a:t>
            </a:r>
            <a:r>
              <a:rPr spc="-10" dirty="0"/>
              <a:t> </a:t>
            </a:r>
            <a:r>
              <a:rPr spc="265" dirty="0"/>
              <a:t>-</a:t>
            </a:r>
            <a:r>
              <a:rPr spc="-15" dirty="0"/>
              <a:t> </a:t>
            </a:r>
            <a:r>
              <a:rPr spc="95" dirty="0"/>
              <a:t>Clothes".</a:t>
            </a:r>
          </a:p>
          <a:p>
            <a:pPr marL="12700" marR="5080">
              <a:lnSpc>
                <a:spcPct val="116700"/>
              </a:lnSpc>
            </a:pPr>
            <a:r>
              <a:rPr spc="105" dirty="0"/>
              <a:t>Similar</a:t>
            </a:r>
            <a:r>
              <a:rPr spc="-30" dirty="0"/>
              <a:t> </a:t>
            </a:r>
            <a:r>
              <a:rPr spc="180" dirty="0"/>
              <a:t>phrase</a:t>
            </a:r>
            <a:r>
              <a:rPr spc="-30" dirty="0"/>
              <a:t> </a:t>
            </a:r>
            <a:r>
              <a:rPr spc="100" dirty="0"/>
              <a:t>"Small</a:t>
            </a:r>
            <a:r>
              <a:rPr spc="-30" dirty="0"/>
              <a:t> </a:t>
            </a:r>
            <a:r>
              <a:rPr spc="70" dirty="0"/>
              <a:t>Business</a:t>
            </a:r>
            <a:r>
              <a:rPr spc="-30" dirty="0"/>
              <a:t> </a:t>
            </a:r>
            <a:r>
              <a:rPr spc="265" dirty="0"/>
              <a:t>-</a:t>
            </a:r>
            <a:r>
              <a:rPr spc="-30" dirty="0"/>
              <a:t> </a:t>
            </a:r>
            <a:r>
              <a:rPr spc="135" dirty="0"/>
              <a:t>Clothes"</a:t>
            </a:r>
            <a:r>
              <a:rPr spc="-30" dirty="0"/>
              <a:t> </a:t>
            </a:r>
            <a:r>
              <a:rPr spc="254" dirty="0"/>
              <a:t>can</a:t>
            </a:r>
            <a:r>
              <a:rPr spc="-25" dirty="0"/>
              <a:t> </a:t>
            </a:r>
            <a:r>
              <a:rPr spc="229" dirty="0"/>
              <a:t>be</a:t>
            </a:r>
            <a:r>
              <a:rPr spc="-30" dirty="0"/>
              <a:t> </a:t>
            </a:r>
            <a:r>
              <a:rPr spc="160" dirty="0"/>
              <a:t>used</a:t>
            </a:r>
            <a:r>
              <a:rPr spc="-30" dirty="0"/>
              <a:t> </a:t>
            </a:r>
            <a:r>
              <a:rPr spc="240" dirty="0"/>
              <a:t>to</a:t>
            </a:r>
            <a:r>
              <a:rPr spc="-30" dirty="0"/>
              <a:t> </a:t>
            </a:r>
            <a:r>
              <a:rPr spc="165" dirty="0"/>
              <a:t>search </a:t>
            </a:r>
            <a:r>
              <a:rPr spc="210" dirty="0"/>
              <a:t>nearby</a:t>
            </a:r>
            <a:r>
              <a:rPr spc="-30" dirty="0"/>
              <a:t> </a:t>
            </a:r>
            <a:r>
              <a:rPr spc="165" dirty="0"/>
              <a:t>or</a:t>
            </a:r>
            <a:r>
              <a:rPr spc="-25" dirty="0"/>
              <a:t> </a:t>
            </a:r>
            <a:r>
              <a:rPr spc="190" dirty="0"/>
              <a:t>most</a:t>
            </a:r>
            <a:r>
              <a:rPr spc="-30" dirty="0"/>
              <a:t> </a:t>
            </a:r>
            <a:r>
              <a:rPr spc="175" dirty="0"/>
              <a:t>relevant</a:t>
            </a:r>
            <a:r>
              <a:rPr spc="-25" dirty="0"/>
              <a:t> </a:t>
            </a:r>
            <a:r>
              <a:rPr spc="150" dirty="0"/>
              <a:t>shops</a:t>
            </a:r>
            <a:r>
              <a:rPr spc="-25" dirty="0"/>
              <a:t> </a:t>
            </a:r>
            <a:r>
              <a:rPr spc="210" dirty="0"/>
              <a:t>from</a:t>
            </a:r>
            <a:r>
              <a:rPr spc="-30" dirty="0"/>
              <a:t> </a:t>
            </a:r>
            <a:r>
              <a:rPr spc="175" dirty="0"/>
              <a:t>search</a:t>
            </a:r>
            <a:r>
              <a:rPr spc="-25" dirty="0"/>
              <a:t> </a:t>
            </a:r>
            <a:r>
              <a:rPr spc="170" dirty="0"/>
              <a:t>tab.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09" y="630388"/>
            <a:ext cx="3716654" cy="5529580"/>
            <a:chOff x="593709" y="630388"/>
            <a:chExt cx="3716654" cy="5529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709" y="630388"/>
              <a:ext cx="3716426" cy="55294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2926" y="4987964"/>
              <a:ext cx="1057214" cy="106431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82763" y="2530929"/>
            <a:ext cx="66675" cy="666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70088" y="2270579"/>
            <a:ext cx="5601970" cy="282575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For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sellers,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spc="190" dirty="0">
                <a:latin typeface="Arial"/>
                <a:cs typeface="Arial"/>
              </a:rPr>
              <a:t>posting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160" dirty="0">
                <a:latin typeface="Arial"/>
                <a:cs typeface="Arial"/>
              </a:rPr>
              <a:t>their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product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175" dirty="0">
                <a:latin typeface="Arial"/>
                <a:cs typeface="Arial"/>
              </a:rPr>
              <a:t>under </a:t>
            </a:r>
            <a:r>
              <a:rPr sz="2250" spc="135" dirty="0">
                <a:latin typeface="Arial"/>
                <a:cs typeface="Arial"/>
              </a:rPr>
              <a:t>this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05" dirty="0">
                <a:latin typeface="Arial"/>
                <a:cs typeface="Arial"/>
              </a:rPr>
              <a:t>list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125" dirty="0">
                <a:latin typeface="Arial"/>
                <a:cs typeface="Arial"/>
              </a:rPr>
              <a:t>will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be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30" dirty="0">
                <a:latin typeface="Arial"/>
                <a:cs typeface="Arial"/>
              </a:rPr>
              <a:t>similar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240" dirty="0">
                <a:latin typeface="Arial"/>
                <a:cs typeface="Arial"/>
              </a:rPr>
              <a:t>to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80" dirty="0">
                <a:latin typeface="Arial"/>
                <a:cs typeface="Arial"/>
              </a:rPr>
              <a:t>posting </a:t>
            </a:r>
            <a:r>
              <a:rPr sz="2250" spc="200" dirty="0">
                <a:latin typeface="Arial"/>
                <a:cs typeface="Arial"/>
              </a:rPr>
              <a:t>photos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204" dirty="0">
                <a:latin typeface="Arial"/>
                <a:cs typeface="Arial"/>
              </a:rPr>
              <a:t>on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150" dirty="0">
                <a:latin typeface="Arial"/>
                <a:cs typeface="Arial"/>
              </a:rPr>
              <a:t>Instagram.</a:t>
            </a:r>
            <a:endParaRPr sz="2250">
              <a:latin typeface="Arial"/>
              <a:cs typeface="Arial"/>
            </a:endParaRPr>
          </a:p>
          <a:p>
            <a:pPr marL="12700" marR="10795">
              <a:lnSpc>
                <a:spcPct val="116700"/>
              </a:lnSpc>
            </a:pPr>
            <a:r>
              <a:rPr sz="2250" spc="95" dirty="0">
                <a:latin typeface="Arial"/>
                <a:cs typeface="Arial"/>
              </a:rPr>
              <a:t>Buyers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25" dirty="0">
                <a:latin typeface="Arial"/>
                <a:cs typeface="Arial"/>
              </a:rPr>
              <a:t>will </a:t>
            </a:r>
            <a:r>
              <a:rPr lang="en-US" sz="2250" spc="125" dirty="0">
                <a:latin typeface="Arial"/>
                <a:cs typeface="Arial"/>
              </a:rPr>
              <a:t>be</a:t>
            </a:r>
            <a:r>
              <a:rPr lang="en-US" sz="2250" spc="-30" dirty="0">
                <a:latin typeface="Arial"/>
                <a:cs typeface="Arial"/>
              </a:rPr>
              <a:t> </a:t>
            </a:r>
            <a:r>
              <a:rPr sz="2250" spc="210" dirty="0">
                <a:latin typeface="Arial"/>
                <a:cs typeface="Arial"/>
              </a:rPr>
              <a:t>able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40" dirty="0">
                <a:latin typeface="Arial"/>
                <a:cs typeface="Arial"/>
              </a:rPr>
              <a:t>to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215" dirty="0">
                <a:latin typeface="Arial"/>
                <a:cs typeface="Arial"/>
              </a:rPr>
              <a:t>buy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product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220" dirty="0">
                <a:latin typeface="Arial"/>
                <a:cs typeface="Arial"/>
              </a:rPr>
              <a:t>by </a:t>
            </a:r>
            <a:r>
              <a:rPr sz="2250" spc="240" dirty="0">
                <a:latin typeface="Arial"/>
                <a:cs typeface="Arial"/>
              </a:rPr>
              <a:t>tapping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70" dirty="0">
                <a:latin typeface="Arial"/>
                <a:cs typeface="Arial"/>
              </a:rPr>
              <a:t>Bag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185" dirty="0">
                <a:latin typeface="Arial"/>
                <a:cs typeface="Arial"/>
              </a:rPr>
              <a:t>icon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above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180" dirty="0">
                <a:latin typeface="Arial"/>
                <a:cs typeface="Arial"/>
              </a:rPr>
              <a:t>caption. </a:t>
            </a:r>
            <a:r>
              <a:rPr sz="2250" spc="175" dirty="0">
                <a:latin typeface="Arial"/>
                <a:cs typeface="Arial"/>
              </a:rPr>
              <a:t>When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220" dirty="0">
                <a:latin typeface="Arial"/>
                <a:cs typeface="Arial"/>
              </a:rPr>
              <a:t>tapped,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185" dirty="0">
                <a:latin typeface="Arial"/>
                <a:cs typeface="Arial"/>
              </a:rPr>
              <a:t>buyer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125" dirty="0">
                <a:latin typeface="Arial"/>
                <a:cs typeface="Arial"/>
              </a:rPr>
              <a:t>will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be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180" dirty="0">
                <a:latin typeface="Arial"/>
                <a:cs typeface="Arial"/>
              </a:rPr>
              <a:t>redirected </a:t>
            </a:r>
            <a:r>
              <a:rPr sz="2250" spc="240" dirty="0">
                <a:latin typeface="Arial"/>
                <a:cs typeface="Arial"/>
              </a:rPr>
              <a:t>to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00" dirty="0">
                <a:latin typeface="Arial"/>
                <a:cs typeface="Arial"/>
              </a:rPr>
              <a:t>the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54" dirty="0">
                <a:latin typeface="Arial"/>
                <a:cs typeface="Arial"/>
              </a:rPr>
              <a:t>chat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of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54" dirty="0">
                <a:latin typeface="Arial"/>
                <a:cs typeface="Arial"/>
              </a:rPr>
              <a:t>that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195" dirty="0">
                <a:latin typeface="Arial"/>
                <a:cs typeface="Arial"/>
              </a:rPr>
              <a:t>particular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229" dirty="0">
                <a:latin typeface="Arial"/>
                <a:cs typeface="Arial"/>
              </a:rPr>
              <a:t>account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82763" y="3731079"/>
            <a:ext cx="66675" cy="66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82763" y="4531179"/>
            <a:ext cx="66675" cy="666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84313" y="609669"/>
            <a:ext cx="57518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2960" algn="l"/>
                <a:tab pos="2997200" algn="l"/>
              </a:tabLst>
            </a:pPr>
            <a:r>
              <a:rPr sz="5000" spc="1005" dirty="0">
                <a:solidFill>
                  <a:srgbClr val="18384A"/>
                </a:solidFill>
              </a:rPr>
              <a:t>HOW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545" dirty="0">
                <a:solidFill>
                  <a:srgbClr val="18384A"/>
                </a:solidFill>
              </a:rPr>
              <a:t>IT</a:t>
            </a:r>
            <a:r>
              <a:rPr sz="5000" dirty="0">
                <a:solidFill>
                  <a:srgbClr val="18384A"/>
                </a:solidFill>
              </a:rPr>
              <a:t>	</a:t>
            </a:r>
            <a:r>
              <a:rPr sz="5000" spc="1120" dirty="0">
                <a:solidFill>
                  <a:srgbClr val="18384A"/>
                </a:solidFill>
              </a:rPr>
              <a:t>WORKS</a:t>
            </a:r>
            <a:endParaRPr sz="5000"/>
          </a:p>
        </p:txBody>
      </p:sp>
      <p:grpSp>
        <p:nvGrpSpPr>
          <p:cNvPr id="10" name="object 10"/>
          <p:cNvGrpSpPr/>
          <p:nvPr/>
        </p:nvGrpSpPr>
        <p:grpSpPr>
          <a:xfrm>
            <a:off x="3997940" y="630388"/>
            <a:ext cx="6102350" cy="5439410"/>
            <a:chOff x="3997940" y="630388"/>
            <a:chExt cx="6102350" cy="54394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3586" y="630388"/>
              <a:ext cx="4076699" cy="54391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97940" y="3490370"/>
              <a:ext cx="1743075" cy="0"/>
            </a:xfrm>
            <a:custGeom>
              <a:avLst/>
              <a:gdLst/>
              <a:ahLst/>
              <a:cxnLst/>
              <a:rect l="l" t="t" r="r" b="b"/>
              <a:pathLst>
                <a:path w="1743075">
                  <a:moveTo>
                    <a:pt x="0" y="0"/>
                  </a:moveTo>
                  <a:lnTo>
                    <a:pt x="1742590" y="0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8228" y="3347495"/>
              <a:ext cx="191135" cy="285750"/>
            </a:xfrm>
            <a:custGeom>
              <a:avLst/>
              <a:gdLst/>
              <a:ahLst/>
              <a:cxnLst/>
              <a:rect l="l" t="t" r="r" b="b"/>
              <a:pathLst>
                <a:path w="191135" h="285750">
                  <a:moveTo>
                    <a:pt x="0" y="285749"/>
                  </a:moveTo>
                  <a:lnTo>
                    <a:pt x="0" y="0"/>
                  </a:lnTo>
                  <a:lnTo>
                    <a:pt x="190787" y="142874"/>
                  </a:lnTo>
                  <a:lnTo>
                    <a:pt x="0" y="285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88228" y="3347495"/>
              <a:ext cx="191135" cy="285750"/>
            </a:xfrm>
            <a:custGeom>
              <a:avLst/>
              <a:gdLst/>
              <a:ahLst/>
              <a:cxnLst/>
              <a:rect l="l" t="t" r="r" b="b"/>
              <a:pathLst>
                <a:path w="191135" h="285750">
                  <a:moveTo>
                    <a:pt x="0" y="0"/>
                  </a:moveTo>
                  <a:lnTo>
                    <a:pt x="190787" y="142874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95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2660" y="6756772"/>
            <a:ext cx="3510279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140" dirty="0">
                <a:latin typeface="Arial"/>
                <a:cs typeface="Arial"/>
              </a:rPr>
              <a:t>Tap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8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54" dirty="0">
                <a:latin typeface="Arial"/>
                <a:cs typeface="Arial"/>
              </a:rPr>
              <a:t>bag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icon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00" dirty="0">
                <a:latin typeface="Arial"/>
                <a:cs typeface="Arial"/>
              </a:rPr>
              <a:t>above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the </a:t>
            </a:r>
            <a:r>
              <a:rPr sz="2000" spc="155" dirty="0">
                <a:latin typeface="Arial"/>
                <a:cs typeface="Arial"/>
              </a:rPr>
              <a:t>caption.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0232" y="6756772"/>
            <a:ext cx="385699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110" dirty="0">
                <a:latin typeface="Arial"/>
                <a:cs typeface="Arial"/>
              </a:rPr>
              <a:t>It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will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55" dirty="0">
                <a:latin typeface="Arial"/>
                <a:cs typeface="Arial"/>
              </a:rPr>
              <a:t>redirect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1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75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25" dirty="0">
                <a:latin typeface="Arial"/>
                <a:cs typeface="Arial"/>
              </a:rPr>
              <a:t>chat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with </a:t>
            </a:r>
            <a:r>
              <a:rPr sz="2000" spc="210" dirty="0">
                <a:latin typeface="Arial"/>
                <a:cs typeface="Arial"/>
              </a:rPr>
              <a:t>auto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85" dirty="0">
                <a:latin typeface="Arial"/>
                <a:cs typeface="Arial"/>
              </a:rPr>
              <a:t>generated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message.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0232" y="7814047"/>
            <a:ext cx="399732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55" dirty="0">
                <a:latin typeface="Arial"/>
                <a:cs typeface="Arial"/>
              </a:rPr>
              <a:t>Seller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will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85" dirty="0">
                <a:latin typeface="Arial"/>
                <a:cs typeface="Arial"/>
              </a:rPr>
              <a:t>able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1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responds </a:t>
            </a:r>
            <a:r>
              <a:rPr sz="2000" spc="165" dirty="0">
                <a:latin typeface="Arial"/>
                <a:cs typeface="Arial"/>
              </a:rPr>
              <a:t>immediately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7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65" dirty="0">
                <a:latin typeface="Arial"/>
                <a:cs typeface="Arial"/>
              </a:rPr>
              <a:t>same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200" dirty="0">
                <a:latin typeface="Arial"/>
                <a:cs typeface="Arial"/>
              </a:rPr>
              <a:t>type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80" dirty="0">
                <a:latin typeface="Arial"/>
                <a:cs typeface="Arial"/>
              </a:rPr>
              <a:t>of </a:t>
            </a:r>
            <a:r>
              <a:rPr sz="2000" spc="215" dirty="0">
                <a:latin typeface="Arial"/>
                <a:cs typeface="Arial"/>
              </a:rPr>
              <a:t>automated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responses.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94758" y="6782699"/>
            <a:ext cx="4707330" cy="247798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572845" y="9340067"/>
            <a:ext cx="383984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80" dirty="0">
                <a:latin typeface="Arial"/>
                <a:cs typeface="Arial"/>
              </a:rPr>
              <a:t>Example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60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65" dirty="0">
                <a:latin typeface="Arial"/>
                <a:cs typeface="Arial"/>
              </a:rPr>
              <a:t>auto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45" dirty="0">
                <a:latin typeface="Arial"/>
                <a:cs typeface="Arial"/>
              </a:rPr>
              <a:t>generated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message </a:t>
            </a:r>
            <a:r>
              <a:rPr sz="1600" spc="145" dirty="0">
                <a:latin typeface="Arial"/>
                <a:cs typeface="Arial"/>
              </a:rPr>
              <a:t>from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220" dirty="0">
                <a:latin typeface="Arial"/>
                <a:cs typeface="Arial"/>
              </a:rPr>
              <a:t>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buyer.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97212" y="1406532"/>
            <a:ext cx="600075" cy="104775"/>
          </a:xfrm>
          <a:custGeom>
            <a:avLst/>
            <a:gdLst/>
            <a:ahLst/>
            <a:cxnLst/>
            <a:rect l="l" t="t" r="r" b="b"/>
            <a:pathLst>
              <a:path w="600075" h="104775">
                <a:moveTo>
                  <a:pt x="599677" y="104774"/>
                </a:moveTo>
                <a:lnTo>
                  <a:pt x="0" y="104774"/>
                </a:lnTo>
                <a:lnTo>
                  <a:pt x="0" y="0"/>
                </a:lnTo>
                <a:lnTo>
                  <a:pt x="599677" y="0"/>
                </a:lnTo>
                <a:lnTo>
                  <a:pt x="599677" y="104774"/>
                </a:lnTo>
                <a:close/>
              </a:path>
            </a:pathLst>
          </a:custGeom>
          <a:solidFill>
            <a:srgbClr val="823AB4">
              <a:alpha val="647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MARKETPLACE FEATURE FOR INSTAGRAM</vt:lpstr>
      <vt:lpstr>PROBLEM STATEMENT</vt:lpstr>
      <vt:lpstr>ABOUT INSTAGRAM</vt:lpstr>
      <vt:lpstr>OUR GOAL</vt:lpstr>
      <vt:lpstr>USER-STORIES</vt:lpstr>
      <vt:lpstr>PAIN POINTS</vt:lpstr>
      <vt:lpstr>PRIORITZING SOLUTION</vt:lpstr>
      <vt:lpstr>WHAT BUYERS WILL SEE</vt:lpstr>
      <vt:lpstr>HOW IT WORKS</vt:lpstr>
      <vt:lpstr>WHAT SELLERS WILL SEE</vt:lpstr>
      <vt:lpstr>GO-TO-MARKET STRATEGY</vt:lpstr>
      <vt:lpstr>SUCCESS METRICES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Pitch Deck Presentation Template Design</dc:title>
  <dc:creator>desaikavinaa1602</dc:creator>
  <cp:keywords>DAE7Ca8yKHw,BAC-eZQcIQo</cp:keywords>
  <cp:lastModifiedBy>VIRENDRA KUMAR VERMA</cp:lastModifiedBy>
  <cp:revision>67</cp:revision>
  <dcterms:created xsi:type="dcterms:W3CDTF">2022-09-07T14:06:07Z</dcterms:created>
  <dcterms:modified xsi:type="dcterms:W3CDTF">2022-09-30T06:16:54Z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Canva</vt:lpwstr>
  </property>
  <property fmtid="{D5CDD505-2E9C-101B-9397-08002B2CF9AE}" pid="4" name="LastSaved">
    <vt:filetime>2022-09-07T00:00:00Z</vt:filetime>
  </property>
  <property fmtid="{D5CDD505-2E9C-101B-9397-08002B2CF9AE}" pid="5" name="Producer">
    <vt:lpwstr>Canva</vt:lpwstr>
  </property>
</Properties>
</file>