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7" r:id="rId5"/>
    <p:sldId id="269" r:id="rId6"/>
    <p:sldId id="260" r:id="rId7"/>
    <p:sldId id="266" r:id="rId8"/>
    <p:sldId id="270" r:id="rId9"/>
    <p:sldId id="261" r:id="rId10"/>
    <p:sldId id="264" r:id="rId11"/>
    <p:sldId id="265" r:id="rId12"/>
    <p:sldId id="271" r:id="rId13"/>
  </p:sldIdLst>
  <p:sldSz cx="126206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BAB"/>
    <a:srgbClr val="F53B3B"/>
    <a:srgbClr val="FF6566"/>
    <a:srgbClr val="F5ABAB"/>
    <a:srgbClr val="F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ENDRA KUMAR VERMA" userId="eaa9f545-4474-4b2b-b3ca-37f0be7657e1" providerId="ADAL" clId="{F935C28B-2DC0-4434-8AF1-6FE1426A8161}"/>
    <pc:docChg chg="undo custSel addSld delSld modSld sldOrd">
      <pc:chgData name="VIRENDRA KUMAR VERMA" userId="eaa9f545-4474-4b2b-b3ca-37f0be7657e1" providerId="ADAL" clId="{F935C28B-2DC0-4434-8AF1-6FE1426A8161}" dt="2022-08-15T18:00:11.180" v="4077" actId="1576"/>
      <pc:docMkLst>
        <pc:docMk/>
      </pc:docMkLst>
      <pc:sldChg chg="addSp modSp add del mod modClrScheme chgLayout">
        <pc:chgData name="VIRENDRA KUMAR VERMA" userId="eaa9f545-4474-4b2b-b3ca-37f0be7657e1" providerId="ADAL" clId="{F935C28B-2DC0-4434-8AF1-6FE1426A8161}" dt="2022-08-15T18:00:11.180" v="4077" actId="1576"/>
        <pc:sldMkLst>
          <pc:docMk/>
          <pc:sldMk cId="3980561033" sldId="256"/>
        </pc:sldMkLst>
        <pc:spChg chg="mod ord">
          <ac:chgData name="VIRENDRA KUMAR VERMA" userId="eaa9f545-4474-4b2b-b3ca-37f0be7657e1" providerId="ADAL" clId="{F935C28B-2DC0-4434-8AF1-6FE1426A8161}" dt="2022-08-08T18:21:04.108" v="128" actId="1076"/>
          <ac:spMkLst>
            <pc:docMk/>
            <pc:sldMk cId="3980561033" sldId="256"/>
            <ac:spMk id="2" creationId="{196D221B-52BA-4487-8856-B0BCAC9801E0}"/>
          </ac:spMkLst>
        </pc:spChg>
        <pc:spChg chg="mod ord">
          <ac:chgData name="VIRENDRA KUMAR VERMA" userId="eaa9f545-4474-4b2b-b3ca-37f0be7657e1" providerId="ADAL" clId="{F935C28B-2DC0-4434-8AF1-6FE1426A8161}" dt="2022-08-08T18:21:54.869" v="144" actId="1076"/>
          <ac:spMkLst>
            <pc:docMk/>
            <pc:sldMk cId="3980561033" sldId="256"/>
            <ac:spMk id="3" creationId="{69823E04-9C02-48AB-88CA-5145A853670A}"/>
          </ac:spMkLst>
        </pc:spChg>
        <pc:spChg chg="add mod">
          <ac:chgData name="VIRENDRA KUMAR VERMA" userId="eaa9f545-4474-4b2b-b3ca-37f0be7657e1" providerId="ADAL" clId="{F935C28B-2DC0-4434-8AF1-6FE1426A8161}" dt="2022-08-15T18:00:11.180" v="4077" actId="1576"/>
          <ac:spMkLst>
            <pc:docMk/>
            <pc:sldMk cId="3980561033" sldId="256"/>
            <ac:spMk id="5" creationId="{39A53E7B-743D-48C4-A7E6-80DF4FC49CC4}"/>
          </ac:spMkLst>
        </pc:spChg>
        <pc:picChg chg="add mod">
          <ac:chgData name="VIRENDRA KUMAR VERMA" userId="eaa9f545-4474-4b2b-b3ca-37f0be7657e1" providerId="ADAL" clId="{F935C28B-2DC0-4434-8AF1-6FE1426A8161}" dt="2022-08-08T18:20:59.090" v="126" actId="1076"/>
          <ac:picMkLst>
            <pc:docMk/>
            <pc:sldMk cId="3980561033" sldId="256"/>
            <ac:picMk id="4" creationId="{E05E75A1-D5AF-4BF6-A97C-8A09C1F8385E}"/>
          </ac:picMkLst>
        </pc:picChg>
        <pc:picChg chg="add mod">
          <ac:chgData name="VIRENDRA KUMAR VERMA" userId="eaa9f545-4474-4b2b-b3ca-37f0be7657e1" providerId="ADAL" clId="{F935C28B-2DC0-4434-8AF1-6FE1426A8161}" dt="2022-08-15T17:58:45.943" v="4075" actId="1076"/>
          <ac:picMkLst>
            <pc:docMk/>
            <pc:sldMk cId="3980561033" sldId="256"/>
            <ac:picMk id="6" creationId="{66BD67D7-3E78-47A9-908B-1868D44C5154}"/>
          </ac:picMkLst>
        </pc:picChg>
      </pc:sldChg>
      <pc:sldChg chg="new del">
        <pc:chgData name="VIRENDRA KUMAR VERMA" userId="eaa9f545-4474-4b2b-b3ca-37f0be7657e1" providerId="ADAL" clId="{F935C28B-2DC0-4434-8AF1-6FE1426A8161}" dt="2022-08-08T18:20:37.419" v="120" actId="2696"/>
        <pc:sldMkLst>
          <pc:docMk/>
          <pc:sldMk cId="3365896643" sldId="257"/>
        </pc:sldMkLst>
      </pc:sldChg>
      <pc:sldChg chg="addSp delSp modSp new mod ord setBg">
        <pc:chgData name="VIRENDRA KUMAR VERMA" userId="eaa9f545-4474-4b2b-b3ca-37f0be7657e1" providerId="ADAL" clId="{F935C28B-2DC0-4434-8AF1-6FE1426A8161}" dt="2022-08-15T16:13:22.955" v="2171" actId="208"/>
        <pc:sldMkLst>
          <pc:docMk/>
          <pc:sldMk cId="3670260925" sldId="257"/>
        </pc:sldMkLst>
        <pc:spChg chg="add mod">
          <ac:chgData name="VIRENDRA KUMAR VERMA" userId="eaa9f545-4474-4b2b-b3ca-37f0be7657e1" providerId="ADAL" clId="{F935C28B-2DC0-4434-8AF1-6FE1426A8161}" dt="2022-08-08T18:31:59.021" v="305" actId="14100"/>
          <ac:spMkLst>
            <pc:docMk/>
            <pc:sldMk cId="3670260925" sldId="257"/>
            <ac:spMk id="3" creationId="{63176ECD-A727-49FD-8415-3CBF7CFBE2B0}"/>
          </ac:spMkLst>
        </pc:spChg>
        <pc:spChg chg="add del mod">
          <ac:chgData name="VIRENDRA KUMAR VERMA" userId="eaa9f545-4474-4b2b-b3ca-37f0be7657e1" providerId="ADAL" clId="{F935C28B-2DC0-4434-8AF1-6FE1426A8161}" dt="2022-08-15T16:07:54.180" v="2127" actId="478"/>
          <ac:spMkLst>
            <pc:docMk/>
            <pc:sldMk cId="3670260925" sldId="257"/>
            <ac:spMk id="4" creationId="{1F2BB710-68E9-45A7-8A19-64B65D69C3A1}"/>
          </ac:spMkLst>
        </pc:spChg>
        <pc:spChg chg="add mod">
          <ac:chgData name="VIRENDRA KUMAR VERMA" userId="eaa9f545-4474-4b2b-b3ca-37f0be7657e1" providerId="ADAL" clId="{F935C28B-2DC0-4434-8AF1-6FE1426A8161}" dt="2022-08-15T16:11:06.328" v="2155" actId="208"/>
          <ac:spMkLst>
            <pc:docMk/>
            <pc:sldMk cId="3670260925" sldId="257"/>
            <ac:spMk id="5" creationId="{5B276169-43E7-4404-8F98-5BF322B08F14}"/>
          </ac:spMkLst>
        </pc:spChg>
        <pc:spChg chg="add">
          <ac:chgData name="VIRENDRA KUMAR VERMA" userId="eaa9f545-4474-4b2b-b3ca-37f0be7657e1" providerId="ADAL" clId="{F935C28B-2DC0-4434-8AF1-6FE1426A8161}" dt="2022-08-08T18:34:13.569" v="333" actId="139"/>
          <ac:spMkLst>
            <pc:docMk/>
            <pc:sldMk cId="3670260925" sldId="257"/>
            <ac:spMk id="6" creationId="{BCDBA80D-C93A-49EB-84A6-34D268CA6354}"/>
          </ac:spMkLst>
        </pc:spChg>
        <pc:spChg chg="add mod">
          <ac:chgData name="VIRENDRA KUMAR VERMA" userId="eaa9f545-4474-4b2b-b3ca-37f0be7657e1" providerId="ADAL" clId="{F935C28B-2DC0-4434-8AF1-6FE1426A8161}" dt="2022-08-15T16:13:22.955" v="2171" actId="208"/>
          <ac:spMkLst>
            <pc:docMk/>
            <pc:sldMk cId="3670260925" sldId="257"/>
            <ac:spMk id="8" creationId="{8979B41B-02BF-4349-A2D7-E379BA43A805}"/>
          </ac:spMkLst>
        </pc:spChg>
        <pc:spChg chg="add mod">
          <ac:chgData name="VIRENDRA KUMAR VERMA" userId="eaa9f545-4474-4b2b-b3ca-37f0be7657e1" providerId="ADAL" clId="{F935C28B-2DC0-4434-8AF1-6FE1426A8161}" dt="2022-08-15T16:10:38.173" v="2153" actId="1076"/>
          <ac:spMkLst>
            <pc:docMk/>
            <pc:sldMk cId="3670260925" sldId="257"/>
            <ac:spMk id="15" creationId="{5B63BDA8-93E5-418F-8D31-B787B5D5EE79}"/>
          </ac:spMkLst>
        </pc:spChg>
        <pc:spChg chg="add mod">
          <ac:chgData name="VIRENDRA KUMAR VERMA" userId="eaa9f545-4474-4b2b-b3ca-37f0be7657e1" providerId="ADAL" clId="{F935C28B-2DC0-4434-8AF1-6FE1426A8161}" dt="2022-08-15T16:12:51.366" v="2166" actId="14100"/>
          <ac:spMkLst>
            <pc:docMk/>
            <pc:sldMk cId="3670260925" sldId="257"/>
            <ac:spMk id="16" creationId="{0DE7D2FB-4666-44A7-9FB4-CDBAAE269BCA}"/>
          </ac:spMkLst>
        </pc:spChg>
        <pc:graphicFrameChg chg="add del mod modGraphic">
          <ac:chgData name="VIRENDRA KUMAR VERMA" userId="eaa9f545-4474-4b2b-b3ca-37f0be7657e1" providerId="ADAL" clId="{F935C28B-2DC0-4434-8AF1-6FE1426A8161}" dt="2022-08-15T16:07:46.445" v="2126" actId="478"/>
          <ac:graphicFrameMkLst>
            <pc:docMk/>
            <pc:sldMk cId="3670260925" sldId="257"/>
            <ac:graphicFrameMk id="2" creationId="{8BD9B598-F860-458E-825D-F58D9F2FA7AA}"/>
          </ac:graphicFrameMkLst>
        </pc:graphicFrameChg>
        <pc:picChg chg="add del mod">
          <ac:chgData name="VIRENDRA KUMAR VERMA" userId="eaa9f545-4474-4b2b-b3ca-37f0be7657e1" providerId="ADAL" clId="{F935C28B-2DC0-4434-8AF1-6FE1426A8161}" dt="2022-08-15T08:46:22.748" v="1695" actId="478"/>
          <ac:picMkLst>
            <pc:docMk/>
            <pc:sldMk cId="3670260925" sldId="257"/>
            <ac:picMk id="7" creationId="{9678755D-BCA1-4F15-99FD-035B35426437}"/>
          </ac:picMkLst>
        </pc:picChg>
        <pc:picChg chg="add del mod">
          <ac:chgData name="VIRENDRA KUMAR VERMA" userId="eaa9f545-4474-4b2b-b3ca-37f0be7657e1" providerId="ADAL" clId="{F935C28B-2DC0-4434-8AF1-6FE1426A8161}" dt="2022-08-15T08:46:22.748" v="1695" actId="478"/>
          <ac:picMkLst>
            <pc:docMk/>
            <pc:sldMk cId="3670260925" sldId="257"/>
            <ac:picMk id="8" creationId="{A09102D0-8B0C-4C77-A3DF-7A6ED44DCD38}"/>
          </ac:picMkLst>
        </pc:picChg>
        <pc:picChg chg="add del mod">
          <ac:chgData name="VIRENDRA KUMAR VERMA" userId="eaa9f545-4474-4b2b-b3ca-37f0be7657e1" providerId="ADAL" clId="{F935C28B-2DC0-4434-8AF1-6FE1426A8161}" dt="2022-08-15T08:46:22.748" v="1695" actId="478"/>
          <ac:picMkLst>
            <pc:docMk/>
            <pc:sldMk cId="3670260925" sldId="257"/>
            <ac:picMk id="9" creationId="{CA710A8C-F4E5-4625-97DA-434C4B6FD527}"/>
          </ac:picMkLst>
        </pc:picChg>
        <pc:picChg chg="add del mod">
          <ac:chgData name="VIRENDRA KUMAR VERMA" userId="eaa9f545-4474-4b2b-b3ca-37f0be7657e1" providerId="ADAL" clId="{F935C28B-2DC0-4434-8AF1-6FE1426A8161}" dt="2022-08-15T08:46:22.748" v="1695" actId="478"/>
          <ac:picMkLst>
            <pc:docMk/>
            <pc:sldMk cId="3670260925" sldId="257"/>
            <ac:picMk id="10" creationId="{4495781C-40F7-4E97-A0C4-F411558C36B5}"/>
          </ac:picMkLst>
        </pc:picChg>
        <pc:picChg chg="add mod">
          <ac:chgData name="VIRENDRA KUMAR VERMA" userId="eaa9f545-4474-4b2b-b3ca-37f0be7657e1" providerId="ADAL" clId="{F935C28B-2DC0-4434-8AF1-6FE1426A8161}" dt="2022-08-15T08:47:55.896" v="1721" actId="1076"/>
          <ac:picMkLst>
            <pc:docMk/>
            <pc:sldMk cId="3670260925" sldId="257"/>
            <ac:picMk id="11" creationId="{D143A024-3293-453E-9EBB-9E8B559F511A}"/>
          </ac:picMkLst>
        </pc:picChg>
        <pc:picChg chg="add mod">
          <ac:chgData name="VIRENDRA KUMAR VERMA" userId="eaa9f545-4474-4b2b-b3ca-37f0be7657e1" providerId="ADAL" clId="{F935C28B-2DC0-4434-8AF1-6FE1426A8161}" dt="2022-08-15T08:48:05.603" v="1724" actId="1076"/>
          <ac:picMkLst>
            <pc:docMk/>
            <pc:sldMk cId="3670260925" sldId="257"/>
            <ac:picMk id="12" creationId="{66A26E96-B3DC-486E-98DC-056F9AD2F658}"/>
          </ac:picMkLst>
        </pc:picChg>
        <pc:picChg chg="add mod modCrop">
          <ac:chgData name="VIRENDRA KUMAR VERMA" userId="eaa9f545-4474-4b2b-b3ca-37f0be7657e1" providerId="ADAL" clId="{F935C28B-2DC0-4434-8AF1-6FE1426A8161}" dt="2022-08-15T08:48:08.593" v="1725" actId="1076"/>
          <ac:picMkLst>
            <pc:docMk/>
            <pc:sldMk cId="3670260925" sldId="257"/>
            <ac:picMk id="13" creationId="{4C03D89B-F2A1-4DEE-BAF3-CE655BD5F2B4}"/>
          </ac:picMkLst>
        </pc:picChg>
        <pc:picChg chg="add mod">
          <ac:chgData name="VIRENDRA KUMAR VERMA" userId="eaa9f545-4474-4b2b-b3ca-37f0be7657e1" providerId="ADAL" clId="{F935C28B-2DC0-4434-8AF1-6FE1426A8161}" dt="2022-08-15T08:48:15.207" v="1727" actId="1076"/>
          <ac:picMkLst>
            <pc:docMk/>
            <pc:sldMk cId="3670260925" sldId="257"/>
            <ac:picMk id="14" creationId="{1DB98731-DDF2-4976-833E-7FAAD6F72573}"/>
          </ac:picMkLst>
        </pc:picChg>
        <pc:inkChg chg="add del">
          <ac:chgData name="VIRENDRA KUMAR VERMA" userId="eaa9f545-4474-4b2b-b3ca-37f0be7657e1" providerId="ADAL" clId="{F935C28B-2DC0-4434-8AF1-6FE1426A8161}" dt="2022-08-15T16:10:18.263" v="2152"/>
          <ac:inkMkLst>
            <pc:docMk/>
            <pc:sldMk cId="3670260925" sldId="257"/>
            <ac:inkMk id="7" creationId="{5349DFC5-355D-4AB8-AA83-BAD1191186DF}"/>
          </ac:inkMkLst>
        </pc:inkChg>
      </pc:sldChg>
      <pc:sldChg chg="new del">
        <pc:chgData name="VIRENDRA KUMAR VERMA" userId="eaa9f545-4474-4b2b-b3ca-37f0be7657e1" providerId="ADAL" clId="{F935C28B-2DC0-4434-8AF1-6FE1426A8161}" dt="2022-08-08T18:20:41.799" v="121" actId="2696"/>
        <pc:sldMkLst>
          <pc:docMk/>
          <pc:sldMk cId="2000383408" sldId="258"/>
        </pc:sldMkLst>
      </pc:sldChg>
      <pc:sldChg chg="addSp delSp modSp new">
        <pc:chgData name="VIRENDRA KUMAR VERMA" userId="eaa9f545-4474-4b2b-b3ca-37f0be7657e1" providerId="ADAL" clId="{F935C28B-2DC0-4434-8AF1-6FE1426A8161}" dt="2022-08-15T16:35:07.923" v="2698" actId="12"/>
        <pc:sldMkLst>
          <pc:docMk/>
          <pc:sldMk cId="3346066765" sldId="258"/>
        </pc:sldMkLst>
        <pc:spChg chg="add del">
          <ac:chgData name="VIRENDRA KUMAR VERMA" userId="eaa9f545-4474-4b2b-b3ca-37f0be7657e1" providerId="ADAL" clId="{F935C28B-2DC0-4434-8AF1-6FE1426A8161}" dt="2022-08-12T18:51:08.926" v="337" actId="139"/>
          <ac:spMkLst>
            <pc:docMk/>
            <pc:sldMk cId="3346066765" sldId="258"/>
            <ac:spMk id="2" creationId="{C873101B-B011-4016-83A1-10911448843C}"/>
          </ac:spMkLst>
        </pc:spChg>
        <pc:spChg chg="add mod">
          <ac:chgData name="VIRENDRA KUMAR VERMA" userId="eaa9f545-4474-4b2b-b3ca-37f0be7657e1" providerId="ADAL" clId="{F935C28B-2DC0-4434-8AF1-6FE1426A8161}" dt="2022-08-15T16:33:53.140" v="2623" actId="113"/>
          <ac:spMkLst>
            <pc:docMk/>
            <pc:sldMk cId="3346066765" sldId="258"/>
            <ac:spMk id="3" creationId="{A0D8057B-B152-49E3-B861-E13AA447A25E}"/>
          </ac:spMkLst>
        </pc:spChg>
        <pc:spChg chg="add mod">
          <ac:chgData name="VIRENDRA KUMAR VERMA" userId="eaa9f545-4474-4b2b-b3ca-37f0be7657e1" providerId="ADAL" clId="{F935C28B-2DC0-4434-8AF1-6FE1426A8161}" dt="2022-08-13T06:11:48.632" v="809" actId="1076"/>
          <ac:spMkLst>
            <pc:docMk/>
            <pc:sldMk cId="3346066765" sldId="258"/>
            <ac:spMk id="4" creationId="{181E216E-C1EF-4EEA-8E71-FC2E0E66D53F}"/>
          </ac:spMkLst>
        </pc:spChg>
        <pc:spChg chg="add del mod">
          <ac:chgData name="VIRENDRA KUMAR VERMA" userId="eaa9f545-4474-4b2b-b3ca-37f0be7657e1" providerId="ADAL" clId="{F935C28B-2DC0-4434-8AF1-6FE1426A8161}" dt="2022-08-15T16:32:49.788" v="2524" actId="478"/>
          <ac:spMkLst>
            <pc:docMk/>
            <pc:sldMk cId="3346066765" sldId="258"/>
            <ac:spMk id="5" creationId="{01116AE7-FCE8-4779-B97A-64435254F077}"/>
          </ac:spMkLst>
        </pc:spChg>
        <pc:spChg chg="add del mod">
          <ac:chgData name="VIRENDRA KUMAR VERMA" userId="eaa9f545-4474-4b2b-b3ca-37f0be7657e1" providerId="ADAL" clId="{F935C28B-2DC0-4434-8AF1-6FE1426A8161}" dt="2022-08-15T08:34:11.006" v="942" actId="478"/>
          <ac:spMkLst>
            <pc:docMk/>
            <pc:sldMk cId="3346066765" sldId="258"/>
            <ac:spMk id="5" creationId="{E563F9A8-A1BC-40D1-A60F-823F9469FBFB}"/>
          </ac:spMkLst>
        </pc:spChg>
        <pc:spChg chg="add mod">
          <ac:chgData name="VIRENDRA KUMAR VERMA" userId="eaa9f545-4474-4b2b-b3ca-37f0be7657e1" providerId="ADAL" clId="{F935C28B-2DC0-4434-8AF1-6FE1426A8161}" dt="2022-08-15T16:35:07.923" v="2698" actId="12"/>
          <ac:spMkLst>
            <pc:docMk/>
            <pc:sldMk cId="3346066765" sldId="258"/>
            <ac:spMk id="7" creationId="{DDB2E1AB-6108-4033-9CFB-308139584CDD}"/>
          </ac:spMkLst>
        </pc:spChg>
        <pc:spChg chg="add mod">
          <ac:chgData name="VIRENDRA KUMAR VERMA" userId="eaa9f545-4474-4b2b-b3ca-37f0be7657e1" providerId="ADAL" clId="{F935C28B-2DC0-4434-8AF1-6FE1426A8161}" dt="2022-08-15T16:34:49.613" v="2692" actId="12"/>
          <ac:spMkLst>
            <pc:docMk/>
            <pc:sldMk cId="3346066765" sldId="258"/>
            <ac:spMk id="8" creationId="{40F5C7DF-34E7-4A0E-B0BB-C08A5DA85057}"/>
          </ac:spMkLst>
        </pc:spChg>
        <pc:graphicFrameChg chg="add del modGraphic">
          <ac:chgData name="VIRENDRA KUMAR VERMA" userId="eaa9f545-4474-4b2b-b3ca-37f0be7657e1" providerId="ADAL" clId="{F935C28B-2DC0-4434-8AF1-6FE1426A8161}" dt="2022-08-12T18:51:30.587" v="343" actId="3680"/>
          <ac:graphicFrameMkLst>
            <pc:docMk/>
            <pc:sldMk cId="3346066765" sldId="258"/>
            <ac:graphicFrameMk id="3" creationId="{B49C60DE-5DDB-4196-BCB2-70CDA6DB8B40}"/>
          </ac:graphicFrameMkLst>
        </pc:graphicFrameChg>
        <pc:picChg chg="add mod modCrop">
          <ac:chgData name="VIRENDRA KUMAR VERMA" userId="eaa9f545-4474-4b2b-b3ca-37f0be7657e1" providerId="ADAL" clId="{F935C28B-2DC0-4434-8AF1-6FE1426A8161}" dt="2022-08-15T08:33:31.699" v="875" actId="1076"/>
          <ac:picMkLst>
            <pc:docMk/>
            <pc:sldMk cId="3346066765" sldId="258"/>
            <ac:picMk id="2" creationId="{1CC4ABE8-AE8B-425A-9790-0019B79E0538}"/>
          </ac:picMkLst>
        </pc:picChg>
        <pc:picChg chg="add mod">
          <ac:chgData name="VIRENDRA KUMAR VERMA" userId="eaa9f545-4474-4b2b-b3ca-37f0be7657e1" providerId="ADAL" clId="{F935C28B-2DC0-4434-8AF1-6FE1426A8161}" dt="2022-08-12T18:55:38.396" v="386" actId="1076"/>
          <ac:picMkLst>
            <pc:docMk/>
            <pc:sldMk cId="3346066765" sldId="258"/>
            <ac:picMk id="6" creationId="{01E43B6B-D8E1-4B33-BB62-6331E640C415}"/>
          </ac:picMkLst>
        </pc:picChg>
      </pc:sldChg>
      <pc:sldChg chg="addSp delSp modSp new">
        <pc:chgData name="VIRENDRA KUMAR VERMA" userId="eaa9f545-4474-4b2b-b3ca-37f0be7657e1" providerId="ADAL" clId="{F935C28B-2DC0-4434-8AF1-6FE1426A8161}" dt="2022-08-15T17:52:20.253" v="3997" actId="478"/>
        <pc:sldMkLst>
          <pc:docMk/>
          <pc:sldMk cId="1612891930" sldId="259"/>
        </pc:sldMkLst>
        <pc:spChg chg="add">
          <ac:chgData name="VIRENDRA KUMAR VERMA" userId="eaa9f545-4474-4b2b-b3ca-37f0be7657e1" providerId="ADAL" clId="{F935C28B-2DC0-4434-8AF1-6FE1426A8161}" dt="2022-08-12T19:04:30.809" v="717" actId="139"/>
          <ac:spMkLst>
            <pc:docMk/>
            <pc:sldMk cId="1612891930" sldId="259"/>
            <ac:spMk id="2" creationId="{1B2D66F9-820C-46A4-9D05-705C96030D84}"/>
          </ac:spMkLst>
        </pc:spChg>
        <pc:spChg chg="add mod">
          <ac:chgData name="VIRENDRA KUMAR VERMA" userId="eaa9f545-4474-4b2b-b3ca-37f0be7657e1" providerId="ADAL" clId="{F935C28B-2DC0-4434-8AF1-6FE1426A8161}" dt="2022-08-15T16:07:03.496" v="2123" actId="115"/>
          <ac:spMkLst>
            <pc:docMk/>
            <pc:sldMk cId="1612891930" sldId="259"/>
            <ac:spMk id="3" creationId="{A7988CF4-03DD-4F2E-BEA5-FB072CE563DA}"/>
          </ac:spMkLst>
        </pc:spChg>
        <pc:spChg chg="add mod">
          <ac:chgData name="VIRENDRA KUMAR VERMA" userId="eaa9f545-4474-4b2b-b3ca-37f0be7657e1" providerId="ADAL" clId="{F935C28B-2DC0-4434-8AF1-6FE1426A8161}" dt="2022-08-15T17:07:54.822" v="2973" actId="20577"/>
          <ac:spMkLst>
            <pc:docMk/>
            <pc:sldMk cId="1612891930" sldId="259"/>
            <ac:spMk id="4" creationId="{2D415ADD-9C9B-44A9-A2F1-2E598B0FE022}"/>
          </ac:spMkLst>
        </pc:spChg>
        <pc:graphicFrameChg chg="add del">
          <ac:chgData name="VIRENDRA KUMAR VERMA" userId="eaa9f545-4474-4b2b-b3ca-37f0be7657e1" providerId="ADAL" clId="{F935C28B-2DC0-4434-8AF1-6FE1426A8161}" dt="2022-08-15T08:59:26.142" v="1781" actId="3680"/>
          <ac:graphicFrameMkLst>
            <pc:docMk/>
            <pc:sldMk cId="1612891930" sldId="259"/>
            <ac:graphicFrameMk id="6" creationId="{F5C6EF29-6E45-4E76-AD38-CF3BAA065350}"/>
          </ac:graphicFrameMkLst>
        </pc:graphicFrameChg>
        <pc:graphicFrameChg chg="add del">
          <ac:chgData name="VIRENDRA KUMAR VERMA" userId="eaa9f545-4474-4b2b-b3ca-37f0be7657e1" providerId="ADAL" clId="{F935C28B-2DC0-4434-8AF1-6FE1426A8161}" dt="2022-08-15T08:59:35.396" v="1783" actId="478"/>
          <ac:graphicFrameMkLst>
            <pc:docMk/>
            <pc:sldMk cId="1612891930" sldId="259"/>
            <ac:graphicFrameMk id="7" creationId="{30109BAB-134C-4A3E-9FD9-8F77115F6353}"/>
          </ac:graphicFrameMkLst>
        </pc:graphicFrameChg>
        <pc:graphicFrameChg chg="add del mod modGraphic">
          <ac:chgData name="VIRENDRA KUMAR VERMA" userId="eaa9f545-4474-4b2b-b3ca-37f0be7657e1" providerId="ADAL" clId="{F935C28B-2DC0-4434-8AF1-6FE1426A8161}" dt="2022-08-15T17:52:20.253" v="3997" actId="478"/>
          <ac:graphicFrameMkLst>
            <pc:docMk/>
            <pc:sldMk cId="1612891930" sldId="259"/>
            <ac:graphicFrameMk id="8" creationId="{1EE3D3AE-B5E6-4514-98DB-885E1EBC2B46}"/>
          </ac:graphicFrameMkLst>
        </pc:graphicFrameChg>
        <pc:picChg chg="add del mod modCrop">
          <ac:chgData name="VIRENDRA KUMAR VERMA" userId="eaa9f545-4474-4b2b-b3ca-37f0be7657e1" providerId="ADAL" clId="{F935C28B-2DC0-4434-8AF1-6FE1426A8161}" dt="2022-08-15T16:15:15.399" v="2200" actId="478"/>
          <ac:picMkLst>
            <pc:docMk/>
            <pc:sldMk cId="1612891930" sldId="259"/>
            <ac:picMk id="5" creationId="{D92DCECE-B005-475D-AFB1-99035A123633}"/>
          </ac:picMkLst>
        </pc:picChg>
      </pc:sldChg>
      <pc:sldChg chg="addSp delSp modSp new">
        <pc:chgData name="VIRENDRA KUMAR VERMA" userId="eaa9f545-4474-4b2b-b3ca-37f0be7657e1" providerId="ADAL" clId="{F935C28B-2DC0-4434-8AF1-6FE1426A8161}" dt="2022-08-15T17:52:13.219" v="3996" actId="478"/>
        <pc:sldMkLst>
          <pc:docMk/>
          <pc:sldMk cId="3779546206" sldId="260"/>
        </pc:sldMkLst>
        <pc:spChg chg="add">
          <ac:chgData name="VIRENDRA KUMAR VERMA" userId="eaa9f545-4474-4b2b-b3ca-37f0be7657e1" providerId="ADAL" clId="{F935C28B-2DC0-4434-8AF1-6FE1426A8161}" dt="2022-08-15T08:56:13.153" v="1758" actId="139"/>
          <ac:spMkLst>
            <pc:docMk/>
            <pc:sldMk cId="3779546206" sldId="260"/>
            <ac:spMk id="2" creationId="{AAC3E479-4B9B-45F8-A7A7-BEBCA3F2D0BE}"/>
          </ac:spMkLst>
        </pc:spChg>
        <pc:spChg chg="add mod">
          <ac:chgData name="VIRENDRA KUMAR VERMA" userId="eaa9f545-4474-4b2b-b3ca-37f0be7657e1" providerId="ADAL" clId="{F935C28B-2DC0-4434-8AF1-6FE1426A8161}" dt="2022-08-15T16:45:01.214" v="2937" actId="115"/>
          <ac:spMkLst>
            <pc:docMk/>
            <pc:sldMk cId="3779546206" sldId="260"/>
            <ac:spMk id="3" creationId="{A20B9FE7-AF1F-470C-BBC6-4FF3DCD5F36C}"/>
          </ac:spMkLst>
        </pc:spChg>
        <pc:graphicFrameChg chg="add del mod modGraphic">
          <ac:chgData name="VIRENDRA KUMAR VERMA" userId="eaa9f545-4474-4b2b-b3ca-37f0be7657e1" providerId="ADAL" clId="{F935C28B-2DC0-4434-8AF1-6FE1426A8161}" dt="2022-08-15T17:52:13.219" v="3996" actId="478"/>
          <ac:graphicFrameMkLst>
            <pc:docMk/>
            <pc:sldMk cId="3779546206" sldId="260"/>
            <ac:graphicFrameMk id="4" creationId="{9C9C3C89-BDE7-449A-AF0F-472C8CFE0DE5}"/>
          </ac:graphicFrameMkLst>
        </pc:graphicFrameChg>
      </pc:sldChg>
      <pc:sldChg chg="addSp delSp modSp new">
        <pc:chgData name="VIRENDRA KUMAR VERMA" userId="eaa9f545-4474-4b2b-b3ca-37f0be7657e1" providerId="ADAL" clId="{F935C28B-2DC0-4434-8AF1-6FE1426A8161}" dt="2022-08-15T16:46:54.331" v="2965" actId="20577"/>
        <pc:sldMkLst>
          <pc:docMk/>
          <pc:sldMk cId="2654141271" sldId="261"/>
        </pc:sldMkLst>
        <pc:spChg chg="add mod">
          <ac:chgData name="VIRENDRA KUMAR VERMA" userId="eaa9f545-4474-4b2b-b3ca-37f0be7657e1" providerId="ADAL" clId="{F935C28B-2DC0-4434-8AF1-6FE1426A8161}" dt="2022-08-15T16:46:54.331" v="2965" actId="20577"/>
          <ac:spMkLst>
            <pc:docMk/>
            <pc:sldMk cId="2654141271" sldId="261"/>
            <ac:spMk id="4" creationId="{6EB89459-5287-4D80-B39C-D64A04BC0204}"/>
          </ac:spMkLst>
        </pc:spChg>
        <pc:graphicFrameChg chg="add mod modGraphic">
          <ac:chgData name="VIRENDRA KUMAR VERMA" userId="eaa9f545-4474-4b2b-b3ca-37f0be7657e1" providerId="ADAL" clId="{F935C28B-2DC0-4434-8AF1-6FE1426A8161}" dt="2022-08-15T16:40:54.679" v="2856" actId="1076"/>
          <ac:graphicFrameMkLst>
            <pc:docMk/>
            <pc:sldMk cId="2654141271" sldId="261"/>
            <ac:graphicFrameMk id="2" creationId="{E5BA8D6D-C94B-46FF-9A00-E0F778E94FB8}"/>
          </ac:graphicFrameMkLst>
        </pc:graphicFrameChg>
        <pc:graphicFrameChg chg="add del">
          <ac:chgData name="VIRENDRA KUMAR VERMA" userId="eaa9f545-4474-4b2b-b3ca-37f0be7657e1" providerId="ADAL" clId="{F935C28B-2DC0-4434-8AF1-6FE1426A8161}" dt="2022-08-15T16:22:30.312" v="2369" actId="478"/>
          <ac:graphicFrameMkLst>
            <pc:docMk/>
            <pc:sldMk cId="2654141271" sldId="261"/>
            <ac:graphicFrameMk id="3" creationId="{486A9D3E-9C5B-48E1-9D4C-EDD382EAB1EB}"/>
          </ac:graphicFrameMkLst>
        </pc:graphicFrameChg>
      </pc:sldChg>
      <pc:sldChg chg="addSp modSp new">
        <pc:chgData name="VIRENDRA KUMAR VERMA" userId="eaa9f545-4474-4b2b-b3ca-37f0be7657e1" providerId="ADAL" clId="{F935C28B-2DC0-4434-8AF1-6FE1426A8161}" dt="2022-08-15T17:51:54.097" v="3995" actId="1076"/>
        <pc:sldMkLst>
          <pc:docMk/>
          <pc:sldMk cId="3809324662" sldId="262"/>
        </pc:sldMkLst>
        <pc:spChg chg="add mod">
          <ac:chgData name="VIRENDRA KUMAR VERMA" userId="eaa9f545-4474-4b2b-b3ca-37f0be7657e1" providerId="ADAL" clId="{F935C28B-2DC0-4434-8AF1-6FE1426A8161}" dt="2022-08-15T17:23:20.989" v="3027" actId="14100"/>
          <ac:spMkLst>
            <pc:docMk/>
            <pc:sldMk cId="3809324662" sldId="262"/>
            <ac:spMk id="5" creationId="{549DB5C1-BB3C-49D7-9615-FAE8F1CD7451}"/>
          </ac:spMkLst>
        </pc:spChg>
        <pc:spChg chg="mod">
          <ac:chgData name="VIRENDRA KUMAR VERMA" userId="eaa9f545-4474-4b2b-b3ca-37f0be7657e1" providerId="ADAL" clId="{F935C28B-2DC0-4434-8AF1-6FE1426A8161}" dt="2022-08-15T17:51:49.366" v="3993" actId="1076"/>
          <ac:spMkLst>
            <pc:docMk/>
            <pc:sldMk cId="3809324662" sldId="262"/>
            <ac:spMk id="7" creationId="{C8CF2913-747A-D74F-0BF2-3E7671CFCD3B}"/>
          </ac:spMkLst>
        </pc:spChg>
        <pc:spChg chg="add mod">
          <ac:chgData name="VIRENDRA KUMAR VERMA" userId="eaa9f545-4474-4b2b-b3ca-37f0be7657e1" providerId="ADAL" clId="{F935C28B-2DC0-4434-8AF1-6FE1426A8161}" dt="2022-08-15T17:48:40.209" v="3747" actId="14100"/>
          <ac:spMkLst>
            <pc:docMk/>
            <pc:sldMk cId="3809324662" sldId="262"/>
            <ac:spMk id="9" creationId="{F9BBDD16-1911-4B41-89E1-294A9D44E616}"/>
          </ac:spMkLst>
        </pc:spChg>
        <pc:spChg chg="add mod">
          <ac:chgData name="VIRENDRA KUMAR VERMA" userId="eaa9f545-4474-4b2b-b3ca-37f0be7657e1" providerId="ADAL" clId="{F935C28B-2DC0-4434-8AF1-6FE1426A8161}" dt="2022-08-15T17:51:54.097" v="3995" actId="1076"/>
          <ac:spMkLst>
            <pc:docMk/>
            <pc:sldMk cId="3809324662" sldId="262"/>
            <ac:spMk id="10" creationId="{E0783859-B749-4BE8-9423-32D2587FF744}"/>
          </ac:spMkLst>
        </pc:spChg>
        <pc:picChg chg="add mod">
          <ac:chgData name="VIRENDRA KUMAR VERMA" userId="eaa9f545-4474-4b2b-b3ca-37f0be7657e1" providerId="ADAL" clId="{F935C28B-2DC0-4434-8AF1-6FE1426A8161}" dt="2022-08-15T17:51:46.360" v="3992" actId="14100"/>
          <ac:picMkLst>
            <pc:docMk/>
            <pc:sldMk cId="3809324662" sldId="262"/>
            <ac:picMk id="2" creationId="{DC16B1DC-1046-4D21-803C-00FEEA6F5A14}"/>
          </ac:picMkLst>
        </pc:picChg>
        <pc:picChg chg="add mod modCrop">
          <ac:chgData name="VIRENDRA KUMAR VERMA" userId="eaa9f545-4474-4b2b-b3ca-37f0be7657e1" providerId="ADAL" clId="{F935C28B-2DC0-4434-8AF1-6FE1426A8161}" dt="2022-08-15T17:51:11.978" v="3984" actId="1440"/>
          <ac:picMkLst>
            <pc:docMk/>
            <pc:sldMk cId="3809324662" sldId="262"/>
            <ac:picMk id="3" creationId="{89F9014A-2A90-4D28-B778-81A94EF4B4EE}"/>
          </ac:picMkLst>
        </pc:picChg>
        <pc:picChg chg="add mod">
          <ac:chgData name="VIRENDRA KUMAR VERMA" userId="eaa9f545-4474-4b2b-b3ca-37f0be7657e1" providerId="ADAL" clId="{F935C28B-2DC0-4434-8AF1-6FE1426A8161}" dt="2022-08-15T17:51:26.071" v="3987" actId="1440"/>
          <ac:picMkLst>
            <pc:docMk/>
            <pc:sldMk cId="3809324662" sldId="262"/>
            <ac:picMk id="4" creationId="{C8FBBD87-C614-4C4A-B15C-5E86363EFEC5}"/>
          </ac:picMkLst>
        </pc:picChg>
      </pc:sldChg>
      <pc:sldChg chg="addSp modSp new">
        <pc:chgData name="VIRENDRA KUMAR VERMA" userId="eaa9f545-4474-4b2b-b3ca-37f0be7657e1" providerId="ADAL" clId="{F935C28B-2DC0-4434-8AF1-6FE1426A8161}" dt="2022-08-15T17:54:44.255" v="4014" actId="208"/>
        <pc:sldMkLst>
          <pc:docMk/>
          <pc:sldMk cId="245267287" sldId="263"/>
        </pc:sldMkLst>
        <pc:spChg chg="add mod">
          <ac:chgData name="VIRENDRA KUMAR VERMA" userId="eaa9f545-4474-4b2b-b3ca-37f0be7657e1" providerId="ADAL" clId="{F935C28B-2DC0-4434-8AF1-6FE1426A8161}" dt="2022-08-15T17:27:03.106" v="3098" actId="1076"/>
          <ac:spMkLst>
            <pc:docMk/>
            <pc:sldMk cId="245267287" sldId="263"/>
            <ac:spMk id="4" creationId="{02BE8AAD-66BF-4E01-82E7-C29A8688860D}"/>
          </ac:spMkLst>
        </pc:spChg>
        <pc:spChg chg="add mod">
          <ac:chgData name="VIRENDRA KUMAR VERMA" userId="eaa9f545-4474-4b2b-b3ca-37f0be7657e1" providerId="ADAL" clId="{F935C28B-2DC0-4434-8AF1-6FE1426A8161}" dt="2022-08-15T17:50:44.865" v="3980" actId="208"/>
          <ac:spMkLst>
            <pc:docMk/>
            <pc:sldMk cId="245267287" sldId="263"/>
            <ac:spMk id="5" creationId="{B072A45A-E790-4F9B-8F8C-A542ABD03177}"/>
          </ac:spMkLst>
        </pc:spChg>
        <pc:spChg chg="add mod">
          <ac:chgData name="VIRENDRA KUMAR VERMA" userId="eaa9f545-4474-4b2b-b3ca-37f0be7657e1" providerId="ADAL" clId="{F935C28B-2DC0-4434-8AF1-6FE1426A8161}" dt="2022-08-15T17:54:44.255" v="4014" actId="208"/>
          <ac:spMkLst>
            <pc:docMk/>
            <pc:sldMk cId="245267287" sldId="263"/>
            <ac:spMk id="6" creationId="{DD5A4FE4-7AAB-4FE5-ABCF-A057E23CB0B8}"/>
          </ac:spMkLst>
        </pc:spChg>
        <pc:picChg chg="add mod">
          <ac:chgData name="VIRENDRA KUMAR VERMA" userId="eaa9f545-4474-4b2b-b3ca-37f0be7657e1" providerId="ADAL" clId="{F935C28B-2DC0-4434-8AF1-6FE1426A8161}" dt="2022-08-15T17:51:06.674" v="3983" actId="1440"/>
          <ac:picMkLst>
            <pc:docMk/>
            <pc:sldMk cId="245267287" sldId="263"/>
            <ac:picMk id="2" creationId="{278360F5-EA47-416E-B061-539926D29960}"/>
          </ac:picMkLst>
        </pc:picChg>
        <pc:picChg chg="add mod">
          <ac:chgData name="VIRENDRA KUMAR VERMA" userId="eaa9f545-4474-4b2b-b3ca-37f0be7657e1" providerId="ADAL" clId="{F935C28B-2DC0-4434-8AF1-6FE1426A8161}" dt="2022-08-15T17:51:02.345" v="3982" actId="1440"/>
          <ac:picMkLst>
            <pc:docMk/>
            <pc:sldMk cId="245267287" sldId="263"/>
            <ac:picMk id="3" creationId="{9ECEC5E6-238C-4773-A67B-672C45718205}"/>
          </ac:picMkLst>
        </pc:picChg>
      </pc:sldChg>
      <pc:sldChg chg="addSp delSp modSp new">
        <pc:chgData name="VIRENDRA KUMAR VERMA" userId="eaa9f545-4474-4b2b-b3ca-37f0be7657e1" providerId="ADAL" clId="{F935C28B-2DC0-4434-8AF1-6FE1426A8161}" dt="2022-08-15T17:53:42.137" v="4008" actId="208"/>
        <pc:sldMkLst>
          <pc:docMk/>
          <pc:sldMk cId="2251435835" sldId="264"/>
        </pc:sldMkLst>
        <pc:spChg chg="add mod">
          <ac:chgData name="VIRENDRA KUMAR VERMA" userId="eaa9f545-4474-4b2b-b3ca-37f0be7657e1" providerId="ADAL" clId="{F935C28B-2DC0-4434-8AF1-6FE1426A8161}" dt="2022-08-15T17:30:41.483" v="3363" actId="1076"/>
          <ac:spMkLst>
            <pc:docMk/>
            <pc:sldMk cId="2251435835" sldId="264"/>
            <ac:spMk id="2" creationId="{6FEAEFD3-8664-47D1-A658-32B1AC0663C9}"/>
          </ac:spMkLst>
        </pc:spChg>
        <pc:spChg chg="add mod">
          <ac:chgData name="VIRENDRA KUMAR VERMA" userId="eaa9f545-4474-4b2b-b3ca-37f0be7657e1" providerId="ADAL" clId="{F935C28B-2DC0-4434-8AF1-6FE1426A8161}" dt="2022-08-15T17:53:42.137" v="4008" actId="208"/>
          <ac:spMkLst>
            <pc:docMk/>
            <pc:sldMk cId="2251435835" sldId="264"/>
            <ac:spMk id="3" creationId="{630D9CF0-7715-442C-B16B-09F7EF4F2672}"/>
          </ac:spMkLst>
        </pc:spChg>
        <pc:spChg chg="add del">
          <ac:chgData name="VIRENDRA KUMAR VERMA" userId="eaa9f545-4474-4b2b-b3ca-37f0be7657e1" providerId="ADAL" clId="{F935C28B-2DC0-4434-8AF1-6FE1426A8161}" dt="2022-08-15T17:53:35.072" v="4007" actId="478"/>
          <ac:spMkLst>
            <pc:docMk/>
            <pc:sldMk cId="2251435835" sldId="264"/>
            <ac:spMk id="4" creationId="{E02BA9A4-AABF-43D5-92E3-AF90C543D7E0}"/>
          </ac:spMkLst>
        </pc:spChg>
      </pc:sldChg>
      <pc:sldChg chg="addSp delSp modSp new">
        <pc:chgData name="VIRENDRA KUMAR VERMA" userId="eaa9f545-4474-4b2b-b3ca-37f0be7657e1" providerId="ADAL" clId="{F935C28B-2DC0-4434-8AF1-6FE1426A8161}" dt="2022-08-15T17:53:13.118" v="4005" actId="1076"/>
        <pc:sldMkLst>
          <pc:docMk/>
          <pc:sldMk cId="216685808" sldId="265"/>
        </pc:sldMkLst>
        <pc:spChg chg="add mod">
          <ac:chgData name="VIRENDRA KUMAR VERMA" userId="eaa9f545-4474-4b2b-b3ca-37f0be7657e1" providerId="ADAL" clId="{F935C28B-2DC0-4434-8AF1-6FE1426A8161}" dt="2022-08-15T17:53:13.118" v="4005" actId="1076"/>
          <ac:spMkLst>
            <pc:docMk/>
            <pc:sldMk cId="216685808" sldId="265"/>
            <ac:spMk id="2" creationId="{58838639-CE84-4E2E-9FD2-293ADDD76151}"/>
          </ac:spMkLst>
        </pc:spChg>
        <pc:spChg chg="add del mod">
          <ac:chgData name="VIRENDRA KUMAR VERMA" userId="eaa9f545-4474-4b2b-b3ca-37f0be7657e1" providerId="ADAL" clId="{F935C28B-2DC0-4434-8AF1-6FE1426A8161}" dt="2022-08-15T17:36:52.361" v="3467" actId="22"/>
          <ac:spMkLst>
            <pc:docMk/>
            <pc:sldMk cId="216685808" sldId="265"/>
            <ac:spMk id="7" creationId="{48EB7F3F-5EE2-4AA3-92DE-87E8D973863C}"/>
          </ac:spMkLst>
        </pc:spChg>
        <pc:graphicFrameChg chg="add mod modGraphic">
          <ac:chgData name="VIRENDRA KUMAR VERMA" userId="eaa9f545-4474-4b2b-b3ca-37f0be7657e1" providerId="ADAL" clId="{F935C28B-2DC0-4434-8AF1-6FE1426A8161}" dt="2022-08-15T17:52:46.961" v="4000" actId="14100"/>
          <ac:graphicFrameMkLst>
            <pc:docMk/>
            <pc:sldMk cId="216685808" sldId="265"/>
            <ac:graphicFrameMk id="3" creationId="{0D25A1E2-D0E3-449A-88D2-37CABE5C1E55}"/>
          </ac:graphicFrameMkLst>
        </pc:graphicFrameChg>
        <pc:graphicFrameChg chg="add del modGraphic">
          <ac:chgData name="VIRENDRA KUMAR VERMA" userId="eaa9f545-4474-4b2b-b3ca-37f0be7657e1" providerId="ADAL" clId="{F935C28B-2DC0-4434-8AF1-6FE1426A8161}" dt="2022-08-15T17:34:38.187" v="3426" actId="571"/>
          <ac:graphicFrameMkLst>
            <pc:docMk/>
            <pc:sldMk cId="216685808" sldId="265"/>
            <ac:graphicFrameMk id="5" creationId="{103E339D-9660-43ED-9E62-00F853DBA830}"/>
          </ac:graphicFrameMkLst>
        </pc:graphicFrameChg>
      </pc:sldChg>
      <pc:sldChg chg="addSp modSp new">
        <pc:chgData name="VIRENDRA KUMAR VERMA" userId="eaa9f545-4474-4b2b-b3ca-37f0be7657e1" providerId="ADAL" clId="{F935C28B-2DC0-4434-8AF1-6FE1426A8161}" dt="2022-08-15T17:55:38.072" v="4043" actId="1076"/>
        <pc:sldMkLst>
          <pc:docMk/>
          <pc:sldMk cId="3070125426" sldId="266"/>
        </pc:sldMkLst>
        <pc:spChg chg="add mod">
          <ac:chgData name="VIRENDRA KUMAR VERMA" userId="eaa9f545-4474-4b2b-b3ca-37f0be7657e1" providerId="ADAL" clId="{F935C28B-2DC0-4434-8AF1-6FE1426A8161}" dt="2022-08-15T17:55:38.072" v="4043" actId="1076"/>
          <ac:spMkLst>
            <pc:docMk/>
            <pc:sldMk cId="3070125426" sldId="266"/>
            <ac:spMk id="2" creationId="{D09AA64F-3D60-45DC-991E-EAC7C03AA7A1}"/>
          </ac:spMkLst>
        </pc:spChg>
      </pc:sldChg>
    </pc:docChg>
  </pc:docChgLst>
  <pc:docChgLst>
    <pc:chgData name="VIRENDRA KUMAR VERMA" userId="S::virendra2001@iitg.ac.in::eaa9f545-4474-4b2b-b3ca-37f0be7657e1" providerId="AD" clId="Web-{EA201916-98EE-4B1D-8C13-526F635ECF6F}"/>
    <pc:docChg chg="mod modSld addMainMaster delMainMaster modMainMaster setSldSz">
      <pc:chgData name="VIRENDRA KUMAR VERMA" userId="S::virendra2001@iitg.ac.in::eaa9f545-4474-4b2b-b3ca-37f0be7657e1" providerId="AD" clId="Web-{EA201916-98EE-4B1D-8C13-526F635ECF6F}" dt="2022-09-07T10:46:30.459" v="80" actId="1076"/>
      <pc:docMkLst>
        <pc:docMk/>
      </pc:docMkLst>
      <pc:sldChg chg="modSp mod modClrScheme chgLayout">
        <pc:chgData name="VIRENDRA KUMAR VERMA" userId="S::virendra2001@iitg.ac.in::eaa9f545-4474-4b2b-b3ca-37f0be7657e1" providerId="AD" clId="Web-{EA201916-98EE-4B1D-8C13-526F635ECF6F}" dt="2022-09-07T10:42:56.596" v="5"/>
        <pc:sldMkLst>
          <pc:docMk/>
          <pc:sldMk cId="3980561033" sldId="256"/>
        </pc:sldMkLst>
        <pc:spChg chg="mod ord">
          <ac:chgData name="VIRENDRA KUMAR VERMA" userId="S::virendra2001@iitg.ac.in::eaa9f545-4474-4b2b-b3ca-37f0be7657e1" providerId="AD" clId="Web-{EA201916-98EE-4B1D-8C13-526F635ECF6F}" dt="2022-09-07T10:42:56.596" v="5"/>
          <ac:spMkLst>
            <pc:docMk/>
            <pc:sldMk cId="3980561033" sldId="256"/>
            <ac:spMk id="2" creationId="{196D221B-52BA-4487-8856-B0BCAC9801E0}"/>
          </ac:spMkLst>
        </pc:spChg>
        <pc:spChg chg="mod ord">
          <ac:chgData name="VIRENDRA KUMAR VERMA" userId="S::virendra2001@iitg.ac.in::eaa9f545-4474-4b2b-b3ca-37f0be7657e1" providerId="AD" clId="Web-{EA201916-98EE-4B1D-8C13-526F635ECF6F}" dt="2022-09-07T10:42:56.596" v="5"/>
          <ac:spMkLst>
            <pc:docMk/>
            <pc:sldMk cId="3980561033" sldId="256"/>
            <ac:spMk id="3" creationId="{69823E04-9C02-48AB-88CA-5145A853670A}"/>
          </ac:spMkLst>
        </pc:spChg>
        <pc:spChg chg="mod">
          <ac:chgData name="VIRENDRA KUMAR VERMA" userId="S::virendra2001@iitg.ac.in::eaa9f545-4474-4b2b-b3ca-37f0be7657e1" providerId="AD" clId="Web-{EA201916-98EE-4B1D-8C13-526F635ECF6F}" dt="2022-09-07T10:42:56.596" v="5"/>
          <ac:spMkLst>
            <pc:docMk/>
            <pc:sldMk cId="3980561033" sldId="256"/>
            <ac:spMk id="5" creationId="{39A53E7B-743D-48C4-A7E6-80DF4FC49CC4}"/>
          </ac:spMkLst>
        </pc:spChg>
        <pc:picChg chg="mod">
          <ac:chgData name="VIRENDRA KUMAR VERMA" userId="S::virendra2001@iitg.ac.in::eaa9f545-4474-4b2b-b3ca-37f0be7657e1" providerId="AD" clId="Web-{EA201916-98EE-4B1D-8C13-526F635ECF6F}" dt="2022-09-07T10:42:56.596" v="5"/>
          <ac:picMkLst>
            <pc:docMk/>
            <pc:sldMk cId="3980561033" sldId="256"/>
            <ac:picMk id="4" creationId="{E05E75A1-D5AF-4BF6-A97C-8A09C1F8385E}"/>
          </ac:picMkLst>
        </pc:picChg>
        <pc:picChg chg="mod">
          <ac:chgData name="VIRENDRA KUMAR VERMA" userId="S::virendra2001@iitg.ac.in::eaa9f545-4474-4b2b-b3ca-37f0be7657e1" providerId="AD" clId="Web-{EA201916-98EE-4B1D-8C13-526F635ECF6F}" dt="2022-09-07T10:42:56.596" v="5"/>
          <ac:picMkLst>
            <pc:docMk/>
            <pc:sldMk cId="3980561033" sldId="256"/>
            <ac:picMk id="6" creationId="{66BD67D7-3E78-47A9-908B-1868D44C5154}"/>
          </ac:picMkLst>
        </pc:picChg>
      </pc:sldChg>
      <pc:sldChg chg="modSp mod modClrScheme chgLayout">
        <pc:chgData name="VIRENDRA KUMAR VERMA" userId="S::virendra2001@iitg.ac.in::eaa9f545-4474-4b2b-b3ca-37f0be7657e1" providerId="AD" clId="Web-{EA201916-98EE-4B1D-8C13-526F635ECF6F}" dt="2022-09-07T10:42:56.596" v="5"/>
        <pc:sldMkLst>
          <pc:docMk/>
          <pc:sldMk cId="3670260925" sldId="257"/>
        </pc:sldMkLst>
        <pc:spChg chg="mod">
          <ac:chgData name="VIRENDRA KUMAR VERMA" userId="S::virendra2001@iitg.ac.in::eaa9f545-4474-4b2b-b3ca-37f0be7657e1" providerId="AD" clId="Web-{EA201916-98EE-4B1D-8C13-526F635ECF6F}" dt="2022-09-07T10:42:56.596" v="5"/>
          <ac:spMkLst>
            <pc:docMk/>
            <pc:sldMk cId="3670260925" sldId="257"/>
            <ac:spMk id="5" creationId="{5B276169-43E7-4404-8F98-5BF322B08F14}"/>
          </ac:spMkLst>
        </pc:spChg>
        <pc:spChg chg="mod">
          <ac:chgData name="VIRENDRA KUMAR VERMA" userId="S::virendra2001@iitg.ac.in::eaa9f545-4474-4b2b-b3ca-37f0be7657e1" providerId="AD" clId="Web-{EA201916-98EE-4B1D-8C13-526F635ECF6F}" dt="2022-09-07T10:42:56.596" v="5"/>
          <ac:spMkLst>
            <pc:docMk/>
            <pc:sldMk cId="3670260925" sldId="257"/>
            <ac:spMk id="6" creationId="{4BD9F04F-6038-8721-39F4-A15F14805832}"/>
          </ac:spMkLst>
        </pc:spChg>
        <pc:spChg chg="mod">
          <ac:chgData name="VIRENDRA KUMAR VERMA" userId="S::virendra2001@iitg.ac.in::eaa9f545-4474-4b2b-b3ca-37f0be7657e1" providerId="AD" clId="Web-{EA201916-98EE-4B1D-8C13-526F635ECF6F}" dt="2022-09-07T10:42:56.596" v="5"/>
          <ac:spMkLst>
            <pc:docMk/>
            <pc:sldMk cId="3670260925" sldId="257"/>
            <ac:spMk id="7" creationId="{28D8EF2E-15F4-0E4C-B0DE-38E6117BC79B}"/>
          </ac:spMkLst>
        </pc:spChg>
        <pc:spChg chg="mod">
          <ac:chgData name="VIRENDRA KUMAR VERMA" userId="S::virendra2001@iitg.ac.in::eaa9f545-4474-4b2b-b3ca-37f0be7657e1" providerId="AD" clId="Web-{EA201916-98EE-4B1D-8C13-526F635ECF6F}" dt="2022-09-07T10:42:56.596" v="5"/>
          <ac:spMkLst>
            <pc:docMk/>
            <pc:sldMk cId="3670260925" sldId="257"/>
            <ac:spMk id="8" creationId="{8979B41B-02BF-4349-A2D7-E379BA43A805}"/>
          </ac:spMkLst>
        </pc:spChg>
        <pc:spChg chg="mod">
          <ac:chgData name="VIRENDRA KUMAR VERMA" userId="S::virendra2001@iitg.ac.in::eaa9f545-4474-4b2b-b3ca-37f0be7657e1" providerId="AD" clId="Web-{EA201916-98EE-4B1D-8C13-526F635ECF6F}" dt="2022-09-07T10:42:56.596" v="5"/>
          <ac:spMkLst>
            <pc:docMk/>
            <pc:sldMk cId="3670260925" sldId="257"/>
            <ac:spMk id="9" creationId="{36D5DF9A-35E7-8610-48D5-DB8C90CDE76E}"/>
          </ac:spMkLst>
        </pc:spChg>
        <pc:spChg chg="mod">
          <ac:chgData name="VIRENDRA KUMAR VERMA" userId="S::virendra2001@iitg.ac.in::eaa9f545-4474-4b2b-b3ca-37f0be7657e1" providerId="AD" clId="Web-{EA201916-98EE-4B1D-8C13-526F635ECF6F}" dt="2022-09-07T10:42:56.596" v="5"/>
          <ac:spMkLst>
            <pc:docMk/>
            <pc:sldMk cId="3670260925" sldId="257"/>
            <ac:spMk id="10" creationId="{DF5175A0-DC91-51E0-B5C9-8B2BA19EED19}"/>
          </ac:spMkLst>
        </pc:spChg>
        <pc:spChg chg="mod">
          <ac:chgData name="VIRENDRA KUMAR VERMA" userId="S::virendra2001@iitg.ac.in::eaa9f545-4474-4b2b-b3ca-37f0be7657e1" providerId="AD" clId="Web-{EA201916-98EE-4B1D-8C13-526F635ECF6F}" dt="2022-09-07T10:42:56.596" v="5"/>
          <ac:spMkLst>
            <pc:docMk/>
            <pc:sldMk cId="3670260925" sldId="257"/>
            <ac:spMk id="15" creationId="{5B63BDA8-93E5-418F-8D31-B787B5D5EE79}"/>
          </ac:spMkLst>
        </pc:spChg>
        <pc:spChg chg="mod">
          <ac:chgData name="VIRENDRA KUMAR VERMA" userId="S::virendra2001@iitg.ac.in::eaa9f545-4474-4b2b-b3ca-37f0be7657e1" providerId="AD" clId="Web-{EA201916-98EE-4B1D-8C13-526F635ECF6F}" dt="2022-09-07T10:42:56.596" v="5"/>
          <ac:spMkLst>
            <pc:docMk/>
            <pc:sldMk cId="3670260925" sldId="257"/>
            <ac:spMk id="16" creationId="{0DE7D2FB-4666-44A7-9FB4-CDBAAE269BCA}"/>
          </ac:spMkLst>
        </pc:spChg>
        <pc:spChg chg="mod">
          <ac:chgData name="VIRENDRA KUMAR VERMA" userId="S::virendra2001@iitg.ac.in::eaa9f545-4474-4b2b-b3ca-37f0be7657e1" providerId="AD" clId="Web-{EA201916-98EE-4B1D-8C13-526F635ECF6F}" dt="2022-09-07T10:42:56.596" v="5"/>
          <ac:spMkLst>
            <pc:docMk/>
            <pc:sldMk cId="3670260925" sldId="257"/>
            <ac:spMk id="17" creationId="{29C2BD65-8F03-589C-A98D-2DA9F73F9E88}"/>
          </ac:spMkLst>
        </pc:spChg>
        <pc:spChg chg="mod">
          <ac:chgData name="VIRENDRA KUMAR VERMA" userId="S::virendra2001@iitg.ac.in::eaa9f545-4474-4b2b-b3ca-37f0be7657e1" providerId="AD" clId="Web-{EA201916-98EE-4B1D-8C13-526F635ECF6F}" dt="2022-09-07T10:42:56.596" v="5"/>
          <ac:spMkLst>
            <pc:docMk/>
            <pc:sldMk cId="3670260925" sldId="257"/>
            <ac:spMk id="18" creationId="{0B25C938-FB74-8881-4550-6A51DD97CFDA}"/>
          </ac:spMkLst>
        </pc:spChg>
        <pc:grpChg chg="mod">
          <ac:chgData name="VIRENDRA KUMAR VERMA" userId="S::virendra2001@iitg.ac.in::eaa9f545-4474-4b2b-b3ca-37f0be7657e1" providerId="AD" clId="Web-{EA201916-98EE-4B1D-8C13-526F635ECF6F}" dt="2022-09-07T10:42:56.596" v="5"/>
          <ac:grpSpMkLst>
            <pc:docMk/>
            <pc:sldMk cId="3670260925" sldId="257"/>
            <ac:grpSpMk id="19" creationId="{A426B58B-69FE-9AE3-E7E9-E88383B5B1DC}"/>
          </ac:grpSpMkLst>
        </pc:grpChg>
        <pc:picChg chg="mod">
          <ac:chgData name="VIRENDRA KUMAR VERMA" userId="S::virendra2001@iitg.ac.in::eaa9f545-4474-4b2b-b3ca-37f0be7657e1" providerId="AD" clId="Web-{EA201916-98EE-4B1D-8C13-526F635ECF6F}" dt="2022-09-07T10:42:56.596" v="5"/>
          <ac:picMkLst>
            <pc:docMk/>
            <pc:sldMk cId="3670260925" sldId="257"/>
            <ac:picMk id="11" creationId="{D143A024-3293-453E-9EBB-9E8B559F511A}"/>
          </ac:picMkLst>
        </pc:picChg>
        <pc:picChg chg="mod">
          <ac:chgData name="VIRENDRA KUMAR VERMA" userId="S::virendra2001@iitg.ac.in::eaa9f545-4474-4b2b-b3ca-37f0be7657e1" providerId="AD" clId="Web-{EA201916-98EE-4B1D-8C13-526F635ECF6F}" dt="2022-09-07T10:42:56.596" v="5"/>
          <ac:picMkLst>
            <pc:docMk/>
            <pc:sldMk cId="3670260925" sldId="257"/>
            <ac:picMk id="12" creationId="{66A26E96-B3DC-486E-98DC-056F9AD2F658}"/>
          </ac:picMkLst>
        </pc:picChg>
        <pc:picChg chg="mod">
          <ac:chgData name="VIRENDRA KUMAR VERMA" userId="S::virendra2001@iitg.ac.in::eaa9f545-4474-4b2b-b3ca-37f0be7657e1" providerId="AD" clId="Web-{EA201916-98EE-4B1D-8C13-526F635ECF6F}" dt="2022-09-07T10:42:56.596" v="5"/>
          <ac:picMkLst>
            <pc:docMk/>
            <pc:sldMk cId="3670260925" sldId="257"/>
            <ac:picMk id="13" creationId="{4C03D89B-F2A1-4DEE-BAF3-CE655BD5F2B4}"/>
          </ac:picMkLst>
        </pc:picChg>
        <pc:picChg chg="mod">
          <ac:chgData name="VIRENDRA KUMAR VERMA" userId="S::virendra2001@iitg.ac.in::eaa9f545-4474-4b2b-b3ca-37f0be7657e1" providerId="AD" clId="Web-{EA201916-98EE-4B1D-8C13-526F635ECF6F}" dt="2022-09-07T10:42:56.596" v="5"/>
          <ac:picMkLst>
            <pc:docMk/>
            <pc:sldMk cId="3670260925" sldId="257"/>
            <ac:picMk id="14" creationId="{1DB98731-DDF2-4976-833E-7FAAD6F72573}"/>
          </ac:picMkLst>
        </pc:picChg>
      </pc:sldChg>
      <pc:sldChg chg="modSp mod modClrScheme chgLayout">
        <pc:chgData name="VIRENDRA KUMAR VERMA" userId="S::virendra2001@iitg.ac.in::eaa9f545-4474-4b2b-b3ca-37f0be7657e1" providerId="AD" clId="Web-{EA201916-98EE-4B1D-8C13-526F635ECF6F}" dt="2022-09-07T10:46:30.459" v="80" actId="1076"/>
        <pc:sldMkLst>
          <pc:docMk/>
          <pc:sldMk cId="3346066765" sldId="258"/>
        </pc:sldMkLst>
        <pc:spChg chg="mod">
          <ac:chgData name="VIRENDRA KUMAR VERMA" userId="S::virendra2001@iitg.ac.in::eaa9f545-4474-4b2b-b3ca-37f0be7657e1" providerId="AD" clId="Web-{EA201916-98EE-4B1D-8C13-526F635ECF6F}" dt="2022-09-07T10:46:30.459" v="80" actId="1076"/>
          <ac:spMkLst>
            <pc:docMk/>
            <pc:sldMk cId="3346066765" sldId="258"/>
            <ac:spMk id="2" creationId="{1D0E853F-9D3C-714A-6DEE-0BD21825134C}"/>
          </ac:spMkLst>
        </pc:spChg>
        <pc:spChg chg="mod">
          <ac:chgData name="VIRENDRA KUMAR VERMA" userId="S::virendra2001@iitg.ac.in::eaa9f545-4474-4b2b-b3ca-37f0be7657e1" providerId="AD" clId="Web-{EA201916-98EE-4B1D-8C13-526F635ECF6F}" dt="2022-09-07T10:42:56.596" v="5"/>
          <ac:spMkLst>
            <pc:docMk/>
            <pc:sldMk cId="3346066765" sldId="258"/>
            <ac:spMk id="3" creationId="{A0D8057B-B152-49E3-B861-E13AA447A25E}"/>
          </ac:spMkLst>
        </pc:spChg>
        <pc:spChg chg="mod">
          <ac:chgData name="VIRENDRA KUMAR VERMA" userId="S::virendra2001@iitg.ac.in::eaa9f545-4474-4b2b-b3ca-37f0be7657e1" providerId="AD" clId="Web-{EA201916-98EE-4B1D-8C13-526F635ECF6F}" dt="2022-09-07T10:45:39.255" v="58" actId="1076"/>
          <ac:spMkLst>
            <pc:docMk/>
            <pc:sldMk cId="3346066765" sldId="258"/>
            <ac:spMk id="5" creationId="{742D0B01-1466-D774-3F7A-590B5B3F53CA}"/>
          </ac:spMkLst>
        </pc:spChg>
        <pc:spChg chg="mod">
          <ac:chgData name="VIRENDRA KUMAR VERMA" userId="S::virendra2001@iitg.ac.in::eaa9f545-4474-4b2b-b3ca-37f0be7657e1" providerId="AD" clId="Web-{EA201916-98EE-4B1D-8C13-526F635ECF6F}" dt="2022-09-07T10:45:57.068" v="66" actId="1076"/>
          <ac:spMkLst>
            <pc:docMk/>
            <pc:sldMk cId="3346066765" sldId="258"/>
            <ac:spMk id="8" creationId="{B453266C-0FC0-CAFD-E2DF-860BEE92682C}"/>
          </ac:spMkLst>
        </pc:spChg>
        <pc:spChg chg="mod">
          <ac:chgData name="VIRENDRA KUMAR VERMA" userId="S::virendra2001@iitg.ac.in::eaa9f545-4474-4b2b-b3ca-37f0be7657e1" providerId="AD" clId="Web-{EA201916-98EE-4B1D-8C13-526F635ECF6F}" dt="2022-09-07T10:42:56.596" v="5"/>
          <ac:spMkLst>
            <pc:docMk/>
            <pc:sldMk cId="3346066765" sldId="258"/>
            <ac:spMk id="9" creationId="{0C08E16D-8901-ACB5-9BCE-412219242221}"/>
          </ac:spMkLst>
        </pc:spChg>
        <pc:spChg chg="mod">
          <ac:chgData name="VIRENDRA KUMAR VERMA" userId="S::virendra2001@iitg.ac.in::eaa9f545-4474-4b2b-b3ca-37f0be7657e1" providerId="AD" clId="Web-{EA201916-98EE-4B1D-8C13-526F635ECF6F}" dt="2022-09-07T10:46:20.256" v="78" actId="1076"/>
          <ac:spMkLst>
            <pc:docMk/>
            <pc:sldMk cId="3346066765" sldId="258"/>
            <ac:spMk id="10" creationId="{26E69012-FBB7-8F5E-ABDC-CB4204F000FB}"/>
          </ac:spMkLst>
        </pc:spChg>
        <pc:spChg chg="mod">
          <ac:chgData name="VIRENDRA KUMAR VERMA" userId="S::virendra2001@iitg.ac.in::eaa9f545-4474-4b2b-b3ca-37f0be7657e1" providerId="AD" clId="Web-{EA201916-98EE-4B1D-8C13-526F635ECF6F}" dt="2022-09-07T10:42:56.596" v="5"/>
          <ac:spMkLst>
            <pc:docMk/>
            <pc:sldMk cId="3346066765" sldId="258"/>
            <ac:spMk id="13" creationId="{5EDC69D0-56A0-DC3C-B808-43AFEE94382B}"/>
          </ac:spMkLst>
        </pc:spChg>
        <pc:spChg chg="mod">
          <ac:chgData name="VIRENDRA KUMAR VERMA" userId="S::virendra2001@iitg.ac.in::eaa9f545-4474-4b2b-b3ca-37f0be7657e1" providerId="AD" clId="Web-{EA201916-98EE-4B1D-8C13-526F635ECF6F}" dt="2022-09-07T10:42:56.596" v="5"/>
          <ac:spMkLst>
            <pc:docMk/>
            <pc:sldMk cId="3346066765" sldId="258"/>
            <ac:spMk id="14" creationId="{58A9B8A3-7BC0-83F7-6883-41EFFA3BC4AE}"/>
          </ac:spMkLst>
        </pc:spChg>
        <pc:spChg chg="mod">
          <ac:chgData name="VIRENDRA KUMAR VERMA" userId="S::virendra2001@iitg.ac.in::eaa9f545-4474-4b2b-b3ca-37f0be7657e1" providerId="AD" clId="Web-{EA201916-98EE-4B1D-8C13-526F635ECF6F}" dt="2022-09-07T10:42:56.596" v="5"/>
          <ac:spMkLst>
            <pc:docMk/>
            <pc:sldMk cId="3346066765" sldId="258"/>
            <ac:spMk id="15" creationId="{5E91B1FE-9E70-BABE-409E-985D0E0F0ED6}"/>
          </ac:spMkLst>
        </pc:spChg>
        <pc:spChg chg="mod">
          <ac:chgData name="VIRENDRA KUMAR VERMA" userId="S::virendra2001@iitg.ac.in::eaa9f545-4474-4b2b-b3ca-37f0be7657e1" providerId="AD" clId="Web-{EA201916-98EE-4B1D-8C13-526F635ECF6F}" dt="2022-09-07T10:42:56.596" v="5"/>
          <ac:spMkLst>
            <pc:docMk/>
            <pc:sldMk cId="3346066765" sldId="258"/>
            <ac:spMk id="16" creationId="{166E925B-BD3F-9F0D-809E-2AC890498D34}"/>
          </ac:spMkLst>
        </pc:spChg>
        <pc:spChg chg="mod">
          <ac:chgData name="VIRENDRA KUMAR VERMA" userId="S::virendra2001@iitg.ac.in::eaa9f545-4474-4b2b-b3ca-37f0be7657e1" providerId="AD" clId="Web-{EA201916-98EE-4B1D-8C13-526F635ECF6F}" dt="2022-09-07T10:42:56.596" v="5"/>
          <ac:spMkLst>
            <pc:docMk/>
            <pc:sldMk cId="3346066765" sldId="258"/>
            <ac:spMk id="17" creationId="{FBBE69A2-4019-0354-44D5-CD701F0D7E26}"/>
          </ac:spMkLst>
        </pc:spChg>
        <pc:spChg chg="mod">
          <ac:chgData name="VIRENDRA KUMAR VERMA" userId="S::virendra2001@iitg.ac.in::eaa9f545-4474-4b2b-b3ca-37f0be7657e1" providerId="AD" clId="Web-{EA201916-98EE-4B1D-8C13-526F635ECF6F}" dt="2022-09-07T10:42:56.596" v="5"/>
          <ac:spMkLst>
            <pc:docMk/>
            <pc:sldMk cId="3346066765" sldId="258"/>
            <ac:spMk id="18" creationId="{A8D2FC1D-5D0A-807A-EF84-3651F797AEBC}"/>
          </ac:spMkLst>
        </pc:spChg>
        <pc:grpChg chg="mod">
          <ac:chgData name="VIRENDRA KUMAR VERMA" userId="S::virendra2001@iitg.ac.in::eaa9f545-4474-4b2b-b3ca-37f0be7657e1" providerId="AD" clId="Web-{EA201916-98EE-4B1D-8C13-526F635ECF6F}" dt="2022-09-07T10:46:26.162" v="79" actId="1076"/>
          <ac:grpSpMkLst>
            <pc:docMk/>
            <pc:sldMk cId="3346066765" sldId="258"/>
            <ac:grpSpMk id="4" creationId="{7FCBE049-4652-266F-DB48-BDD7DE04DAF0}"/>
          </ac:grpSpMkLst>
        </pc:grpChg>
        <pc:grpChg chg="mod">
          <ac:chgData name="VIRENDRA KUMAR VERMA" userId="S::virendra2001@iitg.ac.in::eaa9f545-4474-4b2b-b3ca-37f0be7657e1" providerId="AD" clId="Web-{EA201916-98EE-4B1D-8C13-526F635ECF6F}" dt="2022-09-07T10:42:56.596" v="5"/>
          <ac:grpSpMkLst>
            <pc:docMk/>
            <pc:sldMk cId="3346066765" sldId="258"/>
            <ac:grpSpMk id="19" creationId="{F1B8710B-6481-ED8E-875F-A5D71B796703}"/>
          </ac:grpSpMkLst>
        </pc:grpChg>
        <pc:picChg chg="mod">
          <ac:chgData name="VIRENDRA KUMAR VERMA" userId="S::virendra2001@iitg.ac.in::eaa9f545-4474-4b2b-b3ca-37f0be7657e1" providerId="AD" clId="Web-{EA201916-98EE-4B1D-8C13-526F635ECF6F}" dt="2022-09-07T10:42:56.596" v="5"/>
          <ac:picMkLst>
            <pc:docMk/>
            <pc:sldMk cId="3346066765" sldId="258"/>
            <ac:picMk id="6" creationId="{01E43B6B-D8E1-4B33-BB62-6331E640C415}"/>
          </ac:picMkLst>
        </pc:picChg>
        <pc:picChg chg="mod">
          <ac:chgData name="VIRENDRA KUMAR VERMA" userId="S::virendra2001@iitg.ac.in::eaa9f545-4474-4b2b-b3ca-37f0be7657e1" providerId="AD" clId="Web-{EA201916-98EE-4B1D-8C13-526F635ECF6F}" dt="2022-09-07T10:42:56.596" v="5"/>
          <ac:picMkLst>
            <pc:docMk/>
            <pc:sldMk cId="3346066765" sldId="258"/>
            <ac:picMk id="7" creationId="{2EA3A238-E2BF-705B-87C6-744A01BF96FB}"/>
          </ac:picMkLst>
        </pc:picChg>
      </pc:sldChg>
      <pc:sldChg chg="modSp mod modClrScheme chgLayout">
        <pc:chgData name="VIRENDRA KUMAR VERMA" userId="S::virendra2001@iitg.ac.in::eaa9f545-4474-4b2b-b3ca-37f0be7657e1" providerId="AD" clId="Web-{EA201916-98EE-4B1D-8C13-526F635ECF6F}" dt="2022-09-07T10:44:47.161" v="43" actId="1076"/>
        <pc:sldMkLst>
          <pc:docMk/>
          <pc:sldMk cId="1612891930" sldId="259"/>
        </pc:sldMkLst>
        <pc:spChg chg="mod">
          <ac:chgData name="VIRENDRA KUMAR VERMA" userId="S::virendra2001@iitg.ac.in::eaa9f545-4474-4b2b-b3ca-37f0be7657e1" providerId="AD" clId="Web-{EA201916-98EE-4B1D-8C13-526F635ECF6F}" dt="2022-09-07T10:42:56.596" v="5"/>
          <ac:spMkLst>
            <pc:docMk/>
            <pc:sldMk cId="1612891930" sldId="259"/>
            <ac:spMk id="3" creationId="{A7988CF4-03DD-4F2E-BEA5-FB072CE563DA}"/>
          </ac:spMkLst>
        </pc:spChg>
        <pc:spChg chg="mod">
          <ac:chgData name="VIRENDRA KUMAR VERMA" userId="S::virendra2001@iitg.ac.in::eaa9f545-4474-4b2b-b3ca-37f0be7657e1" providerId="AD" clId="Web-{EA201916-98EE-4B1D-8C13-526F635ECF6F}" dt="2022-09-07T10:42:56.596" v="5"/>
          <ac:spMkLst>
            <pc:docMk/>
            <pc:sldMk cId="1612891930" sldId="259"/>
            <ac:spMk id="57" creationId="{D3240960-5647-4B7D-7262-9F6CBC1DB1C6}"/>
          </ac:spMkLst>
        </pc:spChg>
        <pc:spChg chg="mod">
          <ac:chgData name="VIRENDRA KUMAR VERMA" userId="S::virendra2001@iitg.ac.in::eaa9f545-4474-4b2b-b3ca-37f0be7657e1" providerId="AD" clId="Web-{EA201916-98EE-4B1D-8C13-526F635ECF6F}" dt="2022-09-07T10:42:56.596" v="5"/>
          <ac:spMkLst>
            <pc:docMk/>
            <pc:sldMk cId="1612891930" sldId="259"/>
            <ac:spMk id="58" creationId="{90BFA59B-FB20-6A18-B2CF-9BA7C0E42F74}"/>
          </ac:spMkLst>
        </pc:spChg>
        <pc:spChg chg="mod">
          <ac:chgData name="VIRENDRA KUMAR VERMA" userId="S::virendra2001@iitg.ac.in::eaa9f545-4474-4b2b-b3ca-37f0be7657e1" providerId="AD" clId="Web-{EA201916-98EE-4B1D-8C13-526F635ECF6F}" dt="2022-09-07T10:42:56.596" v="5"/>
          <ac:spMkLst>
            <pc:docMk/>
            <pc:sldMk cId="1612891930" sldId="259"/>
            <ac:spMk id="59" creationId="{3602EEED-1C05-B3A4-D520-C99227375961}"/>
          </ac:spMkLst>
        </pc:spChg>
        <pc:spChg chg="mod">
          <ac:chgData name="VIRENDRA KUMAR VERMA" userId="S::virendra2001@iitg.ac.in::eaa9f545-4474-4b2b-b3ca-37f0be7657e1" providerId="AD" clId="Web-{EA201916-98EE-4B1D-8C13-526F635ECF6F}" dt="2022-09-07T10:42:56.596" v="5"/>
          <ac:spMkLst>
            <pc:docMk/>
            <pc:sldMk cId="1612891930" sldId="259"/>
            <ac:spMk id="60" creationId="{34C06247-1FF2-86CA-9EBC-C61960315BD5}"/>
          </ac:spMkLst>
        </pc:spChg>
        <pc:spChg chg="mod">
          <ac:chgData name="VIRENDRA KUMAR VERMA" userId="S::virendra2001@iitg.ac.in::eaa9f545-4474-4b2b-b3ca-37f0be7657e1" providerId="AD" clId="Web-{EA201916-98EE-4B1D-8C13-526F635ECF6F}" dt="2022-09-07T10:42:56.596" v="5"/>
          <ac:spMkLst>
            <pc:docMk/>
            <pc:sldMk cId="1612891930" sldId="259"/>
            <ac:spMk id="61" creationId="{842C20C0-E422-C715-7F77-64221F5518A3}"/>
          </ac:spMkLst>
        </pc:spChg>
        <pc:spChg chg="mod">
          <ac:chgData name="VIRENDRA KUMAR VERMA" userId="S::virendra2001@iitg.ac.in::eaa9f545-4474-4b2b-b3ca-37f0be7657e1" providerId="AD" clId="Web-{EA201916-98EE-4B1D-8C13-526F635ECF6F}" dt="2022-09-07T10:42:56.596" v="5"/>
          <ac:spMkLst>
            <pc:docMk/>
            <pc:sldMk cId="1612891930" sldId="259"/>
            <ac:spMk id="62" creationId="{3BEF2D7B-5E40-8997-0308-FDB340C51F9B}"/>
          </ac:spMkLst>
        </pc:spChg>
        <pc:spChg chg="mod">
          <ac:chgData name="VIRENDRA KUMAR VERMA" userId="S::virendra2001@iitg.ac.in::eaa9f545-4474-4b2b-b3ca-37f0be7657e1" providerId="AD" clId="Web-{EA201916-98EE-4B1D-8C13-526F635ECF6F}" dt="2022-09-07T10:44:47.161" v="43" actId="1076"/>
          <ac:spMkLst>
            <pc:docMk/>
            <pc:sldMk cId="1612891930" sldId="259"/>
            <ac:spMk id="1197" creationId="{3D3E2245-3CA7-DE63-E40F-F3AA8EE4946A}"/>
          </ac:spMkLst>
        </pc:spChg>
        <pc:spChg chg="mod">
          <ac:chgData name="VIRENDRA KUMAR VERMA" userId="S::virendra2001@iitg.ac.in::eaa9f545-4474-4b2b-b3ca-37f0be7657e1" providerId="AD" clId="Web-{EA201916-98EE-4B1D-8C13-526F635ECF6F}" dt="2022-09-07T10:42:56.596" v="5"/>
          <ac:spMkLst>
            <pc:docMk/>
            <pc:sldMk cId="1612891930" sldId="259"/>
            <ac:spMk id="1201" creationId="{601000A2-7F42-DE2B-4733-AAD73FEA8181}"/>
          </ac:spMkLst>
        </pc:spChg>
        <pc:spChg chg="mod">
          <ac:chgData name="VIRENDRA KUMAR VERMA" userId="S::virendra2001@iitg.ac.in::eaa9f545-4474-4b2b-b3ca-37f0be7657e1" providerId="AD" clId="Web-{EA201916-98EE-4B1D-8C13-526F635ECF6F}" dt="2022-09-07T10:42:56.596" v="5"/>
          <ac:spMkLst>
            <pc:docMk/>
            <pc:sldMk cId="1612891930" sldId="259"/>
            <ac:spMk id="1226" creationId="{A02B1863-E5CE-9E49-CF15-23718CECA353}"/>
          </ac:spMkLst>
        </pc:spChg>
        <pc:grpChg chg="mod">
          <ac:chgData name="VIRENDRA KUMAR VERMA" userId="S::virendra2001@iitg.ac.in::eaa9f545-4474-4b2b-b3ca-37f0be7657e1" providerId="AD" clId="Web-{EA201916-98EE-4B1D-8C13-526F635ECF6F}" dt="2022-09-07T10:42:56.596" v="5"/>
          <ac:grpSpMkLst>
            <pc:docMk/>
            <pc:sldMk cId="1612891930" sldId="259"/>
            <ac:grpSpMk id="63" creationId="{CD67138E-6031-0750-00A8-E6D299C2421B}"/>
          </ac:grpSpMkLst>
        </pc:grpChg>
        <pc:graphicFrameChg chg="mod">
          <ac:chgData name="VIRENDRA KUMAR VERMA" userId="S::virendra2001@iitg.ac.in::eaa9f545-4474-4b2b-b3ca-37f0be7657e1" providerId="AD" clId="Web-{EA201916-98EE-4B1D-8C13-526F635ECF6F}" dt="2022-09-07T10:42:56.596" v="5"/>
          <ac:graphicFrameMkLst>
            <pc:docMk/>
            <pc:sldMk cId="1612891930" sldId="259"/>
            <ac:graphicFrameMk id="5" creationId="{0540F3EC-C64B-F7F8-2912-0D0DAF736510}"/>
          </ac:graphicFrameMkLst>
        </pc:graphicFrameChg>
      </pc:sldChg>
      <pc:sldChg chg="modSp mod modClrScheme chgLayout">
        <pc:chgData name="VIRENDRA KUMAR VERMA" userId="S::virendra2001@iitg.ac.in::eaa9f545-4474-4b2b-b3ca-37f0be7657e1" providerId="AD" clId="Web-{EA201916-98EE-4B1D-8C13-526F635ECF6F}" dt="2022-09-07T10:42:56.596" v="5"/>
        <pc:sldMkLst>
          <pc:docMk/>
          <pc:sldMk cId="3779546206" sldId="260"/>
        </pc:sldMkLst>
        <pc:spChg chg="mod">
          <ac:chgData name="VIRENDRA KUMAR VERMA" userId="S::virendra2001@iitg.ac.in::eaa9f545-4474-4b2b-b3ca-37f0be7657e1" providerId="AD" clId="Web-{EA201916-98EE-4B1D-8C13-526F635ECF6F}" dt="2022-09-07T10:42:56.596" v="5"/>
          <ac:spMkLst>
            <pc:docMk/>
            <pc:sldMk cId="3779546206" sldId="260"/>
            <ac:spMk id="2" creationId="{AAC3E479-4B9B-45F8-A7A7-BEBCA3F2D0BE}"/>
          </ac:spMkLst>
        </pc:spChg>
        <pc:spChg chg="mod">
          <ac:chgData name="VIRENDRA KUMAR VERMA" userId="S::virendra2001@iitg.ac.in::eaa9f545-4474-4b2b-b3ca-37f0be7657e1" providerId="AD" clId="Web-{EA201916-98EE-4B1D-8C13-526F635ECF6F}" dt="2022-09-07T10:42:56.596" v="5"/>
          <ac:spMkLst>
            <pc:docMk/>
            <pc:sldMk cId="3779546206" sldId="260"/>
            <ac:spMk id="3" creationId="{A20B9FE7-AF1F-470C-BBC6-4FF3DCD5F36C}"/>
          </ac:spMkLst>
        </pc:spChg>
        <pc:spChg chg="mod">
          <ac:chgData name="VIRENDRA KUMAR VERMA" userId="S::virendra2001@iitg.ac.in::eaa9f545-4474-4b2b-b3ca-37f0be7657e1" providerId="AD" clId="Web-{EA201916-98EE-4B1D-8C13-526F635ECF6F}" dt="2022-09-07T10:42:56.596" v="5"/>
          <ac:spMkLst>
            <pc:docMk/>
            <pc:sldMk cId="3779546206" sldId="260"/>
            <ac:spMk id="4" creationId="{3508DE3F-BC9A-4DD7-8981-97F47204211E}"/>
          </ac:spMkLst>
        </pc:spChg>
        <pc:spChg chg="mod">
          <ac:chgData name="VIRENDRA KUMAR VERMA" userId="S::virendra2001@iitg.ac.in::eaa9f545-4474-4b2b-b3ca-37f0be7657e1" providerId="AD" clId="Web-{EA201916-98EE-4B1D-8C13-526F635ECF6F}" dt="2022-09-07T10:42:56.596" v="5"/>
          <ac:spMkLst>
            <pc:docMk/>
            <pc:sldMk cId="3779546206" sldId="260"/>
            <ac:spMk id="5" creationId="{150F1474-44C2-B32D-9F15-30FB4822F88B}"/>
          </ac:spMkLst>
        </pc:spChg>
        <pc:spChg chg="mod">
          <ac:chgData name="VIRENDRA KUMAR VERMA" userId="S::virendra2001@iitg.ac.in::eaa9f545-4474-4b2b-b3ca-37f0be7657e1" providerId="AD" clId="Web-{EA201916-98EE-4B1D-8C13-526F635ECF6F}" dt="2022-09-07T10:42:56.596" v="5"/>
          <ac:spMkLst>
            <pc:docMk/>
            <pc:sldMk cId="3779546206" sldId="260"/>
            <ac:spMk id="6" creationId="{16EAA9D2-B17F-E990-00AB-857F745E6F44}"/>
          </ac:spMkLst>
        </pc:spChg>
        <pc:spChg chg="mod">
          <ac:chgData name="VIRENDRA KUMAR VERMA" userId="S::virendra2001@iitg.ac.in::eaa9f545-4474-4b2b-b3ca-37f0be7657e1" providerId="AD" clId="Web-{EA201916-98EE-4B1D-8C13-526F635ECF6F}" dt="2022-09-07T10:42:56.596" v="5"/>
          <ac:spMkLst>
            <pc:docMk/>
            <pc:sldMk cId="3779546206" sldId="260"/>
            <ac:spMk id="7" creationId="{ADD82EF9-241A-CF79-F98A-A160A7FD48D1}"/>
          </ac:spMkLst>
        </pc:spChg>
        <pc:spChg chg="mod">
          <ac:chgData name="VIRENDRA KUMAR VERMA" userId="S::virendra2001@iitg.ac.in::eaa9f545-4474-4b2b-b3ca-37f0be7657e1" providerId="AD" clId="Web-{EA201916-98EE-4B1D-8C13-526F635ECF6F}" dt="2022-09-07T10:42:56.596" v="5"/>
          <ac:spMkLst>
            <pc:docMk/>
            <pc:sldMk cId="3779546206" sldId="260"/>
            <ac:spMk id="8" creationId="{2BED78E6-3D62-AE6C-D181-8572276D6A68}"/>
          </ac:spMkLst>
        </pc:spChg>
        <pc:spChg chg="mod">
          <ac:chgData name="VIRENDRA KUMAR VERMA" userId="S::virendra2001@iitg.ac.in::eaa9f545-4474-4b2b-b3ca-37f0be7657e1" providerId="AD" clId="Web-{EA201916-98EE-4B1D-8C13-526F635ECF6F}" dt="2022-09-07T10:42:56.596" v="5"/>
          <ac:spMkLst>
            <pc:docMk/>
            <pc:sldMk cId="3779546206" sldId="260"/>
            <ac:spMk id="9" creationId="{54E0097B-98D5-03C6-642B-1E57C9154CA3}"/>
          </ac:spMkLst>
        </pc:spChg>
        <pc:spChg chg="mod">
          <ac:chgData name="VIRENDRA KUMAR VERMA" userId="S::virendra2001@iitg.ac.in::eaa9f545-4474-4b2b-b3ca-37f0be7657e1" providerId="AD" clId="Web-{EA201916-98EE-4B1D-8C13-526F635ECF6F}" dt="2022-09-07T10:42:56.596" v="5"/>
          <ac:spMkLst>
            <pc:docMk/>
            <pc:sldMk cId="3779546206" sldId="260"/>
            <ac:spMk id="10" creationId="{55C54518-23F3-98C9-3840-083951345527}"/>
          </ac:spMkLst>
        </pc:spChg>
        <pc:spChg chg="mod">
          <ac:chgData name="VIRENDRA KUMAR VERMA" userId="S::virendra2001@iitg.ac.in::eaa9f545-4474-4b2b-b3ca-37f0be7657e1" providerId="AD" clId="Web-{EA201916-98EE-4B1D-8C13-526F635ECF6F}" dt="2022-09-07T10:42:56.596" v="5"/>
          <ac:spMkLst>
            <pc:docMk/>
            <pc:sldMk cId="3779546206" sldId="260"/>
            <ac:spMk id="251" creationId="{F80F51C3-3BE8-52B7-F5A8-E4822BDFA585}"/>
          </ac:spMkLst>
        </pc:spChg>
        <pc:grpChg chg="mod">
          <ac:chgData name="VIRENDRA KUMAR VERMA" userId="S::virendra2001@iitg.ac.in::eaa9f545-4474-4b2b-b3ca-37f0be7657e1" providerId="AD" clId="Web-{EA201916-98EE-4B1D-8C13-526F635ECF6F}" dt="2022-09-07T10:42:56.596" v="5"/>
          <ac:grpSpMkLst>
            <pc:docMk/>
            <pc:sldMk cId="3779546206" sldId="260"/>
            <ac:grpSpMk id="11" creationId="{4A0002B2-F904-4CB9-69DE-0A48984883F2}"/>
          </ac:grpSpMkLst>
        </pc:grpChg>
      </pc:sldChg>
      <pc:sldChg chg="modSp mod modClrScheme chgLayout">
        <pc:chgData name="VIRENDRA KUMAR VERMA" userId="S::virendra2001@iitg.ac.in::eaa9f545-4474-4b2b-b3ca-37f0be7657e1" providerId="AD" clId="Web-{EA201916-98EE-4B1D-8C13-526F635ECF6F}" dt="2022-09-07T10:42:56.596" v="5"/>
        <pc:sldMkLst>
          <pc:docMk/>
          <pc:sldMk cId="2654141271" sldId="261"/>
        </pc:sldMkLst>
        <pc:spChg chg="mod">
          <ac:chgData name="VIRENDRA KUMAR VERMA" userId="S::virendra2001@iitg.ac.in::eaa9f545-4474-4b2b-b3ca-37f0be7657e1" providerId="AD" clId="Web-{EA201916-98EE-4B1D-8C13-526F635ECF6F}" dt="2022-09-07T10:42:56.596" v="5"/>
          <ac:spMkLst>
            <pc:docMk/>
            <pc:sldMk cId="2654141271" sldId="261"/>
            <ac:spMk id="4" creationId="{6EB89459-5287-4D80-B39C-D64A04BC0204}"/>
          </ac:spMkLst>
        </pc:spChg>
        <pc:spChg chg="mod">
          <ac:chgData name="VIRENDRA KUMAR VERMA" userId="S::virendra2001@iitg.ac.in::eaa9f545-4474-4b2b-b3ca-37f0be7657e1" providerId="AD" clId="Web-{EA201916-98EE-4B1D-8C13-526F635ECF6F}" dt="2022-09-07T10:42:56.596" v="5"/>
          <ac:spMkLst>
            <pc:docMk/>
            <pc:sldMk cId="2654141271" sldId="261"/>
            <ac:spMk id="7" creationId="{CEC6FA5F-3A0C-2BB0-449C-4041E2F7C4B4}"/>
          </ac:spMkLst>
        </pc:spChg>
        <pc:spChg chg="mod">
          <ac:chgData name="VIRENDRA KUMAR VERMA" userId="S::virendra2001@iitg.ac.in::eaa9f545-4474-4b2b-b3ca-37f0be7657e1" providerId="AD" clId="Web-{EA201916-98EE-4B1D-8C13-526F635ECF6F}" dt="2022-09-07T10:42:56.596" v="5"/>
          <ac:spMkLst>
            <pc:docMk/>
            <pc:sldMk cId="2654141271" sldId="261"/>
            <ac:spMk id="8" creationId="{D00F1CAE-7BFE-50BC-2A97-6D7266DA61A9}"/>
          </ac:spMkLst>
        </pc:spChg>
        <pc:spChg chg="mod">
          <ac:chgData name="VIRENDRA KUMAR VERMA" userId="S::virendra2001@iitg.ac.in::eaa9f545-4474-4b2b-b3ca-37f0be7657e1" providerId="AD" clId="Web-{EA201916-98EE-4B1D-8C13-526F635ECF6F}" dt="2022-09-07T10:42:56.596" v="5"/>
          <ac:spMkLst>
            <pc:docMk/>
            <pc:sldMk cId="2654141271" sldId="261"/>
            <ac:spMk id="9" creationId="{D598E9CA-D537-822A-8A30-19308DC65C95}"/>
          </ac:spMkLst>
        </pc:spChg>
        <pc:spChg chg="mod">
          <ac:chgData name="VIRENDRA KUMAR VERMA" userId="S::virendra2001@iitg.ac.in::eaa9f545-4474-4b2b-b3ca-37f0be7657e1" providerId="AD" clId="Web-{EA201916-98EE-4B1D-8C13-526F635ECF6F}" dt="2022-09-07T10:42:56.596" v="5"/>
          <ac:spMkLst>
            <pc:docMk/>
            <pc:sldMk cId="2654141271" sldId="261"/>
            <ac:spMk id="10" creationId="{54293013-FBFE-FD26-5EAF-CB8B6F2A05CA}"/>
          </ac:spMkLst>
        </pc:spChg>
        <pc:spChg chg="mod">
          <ac:chgData name="VIRENDRA KUMAR VERMA" userId="S::virendra2001@iitg.ac.in::eaa9f545-4474-4b2b-b3ca-37f0be7657e1" providerId="AD" clId="Web-{EA201916-98EE-4B1D-8C13-526F635ECF6F}" dt="2022-09-07T10:42:56.596" v="5"/>
          <ac:spMkLst>
            <pc:docMk/>
            <pc:sldMk cId="2654141271" sldId="261"/>
            <ac:spMk id="11" creationId="{13005563-856E-9B86-37C2-0CD79B4E3D49}"/>
          </ac:spMkLst>
        </pc:spChg>
        <pc:spChg chg="mod">
          <ac:chgData name="VIRENDRA KUMAR VERMA" userId="S::virendra2001@iitg.ac.in::eaa9f545-4474-4b2b-b3ca-37f0be7657e1" providerId="AD" clId="Web-{EA201916-98EE-4B1D-8C13-526F635ECF6F}" dt="2022-09-07T10:42:56.596" v="5"/>
          <ac:spMkLst>
            <pc:docMk/>
            <pc:sldMk cId="2654141271" sldId="261"/>
            <ac:spMk id="12" creationId="{4C38FE3D-4FA7-85AC-8E54-8954D042DE34}"/>
          </ac:spMkLst>
        </pc:spChg>
        <pc:grpChg chg="mod">
          <ac:chgData name="VIRENDRA KUMAR VERMA" userId="S::virendra2001@iitg.ac.in::eaa9f545-4474-4b2b-b3ca-37f0be7657e1" providerId="AD" clId="Web-{EA201916-98EE-4B1D-8C13-526F635ECF6F}" dt="2022-09-07T10:42:56.596" v="5"/>
          <ac:grpSpMkLst>
            <pc:docMk/>
            <pc:sldMk cId="2654141271" sldId="261"/>
            <ac:grpSpMk id="13" creationId="{1105F346-D8FD-2AED-9B30-F9D71E00E6E8}"/>
          </ac:grpSpMkLst>
        </pc:grpChg>
        <pc:graphicFrameChg chg="mod modGraphic">
          <ac:chgData name="VIRENDRA KUMAR VERMA" userId="S::virendra2001@iitg.ac.in::eaa9f545-4474-4b2b-b3ca-37f0be7657e1" providerId="AD" clId="Web-{EA201916-98EE-4B1D-8C13-526F635ECF6F}" dt="2022-09-07T10:42:56.596" v="5"/>
          <ac:graphicFrameMkLst>
            <pc:docMk/>
            <pc:sldMk cId="2654141271" sldId="261"/>
            <ac:graphicFrameMk id="2" creationId="{E5BA8D6D-C94B-46FF-9A00-E0F778E94FB8}"/>
          </ac:graphicFrameMkLst>
        </pc:graphicFrameChg>
      </pc:sldChg>
      <pc:sldChg chg="modSp mod modClrScheme chgLayout">
        <pc:chgData name="VIRENDRA KUMAR VERMA" userId="S::virendra2001@iitg.ac.in::eaa9f545-4474-4b2b-b3ca-37f0be7657e1" providerId="AD" clId="Web-{EA201916-98EE-4B1D-8C13-526F635ECF6F}" dt="2022-09-07T10:42:56.596" v="5"/>
        <pc:sldMkLst>
          <pc:docMk/>
          <pc:sldMk cId="3809324662" sldId="262"/>
        </pc:sldMkLst>
        <pc:spChg chg="mod">
          <ac:chgData name="VIRENDRA KUMAR VERMA" userId="S::virendra2001@iitg.ac.in::eaa9f545-4474-4b2b-b3ca-37f0be7657e1" providerId="AD" clId="Web-{EA201916-98EE-4B1D-8C13-526F635ECF6F}" dt="2022-09-07T10:42:56.596" v="5"/>
          <ac:spMkLst>
            <pc:docMk/>
            <pc:sldMk cId="3809324662" sldId="262"/>
            <ac:spMk id="5" creationId="{549DB5C1-BB3C-49D7-9615-FAE8F1CD7451}"/>
          </ac:spMkLst>
        </pc:spChg>
        <pc:spChg chg="mod">
          <ac:chgData name="VIRENDRA KUMAR VERMA" userId="S::virendra2001@iitg.ac.in::eaa9f545-4474-4b2b-b3ca-37f0be7657e1" providerId="AD" clId="Web-{EA201916-98EE-4B1D-8C13-526F635ECF6F}" dt="2022-09-07T10:42:56.596" v="5"/>
          <ac:spMkLst>
            <pc:docMk/>
            <pc:sldMk cId="3809324662" sldId="262"/>
            <ac:spMk id="6" creationId="{2E94179C-03CD-060A-D575-291CDA328F5A}"/>
          </ac:spMkLst>
        </pc:spChg>
        <pc:spChg chg="mod">
          <ac:chgData name="VIRENDRA KUMAR VERMA" userId="S::virendra2001@iitg.ac.in::eaa9f545-4474-4b2b-b3ca-37f0be7657e1" providerId="AD" clId="Web-{EA201916-98EE-4B1D-8C13-526F635ECF6F}" dt="2022-09-07T10:42:56.596" v="5"/>
          <ac:spMkLst>
            <pc:docMk/>
            <pc:sldMk cId="3809324662" sldId="262"/>
            <ac:spMk id="7" creationId="{C8CF2913-747A-D74F-0BF2-3E7671CFCD3B}"/>
          </ac:spMkLst>
        </pc:spChg>
        <pc:spChg chg="mod">
          <ac:chgData name="VIRENDRA KUMAR VERMA" userId="S::virendra2001@iitg.ac.in::eaa9f545-4474-4b2b-b3ca-37f0be7657e1" providerId="AD" clId="Web-{EA201916-98EE-4B1D-8C13-526F635ECF6F}" dt="2022-09-07T10:42:56.596" v="5"/>
          <ac:spMkLst>
            <pc:docMk/>
            <pc:sldMk cId="3809324662" sldId="262"/>
            <ac:spMk id="9" creationId="{F9BBDD16-1911-4B41-89E1-294A9D44E616}"/>
          </ac:spMkLst>
        </pc:spChg>
        <pc:spChg chg="mod">
          <ac:chgData name="VIRENDRA KUMAR VERMA" userId="S::virendra2001@iitg.ac.in::eaa9f545-4474-4b2b-b3ca-37f0be7657e1" providerId="AD" clId="Web-{EA201916-98EE-4B1D-8C13-526F635ECF6F}" dt="2022-09-07T10:42:56.596" v="5"/>
          <ac:spMkLst>
            <pc:docMk/>
            <pc:sldMk cId="3809324662" sldId="262"/>
            <ac:spMk id="10" creationId="{E0783859-B749-4BE8-9423-32D2587FF744}"/>
          </ac:spMkLst>
        </pc:spChg>
        <pc:spChg chg="mod">
          <ac:chgData name="VIRENDRA KUMAR VERMA" userId="S::virendra2001@iitg.ac.in::eaa9f545-4474-4b2b-b3ca-37f0be7657e1" providerId="AD" clId="Web-{EA201916-98EE-4B1D-8C13-526F635ECF6F}" dt="2022-09-07T10:42:56.596" v="5"/>
          <ac:spMkLst>
            <pc:docMk/>
            <pc:sldMk cId="3809324662" sldId="262"/>
            <ac:spMk id="13" creationId="{177DB9A9-95C6-1888-8FFB-57460C47868B}"/>
          </ac:spMkLst>
        </pc:spChg>
        <pc:spChg chg="mod">
          <ac:chgData name="VIRENDRA KUMAR VERMA" userId="S::virendra2001@iitg.ac.in::eaa9f545-4474-4b2b-b3ca-37f0be7657e1" providerId="AD" clId="Web-{EA201916-98EE-4B1D-8C13-526F635ECF6F}" dt="2022-09-07T10:42:56.596" v="5"/>
          <ac:spMkLst>
            <pc:docMk/>
            <pc:sldMk cId="3809324662" sldId="262"/>
            <ac:spMk id="14" creationId="{02E086E3-1420-4608-E151-8369A773546A}"/>
          </ac:spMkLst>
        </pc:spChg>
        <pc:spChg chg="mod">
          <ac:chgData name="VIRENDRA KUMAR VERMA" userId="S::virendra2001@iitg.ac.in::eaa9f545-4474-4b2b-b3ca-37f0be7657e1" providerId="AD" clId="Web-{EA201916-98EE-4B1D-8C13-526F635ECF6F}" dt="2022-09-07T10:42:56.596" v="5"/>
          <ac:spMkLst>
            <pc:docMk/>
            <pc:sldMk cId="3809324662" sldId="262"/>
            <ac:spMk id="15" creationId="{BC254362-4DFE-4389-7EA7-737CB14A230F}"/>
          </ac:spMkLst>
        </pc:spChg>
        <pc:spChg chg="mod">
          <ac:chgData name="VIRENDRA KUMAR VERMA" userId="S::virendra2001@iitg.ac.in::eaa9f545-4474-4b2b-b3ca-37f0be7657e1" providerId="AD" clId="Web-{EA201916-98EE-4B1D-8C13-526F635ECF6F}" dt="2022-09-07T10:42:56.596" v="5"/>
          <ac:spMkLst>
            <pc:docMk/>
            <pc:sldMk cId="3809324662" sldId="262"/>
            <ac:spMk id="16" creationId="{2A8804D4-C23F-F929-872C-7788FD71417A}"/>
          </ac:spMkLst>
        </pc:spChg>
        <pc:spChg chg="mod">
          <ac:chgData name="VIRENDRA KUMAR VERMA" userId="S::virendra2001@iitg.ac.in::eaa9f545-4474-4b2b-b3ca-37f0be7657e1" providerId="AD" clId="Web-{EA201916-98EE-4B1D-8C13-526F635ECF6F}" dt="2022-09-07T10:42:56.596" v="5"/>
          <ac:spMkLst>
            <pc:docMk/>
            <pc:sldMk cId="3809324662" sldId="262"/>
            <ac:spMk id="17" creationId="{5C390C85-16A0-BC2C-F0B4-A7161C325660}"/>
          </ac:spMkLst>
        </pc:spChg>
        <pc:spChg chg="mod">
          <ac:chgData name="VIRENDRA KUMAR VERMA" userId="S::virendra2001@iitg.ac.in::eaa9f545-4474-4b2b-b3ca-37f0be7657e1" providerId="AD" clId="Web-{EA201916-98EE-4B1D-8C13-526F635ECF6F}" dt="2022-09-07T10:42:56.596" v="5"/>
          <ac:spMkLst>
            <pc:docMk/>
            <pc:sldMk cId="3809324662" sldId="262"/>
            <ac:spMk id="18" creationId="{C0049C75-F32D-FC8F-CA4B-4E2E6E0D5433}"/>
          </ac:spMkLst>
        </pc:spChg>
        <pc:grpChg chg="mod">
          <ac:chgData name="VIRENDRA KUMAR VERMA" userId="S::virendra2001@iitg.ac.in::eaa9f545-4474-4b2b-b3ca-37f0be7657e1" providerId="AD" clId="Web-{EA201916-98EE-4B1D-8C13-526F635ECF6F}" dt="2022-09-07T10:42:56.596" v="5"/>
          <ac:grpSpMkLst>
            <pc:docMk/>
            <pc:sldMk cId="3809324662" sldId="262"/>
            <ac:grpSpMk id="19" creationId="{D054BA19-940E-B0F9-8151-00AE7668D690}"/>
          </ac:grpSpMkLst>
        </pc:grpChg>
        <pc:picChg chg="mod">
          <ac:chgData name="VIRENDRA KUMAR VERMA" userId="S::virendra2001@iitg.ac.in::eaa9f545-4474-4b2b-b3ca-37f0be7657e1" providerId="AD" clId="Web-{EA201916-98EE-4B1D-8C13-526F635ECF6F}" dt="2022-09-07T10:42:56.596" v="5"/>
          <ac:picMkLst>
            <pc:docMk/>
            <pc:sldMk cId="3809324662" sldId="262"/>
            <ac:picMk id="2" creationId="{DC16B1DC-1046-4D21-803C-00FEEA6F5A14}"/>
          </ac:picMkLst>
        </pc:picChg>
        <pc:picChg chg="mod">
          <ac:chgData name="VIRENDRA KUMAR VERMA" userId="S::virendra2001@iitg.ac.in::eaa9f545-4474-4b2b-b3ca-37f0be7657e1" providerId="AD" clId="Web-{EA201916-98EE-4B1D-8C13-526F635ECF6F}" dt="2022-09-07T10:42:56.596" v="5"/>
          <ac:picMkLst>
            <pc:docMk/>
            <pc:sldMk cId="3809324662" sldId="262"/>
            <ac:picMk id="3" creationId="{89F9014A-2A90-4D28-B778-81A94EF4B4EE}"/>
          </ac:picMkLst>
        </pc:picChg>
        <pc:picChg chg="mod">
          <ac:chgData name="VIRENDRA KUMAR VERMA" userId="S::virendra2001@iitg.ac.in::eaa9f545-4474-4b2b-b3ca-37f0be7657e1" providerId="AD" clId="Web-{EA201916-98EE-4B1D-8C13-526F635ECF6F}" dt="2022-09-07T10:42:56.596" v="5"/>
          <ac:picMkLst>
            <pc:docMk/>
            <pc:sldMk cId="3809324662" sldId="262"/>
            <ac:picMk id="4" creationId="{C8FBBD87-C614-4C4A-B15C-5E86363EFEC5}"/>
          </ac:picMkLst>
        </pc:picChg>
      </pc:sldChg>
      <pc:sldChg chg="modSp mod modClrScheme chgLayout">
        <pc:chgData name="VIRENDRA KUMAR VERMA" userId="S::virendra2001@iitg.ac.in::eaa9f545-4474-4b2b-b3ca-37f0be7657e1" providerId="AD" clId="Web-{EA201916-98EE-4B1D-8C13-526F635ECF6F}" dt="2022-09-07T10:42:56.596" v="5"/>
        <pc:sldMkLst>
          <pc:docMk/>
          <pc:sldMk cId="245267287" sldId="263"/>
        </pc:sldMkLst>
        <pc:spChg chg="mod">
          <ac:chgData name="VIRENDRA KUMAR VERMA" userId="S::virendra2001@iitg.ac.in::eaa9f545-4474-4b2b-b3ca-37f0be7657e1" providerId="AD" clId="Web-{EA201916-98EE-4B1D-8C13-526F635ECF6F}" dt="2022-09-07T10:42:56.596" v="5"/>
          <ac:spMkLst>
            <pc:docMk/>
            <pc:sldMk cId="245267287" sldId="263"/>
            <ac:spMk id="4" creationId="{02BE8AAD-66BF-4E01-82E7-C29A8688860D}"/>
          </ac:spMkLst>
        </pc:spChg>
        <pc:spChg chg="mod">
          <ac:chgData name="VIRENDRA KUMAR VERMA" userId="S::virendra2001@iitg.ac.in::eaa9f545-4474-4b2b-b3ca-37f0be7657e1" providerId="AD" clId="Web-{EA201916-98EE-4B1D-8C13-526F635ECF6F}" dt="2022-09-07T10:42:56.596" v="5"/>
          <ac:spMkLst>
            <pc:docMk/>
            <pc:sldMk cId="245267287" sldId="263"/>
            <ac:spMk id="5" creationId="{B072A45A-E790-4F9B-8F8C-A542ABD03177}"/>
          </ac:spMkLst>
        </pc:spChg>
        <pc:spChg chg="mod">
          <ac:chgData name="VIRENDRA KUMAR VERMA" userId="S::virendra2001@iitg.ac.in::eaa9f545-4474-4b2b-b3ca-37f0be7657e1" providerId="AD" clId="Web-{EA201916-98EE-4B1D-8C13-526F635ECF6F}" dt="2022-09-07T10:42:56.596" v="5"/>
          <ac:spMkLst>
            <pc:docMk/>
            <pc:sldMk cId="245267287" sldId="263"/>
            <ac:spMk id="6" creationId="{DD5A4FE4-7AAB-4FE5-ABCF-A057E23CB0B8}"/>
          </ac:spMkLst>
        </pc:spChg>
        <pc:spChg chg="mod">
          <ac:chgData name="VIRENDRA KUMAR VERMA" userId="S::virendra2001@iitg.ac.in::eaa9f545-4474-4b2b-b3ca-37f0be7657e1" providerId="AD" clId="Web-{EA201916-98EE-4B1D-8C13-526F635ECF6F}" dt="2022-09-07T10:42:56.596" v="5"/>
          <ac:spMkLst>
            <pc:docMk/>
            <pc:sldMk cId="245267287" sldId="263"/>
            <ac:spMk id="10" creationId="{25CC97D2-61A4-C424-80A8-565D0CD38238}"/>
          </ac:spMkLst>
        </pc:spChg>
        <pc:spChg chg="mod">
          <ac:chgData name="VIRENDRA KUMAR VERMA" userId="S::virendra2001@iitg.ac.in::eaa9f545-4474-4b2b-b3ca-37f0be7657e1" providerId="AD" clId="Web-{EA201916-98EE-4B1D-8C13-526F635ECF6F}" dt="2022-09-07T10:42:56.596" v="5"/>
          <ac:spMkLst>
            <pc:docMk/>
            <pc:sldMk cId="245267287" sldId="263"/>
            <ac:spMk id="11" creationId="{23ED8974-508F-31B3-677C-06F0EBCD86E7}"/>
          </ac:spMkLst>
        </pc:spChg>
        <pc:spChg chg="mod">
          <ac:chgData name="VIRENDRA KUMAR VERMA" userId="S::virendra2001@iitg.ac.in::eaa9f545-4474-4b2b-b3ca-37f0be7657e1" providerId="AD" clId="Web-{EA201916-98EE-4B1D-8C13-526F635ECF6F}" dt="2022-09-07T10:42:56.596" v="5"/>
          <ac:spMkLst>
            <pc:docMk/>
            <pc:sldMk cId="245267287" sldId="263"/>
            <ac:spMk id="12" creationId="{40BC59CA-371B-0717-50BF-B92E3A9162D3}"/>
          </ac:spMkLst>
        </pc:spChg>
        <pc:spChg chg="mod">
          <ac:chgData name="VIRENDRA KUMAR VERMA" userId="S::virendra2001@iitg.ac.in::eaa9f545-4474-4b2b-b3ca-37f0be7657e1" providerId="AD" clId="Web-{EA201916-98EE-4B1D-8C13-526F635ECF6F}" dt="2022-09-07T10:42:56.596" v="5"/>
          <ac:spMkLst>
            <pc:docMk/>
            <pc:sldMk cId="245267287" sldId="263"/>
            <ac:spMk id="13" creationId="{65D7FF39-B3F6-4462-E4E9-A6A4FC0128D2}"/>
          </ac:spMkLst>
        </pc:spChg>
        <pc:spChg chg="mod">
          <ac:chgData name="VIRENDRA KUMAR VERMA" userId="S::virendra2001@iitg.ac.in::eaa9f545-4474-4b2b-b3ca-37f0be7657e1" providerId="AD" clId="Web-{EA201916-98EE-4B1D-8C13-526F635ECF6F}" dt="2022-09-07T10:42:56.596" v="5"/>
          <ac:spMkLst>
            <pc:docMk/>
            <pc:sldMk cId="245267287" sldId="263"/>
            <ac:spMk id="14" creationId="{7BAF3AD2-00FD-EB4F-E1F3-163D88844977}"/>
          </ac:spMkLst>
        </pc:spChg>
        <pc:spChg chg="mod">
          <ac:chgData name="VIRENDRA KUMAR VERMA" userId="S::virendra2001@iitg.ac.in::eaa9f545-4474-4b2b-b3ca-37f0be7657e1" providerId="AD" clId="Web-{EA201916-98EE-4B1D-8C13-526F635ECF6F}" dt="2022-09-07T10:42:56.596" v="5"/>
          <ac:spMkLst>
            <pc:docMk/>
            <pc:sldMk cId="245267287" sldId="263"/>
            <ac:spMk id="15" creationId="{AE551645-8B0E-2E8D-6918-ED524302BD5D}"/>
          </ac:spMkLst>
        </pc:spChg>
        <pc:grpChg chg="mod">
          <ac:chgData name="VIRENDRA KUMAR VERMA" userId="S::virendra2001@iitg.ac.in::eaa9f545-4474-4b2b-b3ca-37f0be7657e1" providerId="AD" clId="Web-{EA201916-98EE-4B1D-8C13-526F635ECF6F}" dt="2022-09-07T10:42:56.596" v="5"/>
          <ac:grpSpMkLst>
            <pc:docMk/>
            <pc:sldMk cId="245267287" sldId="263"/>
            <ac:grpSpMk id="16" creationId="{5974B09A-5AD5-423E-B8AD-80B9F65409A1}"/>
          </ac:grpSpMkLst>
        </pc:grpChg>
        <pc:picChg chg="mod">
          <ac:chgData name="VIRENDRA KUMAR VERMA" userId="S::virendra2001@iitg.ac.in::eaa9f545-4474-4b2b-b3ca-37f0be7657e1" providerId="AD" clId="Web-{EA201916-98EE-4B1D-8C13-526F635ECF6F}" dt="2022-09-07T10:42:56.596" v="5"/>
          <ac:picMkLst>
            <pc:docMk/>
            <pc:sldMk cId="245267287" sldId="263"/>
            <ac:picMk id="2" creationId="{278360F5-EA47-416E-B061-539926D29960}"/>
          </ac:picMkLst>
        </pc:picChg>
        <pc:picChg chg="mod">
          <ac:chgData name="VIRENDRA KUMAR VERMA" userId="S::virendra2001@iitg.ac.in::eaa9f545-4474-4b2b-b3ca-37f0be7657e1" providerId="AD" clId="Web-{EA201916-98EE-4B1D-8C13-526F635ECF6F}" dt="2022-09-07T10:42:56.596" v="5"/>
          <ac:picMkLst>
            <pc:docMk/>
            <pc:sldMk cId="245267287" sldId="263"/>
            <ac:picMk id="3" creationId="{9ECEC5E6-238C-4773-A67B-672C45718205}"/>
          </ac:picMkLst>
        </pc:picChg>
      </pc:sldChg>
      <pc:sldChg chg="modSp mod modClrScheme chgLayout">
        <pc:chgData name="VIRENDRA KUMAR VERMA" userId="S::virendra2001@iitg.ac.in::eaa9f545-4474-4b2b-b3ca-37f0be7657e1" providerId="AD" clId="Web-{EA201916-98EE-4B1D-8C13-526F635ECF6F}" dt="2022-09-07T10:42:56.596" v="5"/>
        <pc:sldMkLst>
          <pc:docMk/>
          <pc:sldMk cId="2251435835" sldId="264"/>
        </pc:sldMkLst>
        <pc:spChg chg="mod">
          <ac:chgData name="VIRENDRA KUMAR VERMA" userId="S::virendra2001@iitg.ac.in::eaa9f545-4474-4b2b-b3ca-37f0be7657e1" providerId="AD" clId="Web-{EA201916-98EE-4B1D-8C13-526F635ECF6F}" dt="2022-09-07T10:42:56.596" v="5"/>
          <ac:spMkLst>
            <pc:docMk/>
            <pc:sldMk cId="2251435835" sldId="264"/>
            <ac:spMk id="3" creationId="{3CDFD50D-95D8-4657-A5AF-18B95E886AE6}"/>
          </ac:spMkLst>
        </pc:spChg>
        <pc:spChg chg="mod">
          <ac:chgData name="VIRENDRA KUMAR VERMA" userId="S::virendra2001@iitg.ac.in::eaa9f545-4474-4b2b-b3ca-37f0be7657e1" providerId="AD" clId="Web-{EA201916-98EE-4B1D-8C13-526F635ECF6F}" dt="2022-09-07T10:42:56.596" v="5"/>
          <ac:spMkLst>
            <pc:docMk/>
            <pc:sldMk cId="2251435835" sldId="264"/>
            <ac:spMk id="7" creationId="{251438BC-C96A-5966-611C-0FBA9486D6B1}"/>
          </ac:spMkLst>
        </pc:spChg>
        <pc:spChg chg="mod">
          <ac:chgData name="VIRENDRA KUMAR VERMA" userId="S::virendra2001@iitg.ac.in::eaa9f545-4474-4b2b-b3ca-37f0be7657e1" providerId="AD" clId="Web-{EA201916-98EE-4B1D-8C13-526F635ECF6F}" dt="2022-09-07T10:42:56.596" v="5"/>
          <ac:spMkLst>
            <pc:docMk/>
            <pc:sldMk cId="2251435835" sldId="264"/>
            <ac:spMk id="8" creationId="{2A6D4B7F-DE64-DFFF-32B1-1755F421E499}"/>
          </ac:spMkLst>
        </pc:spChg>
        <pc:spChg chg="mod">
          <ac:chgData name="VIRENDRA KUMAR VERMA" userId="S::virendra2001@iitg.ac.in::eaa9f545-4474-4b2b-b3ca-37f0be7657e1" providerId="AD" clId="Web-{EA201916-98EE-4B1D-8C13-526F635ECF6F}" dt="2022-09-07T10:42:56.596" v="5"/>
          <ac:spMkLst>
            <pc:docMk/>
            <pc:sldMk cId="2251435835" sldId="264"/>
            <ac:spMk id="9" creationId="{B70D9515-D765-3DFA-61E2-6745C51A665B}"/>
          </ac:spMkLst>
        </pc:spChg>
        <pc:spChg chg="mod">
          <ac:chgData name="VIRENDRA KUMAR VERMA" userId="S::virendra2001@iitg.ac.in::eaa9f545-4474-4b2b-b3ca-37f0be7657e1" providerId="AD" clId="Web-{EA201916-98EE-4B1D-8C13-526F635ECF6F}" dt="2022-09-07T10:42:56.596" v="5"/>
          <ac:spMkLst>
            <pc:docMk/>
            <pc:sldMk cId="2251435835" sldId="264"/>
            <ac:spMk id="10" creationId="{E7EC2CED-2E49-DB10-25B9-5E7FDFE9D800}"/>
          </ac:spMkLst>
        </pc:spChg>
        <pc:spChg chg="mod">
          <ac:chgData name="VIRENDRA KUMAR VERMA" userId="S::virendra2001@iitg.ac.in::eaa9f545-4474-4b2b-b3ca-37f0be7657e1" providerId="AD" clId="Web-{EA201916-98EE-4B1D-8C13-526F635ECF6F}" dt="2022-09-07T10:42:56.596" v="5"/>
          <ac:spMkLst>
            <pc:docMk/>
            <pc:sldMk cId="2251435835" sldId="264"/>
            <ac:spMk id="11" creationId="{B77E91B7-2768-D904-5C6A-B993D49F5DFB}"/>
          </ac:spMkLst>
        </pc:spChg>
        <pc:spChg chg="mod">
          <ac:chgData name="VIRENDRA KUMAR VERMA" userId="S::virendra2001@iitg.ac.in::eaa9f545-4474-4b2b-b3ca-37f0be7657e1" providerId="AD" clId="Web-{EA201916-98EE-4B1D-8C13-526F635ECF6F}" dt="2022-09-07T10:42:56.596" v="5"/>
          <ac:spMkLst>
            <pc:docMk/>
            <pc:sldMk cId="2251435835" sldId="264"/>
            <ac:spMk id="12" creationId="{F9A88D65-F042-31FD-B8A3-8845855AF3F7}"/>
          </ac:spMkLst>
        </pc:spChg>
        <pc:grpChg chg="mod">
          <ac:chgData name="VIRENDRA KUMAR VERMA" userId="S::virendra2001@iitg.ac.in::eaa9f545-4474-4b2b-b3ca-37f0be7657e1" providerId="AD" clId="Web-{EA201916-98EE-4B1D-8C13-526F635ECF6F}" dt="2022-09-07T10:42:56.596" v="5"/>
          <ac:grpSpMkLst>
            <pc:docMk/>
            <pc:sldMk cId="2251435835" sldId="264"/>
            <ac:grpSpMk id="13" creationId="{67A64DB8-0575-5B6E-C0CD-D5EFA5EBC3C9}"/>
          </ac:grpSpMkLst>
        </pc:grpChg>
        <pc:graphicFrameChg chg="mod modGraphic">
          <ac:chgData name="VIRENDRA KUMAR VERMA" userId="S::virendra2001@iitg.ac.in::eaa9f545-4474-4b2b-b3ca-37f0be7657e1" providerId="AD" clId="Web-{EA201916-98EE-4B1D-8C13-526F635ECF6F}" dt="2022-09-07T10:42:56.596" v="5"/>
          <ac:graphicFrameMkLst>
            <pc:docMk/>
            <pc:sldMk cId="2251435835" sldId="264"/>
            <ac:graphicFrameMk id="2" creationId="{600316A4-2DF7-B821-F6F0-79D70A16A6EC}"/>
          </ac:graphicFrameMkLst>
        </pc:graphicFrameChg>
      </pc:sldChg>
      <pc:sldChg chg="modSp mod modClrScheme chgLayout">
        <pc:chgData name="VIRENDRA KUMAR VERMA" userId="S::virendra2001@iitg.ac.in::eaa9f545-4474-4b2b-b3ca-37f0be7657e1" providerId="AD" clId="Web-{EA201916-98EE-4B1D-8C13-526F635ECF6F}" dt="2022-09-07T10:43:37.910" v="20" actId="20577"/>
        <pc:sldMkLst>
          <pc:docMk/>
          <pc:sldMk cId="216685808" sldId="265"/>
        </pc:sldMkLst>
        <pc:spChg chg="mod">
          <ac:chgData name="VIRENDRA KUMAR VERMA" userId="S::virendra2001@iitg.ac.in::eaa9f545-4474-4b2b-b3ca-37f0be7657e1" providerId="AD" clId="Web-{EA201916-98EE-4B1D-8C13-526F635ECF6F}" dt="2022-09-07T10:42:56.596" v="5"/>
          <ac:spMkLst>
            <pc:docMk/>
            <pc:sldMk cId="216685808" sldId="265"/>
            <ac:spMk id="4" creationId="{0EC40B66-C470-A013-7E79-9222289F55C9}"/>
          </ac:spMkLst>
        </pc:spChg>
        <pc:spChg chg="mod">
          <ac:chgData name="VIRENDRA KUMAR VERMA" userId="S::virendra2001@iitg.ac.in::eaa9f545-4474-4b2b-b3ca-37f0be7657e1" providerId="AD" clId="Web-{EA201916-98EE-4B1D-8C13-526F635ECF6F}" dt="2022-09-07T10:42:56.596" v="5"/>
          <ac:spMkLst>
            <pc:docMk/>
            <pc:sldMk cId="216685808" sldId="265"/>
            <ac:spMk id="5" creationId="{88C623CF-86DF-F48B-51CC-26D29E27D0B6}"/>
          </ac:spMkLst>
        </pc:spChg>
        <pc:spChg chg="mod">
          <ac:chgData name="VIRENDRA KUMAR VERMA" userId="S::virendra2001@iitg.ac.in::eaa9f545-4474-4b2b-b3ca-37f0be7657e1" providerId="AD" clId="Web-{EA201916-98EE-4B1D-8C13-526F635ECF6F}" dt="2022-09-07T10:42:56.596" v="5"/>
          <ac:spMkLst>
            <pc:docMk/>
            <pc:sldMk cId="216685808" sldId="265"/>
            <ac:spMk id="6" creationId="{0FBF5F12-3F57-3A57-319F-32F0AFB9D952}"/>
          </ac:spMkLst>
        </pc:spChg>
        <pc:spChg chg="mod">
          <ac:chgData name="VIRENDRA KUMAR VERMA" userId="S::virendra2001@iitg.ac.in::eaa9f545-4474-4b2b-b3ca-37f0be7657e1" providerId="AD" clId="Web-{EA201916-98EE-4B1D-8C13-526F635ECF6F}" dt="2022-09-07T10:42:56.596" v="5"/>
          <ac:spMkLst>
            <pc:docMk/>
            <pc:sldMk cId="216685808" sldId="265"/>
            <ac:spMk id="7" creationId="{C0ABA67B-BA90-2371-0DFF-093DBE8FAC3C}"/>
          </ac:spMkLst>
        </pc:spChg>
        <pc:spChg chg="mod">
          <ac:chgData name="VIRENDRA KUMAR VERMA" userId="S::virendra2001@iitg.ac.in::eaa9f545-4474-4b2b-b3ca-37f0be7657e1" providerId="AD" clId="Web-{EA201916-98EE-4B1D-8C13-526F635ECF6F}" dt="2022-09-07T10:42:56.596" v="5"/>
          <ac:spMkLst>
            <pc:docMk/>
            <pc:sldMk cId="216685808" sldId="265"/>
            <ac:spMk id="8" creationId="{9C490120-9056-85F6-CACB-B5E072A6B4EA}"/>
          </ac:spMkLst>
        </pc:spChg>
        <pc:spChg chg="mod">
          <ac:chgData name="VIRENDRA KUMAR VERMA" userId="S::virendra2001@iitg.ac.in::eaa9f545-4474-4b2b-b3ca-37f0be7657e1" providerId="AD" clId="Web-{EA201916-98EE-4B1D-8C13-526F635ECF6F}" dt="2022-09-07T10:42:56.596" v="5"/>
          <ac:spMkLst>
            <pc:docMk/>
            <pc:sldMk cId="216685808" sldId="265"/>
            <ac:spMk id="9" creationId="{37AA8476-61C3-132A-C336-00D1F06B2B31}"/>
          </ac:spMkLst>
        </pc:spChg>
        <pc:spChg chg="mod">
          <ac:chgData name="VIRENDRA KUMAR VERMA" userId="S::virendra2001@iitg.ac.in::eaa9f545-4474-4b2b-b3ca-37f0be7657e1" providerId="AD" clId="Web-{EA201916-98EE-4B1D-8C13-526F635ECF6F}" dt="2022-09-07T10:43:33.035" v="15" actId="20577"/>
          <ac:spMkLst>
            <pc:docMk/>
            <pc:sldMk cId="216685808" sldId="265"/>
            <ac:spMk id="37" creationId="{A78389B5-B436-4E01-8731-E894945AD851}"/>
          </ac:spMkLst>
        </pc:spChg>
        <pc:spChg chg="mod">
          <ac:chgData name="VIRENDRA KUMAR VERMA" userId="S::virendra2001@iitg.ac.in::eaa9f545-4474-4b2b-b3ca-37f0be7657e1" providerId="AD" clId="Web-{EA201916-98EE-4B1D-8C13-526F635ECF6F}" dt="2022-09-07T10:43:37.910" v="20" actId="20577"/>
          <ac:spMkLst>
            <pc:docMk/>
            <pc:sldMk cId="216685808" sldId="265"/>
            <ac:spMk id="80" creationId="{6F3D5807-E4AC-65E5-C2F3-E1FE8091A5F4}"/>
          </ac:spMkLst>
        </pc:spChg>
        <pc:grpChg chg="mod">
          <ac:chgData name="VIRENDRA KUMAR VERMA" userId="S::virendra2001@iitg.ac.in::eaa9f545-4474-4b2b-b3ca-37f0be7657e1" providerId="AD" clId="Web-{EA201916-98EE-4B1D-8C13-526F635ECF6F}" dt="2022-09-07T10:42:56.596" v="5"/>
          <ac:grpSpMkLst>
            <pc:docMk/>
            <pc:sldMk cId="216685808" sldId="265"/>
            <ac:grpSpMk id="10" creationId="{EB8AA591-09FB-C16C-67E1-81DFA6AA0144}"/>
          </ac:grpSpMkLst>
        </pc:grpChg>
        <pc:graphicFrameChg chg="mod">
          <ac:chgData name="VIRENDRA KUMAR VERMA" userId="S::virendra2001@iitg.ac.in::eaa9f545-4474-4b2b-b3ca-37f0be7657e1" providerId="AD" clId="Web-{EA201916-98EE-4B1D-8C13-526F635ECF6F}" dt="2022-09-07T10:42:56.596" v="5"/>
          <ac:graphicFrameMkLst>
            <pc:docMk/>
            <pc:sldMk cId="216685808" sldId="265"/>
            <ac:graphicFrameMk id="36" creationId="{4B98A833-E1D0-4CCD-A460-6B44157245DF}"/>
          </ac:graphicFrameMkLst>
        </pc:graphicFrameChg>
      </pc:sldChg>
      <pc:sldChg chg="modSp mod modClrScheme chgLayout">
        <pc:chgData name="VIRENDRA KUMAR VERMA" userId="S::virendra2001@iitg.ac.in::eaa9f545-4474-4b2b-b3ca-37f0be7657e1" providerId="AD" clId="Web-{EA201916-98EE-4B1D-8C13-526F635ECF6F}" dt="2022-09-07T10:42:56.596" v="5"/>
        <pc:sldMkLst>
          <pc:docMk/>
          <pc:sldMk cId="3070125426" sldId="266"/>
        </pc:sldMkLst>
        <pc:spChg chg="mod">
          <ac:chgData name="VIRENDRA KUMAR VERMA" userId="S::virendra2001@iitg.ac.in::eaa9f545-4474-4b2b-b3ca-37f0be7657e1" providerId="AD" clId="Web-{EA201916-98EE-4B1D-8C13-526F635ECF6F}" dt="2022-09-07T10:42:56.596" v="5"/>
          <ac:spMkLst>
            <pc:docMk/>
            <pc:sldMk cId="3070125426" sldId="266"/>
            <ac:spMk id="1041" creationId="{5E43CAFF-BC25-FF33-C550-D89028489DC2}"/>
          </ac:spMkLst>
        </pc:spChg>
        <pc:spChg chg="mod">
          <ac:chgData name="VIRENDRA KUMAR VERMA" userId="S::virendra2001@iitg.ac.in::eaa9f545-4474-4b2b-b3ca-37f0be7657e1" providerId="AD" clId="Web-{EA201916-98EE-4B1D-8C13-526F635ECF6F}" dt="2022-09-07T10:42:56.596" v="5"/>
          <ac:spMkLst>
            <pc:docMk/>
            <pc:sldMk cId="3070125426" sldId="266"/>
            <ac:spMk id="1042" creationId="{3C0AAE3E-6916-45A2-5047-03FA6F3D1509}"/>
          </ac:spMkLst>
        </pc:spChg>
        <pc:spChg chg="mod">
          <ac:chgData name="VIRENDRA KUMAR VERMA" userId="S::virendra2001@iitg.ac.in::eaa9f545-4474-4b2b-b3ca-37f0be7657e1" providerId="AD" clId="Web-{EA201916-98EE-4B1D-8C13-526F635ECF6F}" dt="2022-09-07T10:42:56.596" v="5"/>
          <ac:spMkLst>
            <pc:docMk/>
            <pc:sldMk cId="3070125426" sldId="266"/>
            <ac:spMk id="1043" creationId="{319D146A-BDF7-AF0A-4D13-16E1876DB22E}"/>
          </ac:spMkLst>
        </pc:spChg>
        <pc:spChg chg="mod">
          <ac:chgData name="VIRENDRA KUMAR VERMA" userId="S::virendra2001@iitg.ac.in::eaa9f545-4474-4b2b-b3ca-37f0be7657e1" providerId="AD" clId="Web-{EA201916-98EE-4B1D-8C13-526F635ECF6F}" dt="2022-09-07T10:42:56.596" v="5"/>
          <ac:spMkLst>
            <pc:docMk/>
            <pc:sldMk cId="3070125426" sldId="266"/>
            <ac:spMk id="1044" creationId="{7C377997-EC24-6F73-508A-AD7CD588C7B0}"/>
          </ac:spMkLst>
        </pc:spChg>
        <pc:spChg chg="mod">
          <ac:chgData name="VIRENDRA KUMAR VERMA" userId="S::virendra2001@iitg.ac.in::eaa9f545-4474-4b2b-b3ca-37f0be7657e1" providerId="AD" clId="Web-{EA201916-98EE-4B1D-8C13-526F635ECF6F}" dt="2022-09-07T10:42:56.596" v="5"/>
          <ac:spMkLst>
            <pc:docMk/>
            <pc:sldMk cId="3070125426" sldId="266"/>
            <ac:spMk id="1045" creationId="{A0C4D53B-8844-5102-8FD9-DF826FB0B766}"/>
          </ac:spMkLst>
        </pc:spChg>
        <pc:spChg chg="mod">
          <ac:chgData name="VIRENDRA KUMAR VERMA" userId="S::virendra2001@iitg.ac.in::eaa9f545-4474-4b2b-b3ca-37f0be7657e1" providerId="AD" clId="Web-{EA201916-98EE-4B1D-8C13-526F635ECF6F}" dt="2022-09-07T10:42:56.596" v="5"/>
          <ac:spMkLst>
            <pc:docMk/>
            <pc:sldMk cId="3070125426" sldId="266"/>
            <ac:spMk id="1046" creationId="{B169CAA3-A85C-B78F-898A-9D666511F101}"/>
          </ac:spMkLst>
        </pc:spChg>
        <pc:grpChg chg="mod">
          <ac:chgData name="VIRENDRA KUMAR VERMA" userId="S::virendra2001@iitg.ac.in::eaa9f545-4474-4b2b-b3ca-37f0be7657e1" providerId="AD" clId="Web-{EA201916-98EE-4B1D-8C13-526F635ECF6F}" dt="2022-09-07T10:42:56.596" v="5"/>
          <ac:grpSpMkLst>
            <pc:docMk/>
            <pc:sldMk cId="3070125426" sldId="266"/>
            <ac:grpSpMk id="1047" creationId="{9A49EC9E-1068-28F8-DF1E-2CD7709CCC43}"/>
          </ac:grpSpMkLst>
        </pc:grpChg>
        <pc:graphicFrameChg chg="mod">
          <ac:chgData name="VIRENDRA KUMAR VERMA" userId="S::virendra2001@iitg.ac.in::eaa9f545-4474-4b2b-b3ca-37f0be7657e1" providerId="AD" clId="Web-{EA201916-98EE-4B1D-8C13-526F635ECF6F}" dt="2022-09-07T10:42:56.596" v="5"/>
          <ac:graphicFrameMkLst>
            <pc:docMk/>
            <pc:sldMk cId="3070125426" sldId="266"/>
            <ac:graphicFrameMk id="730" creationId="{96B6FD2E-8CC2-35F4-BD33-F00994F87126}"/>
          </ac:graphicFrameMkLst>
        </pc:graphicFrameChg>
      </pc:sldChg>
      <pc:sldChg chg="modSp mod modClrScheme chgLayout">
        <pc:chgData name="VIRENDRA KUMAR VERMA" userId="S::virendra2001@iitg.ac.in::eaa9f545-4474-4b2b-b3ca-37f0be7657e1" providerId="AD" clId="Web-{EA201916-98EE-4B1D-8C13-526F635ECF6F}" dt="2022-09-07T10:45:17.427" v="50" actId="1076"/>
        <pc:sldMkLst>
          <pc:docMk/>
          <pc:sldMk cId="2091510619" sldId="267"/>
        </pc:sldMkLst>
        <pc:spChg chg="mod">
          <ac:chgData name="VIRENDRA KUMAR VERMA" userId="S::virendra2001@iitg.ac.in::eaa9f545-4474-4b2b-b3ca-37f0be7657e1" providerId="AD" clId="Web-{EA201916-98EE-4B1D-8C13-526F635ECF6F}" dt="2022-09-07T10:42:56.596" v="5"/>
          <ac:spMkLst>
            <pc:docMk/>
            <pc:sldMk cId="2091510619" sldId="267"/>
            <ac:spMk id="2" creationId="{CAFEF3C0-1380-CF7B-B2FB-B8752637A2A3}"/>
          </ac:spMkLst>
        </pc:spChg>
        <pc:spChg chg="mod">
          <ac:chgData name="VIRENDRA KUMAR VERMA" userId="S::virendra2001@iitg.ac.in::eaa9f545-4474-4b2b-b3ca-37f0be7657e1" providerId="AD" clId="Web-{EA201916-98EE-4B1D-8C13-526F635ECF6F}" dt="2022-09-07T10:42:56.596" v="5"/>
          <ac:spMkLst>
            <pc:docMk/>
            <pc:sldMk cId="2091510619" sldId="267"/>
            <ac:spMk id="3" creationId="{8F86590D-B6C4-4AC9-94FA-96AC1BCB7E1F}"/>
          </ac:spMkLst>
        </pc:spChg>
        <pc:spChg chg="mod">
          <ac:chgData name="VIRENDRA KUMAR VERMA" userId="S::virendra2001@iitg.ac.in::eaa9f545-4474-4b2b-b3ca-37f0be7657e1" providerId="AD" clId="Web-{EA201916-98EE-4B1D-8C13-526F635ECF6F}" dt="2022-09-07T10:42:56.596" v="5"/>
          <ac:spMkLst>
            <pc:docMk/>
            <pc:sldMk cId="2091510619" sldId="267"/>
            <ac:spMk id="4" creationId="{D7E7C922-2946-4EAF-AC55-5B4BBD37E38C}"/>
          </ac:spMkLst>
        </pc:spChg>
        <pc:spChg chg="mod">
          <ac:chgData name="VIRENDRA KUMAR VERMA" userId="S::virendra2001@iitg.ac.in::eaa9f545-4474-4b2b-b3ca-37f0be7657e1" providerId="AD" clId="Web-{EA201916-98EE-4B1D-8C13-526F635ECF6F}" dt="2022-09-07T10:42:56.596" v="5"/>
          <ac:spMkLst>
            <pc:docMk/>
            <pc:sldMk cId="2091510619" sldId="267"/>
            <ac:spMk id="5" creationId="{039B3630-B24C-4BC1-A6D9-B569587675A8}"/>
          </ac:spMkLst>
        </pc:spChg>
        <pc:spChg chg="mod">
          <ac:chgData name="VIRENDRA KUMAR VERMA" userId="S::virendra2001@iitg.ac.in::eaa9f545-4474-4b2b-b3ca-37f0be7657e1" providerId="AD" clId="Web-{EA201916-98EE-4B1D-8C13-526F635ECF6F}" dt="2022-09-07T10:42:56.596" v="5"/>
          <ac:spMkLst>
            <pc:docMk/>
            <pc:sldMk cId="2091510619" sldId="267"/>
            <ac:spMk id="6" creationId="{CA256591-A6ED-47F3-ADEA-06B68B0FD5B4}"/>
          </ac:spMkLst>
        </pc:spChg>
        <pc:spChg chg="mod">
          <ac:chgData name="VIRENDRA KUMAR VERMA" userId="S::virendra2001@iitg.ac.in::eaa9f545-4474-4b2b-b3ca-37f0be7657e1" providerId="AD" clId="Web-{EA201916-98EE-4B1D-8C13-526F635ECF6F}" dt="2022-09-07T10:42:56.596" v="5"/>
          <ac:spMkLst>
            <pc:docMk/>
            <pc:sldMk cId="2091510619" sldId="267"/>
            <ac:spMk id="7" creationId="{B9B059E3-784A-4E58-80BC-FC3023550079}"/>
          </ac:spMkLst>
        </pc:spChg>
        <pc:spChg chg="mod">
          <ac:chgData name="VIRENDRA KUMAR VERMA" userId="S::virendra2001@iitg.ac.in::eaa9f545-4474-4b2b-b3ca-37f0be7657e1" providerId="AD" clId="Web-{EA201916-98EE-4B1D-8C13-526F635ECF6F}" dt="2022-09-07T10:42:56.596" v="5"/>
          <ac:spMkLst>
            <pc:docMk/>
            <pc:sldMk cId="2091510619" sldId="267"/>
            <ac:spMk id="8" creationId="{20E7A3F6-866D-4304-9881-D59A79323EFB}"/>
          </ac:spMkLst>
        </pc:spChg>
        <pc:spChg chg="mod">
          <ac:chgData name="VIRENDRA KUMAR VERMA" userId="S::virendra2001@iitg.ac.in::eaa9f545-4474-4b2b-b3ca-37f0be7657e1" providerId="AD" clId="Web-{EA201916-98EE-4B1D-8C13-526F635ECF6F}" dt="2022-09-07T10:45:17.427" v="50" actId="1076"/>
          <ac:spMkLst>
            <pc:docMk/>
            <pc:sldMk cId="2091510619" sldId="267"/>
            <ac:spMk id="10" creationId="{2186BF40-7DCE-ADAB-C97D-EAEE40821362}"/>
          </ac:spMkLst>
        </pc:spChg>
        <pc:grpChg chg="mod">
          <ac:chgData name="VIRENDRA KUMAR VERMA" userId="S::virendra2001@iitg.ac.in::eaa9f545-4474-4b2b-b3ca-37f0be7657e1" providerId="AD" clId="Web-{EA201916-98EE-4B1D-8C13-526F635ECF6F}" dt="2022-09-07T10:42:56.596" v="5"/>
          <ac:grpSpMkLst>
            <pc:docMk/>
            <pc:sldMk cId="2091510619" sldId="267"/>
            <ac:grpSpMk id="9" creationId="{B4B9BCF8-78F8-4D4F-BA53-EE8A0F059A20}"/>
          </ac:grpSpMkLst>
        </pc:grpChg>
      </pc:sldChg>
      <pc:sldChg chg="modSp mod modClrScheme chgLayout">
        <pc:chgData name="VIRENDRA KUMAR VERMA" userId="S::virendra2001@iitg.ac.in::eaa9f545-4474-4b2b-b3ca-37f0be7657e1" providerId="AD" clId="Web-{EA201916-98EE-4B1D-8C13-526F635ECF6F}" dt="2022-09-07T10:42:56.596" v="5"/>
        <pc:sldMkLst>
          <pc:docMk/>
          <pc:sldMk cId="3478431049" sldId="268"/>
        </pc:sldMkLst>
        <pc:spChg chg="mod">
          <ac:chgData name="VIRENDRA KUMAR VERMA" userId="S::virendra2001@iitg.ac.in::eaa9f545-4474-4b2b-b3ca-37f0be7657e1" providerId="AD" clId="Web-{EA201916-98EE-4B1D-8C13-526F635ECF6F}" dt="2022-09-07T10:42:56.596" v="5"/>
          <ac:spMkLst>
            <pc:docMk/>
            <pc:sldMk cId="3478431049" sldId="268"/>
            <ac:spMk id="3" creationId="{820AE79F-4FE0-4847-B52D-5184B8945550}"/>
          </ac:spMkLst>
        </pc:spChg>
        <pc:spChg chg="mod">
          <ac:chgData name="VIRENDRA KUMAR VERMA" userId="S::virendra2001@iitg.ac.in::eaa9f545-4474-4b2b-b3ca-37f0be7657e1" providerId="AD" clId="Web-{EA201916-98EE-4B1D-8C13-526F635ECF6F}" dt="2022-09-07T10:42:56.596" v="5"/>
          <ac:spMkLst>
            <pc:docMk/>
            <pc:sldMk cId="3478431049" sldId="268"/>
            <ac:spMk id="4" creationId="{BE14F684-5EA4-49D2-AD70-CF18A32E6E62}"/>
          </ac:spMkLst>
        </pc:spChg>
        <pc:spChg chg="mod">
          <ac:chgData name="VIRENDRA KUMAR VERMA" userId="S::virendra2001@iitg.ac.in::eaa9f545-4474-4b2b-b3ca-37f0be7657e1" providerId="AD" clId="Web-{EA201916-98EE-4B1D-8C13-526F635ECF6F}" dt="2022-09-07T10:42:56.596" v="5"/>
          <ac:spMkLst>
            <pc:docMk/>
            <pc:sldMk cId="3478431049" sldId="268"/>
            <ac:spMk id="5" creationId="{C48E56BE-84DC-4E7A-9462-93618D17E05F}"/>
          </ac:spMkLst>
        </pc:spChg>
        <pc:spChg chg="mod">
          <ac:chgData name="VIRENDRA KUMAR VERMA" userId="S::virendra2001@iitg.ac.in::eaa9f545-4474-4b2b-b3ca-37f0be7657e1" providerId="AD" clId="Web-{EA201916-98EE-4B1D-8C13-526F635ECF6F}" dt="2022-09-07T10:42:56.596" v="5"/>
          <ac:spMkLst>
            <pc:docMk/>
            <pc:sldMk cId="3478431049" sldId="268"/>
            <ac:spMk id="6" creationId="{B3705B8C-1119-4919-9502-C9561432607A}"/>
          </ac:spMkLst>
        </pc:spChg>
        <pc:spChg chg="mod">
          <ac:chgData name="VIRENDRA KUMAR VERMA" userId="S::virendra2001@iitg.ac.in::eaa9f545-4474-4b2b-b3ca-37f0be7657e1" providerId="AD" clId="Web-{EA201916-98EE-4B1D-8C13-526F635ECF6F}" dt="2022-09-07T10:42:56.596" v="5"/>
          <ac:spMkLst>
            <pc:docMk/>
            <pc:sldMk cId="3478431049" sldId="268"/>
            <ac:spMk id="7" creationId="{752E8B5B-A240-440A-8067-A46C604AB943}"/>
          </ac:spMkLst>
        </pc:spChg>
        <pc:spChg chg="mod">
          <ac:chgData name="VIRENDRA KUMAR VERMA" userId="S::virendra2001@iitg.ac.in::eaa9f545-4474-4b2b-b3ca-37f0be7657e1" providerId="AD" clId="Web-{EA201916-98EE-4B1D-8C13-526F635ECF6F}" dt="2022-09-07T10:42:56.596" v="5"/>
          <ac:spMkLst>
            <pc:docMk/>
            <pc:sldMk cId="3478431049" sldId="268"/>
            <ac:spMk id="8" creationId="{A395C475-63F8-4ECA-AFE8-FAA73D273E12}"/>
          </ac:spMkLst>
        </pc:spChg>
        <pc:grpChg chg="mod">
          <ac:chgData name="VIRENDRA KUMAR VERMA" userId="S::virendra2001@iitg.ac.in::eaa9f545-4474-4b2b-b3ca-37f0be7657e1" providerId="AD" clId="Web-{EA201916-98EE-4B1D-8C13-526F635ECF6F}" dt="2022-09-07T10:42:56.596" v="5"/>
          <ac:grpSpMkLst>
            <pc:docMk/>
            <pc:sldMk cId="3478431049" sldId="268"/>
            <ac:grpSpMk id="9" creationId="{8B7C8101-65D8-4E25-9EEE-86F553E00209}"/>
          </ac:grpSpMkLst>
        </pc:grpChg>
      </pc:sldChg>
      <pc:sldMasterChg chg="modSp add del addSldLayout delSldLayout modSldLayout">
        <pc:chgData name="VIRENDRA KUMAR VERMA" userId="S::virendra2001@iitg.ac.in::eaa9f545-4474-4b2b-b3ca-37f0be7657e1" providerId="AD" clId="Web-{EA201916-98EE-4B1D-8C13-526F635ECF6F}" dt="2022-09-07T10:42:56.596" v="5"/>
        <pc:sldMasterMkLst>
          <pc:docMk/>
          <pc:sldMasterMk cId="4116775550" sldId="2147483684"/>
        </pc:sldMasterMkLst>
        <pc:spChg chg="mod">
          <ac:chgData name="VIRENDRA KUMAR VERMA" userId="S::virendra2001@iitg.ac.in::eaa9f545-4474-4b2b-b3ca-37f0be7657e1" providerId="AD" clId="Web-{EA201916-98EE-4B1D-8C13-526F635ECF6F}" dt="2022-09-07T10:42:56.596" v="5"/>
          <ac:spMkLst>
            <pc:docMk/>
            <pc:sldMasterMk cId="4116775550" sldId="2147483684"/>
            <ac:spMk id="2"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ac:spMk id="3"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ac:spMk id="4"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ac:spMk id="5"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ac:spMk id="6" creationId="{00000000-0000-0000-0000-000000000000}"/>
          </ac:spMkLst>
        </pc:spChg>
        <pc:sldLayoutChg chg="modSp add del">
          <pc:chgData name="VIRENDRA KUMAR VERMA" userId="S::virendra2001@iitg.ac.in::eaa9f545-4474-4b2b-b3ca-37f0be7657e1" providerId="AD" clId="Web-{EA201916-98EE-4B1D-8C13-526F635ECF6F}" dt="2022-09-07T10:42:56.596" v="5"/>
          <pc:sldLayoutMkLst>
            <pc:docMk/>
            <pc:sldMasterMk cId="4116775550" sldId="2147483684"/>
            <pc:sldLayoutMk cId="2544851883" sldId="2147483685"/>
          </pc:sldLayoutMkLst>
          <pc:spChg chg="mod">
            <ac:chgData name="VIRENDRA KUMAR VERMA" userId="S::virendra2001@iitg.ac.in::eaa9f545-4474-4b2b-b3ca-37f0be7657e1" providerId="AD" clId="Web-{EA201916-98EE-4B1D-8C13-526F635ECF6F}" dt="2022-09-07T10:42:56.596" v="5"/>
            <ac:spMkLst>
              <pc:docMk/>
              <pc:sldMasterMk cId="4116775550" sldId="2147483684"/>
              <pc:sldLayoutMk cId="2544851883" sldId="2147483685"/>
              <ac:spMk id="2"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2544851883" sldId="2147483685"/>
              <ac:spMk id="3" creationId="{00000000-0000-0000-0000-000000000000}"/>
            </ac:spMkLst>
          </pc:spChg>
        </pc:sldLayoutChg>
        <pc:sldLayoutChg chg="add del">
          <pc:chgData name="VIRENDRA KUMAR VERMA" userId="S::virendra2001@iitg.ac.in::eaa9f545-4474-4b2b-b3ca-37f0be7657e1" providerId="AD" clId="Web-{EA201916-98EE-4B1D-8C13-526F635ECF6F}" dt="2022-09-07T10:42:54.190" v="4"/>
          <pc:sldLayoutMkLst>
            <pc:docMk/>
            <pc:sldMasterMk cId="4116775550" sldId="2147483684"/>
            <pc:sldLayoutMk cId="4192001065" sldId="2147483686"/>
          </pc:sldLayoutMkLst>
        </pc:sldLayoutChg>
        <pc:sldLayoutChg chg="modSp add del">
          <pc:chgData name="VIRENDRA KUMAR VERMA" userId="S::virendra2001@iitg.ac.in::eaa9f545-4474-4b2b-b3ca-37f0be7657e1" providerId="AD" clId="Web-{EA201916-98EE-4B1D-8C13-526F635ECF6F}" dt="2022-09-07T10:42:56.596" v="5"/>
          <pc:sldLayoutMkLst>
            <pc:docMk/>
            <pc:sldMasterMk cId="4116775550" sldId="2147483684"/>
            <pc:sldLayoutMk cId="171306221" sldId="2147483687"/>
          </pc:sldLayoutMkLst>
          <pc:spChg chg="mod">
            <ac:chgData name="VIRENDRA KUMAR VERMA" userId="S::virendra2001@iitg.ac.in::eaa9f545-4474-4b2b-b3ca-37f0be7657e1" providerId="AD" clId="Web-{EA201916-98EE-4B1D-8C13-526F635ECF6F}" dt="2022-09-07T10:42:56.596" v="5"/>
            <ac:spMkLst>
              <pc:docMk/>
              <pc:sldMasterMk cId="4116775550" sldId="2147483684"/>
              <pc:sldLayoutMk cId="171306221" sldId="2147483687"/>
              <ac:spMk id="2"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171306221" sldId="2147483687"/>
              <ac:spMk id="3" creationId="{00000000-0000-0000-0000-000000000000}"/>
            </ac:spMkLst>
          </pc:spChg>
        </pc:sldLayoutChg>
        <pc:sldLayoutChg chg="modSp add del">
          <pc:chgData name="VIRENDRA KUMAR VERMA" userId="S::virendra2001@iitg.ac.in::eaa9f545-4474-4b2b-b3ca-37f0be7657e1" providerId="AD" clId="Web-{EA201916-98EE-4B1D-8C13-526F635ECF6F}" dt="2022-09-07T10:42:56.596" v="5"/>
          <pc:sldLayoutMkLst>
            <pc:docMk/>
            <pc:sldMasterMk cId="4116775550" sldId="2147483684"/>
            <pc:sldLayoutMk cId="2059002392" sldId="2147483688"/>
          </pc:sldLayoutMkLst>
          <pc:spChg chg="mod">
            <ac:chgData name="VIRENDRA KUMAR VERMA" userId="S::virendra2001@iitg.ac.in::eaa9f545-4474-4b2b-b3ca-37f0be7657e1" providerId="AD" clId="Web-{EA201916-98EE-4B1D-8C13-526F635ECF6F}" dt="2022-09-07T10:42:56.596" v="5"/>
            <ac:spMkLst>
              <pc:docMk/>
              <pc:sldMasterMk cId="4116775550" sldId="2147483684"/>
              <pc:sldLayoutMk cId="2059002392" sldId="2147483688"/>
              <ac:spMk id="3"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2059002392" sldId="2147483688"/>
              <ac:spMk id="4" creationId="{00000000-0000-0000-0000-000000000000}"/>
            </ac:spMkLst>
          </pc:spChg>
        </pc:sldLayoutChg>
        <pc:sldLayoutChg chg="modSp add del">
          <pc:chgData name="VIRENDRA KUMAR VERMA" userId="S::virendra2001@iitg.ac.in::eaa9f545-4474-4b2b-b3ca-37f0be7657e1" providerId="AD" clId="Web-{EA201916-98EE-4B1D-8C13-526F635ECF6F}" dt="2022-09-07T10:42:56.596" v="5"/>
          <pc:sldLayoutMkLst>
            <pc:docMk/>
            <pc:sldMasterMk cId="4116775550" sldId="2147483684"/>
            <pc:sldLayoutMk cId="3185710637" sldId="2147483689"/>
          </pc:sldLayoutMkLst>
          <pc:spChg chg="mod">
            <ac:chgData name="VIRENDRA KUMAR VERMA" userId="S::virendra2001@iitg.ac.in::eaa9f545-4474-4b2b-b3ca-37f0be7657e1" providerId="AD" clId="Web-{EA201916-98EE-4B1D-8C13-526F635ECF6F}" dt="2022-09-07T10:42:56.596" v="5"/>
            <ac:spMkLst>
              <pc:docMk/>
              <pc:sldMasterMk cId="4116775550" sldId="2147483684"/>
              <pc:sldLayoutMk cId="3185710637" sldId="2147483689"/>
              <ac:spMk id="2"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3185710637" sldId="2147483689"/>
              <ac:spMk id="3"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3185710637" sldId="2147483689"/>
              <ac:spMk id="4"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3185710637" sldId="2147483689"/>
              <ac:spMk id="5"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3185710637" sldId="2147483689"/>
              <ac:spMk id="6" creationId="{00000000-0000-0000-0000-000000000000}"/>
            </ac:spMkLst>
          </pc:spChg>
        </pc:sldLayoutChg>
        <pc:sldLayoutChg chg="add del">
          <pc:chgData name="VIRENDRA KUMAR VERMA" userId="S::virendra2001@iitg.ac.in::eaa9f545-4474-4b2b-b3ca-37f0be7657e1" providerId="AD" clId="Web-{EA201916-98EE-4B1D-8C13-526F635ECF6F}" dt="2022-09-07T10:42:54.190" v="4"/>
          <pc:sldLayoutMkLst>
            <pc:docMk/>
            <pc:sldMasterMk cId="4116775550" sldId="2147483684"/>
            <pc:sldLayoutMk cId="4184847652" sldId="2147483690"/>
          </pc:sldLayoutMkLst>
        </pc:sldLayoutChg>
        <pc:sldLayoutChg chg="add del">
          <pc:chgData name="VIRENDRA KUMAR VERMA" userId="S::virendra2001@iitg.ac.in::eaa9f545-4474-4b2b-b3ca-37f0be7657e1" providerId="AD" clId="Web-{EA201916-98EE-4B1D-8C13-526F635ECF6F}" dt="2022-09-07T10:42:54.190" v="4"/>
          <pc:sldLayoutMkLst>
            <pc:docMk/>
            <pc:sldMasterMk cId="4116775550" sldId="2147483684"/>
            <pc:sldLayoutMk cId="2885894797" sldId="2147483691"/>
          </pc:sldLayoutMkLst>
        </pc:sldLayoutChg>
        <pc:sldLayoutChg chg="modSp add del">
          <pc:chgData name="VIRENDRA KUMAR VERMA" userId="S::virendra2001@iitg.ac.in::eaa9f545-4474-4b2b-b3ca-37f0be7657e1" providerId="AD" clId="Web-{EA201916-98EE-4B1D-8C13-526F635ECF6F}" dt="2022-09-07T10:42:56.596" v="5"/>
          <pc:sldLayoutMkLst>
            <pc:docMk/>
            <pc:sldMasterMk cId="4116775550" sldId="2147483684"/>
            <pc:sldLayoutMk cId="4240143987" sldId="2147483692"/>
          </pc:sldLayoutMkLst>
          <pc:spChg chg="mod">
            <ac:chgData name="VIRENDRA KUMAR VERMA" userId="S::virendra2001@iitg.ac.in::eaa9f545-4474-4b2b-b3ca-37f0be7657e1" providerId="AD" clId="Web-{EA201916-98EE-4B1D-8C13-526F635ECF6F}" dt="2022-09-07T10:42:56.596" v="5"/>
            <ac:spMkLst>
              <pc:docMk/>
              <pc:sldMasterMk cId="4116775550" sldId="2147483684"/>
              <pc:sldLayoutMk cId="4240143987" sldId="2147483692"/>
              <ac:spMk id="2"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4240143987" sldId="2147483692"/>
              <ac:spMk id="3"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4240143987" sldId="2147483692"/>
              <ac:spMk id="4" creationId="{00000000-0000-0000-0000-000000000000}"/>
            </ac:spMkLst>
          </pc:spChg>
        </pc:sldLayoutChg>
        <pc:sldLayoutChg chg="modSp add del">
          <pc:chgData name="VIRENDRA KUMAR VERMA" userId="S::virendra2001@iitg.ac.in::eaa9f545-4474-4b2b-b3ca-37f0be7657e1" providerId="AD" clId="Web-{EA201916-98EE-4B1D-8C13-526F635ECF6F}" dt="2022-09-07T10:42:56.596" v="5"/>
          <pc:sldLayoutMkLst>
            <pc:docMk/>
            <pc:sldMasterMk cId="4116775550" sldId="2147483684"/>
            <pc:sldLayoutMk cId="2220872725" sldId="2147483693"/>
          </pc:sldLayoutMkLst>
          <pc:spChg chg="mod">
            <ac:chgData name="VIRENDRA KUMAR VERMA" userId="S::virendra2001@iitg.ac.in::eaa9f545-4474-4b2b-b3ca-37f0be7657e1" providerId="AD" clId="Web-{EA201916-98EE-4B1D-8C13-526F635ECF6F}" dt="2022-09-07T10:42:56.596" v="5"/>
            <ac:spMkLst>
              <pc:docMk/>
              <pc:sldMasterMk cId="4116775550" sldId="2147483684"/>
              <pc:sldLayoutMk cId="2220872725" sldId="2147483693"/>
              <ac:spMk id="2"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2220872725" sldId="2147483693"/>
              <ac:spMk id="3"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2220872725" sldId="2147483693"/>
              <ac:spMk id="4" creationId="{00000000-0000-0000-0000-000000000000}"/>
            </ac:spMkLst>
          </pc:spChg>
        </pc:sldLayoutChg>
        <pc:sldLayoutChg chg="add del">
          <pc:chgData name="VIRENDRA KUMAR VERMA" userId="S::virendra2001@iitg.ac.in::eaa9f545-4474-4b2b-b3ca-37f0be7657e1" providerId="AD" clId="Web-{EA201916-98EE-4B1D-8C13-526F635ECF6F}" dt="2022-09-07T10:42:54.190" v="4"/>
          <pc:sldLayoutMkLst>
            <pc:docMk/>
            <pc:sldMasterMk cId="4116775550" sldId="2147483684"/>
            <pc:sldLayoutMk cId="2981280048" sldId="2147483694"/>
          </pc:sldLayoutMkLst>
        </pc:sldLayoutChg>
        <pc:sldLayoutChg chg="modSp add del">
          <pc:chgData name="VIRENDRA KUMAR VERMA" userId="S::virendra2001@iitg.ac.in::eaa9f545-4474-4b2b-b3ca-37f0be7657e1" providerId="AD" clId="Web-{EA201916-98EE-4B1D-8C13-526F635ECF6F}" dt="2022-09-07T10:42:56.596" v="5"/>
          <pc:sldLayoutMkLst>
            <pc:docMk/>
            <pc:sldMasterMk cId="4116775550" sldId="2147483684"/>
            <pc:sldLayoutMk cId="4070124437" sldId="2147483695"/>
          </pc:sldLayoutMkLst>
          <pc:spChg chg="mod">
            <ac:chgData name="VIRENDRA KUMAR VERMA" userId="S::virendra2001@iitg.ac.in::eaa9f545-4474-4b2b-b3ca-37f0be7657e1" providerId="AD" clId="Web-{EA201916-98EE-4B1D-8C13-526F635ECF6F}" dt="2022-09-07T10:42:56.596" v="5"/>
            <ac:spMkLst>
              <pc:docMk/>
              <pc:sldMasterMk cId="4116775550" sldId="2147483684"/>
              <pc:sldLayoutMk cId="4070124437" sldId="2147483695"/>
              <ac:spMk id="2" creationId="{00000000-0000-0000-0000-000000000000}"/>
            </ac:spMkLst>
          </pc:spChg>
          <pc:spChg chg="mod">
            <ac:chgData name="VIRENDRA KUMAR VERMA" userId="S::virendra2001@iitg.ac.in::eaa9f545-4474-4b2b-b3ca-37f0be7657e1" providerId="AD" clId="Web-{EA201916-98EE-4B1D-8C13-526F635ECF6F}" dt="2022-09-07T10:42:56.596" v="5"/>
            <ac:spMkLst>
              <pc:docMk/>
              <pc:sldMasterMk cId="4116775550" sldId="2147483684"/>
              <pc:sldLayoutMk cId="4070124437" sldId="2147483695"/>
              <ac:spMk id="3" creationId="{00000000-0000-0000-0000-000000000000}"/>
            </ac:spMkLst>
          </pc:spChg>
        </pc:sldLayoutChg>
      </pc:sldMasterChg>
      <pc:sldMasterChg chg="add del addSldLayout delSldLayout modSldLayout">
        <pc:chgData name="VIRENDRA KUMAR VERMA" userId="S::virendra2001@iitg.ac.in::eaa9f545-4474-4b2b-b3ca-37f0be7657e1" providerId="AD" clId="Web-{EA201916-98EE-4B1D-8C13-526F635ECF6F}" dt="2022-09-07T10:42:54.190" v="4"/>
        <pc:sldMasterMkLst>
          <pc:docMk/>
          <pc:sldMasterMk cId="1941297934" sldId="2147483696"/>
        </pc:sldMasterMkLst>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4242561468" sldId="2147483697"/>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2709756105" sldId="2147483698"/>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2504450693" sldId="2147483699"/>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143516696" sldId="2147483700"/>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770718579" sldId="2147483701"/>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2325622774" sldId="2147483702"/>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1804020608" sldId="2147483703"/>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918183348" sldId="2147483704"/>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4056280946" sldId="2147483705"/>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2219038275" sldId="2147483706"/>
          </pc:sldLayoutMkLst>
        </pc:sldLayoutChg>
        <pc:sldLayoutChg chg="add del mod replId">
          <pc:chgData name="VIRENDRA KUMAR VERMA" userId="S::virendra2001@iitg.ac.in::eaa9f545-4474-4b2b-b3ca-37f0be7657e1" providerId="AD" clId="Web-{EA201916-98EE-4B1D-8C13-526F635ECF6F}" dt="2022-09-07T10:42:54.190" v="4"/>
          <pc:sldLayoutMkLst>
            <pc:docMk/>
            <pc:sldMasterMk cId="1941297934" sldId="2147483696"/>
            <pc:sldLayoutMk cId="32583803" sldId="2147483707"/>
          </pc:sldLayoutMkLst>
        </pc:sldLayoutChg>
      </pc:sldMasterChg>
    </pc:docChg>
  </pc:docChgLst>
  <pc:docChgLst>
    <pc:chgData name="VIRENDRA KUMAR VERMA" userId="S::virendra2001@iitg.ac.in::eaa9f545-4474-4b2b-b3ca-37f0be7657e1" providerId="AD" clId="Web-{6DEA30BB-8AC0-4543-8FA9-34B762C947A5}"/>
    <pc:docChg chg="mod modSld addMainMaster delMainMaster modMainMaster setSldSz">
      <pc:chgData name="VIRENDRA KUMAR VERMA" userId="S::virendra2001@iitg.ac.in::eaa9f545-4474-4b2b-b3ca-37f0be7657e1" providerId="AD" clId="Web-{6DEA30BB-8AC0-4543-8FA9-34B762C947A5}" dt="2022-09-06T18:14:40.238" v="1098" actId="1076"/>
      <pc:docMkLst>
        <pc:docMk/>
      </pc:docMkLst>
      <pc:sldChg chg="modSp mod modClrScheme chgLayout">
        <pc:chgData name="VIRENDRA KUMAR VERMA" userId="S::virendra2001@iitg.ac.in::eaa9f545-4474-4b2b-b3ca-37f0be7657e1" providerId="AD" clId="Web-{6DEA30BB-8AC0-4543-8FA9-34B762C947A5}" dt="2022-09-06T18:08:31.397" v="1008"/>
        <pc:sldMkLst>
          <pc:docMk/>
          <pc:sldMk cId="3980561033" sldId="256"/>
        </pc:sldMkLst>
        <pc:spChg chg="mod ord">
          <ac:chgData name="VIRENDRA KUMAR VERMA" userId="S::virendra2001@iitg.ac.in::eaa9f545-4474-4b2b-b3ca-37f0be7657e1" providerId="AD" clId="Web-{6DEA30BB-8AC0-4543-8FA9-34B762C947A5}" dt="2022-09-06T18:08:31.397" v="1008"/>
          <ac:spMkLst>
            <pc:docMk/>
            <pc:sldMk cId="3980561033" sldId="256"/>
            <ac:spMk id="2" creationId="{196D221B-52BA-4487-8856-B0BCAC9801E0}"/>
          </ac:spMkLst>
        </pc:spChg>
        <pc:spChg chg="mod ord">
          <ac:chgData name="VIRENDRA KUMAR VERMA" userId="S::virendra2001@iitg.ac.in::eaa9f545-4474-4b2b-b3ca-37f0be7657e1" providerId="AD" clId="Web-{6DEA30BB-8AC0-4543-8FA9-34B762C947A5}" dt="2022-09-06T18:08:31.397" v="1008"/>
          <ac:spMkLst>
            <pc:docMk/>
            <pc:sldMk cId="3980561033" sldId="256"/>
            <ac:spMk id="3" creationId="{69823E04-9C02-48AB-88CA-5145A853670A}"/>
          </ac:spMkLst>
        </pc:spChg>
        <pc:spChg chg="mod">
          <ac:chgData name="VIRENDRA KUMAR VERMA" userId="S::virendra2001@iitg.ac.in::eaa9f545-4474-4b2b-b3ca-37f0be7657e1" providerId="AD" clId="Web-{6DEA30BB-8AC0-4543-8FA9-34B762C947A5}" dt="2022-09-06T18:08:31.397" v="1008"/>
          <ac:spMkLst>
            <pc:docMk/>
            <pc:sldMk cId="3980561033" sldId="256"/>
            <ac:spMk id="5" creationId="{39A53E7B-743D-48C4-A7E6-80DF4FC49CC4}"/>
          </ac:spMkLst>
        </pc:spChg>
        <pc:picChg chg="mod">
          <ac:chgData name="VIRENDRA KUMAR VERMA" userId="S::virendra2001@iitg.ac.in::eaa9f545-4474-4b2b-b3ca-37f0be7657e1" providerId="AD" clId="Web-{6DEA30BB-8AC0-4543-8FA9-34B762C947A5}" dt="2022-09-06T18:08:31.397" v="1008"/>
          <ac:picMkLst>
            <pc:docMk/>
            <pc:sldMk cId="3980561033" sldId="256"/>
            <ac:picMk id="4" creationId="{E05E75A1-D5AF-4BF6-A97C-8A09C1F8385E}"/>
          </ac:picMkLst>
        </pc:picChg>
        <pc:picChg chg="mod">
          <ac:chgData name="VIRENDRA KUMAR VERMA" userId="S::virendra2001@iitg.ac.in::eaa9f545-4474-4b2b-b3ca-37f0be7657e1" providerId="AD" clId="Web-{6DEA30BB-8AC0-4543-8FA9-34B762C947A5}" dt="2022-09-06T18:08:31.397" v="1008"/>
          <ac:picMkLst>
            <pc:docMk/>
            <pc:sldMk cId="3980561033" sldId="256"/>
            <ac:picMk id="6" creationId="{66BD67D7-3E78-47A9-908B-1868D44C5154}"/>
          </ac:picMkLst>
        </pc:picChg>
      </pc:sldChg>
      <pc:sldChg chg="modSp mod modClrScheme chgLayout">
        <pc:chgData name="VIRENDRA KUMAR VERMA" userId="S::virendra2001@iitg.ac.in::eaa9f545-4474-4b2b-b3ca-37f0be7657e1" providerId="AD" clId="Web-{6DEA30BB-8AC0-4543-8FA9-34B762C947A5}" dt="2022-09-06T18:08:31.397" v="1008"/>
        <pc:sldMkLst>
          <pc:docMk/>
          <pc:sldMk cId="3670260925" sldId="257"/>
        </pc:sldMkLst>
        <pc:spChg chg="mod">
          <ac:chgData name="VIRENDRA KUMAR VERMA" userId="S::virendra2001@iitg.ac.in::eaa9f545-4474-4b2b-b3ca-37f0be7657e1" providerId="AD" clId="Web-{6DEA30BB-8AC0-4543-8FA9-34B762C947A5}" dt="2022-09-06T18:08:31.397" v="1008"/>
          <ac:spMkLst>
            <pc:docMk/>
            <pc:sldMk cId="3670260925" sldId="257"/>
            <ac:spMk id="5" creationId="{5B276169-43E7-4404-8F98-5BF322B08F14}"/>
          </ac:spMkLst>
        </pc:spChg>
        <pc:spChg chg="mod">
          <ac:chgData name="VIRENDRA KUMAR VERMA" userId="S::virendra2001@iitg.ac.in::eaa9f545-4474-4b2b-b3ca-37f0be7657e1" providerId="AD" clId="Web-{6DEA30BB-8AC0-4543-8FA9-34B762C947A5}" dt="2022-09-06T18:08:31.397" v="1008"/>
          <ac:spMkLst>
            <pc:docMk/>
            <pc:sldMk cId="3670260925" sldId="257"/>
            <ac:spMk id="6" creationId="{4BD9F04F-6038-8721-39F4-A15F14805832}"/>
          </ac:spMkLst>
        </pc:spChg>
        <pc:spChg chg="mod">
          <ac:chgData name="VIRENDRA KUMAR VERMA" userId="S::virendra2001@iitg.ac.in::eaa9f545-4474-4b2b-b3ca-37f0be7657e1" providerId="AD" clId="Web-{6DEA30BB-8AC0-4543-8FA9-34B762C947A5}" dt="2022-09-06T18:08:31.397" v="1008"/>
          <ac:spMkLst>
            <pc:docMk/>
            <pc:sldMk cId="3670260925" sldId="257"/>
            <ac:spMk id="7" creationId="{28D8EF2E-15F4-0E4C-B0DE-38E6117BC79B}"/>
          </ac:spMkLst>
        </pc:spChg>
        <pc:spChg chg="mod">
          <ac:chgData name="VIRENDRA KUMAR VERMA" userId="S::virendra2001@iitg.ac.in::eaa9f545-4474-4b2b-b3ca-37f0be7657e1" providerId="AD" clId="Web-{6DEA30BB-8AC0-4543-8FA9-34B762C947A5}" dt="2022-09-06T18:08:31.397" v="1008"/>
          <ac:spMkLst>
            <pc:docMk/>
            <pc:sldMk cId="3670260925" sldId="257"/>
            <ac:spMk id="8" creationId="{8979B41B-02BF-4349-A2D7-E379BA43A805}"/>
          </ac:spMkLst>
        </pc:spChg>
        <pc:spChg chg="mod">
          <ac:chgData name="VIRENDRA KUMAR VERMA" userId="S::virendra2001@iitg.ac.in::eaa9f545-4474-4b2b-b3ca-37f0be7657e1" providerId="AD" clId="Web-{6DEA30BB-8AC0-4543-8FA9-34B762C947A5}" dt="2022-09-06T18:08:31.397" v="1008"/>
          <ac:spMkLst>
            <pc:docMk/>
            <pc:sldMk cId="3670260925" sldId="257"/>
            <ac:spMk id="9" creationId="{36D5DF9A-35E7-8610-48D5-DB8C90CDE76E}"/>
          </ac:spMkLst>
        </pc:spChg>
        <pc:spChg chg="mod">
          <ac:chgData name="VIRENDRA KUMAR VERMA" userId="S::virendra2001@iitg.ac.in::eaa9f545-4474-4b2b-b3ca-37f0be7657e1" providerId="AD" clId="Web-{6DEA30BB-8AC0-4543-8FA9-34B762C947A5}" dt="2022-09-06T18:08:31.397" v="1008"/>
          <ac:spMkLst>
            <pc:docMk/>
            <pc:sldMk cId="3670260925" sldId="257"/>
            <ac:spMk id="10" creationId="{DF5175A0-DC91-51E0-B5C9-8B2BA19EED19}"/>
          </ac:spMkLst>
        </pc:spChg>
        <pc:spChg chg="mod">
          <ac:chgData name="VIRENDRA KUMAR VERMA" userId="S::virendra2001@iitg.ac.in::eaa9f545-4474-4b2b-b3ca-37f0be7657e1" providerId="AD" clId="Web-{6DEA30BB-8AC0-4543-8FA9-34B762C947A5}" dt="2022-09-06T18:08:31.397" v="1008"/>
          <ac:spMkLst>
            <pc:docMk/>
            <pc:sldMk cId="3670260925" sldId="257"/>
            <ac:spMk id="15" creationId="{5B63BDA8-93E5-418F-8D31-B787B5D5EE79}"/>
          </ac:spMkLst>
        </pc:spChg>
        <pc:spChg chg="mod">
          <ac:chgData name="VIRENDRA KUMAR VERMA" userId="S::virendra2001@iitg.ac.in::eaa9f545-4474-4b2b-b3ca-37f0be7657e1" providerId="AD" clId="Web-{6DEA30BB-8AC0-4543-8FA9-34B762C947A5}" dt="2022-09-06T18:08:31.397" v="1008"/>
          <ac:spMkLst>
            <pc:docMk/>
            <pc:sldMk cId="3670260925" sldId="257"/>
            <ac:spMk id="16" creationId="{0DE7D2FB-4666-44A7-9FB4-CDBAAE269BCA}"/>
          </ac:spMkLst>
        </pc:spChg>
        <pc:spChg chg="mod">
          <ac:chgData name="VIRENDRA KUMAR VERMA" userId="S::virendra2001@iitg.ac.in::eaa9f545-4474-4b2b-b3ca-37f0be7657e1" providerId="AD" clId="Web-{6DEA30BB-8AC0-4543-8FA9-34B762C947A5}" dt="2022-09-06T18:08:31.397" v="1008"/>
          <ac:spMkLst>
            <pc:docMk/>
            <pc:sldMk cId="3670260925" sldId="257"/>
            <ac:spMk id="17" creationId="{29C2BD65-8F03-589C-A98D-2DA9F73F9E88}"/>
          </ac:spMkLst>
        </pc:spChg>
        <pc:spChg chg="mod">
          <ac:chgData name="VIRENDRA KUMAR VERMA" userId="S::virendra2001@iitg.ac.in::eaa9f545-4474-4b2b-b3ca-37f0be7657e1" providerId="AD" clId="Web-{6DEA30BB-8AC0-4543-8FA9-34B762C947A5}" dt="2022-09-06T18:08:31.397" v="1008"/>
          <ac:spMkLst>
            <pc:docMk/>
            <pc:sldMk cId="3670260925" sldId="257"/>
            <ac:spMk id="18" creationId="{0B25C938-FB74-8881-4550-6A51DD97CFDA}"/>
          </ac:spMkLst>
        </pc:spChg>
        <pc:grpChg chg="mod">
          <ac:chgData name="VIRENDRA KUMAR VERMA" userId="S::virendra2001@iitg.ac.in::eaa9f545-4474-4b2b-b3ca-37f0be7657e1" providerId="AD" clId="Web-{6DEA30BB-8AC0-4543-8FA9-34B762C947A5}" dt="2022-09-06T18:08:31.397" v="1008"/>
          <ac:grpSpMkLst>
            <pc:docMk/>
            <pc:sldMk cId="3670260925" sldId="257"/>
            <ac:grpSpMk id="19" creationId="{A426B58B-69FE-9AE3-E7E9-E88383B5B1DC}"/>
          </ac:grpSpMkLst>
        </pc:grpChg>
        <pc:picChg chg="mod">
          <ac:chgData name="VIRENDRA KUMAR VERMA" userId="S::virendra2001@iitg.ac.in::eaa9f545-4474-4b2b-b3ca-37f0be7657e1" providerId="AD" clId="Web-{6DEA30BB-8AC0-4543-8FA9-34B762C947A5}" dt="2022-09-06T18:08:31.397" v="1008"/>
          <ac:picMkLst>
            <pc:docMk/>
            <pc:sldMk cId="3670260925" sldId="257"/>
            <ac:picMk id="11" creationId="{D143A024-3293-453E-9EBB-9E8B559F511A}"/>
          </ac:picMkLst>
        </pc:picChg>
        <pc:picChg chg="mod">
          <ac:chgData name="VIRENDRA KUMAR VERMA" userId="S::virendra2001@iitg.ac.in::eaa9f545-4474-4b2b-b3ca-37f0be7657e1" providerId="AD" clId="Web-{6DEA30BB-8AC0-4543-8FA9-34B762C947A5}" dt="2022-09-06T18:08:31.397" v="1008"/>
          <ac:picMkLst>
            <pc:docMk/>
            <pc:sldMk cId="3670260925" sldId="257"/>
            <ac:picMk id="12" creationId="{66A26E96-B3DC-486E-98DC-056F9AD2F658}"/>
          </ac:picMkLst>
        </pc:picChg>
        <pc:picChg chg="mod">
          <ac:chgData name="VIRENDRA KUMAR VERMA" userId="S::virendra2001@iitg.ac.in::eaa9f545-4474-4b2b-b3ca-37f0be7657e1" providerId="AD" clId="Web-{6DEA30BB-8AC0-4543-8FA9-34B762C947A5}" dt="2022-09-06T18:08:31.397" v="1008"/>
          <ac:picMkLst>
            <pc:docMk/>
            <pc:sldMk cId="3670260925" sldId="257"/>
            <ac:picMk id="13" creationId="{4C03D89B-F2A1-4DEE-BAF3-CE655BD5F2B4}"/>
          </ac:picMkLst>
        </pc:picChg>
        <pc:picChg chg="mod">
          <ac:chgData name="VIRENDRA KUMAR VERMA" userId="S::virendra2001@iitg.ac.in::eaa9f545-4474-4b2b-b3ca-37f0be7657e1" providerId="AD" clId="Web-{6DEA30BB-8AC0-4543-8FA9-34B762C947A5}" dt="2022-09-06T18:08:31.397" v="1008"/>
          <ac:picMkLst>
            <pc:docMk/>
            <pc:sldMk cId="3670260925" sldId="257"/>
            <ac:picMk id="14" creationId="{1DB98731-DDF2-4976-833E-7FAAD6F72573}"/>
          </ac:picMkLst>
        </pc:picChg>
      </pc:sldChg>
      <pc:sldChg chg="addSp modSp mod modClrScheme chgLayout">
        <pc:chgData name="VIRENDRA KUMAR VERMA" userId="S::virendra2001@iitg.ac.in::eaa9f545-4474-4b2b-b3ca-37f0be7657e1" providerId="AD" clId="Web-{6DEA30BB-8AC0-4543-8FA9-34B762C947A5}" dt="2022-09-06T18:08:31.397" v="1008"/>
        <pc:sldMkLst>
          <pc:docMk/>
          <pc:sldMk cId="3346066765" sldId="258"/>
        </pc:sldMkLst>
        <pc:spChg chg="mod">
          <ac:chgData name="VIRENDRA KUMAR VERMA" userId="S::virendra2001@iitg.ac.in::eaa9f545-4474-4b2b-b3ca-37f0be7657e1" providerId="AD" clId="Web-{6DEA30BB-8AC0-4543-8FA9-34B762C947A5}" dt="2022-09-06T18:08:31.397" v="1008"/>
          <ac:spMkLst>
            <pc:docMk/>
            <pc:sldMk cId="3346066765" sldId="258"/>
            <ac:spMk id="2" creationId="{1D0E853F-9D3C-714A-6DEE-0BD21825134C}"/>
          </ac:spMkLst>
        </pc:spChg>
        <pc:spChg chg="mod">
          <ac:chgData name="VIRENDRA KUMAR VERMA" userId="S::virendra2001@iitg.ac.in::eaa9f545-4474-4b2b-b3ca-37f0be7657e1" providerId="AD" clId="Web-{6DEA30BB-8AC0-4543-8FA9-34B762C947A5}" dt="2022-09-06T18:08:31.397" v="1008"/>
          <ac:spMkLst>
            <pc:docMk/>
            <pc:sldMk cId="3346066765" sldId="258"/>
            <ac:spMk id="3" creationId="{A0D8057B-B152-49E3-B861-E13AA447A25E}"/>
          </ac:spMkLst>
        </pc:spChg>
        <pc:spChg chg="mod">
          <ac:chgData name="VIRENDRA KUMAR VERMA" userId="S::virendra2001@iitg.ac.in::eaa9f545-4474-4b2b-b3ca-37f0be7657e1" providerId="AD" clId="Web-{6DEA30BB-8AC0-4543-8FA9-34B762C947A5}" dt="2022-09-06T18:08:31.397" v="1008"/>
          <ac:spMkLst>
            <pc:docMk/>
            <pc:sldMk cId="3346066765" sldId="258"/>
            <ac:spMk id="5" creationId="{742D0B01-1466-D774-3F7A-590B5B3F53CA}"/>
          </ac:spMkLst>
        </pc:spChg>
        <pc:spChg chg="add mod">
          <ac:chgData name="VIRENDRA KUMAR VERMA" userId="S::virendra2001@iitg.ac.in::eaa9f545-4474-4b2b-b3ca-37f0be7657e1" providerId="AD" clId="Web-{6DEA30BB-8AC0-4543-8FA9-34B762C947A5}" dt="2022-09-06T18:08:31.397" v="1008"/>
          <ac:spMkLst>
            <pc:docMk/>
            <pc:sldMk cId="3346066765" sldId="258"/>
            <ac:spMk id="8" creationId="{B453266C-0FC0-CAFD-E2DF-860BEE92682C}"/>
          </ac:spMkLst>
        </pc:spChg>
        <pc:spChg chg="mod">
          <ac:chgData name="VIRENDRA KUMAR VERMA" userId="S::virendra2001@iitg.ac.in::eaa9f545-4474-4b2b-b3ca-37f0be7657e1" providerId="AD" clId="Web-{6DEA30BB-8AC0-4543-8FA9-34B762C947A5}" dt="2022-09-06T18:08:31.397" v="1008"/>
          <ac:spMkLst>
            <pc:docMk/>
            <pc:sldMk cId="3346066765" sldId="258"/>
            <ac:spMk id="9" creationId="{0C08E16D-8901-ACB5-9BCE-412219242221}"/>
          </ac:spMkLst>
        </pc:spChg>
        <pc:spChg chg="mod">
          <ac:chgData name="VIRENDRA KUMAR VERMA" userId="S::virendra2001@iitg.ac.in::eaa9f545-4474-4b2b-b3ca-37f0be7657e1" providerId="AD" clId="Web-{6DEA30BB-8AC0-4543-8FA9-34B762C947A5}" dt="2022-09-06T18:08:31.397" v="1008"/>
          <ac:spMkLst>
            <pc:docMk/>
            <pc:sldMk cId="3346066765" sldId="258"/>
            <ac:spMk id="10" creationId="{26E69012-FBB7-8F5E-ABDC-CB4204F000FB}"/>
          </ac:spMkLst>
        </pc:spChg>
        <pc:spChg chg="mod">
          <ac:chgData name="VIRENDRA KUMAR VERMA" userId="S::virendra2001@iitg.ac.in::eaa9f545-4474-4b2b-b3ca-37f0be7657e1" providerId="AD" clId="Web-{6DEA30BB-8AC0-4543-8FA9-34B762C947A5}" dt="2022-09-06T18:08:31.397" v="1008"/>
          <ac:spMkLst>
            <pc:docMk/>
            <pc:sldMk cId="3346066765" sldId="258"/>
            <ac:spMk id="13" creationId="{5EDC69D0-56A0-DC3C-B808-43AFEE94382B}"/>
          </ac:spMkLst>
        </pc:spChg>
        <pc:spChg chg="mod">
          <ac:chgData name="VIRENDRA KUMAR VERMA" userId="S::virendra2001@iitg.ac.in::eaa9f545-4474-4b2b-b3ca-37f0be7657e1" providerId="AD" clId="Web-{6DEA30BB-8AC0-4543-8FA9-34B762C947A5}" dt="2022-09-06T18:08:31.397" v="1008"/>
          <ac:spMkLst>
            <pc:docMk/>
            <pc:sldMk cId="3346066765" sldId="258"/>
            <ac:spMk id="14" creationId="{58A9B8A3-7BC0-83F7-6883-41EFFA3BC4AE}"/>
          </ac:spMkLst>
        </pc:spChg>
        <pc:spChg chg="mod">
          <ac:chgData name="VIRENDRA KUMAR VERMA" userId="S::virendra2001@iitg.ac.in::eaa9f545-4474-4b2b-b3ca-37f0be7657e1" providerId="AD" clId="Web-{6DEA30BB-8AC0-4543-8FA9-34B762C947A5}" dt="2022-09-06T18:08:31.397" v="1008"/>
          <ac:spMkLst>
            <pc:docMk/>
            <pc:sldMk cId="3346066765" sldId="258"/>
            <ac:spMk id="15" creationId="{5E91B1FE-9E70-BABE-409E-985D0E0F0ED6}"/>
          </ac:spMkLst>
        </pc:spChg>
        <pc:spChg chg="mod">
          <ac:chgData name="VIRENDRA KUMAR VERMA" userId="S::virendra2001@iitg.ac.in::eaa9f545-4474-4b2b-b3ca-37f0be7657e1" providerId="AD" clId="Web-{6DEA30BB-8AC0-4543-8FA9-34B762C947A5}" dt="2022-09-06T18:08:31.397" v="1008"/>
          <ac:spMkLst>
            <pc:docMk/>
            <pc:sldMk cId="3346066765" sldId="258"/>
            <ac:spMk id="16" creationId="{166E925B-BD3F-9F0D-809E-2AC890498D34}"/>
          </ac:spMkLst>
        </pc:spChg>
        <pc:spChg chg="mod">
          <ac:chgData name="VIRENDRA KUMAR VERMA" userId="S::virendra2001@iitg.ac.in::eaa9f545-4474-4b2b-b3ca-37f0be7657e1" providerId="AD" clId="Web-{6DEA30BB-8AC0-4543-8FA9-34B762C947A5}" dt="2022-09-06T18:08:31.397" v="1008"/>
          <ac:spMkLst>
            <pc:docMk/>
            <pc:sldMk cId="3346066765" sldId="258"/>
            <ac:spMk id="17" creationId="{FBBE69A2-4019-0354-44D5-CD701F0D7E26}"/>
          </ac:spMkLst>
        </pc:spChg>
        <pc:spChg chg="mod">
          <ac:chgData name="VIRENDRA KUMAR VERMA" userId="S::virendra2001@iitg.ac.in::eaa9f545-4474-4b2b-b3ca-37f0be7657e1" providerId="AD" clId="Web-{6DEA30BB-8AC0-4543-8FA9-34B762C947A5}" dt="2022-09-06T18:08:31.397" v="1008"/>
          <ac:spMkLst>
            <pc:docMk/>
            <pc:sldMk cId="3346066765" sldId="258"/>
            <ac:spMk id="18" creationId="{A8D2FC1D-5D0A-807A-EF84-3651F797AEBC}"/>
          </ac:spMkLst>
        </pc:spChg>
        <pc:grpChg chg="add mod">
          <ac:chgData name="VIRENDRA KUMAR VERMA" userId="S::virendra2001@iitg.ac.in::eaa9f545-4474-4b2b-b3ca-37f0be7657e1" providerId="AD" clId="Web-{6DEA30BB-8AC0-4543-8FA9-34B762C947A5}" dt="2022-09-06T18:08:31.397" v="1008"/>
          <ac:grpSpMkLst>
            <pc:docMk/>
            <pc:sldMk cId="3346066765" sldId="258"/>
            <ac:grpSpMk id="4" creationId="{7FCBE049-4652-266F-DB48-BDD7DE04DAF0}"/>
          </ac:grpSpMkLst>
        </pc:grpChg>
        <pc:grpChg chg="mod">
          <ac:chgData name="VIRENDRA KUMAR VERMA" userId="S::virendra2001@iitg.ac.in::eaa9f545-4474-4b2b-b3ca-37f0be7657e1" providerId="AD" clId="Web-{6DEA30BB-8AC0-4543-8FA9-34B762C947A5}" dt="2022-09-06T18:08:31.397" v="1008"/>
          <ac:grpSpMkLst>
            <pc:docMk/>
            <pc:sldMk cId="3346066765" sldId="258"/>
            <ac:grpSpMk id="19" creationId="{F1B8710B-6481-ED8E-875F-A5D71B796703}"/>
          </ac:grpSpMkLst>
        </pc:grpChg>
        <pc:picChg chg="mod">
          <ac:chgData name="VIRENDRA KUMAR VERMA" userId="S::virendra2001@iitg.ac.in::eaa9f545-4474-4b2b-b3ca-37f0be7657e1" providerId="AD" clId="Web-{6DEA30BB-8AC0-4543-8FA9-34B762C947A5}" dt="2022-09-06T18:08:31.397" v="1008"/>
          <ac:picMkLst>
            <pc:docMk/>
            <pc:sldMk cId="3346066765" sldId="258"/>
            <ac:picMk id="6" creationId="{01E43B6B-D8E1-4B33-BB62-6331E640C415}"/>
          </ac:picMkLst>
        </pc:picChg>
        <pc:picChg chg="mod">
          <ac:chgData name="VIRENDRA KUMAR VERMA" userId="S::virendra2001@iitg.ac.in::eaa9f545-4474-4b2b-b3ca-37f0be7657e1" providerId="AD" clId="Web-{6DEA30BB-8AC0-4543-8FA9-34B762C947A5}" dt="2022-09-06T18:08:31.397" v="1008"/>
          <ac:picMkLst>
            <pc:docMk/>
            <pc:sldMk cId="3346066765" sldId="258"/>
            <ac:picMk id="7" creationId="{2EA3A238-E2BF-705B-87C6-744A01BF96FB}"/>
          </ac:picMkLst>
        </pc:picChg>
      </pc:sldChg>
      <pc:sldChg chg="addSp delSp modSp mod modClrScheme chgLayout">
        <pc:chgData name="VIRENDRA KUMAR VERMA" userId="S::virendra2001@iitg.ac.in::eaa9f545-4474-4b2b-b3ca-37f0be7657e1" providerId="AD" clId="Web-{6DEA30BB-8AC0-4543-8FA9-34B762C947A5}" dt="2022-09-06T18:12:26.796" v="1050" actId="20577"/>
        <pc:sldMkLst>
          <pc:docMk/>
          <pc:sldMk cId="1612891930" sldId="259"/>
        </pc:sldMkLst>
        <pc:spChg chg="del">
          <ac:chgData name="VIRENDRA KUMAR VERMA" userId="S::virendra2001@iitg.ac.in::eaa9f545-4474-4b2b-b3ca-37f0be7657e1" providerId="AD" clId="Web-{6DEA30BB-8AC0-4543-8FA9-34B762C947A5}" dt="2022-09-06T17:42:24.969" v="319"/>
          <ac:spMkLst>
            <pc:docMk/>
            <pc:sldMk cId="1612891930" sldId="259"/>
            <ac:spMk id="2" creationId="{1B2D66F9-820C-46A4-9D05-705C96030D84}"/>
          </ac:spMkLst>
        </pc:spChg>
        <pc:spChg chg="mod">
          <ac:chgData name="VIRENDRA KUMAR VERMA" userId="S::virendra2001@iitg.ac.in::eaa9f545-4474-4b2b-b3ca-37f0be7657e1" providerId="AD" clId="Web-{6DEA30BB-8AC0-4543-8FA9-34B762C947A5}" dt="2022-09-06T18:08:31.397" v="1008"/>
          <ac:spMkLst>
            <pc:docMk/>
            <pc:sldMk cId="1612891930" sldId="259"/>
            <ac:spMk id="3" creationId="{A7988CF4-03DD-4F2E-BEA5-FB072CE563DA}"/>
          </ac:spMkLst>
        </pc:spChg>
        <pc:spChg chg="del mod">
          <ac:chgData name="VIRENDRA KUMAR VERMA" userId="S::virendra2001@iitg.ac.in::eaa9f545-4474-4b2b-b3ca-37f0be7657e1" providerId="AD" clId="Web-{6DEA30BB-8AC0-4543-8FA9-34B762C947A5}" dt="2022-09-06T18:11:32.404" v="1036"/>
          <ac:spMkLst>
            <pc:docMk/>
            <pc:sldMk cId="1612891930" sldId="259"/>
            <ac:spMk id="4" creationId="{2D415ADD-9C9B-44A9-A2F1-2E598B0FE022}"/>
          </ac:spMkLst>
        </pc:spChg>
        <pc:spChg chg="mod">
          <ac:chgData name="VIRENDRA KUMAR VERMA" userId="S::virendra2001@iitg.ac.in::eaa9f545-4474-4b2b-b3ca-37f0be7657e1" providerId="AD" clId="Web-{6DEA30BB-8AC0-4543-8FA9-34B762C947A5}" dt="2022-09-06T18:08:31.397" v="1008"/>
          <ac:spMkLst>
            <pc:docMk/>
            <pc:sldMk cId="1612891930" sldId="259"/>
            <ac:spMk id="57" creationId="{D3240960-5647-4B7D-7262-9F6CBC1DB1C6}"/>
          </ac:spMkLst>
        </pc:spChg>
        <pc:spChg chg="mod">
          <ac:chgData name="VIRENDRA KUMAR VERMA" userId="S::virendra2001@iitg.ac.in::eaa9f545-4474-4b2b-b3ca-37f0be7657e1" providerId="AD" clId="Web-{6DEA30BB-8AC0-4543-8FA9-34B762C947A5}" dt="2022-09-06T18:08:31.397" v="1008"/>
          <ac:spMkLst>
            <pc:docMk/>
            <pc:sldMk cId="1612891930" sldId="259"/>
            <ac:spMk id="58" creationId="{90BFA59B-FB20-6A18-B2CF-9BA7C0E42F74}"/>
          </ac:spMkLst>
        </pc:spChg>
        <pc:spChg chg="mod">
          <ac:chgData name="VIRENDRA KUMAR VERMA" userId="S::virendra2001@iitg.ac.in::eaa9f545-4474-4b2b-b3ca-37f0be7657e1" providerId="AD" clId="Web-{6DEA30BB-8AC0-4543-8FA9-34B762C947A5}" dt="2022-09-06T18:08:31.397" v="1008"/>
          <ac:spMkLst>
            <pc:docMk/>
            <pc:sldMk cId="1612891930" sldId="259"/>
            <ac:spMk id="59" creationId="{3602EEED-1C05-B3A4-D520-C99227375961}"/>
          </ac:spMkLst>
        </pc:spChg>
        <pc:spChg chg="mod">
          <ac:chgData name="VIRENDRA KUMAR VERMA" userId="S::virendra2001@iitg.ac.in::eaa9f545-4474-4b2b-b3ca-37f0be7657e1" providerId="AD" clId="Web-{6DEA30BB-8AC0-4543-8FA9-34B762C947A5}" dt="2022-09-06T18:08:31.397" v="1008"/>
          <ac:spMkLst>
            <pc:docMk/>
            <pc:sldMk cId="1612891930" sldId="259"/>
            <ac:spMk id="60" creationId="{34C06247-1FF2-86CA-9EBC-C61960315BD5}"/>
          </ac:spMkLst>
        </pc:spChg>
        <pc:spChg chg="mod">
          <ac:chgData name="VIRENDRA KUMAR VERMA" userId="S::virendra2001@iitg.ac.in::eaa9f545-4474-4b2b-b3ca-37f0be7657e1" providerId="AD" clId="Web-{6DEA30BB-8AC0-4543-8FA9-34B762C947A5}" dt="2022-09-06T18:08:31.397" v="1008"/>
          <ac:spMkLst>
            <pc:docMk/>
            <pc:sldMk cId="1612891930" sldId="259"/>
            <ac:spMk id="61" creationId="{842C20C0-E422-C715-7F77-64221F5518A3}"/>
          </ac:spMkLst>
        </pc:spChg>
        <pc:spChg chg="mod">
          <ac:chgData name="VIRENDRA KUMAR VERMA" userId="S::virendra2001@iitg.ac.in::eaa9f545-4474-4b2b-b3ca-37f0be7657e1" providerId="AD" clId="Web-{6DEA30BB-8AC0-4543-8FA9-34B762C947A5}" dt="2022-09-06T18:08:31.397" v="1008"/>
          <ac:spMkLst>
            <pc:docMk/>
            <pc:sldMk cId="1612891930" sldId="259"/>
            <ac:spMk id="62" creationId="{3BEF2D7B-5E40-8997-0308-FDB340C51F9B}"/>
          </ac:spMkLst>
        </pc:spChg>
        <pc:spChg chg="add mod">
          <ac:chgData name="VIRENDRA KUMAR VERMA" userId="S::virendra2001@iitg.ac.in::eaa9f545-4474-4b2b-b3ca-37f0be7657e1" providerId="AD" clId="Web-{6DEA30BB-8AC0-4543-8FA9-34B762C947A5}" dt="2022-09-06T18:12:26.796" v="1050" actId="20577"/>
          <ac:spMkLst>
            <pc:docMk/>
            <pc:sldMk cId="1612891930" sldId="259"/>
            <ac:spMk id="1197" creationId="{3D3E2245-3CA7-DE63-E40F-F3AA8EE4946A}"/>
          </ac:spMkLst>
        </pc:spChg>
        <pc:spChg chg="mod">
          <ac:chgData name="VIRENDRA KUMAR VERMA" userId="S::virendra2001@iitg.ac.in::eaa9f545-4474-4b2b-b3ca-37f0be7657e1" providerId="AD" clId="Web-{6DEA30BB-8AC0-4543-8FA9-34B762C947A5}" dt="2022-09-06T18:08:31.397" v="1008"/>
          <ac:spMkLst>
            <pc:docMk/>
            <pc:sldMk cId="1612891930" sldId="259"/>
            <ac:spMk id="1201" creationId="{601000A2-7F42-DE2B-4733-AAD73FEA8181}"/>
          </ac:spMkLst>
        </pc:spChg>
        <pc:spChg chg="mod">
          <ac:chgData name="VIRENDRA KUMAR VERMA" userId="S::virendra2001@iitg.ac.in::eaa9f545-4474-4b2b-b3ca-37f0be7657e1" providerId="AD" clId="Web-{6DEA30BB-8AC0-4543-8FA9-34B762C947A5}" dt="2022-09-06T18:08:31.397" v="1008"/>
          <ac:spMkLst>
            <pc:docMk/>
            <pc:sldMk cId="1612891930" sldId="259"/>
            <ac:spMk id="1226" creationId="{A02B1863-E5CE-9E49-CF15-23718CECA353}"/>
          </ac:spMkLst>
        </pc:spChg>
        <pc:grpChg chg="mod">
          <ac:chgData name="VIRENDRA KUMAR VERMA" userId="S::virendra2001@iitg.ac.in::eaa9f545-4474-4b2b-b3ca-37f0be7657e1" providerId="AD" clId="Web-{6DEA30BB-8AC0-4543-8FA9-34B762C947A5}" dt="2022-09-06T18:08:31.397" v="1008"/>
          <ac:grpSpMkLst>
            <pc:docMk/>
            <pc:sldMk cId="1612891930" sldId="259"/>
            <ac:grpSpMk id="63" creationId="{CD67138E-6031-0750-00A8-E6D299C2421B}"/>
          </ac:grpSpMkLst>
        </pc:grpChg>
        <pc:graphicFrameChg chg="mod">
          <ac:chgData name="VIRENDRA KUMAR VERMA" userId="S::virendra2001@iitg.ac.in::eaa9f545-4474-4b2b-b3ca-37f0be7657e1" providerId="AD" clId="Web-{6DEA30BB-8AC0-4543-8FA9-34B762C947A5}" dt="2022-09-06T18:08:31.397" v="1008"/>
          <ac:graphicFrameMkLst>
            <pc:docMk/>
            <pc:sldMk cId="1612891930" sldId="259"/>
            <ac:graphicFrameMk id="5" creationId="{0540F3EC-C64B-F7F8-2912-0D0DAF736510}"/>
          </ac:graphicFrameMkLst>
        </pc:graphicFrameChg>
      </pc:sldChg>
      <pc:sldChg chg="modSp mod modClrScheme chgLayout">
        <pc:chgData name="VIRENDRA KUMAR VERMA" userId="S::virendra2001@iitg.ac.in::eaa9f545-4474-4b2b-b3ca-37f0be7657e1" providerId="AD" clId="Web-{6DEA30BB-8AC0-4543-8FA9-34B762C947A5}" dt="2022-09-06T18:08:31.397" v="1008"/>
        <pc:sldMkLst>
          <pc:docMk/>
          <pc:sldMk cId="3779546206" sldId="260"/>
        </pc:sldMkLst>
        <pc:spChg chg="mod">
          <ac:chgData name="VIRENDRA KUMAR VERMA" userId="S::virendra2001@iitg.ac.in::eaa9f545-4474-4b2b-b3ca-37f0be7657e1" providerId="AD" clId="Web-{6DEA30BB-8AC0-4543-8FA9-34B762C947A5}" dt="2022-09-06T18:08:31.397" v="1008"/>
          <ac:spMkLst>
            <pc:docMk/>
            <pc:sldMk cId="3779546206" sldId="260"/>
            <ac:spMk id="2" creationId="{AAC3E479-4B9B-45F8-A7A7-BEBCA3F2D0BE}"/>
          </ac:spMkLst>
        </pc:spChg>
        <pc:spChg chg="mod">
          <ac:chgData name="VIRENDRA KUMAR VERMA" userId="S::virendra2001@iitg.ac.in::eaa9f545-4474-4b2b-b3ca-37f0be7657e1" providerId="AD" clId="Web-{6DEA30BB-8AC0-4543-8FA9-34B762C947A5}" dt="2022-09-06T18:08:31.397" v="1008"/>
          <ac:spMkLst>
            <pc:docMk/>
            <pc:sldMk cId="3779546206" sldId="260"/>
            <ac:spMk id="3" creationId="{A20B9FE7-AF1F-470C-BBC6-4FF3DCD5F36C}"/>
          </ac:spMkLst>
        </pc:spChg>
        <pc:spChg chg="mod">
          <ac:chgData name="VIRENDRA KUMAR VERMA" userId="S::virendra2001@iitg.ac.in::eaa9f545-4474-4b2b-b3ca-37f0be7657e1" providerId="AD" clId="Web-{6DEA30BB-8AC0-4543-8FA9-34B762C947A5}" dt="2022-09-06T18:08:31.397" v="1008"/>
          <ac:spMkLst>
            <pc:docMk/>
            <pc:sldMk cId="3779546206" sldId="260"/>
            <ac:spMk id="5" creationId="{150F1474-44C2-B32D-9F15-30FB4822F88B}"/>
          </ac:spMkLst>
        </pc:spChg>
        <pc:spChg chg="mod">
          <ac:chgData name="VIRENDRA KUMAR VERMA" userId="S::virendra2001@iitg.ac.in::eaa9f545-4474-4b2b-b3ca-37f0be7657e1" providerId="AD" clId="Web-{6DEA30BB-8AC0-4543-8FA9-34B762C947A5}" dt="2022-09-06T18:08:31.397" v="1008"/>
          <ac:spMkLst>
            <pc:docMk/>
            <pc:sldMk cId="3779546206" sldId="260"/>
            <ac:spMk id="6" creationId="{16EAA9D2-B17F-E990-00AB-857F745E6F44}"/>
          </ac:spMkLst>
        </pc:spChg>
        <pc:spChg chg="mod">
          <ac:chgData name="VIRENDRA KUMAR VERMA" userId="S::virendra2001@iitg.ac.in::eaa9f545-4474-4b2b-b3ca-37f0be7657e1" providerId="AD" clId="Web-{6DEA30BB-8AC0-4543-8FA9-34B762C947A5}" dt="2022-09-06T18:08:31.397" v="1008"/>
          <ac:spMkLst>
            <pc:docMk/>
            <pc:sldMk cId="3779546206" sldId="260"/>
            <ac:spMk id="7" creationId="{ADD82EF9-241A-CF79-F98A-A160A7FD48D1}"/>
          </ac:spMkLst>
        </pc:spChg>
        <pc:spChg chg="mod">
          <ac:chgData name="VIRENDRA KUMAR VERMA" userId="S::virendra2001@iitg.ac.in::eaa9f545-4474-4b2b-b3ca-37f0be7657e1" providerId="AD" clId="Web-{6DEA30BB-8AC0-4543-8FA9-34B762C947A5}" dt="2022-09-06T18:08:31.397" v="1008"/>
          <ac:spMkLst>
            <pc:docMk/>
            <pc:sldMk cId="3779546206" sldId="260"/>
            <ac:spMk id="8" creationId="{2BED78E6-3D62-AE6C-D181-8572276D6A68}"/>
          </ac:spMkLst>
        </pc:spChg>
        <pc:spChg chg="mod">
          <ac:chgData name="VIRENDRA KUMAR VERMA" userId="S::virendra2001@iitg.ac.in::eaa9f545-4474-4b2b-b3ca-37f0be7657e1" providerId="AD" clId="Web-{6DEA30BB-8AC0-4543-8FA9-34B762C947A5}" dt="2022-09-06T18:08:31.397" v="1008"/>
          <ac:spMkLst>
            <pc:docMk/>
            <pc:sldMk cId="3779546206" sldId="260"/>
            <ac:spMk id="9" creationId="{54E0097B-98D5-03C6-642B-1E57C9154CA3}"/>
          </ac:spMkLst>
        </pc:spChg>
        <pc:spChg chg="mod">
          <ac:chgData name="VIRENDRA KUMAR VERMA" userId="S::virendra2001@iitg.ac.in::eaa9f545-4474-4b2b-b3ca-37f0be7657e1" providerId="AD" clId="Web-{6DEA30BB-8AC0-4543-8FA9-34B762C947A5}" dt="2022-09-06T18:08:31.397" v="1008"/>
          <ac:spMkLst>
            <pc:docMk/>
            <pc:sldMk cId="3779546206" sldId="260"/>
            <ac:spMk id="10" creationId="{55C54518-23F3-98C9-3840-083951345527}"/>
          </ac:spMkLst>
        </pc:spChg>
        <pc:grpChg chg="mod">
          <ac:chgData name="VIRENDRA KUMAR VERMA" userId="S::virendra2001@iitg.ac.in::eaa9f545-4474-4b2b-b3ca-37f0be7657e1" providerId="AD" clId="Web-{6DEA30BB-8AC0-4543-8FA9-34B762C947A5}" dt="2022-09-06T18:08:31.397" v="1008"/>
          <ac:grpSpMkLst>
            <pc:docMk/>
            <pc:sldMk cId="3779546206" sldId="260"/>
            <ac:grpSpMk id="11" creationId="{4A0002B2-F904-4CB9-69DE-0A48984883F2}"/>
          </ac:grpSpMkLst>
        </pc:grpChg>
        <pc:graphicFrameChg chg="mod">
          <ac:chgData name="VIRENDRA KUMAR VERMA" userId="S::virendra2001@iitg.ac.in::eaa9f545-4474-4b2b-b3ca-37f0be7657e1" providerId="AD" clId="Web-{6DEA30BB-8AC0-4543-8FA9-34B762C947A5}" dt="2022-09-06T18:08:31.397" v="1008"/>
          <ac:graphicFrameMkLst>
            <pc:docMk/>
            <pc:sldMk cId="3779546206" sldId="260"/>
            <ac:graphicFrameMk id="19" creationId="{78808C23-99F5-EF8B-C009-BD254DD28A0E}"/>
          </ac:graphicFrameMkLst>
        </pc:graphicFrameChg>
      </pc:sldChg>
      <pc:sldChg chg="addSp delSp modSp mod modClrScheme chgLayout">
        <pc:chgData name="VIRENDRA KUMAR VERMA" userId="S::virendra2001@iitg.ac.in::eaa9f545-4474-4b2b-b3ca-37f0be7657e1" providerId="AD" clId="Web-{6DEA30BB-8AC0-4543-8FA9-34B762C947A5}" dt="2022-09-06T18:14:40.238" v="1098" actId="1076"/>
        <pc:sldMkLst>
          <pc:docMk/>
          <pc:sldMk cId="2654141271" sldId="261"/>
        </pc:sldMkLst>
        <pc:spChg chg="del mod">
          <ac:chgData name="VIRENDRA KUMAR VERMA" userId="S::virendra2001@iitg.ac.in::eaa9f545-4474-4b2b-b3ca-37f0be7657e1" providerId="AD" clId="Web-{6DEA30BB-8AC0-4543-8FA9-34B762C947A5}" dt="2022-09-06T18:14:34.238" v="1097"/>
          <ac:spMkLst>
            <pc:docMk/>
            <pc:sldMk cId="2654141271" sldId="261"/>
            <ac:spMk id="3" creationId="{0DC70FA3-68A9-4880-883B-EAAD4762E3D8}"/>
          </ac:spMkLst>
        </pc:spChg>
        <pc:spChg chg="mod">
          <ac:chgData name="VIRENDRA KUMAR VERMA" userId="S::virendra2001@iitg.ac.in::eaa9f545-4474-4b2b-b3ca-37f0be7657e1" providerId="AD" clId="Web-{6DEA30BB-8AC0-4543-8FA9-34B762C947A5}" dt="2022-09-06T18:08:31.397" v="1008"/>
          <ac:spMkLst>
            <pc:docMk/>
            <pc:sldMk cId="2654141271" sldId="261"/>
            <ac:spMk id="4" creationId="{6EB89459-5287-4D80-B39C-D64A04BC0204}"/>
          </ac:spMkLst>
        </pc:spChg>
        <pc:spChg chg="mod">
          <ac:chgData name="VIRENDRA KUMAR VERMA" userId="S::virendra2001@iitg.ac.in::eaa9f545-4474-4b2b-b3ca-37f0be7657e1" providerId="AD" clId="Web-{6DEA30BB-8AC0-4543-8FA9-34B762C947A5}" dt="2022-09-06T18:08:31.397" v="1008"/>
          <ac:spMkLst>
            <pc:docMk/>
            <pc:sldMk cId="2654141271" sldId="261"/>
            <ac:spMk id="7" creationId="{CEC6FA5F-3A0C-2BB0-449C-4041E2F7C4B4}"/>
          </ac:spMkLst>
        </pc:spChg>
        <pc:spChg chg="mod">
          <ac:chgData name="VIRENDRA KUMAR VERMA" userId="S::virendra2001@iitg.ac.in::eaa9f545-4474-4b2b-b3ca-37f0be7657e1" providerId="AD" clId="Web-{6DEA30BB-8AC0-4543-8FA9-34B762C947A5}" dt="2022-09-06T18:08:31.397" v="1008"/>
          <ac:spMkLst>
            <pc:docMk/>
            <pc:sldMk cId="2654141271" sldId="261"/>
            <ac:spMk id="8" creationId="{D00F1CAE-7BFE-50BC-2A97-6D7266DA61A9}"/>
          </ac:spMkLst>
        </pc:spChg>
        <pc:spChg chg="mod">
          <ac:chgData name="VIRENDRA KUMAR VERMA" userId="S::virendra2001@iitg.ac.in::eaa9f545-4474-4b2b-b3ca-37f0be7657e1" providerId="AD" clId="Web-{6DEA30BB-8AC0-4543-8FA9-34B762C947A5}" dt="2022-09-06T18:08:31.397" v="1008"/>
          <ac:spMkLst>
            <pc:docMk/>
            <pc:sldMk cId="2654141271" sldId="261"/>
            <ac:spMk id="9" creationId="{D598E9CA-D537-822A-8A30-19308DC65C95}"/>
          </ac:spMkLst>
        </pc:spChg>
        <pc:spChg chg="mod">
          <ac:chgData name="VIRENDRA KUMAR VERMA" userId="S::virendra2001@iitg.ac.in::eaa9f545-4474-4b2b-b3ca-37f0be7657e1" providerId="AD" clId="Web-{6DEA30BB-8AC0-4543-8FA9-34B762C947A5}" dt="2022-09-06T18:08:31.397" v="1008"/>
          <ac:spMkLst>
            <pc:docMk/>
            <pc:sldMk cId="2654141271" sldId="261"/>
            <ac:spMk id="10" creationId="{54293013-FBFE-FD26-5EAF-CB8B6F2A05CA}"/>
          </ac:spMkLst>
        </pc:spChg>
        <pc:spChg chg="mod">
          <ac:chgData name="VIRENDRA KUMAR VERMA" userId="S::virendra2001@iitg.ac.in::eaa9f545-4474-4b2b-b3ca-37f0be7657e1" providerId="AD" clId="Web-{6DEA30BB-8AC0-4543-8FA9-34B762C947A5}" dt="2022-09-06T18:08:31.397" v="1008"/>
          <ac:spMkLst>
            <pc:docMk/>
            <pc:sldMk cId="2654141271" sldId="261"/>
            <ac:spMk id="11" creationId="{13005563-856E-9B86-37C2-0CD79B4E3D49}"/>
          </ac:spMkLst>
        </pc:spChg>
        <pc:spChg chg="mod">
          <ac:chgData name="VIRENDRA KUMAR VERMA" userId="S::virendra2001@iitg.ac.in::eaa9f545-4474-4b2b-b3ca-37f0be7657e1" providerId="AD" clId="Web-{6DEA30BB-8AC0-4543-8FA9-34B762C947A5}" dt="2022-09-06T18:08:31.397" v="1008"/>
          <ac:spMkLst>
            <pc:docMk/>
            <pc:sldMk cId="2654141271" sldId="261"/>
            <ac:spMk id="12" creationId="{4C38FE3D-4FA7-85AC-8E54-8954D042DE34}"/>
          </ac:spMkLst>
        </pc:spChg>
        <pc:grpChg chg="mod">
          <ac:chgData name="VIRENDRA KUMAR VERMA" userId="S::virendra2001@iitg.ac.in::eaa9f545-4474-4b2b-b3ca-37f0be7657e1" providerId="AD" clId="Web-{6DEA30BB-8AC0-4543-8FA9-34B762C947A5}" dt="2022-09-06T18:08:31.397" v="1008"/>
          <ac:grpSpMkLst>
            <pc:docMk/>
            <pc:sldMk cId="2654141271" sldId="261"/>
            <ac:grpSpMk id="13" creationId="{1105F346-D8FD-2AED-9B30-F9D71E00E6E8}"/>
          </ac:grpSpMkLst>
        </pc:grpChg>
        <pc:graphicFrameChg chg="mod modGraphic">
          <ac:chgData name="VIRENDRA KUMAR VERMA" userId="S::virendra2001@iitg.ac.in::eaa9f545-4474-4b2b-b3ca-37f0be7657e1" providerId="AD" clId="Web-{6DEA30BB-8AC0-4543-8FA9-34B762C947A5}" dt="2022-09-06T18:14:40.238" v="1098" actId="1076"/>
          <ac:graphicFrameMkLst>
            <pc:docMk/>
            <pc:sldMk cId="2654141271" sldId="261"/>
            <ac:graphicFrameMk id="2" creationId="{E5BA8D6D-C94B-46FF-9A00-E0F778E94FB8}"/>
          </ac:graphicFrameMkLst>
        </pc:graphicFrameChg>
        <pc:cxnChg chg="add del mod">
          <ac:chgData name="VIRENDRA KUMAR VERMA" userId="S::virendra2001@iitg.ac.in::eaa9f545-4474-4b2b-b3ca-37f0be7657e1" providerId="AD" clId="Web-{6DEA30BB-8AC0-4543-8FA9-34B762C947A5}" dt="2022-09-06T17:27:20.266" v="160"/>
          <ac:cxnSpMkLst>
            <pc:docMk/>
            <pc:sldMk cId="2654141271" sldId="261"/>
            <ac:cxnSpMk id="3" creationId="{C4F48778-3DB5-0F29-C1A7-DF60709101EF}"/>
          </ac:cxnSpMkLst>
        </pc:cxnChg>
      </pc:sldChg>
      <pc:sldChg chg="modSp mod modClrScheme chgLayout">
        <pc:chgData name="VIRENDRA KUMAR VERMA" userId="S::virendra2001@iitg.ac.in::eaa9f545-4474-4b2b-b3ca-37f0be7657e1" providerId="AD" clId="Web-{6DEA30BB-8AC0-4543-8FA9-34B762C947A5}" dt="2022-09-06T18:08:31.397" v="1008"/>
        <pc:sldMkLst>
          <pc:docMk/>
          <pc:sldMk cId="3809324662" sldId="262"/>
        </pc:sldMkLst>
        <pc:spChg chg="mod">
          <ac:chgData name="VIRENDRA KUMAR VERMA" userId="S::virendra2001@iitg.ac.in::eaa9f545-4474-4b2b-b3ca-37f0be7657e1" providerId="AD" clId="Web-{6DEA30BB-8AC0-4543-8FA9-34B762C947A5}" dt="2022-09-06T18:08:31.397" v="1008"/>
          <ac:spMkLst>
            <pc:docMk/>
            <pc:sldMk cId="3809324662" sldId="262"/>
            <ac:spMk id="5" creationId="{549DB5C1-BB3C-49D7-9615-FAE8F1CD7451}"/>
          </ac:spMkLst>
        </pc:spChg>
        <pc:spChg chg="mod">
          <ac:chgData name="VIRENDRA KUMAR VERMA" userId="S::virendra2001@iitg.ac.in::eaa9f545-4474-4b2b-b3ca-37f0be7657e1" providerId="AD" clId="Web-{6DEA30BB-8AC0-4543-8FA9-34B762C947A5}" dt="2022-09-06T18:08:31.397" v="1008"/>
          <ac:spMkLst>
            <pc:docMk/>
            <pc:sldMk cId="3809324662" sldId="262"/>
            <ac:spMk id="6" creationId="{2E94179C-03CD-060A-D575-291CDA328F5A}"/>
          </ac:spMkLst>
        </pc:spChg>
        <pc:spChg chg="mod">
          <ac:chgData name="VIRENDRA KUMAR VERMA" userId="S::virendra2001@iitg.ac.in::eaa9f545-4474-4b2b-b3ca-37f0be7657e1" providerId="AD" clId="Web-{6DEA30BB-8AC0-4543-8FA9-34B762C947A5}" dt="2022-09-06T18:08:31.397" v="1008"/>
          <ac:spMkLst>
            <pc:docMk/>
            <pc:sldMk cId="3809324662" sldId="262"/>
            <ac:spMk id="7" creationId="{C8CF2913-747A-D74F-0BF2-3E7671CFCD3B}"/>
          </ac:spMkLst>
        </pc:spChg>
        <pc:spChg chg="mod">
          <ac:chgData name="VIRENDRA KUMAR VERMA" userId="S::virendra2001@iitg.ac.in::eaa9f545-4474-4b2b-b3ca-37f0be7657e1" providerId="AD" clId="Web-{6DEA30BB-8AC0-4543-8FA9-34B762C947A5}" dt="2022-09-06T18:08:31.397" v="1008"/>
          <ac:spMkLst>
            <pc:docMk/>
            <pc:sldMk cId="3809324662" sldId="262"/>
            <ac:spMk id="9" creationId="{F9BBDD16-1911-4B41-89E1-294A9D44E616}"/>
          </ac:spMkLst>
        </pc:spChg>
        <pc:spChg chg="mod">
          <ac:chgData name="VIRENDRA KUMAR VERMA" userId="S::virendra2001@iitg.ac.in::eaa9f545-4474-4b2b-b3ca-37f0be7657e1" providerId="AD" clId="Web-{6DEA30BB-8AC0-4543-8FA9-34B762C947A5}" dt="2022-09-06T18:08:31.397" v="1008"/>
          <ac:spMkLst>
            <pc:docMk/>
            <pc:sldMk cId="3809324662" sldId="262"/>
            <ac:spMk id="10" creationId="{E0783859-B749-4BE8-9423-32D2587FF744}"/>
          </ac:spMkLst>
        </pc:spChg>
        <pc:spChg chg="mod">
          <ac:chgData name="VIRENDRA KUMAR VERMA" userId="S::virendra2001@iitg.ac.in::eaa9f545-4474-4b2b-b3ca-37f0be7657e1" providerId="AD" clId="Web-{6DEA30BB-8AC0-4543-8FA9-34B762C947A5}" dt="2022-09-06T18:08:31.397" v="1008"/>
          <ac:spMkLst>
            <pc:docMk/>
            <pc:sldMk cId="3809324662" sldId="262"/>
            <ac:spMk id="13" creationId="{177DB9A9-95C6-1888-8FFB-57460C47868B}"/>
          </ac:spMkLst>
        </pc:spChg>
        <pc:spChg chg="mod">
          <ac:chgData name="VIRENDRA KUMAR VERMA" userId="S::virendra2001@iitg.ac.in::eaa9f545-4474-4b2b-b3ca-37f0be7657e1" providerId="AD" clId="Web-{6DEA30BB-8AC0-4543-8FA9-34B762C947A5}" dt="2022-09-06T18:08:31.397" v="1008"/>
          <ac:spMkLst>
            <pc:docMk/>
            <pc:sldMk cId="3809324662" sldId="262"/>
            <ac:spMk id="14" creationId="{02E086E3-1420-4608-E151-8369A773546A}"/>
          </ac:spMkLst>
        </pc:spChg>
        <pc:spChg chg="mod">
          <ac:chgData name="VIRENDRA KUMAR VERMA" userId="S::virendra2001@iitg.ac.in::eaa9f545-4474-4b2b-b3ca-37f0be7657e1" providerId="AD" clId="Web-{6DEA30BB-8AC0-4543-8FA9-34B762C947A5}" dt="2022-09-06T18:08:31.397" v="1008"/>
          <ac:spMkLst>
            <pc:docMk/>
            <pc:sldMk cId="3809324662" sldId="262"/>
            <ac:spMk id="15" creationId="{BC254362-4DFE-4389-7EA7-737CB14A230F}"/>
          </ac:spMkLst>
        </pc:spChg>
        <pc:spChg chg="mod">
          <ac:chgData name="VIRENDRA KUMAR VERMA" userId="S::virendra2001@iitg.ac.in::eaa9f545-4474-4b2b-b3ca-37f0be7657e1" providerId="AD" clId="Web-{6DEA30BB-8AC0-4543-8FA9-34B762C947A5}" dt="2022-09-06T18:08:31.397" v="1008"/>
          <ac:spMkLst>
            <pc:docMk/>
            <pc:sldMk cId="3809324662" sldId="262"/>
            <ac:spMk id="16" creationId="{2A8804D4-C23F-F929-872C-7788FD71417A}"/>
          </ac:spMkLst>
        </pc:spChg>
        <pc:spChg chg="mod">
          <ac:chgData name="VIRENDRA KUMAR VERMA" userId="S::virendra2001@iitg.ac.in::eaa9f545-4474-4b2b-b3ca-37f0be7657e1" providerId="AD" clId="Web-{6DEA30BB-8AC0-4543-8FA9-34B762C947A5}" dt="2022-09-06T18:08:31.397" v="1008"/>
          <ac:spMkLst>
            <pc:docMk/>
            <pc:sldMk cId="3809324662" sldId="262"/>
            <ac:spMk id="17" creationId="{5C390C85-16A0-BC2C-F0B4-A7161C325660}"/>
          </ac:spMkLst>
        </pc:spChg>
        <pc:spChg chg="mod">
          <ac:chgData name="VIRENDRA KUMAR VERMA" userId="S::virendra2001@iitg.ac.in::eaa9f545-4474-4b2b-b3ca-37f0be7657e1" providerId="AD" clId="Web-{6DEA30BB-8AC0-4543-8FA9-34B762C947A5}" dt="2022-09-06T18:08:31.397" v="1008"/>
          <ac:spMkLst>
            <pc:docMk/>
            <pc:sldMk cId="3809324662" sldId="262"/>
            <ac:spMk id="18" creationId="{C0049C75-F32D-FC8F-CA4B-4E2E6E0D5433}"/>
          </ac:spMkLst>
        </pc:spChg>
        <pc:grpChg chg="mod">
          <ac:chgData name="VIRENDRA KUMAR VERMA" userId="S::virendra2001@iitg.ac.in::eaa9f545-4474-4b2b-b3ca-37f0be7657e1" providerId="AD" clId="Web-{6DEA30BB-8AC0-4543-8FA9-34B762C947A5}" dt="2022-09-06T18:08:31.397" v="1008"/>
          <ac:grpSpMkLst>
            <pc:docMk/>
            <pc:sldMk cId="3809324662" sldId="262"/>
            <ac:grpSpMk id="19" creationId="{D054BA19-940E-B0F9-8151-00AE7668D690}"/>
          </ac:grpSpMkLst>
        </pc:grpChg>
        <pc:picChg chg="mod">
          <ac:chgData name="VIRENDRA KUMAR VERMA" userId="S::virendra2001@iitg.ac.in::eaa9f545-4474-4b2b-b3ca-37f0be7657e1" providerId="AD" clId="Web-{6DEA30BB-8AC0-4543-8FA9-34B762C947A5}" dt="2022-09-06T18:08:31.397" v="1008"/>
          <ac:picMkLst>
            <pc:docMk/>
            <pc:sldMk cId="3809324662" sldId="262"/>
            <ac:picMk id="2" creationId="{DC16B1DC-1046-4D21-803C-00FEEA6F5A14}"/>
          </ac:picMkLst>
        </pc:picChg>
        <pc:picChg chg="mod">
          <ac:chgData name="VIRENDRA KUMAR VERMA" userId="S::virendra2001@iitg.ac.in::eaa9f545-4474-4b2b-b3ca-37f0be7657e1" providerId="AD" clId="Web-{6DEA30BB-8AC0-4543-8FA9-34B762C947A5}" dt="2022-09-06T18:08:31.397" v="1008"/>
          <ac:picMkLst>
            <pc:docMk/>
            <pc:sldMk cId="3809324662" sldId="262"/>
            <ac:picMk id="3" creationId="{89F9014A-2A90-4D28-B778-81A94EF4B4EE}"/>
          </ac:picMkLst>
        </pc:picChg>
        <pc:picChg chg="mod">
          <ac:chgData name="VIRENDRA KUMAR VERMA" userId="S::virendra2001@iitg.ac.in::eaa9f545-4474-4b2b-b3ca-37f0be7657e1" providerId="AD" clId="Web-{6DEA30BB-8AC0-4543-8FA9-34B762C947A5}" dt="2022-09-06T18:08:31.397" v="1008"/>
          <ac:picMkLst>
            <pc:docMk/>
            <pc:sldMk cId="3809324662" sldId="262"/>
            <ac:picMk id="4" creationId="{C8FBBD87-C614-4C4A-B15C-5E86363EFEC5}"/>
          </ac:picMkLst>
        </pc:picChg>
      </pc:sldChg>
      <pc:sldChg chg="modSp mod modClrScheme chgLayout">
        <pc:chgData name="VIRENDRA KUMAR VERMA" userId="S::virendra2001@iitg.ac.in::eaa9f545-4474-4b2b-b3ca-37f0be7657e1" providerId="AD" clId="Web-{6DEA30BB-8AC0-4543-8FA9-34B762C947A5}" dt="2022-09-06T18:08:31.397" v="1008"/>
        <pc:sldMkLst>
          <pc:docMk/>
          <pc:sldMk cId="245267287" sldId="263"/>
        </pc:sldMkLst>
        <pc:spChg chg="mod">
          <ac:chgData name="VIRENDRA KUMAR VERMA" userId="S::virendra2001@iitg.ac.in::eaa9f545-4474-4b2b-b3ca-37f0be7657e1" providerId="AD" clId="Web-{6DEA30BB-8AC0-4543-8FA9-34B762C947A5}" dt="2022-09-06T18:08:31.397" v="1008"/>
          <ac:spMkLst>
            <pc:docMk/>
            <pc:sldMk cId="245267287" sldId="263"/>
            <ac:spMk id="4" creationId="{02BE8AAD-66BF-4E01-82E7-C29A8688860D}"/>
          </ac:spMkLst>
        </pc:spChg>
        <pc:spChg chg="mod">
          <ac:chgData name="VIRENDRA KUMAR VERMA" userId="S::virendra2001@iitg.ac.in::eaa9f545-4474-4b2b-b3ca-37f0be7657e1" providerId="AD" clId="Web-{6DEA30BB-8AC0-4543-8FA9-34B762C947A5}" dt="2022-09-06T18:08:31.397" v="1008"/>
          <ac:spMkLst>
            <pc:docMk/>
            <pc:sldMk cId="245267287" sldId="263"/>
            <ac:spMk id="5" creationId="{B072A45A-E790-4F9B-8F8C-A542ABD03177}"/>
          </ac:spMkLst>
        </pc:spChg>
        <pc:spChg chg="mod">
          <ac:chgData name="VIRENDRA KUMAR VERMA" userId="S::virendra2001@iitg.ac.in::eaa9f545-4474-4b2b-b3ca-37f0be7657e1" providerId="AD" clId="Web-{6DEA30BB-8AC0-4543-8FA9-34B762C947A5}" dt="2022-09-06T18:08:31.397" v="1008"/>
          <ac:spMkLst>
            <pc:docMk/>
            <pc:sldMk cId="245267287" sldId="263"/>
            <ac:spMk id="6" creationId="{DD5A4FE4-7AAB-4FE5-ABCF-A057E23CB0B8}"/>
          </ac:spMkLst>
        </pc:spChg>
        <pc:spChg chg="mod">
          <ac:chgData name="VIRENDRA KUMAR VERMA" userId="S::virendra2001@iitg.ac.in::eaa9f545-4474-4b2b-b3ca-37f0be7657e1" providerId="AD" clId="Web-{6DEA30BB-8AC0-4543-8FA9-34B762C947A5}" dt="2022-09-06T18:08:31.397" v="1008"/>
          <ac:spMkLst>
            <pc:docMk/>
            <pc:sldMk cId="245267287" sldId="263"/>
            <ac:spMk id="10" creationId="{25CC97D2-61A4-C424-80A8-565D0CD38238}"/>
          </ac:spMkLst>
        </pc:spChg>
        <pc:spChg chg="mod">
          <ac:chgData name="VIRENDRA KUMAR VERMA" userId="S::virendra2001@iitg.ac.in::eaa9f545-4474-4b2b-b3ca-37f0be7657e1" providerId="AD" clId="Web-{6DEA30BB-8AC0-4543-8FA9-34B762C947A5}" dt="2022-09-06T18:08:31.397" v="1008"/>
          <ac:spMkLst>
            <pc:docMk/>
            <pc:sldMk cId="245267287" sldId="263"/>
            <ac:spMk id="11" creationId="{23ED8974-508F-31B3-677C-06F0EBCD86E7}"/>
          </ac:spMkLst>
        </pc:spChg>
        <pc:spChg chg="mod">
          <ac:chgData name="VIRENDRA KUMAR VERMA" userId="S::virendra2001@iitg.ac.in::eaa9f545-4474-4b2b-b3ca-37f0be7657e1" providerId="AD" clId="Web-{6DEA30BB-8AC0-4543-8FA9-34B762C947A5}" dt="2022-09-06T18:08:31.397" v="1008"/>
          <ac:spMkLst>
            <pc:docMk/>
            <pc:sldMk cId="245267287" sldId="263"/>
            <ac:spMk id="12" creationId="{40BC59CA-371B-0717-50BF-B92E3A9162D3}"/>
          </ac:spMkLst>
        </pc:spChg>
        <pc:spChg chg="mod">
          <ac:chgData name="VIRENDRA KUMAR VERMA" userId="S::virendra2001@iitg.ac.in::eaa9f545-4474-4b2b-b3ca-37f0be7657e1" providerId="AD" clId="Web-{6DEA30BB-8AC0-4543-8FA9-34B762C947A5}" dt="2022-09-06T18:08:31.397" v="1008"/>
          <ac:spMkLst>
            <pc:docMk/>
            <pc:sldMk cId="245267287" sldId="263"/>
            <ac:spMk id="13" creationId="{65D7FF39-B3F6-4462-E4E9-A6A4FC0128D2}"/>
          </ac:spMkLst>
        </pc:spChg>
        <pc:spChg chg="mod">
          <ac:chgData name="VIRENDRA KUMAR VERMA" userId="S::virendra2001@iitg.ac.in::eaa9f545-4474-4b2b-b3ca-37f0be7657e1" providerId="AD" clId="Web-{6DEA30BB-8AC0-4543-8FA9-34B762C947A5}" dt="2022-09-06T18:08:31.397" v="1008"/>
          <ac:spMkLst>
            <pc:docMk/>
            <pc:sldMk cId="245267287" sldId="263"/>
            <ac:spMk id="14" creationId="{7BAF3AD2-00FD-EB4F-E1F3-163D88844977}"/>
          </ac:spMkLst>
        </pc:spChg>
        <pc:spChg chg="mod">
          <ac:chgData name="VIRENDRA KUMAR VERMA" userId="S::virendra2001@iitg.ac.in::eaa9f545-4474-4b2b-b3ca-37f0be7657e1" providerId="AD" clId="Web-{6DEA30BB-8AC0-4543-8FA9-34B762C947A5}" dt="2022-09-06T18:08:31.397" v="1008"/>
          <ac:spMkLst>
            <pc:docMk/>
            <pc:sldMk cId="245267287" sldId="263"/>
            <ac:spMk id="15" creationId="{AE551645-8B0E-2E8D-6918-ED524302BD5D}"/>
          </ac:spMkLst>
        </pc:spChg>
        <pc:grpChg chg="mod">
          <ac:chgData name="VIRENDRA KUMAR VERMA" userId="S::virendra2001@iitg.ac.in::eaa9f545-4474-4b2b-b3ca-37f0be7657e1" providerId="AD" clId="Web-{6DEA30BB-8AC0-4543-8FA9-34B762C947A5}" dt="2022-09-06T18:08:31.397" v="1008"/>
          <ac:grpSpMkLst>
            <pc:docMk/>
            <pc:sldMk cId="245267287" sldId="263"/>
            <ac:grpSpMk id="16" creationId="{5974B09A-5AD5-423E-B8AD-80B9F65409A1}"/>
          </ac:grpSpMkLst>
        </pc:grpChg>
        <pc:picChg chg="mod">
          <ac:chgData name="VIRENDRA KUMAR VERMA" userId="S::virendra2001@iitg.ac.in::eaa9f545-4474-4b2b-b3ca-37f0be7657e1" providerId="AD" clId="Web-{6DEA30BB-8AC0-4543-8FA9-34B762C947A5}" dt="2022-09-06T18:08:31.397" v="1008"/>
          <ac:picMkLst>
            <pc:docMk/>
            <pc:sldMk cId="245267287" sldId="263"/>
            <ac:picMk id="2" creationId="{278360F5-EA47-416E-B061-539926D29960}"/>
          </ac:picMkLst>
        </pc:picChg>
        <pc:picChg chg="mod">
          <ac:chgData name="VIRENDRA KUMAR VERMA" userId="S::virendra2001@iitg.ac.in::eaa9f545-4474-4b2b-b3ca-37f0be7657e1" providerId="AD" clId="Web-{6DEA30BB-8AC0-4543-8FA9-34B762C947A5}" dt="2022-09-06T18:08:31.397" v="1008"/>
          <ac:picMkLst>
            <pc:docMk/>
            <pc:sldMk cId="245267287" sldId="263"/>
            <ac:picMk id="3" creationId="{9ECEC5E6-238C-4773-A67B-672C45718205}"/>
          </ac:picMkLst>
        </pc:picChg>
      </pc:sldChg>
      <pc:sldChg chg="addSp delSp modSp mod modClrScheme chgLayout">
        <pc:chgData name="VIRENDRA KUMAR VERMA" userId="S::virendra2001@iitg.ac.in::eaa9f545-4474-4b2b-b3ca-37f0be7657e1" providerId="AD" clId="Web-{6DEA30BB-8AC0-4543-8FA9-34B762C947A5}" dt="2022-09-06T18:08:31.397" v="1008"/>
        <pc:sldMkLst>
          <pc:docMk/>
          <pc:sldMk cId="2251435835" sldId="264"/>
        </pc:sldMkLst>
        <pc:spChg chg="del mod">
          <ac:chgData name="VIRENDRA KUMAR VERMA" userId="S::virendra2001@iitg.ac.in::eaa9f545-4474-4b2b-b3ca-37f0be7657e1" providerId="AD" clId="Web-{6DEA30BB-8AC0-4543-8FA9-34B762C947A5}" dt="2022-09-06T17:25:32.856" v="144"/>
          <ac:spMkLst>
            <pc:docMk/>
            <pc:sldMk cId="2251435835" sldId="264"/>
            <ac:spMk id="3" creationId="{630D9CF0-7715-442C-B16B-09F7EF4F2672}"/>
          </ac:spMkLst>
        </pc:spChg>
        <pc:spChg chg="mod">
          <ac:chgData name="VIRENDRA KUMAR VERMA" userId="S::virendra2001@iitg.ac.in::eaa9f545-4474-4b2b-b3ca-37f0be7657e1" providerId="AD" clId="Web-{6DEA30BB-8AC0-4543-8FA9-34B762C947A5}" dt="2022-09-06T18:08:31.397" v="1008"/>
          <ac:spMkLst>
            <pc:docMk/>
            <pc:sldMk cId="2251435835" sldId="264"/>
            <ac:spMk id="7" creationId="{251438BC-C96A-5966-611C-0FBA9486D6B1}"/>
          </ac:spMkLst>
        </pc:spChg>
        <pc:spChg chg="mod">
          <ac:chgData name="VIRENDRA KUMAR VERMA" userId="S::virendra2001@iitg.ac.in::eaa9f545-4474-4b2b-b3ca-37f0be7657e1" providerId="AD" clId="Web-{6DEA30BB-8AC0-4543-8FA9-34B762C947A5}" dt="2022-09-06T18:08:31.397" v="1008"/>
          <ac:spMkLst>
            <pc:docMk/>
            <pc:sldMk cId="2251435835" sldId="264"/>
            <ac:spMk id="8" creationId="{2A6D4B7F-DE64-DFFF-32B1-1755F421E499}"/>
          </ac:spMkLst>
        </pc:spChg>
        <pc:spChg chg="mod">
          <ac:chgData name="VIRENDRA KUMAR VERMA" userId="S::virendra2001@iitg.ac.in::eaa9f545-4474-4b2b-b3ca-37f0be7657e1" providerId="AD" clId="Web-{6DEA30BB-8AC0-4543-8FA9-34B762C947A5}" dt="2022-09-06T18:08:31.397" v="1008"/>
          <ac:spMkLst>
            <pc:docMk/>
            <pc:sldMk cId="2251435835" sldId="264"/>
            <ac:spMk id="9" creationId="{B70D9515-D765-3DFA-61E2-6745C51A665B}"/>
          </ac:spMkLst>
        </pc:spChg>
        <pc:spChg chg="mod">
          <ac:chgData name="VIRENDRA KUMAR VERMA" userId="S::virendra2001@iitg.ac.in::eaa9f545-4474-4b2b-b3ca-37f0be7657e1" providerId="AD" clId="Web-{6DEA30BB-8AC0-4543-8FA9-34B762C947A5}" dt="2022-09-06T18:08:31.397" v="1008"/>
          <ac:spMkLst>
            <pc:docMk/>
            <pc:sldMk cId="2251435835" sldId="264"/>
            <ac:spMk id="10" creationId="{E7EC2CED-2E49-DB10-25B9-5E7FDFE9D800}"/>
          </ac:spMkLst>
        </pc:spChg>
        <pc:spChg chg="mod">
          <ac:chgData name="VIRENDRA KUMAR VERMA" userId="S::virendra2001@iitg.ac.in::eaa9f545-4474-4b2b-b3ca-37f0be7657e1" providerId="AD" clId="Web-{6DEA30BB-8AC0-4543-8FA9-34B762C947A5}" dt="2022-09-06T18:08:31.397" v="1008"/>
          <ac:spMkLst>
            <pc:docMk/>
            <pc:sldMk cId="2251435835" sldId="264"/>
            <ac:spMk id="11" creationId="{B77E91B7-2768-D904-5C6A-B993D49F5DFB}"/>
          </ac:spMkLst>
        </pc:spChg>
        <pc:spChg chg="mod">
          <ac:chgData name="VIRENDRA KUMAR VERMA" userId="S::virendra2001@iitg.ac.in::eaa9f545-4474-4b2b-b3ca-37f0be7657e1" providerId="AD" clId="Web-{6DEA30BB-8AC0-4543-8FA9-34B762C947A5}" dt="2022-09-06T18:08:31.397" v="1008"/>
          <ac:spMkLst>
            <pc:docMk/>
            <pc:sldMk cId="2251435835" sldId="264"/>
            <ac:spMk id="12" creationId="{F9A88D65-F042-31FD-B8A3-8845855AF3F7}"/>
          </ac:spMkLst>
        </pc:spChg>
        <pc:grpChg chg="mod">
          <ac:chgData name="VIRENDRA KUMAR VERMA" userId="S::virendra2001@iitg.ac.in::eaa9f545-4474-4b2b-b3ca-37f0be7657e1" providerId="AD" clId="Web-{6DEA30BB-8AC0-4543-8FA9-34B762C947A5}" dt="2022-09-06T18:08:31.397" v="1008"/>
          <ac:grpSpMkLst>
            <pc:docMk/>
            <pc:sldMk cId="2251435835" sldId="264"/>
            <ac:grpSpMk id="13" creationId="{67A64DB8-0575-5B6E-C0CD-D5EFA5EBC3C9}"/>
          </ac:grpSpMkLst>
        </pc:grpChg>
        <pc:graphicFrameChg chg="add mod modGraphic">
          <ac:chgData name="VIRENDRA KUMAR VERMA" userId="S::virendra2001@iitg.ac.in::eaa9f545-4474-4b2b-b3ca-37f0be7657e1" providerId="AD" clId="Web-{6DEA30BB-8AC0-4543-8FA9-34B762C947A5}" dt="2022-09-06T18:08:31.397" v="1008"/>
          <ac:graphicFrameMkLst>
            <pc:docMk/>
            <pc:sldMk cId="2251435835" sldId="264"/>
            <ac:graphicFrameMk id="2" creationId="{600316A4-2DF7-B821-F6F0-79D70A16A6EC}"/>
          </ac:graphicFrameMkLst>
        </pc:graphicFrameChg>
      </pc:sldChg>
      <pc:sldChg chg="addSp modSp mod modClrScheme chgLayout">
        <pc:chgData name="VIRENDRA KUMAR VERMA" userId="S::virendra2001@iitg.ac.in::eaa9f545-4474-4b2b-b3ca-37f0be7657e1" providerId="AD" clId="Web-{6DEA30BB-8AC0-4543-8FA9-34B762C947A5}" dt="2022-09-06T18:08:31.397" v="1008"/>
        <pc:sldMkLst>
          <pc:docMk/>
          <pc:sldMk cId="216685808" sldId="265"/>
        </pc:sldMkLst>
        <pc:spChg chg="add mod">
          <ac:chgData name="VIRENDRA KUMAR VERMA" userId="S::virendra2001@iitg.ac.in::eaa9f545-4474-4b2b-b3ca-37f0be7657e1" providerId="AD" clId="Web-{6DEA30BB-8AC0-4543-8FA9-34B762C947A5}" dt="2022-09-06T18:08:31.397" v="1008"/>
          <ac:spMkLst>
            <pc:docMk/>
            <pc:sldMk cId="216685808" sldId="265"/>
            <ac:spMk id="2" creationId="{2531CD83-C5AE-A653-28FB-0407C88ED82D}"/>
          </ac:spMkLst>
        </pc:spChg>
        <pc:spChg chg="mod">
          <ac:chgData name="VIRENDRA KUMAR VERMA" userId="S::virendra2001@iitg.ac.in::eaa9f545-4474-4b2b-b3ca-37f0be7657e1" providerId="AD" clId="Web-{6DEA30BB-8AC0-4543-8FA9-34B762C947A5}" dt="2022-09-06T18:08:31.397" v="1008"/>
          <ac:spMkLst>
            <pc:docMk/>
            <pc:sldMk cId="216685808" sldId="265"/>
            <ac:spMk id="4" creationId="{0EC40B66-C470-A013-7E79-9222289F55C9}"/>
          </ac:spMkLst>
        </pc:spChg>
        <pc:spChg chg="mod">
          <ac:chgData name="VIRENDRA KUMAR VERMA" userId="S::virendra2001@iitg.ac.in::eaa9f545-4474-4b2b-b3ca-37f0be7657e1" providerId="AD" clId="Web-{6DEA30BB-8AC0-4543-8FA9-34B762C947A5}" dt="2022-09-06T18:08:31.397" v="1008"/>
          <ac:spMkLst>
            <pc:docMk/>
            <pc:sldMk cId="216685808" sldId="265"/>
            <ac:spMk id="5" creationId="{88C623CF-86DF-F48B-51CC-26D29E27D0B6}"/>
          </ac:spMkLst>
        </pc:spChg>
        <pc:spChg chg="mod">
          <ac:chgData name="VIRENDRA KUMAR VERMA" userId="S::virendra2001@iitg.ac.in::eaa9f545-4474-4b2b-b3ca-37f0be7657e1" providerId="AD" clId="Web-{6DEA30BB-8AC0-4543-8FA9-34B762C947A5}" dt="2022-09-06T18:08:31.397" v="1008"/>
          <ac:spMkLst>
            <pc:docMk/>
            <pc:sldMk cId="216685808" sldId="265"/>
            <ac:spMk id="6" creationId="{0FBF5F12-3F57-3A57-319F-32F0AFB9D952}"/>
          </ac:spMkLst>
        </pc:spChg>
        <pc:spChg chg="mod">
          <ac:chgData name="VIRENDRA KUMAR VERMA" userId="S::virendra2001@iitg.ac.in::eaa9f545-4474-4b2b-b3ca-37f0be7657e1" providerId="AD" clId="Web-{6DEA30BB-8AC0-4543-8FA9-34B762C947A5}" dt="2022-09-06T18:08:31.397" v="1008"/>
          <ac:spMkLst>
            <pc:docMk/>
            <pc:sldMk cId="216685808" sldId="265"/>
            <ac:spMk id="7" creationId="{C0ABA67B-BA90-2371-0DFF-093DBE8FAC3C}"/>
          </ac:spMkLst>
        </pc:spChg>
        <pc:spChg chg="mod">
          <ac:chgData name="VIRENDRA KUMAR VERMA" userId="S::virendra2001@iitg.ac.in::eaa9f545-4474-4b2b-b3ca-37f0be7657e1" providerId="AD" clId="Web-{6DEA30BB-8AC0-4543-8FA9-34B762C947A5}" dt="2022-09-06T18:08:31.397" v="1008"/>
          <ac:spMkLst>
            <pc:docMk/>
            <pc:sldMk cId="216685808" sldId="265"/>
            <ac:spMk id="8" creationId="{9C490120-9056-85F6-CACB-B5E072A6B4EA}"/>
          </ac:spMkLst>
        </pc:spChg>
        <pc:spChg chg="mod">
          <ac:chgData name="VIRENDRA KUMAR VERMA" userId="S::virendra2001@iitg.ac.in::eaa9f545-4474-4b2b-b3ca-37f0be7657e1" providerId="AD" clId="Web-{6DEA30BB-8AC0-4543-8FA9-34B762C947A5}" dt="2022-09-06T18:08:31.397" v="1008"/>
          <ac:spMkLst>
            <pc:docMk/>
            <pc:sldMk cId="216685808" sldId="265"/>
            <ac:spMk id="9" creationId="{37AA8476-61C3-132A-C336-00D1F06B2B31}"/>
          </ac:spMkLst>
        </pc:spChg>
        <pc:grpChg chg="mod">
          <ac:chgData name="VIRENDRA KUMAR VERMA" userId="S::virendra2001@iitg.ac.in::eaa9f545-4474-4b2b-b3ca-37f0be7657e1" providerId="AD" clId="Web-{6DEA30BB-8AC0-4543-8FA9-34B762C947A5}" dt="2022-09-06T18:08:31.397" v="1008"/>
          <ac:grpSpMkLst>
            <pc:docMk/>
            <pc:sldMk cId="216685808" sldId="265"/>
            <ac:grpSpMk id="10" creationId="{EB8AA591-09FB-C16C-67E1-81DFA6AA0144}"/>
          </ac:grpSpMkLst>
        </pc:grpChg>
      </pc:sldChg>
      <pc:sldChg chg="modSp mod modClrScheme chgLayout">
        <pc:chgData name="VIRENDRA KUMAR VERMA" userId="S::virendra2001@iitg.ac.in::eaa9f545-4474-4b2b-b3ca-37f0be7657e1" providerId="AD" clId="Web-{6DEA30BB-8AC0-4543-8FA9-34B762C947A5}" dt="2022-09-06T18:08:31.397" v="1008"/>
        <pc:sldMkLst>
          <pc:docMk/>
          <pc:sldMk cId="3070125426" sldId="266"/>
        </pc:sldMkLst>
        <pc:spChg chg="mod">
          <ac:chgData name="VIRENDRA KUMAR VERMA" userId="S::virendra2001@iitg.ac.in::eaa9f545-4474-4b2b-b3ca-37f0be7657e1" providerId="AD" clId="Web-{6DEA30BB-8AC0-4543-8FA9-34B762C947A5}" dt="2022-09-06T18:08:31.397" v="1008"/>
          <ac:spMkLst>
            <pc:docMk/>
            <pc:sldMk cId="3070125426" sldId="266"/>
            <ac:spMk id="1041" creationId="{5E43CAFF-BC25-FF33-C550-D89028489DC2}"/>
          </ac:spMkLst>
        </pc:spChg>
        <pc:spChg chg="mod">
          <ac:chgData name="VIRENDRA KUMAR VERMA" userId="S::virendra2001@iitg.ac.in::eaa9f545-4474-4b2b-b3ca-37f0be7657e1" providerId="AD" clId="Web-{6DEA30BB-8AC0-4543-8FA9-34B762C947A5}" dt="2022-09-06T18:08:31.397" v="1008"/>
          <ac:spMkLst>
            <pc:docMk/>
            <pc:sldMk cId="3070125426" sldId="266"/>
            <ac:spMk id="1042" creationId="{3C0AAE3E-6916-45A2-5047-03FA6F3D1509}"/>
          </ac:spMkLst>
        </pc:spChg>
        <pc:spChg chg="mod">
          <ac:chgData name="VIRENDRA KUMAR VERMA" userId="S::virendra2001@iitg.ac.in::eaa9f545-4474-4b2b-b3ca-37f0be7657e1" providerId="AD" clId="Web-{6DEA30BB-8AC0-4543-8FA9-34B762C947A5}" dt="2022-09-06T18:08:31.397" v="1008"/>
          <ac:spMkLst>
            <pc:docMk/>
            <pc:sldMk cId="3070125426" sldId="266"/>
            <ac:spMk id="1043" creationId="{319D146A-BDF7-AF0A-4D13-16E1876DB22E}"/>
          </ac:spMkLst>
        </pc:spChg>
        <pc:spChg chg="mod">
          <ac:chgData name="VIRENDRA KUMAR VERMA" userId="S::virendra2001@iitg.ac.in::eaa9f545-4474-4b2b-b3ca-37f0be7657e1" providerId="AD" clId="Web-{6DEA30BB-8AC0-4543-8FA9-34B762C947A5}" dt="2022-09-06T18:08:31.397" v="1008"/>
          <ac:spMkLst>
            <pc:docMk/>
            <pc:sldMk cId="3070125426" sldId="266"/>
            <ac:spMk id="1044" creationId="{7C377997-EC24-6F73-508A-AD7CD588C7B0}"/>
          </ac:spMkLst>
        </pc:spChg>
        <pc:spChg chg="mod">
          <ac:chgData name="VIRENDRA KUMAR VERMA" userId="S::virendra2001@iitg.ac.in::eaa9f545-4474-4b2b-b3ca-37f0be7657e1" providerId="AD" clId="Web-{6DEA30BB-8AC0-4543-8FA9-34B762C947A5}" dt="2022-09-06T18:08:31.397" v="1008"/>
          <ac:spMkLst>
            <pc:docMk/>
            <pc:sldMk cId="3070125426" sldId="266"/>
            <ac:spMk id="1045" creationId="{A0C4D53B-8844-5102-8FD9-DF826FB0B766}"/>
          </ac:spMkLst>
        </pc:spChg>
        <pc:spChg chg="mod">
          <ac:chgData name="VIRENDRA KUMAR VERMA" userId="S::virendra2001@iitg.ac.in::eaa9f545-4474-4b2b-b3ca-37f0be7657e1" providerId="AD" clId="Web-{6DEA30BB-8AC0-4543-8FA9-34B762C947A5}" dt="2022-09-06T18:08:31.397" v="1008"/>
          <ac:spMkLst>
            <pc:docMk/>
            <pc:sldMk cId="3070125426" sldId="266"/>
            <ac:spMk id="1046" creationId="{B169CAA3-A85C-B78F-898A-9D666511F101}"/>
          </ac:spMkLst>
        </pc:spChg>
        <pc:grpChg chg="mod">
          <ac:chgData name="VIRENDRA KUMAR VERMA" userId="S::virendra2001@iitg.ac.in::eaa9f545-4474-4b2b-b3ca-37f0be7657e1" providerId="AD" clId="Web-{6DEA30BB-8AC0-4543-8FA9-34B762C947A5}" dt="2022-09-06T18:08:31.397" v="1008"/>
          <ac:grpSpMkLst>
            <pc:docMk/>
            <pc:sldMk cId="3070125426" sldId="266"/>
            <ac:grpSpMk id="1047" creationId="{9A49EC9E-1068-28F8-DF1E-2CD7709CCC43}"/>
          </ac:grpSpMkLst>
        </pc:grpChg>
        <pc:graphicFrameChg chg="mod">
          <ac:chgData name="VIRENDRA KUMAR VERMA" userId="S::virendra2001@iitg.ac.in::eaa9f545-4474-4b2b-b3ca-37f0be7657e1" providerId="AD" clId="Web-{6DEA30BB-8AC0-4543-8FA9-34B762C947A5}" dt="2022-09-06T18:08:31.397" v="1008"/>
          <ac:graphicFrameMkLst>
            <pc:docMk/>
            <pc:sldMk cId="3070125426" sldId="266"/>
            <ac:graphicFrameMk id="730" creationId="{96B6FD2E-8CC2-35F4-BD33-F00994F87126}"/>
          </ac:graphicFrameMkLst>
        </pc:graphicFrameChg>
      </pc:sldChg>
      <pc:sldChg chg="addSp modSp mod modClrScheme chgLayout">
        <pc:chgData name="VIRENDRA KUMAR VERMA" userId="S::virendra2001@iitg.ac.in::eaa9f545-4474-4b2b-b3ca-37f0be7657e1" providerId="AD" clId="Web-{6DEA30BB-8AC0-4543-8FA9-34B762C947A5}" dt="2022-09-06T18:11:09.200" v="1031" actId="1076"/>
        <pc:sldMkLst>
          <pc:docMk/>
          <pc:sldMk cId="2091510619" sldId="267"/>
        </pc:sldMkLst>
        <pc:spChg chg="add mod">
          <ac:chgData name="VIRENDRA KUMAR VERMA" userId="S::virendra2001@iitg.ac.in::eaa9f545-4474-4b2b-b3ca-37f0be7657e1" providerId="AD" clId="Web-{6DEA30BB-8AC0-4543-8FA9-34B762C947A5}" dt="2022-09-06T18:08:31.397" v="1008"/>
          <ac:spMkLst>
            <pc:docMk/>
            <pc:sldMk cId="2091510619" sldId="267"/>
            <ac:spMk id="2" creationId="{CAFEF3C0-1380-CF7B-B2FB-B8752637A2A3}"/>
          </ac:spMkLst>
        </pc:spChg>
        <pc:spChg chg="mod">
          <ac:chgData name="VIRENDRA KUMAR VERMA" userId="S::virendra2001@iitg.ac.in::eaa9f545-4474-4b2b-b3ca-37f0be7657e1" providerId="AD" clId="Web-{6DEA30BB-8AC0-4543-8FA9-34B762C947A5}" dt="2022-09-06T18:08:31.397" v="1008"/>
          <ac:spMkLst>
            <pc:docMk/>
            <pc:sldMk cId="2091510619" sldId="267"/>
            <ac:spMk id="3" creationId="{8F86590D-B6C4-4AC9-94FA-96AC1BCB7E1F}"/>
          </ac:spMkLst>
        </pc:spChg>
        <pc:spChg chg="mod">
          <ac:chgData name="VIRENDRA KUMAR VERMA" userId="S::virendra2001@iitg.ac.in::eaa9f545-4474-4b2b-b3ca-37f0be7657e1" providerId="AD" clId="Web-{6DEA30BB-8AC0-4543-8FA9-34B762C947A5}" dt="2022-09-06T18:08:31.397" v="1008"/>
          <ac:spMkLst>
            <pc:docMk/>
            <pc:sldMk cId="2091510619" sldId="267"/>
            <ac:spMk id="4" creationId="{D7E7C922-2946-4EAF-AC55-5B4BBD37E38C}"/>
          </ac:spMkLst>
        </pc:spChg>
        <pc:spChg chg="mod">
          <ac:chgData name="VIRENDRA KUMAR VERMA" userId="S::virendra2001@iitg.ac.in::eaa9f545-4474-4b2b-b3ca-37f0be7657e1" providerId="AD" clId="Web-{6DEA30BB-8AC0-4543-8FA9-34B762C947A5}" dt="2022-09-06T18:08:31.397" v="1008"/>
          <ac:spMkLst>
            <pc:docMk/>
            <pc:sldMk cId="2091510619" sldId="267"/>
            <ac:spMk id="5" creationId="{039B3630-B24C-4BC1-A6D9-B569587675A8}"/>
          </ac:spMkLst>
        </pc:spChg>
        <pc:spChg chg="mod">
          <ac:chgData name="VIRENDRA KUMAR VERMA" userId="S::virendra2001@iitg.ac.in::eaa9f545-4474-4b2b-b3ca-37f0be7657e1" providerId="AD" clId="Web-{6DEA30BB-8AC0-4543-8FA9-34B762C947A5}" dt="2022-09-06T18:08:31.397" v="1008"/>
          <ac:spMkLst>
            <pc:docMk/>
            <pc:sldMk cId="2091510619" sldId="267"/>
            <ac:spMk id="6" creationId="{CA256591-A6ED-47F3-ADEA-06B68B0FD5B4}"/>
          </ac:spMkLst>
        </pc:spChg>
        <pc:spChg chg="mod">
          <ac:chgData name="VIRENDRA KUMAR VERMA" userId="S::virendra2001@iitg.ac.in::eaa9f545-4474-4b2b-b3ca-37f0be7657e1" providerId="AD" clId="Web-{6DEA30BB-8AC0-4543-8FA9-34B762C947A5}" dt="2022-09-06T18:08:31.397" v="1008"/>
          <ac:spMkLst>
            <pc:docMk/>
            <pc:sldMk cId="2091510619" sldId="267"/>
            <ac:spMk id="7" creationId="{B9B059E3-784A-4E58-80BC-FC3023550079}"/>
          </ac:spMkLst>
        </pc:spChg>
        <pc:spChg chg="mod">
          <ac:chgData name="VIRENDRA KUMAR VERMA" userId="S::virendra2001@iitg.ac.in::eaa9f545-4474-4b2b-b3ca-37f0be7657e1" providerId="AD" clId="Web-{6DEA30BB-8AC0-4543-8FA9-34B762C947A5}" dt="2022-09-06T18:08:31.397" v="1008"/>
          <ac:spMkLst>
            <pc:docMk/>
            <pc:sldMk cId="2091510619" sldId="267"/>
            <ac:spMk id="8" creationId="{20E7A3F6-866D-4304-9881-D59A79323EFB}"/>
          </ac:spMkLst>
        </pc:spChg>
        <pc:spChg chg="add mod">
          <ac:chgData name="VIRENDRA KUMAR VERMA" userId="S::virendra2001@iitg.ac.in::eaa9f545-4474-4b2b-b3ca-37f0be7657e1" providerId="AD" clId="Web-{6DEA30BB-8AC0-4543-8FA9-34B762C947A5}" dt="2022-09-06T18:11:09.200" v="1031" actId="1076"/>
          <ac:spMkLst>
            <pc:docMk/>
            <pc:sldMk cId="2091510619" sldId="267"/>
            <ac:spMk id="10" creationId="{2186BF40-7DCE-ADAB-C97D-EAEE40821362}"/>
          </ac:spMkLst>
        </pc:spChg>
        <pc:grpChg chg="mod">
          <ac:chgData name="VIRENDRA KUMAR VERMA" userId="S::virendra2001@iitg.ac.in::eaa9f545-4474-4b2b-b3ca-37f0be7657e1" providerId="AD" clId="Web-{6DEA30BB-8AC0-4543-8FA9-34B762C947A5}" dt="2022-09-06T18:08:31.397" v="1008"/>
          <ac:grpSpMkLst>
            <pc:docMk/>
            <pc:sldMk cId="2091510619" sldId="267"/>
            <ac:grpSpMk id="9" creationId="{B4B9BCF8-78F8-4D4F-BA53-EE8A0F059A20}"/>
          </ac:grpSpMkLst>
        </pc:grpChg>
      </pc:sldChg>
      <pc:sldChg chg="modSp mod modClrScheme chgLayout">
        <pc:chgData name="VIRENDRA KUMAR VERMA" userId="S::virendra2001@iitg.ac.in::eaa9f545-4474-4b2b-b3ca-37f0be7657e1" providerId="AD" clId="Web-{6DEA30BB-8AC0-4543-8FA9-34B762C947A5}" dt="2022-09-06T18:08:31.397" v="1008"/>
        <pc:sldMkLst>
          <pc:docMk/>
          <pc:sldMk cId="3478431049" sldId="268"/>
        </pc:sldMkLst>
        <pc:spChg chg="mod">
          <ac:chgData name="VIRENDRA KUMAR VERMA" userId="S::virendra2001@iitg.ac.in::eaa9f545-4474-4b2b-b3ca-37f0be7657e1" providerId="AD" clId="Web-{6DEA30BB-8AC0-4543-8FA9-34B762C947A5}" dt="2022-09-06T18:08:31.397" v="1008"/>
          <ac:spMkLst>
            <pc:docMk/>
            <pc:sldMk cId="3478431049" sldId="268"/>
            <ac:spMk id="3" creationId="{820AE79F-4FE0-4847-B52D-5184B8945550}"/>
          </ac:spMkLst>
        </pc:spChg>
        <pc:spChg chg="mod">
          <ac:chgData name="VIRENDRA KUMAR VERMA" userId="S::virendra2001@iitg.ac.in::eaa9f545-4474-4b2b-b3ca-37f0be7657e1" providerId="AD" clId="Web-{6DEA30BB-8AC0-4543-8FA9-34B762C947A5}" dt="2022-09-06T18:08:31.397" v="1008"/>
          <ac:spMkLst>
            <pc:docMk/>
            <pc:sldMk cId="3478431049" sldId="268"/>
            <ac:spMk id="4" creationId="{BE14F684-5EA4-49D2-AD70-CF18A32E6E62}"/>
          </ac:spMkLst>
        </pc:spChg>
        <pc:spChg chg="mod">
          <ac:chgData name="VIRENDRA KUMAR VERMA" userId="S::virendra2001@iitg.ac.in::eaa9f545-4474-4b2b-b3ca-37f0be7657e1" providerId="AD" clId="Web-{6DEA30BB-8AC0-4543-8FA9-34B762C947A5}" dt="2022-09-06T18:08:31.397" v="1008"/>
          <ac:spMkLst>
            <pc:docMk/>
            <pc:sldMk cId="3478431049" sldId="268"/>
            <ac:spMk id="5" creationId="{C48E56BE-84DC-4E7A-9462-93618D17E05F}"/>
          </ac:spMkLst>
        </pc:spChg>
        <pc:spChg chg="mod">
          <ac:chgData name="VIRENDRA KUMAR VERMA" userId="S::virendra2001@iitg.ac.in::eaa9f545-4474-4b2b-b3ca-37f0be7657e1" providerId="AD" clId="Web-{6DEA30BB-8AC0-4543-8FA9-34B762C947A5}" dt="2022-09-06T18:08:31.397" v="1008"/>
          <ac:spMkLst>
            <pc:docMk/>
            <pc:sldMk cId="3478431049" sldId="268"/>
            <ac:spMk id="6" creationId="{B3705B8C-1119-4919-9502-C9561432607A}"/>
          </ac:spMkLst>
        </pc:spChg>
        <pc:spChg chg="mod">
          <ac:chgData name="VIRENDRA KUMAR VERMA" userId="S::virendra2001@iitg.ac.in::eaa9f545-4474-4b2b-b3ca-37f0be7657e1" providerId="AD" clId="Web-{6DEA30BB-8AC0-4543-8FA9-34B762C947A5}" dt="2022-09-06T18:08:31.397" v="1008"/>
          <ac:spMkLst>
            <pc:docMk/>
            <pc:sldMk cId="3478431049" sldId="268"/>
            <ac:spMk id="7" creationId="{752E8B5B-A240-440A-8067-A46C604AB943}"/>
          </ac:spMkLst>
        </pc:spChg>
        <pc:spChg chg="mod">
          <ac:chgData name="VIRENDRA KUMAR VERMA" userId="S::virendra2001@iitg.ac.in::eaa9f545-4474-4b2b-b3ca-37f0be7657e1" providerId="AD" clId="Web-{6DEA30BB-8AC0-4543-8FA9-34B762C947A5}" dt="2022-09-06T18:08:31.397" v="1008"/>
          <ac:spMkLst>
            <pc:docMk/>
            <pc:sldMk cId="3478431049" sldId="268"/>
            <ac:spMk id="8" creationId="{A395C475-63F8-4ECA-AFE8-FAA73D273E12}"/>
          </ac:spMkLst>
        </pc:spChg>
        <pc:grpChg chg="mod">
          <ac:chgData name="VIRENDRA KUMAR VERMA" userId="S::virendra2001@iitg.ac.in::eaa9f545-4474-4b2b-b3ca-37f0be7657e1" providerId="AD" clId="Web-{6DEA30BB-8AC0-4543-8FA9-34B762C947A5}" dt="2022-09-06T18:08:31.397" v="1008"/>
          <ac:grpSpMkLst>
            <pc:docMk/>
            <pc:sldMk cId="3478431049" sldId="268"/>
            <ac:grpSpMk id="9" creationId="{8B7C8101-65D8-4E25-9EEE-86F553E00209}"/>
          </ac:grpSpMkLst>
        </pc:grpChg>
      </pc:sldChg>
      <pc:sldMasterChg chg="modSp add del addSldLayout delSldLayout modSldLayout">
        <pc:chgData name="VIRENDRA KUMAR VERMA" userId="S::virendra2001@iitg.ac.in::eaa9f545-4474-4b2b-b3ca-37f0be7657e1" providerId="AD" clId="Web-{6DEA30BB-8AC0-4543-8FA9-34B762C947A5}" dt="2022-09-06T18:08:31.397" v="1008"/>
        <pc:sldMasterMkLst>
          <pc:docMk/>
          <pc:sldMasterMk cId="4116775550" sldId="2147483684"/>
        </pc:sldMasterMkLst>
        <pc:spChg chg="mod">
          <ac:chgData name="VIRENDRA KUMAR VERMA" userId="S::virendra2001@iitg.ac.in::eaa9f545-4474-4b2b-b3ca-37f0be7657e1" providerId="AD" clId="Web-{6DEA30BB-8AC0-4543-8FA9-34B762C947A5}" dt="2022-09-06T18:08:31.397" v="1008"/>
          <ac:spMkLst>
            <pc:docMk/>
            <pc:sldMasterMk cId="4116775550" sldId="2147483684"/>
            <ac:spMk id="2"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ac:spMk id="3"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ac:spMk id="4"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ac:spMk id="5"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ac:spMk id="6" creationId="{00000000-0000-0000-0000-000000000000}"/>
          </ac:spMkLst>
        </pc:spChg>
        <pc:sldLayoutChg chg="modSp add del">
          <pc:chgData name="VIRENDRA KUMAR VERMA" userId="S::virendra2001@iitg.ac.in::eaa9f545-4474-4b2b-b3ca-37f0be7657e1" providerId="AD" clId="Web-{6DEA30BB-8AC0-4543-8FA9-34B762C947A5}" dt="2022-09-06T18:08:31.397" v="1008"/>
          <pc:sldLayoutMkLst>
            <pc:docMk/>
            <pc:sldMasterMk cId="4116775550" sldId="2147483684"/>
            <pc:sldLayoutMk cId="2544851883" sldId="2147483685"/>
          </pc:sldLayoutMkLst>
          <pc:spChg chg="mod">
            <ac:chgData name="VIRENDRA KUMAR VERMA" userId="S::virendra2001@iitg.ac.in::eaa9f545-4474-4b2b-b3ca-37f0be7657e1" providerId="AD" clId="Web-{6DEA30BB-8AC0-4543-8FA9-34B762C947A5}" dt="2022-09-06T18:08:31.397" v="1008"/>
            <ac:spMkLst>
              <pc:docMk/>
              <pc:sldMasterMk cId="4116775550" sldId="2147483684"/>
              <pc:sldLayoutMk cId="2544851883" sldId="2147483685"/>
              <ac:spMk id="2"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2544851883" sldId="2147483685"/>
              <ac:spMk id="3" creationId="{00000000-0000-0000-0000-000000000000}"/>
            </ac:spMkLst>
          </pc:spChg>
        </pc:sldLayoutChg>
        <pc:sldLayoutChg chg="add del">
          <pc:chgData name="VIRENDRA KUMAR VERMA" userId="S::virendra2001@iitg.ac.in::eaa9f545-4474-4b2b-b3ca-37f0be7657e1" providerId="AD" clId="Web-{6DEA30BB-8AC0-4543-8FA9-34B762C947A5}" dt="2022-09-06T18:08:30.585" v="1007"/>
          <pc:sldLayoutMkLst>
            <pc:docMk/>
            <pc:sldMasterMk cId="4116775550" sldId="2147483684"/>
            <pc:sldLayoutMk cId="4192001065" sldId="2147483686"/>
          </pc:sldLayoutMkLst>
        </pc:sldLayoutChg>
        <pc:sldLayoutChg chg="modSp add del">
          <pc:chgData name="VIRENDRA KUMAR VERMA" userId="S::virendra2001@iitg.ac.in::eaa9f545-4474-4b2b-b3ca-37f0be7657e1" providerId="AD" clId="Web-{6DEA30BB-8AC0-4543-8FA9-34B762C947A5}" dt="2022-09-06T18:08:31.397" v="1008"/>
          <pc:sldLayoutMkLst>
            <pc:docMk/>
            <pc:sldMasterMk cId="4116775550" sldId="2147483684"/>
            <pc:sldLayoutMk cId="171306221" sldId="2147483687"/>
          </pc:sldLayoutMkLst>
          <pc:spChg chg="mod">
            <ac:chgData name="VIRENDRA KUMAR VERMA" userId="S::virendra2001@iitg.ac.in::eaa9f545-4474-4b2b-b3ca-37f0be7657e1" providerId="AD" clId="Web-{6DEA30BB-8AC0-4543-8FA9-34B762C947A5}" dt="2022-09-06T18:08:31.397" v="1008"/>
            <ac:spMkLst>
              <pc:docMk/>
              <pc:sldMasterMk cId="4116775550" sldId="2147483684"/>
              <pc:sldLayoutMk cId="171306221" sldId="2147483687"/>
              <ac:spMk id="2"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171306221" sldId="2147483687"/>
              <ac:spMk id="3" creationId="{00000000-0000-0000-0000-000000000000}"/>
            </ac:spMkLst>
          </pc:spChg>
        </pc:sldLayoutChg>
        <pc:sldLayoutChg chg="modSp add del">
          <pc:chgData name="VIRENDRA KUMAR VERMA" userId="S::virendra2001@iitg.ac.in::eaa9f545-4474-4b2b-b3ca-37f0be7657e1" providerId="AD" clId="Web-{6DEA30BB-8AC0-4543-8FA9-34B762C947A5}" dt="2022-09-06T18:08:31.397" v="1008"/>
          <pc:sldLayoutMkLst>
            <pc:docMk/>
            <pc:sldMasterMk cId="4116775550" sldId="2147483684"/>
            <pc:sldLayoutMk cId="2059002392" sldId="2147483688"/>
          </pc:sldLayoutMkLst>
          <pc:spChg chg="mod">
            <ac:chgData name="VIRENDRA KUMAR VERMA" userId="S::virendra2001@iitg.ac.in::eaa9f545-4474-4b2b-b3ca-37f0be7657e1" providerId="AD" clId="Web-{6DEA30BB-8AC0-4543-8FA9-34B762C947A5}" dt="2022-09-06T18:08:31.397" v="1008"/>
            <ac:spMkLst>
              <pc:docMk/>
              <pc:sldMasterMk cId="4116775550" sldId="2147483684"/>
              <pc:sldLayoutMk cId="2059002392" sldId="2147483688"/>
              <ac:spMk id="3"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2059002392" sldId="2147483688"/>
              <ac:spMk id="4" creationId="{00000000-0000-0000-0000-000000000000}"/>
            </ac:spMkLst>
          </pc:spChg>
        </pc:sldLayoutChg>
        <pc:sldLayoutChg chg="modSp add del">
          <pc:chgData name="VIRENDRA KUMAR VERMA" userId="S::virendra2001@iitg.ac.in::eaa9f545-4474-4b2b-b3ca-37f0be7657e1" providerId="AD" clId="Web-{6DEA30BB-8AC0-4543-8FA9-34B762C947A5}" dt="2022-09-06T18:08:31.397" v="1008"/>
          <pc:sldLayoutMkLst>
            <pc:docMk/>
            <pc:sldMasterMk cId="4116775550" sldId="2147483684"/>
            <pc:sldLayoutMk cId="3185710637" sldId="2147483689"/>
          </pc:sldLayoutMkLst>
          <pc:spChg chg="mod">
            <ac:chgData name="VIRENDRA KUMAR VERMA" userId="S::virendra2001@iitg.ac.in::eaa9f545-4474-4b2b-b3ca-37f0be7657e1" providerId="AD" clId="Web-{6DEA30BB-8AC0-4543-8FA9-34B762C947A5}" dt="2022-09-06T18:08:31.397" v="1008"/>
            <ac:spMkLst>
              <pc:docMk/>
              <pc:sldMasterMk cId="4116775550" sldId="2147483684"/>
              <pc:sldLayoutMk cId="3185710637" sldId="2147483689"/>
              <ac:spMk id="2"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3185710637" sldId="2147483689"/>
              <ac:spMk id="3"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3185710637" sldId="2147483689"/>
              <ac:spMk id="4"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3185710637" sldId="2147483689"/>
              <ac:spMk id="5"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3185710637" sldId="2147483689"/>
              <ac:spMk id="6" creationId="{00000000-0000-0000-0000-000000000000}"/>
            </ac:spMkLst>
          </pc:spChg>
        </pc:sldLayoutChg>
        <pc:sldLayoutChg chg="add del">
          <pc:chgData name="VIRENDRA KUMAR VERMA" userId="S::virendra2001@iitg.ac.in::eaa9f545-4474-4b2b-b3ca-37f0be7657e1" providerId="AD" clId="Web-{6DEA30BB-8AC0-4543-8FA9-34B762C947A5}" dt="2022-09-06T18:08:30.585" v="1007"/>
          <pc:sldLayoutMkLst>
            <pc:docMk/>
            <pc:sldMasterMk cId="4116775550" sldId="2147483684"/>
            <pc:sldLayoutMk cId="4184847652" sldId="2147483690"/>
          </pc:sldLayoutMkLst>
        </pc:sldLayoutChg>
        <pc:sldLayoutChg chg="add del">
          <pc:chgData name="VIRENDRA KUMAR VERMA" userId="S::virendra2001@iitg.ac.in::eaa9f545-4474-4b2b-b3ca-37f0be7657e1" providerId="AD" clId="Web-{6DEA30BB-8AC0-4543-8FA9-34B762C947A5}" dt="2022-09-06T18:08:30.585" v="1007"/>
          <pc:sldLayoutMkLst>
            <pc:docMk/>
            <pc:sldMasterMk cId="4116775550" sldId="2147483684"/>
            <pc:sldLayoutMk cId="2885894797" sldId="2147483691"/>
          </pc:sldLayoutMkLst>
        </pc:sldLayoutChg>
        <pc:sldLayoutChg chg="modSp add del">
          <pc:chgData name="VIRENDRA KUMAR VERMA" userId="S::virendra2001@iitg.ac.in::eaa9f545-4474-4b2b-b3ca-37f0be7657e1" providerId="AD" clId="Web-{6DEA30BB-8AC0-4543-8FA9-34B762C947A5}" dt="2022-09-06T18:08:31.397" v="1008"/>
          <pc:sldLayoutMkLst>
            <pc:docMk/>
            <pc:sldMasterMk cId="4116775550" sldId="2147483684"/>
            <pc:sldLayoutMk cId="4240143987" sldId="2147483692"/>
          </pc:sldLayoutMkLst>
          <pc:spChg chg="mod">
            <ac:chgData name="VIRENDRA KUMAR VERMA" userId="S::virendra2001@iitg.ac.in::eaa9f545-4474-4b2b-b3ca-37f0be7657e1" providerId="AD" clId="Web-{6DEA30BB-8AC0-4543-8FA9-34B762C947A5}" dt="2022-09-06T18:08:31.397" v="1008"/>
            <ac:spMkLst>
              <pc:docMk/>
              <pc:sldMasterMk cId="4116775550" sldId="2147483684"/>
              <pc:sldLayoutMk cId="4240143987" sldId="2147483692"/>
              <ac:spMk id="2"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4240143987" sldId="2147483692"/>
              <ac:spMk id="3"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4240143987" sldId="2147483692"/>
              <ac:spMk id="4" creationId="{00000000-0000-0000-0000-000000000000}"/>
            </ac:spMkLst>
          </pc:spChg>
        </pc:sldLayoutChg>
        <pc:sldLayoutChg chg="modSp add del">
          <pc:chgData name="VIRENDRA KUMAR VERMA" userId="S::virendra2001@iitg.ac.in::eaa9f545-4474-4b2b-b3ca-37f0be7657e1" providerId="AD" clId="Web-{6DEA30BB-8AC0-4543-8FA9-34B762C947A5}" dt="2022-09-06T18:08:31.397" v="1008"/>
          <pc:sldLayoutMkLst>
            <pc:docMk/>
            <pc:sldMasterMk cId="4116775550" sldId="2147483684"/>
            <pc:sldLayoutMk cId="2220872725" sldId="2147483693"/>
          </pc:sldLayoutMkLst>
          <pc:spChg chg="mod">
            <ac:chgData name="VIRENDRA KUMAR VERMA" userId="S::virendra2001@iitg.ac.in::eaa9f545-4474-4b2b-b3ca-37f0be7657e1" providerId="AD" clId="Web-{6DEA30BB-8AC0-4543-8FA9-34B762C947A5}" dt="2022-09-06T18:08:31.397" v="1008"/>
            <ac:spMkLst>
              <pc:docMk/>
              <pc:sldMasterMk cId="4116775550" sldId="2147483684"/>
              <pc:sldLayoutMk cId="2220872725" sldId="2147483693"/>
              <ac:spMk id="2"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2220872725" sldId="2147483693"/>
              <ac:spMk id="3"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2220872725" sldId="2147483693"/>
              <ac:spMk id="4" creationId="{00000000-0000-0000-0000-000000000000}"/>
            </ac:spMkLst>
          </pc:spChg>
        </pc:sldLayoutChg>
        <pc:sldLayoutChg chg="add del">
          <pc:chgData name="VIRENDRA KUMAR VERMA" userId="S::virendra2001@iitg.ac.in::eaa9f545-4474-4b2b-b3ca-37f0be7657e1" providerId="AD" clId="Web-{6DEA30BB-8AC0-4543-8FA9-34B762C947A5}" dt="2022-09-06T18:08:30.585" v="1007"/>
          <pc:sldLayoutMkLst>
            <pc:docMk/>
            <pc:sldMasterMk cId="4116775550" sldId="2147483684"/>
            <pc:sldLayoutMk cId="2981280048" sldId="2147483694"/>
          </pc:sldLayoutMkLst>
        </pc:sldLayoutChg>
        <pc:sldLayoutChg chg="modSp add del">
          <pc:chgData name="VIRENDRA KUMAR VERMA" userId="S::virendra2001@iitg.ac.in::eaa9f545-4474-4b2b-b3ca-37f0be7657e1" providerId="AD" clId="Web-{6DEA30BB-8AC0-4543-8FA9-34B762C947A5}" dt="2022-09-06T18:08:31.397" v="1008"/>
          <pc:sldLayoutMkLst>
            <pc:docMk/>
            <pc:sldMasterMk cId="4116775550" sldId="2147483684"/>
            <pc:sldLayoutMk cId="4070124437" sldId="2147483695"/>
          </pc:sldLayoutMkLst>
          <pc:spChg chg="mod">
            <ac:chgData name="VIRENDRA KUMAR VERMA" userId="S::virendra2001@iitg.ac.in::eaa9f545-4474-4b2b-b3ca-37f0be7657e1" providerId="AD" clId="Web-{6DEA30BB-8AC0-4543-8FA9-34B762C947A5}" dt="2022-09-06T18:08:31.397" v="1008"/>
            <ac:spMkLst>
              <pc:docMk/>
              <pc:sldMasterMk cId="4116775550" sldId="2147483684"/>
              <pc:sldLayoutMk cId="4070124437" sldId="2147483695"/>
              <ac:spMk id="2" creationId="{00000000-0000-0000-0000-000000000000}"/>
            </ac:spMkLst>
          </pc:spChg>
          <pc:spChg chg="mod">
            <ac:chgData name="VIRENDRA KUMAR VERMA" userId="S::virendra2001@iitg.ac.in::eaa9f545-4474-4b2b-b3ca-37f0be7657e1" providerId="AD" clId="Web-{6DEA30BB-8AC0-4543-8FA9-34B762C947A5}" dt="2022-09-06T18:08:31.397" v="1008"/>
            <ac:spMkLst>
              <pc:docMk/>
              <pc:sldMasterMk cId="4116775550" sldId="2147483684"/>
              <pc:sldLayoutMk cId="4070124437" sldId="2147483695"/>
              <ac:spMk id="3" creationId="{00000000-0000-0000-0000-000000000000}"/>
            </ac:spMkLst>
          </pc:spChg>
        </pc:sldLayoutChg>
      </pc:sldMasterChg>
      <pc:sldMasterChg chg="add del addSldLayout delSldLayout modSldLayout">
        <pc:chgData name="VIRENDRA KUMAR VERMA" userId="S::virendra2001@iitg.ac.in::eaa9f545-4474-4b2b-b3ca-37f0be7657e1" providerId="AD" clId="Web-{6DEA30BB-8AC0-4543-8FA9-34B762C947A5}" dt="2022-09-06T18:08:30.585" v="1007"/>
        <pc:sldMasterMkLst>
          <pc:docMk/>
          <pc:sldMasterMk cId="1479149330" sldId="2147483696"/>
        </pc:sldMasterMkLst>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1493370623" sldId="2147483697"/>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2950748196" sldId="2147483698"/>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3956479335" sldId="2147483699"/>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3283344801" sldId="2147483700"/>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3046265923" sldId="2147483701"/>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3971631159" sldId="2147483702"/>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939338161" sldId="2147483703"/>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2674096396" sldId="2147483704"/>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4285689584" sldId="2147483705"/>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2567714749" sldId="2147483706"/>
          </pc:sldLayoutMkLst>
        </pc:sldLayoutChg>
        <pc:sldLayoutChg chg="add del mod replId">
          <pc:chgData name="VIRENDRA KUMAR VERMA" userId="S::virendra2001@iitg.ac.in::eaa9f545-4474-4b2b-b3ca-37f0be7657e1" providerId="AD" clId="Web-{6DEA30BB-8AC0-4543-8FA9-34B762C947A5}" dt="2022-09-06T18:08:30.585" v="1007"/>
          <pc:sldLayoutMkLst>
            <pc:docMk/>
            <pc:sldMasterMk cId="1479149330" sldId="2147483696"/>
            <pc:sldLayoutMk cId="2461996636" sldId="2147483707"/>
          </pc:sldLayoutMkLst>
        </pc:sldLayoutChg>
      </pc:sldMasterChg>
    </pc:docChg>
  </pc:docChgLst>
  <pc:docChgLst>
    <pc:chgData name="VIRENDRA KUMAR VERMA" userId="S::virendra2001@iitg.ac.in::eaa9f545-4474-4b2b-b3ca-37f0be7657e1" providerId="AD" clId="Web-{6A28EE8B-A89A-4172-B59D-0FD36EB9612E}"/>
    <pc:docChg chg="modSld">
      <pc:chgData name="VIRENDRA KUMAR VERMA" userId="S::virendra2001@iitg.ac.in::eaa9f545-4474-4b2b-b3ca-37f0be7657e1" providerId="AD" clId="Web-{6A28EE8B-A89A-4172-B59D-0FD36EB9612E}" dt="2022-09-07T11:21:21.753" v="165"/>
      <pc:docMkLst>
        <pc:docMk/>
      </pc:docMkLst>
      <pc:sldChg chg="modSp">
        <pc:chgData name="VIRENDRA KUMAR VERMA" userId="S::virendra2001@iitg.ac.in::eaa9f545-4474-4b2b-b3ca-37f0be7657e1" providerId="AD" clId="Web-{6A28EE8B-A89A-4172-B59D-0FD36EB9612E}" dt="2022-09-07T11:18:14.779" v="126"/>
        <pc:sldMkLst>
          <pc:docMk/>
          <pc:sldMk cId="3670260925" sldId="257"/>
        </pc:sldMkLst>
        <pc:spChg chg="mod">
          <ac:chgData name="VIRENDRA KUMAR VERMA" userId="S::virendra2001@iitg.ac.in::eaa9f545-4474-4b2b-b3ca-37f0be7657e1" providerId="AD" clId="Web-{6A28EE8B-A89A-4172-B59D-0FD36EB9612E}" dt="2022-09-07T11:18:05.060" v="125"/>
          <ac:spMkLst>
            <pc:docMk/>
            <pc:sldMk cId="3670260925" sldId="257"/>
            <ac:spMk id="5" creationId="{5B276169-43E7-4404-8F98-5BF322B08F14}"/>
          </ac:spMkLst>
        </pc:spChg>
        <pc:spChg chg="mod">
          <ac:chgData name="VIRENDRA KUMAR VERMA" userId="S::virendra2001@iitg.ac.in::eaa9f545-4474-4b2b-b3ca-37f0be7657e1" providerId="AD" clId="Web-{6A28EE8B-A89A-4172-B59D-0FD36EB9612E}" dt="2022-09-07T11:17:33.090" v="119"/>
          <ac:spMkLst>
            <pc:docMk/>
            <pc:sldMk cId="3670260925" sldId="257"/>
            <ac:spMk id="8" creationId="{8979B41B-02BF-4349-A2D7-E379BA43A805}"/>
          </ac:spMkLst>
        </pc:spChg>
        <pc:spChg chg="mod">
          <ac:chgData name="VIRENDRA KUMAR VERMA" userId="S::virendra2001@iitg.ac.in::eaa9f545-4474-4b2b-b3ca-37f0be7657e1" providerId="AD" clId="Web-{6A28EE8B-A89A-4172-B59D-0FD36EB9612E}" dt="2022-09-07T11:18:14.779" v="126"/>
          <ac:spMkLst>
            <pc:docMk/>
            <pc:sldMk cId="3670260925" sldId="257"/>
            <ac:spMk id="16" creationId="{0DE7D2FB-4666-44A7-9FB4-CDBAAE269BCA}"/>
          </ac:spMkLst>
        </pc:spChg>
      </pc:sldChg>
      <pc:sldChg chg="addSp delSp modSp">
        <pc:chgData name="VIRENDRA KUMAR VERMA" userId="S::virendra2001@iitg.ac.in::eaa9f545-4474-4b2b-b3ca-37f0be7657e1" providerId="AD" clId="Web-{6A28EE8B-A89A-4172-B59D-0FD36EB9612E}" dt="2022-09-07T11:21:21.753" v="165"/>
        <pc:sldMkLst>
          <pc:docMk/>
          <pc:sldMk cId="3346066765" sldId="258"/>
        </pc:sldMkLst>
        <pc:spChg chg="del mod topLvl">
          <ac:chgData name="VIRENDRA KUMAR VERMA" userId="S::virendra2001@iitg.ac.in::eaa9f545-4474-4b2b-b3ca-37f0be7657e1" providerId="AD" clId="Web-{6A28EE8B-A89A-4172-B59D-0FD36EB9612E}" dt="2022-09-07T11:19:51.266" v="140"/>
          <ac:spMkLst>
            <pc:docMk/>
            <pc:sldMk cId="3346066765" sldId="258"/>
            <ac:spMk id="2" creationId="{1D0E853F-9D3C-714A-6DEE-0BD21825134C}"/>
          </ac:spMkLst>
        </pc:spChg>
        <pc:spChg chg="add del mod">
          <ac:chgData name="VIRENDRA KUMAR VERMA" userId="S::virendra2001@iitg.ac.in::eaa9f545-4474-4b2b-b3ca-37f0be7657e1" providerId="AD" clId="Web-{6A28EE8B-A89A-4172-B59D-0FD36EB9612E}" dt="2022-09-07T11:20:34.595" v="157" actId="20577"/>
          <ac:spMkLst>
            <pc:docMk/>
            <pc:sldMk cId="3346066765" sldId="258"/>
            <ac:spMk id="5" creationId="{742D0B01-1466-D774-3F7A-590B5B3F53CA}"/>
          </ac:spMkLst>
        </pc:spChg>
        <pc:spChg chg="del mod">
          <ac:chgData name="VIRENDRA KUMAR VERMA" userId="S::virendra2001@iitg.ac.in::eaa9f545-4474-4b2b-b3ca-37f0be7657e1" providerId="AD" clId="Web-{6A28EE8B-A89A-4172-B59D-0FD36EB9612E}" dt="2022-09-07T11:20:27.501" v="154"/>
          <ac:spMkLst>
            <pc:docMk/>
            <pc:sldMk cId="3346066765" sldId="258"/>
            <ac:spMk id="8" creationId="{B453266C-0FC0-CAFD-E2DF-860BEE92682C}"/>
          </ac:spMkLst>
        </pc:spChg>
        <pc:spChg chg="mod">
          <ac:chgData name="VIRENDRA KUMAR VERMA" userId="S::virendra2001@iitg.ac.in::eaa9f545-4474-4b2b-b3ca-37f0be7657e1" providerId="AD" clId="Web-{6A28EE8B-A89A-4172-B59D-0FD36EB9612E}" dt="2022-09-07T11:09:18.294" v="12" actId="1076"/>
          <ac:spMkLst>
            <pc:docMk/>
            <pc:sldMk cId="3346066765" sldId="258"/>
            <ac:spMk id="9" creationId="{0C08E16D-8901-ACB5-9BCE-412219242221}"/>
          </ac:spMkLst>
        </pc:spChg>
        <pc:spChg chg="mod topLvl">
          <ac:chgData name="VIRENDRA KUMAR VERMA" userId="S::virendra2001@iitg.ac.in::eaa9f545-4474-4b2b-b3ca-37f0be7657e1" providerId="AD" clId="Web-{6A28EE8B-A89A-4172-B59D-0FD36EB9612E}" dt="2022-09-07T11:21:21.753" v="165"/>
          <ac:spMkLst>
            <pc:docMk/>
            <pc:sldMk cId="3346066765" sldId="258"/>
            <ac:spMk id="10" creationId="{26E69012-FBB7-8F5E-ABDC-CB4204F000FB}"/>
          </ac:spMkLst>
        </pc:spChg>
        <pc:grpChg chg="del">
          <ac:chgData name="VIRENDRA KUMAR VERMA" userId="S::virendra2001@iitg.ac.in::eaa9f545-4474-4b2b-b3ca-37f0be7657e1" providerId="AD" clId="Web-{6A28EE8B-A89A-4172-B59D-0FD36EB9612E}" dt="2022-09-07T11:19:51.266" v="140"/>
          <ac:grpSpMkLst>
            <pc:docMk/>
            <pc:sldMk cId="3346066765" sldId="258"/>
            <ac:grpSpMk id="4" creationId="{7FCBE049-4652-266F-DB48-BDD7DE04DAF0}"/>
          </ac:grpSpMkLst>
        </pc:grpChg>
        <pc:picChg chg="mod">
          <ac:chgData name="VIRENDRA KUMAR VERMA" userId="S::virendra2001@iitg.ac.in::eaa9f545-4474-4b2b-b3ca-37f0be7657e1" providerId="AD" clId="Web-{6A28EE8B-A89A-4172-B59D-0FD36EB9612E}" dt="2022-09-07T11:09:20.888" v="13" actId="1076"/>
          <ac:picMkLst>
            <pc:docMk/>
            <pc:sldMk cId="3346066765" sldId="258"/>
            <ac:picMk id="6" creationId="{01E43B6B-D8E1-4B33-BB62-6331E640C415}"/>
          </ac:picMkLst>
        </pc:picChg>
      </pc:sldChg>
      <pc:sldChg chg="modSp">
        <pc:chgData name="VIRENDRA KUMAR VERMA" userId="S::virendra2001@iitg.ac.in::eaa9f545-4474-4b2b-b3ca-37f0be7657e1" providerId="AD" clId="Web-{6A28EE8B-A89A-4172-B59D-0FD36EB9612E}" dt="2022-09-07T11:15:45.431" v="86" actId="1076"/>
        <pc:sldMkLst>
          <pc:docMk/>
          <pc:sldMk cId="216685808" sldId="265"/>
        </pc:sldMkLst>
        <pc:spChg chg="mod">
          <ac:chgData name="VIRENDRA KUMAR VERMA" userId="S::virendra2001@iitg.ac.in::eaa9f545-4474-4b2b-b3ca-37f0be7657e1" providerId="AD" clId="Web-{6A28EE8B-A89A-4172-B59D-0FD36EB9612E}" dt="2022-09-07T11:15:20.633" v="82" actId="1076"/>
          <ac:spMkLst>
            <pc:docMk/>
            <pc:sldMk cId="216685808" sldId="265"/>
            <ac:spMk id="2" creationId="{AD759AC8-B677-4BF3-92E4-2ACDC66656DC}"/>
          </ac:spMkLst>
        </pc:spChg>
        <pc:spChg chg="mod">
          <ac:chgData name="VIRENDRA KUMAR VERMA" userId="S::virendra2001@iitg.ac.in::eaa9f545-4474-4b2b-b3ca-37f0be7657e1" providerId="AD" clId="Web-{6A28EE8B-A89A-4172-B59D-0FD36EB9612E}" dt="2022-09-07T11:15:24.211" v="83" actId="1076"/>
          <ac:spMkLst>
            <pc:docMk/>
            <pc:sldMk cId="216685808" sldId="265"/>
            <ac:spMk id="3" creationId="{2AEC8499-BBC2-4AA1-9C0E-6BAFE63D9DC5}"/>
          </ac:spMkLst>
        </pc:spChg>
        <pc:spChg chg="mod">
          <ac:chgData name="VIRENDRA KUMAR VERMA" userId="S::virendra2001@iitg.ac.in::eaa9f545-4474-4b2b-b3ca-37f0be7657e1" providerId="AD" clId="Web-{6A28EE8B-A89A-4172-B59D-0FD36EB9612E}" dt="2022-09-07T11:15:45.431" v="86" actId="1076"/>
          <ac:spMkLst>
            <pc:docMk/>
            <pc:sldMk cId="216685808" sldId="265"/>
            <ac:spMk id="11" creationId="{99B6506F-7EB4-490E-B9A5-053335E1B280}"/>
          </ac:spMkLst>
        </pc:spChg>
        <pc:spChg chg="mod">
          <ac:chgData name="VIRENDRA KUMAR VERMA" userId="S::virendra2001@iitg.ac.in::eaa9f545-4474-4b2b-b3ca-37f0be7657e1" providerId="AD" clId="Web-{6A28EE8B-A89A-4172-B59D-0FD36EB9612E}" dt="2022-09-07T11:14:00.943" v="60" actId="20577"/>
          <ac:spMkLst>
            <pc:docMk/>
            <pc:sldMk cId="216685808" sldId="265"/>
            <ac:spMk id="37" creationId="{A78389B5-B436-4E01-8731-E894945AD851}"/>
          </ac:spMkLst>
        </pc:spChg>
        <pc:spChg chg="mod">
          <ac:chgData name="VIRENDRA KUMAR VERMA" userId="S::virendra2001@iitg.ac.in::eaa9f545-4474-4b2b-b3ca-37f0be7657e1" providerId="AD" clId="Web-{6A28EE8B-A89A-4172-B59D-0FD36EB9612E}" dt="2022-09-07T11:12:08.284" v="30" actId="1076"/>
          <ac:spMkLst>
            <pc:docMk/>
            <pc:sldMk cId="216685808" sldId="265"/>
            <ac:spMk id="80" creationId="{6F3D5807-E4AC-65E5-C2F3-E1FE8091A5F4}"/>
          </ac:spMkLst>
        </pc:spChg>
        <pc:graphicFrameChg chg="mod">
          <ac:chgData name="VIRENDRA KUMAR VERMA" userId="S::virendra2001@iitg.ac.in::eaa9f545-4474-4b2b-b3ca-37f0be7657e1" providerId="AD" clId="Web-{6A28EE8B-A89A-4172-B59D-0FD36EB9612E}" dt="2022-09-07T11:15:33.571" v="84" actId="14100"/>
          <ac:graphicFrameMkLst>
            <pc:docMk/>
            <pc:sldMk cId="216685808" sldId="265"/>
            <ac:graphicFrameMk id="36" creationId="{4B98A833-E1D0-4CCD-A460-6B44157245DF}"/>
          </ac:graphicFrameMkLst>
        </pc:graphicFrameChg>
      </pc:sldChg>
    </pc:docChg>
  </pc:docChgLst>
  <pc:docChgLst>
    <pc:chgData name="VIRENDRA KUMAR VERMA" userId="S::virendra2001@iitg.ac.in::eaa9f545-4474-4b2b-b3ca-37f0be7657e1" providerId="AD" clId="Web-{EAB4F441-C9C4-4EFC-8B9F-0ADEB9EFC770}"/>
    <pc:docChg chg="modSld">
      <pc:chgData name="VIRENDRA KUMAR VERMA" userId="S::virendra2001@iitg.ac.in::eaa9f545-4474-4b2b-b3ca-37f0be7657e1" providerId="AD" clId="Web-{EAB4F441-C9C4-4EFC-8B9F-0ADEB9EFC770}" dt="2022-09-06T14:17:29.143" v="5" actId="1076"/>
      <pc:docMkLst>
        <pc:docMk/>
      </pc:docMkLst>
      <pc:sldChg chg="modSp">
        <pc:chgData name="VIRENDRA KUMAR VERMA" userId="S::virendra2001@iitg.ac.in::eaa9f545-4474-4b2b-b3ca-37f0be7657e1" providerId="AD" clId="Web-{EAB4F441-C9C4-4EFC-8B9F-0ADEB9EFC770}" dt="2022-09-06T14:17:29.143" v="5" actId="1076"/>
        <pc:sldMkLst>
          <pc:docMk/>
          <pc:sldMk cId="245267287" sldId="263"/>
        </pc:sldMkLst>
        <pc:spChg chg="mod">
          <ac:chgData name="VIRENDRA KUMAR VERMA" userId="S::virendra2001@iitg.ac.in::eaa9f545-4474-4b2b-b3ca-37f0be7657e1" providerId="AD" clId="Web-{EAB4F441-C9C4-4EFC-8B9F-0ADEB9EFC770}" dt="2022-09-06T14:17:26.049" v="4" actId="1076"/>
          <ac:spMkLst>
            <pc:docMk/>
            <pc:sldMk cId="245267287" sldId="263"/>
            <ac:spMk id="5" creationId="{B072A45A-E790-4F9B-8F8C-A542ABD03177}"/>
          </ac:spMkLst>
        </pc:spChg>
        <pc:picChg chg="mod">
          <ac:chgData name="VIRENDRA KUMAR VERMA" userId="S::virendra2001@iitg.ac.in::eaa9f545-4474-4b2b-b3ca-37f0be7657e1" providerId="AD" clId="Web-{EAB4F441-C9C4-4EFC-8B9F-0ADEB9EFC770}" dt="2022-09-06T14:17:29.143" v="5" actId="1076"/>
          <ac:picMkLst>
            <pc:docMk/>
            <pc:sldMk cId="245267287" sldId="263"/>
            <ac:picMk id="2" creationId="{278360F5-EA47-416E-B061-539926D29960}"/>
          </ac:picMkLst>
        </pc:picChg>
        <pc:picChg chg="mod">
          <ac:chgData name="VIRENDRA KUMAR VERMA" userId="S::virendra2001@iitg.ac.in::eaa9f545-4474-4b2b-b3ca-37f0be7657e1" providerId="AD" clId="Web-{EAB4F441-C9C4-4EFC-8B9F-0ADEB9EFC770}" dt="2022-09-06T14:17:21.924" v="3" actId="1076"/>
          <ac:picMkLst>
            <pc:docMk/>
            <pc:sldMk cId="245267287" sldId="263"/>
            <ac:picMk id="3" creationId="{9ECEC5E6-238C-4773-A67B-672C45718205}"/>
          </ac:picMkLst>
        </pc:picChg>
      </pc:sldChg>
      <pc:sldChg chg="delSp">
        <pc:chgData name="VIRENDRA KUMAR VERMA" userId="S::virendra2001@iitg.ac.in::eaa9f545-4474-4b2b-b3ca-37f0be7657e1" providerId="AD" clId="Web-{EAB4F441-C9C4-4EFC-8B9F-0ADEB9EFC770}" dt="2022-09-06T14:16:57.095" v="0"/>
        <pc:sldMkLst>
          <pc:docMk/>
          <pc:sldMk cId="216685808" sldId="265"/>
        </pc:sldMkLst>
        <pc:graphicFrameChg chg="del">
          <ac:chgData name="VIRENDRA KUMAR VERMA" userId="S::virendra2001@iitg.ac.in::eaa9f545-4474-4b2b-b3ca-37f0be7657e1" providerId="AD" clId="Web-{EAB4F441-C9C4-4EFC-8B9F-0ADEB9EFC770}" dt="2022-09-06T14:16:57.095" v="0"/>
          <ac:graphicFrameMkLst>
            <pc:docMk/>
            <pc:sldMk cId="216685808" sldId="265"/>
            <ac:graphicFrameMk id="3" creationId="{0D25A1E2-D0E3-449A-88D2-37CABE5C1E55}"/>
          </ac:graphicFrameMkLst>
        </pc:graphicFrameChg>
      </pc:sldChg>
      <pc:sldChg chg="delSp">
        <pc:chgData name="VIRENDRA KUMAR VERMA" userId="S::virendra2001@iitg.ac.in::eaa9f545-4474-4b2b-b3ca-37f0be7657e1" providerId="AD" clId="Web-{EAB4F441-C9C4-4EFC-8B9F-0ADEB9EFC770}" dt="2022-09-06T14:17:02.001" v="1"/>
        <pc:sldMkLst>
          <pc:docMk/>
          <pc:sldMk cId="3070125426" sldId="266"/>
        </pc:sldMkLst>
        <pc:spChg chg="del">
          <ac:chgData name="VIRENDRA KUMAR VERMA" userId="S::virendra2001@iitg.ac.in::eaa9f545-4474-4b2b-b3ca-37f0be7657e1" providerId="AD" clId="Web-{EAB4F441-C9C4-4EFC-8B9F-0ADEB9EFC770}" dt="2022-09-06T14:17:02.001" v="1"/>
          <ac:spMkLst>
            <pc:docMk/>
            <pc:sldMk cId="3070125426" sldId="266"/>
            <ac:spMk id="2" creationId="{D09AA64F-3D60-45DC-991E-EAC7C03AA7A1}"/>
          </ac:spMkLst>
        </pc:spChg>
      </pc:sldChg>
    </pc:docChg>
  </pc:docChgLst>
  <pc:docChgLst>
    <pc:chgData name="VIRENDRA KUMAR VERMA" userId="S::virendra2001@iitg.ac.in::eaa9f545-4474-4b2b-b3ca-37f0be7657e1" providerId="AD" clId="Web-{69798CF1-5E72-4550-A48E-6E0533D9D35F}"/>
    <pc:docChg chg="modSld">
      <pc:chgData name="VIRENDRA KUMAR VERMA" userId="S::virendra2001@iitg.ac.in::eaa9f545-4474-4b2b-b3ca-37f0be7657e1" providerId="AD" clId="Web-{69798CF1-5E72-4550-A48E-6E0533D9D35F}" dt="2022-09-07T09:12:23.122" v="6"/>
      <pc:docMkLst>
        <pc:docMk/>
      </pc:docMkLst>
      <pc:sldChg chg="addSp modSp mod setBg">
        <pc:chgData name="VIRENDRA KUMAR VERMA" userId="S::virendra2001@iitg.ac.in::eaa9f545-4474-4b2b-b3ca-37f0be7657e1" providerId="AD" clId="Web-{69798CF1-5E72-4550-A48E-6E0533D9D35F}" dt="2022-09-07T09:12:23.122" v="6"/>
        <pc:sldMkLst>
          <pc:docMk/>
          <pc:sldMk cId="216685808" sldId="265"/>
        </pc:sldMkLst>
        <pc:spChg chg="add">
          <ac:chgData name="VIRENDRA KUMAR VERMA" userId="S::virendra2001@iitg.ac.in::eaa9f545-4474-4b2b-b3ca-37f0be7657e1" providerId="AD" clId="Web-{69798CF1-5E72-4550-A48E-6E0533D9D35F}" dt="2022-09-07T09:12:23.122" v="6"/>
          <ac:spMkLst>
            <pc:docMk/>
            <pc:sldMk cId="216685808" sldId="265"/>
            <ac:spMk id="80" creationId="{6F3D5807-E4AC-65E5-C2F3-E1FE8091A5F4}"/>
          </ac:spMkLst>
        </pc:spChg>
        <pc:graphicFrameChg chg="modGraphic">
          <ac:chgData name="VIRENDRA KUMAR VERMA" userId="S::virendra2001@iitg.ac.in::eaa9f545-4474-4b2b-b3ca-37f0be7657e1" providerId="AD" clId="Web-{69798CF1-5E72-4550-A48E-6E0533D9D35F}" dt="2022-09-07T09:12:06.575" v="5"/>
          <ac:graphicFrameMkLst>
            <pc:docMk/>
            <pc:sldMk cId="216685808" sldId="265"/>
            <ac:graphicFrameMk id="36" creationId="{4B98A833-E1D0-4CCD-A460-6B44157245DF}"/>
          </ac:graphicFrameMkLst>
        </pc:graphicFrameChg>
      </pc:sldChg>
    </pc:docChg>
  </pc:docChgLst>
  <pc:docChgLst>
    <pc:chgData name="VIRENDRA KUMAR VERMA" userId="S::virendra2001@iitg.ac.in::eaa9f545-4474-4b2b-b3ca-37f0be7657e1" providerId="AD" clId="Web-{B4BE94C1-D360-4A49-ADE5-89578D797F61}"/>
    <pc:docChg chg="modSld">
      <pc:chgData name="VIRENDRA KUMAR VERMA" userId="S::virendra2001@iitg.ac.in::eaa9f545-4474-4b2b-b3ca-37f0be7657e1" providerId="AD" clId="Web-{B4BE94C1-D360-4A49-ADE5-89578D797F61}" dt="2022-09-06T12:54:01.926" v="74"/>
      <pc:docMkLst>
        <pc:docMk/>
      </pc:docMkLst>
      <pc:sldChg chg="addSp delSp modSp">
        <pc:chgData name="VIRENDRA KUMAR VERMA" userId="S::virendra2001@iitg.ac.in::eaa9f545-4474-4b2b-b3ca-37f0be7657e1" providerId="AD" clId="Web-{B4BE94C1-D360-4A49-ADE5-89578D797F61}" dt="2022-09-06T12:54:01.926" v="74"/>
        <pc:sldMkLst>
          <pc:docMk/>
          <pc:sldMk cId="3346066765" sldId="258"/>
        </pc:sldMkLst>
        <pc:spChg chg="mod">
          <ac:chgData name="VIRENDRA KUMAR VERMA" userId="S::virendra2001@iitg.ac.in::eaa9f545-4474-4b2b-b3ca-37f0be7657e1" providerId="AD" clId="Web-{B4BE94C1-D360-4A49-ADE5-89578D797F61}" dt="2022-09-06T12:53:58.848" v="73" actId="20577"/>
          <ac:spMkLst>
            <pc:docMk/>
            <pc:sldMk cId="3346066765" sldId="258"/>
            <ac:spMk id="3" creationId="{A0D8057B-B152-49E3-B861-E13AA447A25E}"/>
          </ac:spMkLst>
        </pc:spChg>
        <pc:spChg chg="add del mod">
          <ac:chgData name="VIRENDRA KUMAR VERMA" userId="S::virendra2001@iitg.ac.in::eaa9f545-4474-4b2b-b3ca-37f0be7657e1" providerId="AD" clId="Web-{B4BE94C1-D360-4A49-ADE5-89578D797F61}" dt="2022-09-06T12:53:15.003" v="66" actId="1076"/>
          <ac:spMkLst>
            <pc:docMk/>
            <pc:sldMk cId="3346066765" sldId="258"/>
            <ac:spMk id="5" creationId="{742D0B01-1466-D774-3F7A-590B5B3F53CA}"/>
          </ac:spMkLst>
        </pc:spChg>
        <pc:spChg chg="del mod">
          <ac:chgData name="VIRENDRA KUMAR VERMA" userId="S::virendra2001@iitg.ac.in::eaa9f545-4474-4b2b-b3ca-37f0be7657e1" providerId="AD" clId="Web-{B4BE94C1-D360-4A49-ADE5-89578D797F61}" dt="2022-09-06T12:52:23.720" v="39"/>
          <ac:spMkLst>
            <pc:docMk/>
            <pc:sldMk cId="3346066765" sldId="258"/>
            <ac:spMk id="7" creationId="{DDB2E1AB-6108-4033-9CFB-308139584CDD}"/>
          </ac:spMkLst>
        </pc:spChg>
        <pc:picChg chg="del">
          <ac:chgData name="VIRENDRA KUMAR VERMA" userId="S::virendra2001@iitg.ac.in::eaa9f545-4474-4b2b-b3ca-37f0be7657e1" providerId="AD" clId="Web-{B4BE94C1-D360-4A49-ADE5-89578D797F61}" dt="2022-09-06T12:54:01.926" v="74"/>
          <ac:picMkLst>
            <pc:docMk/>
            <pc:sldMk cId="3346066765" sldId="258"/>
            <ac:picMk id="2" creationId="{1CC4ABE8-AE8B-425A-9790-0019B79E0538}"/>
          </ac:picMkLst>
        </pc:picChg>
        <pc:picChg chg="mod">
          <ac:chgData name="VIRENDRA KUMAR VERMA" userId="S::virendra2001@iitg.ac.in::eaa9f545-4474-4b2b-b3ca-37f0be7657e1" providerId="AD" clId="Web-{B4BE94C1-D360-4A49-ADE5-89578D797F61}" dt="2022-09-06T12:52:43.205" v="44" actId="1076"/>
          <ac:picMkLst>
            <pc:docMk/>
            <pc:sldMk cId="3346066765" sldId="258"/>
            <ac:picMk id="6" creationId="{01E43B6B-D8E1-4B33-BB62-6331E640C415}"/>
          </ac:picMkLst>
        </pc:picChg>
      </pc:sldChg>
    </pc:docChg>
  </pc:docChgLst>
  <pc:docChgLst>
    <pc:chgData name="VIRENDRA KUMAR VERMA" userId="S::virendra2001@iitg.ac.in::eaa9f545-4474-4b2b-b3ca-37f0be7657e1" providerId="AD" clId="Web-{9BABAED3-5868-8A00-B96F-F4C4739D17CB}"/>
    <pc:docChg chg="modSld">
      <pc:chgData name="VIRENDRA KUMAR VERMA" userId="S::virendra2001@iitg.ac.in::eaa9f545-4474-4b2b-b3ca-37f0be7657e1" providerId="AD" clId="Web-{9BABAED3-5868-8A00-B96F-F4C4739D17CB}" dt="2022-09-14T10:44:43.989" v="699" actId="1076"/>
      <pc:docMkLst>
        <pc:docMk/>
      </pc:docMkLst>
      <pc:sldChg chg="addSp delSp modSp">
        <pc:chgData name="VIRENDRA KUMAR VERMA" userId="S::virendra2001@iitg.ac.in::eaa9f545-4474-4b2b-b3ca-37f0be7657e1" providerId="AD" clId="Web-{9BABAED3-5868-8A00-B96F-F4C4739D17CB}" dt="2022-09-14T10:40:27.846" v="690" actId="1076"/>
        <pc:sldMkLst>
          <pc:docMk/>
          <pc:sldMk cId="3346066765" sldId="258"/>
        </pc:sldMkLst>
        <pc:spChg chg="mod">
          <ac:chgData name="VIRENDRA KUMAR VERMA" userId="S::virendra2001@iitg.ac.in::eaa9f545-4474-4b2b-b3ca-37f0be7657e1" providerId="AD" clId="Web-{9BABAED3-5868-8A00-B96F-F4C4739D17CB}" dt="2022-09-14T10:34:50.281" v="510" actId="20577"/>
          <ac:spMkLst>
            <pc:docMk/>
            <pc:sldMk cId="3346066765" sldId="258"/>
            <ac:spMk id="3" creationId="{A0D8057B-B152-49E3-B861-E13AA447A25E}"/>
          </ac:spMkLst>
        </pc:spChg>
        <pc:spChg chg="mod">
          <ac:chgData name="VIRENDRA KUMAR VERMA" userId="S::virendra2001@iitg.ac.in::eaa9f545-4474-4b2b-b3ca-37f0be7657e1" providerId="AD" clId="Web-{9BABAED3-5868-8A00-B96F-F4C4739D17CB}" dt="2022-09-14T10:40:27.846" v="690" actId="1076"/>
          <ac:spMkLst>
            <pc:docMk/>
            <pc:sldMk cId="3346066765" sldId="258"/>
            <ac:spMk id="4" creationId="{DE2C3DAD-7D37-4C95-BFCC-62DAAF80015D}"/>
          </ac:spMkLst>
        </pc:spChg>
        <pc:spChg chg="mod">
          <ac:chgData name="VIRENDRA KUMAR VERMA" userId="S::virendra2001@iitg.ac.in::eaa9f545-4474-4b2b-b3ca-37f0be7657e1" providerId="AD" clId="Web-{9BABAED3-5868-8A00-B96F-F4C4739D17CB}" dt="2022-09-14T10:39:53.393" v="686" actId="20577"/>
          <ac:spMkLst>
            <pc:docMk/>
            <pc:sldMk cId="3346066765" sldId="258"/>
            <ac:spMk id="5" creationId="{742D0B01-1466-D774-3F7A-590B5B3F53CA}"/>
          </ac:spMkLst>
        </pc:spChg>
        <pc:spChg chg="mod">
          <ac:chgData name="VIRENDRA KUMAR VERMA" userId="S::virendra2001@iitg.ac.in::eaa9f545-4474-4b2b-b3ca-37f0be7657e1" providerId="AD" clId="Web-{9BABAED3-5868-8A00-B96F-F4C4739D17CB}" dt="2022-09-14T10:40:09.815" v="689" actId="20577"/>
          <ac:spMkLst>
            <pc:docMk/>
            <pc:sldMk cId="3346066765" sldId="258"/>
            <ac:spMk id="9" creationId="{0C08E16D-8901-ACB5-9BCE-412219242221}"/>
          </ac:spMkLst>
        </pc:spChg>
        <pc:spChg chg="mod">
          <ac:chgData name="VIRENDRA KUMAR VERMA" userId="S::virendra2001@iitg.ac.in::eaa9f545-4474-4b2b-b3ca-37f0be7657e1" providerId="AD" clId="Web-{9BABAED3-5868-8A00-B96F-F4C4739D17CB}" dt="2022-09-14T10:39:50.752" v="685" actId="1076"/>
          <ac:spMkLst>
            <pc:docMk/>
            <pc:sldMk cId="3346066765" sldId="258"/>
            <ac:spMk id="10" creationId="{26E69012-FBB7-8F5E-ABDC-CB4204F000FB}"/>
          </ac:spMkLst>
        </pc:spChg>
        <pc:grpChg chg="mod">
          <ac:chgData name="VIRENDRA KUMAR VERMA" userId="S::virendra2001@iitg.ac.in::eaa9f545-4474-4b2b-b3ca-37f0be7657e1" providerId="AD" clId="Web-{9BABAED3-5868-8A00-B96F-F4C4739D17CB}" dt="2022-09-14T10:35:04.296" v="511" actId="1076"/>
          <ac:grpSpMkLst>
            <pc:docMk/>
            <pc:sldMk cId="3346066765" sldId="258"/>
            <ac:grpSpMk id="2" creationId="{A0EEC998-97F8-4F98-818F-19791F8B5684}"/>
          </ac:grpSpMkLst>
        </pc:grpChg>
        <pc:picChg chg="del mod">
          <ac:chgData name="VIRENDRA KUMAR VERMA" userId="S::virendra2001@iitg.ac.in::eaa9f545-4474-4b2b-b3ca-37f0be7657e1" providerId="AD" clId="Web-{9BABAED3-5868-8A00-B96F-F4C4739D17CB}" dt="2022-09-14T10:35:28.500" v="515"/>
          <ac:picMkLst>
            <pc:docMk/>
            <pc:sldMk cId="3346066765" sldId="258"/>
            <ac:picMk id="7" creationId="{2EA3A238-E2BF-705B-87C6-744A01BF96FB}"/>
          </ac:picMkLst>
        </pc:picChg>
        <pc:picChg chg="add mod">
          <ac:chgData name="VIRENDRA KUMAR VERMA" userId="S::virendra2001@iitg.ac.in::eaa9f545-4474-4b2b-b3ca-37f0be7657e1" providerId="AD" clId="Web-{9BABAED3-5868-8A00-B96F-F4C4739D17CB}" dt="2022-09-14T10:36:02.531" v="519" actId="1076"/>
          <ac:picMkLst>
            <pc:docMk/>
            <pc:sldMk cId="3346066765" sldId="258"/>
            <ac:picMk id="20" creationId="{0A48332A-F9E8-32E0-8440-BDB368389884}"/>
          </ac:picMkLst>
        </pc:picChg>
      </pc:sldChg>
      <pc:sldChg chg="modSp">
        <pc:chgData name="VIRENDRA KUMAR VERMA" userId="S::virendra2001@iitg.ac.in::eaa9f545-4474-4b2b-b3ca-37f0be7657e1" providerId="AD" clId="Web-{9BABAED3-5868-8A00-B96F-F4C4739D17CB}" dt="2022-09-14T10:41:46.253" v="697" actId="1076"/>
        <pc:sldMkLst>
          <pc:docMk/>
          <pc:sldMk cId="1612891930" sldId="259"/>
        </pc:sldMkLst>
        <pc:spChg chg="mod">
          <ac:chgData name="VIRENDRA KUMAR VERMA" userId="S::virendra2001@iitg.ac.in::eaa9f545-4474-4b2b-b3ca-37f0be7657e1" providerId="AD" clId="Web-{9BABAED3-5868-8A00-B96F-F4C4739D17CB}" dt="2022-09-14T10:41:46.253" v="697" actId="1076"/>
          <ac:spMkLst>
            <pc:docMk/>
            <pc:sldMk cId="1612891930" sldId="259"/>
            <ac:spMk id="1197" creationId="{3D3E2245-3CA7-DE63-E40F-F3AA8EE4946A}"/>
          </ac:spMkLst>
        </pc:spChg>
      </pc:sldChg>
      <pc:sldChg chg="modSp">
        <pc:chgData name="VIRENDRA KUMAR VERMA" userId="S::virendra2001@iitg.ac.in::eaa9f545-4474-4b2b-b3ca-37f0be7657e1" providerId="AD" clId="Web-{9BABAED3-5868-8A00-B96F-F4C4739D17CB}" dt="2022-09-14T10:40:59.924" v="695" actId="20577"/>
        <pc:sldMkLst>
          <pc:docMk/>
          <pc:sldMk cId="3779546206" sldId="260"/>
        </pc:sldMkLst>
        <pc:spChg chg="mod">
          <ac:chgData name="VIRENDRA KUMAR VERMA" userId="S::virendra2001@iitg.ac.in::eaa9f545-4474-4b2b-b3ca-37f0be7657e1" providerId="AD" clId="Web-{9BABAED3-5868-8A00-B96F-F4C4739D17CB}" dt="2022-09-14T10:40:59.924" v="695" actId="20577"/>
          <ac:spMkLst>
            <pc:docMk/>
            <pc:sldMk cId="3779546206" sldId="260"/>
            <ac:spMk id="3" creationId="{A20B9FE7-AF1F-470C-BBC6-4FF3DCD5F36C}"/>
          </ac:spMkLst>
        </pc:spChg>
      </pc:sldChg>
      <pc:sldChg chg="modSp">
        <pc:chgData name="VIRENDRA KUMAR VERMA" userId="S::virendra2001@iitg.ac.in::eaa9f545-4474-4b2b-b3ca-37f0be7657e1" providerId="AD" clId="Web-{9BABAED3-5868-8A00-B96F-F4C4739D17CB}" dt="2022-09-14T10:41:32.159" v="696" actId="1076"/>
        <pc:sldMkLst>
          <pc:docMk/>
          <pc:sldMk cId="2091510619" sldId="267"/>
        </pc:sldMkLst>
        <pc:spChg chg="mod">
          <ac:chgData name="VIRENDRA KUMAR VERMA" userId="S::virendra2001@iitg.ac.in::eaa9f545-4474-4b2b-b3ca-37f0be7657e1" providerId="AD" clId="Web-{9BABAED3-5868-8A00-B96F-F4C4739D17CB}" dt="2022-09-14T10:41:32.159" v="696" actId="1076"/>
          <ac:spMkLst>
            <pc:docMk/>
            <pc:sldMk cId="2091510619" sldId="267"/>
            <ac:spMk id="10" creationId="{2186BF40-7DCE-ADAB-C97D-EAEE40821362}"/>
          </ac:spMkLst>
        </pc:spChg>
      </pc:sldChg>
      <pc:sldChg chg="addSp delSp modSp">
        <pc:chgData name="VIRENDRA KUMAR VERMA" userId="S::virendra2001@iitg.ac.in::eaa9f545-4474-4b2b-b3ca-37f0be7657e1" providerId="AD" clId="Web-{9BABAED3-5868-8A00-B96F-F4C4739D17CB}" dt="2022-09-14T10:44:43.989" v="699" actId="1076"/>
        <pc:sldMkLst>
          <pc:docMk/>
          <pc:sldMk cId="3478431049" sldId="268"/>
        </pc:sldMkLst>
        <pc:picChg chg="add del mod">
          <ac:chgData name="VIRENDRA KUMAR VERMA" userId="S::virendra2001@iitg.ac.in::eaa9f545-4474-4b2b-b3ca-37f0be7657e1" providerId="AD" clId="Web-{9BABAED3-5868-8A00-B96F-F4C4739D17CB}" dt="2022-09-14T09:44:46.597" v="1"/>
          <ac:picMkLst>
            <pc:docMk/>
            <pc:sldMk cId="3478431049" sldId="268"/>
            <ac:picMk id="10" creationId="{9AF40D62-0C23-EDC0-4AB4-82887C5CE458}"/>
          </ac:picMkLst>
        </pc:picChg>
        <pc:picChg chg="add del mod">
          <ac:chgData name="VIRENDRA KUMAR VERMA" userId="S::virendra2001@iitg.ac.in::eaa9f545-4474-4b2b-b3ca-37f0be7657e1" providerId="AD" clId="Web-{9BABAED3-5868-8A00-B96F-F4C4739D17CB}" dt="2022-09-14T09:45:06.254" v="4"/>
          <ac:picMkLst>
            <pc:docMk/>
            <pc:sldMk cId="3478431049" sldId="268"/>
            <ac:picMk id="11" creationId="{ADD36761-5AC7-D197-6094-9A4A143589F5}"/>
          </ac:picMkLst>
        </pc:picChg>
        <pc:picChg chg="add del mod">
          <ac:chgData name="VIRENDRA KUMAR VERMA" userId="S::virendra2001@iitg.ac.in::eaa9f545-4474-4b2b-b3ca-37f0be7657e1" providerId="AD" clId="Web-{9BABAED3-5868-8A00-B96F-F4C4739D17CB}" dt="2022-09-14T09:48:55.912" v="29"/>
          <ac:picMkLst>
            <pc:docMk/>
            <pc:sldMk cId="3478431049" sldId="268"/>
            <ac:picMk id="12" creationId="{AA1B587F-E358-E593-4F69-8E27E180F9F4}"/>
          </ac:picMkLst>
        </pc:picChg>
        <pc:picChg chg="add del mod">
          <ac:chgData name="VIRENDRA KUMAR VERMA" userId="S::virendra2001@iitg.ac.in::eaa9f545-4474-4b2b-b3ca-37f0be7657e1" providerId="AD" clId="Web-{9BABAED3-5868-8A00-B96F-F4C4739D17CB}" dt="2022-09-14T09:48:55.912" v="28"/>
          <ac:picMkLst>
            <pc:docMk/>
            <pc:sldMk cId="3478431049" sldId="268"/>
            <ac:picMk id="13" creationId="{94AE4CA7-27E3-C457-4942-F24939DCA877}"/>
          </ac:picMkLst>
        </pc:picChg>
        <pc:picChg chg="add del mod">
          <ac:chgData name="VIRENDRA KUMAR VERMA" userId="S::virendra2001@iitg.ac.in::eaa9f545-4474-4b2b-b3ca-37f0be7657e1" providerId="AD" clId="Web-{9BABAED3-5868-8A00-B96F-F4C4739D17CB}" dt="2022-09-14T09:48:55.912" v="27"/>
          <ac:picMkLst>
            <pc:docMk/>
            <pc:sldMk cId="3478431049" sldId="268"/>
            <ac:picMk id="14" creationId="{74E64E61-60F7-025A-187A-99F4C2A7958B}"/>
          </ac:picMkLst>
        </pc:picChg>
        <pc:picChg chg="add del mod">
          <ac:chgData name="VIRENDRA KUMAR VERMA" userId="S::virendra2001@iitg.ac.in::eaa9f545-4474-4b2b-b3ca-37f0be7657e1" providerId="AD" clId="Web-{9BABAED3-5868-8A00-B96F-F4C4739D17CB}" dt="2022-09-14T09:50:22.085" v="37"/>
          <ac:picMkLst>
            <pc:docMk/>
            <pc:sldMk cId="3478431049" sldId="268"/>
            <ac:picMk id="15" creationId="{10C895D6-870D-AC23-89A4-69965645DC97}"/>
          </ac:picMkLst>
        </pc:picChg>
        <pc:picChg chg="add mod">
          <ac:chgData name="VIRENDRA KUMAR VERMA" userId="S::virendra2001@iitg.ac.in::eaa9f545-4474-4b2b-b3ca-37f0be7657e1" providerId="AD" clId="Web-{9BABAED3-5868-8A00-B96F-F4C4739D17CB}" dt="2022-09-14T10:44:43.989" v="699" actId="1076"/>
          <ac:picMkLst>
            <pc:docMk/>
            <pc:sldMk cId="3478431049" sldId="268"/>
            <ac:picMk id="17" creationId="{C338532F-3F7C-A14C-9C4E-C6183E5E74C7}"/>
          </ac:picMkLst>
        </pc:picChg>
      </pc:sldChg>
      <pc:sldChg chg="addSp delSp modSp">
        <pc:chgData name="VIRENDRA KUMAR VERMA" userId="S::virendra2001@iitg.ac.in::eaa9f545-4474-4b2b-b3ca-37f0be7657e1" providerId="AD" clId="Web-{9BABAED3-5868-8A00-B96F-F4C4739D17CB}" dt="2022-09-14T10:25:48.119" v="307" actId="1076"/>
        <pc:sldMkLst>
          <pc:docMk/>
          <pc:sldMk cId="3161121969" sldId="269"/>
        </pc:sldMkLst>
        <pc:spChg chg="add mod">
          <ac:chgData name="VIRENDRA KUMAR VERMA" userId="S::virendra2001@iitg.ac.in::eaa9f545-4474-4b2b-b3ca-37f0be7657e1" providerId="AD" clId="Web-{9BABAED3-5868-8A00-B96F-F4C4739D17CB}" dt="2022-09-14T10:03:57.998" v="99" actId="1076"/>
          <ac:spMkLst>
            <pc:docMk/>
            <pc:sldMk cId="3161121969" sldId="269"/>
            <ac:spMk id="15" creationId="{414F84AA-061C-4FD6-09CC-D61A40E8ED8F}"/>
          </ac:spMkLst>
        </pc:spChg>
        <pc:spChg chg="add mod">
          <ac:chgData name="VIRENDRA KUMAR VERMA" userId="S::virendra2001@iitg.ac.in::eaa9f545-4474-4b2b-b3ca-37f0be7657e1" providerId="AD" clId="Web-{9BABAED3-5868-8A00-B96F-F4C4739D17CB}" dt="2022-09-14T10:04:18.295" v="102" actId="1076"/>
          <ac:spMkLst>
            <pc:docMk/>
            <pc:sldMk cId="3161121969" sldId="269"/>
            <ac:spMk id="17" creationId="{4C5B461E-A47C-9488-558A-F0B2D0084FF8}"/>
          </ac:spMkLst>
        </pc:spChg>
        <pc:spChg chg="add del">
          <ac:chgData name="VIRENDRA KUMAR VERMA" userId="S::virendra2001@iitg.ac.in::eaa9f545-4474-4b2b-b3ca-37f0be7657e1" providerId="AD" clId="Web-{9BABAED3-5868-8A00-B96F-F4C4739D17CB}" dt="2022-09-14T10:04:47.436" v="105"/>
          <ac:spMkLst>
            <pc:docMk/>
            <pc:sldMk cId="3161121969" sldId="269"/>
            <ac:spMk id="18" creationId="{43E5DD0B-B4F9-30D3-1488-D482FFA53D7D}"/>
          </ac:spMkLst>
        </pc:spChg>
        <pc:spChg chg="add mod">
          <ac:chgData name="VIRENDRA KUMAR VERMA" userId="S::virendra2001@iitg.ac.in::eaa9f545-4474-4b2b-b3ca-37f0be7657e1" providerId="AD" clId="Web-{9BABAED3-5868-8A00-B96F-F4C4739D17CB}" dt="2022-09-14T10:05:12.546" v="108"/>
          <ac:spMkLst>
            <pc:docMk/>
            <pc:sldMk cId="3161121969" sldId="269"/>
            <ac:spMk id="19" creationId="{D11A2535-FD58-CBB2-5427-2721F26A4796}"/>
          </ac:spMkLst>
        </pc:spChg>
        <pc:spChg chg="add mod">
          <ac:chgData name="VIRENDRA KUMAR VERMA" userId="S::virendra2001@iitg.ac.in::eaa9f545-4474-4b2b-b3ca-37f0be7657e1" providerId="AD" clId="Web-{9BABAED3-5868-8A00-B96F-F4C4739D17CB}" dt="2022-09-14T10:05:51.187" v="110"/>
          <ac:spMkLst>
            <pc:docMk/>
            <pc:sldMk cId="3161121969" sldId="269"/>
            <ac:spMk id="20" creationId="{B54FEE0D-B410-3D6C-4075-CECCC0B0A85A}"/>
          </ac:spMkLst>
        </pc:spChg>
        <pc:spChg chg="add mod">
          <ac:chgData name="VIRENDRA KUMAR VERMA" userId="S::virendra2001@iitg.ac.in::eaa9f545-4474-4b2b-b3ca-37f0be7657e1" providerId="AD" clId="Web-{9BABAED3-5868-8A00-B96F-F4C4739D17CB}" dt="2022-09-14T10:08:11.172" v="130" actId="1076"/>
          <ac:spMkLst>
            <pc:docMk/>
            <pc:sldMk cId="3161121969" sldId="269"/>
            <ac:spMk id="21" creationId="{F090F297-9A2B-7871-CE12-A9D3B9CF6140}"/>
          </ac:spMkLst>
        </pc:spChg>
        <pc:spChg chg="add mod">
          <ac:chgData name="VIRENDRA KUMAR VERMA" userId="S::virendra2001@iitg.ac.in::eaa9f545-4474-4b2b-b3ca-37f0be7657e1" providerId="AD" clId="Web-{9BABAED3-5868-8A00-B96F-F4C4739D17CB}" dt="2022-09-14T10:08:07.500" v="129" actId="1076"/>
          <ac:spMkLst>
            <pc:docMk/>
            <pc:sldMk cId="3161121969" sldId="269"/>
            <ac:spMk id="22" creationId="{EB2F4BAA-2B52-C73B-9B94-EF55A9CA7752}"/>
          </ac:spMkLst>
        </pc:spChg>
        <pc:spChg chg="add mod">
          <ac:chgData name="VIRENDRA KUMAR VERMA" userId="S::virendra2001@iitg.ac.in::eaa9f545-4474-4b2b-b3ca-37f0be7657e1" providerId="AD" clId="Web-{9BABAED3-5868-8A00-B96F-F4C4739D17CB}" dt="2022-09-14T10:25:28.463" v="305" actId="14100"/>
          <ac:spMkLst>
            <pc:docMk/>
            <pc:sldMk cId="3161121969" sldId="269"/>
            <ac:spMk id="28" creationId="{1AFADCD1-A774-BF5D-0A8C-97A340B6AE41}"/>
          </ac:spMkLst>
        </pc:spChg>
        <pc:spChg chg="add mod">
          <ac:chgData name="VIRENDRA KUMAR VERMA" userId="S::virendra2001@iitg.ac.in::eaa9f545-4474-4b2b-b3ca-37f0be7657e1" providerId="AD" clId="Web-{9BABAED3-5868-8A00-B96F-F4C4739D17CB}" dt="2022-09-14T10:11:00.471" v="202" actId="1076"/>
          <ac:spMkLst>
            <pc:docMk/>
            <pc:sldMk cId="3161121969" sldId="269"/>
            <ac:spMk id="29" creationId="{CD2D68A8-EC0D-62C3-5F72-D7F4F91B5DDA}"/>
          </ac:spMkLst>
        </pc:spChg>
        <pc:spChg chg="add mod">
          <ac:chgData name="VIRENDRA KUMAR VERMA" userId="S::virendra2001@iitg.ac.in::eaa9f545-4474-4b2b-b3ca-37f0be7657e1" providerId="AD" clId="Web-{9BABAED3-5868-8A00-B96F-F4C4739D17CB}" dt="2022-09-14T10:12:43.237" v="231" actId="1076"/>
          <ac:spMkLst>
            <pc:docMk/>
            <pc:sldMk cId="3161121969" sldId="269"/>
            <ac:spMk id="30" creationId="{41BF5C37-1BDB-7D57-5DB1-0542F61BB210}"/>
          </ac:spMkLst>
        </pc:spChg>
        <pc:spChg chg="add mod">
          <ac:chgData name="VIRENDRA KUMAR VERMA" userId="S::virendra2001@iitg.ac.in::eaa9f545-4474-4b2b-b3ca-37f0be7657e1" providerId="AD" clId="Web-{9BABAED3-5868-8A00-B96F-F4C4739D17CB}" dt="2022-09-14T10:16:27.239" v="241" actId="1076"/>
          <ac:spMkLst>
            <pc:docMk/>
            <pc:sldMk cId="3161121969" sldId="269"/>
            <ac:spMk id="31" creationId="{FDC989A1-8B25-5F1B-821B-73D462A98905}"/>
          </ac:spMkLst>
        </pc:spChg>
        <pc:picChg chg="add del mod">
          <ac:chgData name="VIRENDRA KUMAR VERMA" userId="S::virendra2001@iitg.ac.in::eaa9f545-4474-4b2b-b3ca-37f0be7657e1" providerId="AD" clId="Web-{9BABAED3-5868-8A00-B96F-F4C4739D17CB}" dt="2022-09-14T09:50:28.678" v="40"/>
          <ac:picMkLst>
            <pc:docMk/>
            <pc:sldMk cId="3161121969" sldId="269"/>
            <ac:picMk id="10" creationId="{CD946225-C528-2562-9BB4-35E92776DD07}"/>
          </ac:picMkLst>
        </pc:picChg>
        <pc:picChg chg="add mod">
          <ac:chgData name="VIRENDRA KUMAR VERMA" userId="S::virendra2001@iitg.ac.in::eaa9f545-4474-4b2b-b3ca-37f0be7657e1" providerId="AD" clId="Web-{9BABAED3-5868-8A00-B96F-F4C4739D17CB}" dt="2022-09-14T10:04:05.248" v="100" actId="1076"/>
          <ac:picMkLst>
            <pc:docMk/>
            <pc:sldMk cId="3161121969" sldId="269"/>
            <ac:picMk id="11" creationId="{2B6507E8-B0EB-3F82-2D50-E84AD34C69A3}"/>
          </ac:picMkLst>
        </pc:picChg>
        <pc:picChg chg="add mod">
          <ac:chgData name="VIRENDRA KUMAR VERMA" userId="S::virendra2001@iitg.ac.in::eaa9f545-4474-4b2b-b3ca-37f0be7657e1" providerId="AD" clId="Web-{9BABAED3-5868-8A00-B96F-F4C4739D17CB}" dt="2022-09-14T10:25:48.119" v="307" actId="1076"/>
          <ac:picMkLst>
            <pc:docMk/>
            <pc:sldMk cId="3161121969" sldId="269"/>
            <ac:picMk id="12" creationId="{75EDD119-F876-448B-51E1-6D2D03AABD1C}"/>
          </ac:picMkLst>
        </pc:picChg>
        <pc:picChg chg="add mod">
          <ac:chgData name="VIRENDRA KUMAR VERMA" userId="S::virendra2001@iitg.ac.in::eaa9f545-4474-4b2b-b3ca-37f0be7657e1" providerId="AD" clId="Web-{9BABAED3-5868-8A00-B96F-F4C4739D17CB}" dt="2022-09-14T10:03:45.873" v="97" actId="1076"/>
          <ac:picMkLst>
            <pc:docMk/>
            <pc:sldMk cId="3161121969" sldId="269"/>
            <ac:picMk id="14" creationId="{D72F584A-274B-1C80-2C35-0AC4193630C3}"/>
          </ac:picMkLst>
        </pc:picChg>
        <pc:cxnChg chg="add mod">
          <ac:chgData name="VIRENDRA KUMAR VERMA" userId="S::virendra2001@iitg.ac.in::eaa9f545-4474-4b2b-b3ca-37f0be7657e1" providerId="AD" clId="Web-{9BABAED3-5868-8A00-B96F-F4C4739D17CB}" dt="2022-09-14T10:11:48.971" v="208" actId="14100"/>
          <ac:cxnSpMkLst>
            <pc:docMk/>
            <pc:sldMk cId="3161121969" sldId="269"/>
            <ac:cxnSpMk id="16" creationId="{12CFC0DD-C07C-5166-8357-23F19A0C0FCC}"/>
          </ac:cxnSpMkLst>
        </pc:cxnChg>
        <pc:cxnChg chg="add mod">
          <ac:chgData name="VIRENDRA KUMAR VERMA" userId="S::virendra2001@iitg.ac.in::eaa9f545-4474-4b2b-b3ca-37f0be7657e1" providerId="AD" clId="Web-{9BABAED3-5868-8A00-B96F-F4C4739D17CB}" dt="2022-09-14T10:08:39.126" v="133" actId="14100"/>
          <ac:cxnSpMkLst>
            <pc:docMk/>
            <pc:sldMk cId="3161121969" sldId="269"/>
            <ac:cxnSpMk id="23" creationId="{08CB74B2-AEAD-71D8-3670-B51B3B85020D}"/>
          </ac:cxnSpMkLst>
        </pc:cxnChg>
        <pc:cxnChg chg="add mod">
          <ac:chgData name="VIRENDRA KUMAR VERMA" userId="S::virendra2001@iitg.ac.in::eaa9f545-4474-4b2b-b3ca-37f0be7657e1" providerId="AD" clId="Web-{9BABAED3-5868-8A00-B96F-F4C4739D17CB}" dt="2022-09-14T10:07:34.641" v="123" actId="1076"/>
          <ac:cxnSpMkLst>
            <pc:docMk/>
            <pc:sldMk cId="3161121969" sldId="269"/>
            <ac:cxnSpMk id="24" creationId="{9928B8D8-ECD0-3A18-CDBF-1BA241E42ED6}"/>
          </ac:cxnSpMkLst>
        </pc:cxnChg>
        <pc:cxnChg chg="add mod">
          <ac:chgData name="VIRENDRA KUMAR VERMA" userId="S::virendra2001@iitg.ac.in::eaa9f545-4474-4b2b-b3ca-37f0be7657e1" providerId="AD" clId="Web-{9BABAED3-5868-8A00-B96F-F4C4739D17CB}" dt="2022-09-14T10:11:39.706" v="206"/>
          <ac:cxnSpMkLst>
            <pc:docMk/>
            <pc:sldMk cId="3161121969" sldId="269"/>
            <ac:cxnSpMk id="25" creationId="{04C84BC7-14CC-3485-634A-27BA31213FD9}"/>
          </ac:cxnSpMkLst>
        </pc:cxnChg>
        <pc:cxnChg chg="add mod">
          <ac:chgData name="VIRENDRA KUMAR VERMA" userId="S::virendra2001@iitg.ac.in::eaa9f545-4474-4b2b-b3ca-37f0be7657e1" providerId="AD" clId="Web-{9BABAED3-5868-8A00-B96F-F4C4739D17CB}" dt="2022-09-14T10:07:40.156" v="124" actId="1076"/>
          <ac:cxnSpMkLst>
            <pc:docMk/>
            <pc:sldMk cId="3161121969" sldId="269"/>
            <ac:cxnSpMk id="26" creationId="{2EFF1F10-23AC-6D51-5C30-D94619B66DFB}"/>
          </ac:cxnSpMkLst>
        </pc:cxnChg>
        <pc:cxnChg chg="add mod">
          <ac:chgData name="VIRENDRA KUMAR VERMA" userId="S::virendra2001@iitg.ac.in::eaa9f545-4474-4b2b-b3ca-37f0be7657e1" providerId="AD" clId="Web-{9BABAED3-5868-8A00-B96F-F4C4739D17CB}" dt="2022-09-14T10:08:42.376" v="134" actId="14100"/>
          <ac:cxnSpMkLst>
            <pc:docMk/>
            <pc:sldMk cId="3161121969" sldId="269"/>
            <ac:cxnSpMk id="27" creationId="{1D3D06C3-45A3-D96E-1818-98BD7DBA7D98}"/>
          </ac:cxnSpMkLst>
        </pc:cxnChg>
      </pc:sldChg>
      <pc:sldChg chg="addSp modSp">
        <pc:chgData name="VIRENDRA KUMAR VERMA" userId="S::virendra2001@iitg.ac.in::eaa9f545-4474-4b2b-b3ca-37f0be7657e1" providerId="AD" clId="Web-{9BABAED3-5868-8A00-B96F-F4C4739D17CB}" dt="2022-09-14T10:30:33.841" v="334" actId="14100"/>
        <pc:sldMkLst>
          <pc:docMk/>
          <pc:sldMk cId="2901274356" sldId="270"/>
        </pc:sldMkLst>
        <pc:spChg chg="add mod">
          <ac:chgData name="VIRENDRA KUMAR VERMA" userId="S::virendra2001@iitg.ac.in::eaa9f545-4474-4b2b-b3ca-37f0be7657e1" providerId="AD" clId="Web-{9BABAED3-5868-8A00-B96F-F4C4739D17CB}" dt="2022-09-14T10:17:11.396" v="246" actId="1076"/>
          <ac:spMkLst>
            <pc:docMk/>
            <pc:sldMk cId="2901274356" sldId="270"/>
            <ac:spMk id="14" creationId="{698766AE-37A8-6ED0-6047-29BFFC46D442}"/>
          </ac:spMkLst>
        </pc:spChg>
        <pc:spChg chg="add mod">
          <ac:chgData name="VIRENDRA KUMAR VERMA" userId="S::virendra2001@iitg.ac.in::eaa9f545-4474-4b2b-b3ca-37f0be7657e1" providerId="AD" clId="Web-{9BABAED3-5868-8A00-B96F-F4C4739D17CB}" dt="2022-09-14T10:18:37.225" v="251" actId="1076"/>
          <ac:spMkLst>
            <pc:docMk/>
            <pc:sldMk cId="2901274356" sldId="270"/>
            <ac:spMk id="16" creationId="{4BDB4849-B794-BDDF-B0C4-464687254DEB}"/>
          </ac:spMkLst>
        </pc:spChg>
        <pc:spChg chg="add mod">
          <ac:chgData name="VIRENDRA KUMAR VERMA" userId="S::virendra2001@iitg.ac.in::eaa9f545-4474-4b2b-b3ca-37f0be7657e1" providerId="AD" clId="Web-{9BABAED3-5868-8A00-B96F-F4C4739D17CB}" dt="2022-09-14T10:18:50.788" v="253" actId="1076"/>
          <ac:spMkLst>
            <pc:docMk/>
            <pc:sldMk cId="2901274356" sldId="270"/>
            <ac:spMk id="18" creationId="{67F6F205-57F2-FF75-4C91-59467BD8F4A1}"/>
          </ac:spMkLst>
        </pc:spChg>
        <pc:spChg chg="add mod">
          <ac:chgData name="VIRENDRA KUMAR VERMA" userId="S::virendra2001@iitg.ac.in::eaa9f545-4474-4b2b-b3ca-37f0be7657e1" providerId="AD" clId="Web-{9BABAED3-5868-8A00-B96F-F4C4739D17CB}" dt="2022-09-14T10:19:08.069" v="255" actId="1076"/>
          <ac:spMkLst>
            <pc:docMk/>
            <pc:sldMk cId="2901274356" sldId="270"/>
            <ac:spMk id="20" creationId="{D942E104-5D4F-27D6-BFBC-33043668BFFB}"/>
          </ac:spMkLst>
        </pc:spChg>
        <pc:spChg chg="add mod">
          <ac:chgData name="VIRENDRA KUMAR VERMA" userId="S::virendra2001@iitg.ac.in::eaa9f545-4474-4b2b-b3ca-37f0be7657e1" providerId="AD" clId="Web-{9BABAED3-5868-8A00-B96F-F4C4739D17CB}" dt="2022-09-14T10:19:26.538" v="258" actId="1076"/>
          <ac:spMkLst>
            <pc:docMk/>
            <pc:sldMk cId="2901274356" sldId="270"/>
            <ac:spMk id="22" creationId="{5DBCCD58-29D6-C45A-18A0-EA138606D9C8}"/>
          </ac:spMkLst>
        </pc:spChg>
        <pc:spChg chg="add mod">
          <ac:chgData name="VIRENDRA KUMAR VERMA" userId="S::virendra2001@iitg.ac.in::eaa9f545-4474-4b2b-b3ca-37f0be7657e1" providerId="AD" clId="Web-{9BABAED3-5868-8A00-B96F-F4C4739D17CB}" dt="2022-09-14T10:19:40.210" v="260" actId="1076"/>
          <ac:spMkLst>
            <pc:docMk/>
            <pc:sldMk cId="2901274356" sldId="270"/>
            <ac:spMk id="24" creationId="{4D6E84CD-A917-8764-6EC4-16D5FF83F53D}"/>
          </ac:spMkLst>
        </pc:spChg>
        <pc:spChg chg="add mod">
          <ac:chgData name="VIRENDRA KUMAR VERMA" userId="S::virendra2001@iitg.ac.in::eaa9f545-4474-4b2b-b3ca-37f0be7657e1" providerId="AD" clId="Web-{9BABAED3-5868-8A00-B96F-F4C4739D17CB}" dt="2022-09-14T10:24:03.134" v="293" actId="20577"/>
          <ac:spMkLst>
            <pc:docMk/>
            <pc:sldMk cId="2901274356" sldId="270"/>
            <ac:spMk id="29" creationId="{2C193AEB-4332-B382-02E2-D91D0598393A}"/>
          </ac:spMkLst>
        </pc:spChg>
        <pc:spChg chg="add mod">
          <ac:chgData name="VIRENDRA KUMAR VERMA" userId="S::virendra2001@iitg.ac.in::eaa9f545-4474-4b2b-b3ca-37f0be7657e1" providerId="AD" clId="Web-{9BABAED3-5868-8A00-B96F-F4C4739D17CB}" dt="2022-09-14T10:25:08.603" v="301" actId="1076"/>
          <ac:spMkLst>
            <pc:docMk/>
            <pc:sldMk cId="2901274356" sldId="270"/>
            <ac:spMk id="30" creationId="{C2E1483C-8B09-315B-B669-0687003A0EF0}"/>
          </ac:spMkLst>
        </pc:spChg>
        <pc:spChg chg="add mod">
          <ac:chgData name="VIRENDRA KUMAR VERMA" userId="S::virendra2001@iitg.ac.in::eaa9f545-4474-4b2b-b3ca-37f0be7657e1" providerId="AD" clId="Web-{9BABAED3-5868-8A00-B96F-F4C4739D17CB}" dt="2022-09-14T10:30:20.497" v="330" actId="1076"/>
          <ac:spMkLst>
            <pc:docMk/>
            <pc:sldMk cId="2901274356" sldId="270"/>
            <ac:spMk id="35" creationId="{1647C01F-D1F3-357C-AC27-CCD9FD1756E4}"/>
          </ac:spMkLst>
        </pc:spChg>
        <pc:spChg chg="add mod">
          <ac:chgData name="VIRENDRA KUMAR VERMA" userId="S::virendra2001@iitg.ac.in::eaa9f545-4474-4b2b-b3ca-37f0be7657e1" providerId="AD" clId="Web-{9BABAED3-5868-8A00-B96F-F4C4739D17CB}" dt="2022-09-14T10:30:31.419" v="333" actId="1076"/>
          <ac:spMkLst>
            <pc:docMk/>
            <pc:sldMk cId="2901274356" sldId="270"/>
            <ac:spMk id="36" creationId="{D8C67AC2-6E92-F445-27B2-8B6A4621B4B7}"/>
          </ac:spMkLst>
        </pc:spChg>
        <pc:picChg chg="add mod">
          <ac:chgData name="VIRENDRA KUMAR VERMA" userId="S::virendra2001@iitg.ac.in::eaa9f545-4474-4b2b-b3ca-37f0be7657e1" providerId="AD" clId="Web-{9BABAED3-5868-8A00-B96F-F4C4739D17CB}" dt="2022-09-14T10:17:06.974" v="245" actId="1076"/>
          <ac:picMkLst>
            <pc:docMk/>
            <pc:sldMk cId="2901274356" sldId="270"/>
            <ac:picMk id="10" creationId="{677E2C56-F7B2-6160-0B92-49416958467D}"/>
          </ac:picMkLst>
        </pc:picChg>
        <pc:picChg chg="add mod">
          <ac:chgData name="VIRENDRA KUMAR VERMA" userId="S::virendra2001@iitg.ac.in::eaa9f545-4474-4b2b-b3ca-37f0be7657e1" providerId="AD" clId="Web-{9BABAED3-5868-8A00-B96F-F4C4739D17CB}" dt="2022-09-14T10:17:14.880" v="247" actId="1076"/>
          <ac:picMkLst>
            <pc:docMk/>
            <pc:sldMk cId="2901274356" sldId="270"/>
            <ac:picMk id="11" creationId="{C05713B9-D091-6459-5472-510CE223CF37}"/>
          </ac:picMkLst>
        </pc:picChg>
        <pc:picChg chg="add mod">
          <ac:chgData name="VIRENDRA KUMAR VERMA" userId="S::virendra2001@iitg.ac.in::eaa9f545-4474-4b2b-b3ca-37f0be7657e1" providerId="AD" clId="Web-{9BABAED3-5868-8A00-B96F-F4C4739D17CB}" dt="2022-09-14T10:17:26.521" v="248" actId="1076"/>
          <ac:picMkLst>
            <pc:docMk/>
            <pc:sldMk cId="2901274356" sldId="270"/>
            <ac:picMk id="12" creationId="{AFDD1BF1-626A-9DFE-5D63-36770D129799}"/>
          </ac:picMkLst>
        </pc:picChg>
        <pc:cxnChg chg="add mod">
          <ac:chgData name="VIRENDRA KUMAR VERMA" userId="S::virendra2001@iitg.ac.in::eaa9f545-4474-4b2b-b3ca-37f0be7657e1" providerId="AD" clId="Web-{9BABAED3-5868-8A00-B96F-F4C4739D17CB}" dt="2022-09-14T10:20:46.914" v="262" actId="1076"/>
          <ac:cxnSpMkLst>
            <pc:docMk/>
            <pc:sldMk cId="2901274356" sldId="270"/>
            <ac:cxnSpMk id="26" creationId="{7B3FFA9E-8CC0-E715-70EB-31F469C41157}"/>
          </ac:cxnSpMkLst>
        </pc:cxnChg>
        <pc:cxnChg chg="add mod">
          <ac:chgData name="VIRENDRA KUMAR VERMA" userId="S::virendra2001@iitg.ac.in::eaa9f545-4474-4b2b-b3ca-37f0be7657e1" providerId="AD" clId="Web-{9BABAED3-5868-8A00-B96F-F4C4739D17CB}" dt="2022-09-14T10:21:01.742" v="264" actId="14100"/>
          <ac:cxnSpMkLst>
            <pc:docMk/>
            <pc:sldMk cId="2901274356" sldId="270"/>
            <ac:cxnSpMk id="28" creationId="{87B6DA0D-01EA-DD84-DA42-30D019DB976E}"/>
          </ac:cxnSpMkLst>
        </pc:cxnChg>
        <pc:cxnChg chg="add mod">
          <ac:chgData name="VIRENDRA KUMAR VERMA" userId="S::virendra2001@iitg.ac.in::eaa9f545-4474-4b2b-b3ca-37f0be7657e1" providerId="AD" clId="Web-{9BABAED3-5868-8A00-B96F-F4C4739D17CB}" dt="2022-09-14T10:24:35.962" v="296" actId="14100"/>
          <ac:cxnSpMkLst>
            <pc:docMk/>
            <pc:sldMk cId="2901274356" sldId="270"/>
            <ac:cxnSpMk id="32" creationId="{5AC27B20-0DF8-9D9F-3FC6-8F3BD3F7DB3C}"/>
          </ac:cxnSpMkLst>
        </pc:cxnChg>
        <pc:cxnChg chg="add mod">
          <ac:chgData name="VIRENDRA KUMAR VERMA" userId="S::virendra2001@iitg.ac.in::eaa9f545-4474-4b2b-b3ca-37f0be7657e1" providerId="AD" clId="Web-{9BABAED3-5868-8A00-B96F-F4C4739D17CB}" dt="2022-09-14T10:25:03.275" v="300" actId="1076"/>
          <ac:cxnSpMkLst>
            <pc:docMk/>
            <pc:sldMk cId="2901274356" sldId="270"/>
            <ac:cxnSpMk id="34" creationId="{503B8524-07CA-FD3D-BF41-BA7A36339E34}"/>
          </ac:cxnSpMkLst>
        </pc:cxnChg>
        <pc:cxnChg chg="add mod">
          <ac:chgData name="VIRENDRA KUMAR VERMA" userId="S::virendra2001@iitg.ac.in::eaa9f545-4474-4b2b-b3ca-37f0be7657e1" providerId="AD" clId="Web-{9BABAED3-5868-8A00-B96F-F4C4739D17CB}" dt="2022-09-14T10:30:14.903" v="329" actId="14100"/>
          <ac:cxnSpMkLst>
            <pc:docMk/>
            <pc:sldMk cId="2901274356" sldId="270"/>
            <ac:cxnSpMk id="37" creationId="{DCEED828-41AC-16B0-17FA-CABB5F556714}"/>
          </ac:cxnSpMkLst>
        </pc:cxnChg>
        <pc:cxnChg chg="add mod">
          <ac:chgData name="VIRENDRA KUMAR VERMA" userId="S::virendra2001@iitg.ac.in::eaa9f545-4474-4b2b-b3ca-37f0be7657e1" providerId="AD" clId="Web-{9BABAED3-5868-8A00-B96F-F4C4739D17CB}" dt="2022-09-14T10:30:33.841" v="334" actId="14100"/>
          <ac:cxnSpMkLst>
            <pc:docMk/>
            <pc:sldMk cId="2901274356" sldId="270"/>
            <ac:cxnSpMk id="38" creationId="{57105062-354F-0C60-24E5-9BD0C9593901}"/>
          </ac:cxnSpMkLst>
        </pc:cxnChg>
      </pc:sldChg>
    </pc:docChg>
  </pc:docChgLst>
  <pc:docChgLst>
    <pc:chgData name="VIRENDRA KUMAR VERMA" userId="S::virendra2001@iitg.ac.in::eaa9f545-4474-4b2b-b3ca-37f0be7657e1" providerId="AD" clId="Web-{6816F9E6-AC18-4627-A892-3A08E0FAD732}"/>
    <pc:docChg chg="modSld sldOrd">
      <pc:chgData name="VIRENDRA KUMAR VERMA" userId="S::virendra2001@iitg.ac.in::eaa9f545-4474-4b2b-b3ca-37f0be7657e1" providerId="AD" clId="Web-{6816F9E6-AC18-4627-A892-3A08E0FAD732}" dt="2022-09-06T16:34:41.817" v="557" actId="14100"/>
      <pc:docMkLst>
        <pc:docMk/>
      </pc:docMkLst>
      <pc:sldChg chg="modSp">
        <pc:chgData name="VIRENDRA KUMAR VERMA" userId="S::virendra2001@iitg.ac.in::eaa9f545-4474-4b2b-b3ca-37f0be7657e1" providerId="AD" clId="Web-{6816F9E6-AC18-4627-A892-3A08E0FAD732}" dt="2022-09-06T16:10:43.920" v="293" actId="1076"/>
        <pc:sldMkLst>
          <pc:docMk/>
          <pc:sldMk cId="3980561033" sldId="256"/>
        </pc:sldMkLst>
        <pc:spChg chg="mod">
          <ac:chgData name="VIRENDRA KUMAR VERMA" userId="S::virendra2001@iitg.ac.in::eaa9f545-4474-4b2b-b3ca-37f0be7657e1" providerId="AD" clId="Web-{6816F9E6-AC18-4627-A892-3A08E0FAD732}" dt="2022-09-06T16:10:41.576" v="292" actId="1076"/>
          <ac:spMkLst>
            <pc:docMk/>
            <pc:sldMk cId="3980561033" sldId="256"/>
            <ac:spMk id="2" creationId="{196D221B-52BA-4487-8856-B0BCAC9801E0}"/>
          </ac:spMkLst>
        </pc:spChg>
        <pc:picChg chg="mod">
          <ac:chgData name="VIRENDRA KUMAR VERMA" userId="S::virendra2001@iitg.ac.in::eaa9f545-4474-4b2b-b3ca-37f0be7657e1" providerId="AD" clId="Web-{6816F9E6-AC18-4627-A892-3A08E0FAD732}" dt="2022-09-06T16:10:43.920" v="293" actId="1076"/>
          <ac:picMkLst>
            <pc:docMk/>
            <pc:sldMk cId="3980561033" sldId="256"/>
            <ac:picMk id="4" creationId="{E05E75A1-D5AF-4BF6-A97C-8A09C1F8385E}"/>
          </ac:picMkLst>
        </pc:picChg>
      </pc:sldChg>
      <pc:sldChg chg="addSp delSp modSp">
        <pc:chgData name="VIRENDRA KUMAR VERMA" userId="S::virendra2001@iitg.ac.in::eaa9f545-4474-4b2b-b3ca-37f0be7657e1" providerId="AD" clId="Web-{6816F9E6-AC18-4627-A892-3A08E0FAD732}" dt="2022-09-06T16:11:17.313" v="301" actId="20577"/>
        <pc:sldMkLst>
          <pc:docMk/>
          <pc:sldMk cId="1612891930" sldId="259"/>
        </pc:sldMkLst>
        <pc:spChg chg="add del mod">
          <ac:chgData name="VIRENDRA KUMAR VERMA" userId="S::virendra2001@iitg.ac.in::eaa9f545-4474-4b2b-b3ca-37f0be7657e1" providerId="AD" clId="Web-{6816F9E6-AC18-4627-A892-3A08E0FAD732}" dt="2022-09-06T16:10:13.465" v="291"/>
          <ac:spMkLst>
            <pc:docMk/>
            <pc:sldMk cId="1612891930" sldId="259"/>
            <ac:spMk id="4" creationId="{2D415ADD-9C9B-44A9-A2F1-2E598B0FE022}"/>
          </ac:spMkLst>
        </pc:spChg>
        <pc:spChg chg="add mod">
          <ac:chgData name="VIRENDRA KUMAR VERMA" userId="S::virendra2001@iitg.ac.in::eaa9f545-4474-4b2b-b3ca-37f0be7657e1" providerId="AD" clId="Web-{6816F9E6-AC18-4627-A892-3A08E0FAD732}" dt="2022-09-06T16:08:22.348" v="244"/>
          <ac:spMkLst>
            <pc:docMk/>
            <pc:sldMk cId="1612891930" sldId="259"/>
            <ac:spMk id="1201" creationId="{601000A2-7F42-DE2B-4733-AAD73FEA8181}"/>
          </ac:spMkLst>
        </pc:spChg>
        <pc:spChg chg="add mod">
          <ac:chgData name="VIRENDRA KUMAR VERMA" userId="S::virendra2001@iitg.ac.in::eaa9f545-4474-4b2b-b3ca-37f0be7657e1" providerId="AD" clId="Web-{6816F9E6-AC18-4627-A892-3A08E0FAD732}" dt="2022-09-06T16:11:17.313" v="301" actId="20577"/>
          <ac:spMkLst>
            <pc:docMk/>
            <pc:sldMk cId="1612891930" sldId="259"/>
            <ac:spMk id="1226" creationId="{A02B1863-E5CE-9E49-CF15-23718CECA353}"/>
          </ac:spMkLst>
        </pc:spChg>
        <pc:graphicFrameChg chg="add mod modGraphic">
          <ac:chgData name="VIRENDRA KUMAR VERMA" userId="S::virendra2001@iitg.ac.in::eaa9f545-4474-4b2b-b3ca-37f0be7657e1" providerId="AD" clId="Web-{6816F9E6-AC18-4627-A892-3A08E0FAD732}" dt="2022-09-06T16:07:49.189" v="238" actId="1076"/>
          <ac:graphicFrameMkLst>
            <pc:docMk/>
            <pc:sldMk cId="1612891930" sldId="259"/>
            <ac:graphicFrameMk id="5" creationId="{0540F3EC-C64B-F7F8-2912-0D0DAF736510}"/>
          </ac:graphicFrameMkLst>
        </pc:graphicFrameChg>
        <pc:cxnChg chg="add del mod">
          <ac:chgData name="VIRENDRA KUMAR VERMA" userId="S::virendra2001@iitg.ac.in::eaa9f545-4474-4b2b-b3ca-37f0be7657e1" providerId="AD" clId="Web-{6816F9E6-AC18-4627-A892-3A08E0FAD732}" dt="2022-09-06T16:06:34.246" v="230"/>
          <ac:cxnSpMkLst>
            <pc:docMk/>
            <pc:sldMk cId="1612891930" sldId="259"/>
            <ac:cxnSpMk id="1200" creationId="{E067B694-7F0E-1818-3CF4-E82362C62D8F}"/>
          </ac:cxnSpMkLst>
        </pc:cxnChg>
      </pc:sldChg>
      <pc:sldChg chg="addSp delSp modSp ord">
        <pc:chgData name="VIRENDRA KUMAR VERMA" userId="S::virendra2001@iitg.ac.in::eaa9f545-4474-4b2b-b3ca-37f0be7657e1" providerId="AD" clId="Web-{6816F9E6-AC18-4627-A892-3A08E0FAD732}" dt="2022-09-06T16:34:41.817" v="557" actId="14100"/>
        <pc:sldMkLst>
          <pc:docMk/>
          <pc:sldMk cId="3070125426" sldId="266"/>
        </pc:sldMkLst>
        <pc:spChg chg="add mod">
          <ac:chgData name="VIRENDRA KUMAR VERMA" userId="S::virendra2001@iitg.ac.in::eaa9f545-4474-4b2b-b3ca-37f0be7657e1" providerId="AD" clId="Web-{6816F9E6-AC18-4627-A892-3A08E0FAD732}" dt="2022-09-06T16:34:08.283" v="550" actId="1076"/>
          <ac:spMkLst>
            <pc:docMk/>
            <pc:sldMk cId="3070125426" sldId="266"/>
            <ac:spMk id="2" creationId="{84958EE1-270A-3E7E-25F4-A4E7694B3EF1}"/>
          </ac:spMkLst>
        </pc:spChg>
        <pc:spChg chg="add del mod">
          <ac:chgData name="VIRENDRA KUMAR VERMA" userId="S::virendra2001@iitg.ac.in::eaa9f545-4474-4b2b-b3ca-37f0be7657e1" providerId="AD" clId="Web-{6816F9E6-AC18-4627-A892-3A08E0FAD732}" dt="2022-09-06T16:23:39.677" v="429"/>
          <ac:spMkLst>
            <pc:docMk/>
            <pc:sldMk cId="3070125426" sldId="266"/>
            <ac:spMk id="594" creationId="{BCC30956-9A7B-661F-3EFE-16EC78E5E8F6}"/>
          </ac:spMkLst>
        </pc:spChg>
        <pc:graphicFrameChg chg="add mod modGraphic">
          <ac:chgData name="VIRENDRA KUMAR VERMA" userId="S::virendra2001@iitg.ac.in::eaa9f545-4474-4b2b-b3ca-37f0be7657e1" providerId="AD" clId="Web-{6816F9E6-AC18-4627-A892-3A08E0FAD732}" dt="2022-09-06T16:34:41.817" v="557" actId="14100"/>
          <ac:graphicFrameMkLst>
            <pc:docMk/>
            <pc:sldMk cId="3070125426" sldId="266"/>
            <ac:graphicFrameMk id="3" creationId="{11FD5D44-6745-6E12-6C25-7664F8E2F265}"/>
          </ac:graphicFrameMkLst>
        </pc:graphicFrameChg>
        <pc:graphicFrameChg chg="add mod modGraphic">
          <ac:chgData name="VIRENDRA KUMAR VERMA" userId="S::virendra2001@iitg.ac.in::eaa9f545-4474-4b2b-b3ca-37f0be7657e1" providerId="AD" clId="Web-{6816F9E6-AC18-4627-A892-3A08E0FAD732}" dt="2022-09-06T16:34:18.299" v="552" actId="1076"/>
          <ac:graphicFrameMkLst>
            <pc:docMk/>
            <pc:sldMk cId="3070125426" sldId="266"/>
            <ac:graphicFrameMk id="730" creationId="{96B6FD2E-8CC2-35F4-BD33-F00994F87126}"/>
          </ac:graphicFrameMkLst>
        </pc:graphicFrameChg>
        <pc:picChg chg="add del mod">
          <ac:chgData name="VIRENDRA KUMAR VERMA" userId="S::virendra2001@iitg.ac.in::eaa9f545-4474-4b2b-b3ca-37f0be7657e1" providerId="AD" clId="Web-{6816F9E6-AC18-4627-A892-3A08E0FAD732}" dt="2022-09-06T16:23:39.677" v="430"/>
          <ac:picMkLst>
            <pc:docMk/>
            <pc:sldMk cId="3070125426" sldId="266"/>
            <ac:picMk id="593" creationId="{DBD387CC-232E-84AE-7D2C-144317F8656F}"/>
          </ac:picMkLst>
        </pc:picChg>
      </pc:sldChg>
    </pc:docChg>
  </pc:docChgLst>
  <pc:docChgLst>
    <pc:chgData name="VIRENDRA KUMAR VERMA" userId="S::virendra2001@iitg.ac.in::eaa9f545-4474-4b2b-b3ca-37f0be7657e1" providerId="AD" clId="Web-{658232CE-DF50-48AD-B3B4-7CBC570C621C}"/>
    <pc:docChg chg="mod modSld modMainMaster setSldSz">
      <pc:chgData name="VIRENDRA KUMAR VERMA" userId="S::virendra2001@iitg.ac.in::eaa9f545-4474-4b2b-b3ca-37f0be7657e1" providerId="AD" clId="Web-{658232CE-DF50-48AD-B3B4-7CBC570C621C}" dt="2022-09-06T17:12:47.728" v="311" actId="14100"/>
      <pc:docMkLst>
        <pc:docMk/>
      </pc:docMkLst>
      <pc:sldChg chg="delSp modSp">
        <pc:chgData name="VIRENDRA KUMAR VERMA" userId="S::virendra2001@iitg.ac.in::eaa9f545-4474-4b2b-b3ca-37f0be7657e1" providerId="AD" clId="Web-{658232CE-DF50-48AD-B3B4-7CBC570C621C}" dt="2022-09-06T17:04:40.493" v="290"/>
        <pc:sldMkLst>
          <pc:docMk/>
          <pc:sldMk cId="3980561033" sldId="256"/>
        </pc:sldMkLst>
        <pc:spChg chg="mod">
          <ac:chgData name="VIRENDRA KUMAR VERMA" userId="S::virendra2001@iitg.ac.in::eaa9f545-4474-4b2b-b3ca-37f0be7657e1" providerId="AD" clId="Web-{658232CE-DF50-48AD-B3B4-7CBC570C621C}" dt="2022-09-06T17:04:40.493" v="290"/>
          <ac:spMkLst>
            <pc:docMk/>
            <pc:sldMk cId="3980561033" sldId="256"/>
            <ac:spMk id="2" creationId="{196D221B-52BA-4487-8856-B0BCAC9801E0}"/>
          </ac:spMkLst>
        </pc:spChg>
        <pc:spChg chg="mod">
          <ac:chgData name="VIRENDRA KUMAR VERMA" userId="S::virendra2001@iitg.ac.in::eaa9f545-4474-4b2b-b3ca-37f0be7657e1" providerId="AD" clId="Web-{658232CE-DF50-48AD-B3B4-7CBC570C621C}" dt="2022-09-06T17:04:40.493" v="290"/>
          <ac:spMkLst>
            <pc:docMk/>
            <pc:sldMk cId="3980561033" sldId="256"/>
            <ac:spMk id="3" creationId="{69823E04-9C02-48AB-88CA-5145A853670A}"/>
          </ac:spMkLst>
        </pc:spChg>
        <pc:spChg chg="mod">
          <ac:chgData name="VIRENDRA KUMAR VERMA" userId="S::virendra2001@iitg.ac.in::eaa9f545-4474-4b2b-b3ca-37f0be7657e1" providerId="AD" clId="Web-{658232CE-DF50-48AD-B3B4-7CBC570C621C}" dt="2022-09-06T17:04:40.493" v="290"/>
          <ac:spMkLst>
            <pc:docMk/>
            <pc:sldMk cId="3980561033" sldId="256"/>
            <ac:spMk id="5" creationId="{39A53E7B-743D-48C4-A7E6-80DF4FC49CC4}"/>
          </ac:spMkLst>
        </pc:spChg>
        <pc:spChg chg="mod">
          <ac:chgData name="VIRENDRA KUMAR VERMA" userId="S::virendra2001@iitg.ac.in::eaa9f545-4474-4b2b-b3ca-37f0be7657e1" providerId="AD" clId="Web-{658232CE-DF50-48AD-B3B4-7CBC570C621C}" dt="2022-09-06T16:46:52.833" v="139" actId="20577"/>
          <ac:spMkLst>
            <pc:docMk/>
            <pc:sldMk cId="3980561033" sldId="256"/>
            <ac:spMk id="7" creationId="{7B7D8FAD-56C7-4453-8E11-2611BD2AE368}"/>
          </ac:spMkLst>
        </pc:spChg>
        <pc:spChg chg="mod">
          <ac:chgData name="VIRENDRA KUMAR VERMA" userId="S::virendra2001@iitg.ac.in::eaa9f545-4474-4b2b-b3ca-37f0be7657e1" providerId="AD" clId="Web-{658232CE-DF50-48AD-B3B4-7CBC570C621C}" dt="2022-09-06T16:44:58.470" v="92" actId="20577"/>
          <ac:spMkLst>
            <pc:docMk/>
            <pc:sldMk cId="3980561033" sldId="256"/>
            <ac:spMk id="9" creationId="{9D7E0317-E9D6-4B0B-B796-45696742984D}"/>
          </ac:spMkLst>
        </pc:spChg>
        <pc:spChg chg="mod">
          <ac:chgData name="VIRENDRA KUMAR VERMA" userId="S::virendra2001@iitg.ac.in::eaa9f545-4474-4b2b-b3ca-37f0be7657e1" providerId="AD" clId="Web-{658232CE-DF50-48AD-B3B4-7CBC570C621C}" dt="2022-09-06T16:45:11.424" v="101" actId="20577"/>
          <ac:spMkLst>
            <pc:docMk/>
            <pc:sldMk cId="3980561033" sldId="256"/>
            <ac:spMk id="11" creationId="{7AAA6278-C01C-45F1-BF85-18345B1BDDCC}"/>
          </ac:spMkLst>
        </pc:spChg>
        <pc:spChg chg="mod">
          <ac:chgData name="VIRENDRA KUMAR VERMA" userId="S::virendra2001@iitg.ac.in::eaa9f545-4474-4b2b-b3ca-37f0be7657e1" providerId="AD" clId="Web-{658232CE-DF50-48AD-B3B4-7CBC570C621C}" dt="2022-09-06T16:45:40.440" v="114" actId="20577"/>
          <ac:spMkLst>
            <pc:docMk/>
            <pc:sldMk cId="3980561033" sldId="256"/>
            <ac:spMk id="13" creationId="{55D1A6CE-76FE-4147-B045-C4864E1741DA}"/>
          </ac:spMkLst>
        </pc:spChg>
        <pc:spChg chg="mod">
          <ac:chgData name="VIRENDRA KUMAR VERMA" userId="S::virendra2001@iitg.ac.in::eaa9f545-4474-4b2b-b3ca-37f0be7657e1" providerId="AD" clId="Web-{658232CE-DF50-48AD-B3B4-7CBC570C621C}" dt="2022-09-06T16:46:02.972" v="130" actId="20577"/>
          <ac:spMkLst>
            <pc:docMk/>
            <pc:sldMk cId="3980561033" sldId="256"/>
            <ac:spMk id="15" creationId="{960A2A5D-9E53-4B9A-992C-5BD9257169A9}"/>
          </ac:spMkLst>
        </pc:spChg>
        <pc:spChg chg="mod">
          <ac:chgData name="VIRENDRA KUMAR VERMA" userId="S::virendra2001@iitg.ac.in::eaa9f545-4474-4b2b-b3ca-37f0be7657e1" providerId="AD" clId="Web-{658232CE-DF50-48AD-B3B4-7CBC570C621C}" dt="2022-09-06T16:46:13.098" v="136" actId="20577"/>
          <ac:spMkLst>
            <pc:docMk/>
            <pc:sldMk cId="3980561033" sldId="256"/>
            <ac:spMk id="17" creationId="{C5E0DCEB-180F-41AB-8854-87D15E33CFDF}"/>
          </ac:spMkLst>
        </pc:spChg>
        <pc:grpChg chg="del">
          <ac:chgData name="VIRENDRA KUMAR VERMA" userId="S::virendra2001@iitg.ac.in::eaa9f545-4474-4b2b-b3ca-37f0be7657e1" providerId="AD" clId="Web-{658232CE-DF50-48AD-B3B4-7CBC570C621C}" dt="2022-09-06T16:51:27.749" v="187"/>
          <ac:grpSpMkLst>
            <pc:docMk/>
            <pc:sldMk cId="3980561033" sldId="256"/>
            <ac:grpSpMk id="18" creationId="{5CFAB9B0-C69E-4CA7-A274-36B978FF4E9F}"/>
          </ac:grpSpMkLst>
        </pc:grpChg>
        <pc:picChg chg="mod">
          <ac:chgData name="VIRENDRA KUMAR VERMA" userId="S::virendra2001@iitg.ac.in::eaa9f545-4474-4b2b-b3ca-37f0be7657e1" providerId="AD" clId="Web-{658232CE-DF50-48AD-B3B4-7CBC570C621C}" dt="2022-09-06T17:04:40.493" v="290"/>
          <ac:picMkLst>
            <pc:docMk/>
            <pc:sldMk cId="3980561033" sldId="256"/>
            <ac:picMk id="4" creationId="{E05E75A1-D5AF-4BF6-A97C-8A09C1F8385E}"/>
          </ac:picMkLst>
        </pc:picChg>
        <pc:picChg chg="mod">
          <ac:chgData name="VIRENDRA KUMAR VERMA" userId="S::virendra2001@iitg.ac.in::eaa9f545-4474-4b2b-b3ca-37f0be7657e1" providerId="AD" clId="Web-{658232CE-DF50-48AD-B3B4-7CBC570C621C}" dt="2022-09-06T17:04:40.493" v="290"/>
          <ac:picMkLst>
            <pc:docMk/>
            <pc:sldMk cId="3980561033" sldId="256"/>
            <ac:picMk id="6" creationId="{66BD67D7-3E78-47A9-908B-1868D44C5154}"/>
          </ac:picMkLst>
        </pc:picChg>
      </pc:sldChg>
      <pc:sldChg chg="addSp delSp modSp">
        <pc:chgData name="VIRENDRA KUMAR VERMA" userId="S::virendra2001@iitg.ac.in::eaa9f545-4474-4b2b-b3ca-37f0be7657e1" providerId="AD" clId="Web-{658232CE-DF50-48AD-B3B4-7CBC570C621C}" dt="2022-09-06T17:05:02.978" v="291" actId="1076"/>
        <pc:sldMkLst>
          <pc:docMk/>
          <pc:sldMk cId="3670260925" sldId="257"/>
        </pc:sldMkLst>
        <pc:spChg chg="add del mod">
          <ac:chgData name="VIRENDRA KUMAR VERMA" userId="S::virendra2001@iitg.ac.in::eaa9f545-4474-4b2b-b3ca-37f0be7657e1" providerId="AD" clId="Web-{658232CE-DF50-48AD-B3B4-7CBC570C621C}" dt="2022-09-06T16:42:10.808" v="55"/>
          <ac:spMkLst>
            <pc:docMk/>
            <pc:sldMk cId="3670260925" sldId="257"/>
            <ac:spMk id="3" creationId="{370F5338-2101-BFE8-A8EA-EBA4ECC51670}"/>
          </ac:spMkLst>
        </pc:spChg>
        <pc:spChg chg="mod">
          <ac:chgData name="VIRENDRA KUMAR VERMA" userId="S::virendra2001@iitg.ac.in::eaa9f545-4474-4b2b-b3ca-37f0be7657e1" providerId="AD" clId="Web-{658232CE-DF50-48AD-B3B4-7CBC570C621C}" dt="2022-09-06T17:04:40.493" v="290"/>
          <ac:spMkLst>
            <pc:docMk/>
            <pc:sldMk cId="3670260925" sldId="257"/>
            <ac:spMk id="5" creationId="{5B276169-43E7-4404-8F98-5BF322B08F14}"/>
          </ac:spMkLst>
        </pc:spChg>
        <pc:spChg chg="mod">
          <ac:chgData name="VIRENDRA KUMAR VERMA" userId="S::virendra2001@iitg.ac.in::eaa9f545-4474-4b2b-b3ca-37f0be7657e1" providerId="AD" clId="Web-{658232CE-DF50-48AD-B3B4-7CBC570C621C}" dt="2022-09-06T17:04:40.493" v="290"/>
          <ac:spMkLst>
            <pc:docMk/>
            <pc:sldMk cId="3670260925" sldId="257"/>
            <ac:spMk id="6" creationId="{4BD9F04F-6038-8721-39F4-A15F14805832}"/>
          </ac:spMkLst>
        </pc:spChg>
        <pc:spChg chg="mod">
          <ac:chgData name="VIRENDRA KUMAR VERMA" userId="S::virendra2001@iitg.ac.in::eaa9f545-4474-4b2b-b3ca-37f0be7657e1" providerId="AD" clId="Web-{658232CE-DF50-48AD-B3B4-7CBC570C621C}" dt="2022-09-06T17:04:40.493" v="290"/>
          <ac:spMkLst>
            <pc:docMk/>
            <pc:sldMk cId="3670260925" sldId="257"/>
            <ac:spMk id="7" creationId="{28D8EF2E-15F4-0E4C-B0DE-38E6117BC79B}"/>
          </ac:spMkLst>
        </pc:spChg>
        <pc:spChg chg="mod">
          <ac:chgData name="VIRENDRA KUMAR VERMA" userId="S::virendra2001@iitg.ac.in::eaa9f545-4474-4b2b-b3ca-37f0be7657e1" providerId="AD" clId="Web-{658232CE-DF50-48AD-B3B4-7CBC570C621C}" dt="2022-09-06T17:04:40.493" v="290"/>
          <ac:spMkLst>
            <pc:docMk/>
            <pc:sldMk cId="3670260925" sldId="257"/>
            <ac:spMk id="8" creationId="{8979B41B-02BF-4349-A2D7-E379BA43A805}"/>
          </ac:spMkLst>
        </pc:spChg>
        <pc:spChg chg="mod">
          <ac:chgData name="VIRENDRA KUMAR VERMA" userId="S::virendra2001@iitg.ac.in::eaa9f545-4474-4b2b-b3ca-37f0be7657e1" providerId="AD" clId="Web-{658232CE-DF50-48AD-B3B4-7CBC570C621C}" dt="2022-09-06T17:04:40.493" v="290"/>
          <ac:spMkLst>
            <pc:docMk/>
            <pc:sldMk cId="3670260925" sldId="257"/>
            <ac:spMk id="9" creationId="{36D5DF9A-35E7-8610-48D5-DB8C90CDE76E}"/>
          </ac:spMkLst>
        </pc:spChg>
        <pc:spChg chg="mod">
          <ac:chgData name="VIRENDRA KUMAR VERMA" userId="S::virendra2001@iitg.ac.in::eaa9f545-4474-4b2b-b3ca-37f0be7657e1" providerId="AD" clId="Web-{658232CE-DF50-48AD-B3B4-7CBC570C621C}" dt="2022-09-06T17:04:40.493" v="290"/>
          <ac:spMkLst>
            <pc:docMk/>
            <pc:sldMk cId="3670260925" sldId="257"/>
            <ac:spMk id="10" creationId="{DF5175A0-DC91-51E0-B5C9-8B2BA19EED19}"/>
          </ac:spMkLst>
        </pc:spChg>
        <pc:spChg chg="mod">
          <ac:chgData name="VIRENDRA KUMAR VERMA" userId="S::virendra2001@iitg.ac.in::eaa9f545-4474-4b2b-b3ca-37f0be7657e1" providerId="AD" clId="Web-{658232CE-DF50-48AD-B3B4-7CBC570C621C}" dt="2022-09-06T17:04:40.493" v="290"/>
          <ac:spMkLst>
            <pc:docMk/>
            <pc:sldMk cId="3670260925" sldId="257"/>
            <ac:spMk id="15" creationId="{5B63BDA8-93E5-418F-8D31-B787B5D5EE79}"/>
          </ac:spMkLst>
        </pc:spChg>
        <pc:spChg chg="mod">
          <ac:chgData name="VIRENDRA KUMAR VERMA" userId="S::virendra2001@iitg.ac.in::eaa9f545-4474-4b2b-b3ca-37f0be7657e1" providerId="AD" clId="Web-{658232CE-DF50-48AD-B3B4-7CBC570C621C}" dt="2022-09-06T17:04:40.493" v="290"/>
          <ac:spMkLst>
            <pc:docMk/>
            <pc:sldMk cId="3670260925" sldId="257"/>
            <ac:spMk id="16" creationId="{0DE7D2FB-4666-44A7-9FB4-CDBAAE269BCA}"/>
          </ac:spMkLst>
        </pc:spChg>
        <pc:spChg chg="mod">
          <ac:chgData name="VIRENDRA KUMAR VERMA" userId="S::virendra2001@iitg.ac.in::eaa9f545-4474-4b2b-b3ca-37f0be7657e1" providerId="AD" clId="Web-{658232CE-DF50-48AD-B3B4-7CBC570C621C}" dt="2022-09-06T17:04:40.493" v="290"/>
          <ac:spMkLst>
            <pc:docMk/>
            <pc:sldMk cId="3670260925" sldId="257"/>
            <ac:spMk id="17" creationId="{29C2BD65-8F03-589C-A98D-2DA9F73F9E88}"/>
          </ac:spMkLst>
        </pc:spChg>
        <pc:spChg chg="mod">
          <ac:chgData name="VIRENDRA KUMAR VERMA" userId="S::virendra2001@iitg.ac.in::eaa9f545-4474-4b2b-b3ca-37f0be7657e1" providerId="AD" clId="Web-{658232CE-DF50-48AD-B3B4-7CBC570C621C}" dt="2022-09-06T17:04:40.493" v="290"/>
          <ac:spMkLst>
            <pc:docMk/>
            <pc:sldMk cId="3670260925" sldId="257"/>
            <ac:spMk id="18" creationId="{0B25C938-FB74-8881-4550-6A51DD97CFDA}"/>
          </ac:spMkLst>
        </pc:spChg>
        <pc:grpChg chg="add mod">
          <ac:chgData name="VIRENDRA KUMAR VERMA" userId="S::virendra2001@iitg.ac.in::eaa9f545-4474-4b2b-b3ca-37f0be7657e1" providerId="AD" clId="Web-{658232CE-DF50-48AD-B3B4-7CBC570C621C}" dt="2022-09-06T17:05:02.978" v="291" actId="1076"/>
          <ac:grpSpMkLst>
            <pc:docMk/>
            <pc:sldMk cId="3670260925" sldId="257"/>
            <ac:grpSpMk id="19" creationId="{A426B58B-69FE-9AE3-E7E9-E88383B5B1DC}"/>
          </ac:grpSpMkLst>
        </pc:grpChg>
        <pc:picChg chg="add del mod">
          <ac:chgData name="VIRENDRA KUMAR VERMA" userId="S::virendra2001@iitg.ac.in::eaa9f545-4474-4b2b-b3ca-37f0be7657e1" providerId="AD" clId="Web-{658232CE-DF50-48AD-B3B4-7CBC570C621C}" dt="2022-09-06T16:41:29.620" v="49"/>
          <ac:picMkLst>
            <pc:docMk/>
            <pc:sldMk cId="3670260925" sldId="257"/>
            <ac:picMk id="2" creationId="{3A698BCD-975C-F4E5-732C-17EAB27C1DF3}"/>
          </ac:picMkLst>
        </pc:picChg>
        <pc:picChg chg="mod">
          <ac:chgData name="VIRENDRA KUMAR VERMA" userId="S::virendra2001@iitg.ac.in::eaa9f545-4474-4b2b-b3ca-37f0be7657e1" providerId="AD" clId="Web-{658232CE-DF50-48AD-B3B4-7CBC570C621C}" dt="2022-09-06T17:04:40.493" v="290"/>
          <ac:picMkLst>
            <pc:docMk/>
            <pc:sldMk cId="3670260925" sldId="257"/>
            <ac:picMk id="11" creationId="{D143A024-3293-453E-9EBB-9E8B559F511A}"/>
          </ac:picMkLst>
        </pc:picChg>
        <pc:picChg chg="mod">
          <ac:chgData name="VIRENDRA KUMAR VERMA" userId="S::virendra2001@iitg.ac.in::eaa9f545-4474-4b2b-b3ca-37f0be7657e1" providerId="AD" clId="Web-{658232CE-DF50-48AD-B3B4-7CBC570C621C}" dt="2022-09-06T17:04:40.493" v="290"/>
          <ac:picMkLst>
            <pc:docMk/>
            <pc:sldMk cId="3670260925" sldId="257"/>
            <ac:picMk id="12" creationId="{66A26E96-B3DC-486E-98DC-056F9AD2F658}"/>
          </ac:picMkLst>
        </pc:picChg>
        <pc:picChg chg="mod">
          <ac:chgData name="VIRENDRA KUMAR VERMA" userId="S::virendra2001@iitg.ac.in::eaa9f545-4474-4b2b-b3ca-37f0be7657e1" providerId="AD" clId="Web-{658232CE-DF50-48AD-B3B4-7CBC570C621C}" dt="2022-09-06T17:04:40.493" v="290"/>
          <ac:picMkLst>
            <pc:docMk/>
            <pc:sldMk cId="3670260925" sldId="257"/>
            <ac:picMk id="13" creationId="{4C03D89B-F2A1-4DEE-BAF3-CE655BD5F2B4}"/>
          </ac:picMkLst>
        </pc:picChg>
        <pc:picChg chg="mod">
          <ac:chgData name="VIRENDRA KUMAR VERMA" userId="S::virendra2001@iitg.ac.in::eaa9f545-4474-4b2b-b3ca-37f0be7657e1" providerId="AD" clId="Web-{658232CE-DF50-48AD-B3B4-7CBC570C621C}" dt="2022-09-06T17:04:40.493" v="290"/>
          <ac:picMkLst>
            <pc:docMk/>
            <pc:sldMk cId="3670260925" sldId="257"/>
            <ac:picMk id="14" creationId="{1DB98731-DDF2-4976-833E-7FAAD6F72573}"/>
          </ac:picMkLst>
        </pc:picChg>
      </pc:sldChg>
      <pc:sldChg chg="addSp delSp modSp">
        <pc:chgData name="VIRENDRA KUMAR VERMA" userId="S::virendra2001@iitg.ac.in::eaa9f545-4474-4b2b-b3ca-37f0be7657e1" providerId="AD" clId="Web-{658232CE-DF50-48AD-B3B4-7CBC570C621C}" dt="2022-09-06T17:05:09.963" v="292" actId="1076"/>
        <pc:sldMkLst>
          <pc:docMk/>
          <pc:sldMk cId="3346066765" sldId="258"/>
        </pc:sldMkLst>
        <pc:spChg chg="mod">
          <ac:chgData name="VIRENDRA KUMAR VERMA" userId="S::virendra2001@iitg.ac.in::eaa9f545-4474-4b2b-b3ca-37f0be7657e1" providerId="AD" clId="Web-{658232CE-DF50-48AD-B3B4-7CBC570C621C}" dt="2022-09-06T17:04:40.493" v="290"/>
          <ac:spMkLst>
            <pc:docMk/>
            <pc:sldMk cId="3346066765" sldId="258"/>
            <ac:spMk id="2" creationId="{1D0E853F-9D3C-714A-6DEE-0BD21825134C}"/>
          </ac:spMkLst>
        </pc:spChg>
        <pc:spChg chg="mod">
          <ac:chgData name="VIRENDRA KUMAR VERMA" userId="S::virendra2001@iitg.ac.in::eaa9f545-4474-4b2b-b3ca-37f0be7657e1" providerId="AD" clId="Web-{658232CE-DF50-48AD-B3B4-7CBC570C621C}" dt="2022-09-06T17:04:40.493" v="290"/>
          <ac:spMkLst>
            <pc:docMk/>
            <pc:sldMk cId="3346066765" sldId="258"/>
            <ac:spMk id="3" creationId="{A0D8057B-B152-49E3-B861-E13AA447A25E}"/>
          </ac:spMkLst>
        </pc:spChg>
        <pc:spChg chg="add del mod">
          <ac:chgData name="VIRENDRA KUMAR VERMA" userId="S::virendra2001@iitg.ac.in::eaa9f545-4474-4b2b-b3ca-37f0be7657e1" providerId="AD" clId="Web-{658232CE-DF50-48AD-B3B4-7CBC570C621C}" dt="2022-09-06T16:47:13.771" v="142"/>
          <ac:spMkLst>
            <pc:docMk/>
            <pc:sldMk cId="3346066765" sldId="258"/>
            <ac:spMk id="4" creationId="{181E216E-C1EF-4EEA-8E71-FC2E0E66D53F}"/>
          </ac:spMkLst>
        </pc:spChg>
        <pc:spChg chg="mod">
          <ac:chgData name="VIRENDRA KUMAR VERMA" userId="S::virendra2001@iitg.ac.in::eaa9f545-4474-4b2b-b3ca-37f0be7657e1" providerId="AD" clId="Web-{658232CE-DF50-48AD-B3B4-7CBC570C621C}" dt="2022-09-06T17:04:40.493" v="290"/>
          <ac:spMkLst>
            <pc:docMk/>
            <pc:sldMk cId="3346066765" sldId="258"/>
            <ac:spMk id="5" creationId="{742D0B01-1466-D774-3F7A-590B5B3F53CA}"/>
          </ac:spMkLst>
        </pc:spChg>
        <pc:spChg chg="mod">
          <ac:chgData name="VIRENDRA KUMAR VERMA" userId="S::virendra2001@iitg.ac.in::eaa9f545-4474-4b2b-b3ca-37f0be7657e1" providerId="AD" clId="Web-{658232CE-DF50-48AD-B3B4-7CBC570C621C}" dt="2022-09-06T17:04:40.493" v="290"/>
          <ac:spMkLst>
            <pc:docMk/>
            <pc:sldMk cId="3346066765" sldId="258"/>
            <ac:spMk id="9" creationId="{0C08E16D-8901-ACB5-9BCE-412219242221}"/>
          </ac:spMkLst>
        </pc:spChg>
        <pc:spChg chg="mod">
          <ac:chgData name="VIRENDRA KUMAR VERMA" userId="S::virendra2001@iitg.ac.in::eaa9f545-4474-4b2b-b3ca-37f0be7657e1" providerId="AD" clId="Web-{658232CE-DF50-48AD-B3B4-7CBC570C621C}" dt="2022-09-06T17:04:40.493" v="290"/>
          <ac:spMkLst>
            <pc:docMk/>
            <pc:sldMk cId="3346066765" sldId="258"/>
            <ac:spMk id="10" creationId="{26E69012-FBB7-8F5E-ABDC-CB4204F000FB}"/>
          </ac:spMkLst>
        </pc:spChg>
        <pc:spChg chg="mod">
          <ac:chgData name="VIRENDRA KUMAR VERMA" userId="S::virendra2001@iitg.ac.in::eaa9f545-4474-4b2b-b3ca-37f0be7657e1" providerId="AD" clId="Web-{658232CE-DF50-48AD-B3B4-7CBC570C621C}" dt="2022-09-06T17:04:40.493" v="290"/>
          <ac:spMkLst>
            <pc:docMk/>
            <pc:sldMk cId="3346066765" sldId="258"/>
            <ac:spMk id="13" creationId="{5EDC69D0-56A0-DC3C-B808-43AFEE94382B}"/>
          </ac:spMkLst>
        </pc:spChg>
        <pc:spChg chg="mod">
          <ac:chgData name="VIRENDRA KUMAR VERMA" userId="S::virendra2001@iitg.ac.in::eaa9f545-4474-4b2b-b3ca-37f0be7657e1" providerId="AD" clId="Web-{658232CE-DF50-48AD-B3B4-7CBC570C621C}" dt="2022-09-06T17:04:40.493" v="290"/>
          <ac:spMkLst>
            <pc:docMk/>
            <pc:sldMk cId="3346066765" sldId="258"/>
            <ac:spMk id="14" creationId="{58A9B8A3-7BC0-83F7-6883-41EFFA3BC4AE}"/>
          </ac:spMkLst>
        </pc:spChg>
        <pc:spChg chg="mod">
          <ac:chgData name="VIRENDRA KUMAR VERMA" userId="S::virendra2001@iitg.ac.in::eaa9f545-4474-4b2b-b3ca-37f0be7657e1" providerId="AD" clId="Web-{658232CE-DF50-48AD-B3B4-7CBC570C621C}" dt="2022-09-06T17:04:40.493" v="290"/>
          <ac:spMkLst>
            <pc:docMk/>
            <pc:sldMk cId="3346066765" sldId="258"/>
            <ac:spMk id="15" creationId="{5E91B1FE-9E70-BABE-409E-985D0E0F0ED6}"/>
          </ac:spMkLst>
        </pc:spChg>
        <pc:spChg chg="mod">
          <ac:chgData name="VIRENDRA KUMAR VERMA" userId="S::virendra2001@iitg.ac.in::eaa9f545-4474-4b2b-b3ca-37f0be7657e1" providerId="AD" clId="Web-{658232CE-DF50-48AD-B3B4-7CBC570C621C}" dt="2022-09-06T17:04:40.493" v="290"/>
          <ac:spMkLst>
            <pc:docMk/>
            <pc:sldMk cId="3346066765" sldId="258"/>
            <ac:spMk id="16" creationId="{166E925B-BD3F-9F0D-809E-2AC890498D34}"/>
          </ac:spMkLst>
        </pc:spChg>
        <pc:spChg chg="mod">
          <ac:chgData name="VIRENDRA KUMAR VERMA" userId="S::virendra2001@iitg.ac.in::eaa9f545-4474-4b2b-b3ca-37f0be7657e1" providerId="AD" clId="Web-{658232CE-DF50-48AD-B3B4-7CBC570C621C}" dt="2022-09-06T17:04:40.493" v="290"/>
          <ac:spMkLst>
            <pc:docMk/>
            <pc:sldMk cId="3346066765" sldId="258"/>
            <ac:spMk id="17" creationId="{FBBE69A2-4019-0354-44D5-CD701F0D7E26}"/>
          </ac:spMkLst>
        </pc:spChg>
        <pc:spChg chg="mod">
          <ac:chgData name="VIRENDRA KUMAR VERMA" userId="S::virendra2001@iitg.ac.in::eaa9f545-4474-4b2b-b3ca-37f0be7657e1" providerId="AD" clId="Web-{658232CE-DF50-48AD-B3B4-7CBC570C621C}" dt="2022-09-06T17:04:40.493" v="290"/>
          <ac:spMkLst>
            <pc:docMk/>
            <pc:sldMk cId="3346066765" sldId="258"/>
            <ac:spMk id="18" creationId="{A8D2FC1D-5D0A-807A-EF84-3651F797AEBC}"/>
          </ac:spMkLst>
        </pc:spChg>
        <pc:grpChg chg="add mod">
          <ac:chgData name="VIRENDRA KUMAR VERMA" userId="S::virendra2001@iitg.ac.in::eaa9f545-4474-4b2b-b3ca-37f0be7657e1" providerId="AD" clId="Web-{658232CE-DF50-48AD-B3B4-7CBC570C621C}" dt="2022-09-06T17:05:09.963" v="292" actId="1076"/>
          <ac:grpSpMkLst>
            <pc:docMk/>
            <pc:sldMk cId="3346066765" sldId="258"/>
            <ac:grpSpMk id="19" creationId="{F1B8710B-6481-ED8E-875F-A5D71B796703}"/>
          </ac:grpSpMkLst>
        </pc:grpChg>
        <pc:picChg chg="mod">
          <ac:chgData name="VIRENDRA KUMAR VERMA" userId="S::virendra2001@iitg.ac.in::eaa9f545-4474-4b2b-b3ca-37f0be7657e1" providerId="AD" clId="Web-{658232CE-DF50-48AD-B3B4-7CBC570C621C}" dt="2022-09-06T17:04:40.493" v="290"/>
          <ac:picMkLst>
            <pc:docMk/>
            <pc:sldMk cId="3346066765" sldId="258"/>
            <ac:picMk id="6" creationId="{01E43B6B-D8E1-4B33-BB62-6331E640C415}"/>
          </ac:picMkLst>
        </pc:picChg>
        <pc:picChg chg="mod">
          <ac:chgData name="VIRENDRA KUMAR VERMA" userId="S::virendra2001@iitg.ac.in::eaa9f545-4474-4b2b-b3ca-37f0be7657e1" providerId="AD" clId="Web-{658232CE-DF50-48AD-B3B4-7CBC570C621C}" dt="2022-09-06T17:04:40.493" v="290"/>
          <ac:picMkLst>
            <pc:docMk/>
            <pc:sldMk cId="3346066765" sldId="258"/>
            <ac:picMk id="7" creationId="{2EA3A238-E2BF-705B-87C6-744A01BF96FB}"/>
          </ac:picMkLst>
        </pc:picChg>
        <pc:picChg chg="add del">
          <ac:chgData name="VIRENDRA KUMAR VERMA" userId="S::virendra2001@iitg.ac.in::eaa9f545-4474-4b2b-b3ca-37f0be7657e1" providerId="AD" clId="Web-{658232CE-DF50-48AD-B3B4-7CBC570C621C}" dt="2022-09-06T16:40:51.962" v="45"/>
          <ac:picMkLst>
            <pc:docMk/>
            <pc:sldMk cId="3346066765" sldId="258"/>
            <ac:picMk id="11" creationId="{216CF81F-3494-1E6F-3869-A9A38C2DD56A}"/>
          </ac:picMkLst>
        </pc:picChg>
      </pc:sldChg>
      <pc:sldChg chg="addSp delSp modSp">
        <pc:chgData name="VIRENDRA KUMAR VERMA" userId="S::virendra2001@iitg.ac.in::eaa9f545-4474-4b2b-b3ca-37f0be7657e1" providerId="AD" clId="Web-{658232CE-DF50-48AD-B3B4-7CBC570C621C}" dt="2022-09-06T17:12:47.728" v="311" actId="14100"/>
        <pc:sldMkLst>
          <pc:docMk/>
          <pc:sldMk cId="1612891930" sldId="259"/>
        </pc:sldMkLst>
        <pc:spChg chg="mod">
          <ac:chgData name="VIRENDRA KUMAR VERMA" userId="S::virendra2001@iitg.ac.in::eaa9f545-4474-4b2b-b3ca-37f0be7657e1" providerId="AD" clId="Web-{658232CE-DF50-48AD-B3B4-7CBC570C621C}" dt="2022-09-06T17:04:40.493" v="290"/>
          <ac:spMkLst>
            <pc:docMk/>
            <pc:sldMk cId="1612891930" sldId="259"/>
            <ac:spMk id="2" creationId="{1B2D66F9-820C-46A4-9D05-705C96030D84}"/>
          </ac:spMkLst>
        </pc:spChg>
        <pc:spChg chg="mod">
          <ac:chgData name="VIRENDRA KUMAR VERMA" userId="S::virendra2001@iitg.ac.in::eaa9f545-4474-4b2b-b3ca-37f0be7657e1" providerId="AD" clId="Web-{658232CE-DF50-48AD-B3B4-7CBC570C621C}" dt="2022-09-06T17:04:40.493" v="290"/>
          <ac:spMkLst>
            <pc:docMk/>
            <pc:sldMk cId="1612891930" sldId="259"/>
            <ac:spMk id="3" creationId="{A7988CF4-03DD-4F2E-BEA5-FB072CE563DA}"/>
          </ac:spMkLst>
        </pc:spChg>
        <pc:spChg chg="mod">
          <ac:chgData name="VIRENDRA KUMAR VERMA" userId="S::virendra2001@iitg.ac.in::eaa9f545-4474-4b2b-b3ca-37f0be7657e1" providerId="AD" clId="Web-{658232CE-DF50-48AD-B3B4-7CBC570C621C}" dt="2022-09-06T17:04:40.493" v="290"/>
          <ac:spMkLst>
            <pc:docMk/>
            <pc:sldMk cId="1612891930" sldId="259"/>
            <ac:spMk id="4" creationId="{2D415ADD-9C9B-44A9-A2F1-2E598B0FE022}"/>
          </ac:spMkLst>
        </pc:spChg>
        <pc:spChg chg="mod">
          <ac:chgData name="VIRENDRA KUMAR VERMA" userId="S::virendra2001@iitg.ac.in::eaa9f545-4474-4b2b-b3ca-37f0be7657e1" providerId="AD" clId="Web-{658232CE-DF50-48AD-B3B4-7CBC570C621C}" dt="2022-09-06T17:12:47.728" v="311" actId="14100"/>
          <ac:spMkLst>
            <pc:docMk/>
            <pc:sldMk cId="1612891930" sldId="259"/>
            <ac:spMk id="57" creationId="{D3240960-5647-4B7D-7262-9F6CBC1DB1C6}"/>
          </ac:spMkLst>
        </pc:spChg>
        <pc:spChg chg="mod">
          <ac:chgData name="VIRENDRA KUMAR VERMA" userId="S::virendra2001@iitg.ac.in::eaa9f545-4474-4b2b-b3ca-37f0be7657e1" providerId="AD" clId="Web-{658232CE-DF50-48AD-B3B4-7CBC570C621C}" dt="2022-09-06T17:04:40.493" v="290"/>
          <ac:spMkLst>
            <pc:docMk/>
            <pc:sldMk cId="1612891930" sldId="259"/>
            <ac:spMk id="58" creationId="{90BFA59B-FB20-6A18-B2CF-9BA7C0E42F74}"/>
          </ac:spMkLst>
        </pc:spChg>
        <pc:spChg chg="mod">
          <ac:chgData name="VIRENDRA KUMAR VERMA" userId="S::virendra2001@iitg.ac.in::eaa9f545-4474-4b2b-b3ca-37f0be7657e1" providerId="AD" clId="Web-{658232CE-DF50-48AD-B3B4-7CBC570C621C}" dt="2022-09-06T17:04:40.493" v="290"/>
          <ac:spMkLst>
            <pc:docMk/>
            <pc:sldMk cId="1612891930" sldId="259"/>
            <ac:spMk id="59" creationId="{3602EEED-1C05-B3A4-D520-C99227375961}"/>
          </ac:spMkLst>
        </pc:spChg>
        <pc:spChg chg="mod">
          <ac:chgData name="VIRENDRA KUMAR VERMA" userId="S::virendra2001@iitg.ac.in::eaa9f545-4474-4b2b-b3ca-37f0be7657e1" providerId="AD" clId="Web-{658232CE-DF50-48AD-B3B4-7CBC570C621C}" dt="2022-09-06T17:04:40.493" v="290"/>
          <ac:spMkLst>
            <pc:docMk/>
            <pc:sldMk cId="1612891930" sldId="259"/>
            <ac:spMk id="60" creationId="{34C06247-1FF2-86CA-9EBC-C61960315BD5}"/>
          </ac:spMkLst>
        </pc:spChg>
        <pc:spChg chg="mod">
          <ac:chgData name="VIRENDRA KUMAR VERMA" userId="S::virendra2001@iitg.ac.in::eaa9f545-4474-4b2b-b3ca-37f0be7657e1" providerId="AD" clId="Web-{658232CE-DF50-48AD-B3B4-7CBC570C621C}" dt="2022-09-06T17:04:40.493" v="290"/>
          <ac:spMkLst>
            <pc:docMk/>
            <pc:sldMk cId="1612891930" sldId="259"/>
            <ac:spMk id="61" creationId="{842C20C0-E422-C715-7F77-64221F5518A3}"/>
          </ac:spMkLst>
        </pc:spChg>
        <pc:spChg chg="mod">
          <ac:chgData name="VIRENDRA KUMAR VERMA" userId="S::virendra2001@iitg.ac.in::eaa9f545-4474-4b2b-b3ca-37f0be7657e1" providerId="AD" clId="Web-{658232CE-DF50-48AD-B3B4-7CBC570C621C}" dt="2022-09-06T17:04:40.493" v="290"/>
          <ac:spMkLst>
            <pc:docMk/>
            <pc:sldMk cId="1612891930" sldId="259"/>
            <ac:spMk id="62" creationId="{3BEF2D7B-5E40-8997-0308-FDB340C51F9B}"/>
          </ac:spMkLst>
        </pc:spChg>
        <pc:spChg chg="mod">
          <ac:chgData name="VIRENDRA KUMAR VERMA" userId="S::virendra2001@iitg.ac.in::eaa9f545-4474-4b2b-b3ca-37f0be7657e1" providerId="AD" clId="Web-{658232CE-DF50-48AD-B3B4-7CBC570C621C}" dt="2022-09-06T17:04:40.493" v="290"/>
          <ac:spMkLst>
            <pc:docMk/>
            <pc:sldMk cId="1612891930" sldId="259"/>
            <ac:spMk id="1201" creationId="{601000A2-7F42-DE2B-4733-AAD73FEA8181}"/>
          </ac:spMkLst>
        </pc:spChg>
        <pc:spChg chg="mod">
          <ac:chgData name="VIRENDRA KUMAR VERMA" userId="S::virendra2001@iitg.ac.in::eaa9f545-4474-4b2b-b3ca-37f0be7657e1" providerId="AD" clId="Web-{658232CE-DF50-48AD-B3B4-7CBC570C621C}" dt="2022-09-06T17:04:40.493" v="290"/>
          <ac:spMkLst>
            <pc:docMk/>
            <pc:sldMk cId="1612891930" sldId="259"/>
            <ac:spMk id="1226" creationId="{A02B1863-E5CE-9E49-CF15-23718CECA353}"/>
          </ac:spMkLst>
        </pc:spChg>
        <pc:grpChg chg="add mod">
          <ac:chgData name="VIRENDRA KUMAR VERMA" userId="S::virendra2001@iitg.ac.in::eaa9f545-4474-4b2b-b3ca-37f0be7657e1" providerId="AD" clId="Web-{658232CE-DF50-48AD-B3B4-7CBC570C621C}" dt="2022-09-06T17:05:17.823" v="293" actId="1076"/>
          <ac:grpSpMkLst>
            <pc:docMk/>
            <pc:sldMk cId="1612891930" sldId="259"/>
            <ac:grpSpMk id="63" creationId="{CD67138E-6031-0750-00A8-E6D299C2421B}"/>
          </ac:grpSpMkLst>
        </pc:grpChg>
        <pc:graphicFrameChg chg="mod">
          <ac:chgData name="VIRENDRA KUMAR VERMA" userId="S::virendra2001@iitg.ac.in::eaa9f545-4474-4b2b-b3ca-37f0be7657e1" providerId="AD" clId="Web-{658232CE-DF50-48AD-B3B4-7CBC570C621C}" dt="2022-09-06T17:04:40.493" v="290"/>
          <ac:graphicFrameMkLst>
            <pc:docMk/>
            <pc:sldMk cId="1612891930" sldId="259"/>
            <ac:graphicFrameMk id="5" creationId="{0540F3EC-C64B-F7F8-2912-0D0DAF736510}"/>
          </ac:graphicFrameMkLst>
        </pc:graphicFrameChg>
        <pc:picChg chg="add del">
          <ac:chgData name="VIRENDRA KUMAR VERMA" userId="S::virendra2001@iitg.ac.in::eaa9f545-4474-4b2b-b3ca-37f0be7657e1" providerId="AD" clId="Web-{658232CE-DF50-48AD-B3B4-7CBC570C621C}" dt="2022-09-06T16:40:45.384" v="43"/>
          <ac:picMkLst>
            <pc:docMk/>
            <pc:sldMk cId="1612891930" sldId="259"/>
            <ac:picMk id="31" creationId="{62966A85-EF5D-E394-7004-E2A6F0A79CED}"/>
          </ac:picMkLst>
        </pc:picChg>
      </pc:sldChg>
      <pc:sldChg chg="addSp delSp modSp">
        <pc:chgData name="VIRENDRA KUMAR VERMA" userId="S::virendra2001@iitg.ac.in::eaa9f545-4474-4b2b-b3ca-37f0be7657e1" providerId="AD" clId="Web-{658232CE-DF50-48AD-B3B4-7CBC570C621C}" dt="2022-09-06T17:11:59.508" v="308" actId="14100"/>
        <pc:sldMkLst>
          <pc:docMk/>
          <pc:sldMk cId="3779546206" sldId="260"/>
        </pc:sldMkLst>
        <pc:spChg chg="mod">
          <ac:chgData name="VIRENDRA KUMAR VERMA" userId="S::virendra2001@iitg.ac.in::eaa9f545-4474-4b2b-b3ca-37f0be7657e1" providerId="AD" clId="Web-{658232CE-DF50-48AD-B3B4-7CBC570C621C}" dt="2022-09-06T17:04:40.493" v="290"/>
          <ac:spMkLst>
            <pc:docMk/>
            <pc:sldMk cId="3779546206" sldId="260"/>
            <ac:spMk id="2" creationId="{AAC3E479-4B9B-45F8-A7A7-BEBCA3F2D0BE}"/>
          </ac:spMkLst>
        </pc:spChg>
        <pc:spChg chg="mod">
          <ac:chgData name="VIRENDRA KUMAR VERMA" userId="S::virendra2001@iitg.ac.in::eaa9f545-4474-4b2b-b3ca-37f0be7657e1" providerId="AD" clId="Web-{658232CE-DF50-48AD-B3B4-7CBC570C621C}" dt="2022-09-06T17:04:40.493" v="290"/>
          <ac:spMkLst>
            <pc:docMk/>
            <pc:sldMk cId="3779546206" sldId="260"/>
            <ac:spMk id="3" creationId="{A20B9FE7-AF1F-470C-BBC6-4FF3DCD5F36C}"/>
          </ac:spMkLst>
        </pc:spChg>
        <pc:spChg chg="mod">
          <ac:chgData name="VIRENDRA KUMAR VERMA" userId="S::virendra2001@iitg.ac.in::eaa9f545-4474-4b2b-b3ca-37f0be7657e1" providerId="AD" clId="Web-{658232CE-DF50-48AD-B3B4-7CBC570C621C}" dt="2022-09-06T17:11:59.508" v="308" actId="14100"/>
          <ac:spMkLst>
            <pc:docMk/>
            <pc:sldMk cId="3779546206" sldId="260"/>
            <ac:spMk id="5" creationId="{150F1474-44C2-B32D-9F15-30FB4822F88B}"/>
          </ac:spMkLst>
        </pc:spChg>
        <pc:spChg chg="mod">
          <ac:chgData name="VIRENDRA KUMAR VERMA" userId="S::virendra2001@iitg.ac.in::eaa9f545-4474-4b2b-b3ca-37f0be7657e1" providerId="AD" clId="Web-{658232CE-DF50-48AD-B3B4-7CBC570C621C}" dt="2022-09-06T17:04:40.493" v="290"/>
          <ac:spMkLst>
            <pc:docMk/>
            <pc:sldMk cId="3779546206" sldId="260"/>
            <ac:spMk id="6" creationId="{16EAA9D2-B17F-E990-00AB-857F745E6F44}"/>
          </ac:spMkLst>
        </pc:spChg>
        <pc:spChg chg="mod">
          <ac:chgData name="VIRENDRA KUMAR VERMA" userId="S::virendra2001@iitg.ac.in::eaa9f545-4474-4b2b-b3ca-37f0be7657e1" providerId="AD" clId="Web-{658232CE-DF50-48AD-B3B4-7CBC570C621C}" dt="2022-09-06T17:04:40.493" v="290"/>
          <ac:spMkLst>
            <pc:docMk/>
            <pc:sldMk cId="3779546206" sldId="260"/>
            <ac:spMk id="7" creationId="{ADD82EF9-241A-CF79-F98A-A160A7FD48D1}"/>
          </ac:spMkLst>
        </pc:spChg>
        <pc:spChg chg="mod">
          <ac:chgData name="VIRENDRA KUMAR VERMA" userId="S::virendra2001@iitg.ac.in::eaa9f545-4474-4b2b-b3ca-37f0be7657e1" providerId="AD" clId="Web-{658232CE-DF50-48AD-B3B4-7CBC570C621C}" dt="2022-09-06T17:04:40.493" v="290"/>
          <ac:spMkLst>
            <pc:docMk/>
            <pc:sldMk cId="3779546206" sldId="260"/>
            <ac:spMk id="8" creationId="{2BED78E6-3D62-AE6C-D181-8572276D6A68}"/>
          </ac:spMkLst>
        </pc:spChg>
        <pc:spChg chg="mod">
          <ac:chgData name="VIRENDRA KUMAR VERMA" userId="S::virendra2001@iitg.ac.in::eaa9f545-4474-4b2b-b3ca-37f0be7657e1" providerId="AD" clId="Web-{658232CE-DF50-48AD-B3B4-7CBC570C621C}" dt="2022-09-06T17:04:40.493" v="290"/>
          <ac:spMkLst>
            <pc:docMk/>
            <pc:sldMk cId="3779546206" sldId="260"/>
            <ac:spMk id="9" creationId="{54E0097B-98D5-03C6-642B-1E57C9154CA3}"/>
          </ac:spMkLst>
        </pc:spChg>
        <pc:spChg chg="mod">
          <ac:chgData name="VIRENDRA KUMAR VERMA" userId="S::virendra2001@iitg.ac.in::eaa9f545-4474-4b2b-b3ca-37f0be7657e1" providerId="AD" clId="Web-{658232CE-DF50-48AD-B3B4-7CBC570C621C}" dt="2022-09-06T17:04:40.493" v="290"/>
          <ac:spMkLst>
            <pc:docMk/>
            <pc:sldMk cId="3779546206" sldId="260"/>
            <ac:spMk id="10" creationId="{55C54518-23F3-98C9-3840-083951345527}"/>
          </ac:spMkLst>
        </pc:spChg>
        <pc:spChg chg="add">
          <ac:chgData name="VIRENDRA KUMAR VERMA" userId="S::virendra2001@iitg.ac.in::eaa9f545-4474-4b2b-b3ca-37f0be7657e1" providerId="AD" clId="Web-{658232CE-DF50-48AD-B3B4-7CBC570C621C}" dt="2022-09-06T16:50:37.528" v="182"/>
          <ac:spMkLst>
            <pc:docMk/>
            <pc:sldMk cId="3779546206" sldId="260"/>
            <ac:spMk id="13" creationId="{794600A4-058B-34B5-B5E3-EBA23AA4CB1B}"/>
          </ac:spMkLst>
        </pc:spChg>
        <pc:spChg chg="add">
          <ac:chgData name="VIRENDRA KUMAR VERMA" userId="S::virendra2001@iitg.ac.in::eaa9f545-4474-4b2b-b3ca-37f0be7657e1" providerId="AD" clId="Web-{658232CE-DF50-48AD-B3B4-7CBC570C621C}" dt="2022-09-06T16:50:37.528" v="182"/>
          <ac:spMkLst>
            <pc:docMk/>
            <pc:sldMk cId="3779546206" sldId="260"/>
            <ac:spMk id="14" creationId="{1F2182FA-2585-6440-000A-417A81398185}"/>
          </ac:spMkLst>
        </pc:spChg>
        <pc:spChg chg="add">
          <ac:chgData name="VIRENDRA KUMAR VERMA" userId="S::virendra2001@iitg.ac.in::eaa9f545-4474-4b2b-b3ca-37f0be7657e1" providerId="AD" clId="Web-{658232CE-DF50-48AD-B3B4-7CBC570C621C}" dt="2022-09-06T16:50:37.528" v="182"/>
          <ac:spMkLst>
            <pc:docMk/>
            <pc:sldMk cId="3779546206" sldId="260"/>
            <ac:spMk id="15" creationId="{BA622865-3FF3-9A01-0960-088D40961F56}"/>
          </ac:spMkLst>
        </pc:spChg>
        <pc:spChg chg="add">
          <ac:chgData name="VIRENDRA KUMAR VERMA" userId="S::virendra2001@iitg.ac.in::eaa9f545-4474-4b2b-b3ca-37f0be7657e1" providerId="AD" clId="Web-{658232CE-DF50-48AD-B3B4-7CBC570C621C}" dt="2022-09-06T16:50:37.528" v="182"/>
          <ac:spMkLst>
            <pc:docMk/>
            <pc:sldMk cId="3779546206" sldId="260"/>
            <ac:spMk id="16" creationId="{1AA05D12-9300-CF45-46B4-8198A3B49676}"/>
          </ac:spMkLst>
        </pc:spChg>
        <pc:spChg chg="add">
          <ac:chgData name="VIRENDRA KUMAR VERMA" userId="S::virendra2001@iitg.ac.in::eaa9f545-4474-4b2b-b3ca-37f0be7657e1" providerId="AD" clId="Web-{658232CE-DF50-48AD-B3B4-7CBC570C621C}" dt="2022-09-06T16:50:37.528" v="182"/>
          <ac:spMkLst>
            <pc:docMk/>
            <pc:sldMk cId="3779546206" sldId="260"/>
            <ac:spMk id="17" creationId="{74B29498-0CF4-8EB1-BAF6-DDD85155E295}"/>
          </ac:spMkLst>
        </pc:spChg>
        <pc:spChg chg="add">
          <ac:chgData name="VIRENDRA KUMAR VERMA" userId="S::virendra2001@iitg.ac.in::eaa9f545-4474-4b2b-b3ca-37f0be7657e1" providerId="AD" clId="Web-{658232CE-DF50-48AD-B3B4-7CBC570C621C}" dt="2022-09-06T16:50:37.528" v="182"/>
          <ac:spMkLst>
            <pc:docMk/>
            <pc:sldMk cId="3779546206" sldId="260"/>
            <ac:spMk id="18" creationId="{FD5D84E9-6E90-E6B7-00A9-635EE14BFE92}"/>
          </ac:spMkLst>
        </pc:spChg>
        <pc:grpChg chg="add del mod">
          <ac:chgData name="VIRENDRA KUMAR VERMA" userId="S::virendra2001@iitg.ac.in::eaa9f545-4474-4b2b-b3ca-37f0be7657e1" providerId="AD" clId="Web-{658232CE-DF50-48AD-B3B4-7CBC570C621C}" dt="2022-09-06T17:08:03.515" v="305" actId="1076"/>
          <ac:grpSpMkLst>
            <pc:docMk/>
            <pc:sldMk cId="3779546206" sldId="260"/>
            <ac:grpSpMk id="11" creationId="{4A0002B2-F904-4CB9-69DE-0A48984883F2}"/>
          </ac:grpSpMkLst>
        </pc:grpChg>
        <pc:grpChg chg="add del mod">
          <ac:chgData name="VIRENDRA KUMAR VERMA" userId="S::virendra2001@iitg.ac.in::eaa9f545-4474-4b2b-b3ca-37f0be7657e1" providerId="AD" clId="Web-{658232CE-DF50-48AD-B3B4-7CBC570C621C}" dt="2022-09-06T17:02:35.098" v="289"/>
          <ac:grpSpMkLst>
            <pc:docMk/>
            <pc:sldMk cId="3779546206" sldId="260"/>
            <ac:grpSpMk id="12" creationId="{45F79A24-AF94-AC8C-9FCF-A6363FC81880}"/>
          </ac:grpSpMkLst>
        </pc:grpChg>
        <pc:graphicFrameChg chg="add mod">
          <ac:chgData name="VIRENDRA KUMAR VERMA" userId="S::virendra2001@iitg.ac.in::eaa9f545-4474-4b2b-b3ca-37f0be7657e1" providerId="AD" clId="Web-{658232CE-DF50-48AD-B3B4-7CBC570C621C}" dt="2022-09-06T17:04:40.493" v="290"/>
          <ac:graphicFrameMkLst>
            <pc:docMk/>
            <pc:sldMk cId="3779546206" sldId="260"/>
            <ac:graphicFrameMk id="19" creationId="{78808C23-99F5-EF8B-C009-BD254DD28A0E}"/>
          </ac:graphicFrameMkLst>
        </pc:graphicFrameChg>
      </pc:sldChg>
      <pc:sldChg chg="addSp delSp modSp">
        <pc:chgData name="VIRENDRA KUMAR VERMA" userId="S::virendra2001@iitg.ac.in::eaa9f545-4474-4b2b-b3ca-37f0be7657e1" providerId="AD" clId="Web-{658232CE-DF50-48AD-B3B4-7CBC570C621C}" dt="2022-09-06T17:05:59.543" v="299" actId="1076"/>
        <pc:sldMkLst>
          <pc:docMk/>
          <pc:sldMk cId="2654141271" sldId="261"/>
        </pc:sldMkLst>
        <pc:spChg chg="add del mod">
          <ac:chgData name="VIRENDRA KUMAR VERMA" userId="S::virendra2001@iitg.ac.in::eaa9f545-4474-4b2b-b3ca-37f0be7657e1" providerId="AD" clId="Web-{658232CE-DF50-48AD-B3B4-7CBC570C621C}" dt="2022-09-06T17:04:40.493" v="290"/>
          <ac:spMkLst>
            <pc:docMk/>
            <pc:sldMk cId="2654141271" sldId="261"/>
            <ac:spMk id="4" creationId="{6EB89459-5287-4D80-B39C-D64A04BC0204}"/>
          </ac:spMkLst>
        </pc:spChg>
        <pc:spChg chg="mod">
          <ac:chgData name="VIRENDRA KUMAR VERMA" userId="S::virendra2001@iitg.ac.in::eaa9f545-4474-4b2b-b3ca-37f0be7657e1" providerId="AD" clId="Web-{658232CE-DF50-48AD-B3B4-7CBC570C621C}" dt="2022-09-06T17:04:40.493" v="290"/>
          <ac:spMkLst>
            <pc:docMk/>
            <pc:sldMk cId="2654141271" sldId="261"/>
            <ac:spMk id="7" creationId="{CEC6FA5F-3A0C-2BB0-449C-4041E2F7C4B4}"/>
          </ac:spMkLst>
        </pc:spChg>
        <pc:spChg chg="mod">
          <ac:chgData name="VIRENDRA KUMAR VERMA" userId="S::virendra2001@iitg.ac.in::eaa9f545-4474-4b2b-b3ca-37f0be7657e1" providerId="AD" clId="Web-{658232CE-DF50-48AD-B3B4-7CBC570C621C}" dt="2022-09-06T17:04:40.493" v="290"/>
          <ac:spMkLst>
            <pc:docMk/>
            <pc:sldMk cId="2654141271" sldId="261"/>
            <ac:spMk id="8" creationId="{D00F1CAE-7BFE-50BC-2A97-6D7266DA61A9}"/>
          </ac:spMkLst>
        </pc:spChg>
        <pc:spChg chg="mod">
          <ac:chgData name="VIRENDRA KUMAR VERMA" userId="S::virendra2001@iitg.ac.in::eaa9f545-4474-4b2b-b3ca-37f0be7657e1" providerId="AD" clId="Web-{658232CE-DF50-48AD-B3B4-7CBC570C621C}" dt="2022-09-06T17:04:40.493" v="290"/>
          <ac:spMkLst>
            <pc:docMk/>
            <pc:sldMk cId="2654141271" sldId="261"/>
            <ac:spMk id="9" creationId="{D598E9CA-D537-822A-8A30-19308DC65C95}"/>
          </ac:spMkLst>
        </pc:spChg>
        <pc:spChg chg="mod">
          <ac:chgData name="VIRENDRA KUMAR VERMA" userId="S::virendra2001@iitg.ac.in::eaa9f545-4474-4b2b-b3ca-37f0be7657e1" providerId="AD" clId="Web-{658232CE-DF50-48AD-B3B4-7CBC570C621C}" dt="2022-09-06T17:04:40.493" v="290"/>
          <ac:spMkLst>
            <pc:docMk/>
            <pc:sldMk cId="2654141271" sldId="261"/>
            <ac:spMk id="10" creationId="{54293013-FBFE-FD26-5EAF-CB8B6F2A05CA}"/>
          </ac:spMkLst>
        </pc:spChg>
        <pc:spChg chg="mod">
          <ac:chgData name="VIRENDRA KUMAR VERMA" userId="S::virendra2001@iitg.ac.in::eaa9f545-4474-4b2b-b3ca-37f0be7657e1" providerId="AD" clId="Web-{658232CE-DF50-48AD-B3B4-7CBC570C621C}" dt="2022-09-06T17:04:40.493" v="290"/>
          <ac:spMkLst>
            <pc:docMk/>
            <pc:sldMk cId="2654141271" sldId="261"/>
            <ac:spMk id="11" creationId="{13005563-856E-9B86-37C2-0CD79B4E3D49}"/>
          </ac:spMkLst>
        </pc:spChg>
        <pc:spChg chg="mod">
          <ac:chgData name="VIRENDRA KUMAR VERMA" userId="S::virendra2001@iitg.ac.in::eaa9f545-4474-4b2b-b3ca-37f0be7657e1" providerId="AD" clId="Web-{658232CE-DF50-48AD-B3B4-7CBC570C621C}" dt="2022-09-06T17:04:40.493" v="290"/>
          <ac:spMkLst>
            <pc:docMk/>
            <pc:sldMk cId="2654141271" sldId="261"/>
            <ac:spMk id="12" creationId="{4C38FE3D-4FA7-85AC-8E54-8954D042DE34}"/>
          </ac:spMkLst>
        </pc:spChg>
        <pc:grpChg chg="add mod">
          <ac:chgData name="VIRENDRA KUMAR VERMA" userId="S::virendra2001@iitg.ac.in::eaa9f545-4474-4b2b-b3ca-37f0be7657e1" providerId="AD" clId="Web-{658232CE-DF50-48AD-B3B4-7CBC570C621C}" dt="2022-09-06T17:05:59.543" v="299" actId="1076"/>
          <ac:grpSpMkLst>
            <pc:docMk/>
            <pc:sldMk cId="2654141271" sldId="261"/>
            <ac:grpSpMk id="13" creationId="{1105F346-D8FD-2AED-9B30-F9D71E00E6E8}"/>
          </ac:grpSpMkLst>
        </pc:grpChg>
        <pc:graphicFrameChg chg="mod modGraphic">
          <ac:chgData name="VIRENDRA KUMAR VERMA" userId="S::virendra2001@iitg.ac.in::eaa9f545-4474-4b2b-b3ca-37f0be7657e1" providerId="AD" clId="Web-{658232CE-DF50-48AD-B3B4-7CBC570C621C}" dt="2022-09-06T17:04:40.493" v="290"/>
          <ac:graphicFrameMkLst>
            <pc:docMk/>
            <pc:sldMk cId="2654141271" sldId="261"/>
            <ac:graphicFrameMk id="2" creationId="{E5BA8D6D-C94B-46FF-9A00-E0F778E94FB8}"/>
          </ac:graphicFrameMkLst>
        </pc:graphicFrameChg>
        <pc:picChg chg="add del">
          <ac:chgData name="VIRENDRA KUMAR VERMA" userId="S::virendra2001@iitg.ac.in::eaa9f545-4474-4b2b-b3ca-37f0be7657e1" providerId="AD" clId="Web-{658232CE-DF50-48AD-B3B4-7CBC570C621C}" dt="2022-09-06T16:40:24.508" v="32"/>
          <ac:picMkLst>
            <pc:docMk/>
            <pc:sldMk cId="2654141271" sldId="261"/>
            <ac:picMk id="5" creationId="{6C534DE3-EBC5-03E9-57AA-6541DDA26186}"/>
          </ac:picMkLst>
        </pc:picChg>
      </pc:sldChg>
      <pc:sldChg chg="addSp delSp modSp">
        <pc:chgData name="VIRENDRA KUMAR VERMA" userId="S::virendra2001@iitg.ac.in::eaa9f545-4474-4b2b-b3ca-37f0be7657e1" providerId="AD" clId="Web-{658232CE-DF50-48AD-B3B4-7CBC570C621C}" dt="2022-09-06T17:12:15.071" v="309" actId="14100"/>
        <pc:sldMkLst>
          <pc:docMk/>
          <pc:sldMk cId="3809324662" sldId="262"/>
        </pc:sldMkLst>
        <pc:spChg chg="mod">
          <ac:chgData name="VIRENDRA KUMAR VERMA" userId="S::virendra2001@iitg.ac.in::eaa9f545-4474-4b2b-b3ca-37f0be7657e1" providerId="AD" clId="Web-{658232CE-DF50-48AD-B3B4-7CBC570C621C}" dt="2022-09-06T17:04:40.493" v="290"/>
          <ac:spMkLst>
            <pc:docMk/>
            <pc:sldMk cId="3809324662" sldId="262"/>
            <ac:spMk id="5" creationId="{549DB5C1-BB3C-49D7-9615-FAE8F1CD7451}"/>
          </ac:spMkLst>
        </pc:spChg>
        <pc:spChg chg="mod">
          <ac:chgData name="VIRENDRA KUMAR VERMA" userId="S::virendra2001@iitg.ac.in::eaa9f545-4474-4b2b-b3ca-37f0be7657e1" providerId="AD" clId="Web-{658232CE-DF50-48AD-B3B4-7CBC570C621C}" dt="2022-09-06T17:04:40.493" v="290"/>
          <ac:spMkLst>
            <pc:docMk/>
            <pc:sldMk cId="3809324662" sldId="262"/>
            <ac:spMk id="6" creationId="{2E94179C-03CD-060A-D575-291CDA328F5A}"/>
          </ac:spMkLst>
        </pc:spChg>
        <pc:spChg chg="mod">
          <ac:chgData name="VIRENDRA KUMAR VERMA" userId="S::virendra2001@iitg.ac.in::eaa9f545-4474-4b2b-b3ca-37f0be7657e1" providerId="AD" clId="Web-{658232CE-DF50-48AD-B3B4-7CBC570C621C}" dt="2022-09-06T17:04:40.493" v="290"/>
          <ac:spMkLst>
            <pc:docMk/>
            <pc:sldMk cId="3809324662" sldId="262"/>
            <ac:spMk id="7" creationId="{C8CF2913-747A-D74F-0BF2-3E7671CFCD3B}"/>
          </ac:spMkLst>
        </pc:spChg>
        <pc:spChg chg="mod">
          <ac:chgData name="VIRENDRA KUMAR VERMA" userId="S::virendra2001@iitg.ac.in::eaa9f545-4474-4b2b-b3ca-37f0be7657e1" providerId="AD" clId="Web-{658232CE-DF50-48AD-B3B4-7CBC570C621C}" dt="2022-09-06T17:04:40.493" v="290"/>
          <ac:spMkLst>
            <pc:docMk/>
            <pc:sldMk cId="3809324662" sldId="262"/>
            <ac:spMk id="9" creationId="{F9BBDD16-1911-4B41-89E1-294A9D44E616}"/>
          </ac:spMkLst>
        </pc:spChg>
        <pc:spChg chg="mod">
          <ac:chgData name="VIRENDRA KUMAR VERMA" userId="S::virendra2001@iitg.ac.in::eaa9f545-4474-4b2b-b3ca-37f0be7657e1" providerId="AD" clId="Web-{658232CE-DF50-48AD-B3B4-7CBC570C621C}" dt="2022-09-06T17:04:40.493" v="290"/>
          <ac:spMkLst>
            <pc:docMk/>
            <pc:sldMk cId="3809324662" sldId="262"/>
            <ac:spMk id="10" creationId="{E0783859-B749-4BE8-9423-32D2587FF744}"/>
          </ac:spMkLst>
        </pc:spChg>
        <pc:spChg chg="mod">
          <ac:chgData name="VIRENDRA KUMAR VERMA" userId="S::virendra2001@iitg.ac.in::eaa9f545-4474-4b2b-b3ca-37f0be7657e1" providerId="AD" clId="Web-{658232CE-DF50-48AD-B3B4-7CBC570C621C}" dt="2022-09-06T17:08:24.391" v="306" actId="14100"/>
          <ac:spMkLst>
            <pc:docMk/>
            <pc:sldMk cId="3809324662" sldId="262"/>
            <ac:spMk id="13" creationId="{177DB9A9-95C6-1888-8FFB-57460C47868B}"/>
          </ac:spMkLst>
        </pc:spChg>
        <pc:spChg chg="mod">
          <ac:chgData name="VIRENDRA KUMAR VERMA" userId="S::virendra2001@iitg.ac.in::eaa9f545-4474-4b2b-b3ca-37f0be7657e1" providerId="AD" clId="Web-{658232CE-DF50-48AD-B3B4-7CBC570C621C}" dt="2022-09-06T17:12:15.071" v="309" actId="14100"/>
          <ac:spMkLst>
            <pc:docMk/>
            <pc:sldMk cId="3809324662" sldId="262"/>
            <ac:spMk id="14" creationId="{02E086E3-1420-4608-E151-8369A773546A}"/>
          </ac:spMkLst>
        </pc:spChg>
        <pc:spChg chg="mod">
          <ac:chgData name="VIRENDRA KUMAR VERMA" userId="S::virendra2001@iitg.ac.in::eaa9f545-4474-4b2b-b3ca-37f0be7657e1" providerId="AD" clId="Web-{658232CE-DF50-48AD-B3B4-7CBC570C621C}" dt="2022-09-06T17:04:40.493" v="290"/>
          <ac:spMkLst>
            <pc:docMk/>
            <pc:sldMk cId="3809324662" sldId="262"/>
            <ac:spMk id="15" creationId="{BC254362-4DFE-4389-7EA7-737CB14A230F}"/>
          </ac:spMkLst>
        </pc:spChg>
        <pc:spChg chg="mod">
          <ac:chgData name="VIRENDRA KUMAR VERMA" userId="S::virendra2001@iitg.ac.in::eaa9f545-4474-4b2b-b3ca-37f0be7657e1" providerId="AD" clId="Web-{658232CE-DF50-48AD-B3B4-7CBC570C621C}" dt="2022-09-06T17:04:40.493" v="290"/>
          <ac:spMkLst>
            <pc:docMk/>
            <pc:sldMk cId="3809324662" sldId="262"/>
            <ac:spMk id="16" creationId="{2A8804D4-C23F-F929-872C-7788FD71417A}"/>
          </ac:spMkLst>
        </pc:spChg>
        <pc:spChg chg="mod">
          <ac:chgData name="VIRENDRA KUMAR VERMA" userId="S::virendra2001@iitg.ac.in::eaa9f545-4474-4b2b-b3ca-37f0be7657e1" providerId="AD" clId="Web-{658232CE-DF50-48AD-B3B4-7CBC570C621C}" dt="2022-09-06T17:04:40.493" v="290"/>
          <ac:spMkLst>
            <pc:docMk/>
            <pc:sldMk cId="3809324662" sldId="262"/>
            <ac:spMk id="17" creationId="{5C390C85-16A0-BC2C-F0B4-A7161C325660}"/>
          </ac:spMkLst>
        </pc:spChg>
        <pc:spChg chg="mod">
          <ac:chgData name="VIRENDRA KUMAR VERMA" userId="S::virendra2001@iitg.ac.in::eaa9f545-4474-4b2b-b3ca-37f0be7657e1" providerId="AD" clId="Web-{658232CE-DF50-48AD-B3B4-7CBC570C621C}" dt="2022-09-06T17:04:40.493" v="290"/>
          <ac:spMkLst>
            <pc:docMk/>
            <pc:sldMk cId="3809324662" sldId="262"/>
            <ac:spMk id="18" creationId="{C0049C75-F32D-FC8F-CA4B-4E2E6E0D5433}"/>
          </ac:spMkLst>
        </pc:spChg>
        <pc:grpChg chg="add mod">
          <ac:chgData name="VIRENDRA KUMAR VERMA" userId="S::virendra2001@iitg.ac.in::eaa9f545-4474-4b2b-b3ca-37f0be7657e1" providerId="AD" clId="Web-{658232CE-DF50-48AD-B3B4-7CBC570C621C}" dt="2022-09-06T17:08:34.063" v="307" actId="1076"/>
          <ac:grpSpMkLst>
            <pc:docMk/>
            <pc:sldMk cId="3809324662" sldId="262"/>
            <ac:grpSpMk id="19" creationId="{D054BA19-940E-B0F9-8151-00AE7668D690}"/>
          </ac:grpSpMkLst>
        </pc:grpChg>
        <pc:picChg chg="mod">
          <ac:chgData name="VIRENDRA KUMAR VERMA" userId="S::virendra2001@iitg.ac.in::eaa9f545-4474-4b2b-b3ca-37f0be7657e1" providerId="AD" clId="Web-{658232CE-DF50-48AD-B3B4-7CBC570C621C}" dt="2022-09-06T17:04:40.493" v="290"/>
          <ac:picMkLst>
            <pc:docMk/>
            <pc:sldMk cId="3809324662" sldId="262"/>
            <ac:picMk id="2" creationId="{DC16B1DC-1046-4D21-803C-00FEEA6F5A14}"/>
          </ac:picMkLst>
        </pc:picChg>
        <pc:picChg chg="mod">
          <ac:chgData name="VIRENDRA KUMAR VERMA" userId="S::virendra2001@iitg.ac.in::eaa9f545-4474-4b2b-b3ca-37f0be7657e1" providerId="AD" clId="Web-{658232CE-DF50-48AD-B3B4-7CBC570C621C}" dt="2022-09-06T17:04:40.493" v="290"/>
          <ac:picMkLst>
            <pc:docMk/>
            <pc:sldMk cId="3809324662" sldId="262"/>
            <ac:picMk id="3" creationId="{89F9014A-2A90-4D28-B778-81A94EF4B4EE}"/>
          </ac:picMkLst>
        </pc:picChg>
        <pc:picChg chg="mod">
          <ac:chgData name="VIRENDRA KUMAR VERMA" userId="S::virendra2001@iitg.ac.in::eaa9f545-4474-4b2b-b3ca-37f0be7657e1" providerId="AD" clId="Web-{658232CE-DF50-48AD-B3B4-7CBC570C621C}" dt="2022-09-06T17:04:40.493" v="290"/>
          <ac:picMkLst>
            <pc:docMk/>
            <pc:sldMk cId="3809324662" sldId="262"/>
            <ac:picMk id="4" creationId="{C8FBBD87-C614-4C4A-B15C-5E86363EFEC5}"/>
          </ac:picMkLst>
        </pc:picChg>
        <pc:picChg chg="add del">
          <ac:chgData name="VIRENDRA KUMAR VERMA" userId="S::virendra2001@iitg.ac.in::eaa9f545-4474-4b2b-b3ca-37f0be7657e1" providerId="AD" clId="Web-{658232CE-DF50-48AD-B3B4-7CBC570C621C}" dt="2022-09-06T16:40:32.649" v="39"/>
          <ac:picMkLst>
            <pc:docMk/>
            <pc:sldMk cId="3809324662" sldId="262"/>
            <ac:picMk id="11" creationId="{13EA9E83-BE52-6133-F7E5-3562692F1645}"/>
          </ac:picMkLst>
        </pc:picChg>
      </pc:sldChg>
      <pc:sldChg chg="addSp delSp modSp">
        <pc:chgData name="VIRENDRA KUMAR VERMA" userId="S::virendra2001@iitg.ac.in::eaa9f545-4474-4b2b-b3ca-37f0be7657e1" providerId="AD" clId="Web-{658232CE-DF50-48AD-B3B4-7CBC570C621C}" dt="2022-09-06T17:05:50.777" v="298" actId="1076"/>
        <pc:sldMkLst>
          <pc:docMk/>
          <pc:sldMk cId="245267287" sldId="263"/>
        </pc:sldMkLst>
        <pc:spChg chg="mod">
          <ac:chgData name="VIRENDRA KUMAR VERMA" userId="S::virendra2001@iitg.ac.in::eaa9f545-4474-4b2b-b3ca-37f0be7657e1" providerId="AD" clId="Web-{658232CE-DF50-48AD-B3B4-7CBC570C621C}" dt="2022-09-06T17:04:40.493" v="290"/>
          <ac:spMkLst>
            <pc:docMk/>
            <pc:sldMk cId="245267287" sldId="263"/>
            <ac:spMk id="4" creationId="{02BE8AAD-66BF-4E01-82E7-C29A8688860D}"/>
          </ac:spMkLst>
        </pc:spChg>
        <pc:spChg chg="mod">
          <ac:chgData name="VIRENDRA KUMAR VERMA" userId="S::virendra2001@iitg.ac.in::eaa9f545-4474-4b2b-b3ca-37f0be7657e1" providerId="AD" clId="Web-{658232CE-DF50-48AD-B3B4-7CBC570C621C}" dt="2022-09-06T17:04:40.493" v="290"/>
          <ac:spMkLst>
            <pc:docMk/>
            <pc:sldMk cId="245267287" sldId="263"/>
            <ac:spMk id="5" creationId="{B072A45A-E790-4F9B-8F8C-A542ABD03177}"/>
          </ac:spMkLst>
        </pc:spChg>
        <pc:spChg chg="mod">
          <ac:chgData name="VIRENDRA KUMAR VERMA" userId="S::virendra2001@iitg.ac.in::eaa9f545-4474-4b2b-b3ca-37f0be7657e1" providerId="AD" clId="Web-{658232CE-DF50-48AD-B3B4-7CBC570C621C}" dt="2022-09-06T17:04:40.493" v="290"/>
          <ac:spMkLst>
            <pc:docMk/>
            <pc:sldMk cId="245267287" sldId="263"/>
            <ac:spMk id="6" creationId="{DD5A4FE4-7AAB-4FE5-ABCF-A057E23CB0B8}"/>
          </ac:spMkLst>
        </pc:spChg>
        <pc:spChg chg="mod">
          <ac:chgData name="VIRENDRA KUMAR VERMA" userId="S::virendra2001@iitg.ac.in::eaa9f545-4474-4b2b-b3ca-37f0be7657e1" providerId="AD" clId="Web-{658232CE-DF50-48AD-B3B4-7CBC570C621C}" dt="2022-09-06T17:04:40.493" v="290"/>
          <ac:spMkLst>
            <pc:docMk/>
            <pc:sldMk cId="245267287" sldId="263"/>
            <ac:spMk id="10" creationId="{25CC97D2-61A4-C424-80A8-565D0CD38238}"/>
          </ac:spMkLst>
        </pc:spChg>
        <pc:spChg chg="mod">
          <ac:chgData name="VIRENDRA KUMAR VERMA" userId="S::virendra2001@iitg.ac.in::eaa9f545-4474-4b2b-b3ca-37f0be7657e1" providerId="AD" clId="Web-{658232CE-DF50-48AD-B3B4-7CBC570C621C}" dt="2022-09-06T17:04:40.493" v="290"/>
          <ac:spMkLst>
            <pc:docMk/>
            <pc:sldMk cId="245267287" sldId="263"/>
            <ac:spMk id="11" creationId="{23ED8974-508F-31B3-677C-06F0EBCD86E7}"/>
          </ac:spMkLst>
        </pc:spChg>
        <pc:spChg chg="mod">
          <ac:chgData name="VIRENDRA KUMAR VERMA" userId="S::virendra2001@iitg.ac.in::eaa9f545-4474-4b2b-b3ca-37f0be7657e1" providerId="AD" clId="Web-{658232CE-DF50-48AD-B3B4-7CBC570C621C}" dt="2022-09-06T17:04:40.493" v="290"/>
          <ac:spMkLst>
            <pc:docMk/>
            <pc:sldMk cId="245267287" sldId="263"/>
            <ac:spMk id="12" creationId="{40BC59CA-371B-0717-50BF-B92E3A9162D3}"/>
          </ac:spMkLst>
        </pc:spChg>
        <pc:spChg chg="mod">
          <ac:chgData name="VIRENDRA KUMAR VERMA" userId="S::virendra2001@iitg.ac.in::eaa9f545-4474-4b2b-b3ca-37f0be7657e1" providerId="AD" clId="Web-{658232CE-DF50-48AD-B3B4-7CBC570C621C}" dt="2022-09-06T17:04:40.493" v="290"/>
          <ac:spMkLst>
            <pc:docMk/>
            <pc:sldMk cId="245267287" sldId="263"/>
            <ac:spMk id="13" creationId="{65D7FF39-B3F6-4462-E4E9-A6A4FC0128D2}"/>
          </ac:spMkLst>
        </pc:spChg>
        <pc:spChg chg="mod">
          <ac:chgData name="VIRENDRA KUMAR VERMA" userId="S::virendra2001@iitg.ac.in::eaa9f545-4474-4b2b-b3ca-37f0be7657e1" providerId="AD" clId="Web-{658232CE-DF50-48AD-B3B4-7CBC570C621C}" dt="2022-09-06T17:04:40.493" v="290"/>
          <ac:spMkLst>
            <pc:docMk/>
            <pc:sldMk cId="245267287" sldId="263"/>
            <ac:spMk id="14" creationId="{7BAF3AD2-00FD-EB4F-E1F3-163D88844977}"/>
          </ac:spMkLst>
        </pc:spChg>
        <pc:spChg chg="mod">
          <ac:chgData name="VIRENDRA KUMAR VERMA" userId="S::virendra2001@iitg.ac.in::eaa9f545-4474-4b2b-b3ca-37f0be7657e1" providerId="AD" clId="Web-{658232CE-DF50-48AD-B3B4-7CBC570C621C}" dt="2022-09-06T17:04:40.493" v="290"/>
          <ac:spMkLst>
            <pc:docMk/>
            <pc:sldMk cId="245267287" sldId="263"/>
            <ac:spMk id="15" creationId="{AE551645-8B0E-2E8D-6918-ED524302BD5D}"/>
          </ac:spMkLst>
        </pc:spChg>
        <pc:grpChg chg="add mod">
          <ac:chgData name="VIRENDRA KUMAR VERMA" userId="S::virendra2001@iitg.ac.in::eaa9f545-4474-4b2b-b3ca-37f0be7657e1" providerId="AD" clId="Web-{658232CE-DF50-48AD-B3B4-7CBC570C621C}" dt="2022-09-06T17:05:50.777" v="298" actId="1076"/>
          <ac:grpSpMkLst>
            <pc:docMk/>
            <pc:sldMk cId="245267287" sldId="263"/>
            <ac:grpSpMk id="16" creationId="{5974B09A-5AD5-423E-B8AD-80B9F65409A1}"/>
          </ac:grpSpMkLst>
        </pc:grpChg>
        <pc:picChg chg="mod">
          <ac:chgData name="VIRENDRA KUMAR VERMA" userId="S::virendra2001@iitg.ac.in::eaa9f545-4474-4b2b-b3ca-37f0be7657e1" providerId="AD" clId="Web-{658232CE-DF50-48AD-B3B4-7CBC570C621C}" dt="2022-09-06T17:04:40.493" v="290"/>
          <ac:picMkLst>
            <pc:docMk/>
            <pc:sldMk cId="245267287" sldId="263"/>
            <ac:picMk id="2" creationId="{278360F5-EA47-416E-B061-539926D29960}"/>
          </ac:picMkLst>
        </pc:picChg>
        <pc:picChg chg="mod">
          <ac:chgData name="VIRENDRA KUMAR VERMA" userId="S::virendra2001@iitg.ac.in::eaa9f545-4474-4b2b-b3ca-37f0be7657e1" providerId="AD" clId="Web-{658232CE-DF50-48AD-B3B4-7CBC570C621C}" dt="2022-09-06T17:04:40.493" v="290"/>
          <ac:picMkLst>
            <pc:docMk/>
            <pc:sldMk cId="245267287" sldId="263"/>
            <ac:picMk id="3" creationId="{9ECEC5E6-238C-4773-A67B-672C45718205}"/>
          </ac:picMkLst>
        </pc:picChg>
        <pc:picChg chg="add del">
          <ac:chgData name="VIRENDRA KUMAR VERMA" userId="S::virendra2001@iitg.ac.in::eaa9f545-4474-4b2b-b3ca-37f0be7657e1" providerId="AD" clId="Web-{658232CE-DF50-48AD-B3B4-7CBC570C621C}" dt="2022-09-06T16:40:26.743" v="34"/>
          <ac:picMkLst>
            <pc:docMk/>
            <pc:sldMk cId="245267287" sldId="263"/>
            <ac:picMk id="8" creationId="{0918235F-818D-E143-A84B-0268E927598C}"/>
          </ac:picMkLst>
        </pc:picChg>
      </pc:sldChg>
      <pc:sldChg chg="addSp delSp modSp">
        <pc:chgData name="VIRENDRA KUMAR VERMA" userId="S::virendra2001@iitg.ac.in::eaa9f545-4474-4b2b-b3ca-37f0be7657e1" providerId="AD" clId="Web-{658232CE-DF50-48AD-B3B4-7CBC570C621C}" dt="2022-09-06T17:06:06.684" v="300" actId="1076"/>
        <pc:sldMkLst>
          <pc:docMk/>
          <pc:sldMk cId="2251435835" sldId="264"/>
        </pc:sldMkLst>
        <pc:spChg chg="add del">
          <ac:chgData name="VIRENDRA KUMAR VERMA" userId="S::virendra2001@iitg.ac.in::eaa9f545-4474-4b2b-b3ca-37f0be7657e1" providerId="AD" clId="Web-{658232CE-DF50-48AD-B3B4-7CBC570C621C}" dt="2022-09-06T16:49:34.135" v="172"/>
          <ac:spMkLst>
            <pc:docMk/>
            <pc:sldMk cId="2251435835" sldId="264"/>
            <ac:spMk id="2" creationId="{6FEAEFD3-8664-47D1-A658-32B1AC0663C9}"/>
          </ac:spMkLst>
        </pc:spChg>
        <pc:spChg chg="mod">
          <ac:chgData name="VIRENDRA KUMAR VERMA" userId="S::virendra2001@iitg.ac.in::eaa9f545-4474-4b2b-b3ca-37f0be7657e1" providerId="AD" clId="Web-{658232CE-DF50-48AD-B3B4-7CBC570C621C}" dt="2022-09-06T17:04:40.493" v="290"/>
          <ac:spMkLst>
            <pc:docMk/>
            <pc:sldMk cId="2251435835" sldId="264"/>
            <ac:spMk id="3" creationId="{630D9CF0-7715-442C-B16B-09F7EF4F2672}"/>
          </ac:spMkLst>
        </pc:spChg>
        <pc:spChg chg="mod">
          <ac:chgData name="VIRENDRA KUMAR VERMA" userId="S::virendra2001@iitg.ac.in::eaa9f545-4474-4b2b-b3ca-37f0be7657e1" providerId="AD" clId="Web-{658232CE-DF50-48AD-B3B4-7CBC570C621C}" dt="2022-09-06T17:04:40.493" v="290"/>
          <ac:spMkLst>
            <pc:docMk/>
            <pc:sldMk cId="2251435835" sldId="264"/>
            <ac:spMk id="7" creationId="{251438BC-C96A-5966-611C-0FBA9486D6B1}"/>
          </ac:spMkLst>
        </pc:spChg>
        <pc:spChg chg="mod">
          <ac:chgData name="VIRENDRA KUMAR VERMA" userId="S::virendra2001@iitg.ac.in::eaa9f545-4474-4b2b-b3ca-37f0be7657e1" providerId="AD" clId="Web-{658232CE-DF50-48AD-B3B4-7CBC570C621C}" dt="2022-09-06T17:04:40.493" v="290"/>
          <ac:spMkLst>
            <pc:docMk/>
            <pc:sldMk cId="2251435835" sldId="264"/>
            <ac:spMk id="8" creationId="{2A6D4B7F-DE64-DFFF-32B1-1755F421E499}"/>
          </ac:spMkLst>
        </pc:spChg>
        <pc:spChg chg="mod">
          <ac:chgData name="VIRENDRA KUMAR VERMA" userId="S::virendra2001@iitg.ac.in::eaa9f545-4474-4b2b-b3ca-37f0be7657e1" providerId="AD" clId="Web-{658232CE-DF50-48AD-B3B4-7CBC570C621C}" dt="2022-09-06T17:04:40.493" v="290"/>
          <ac:spMkLst>
            <pc:docMk/>
            <pc:sldMk cId="2251435835" sldId="264"/>
            <ac:spMk id="9" creationId="{B70D9515-D765-3DFA-61E2-6745C51A665B}"/>
          </ac:spMkLst>
        </pc:spChg>
        <pc:spChg chg="mod">
          <ac:chgData name="VIRENDRA KUMAR VERMA" userId="S::virendra2001@iitg.ac.in::eaa9f545-4474-4b2b-b3ca-37f0be7657e1" providerId="AD" clId="Web-{658232CE-DF50-48AD-B3B4-7CBC570C621C}" dt="2022-09-06T17:04:40.493" v="290"/>
          <ac:spMkLst>
            <pc:docMk/>
            <pc:sldMk cId="2251435835" sldId="264"/>
            <ac:spMk id="10" creationId="{E7EC2CED-2E49-DB10-25B9-5E7FDFE9D800}"/>
          </ac:spMkLst>
        </pc:spChg>
        <pc:spChg chg="mod">
          <ac:chgData name="VIRENDRA KUMAR VERMA" userId="S::virendra2001@iitg.ac.in::eaa9f545-4474-4b2b-b3ca-37f0be7657e1" providerId="AD" clId="Web-{658232CE-DF50-48AD-B3B4-7CBC570C621C}" dt="2022-09-06T17:04:40.493" v="290"/>
          <ac:spMkLst>
            <pc:docMk/>
            <pc:sldMk cId="2251435835" sldId="264"/>
            <ac:spMk id="11" creationId="{B77E91B7-2768-D904-5C6A-B993D49F5DFB}"/>
          </ac:spMkLst>
        </pc:spChg>
        <pc:spChg chg="mod">
          <ac:chgData name="VIRENDRA KUMAR VERMA" userId="S::virendra2001@iitg.ac.in::eaa9f545-4474-4b2b-b3ca-37f0be7657e1" providerId="AD" clId="Web-{658232CE-DF50-48AD-B3B4-7CBC570C621C}" dt="2022-09-06T17:04:40.493" v="290"/>
          <ac:spMkLst>
            <pc:docMk/>
            <pc:sldMk cId="2251435835" sldId="264"/>
            <ac:spMk id="12" creationId="{F9A88D65-F042-31FD-B8A3-8845855AF3F7}"/>
          </ac:spMkLst>
        </pc:spChg>
        <pc:grpChg chg="add mod">
          <ac:chgData name="VIRENDRA KUMAR VERMA" userId="S::virendra2001@iitg.ac.in::eaa9f545-4474-4b2b-b3ca-37f0be7657e1" providerId="AD" clId="Web-{658232CE-DF50-48AD-B3B4-7CBC570C621C}" dt="2022-09-06T17:06:06.684" v="300" actId="1076"/>
          <ac:grpSpMkLst>
            <pc:docMk/>
            <pc:sldMk cId="2251435835" sldId="264"/>
            <ac:grpSpMk id="13" creationId="{67A64DB8-0575-5B6E-C0CD-D5EFA5EBC3C9}"/>
          </ac:grpSpMkLst>
        </pc:grpChg>
        <pc:picChg chg="add del">
          <ac:chgData name="VIRENDRA KUMAR VERMA" userId="S::virendra2001@iitg.ac.in::eaa9f545-4474-4b2b-b3ca-37f0be7657e1" providerId="AD" clId="Web-{658232CE-DF50-48AD-B3B4-7CBC570C621C}" dt="2022-09-06T16:40:22.117" v="30"/>
          <ac:picMkLst>
            <pc:docMk/>
            <pc:sldMk cId="2251435835" sldId="264"/>
            <ac:picMk id="5" creationId="{6BCF2A21-5AB8-B1A1-42A0-1C616BFEB59E}"/>
          </ac:picMkLst>
        </pc:picChg>
      </pc:sldChg>
      <pc:sldChg chg="addSp delSp modSp">
        <pc:chgData name="VIRENDRA KUMAR VERMA" userId="S::virendra2001@iitg.ac.in::eaa9f545-4474-4b2b-b3ca-37f0be7657e1" providerId="AD" clId="Web-{658232CE-DF50-48AD-B3B4-7CBC570C621C}" dt="2022-09-06T17:06:14.418" v="301" actId="1076"/>
        <pc:sldMkLst>
          <pc:docMk/>
          <pc:sldMk cId="216685808" sldId="265"/>
        </pc:sldMkLst>
        <pc:spChg chg="del">
          <ac:chgData name="VIRENDRA KUMAR VERMA" userId="S::virendra2001@iitg.ac.in::eaa9f545-4474-4b2b-b3ca-37f0be7657e1" providerId="AD" clId="Web-{658232CE-DF50-48AD-B3B4-7CBC570C621C}" dt="2022-09-06T16:49:52.745" v="175"/>
          <ac:spMkLst>
            <pc:docMk/>
            <pc:sldMk cId="216685808" sldId="265"/>
            <ac:spMk id="2" creationId="{58838639-CE84-4E2E-9FD2-293ADDD76151}"/>
          </ac:spMkLst>
        </pc:spChg>
        <pc:spChg chg="mod">
          <ac:chgData name="VIRENDRA KUMAR VERMA" userId="S::virendra2001@iitg.ac.in::eaa9f545-4474-4b2b-b3ca-37f0be7657e1" providerId="AD" clId="Web-{658232CE-DF50-48AD-B3B4-7CBC570C621C}" dt="2022-09-06T17:04:40.493" v="290"/>
          <ac:spMkLst>
            <pc:docMk/>
            <pc:sldMk cId="216685808" sldId="265"/>
            <ac:spMk id="4" creationId="{0EC40B66-C470-A013-7E79-9222289F55C9}"/>
          </ac:spMkLst>
        </pc:spChg>
        <pc:spChg chg="mod">
          <ac:chgData name="VIRENDRA KUMAR VERMA" userId="S::virendra2001@iitg.ac.in::eaa9f545-4474-4b2b-b3ca-37f0be7657e1" providerId="AD" clId="Web-{658232CE-DF50-48AD-B3B4-7CBC570C621C}" dt="2022-09-06T17:04:40.493" v="290"/>
          <ac:spMkLst>
            <pc:docMk/>
            <pc:sldMk cId="216685808" sldId="265"/>
            <ac:spMk id="5" creationId="{88C623CF-86DF-F48B-51CC-26D29E27D0B6}"/>
          </ac:spMkLst>
        </pc:spChg>
        <pc:spChg chg="mod">
          <ac:chgData name="VIRENDRA KUMAR VERMA" userId="S::virendra2001@iitg.ac.in::eaa9f545-4474-4b2b-b3ca-37f0be7657e1" providerId="AD" clId="Web-{658232CE-DF50-48AD-B3B4-7CBC570C621C}" dt="2022-09-06T17:04:40.493" v="290"/>
          <ac:spMkLst>
            <pc:docMk/>
            <pc:sldMk cId="216685808" sldId="265"/>
            <ac:spMk id="6" creationId="{0FBF5F12-3F57-3A57-319F-32F0AFB9D952}"/>
          </ac:spMkLst>
        </pc:spChg>
        <pc:spChg chg="mod">
          <ac:chgData name="VIRENDRA KUMAR VERMA" userId="S::virendra2001@iitg.ac.in::eaa9f545-4474-4b2b-b3ca-37f0be7657e1" providerId="AD" clId="Web-{658232CE-DF50-48AD-B3B4-7CBC570C621C}" dt="2022-09-06T17:04:40.493" v="290"/>
          <ac:spMkLst>
            <pc:docMk/>
            <pc:sldMk cId="216685808" sldId="265"/>
            <ac:spMk id="7" creationId="{C0ABA67B-BA90-2371-0DFF-093DBE8FAC3C}"/>
          </ac:spMkLst>
        </pc:spChg>
        <pc:spChg chg="mod">
          <ac:chgData name="VIRENDRA KUMAR VERMA" userId="S::virendra2001@iitg.ac.in::eaa9f545-4474-4b2b-b3ca-37f0be7657e1" providerId="AD" clId="Web-{658232CE-DF50-48AD-B3B4-7CBC570C621C}" dt="2022-09-06T17:04:40.493" v="290"/>
          <ac:spMkLst>
            <pc:docMk/>
            <pc:sldMk cId="216685808" sldId="265"/>
            <ac:spMk id="8" creationId="{9C490120-9056-85F6-CACB-B5E072A6B4EA}"/>
          </ac:spMkLst>
        </pc:spChg>
        <pc:spChg chg="mod">
          <ac:chgData name="VIRENDRA KUMAR VERMA" userId="S::virendra2001@iitg.ac.in::eaa9f545-4474-4b2b-b3ca-37f0be7657e1" providerId="AD" clId="Web-{658232CE-DF50-48AD-B3B4-7CBC570C621C}" dt="2022-09-06T17:04:40.493" v="290"/>
          <ac:spMkLst>
            <pc:docMk/>
            <pc:sldMk cId="216685808" sldId="265"/>
            <ac:spMk id="9" creationId="{37AA8476-61C3-132A-C336-00D1F06B2B31}"/>
          </ac:spMkLst>
        </pc:spChg>
        <pc:grpChg chg="add mod">
          <ac:chgData name="VIRENDRA KUMAR VERMA" userId="S::virendra2001@iitg.ac.in::eaa9f545-4474-4b2b-b3ca-37f0be7657e1" providerId="AD" clId="Web-{658232CE-DF50-48AD-B3B4-7CBC570C621C}" dt="2022-09-06T17:06:14.418" v="301" actId="1076"/>
          <ac:grpSpMkLst>
            <pc:docMk/>
            <pc:sldMk cId="216685808" sldId="265"/>
            <ac:grpSpMk id="10" creationId="{EB8AA591-09FB-C16C-67E1-81DFA6AA0144}"/>
          </ac:grpSpMkLst>
        </pc:grpChg>
      </pc:sldChg>
      <pc:sldChg chg="addSp delSp modSp">
        <pc:chgData name="VIRENDRA KUMAR VERMA" userId="S::virendra2001@iitg.ac.in::eaa9f545-4474-4b2b-b3ca-37f0be7657e1" providerId="AD" clId="Web-{658232CE-DF50-48AD-B3B4-7CBC570C621C}" dt="2022-09-06T17:07:56.500" v="304" actId="1076"/>
        <pc:sldMkLst>
          <pc:docMk/>
          <pc:sldMk cId="3070125426" sldId="266"/>
        </pc:sldMkLst>
        <pc:spChg chg="del mod">
          <ac:chgData name="VIRENDRA KUMAR VERMA" userId="S::virendra2001@iitg.ac.in::eaa9f545-4474-4b2b-b3ca-37f0be7657e1" providerId="AD" clId="Web-{658232CE-DF50-48AD-B3B4-7CBC570C621C}" dt="2022-09-06T16:56:02.086" v="234"/>
          <ac:spMkLst>
            <pc:docMk/>
            <pc:sldMk cId="3070125426" sldId="266"/>
            <ac:spMk id="2" creationId="{84958EE1-270A-3E7E-25F4-A4E7694B3EF1}"/>
          </ac:spMkLst>
        </pc:spChg>
        <pc:spChg chg="mod">
          <ac:chgData name="VIRENDRA KUMAR VERMA" userId="S::virendra2001@iitg.ac.in::eaa9f545-4474-4b2b-b3ca-37f0be7657e1" providerId="AD" clId="Web-{658232CE-DF50-48AD-B3B4-7CBC570C621C}" dt="2022-09-06T17:04:40.493" v="290"/>
          <ac:spMkLst>
            <pc:docMk/>
            <pc:sldMk cId="3070125426" sldId="266"/>
            <ac:spMk id="1041" creationId="{5E43CAFF-BC25-FF33-C550-D89028489DC2}"/>
          </ac:spMkLst>
        </pc:spChg>
        <pc:spChg chg="mod">
          <ac:chgData name="VIRENDRA KUMAR VERMA" userId="S::virendra2001@iitg.ac.in::eaa9f545-4474-4b2b-b3ca-37f0be7657e1" providerId="AD" clId="Web-{658232CE-DF50-48AD-B3B4-7CBC570C621C}" dt="2022-09-06T17:04:40.493" v="290"/>
          <ac:spMkLst>
            <pc:docMk/>
            <pc:sldMk cId="3070125426" sldId="266"/>
            <ac:spMk id="1042" creationId="{3C0AAE3E-6916-45A2-5047-03FA6F3D1509}"/>
          </ac:spMkLst>
        </pc:spChg>
        <pc:spChg chg="mod">
          <ac:chgData name="VIRENDRA KUMAR VERMA" userId="S::virendra2001@iitg.ac.in::eaa9f545-4474-4b2b-b3ca-37f0be7657e1" providerId="AD" clId="Web-{658232CE-DF50-48AD-B3B4-7CBC570C621C}" dt="2022-09-06T17:04:40.493" v="290"/>
          <ac:spMkLst>
            <pc:docMk/>
            <pc:sldMk cId="3070125426" sldId="266"/>
            <ac:spMk id="1043" creationId="{319D146A-BDF7-AF0A-4D13-16E1876DB22E}"/>
          </ac:spMkLst>
        </pc:spChg>
        <pc:spChg chg="mod">
          <ac:chgData name="VIRENDRA KUMAR VERMA" userId="S::virendra2001@iitg.ac.in::eaa9f545-4474-4b2b-b3ca-37f0be7657e1" providerId="AD" clId="Web-{658232CE-DF50-48AD-B3B4-7CBC570C621C}" dt="2022-09-06T17:04:40.493" v="290"/>
          <ac:spMkLst>
            <pc:docMk/>
            <pc:sldMk cId="3070125426" sldId="266"/>
            <ac:spMk id="1044" creationId="{7C377997-EC24-6F73-508A-AD7CD588C7B0}"/>
          </ac:spMkLst>
        </pc:spChg>
        <pc:spChg chg="mod">
          <ac:chgData name="VIRENDRA KUMAR VERMA" userId="S::virendra2001@iitg.ac.in::eaa9f545-4474-4b2b-b3ca-37f0be7657e1" providerId="AD" clId="Web-{658232CE-DF50-48AD-B3B4-7CBC570C621C}" dt="2022-09-06T17:04:40.493" v="290"/>
          <ac:spMkLst>
            <pc:docMk/>
            <pc:sldMk cId="3070125426" sldId="266"/>
            <ac:spMk id="1045" creationId="{A0C4D53B-8844-5102-8FD9-DF826FB0B766}"/>
          </ac:spMkLst>
        </pc:spChg>
        <pc:spChg chg="mod">
          <ac:chgData name="VIRENDRA KUMAR VERMA" userId="S::virendra2001@iitg.ac.in::eaa9f545-4474-4b2b-b3ca-37f0be7657e1" providerId="AD" clId="Web-{658232CE-DF50-48AD-B3B4-7CBC570C621C}" dt="2022-09-06T17:04:40.493" v="290"/>
          <ac:spMkLst>
            <pc:docMk/>
            <pc:sldMk cId="3070125426" sldId="266"/>
            <ac:spMk id="1046" creationId="{B169CAA3-A85C-B78F-898A-9D666511F101}"/>
          </ac:spMkLst>
        </pc:spChg>
        <pc:grpChg chg="add mod">
          <ac:chgData name="VIRENDRA KUMAR VERMA" userId="S::virendra2001@iitg.ac.in::eaa9f545-4474-4b2b-b3ca-37f0be7657e1" providerId="AD" clId="Web-{658232CE-DF50-48AD-B3B4-7CBC570C621C}" dt="2022-09-06T17:07:56.500" v="304" actId="1076"/>
          <ac:grpSpMkLst>
            <pc:docMk/>
            <pc:sldMk cId="3070125426" sldId="266"/>
            <ac:grpSpMk id="1047" creationId="{9A49EC9E-1068-28F8-DF1E-2CD7709CCC43}"/>
          </ac:grpSpMkLst>
        </pc:grpChg>
        <pc:graphicFrameChg chg="del mod">
          <ac:chgData name="VIRENDRA KUMAR VERMA" userId="S::virendra2001@iitg.ac.in::eaa9f545-4474-4b2b-b3ca-37f0be7657e1" providerId="AD" clId="Web-{658232CE-DF50-48AD-B3B4-7CBC570C621C}" dt="2022-09-06T16:55:23.444" v="226"/>
          <ac:graphicFrameMkLst>
            <pc:docMk/>
            <pc:sldMk cId="3070125426" sldId="266"/>
            <ac:graphicFrameMk id="3" creationId="{11FD5D44-6745-6E12-6C25-7664F8E2F265}"/>
          </ac:graphicFrameMkLst>
        </pc:graphicFrameChg>
        <pc:graphicFrameChg chg="mod">
          <ac:chgData name="VIRENDRA KUMAR VERMA" userId="S::virendra2001@iitg.ac.in::eaa9f545-4474-4b2b-b3ca-37f0be7657e1" providerId="AD" clId="Web-{658232CE-DF50-48AD-B3B4-7CBC570C621C}" dt="2022-09-06T17:06:41.200" v="303" actId="14100"/>
          <ac:graphicFrameMkLst>
            <pc:docMk/>
            <pc:sldMk cId="3070125426" sldId="266"/>
            <ac:graphicFrameMk id="730" creationId="{96B6FD2E-8CC2-35F4-BD33-F00994F87126}"/>
          </ac:graphicFrameMkLst>
        </pc:graphicFrameChg>
        <pc:picChg chg="add del">
          <ac:chgData name="VIRENDRA KUMAR VERMA" userId="S::virendra2001@iitg.ac.in::eaa9f545-4474-4b2b-b3ca-37f0be7657e1" providerId="AD" clId="Web-{658232CE-DF50-48AD-B3B4-7CBC570C621C}" dt="2022-09-06T16:40:28.711" v="36"/>
          <ac:picMkLst>
            <pc:docMk/>
            <pc:sldMk cId="3070125426" sldId="266"/>
            <ac:picMk id="819" creationId="{70168631-8051-94AE-6868-87C7EB099A82}"/>
          </ac:picMkLst>
        </pc:picChg>
      </pc:sldChg>
      <pc:sldMasterChg chg="modSp modSldLayout">
        <pc:chgData name="VIRENDRA KUMAR VERMA" userId="S::virendra2001@iitg.ac.in::eaa9f545-4474-4b2b-b3ca-37f0be7657e1" providerId="AD" clId="Web-{658232CE-DF50-48AD-B3B4-7CBC570C621C}" dt="2022-09-06T17:04:40.493" v="290"/>
        <pc:sldMasterMkLst>
          <pc:docMk/>
          <pc:sldMasterMk cId="4116775550" sldId="2147483684"/>
        </pc:sldMasterMkLst>
        <pc:spChg chg="mod">
          <ac:chgData name="VIRENDRA KUMAR VERMA" userId="S::virendra2001@iitg.ac.in::eaa9f545-4474-4b2b-b3ca-37f0be7657e1" providerId="AD" clId="Web-{658232CE-DF50-48AD-B3B4-7CBC570C621C}" dt="2022-09-06T17:04:40.493" v="290"/>
          <ac:spMkLst>
            <pc:docMk/>
            <pc:sldMasterMk cId="4116775550" sldId="2147483684"/>
            <ac:spMk id="2"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ac:spMk id="3"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ac:spMk id="4"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ac:spMk id="5"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ac:spMk id="6" creationId="{00000000-0000-0000-0000-000000000000}"/>
          </ac:spMkLst>
        </pc:spChg>
        <pc:sldLayoutChg chg="modSp">
          <pc:chgData name="VIRENDRA KUMAR VERMA" userId="S::virendra2001@iitg.ac.in::eaa9f545-4474-4b2b-b3ca-37f0be7657e1" providerId="AD" clId="Web-{658232CE-DF50-48AD-B3B4-7CBC570C621C}" dt="2022-09-06T17:04:40.493" v="290"/>
          <pc:sldLayoutMkLst>
            <pc:docMk/>
            <pc:sldMasterMk cId="4116775550" sldId="2147483684"/>
            <pc:sldLayoutMk cId="2544851883" sldId="2147483685"/>
          </pc:sldLayoutMkLst>
          <pc:spChg chg="mod">
            <ac:chgData name="VIRENDRA KUMAR VERMA" userId="S::virendra2001@iitg.ac.in::eaa9f545-4474-4b2b-b3ca-37f0be7657e1" providerId="AD" clId="Web-{658232CE-DF50-48AD-B3B4-7CBC570C621C}" dt="2022-09-06T17:04:40.493" v="290"/>
            <ac:spMkLst>
              <pc:docMk/>
              <pc:sldMasterMk cId="4116775550" sldId="2147483684"/>
              <pc:sldLayoutMk cId="2544851883" sldId="2147483685"/>
              <ac:spMk id="2"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2544851883" sldId="2147483685"/>
              <ac:spMk id="3" creationId="{00000000-0000-0000-0000-000000000000}"/>
            </ac:spMkLst>
          </pc:spChg>
        </pc:sldLayoutChg>
        <pc:sldLayoutChg chg="modSp">
          <pc:chgData name="VIRENDRA KUMAR VERMA" userId="S::virendra2001@iitg.ac.in::eaa9f545-4474-4b2b-b3ca-37f0be7657e1" providerId="AD" clId="Web-{658232CE-DF50-48AD-B3B4-7CBC570C621C}" dt="2022-09-06T17:04:40.493" v="290"/>
          <pc:sldLayoutMkLst>
            <pc:docMk/>
            <pc:sldMasterMk cId="4116775550" sldId="2147483684"/>
            <pc:sldLayoutMk cId="171306221" sldId="2147483687"/>
          </pc:sldLayoutMkLst>
          <pc:spChg chg="mod">
            <ac:chgData name="VIRENDRA KUMAR VERMA" userId="S::virendra2001@iitg.ac.in::eaa9f545-4474-4b2b-b3ca-37f0be7657e1" providerId="AD" clId="Web-{658232CE-DF50-48AD-B3B4-7CBC570C621C}" dt="2022-09-06T17:04:40.493" v="290"/>
            <ac:spMkLst>
              <pc:docMk/>
              <pc:sldMasterMk cId="4116775550" sldId="2147483684"/>
              <pc:sldLayoutMk cId="171306221" sldId="2147483687"/>
              <ac:spMk id="2"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171306221" sldId="2147483687"/>
              <ac:spMk id="3" creationId="{00000000-0000-0000-0000-000000000000}"/>
            </ac:spMkLst>
          </pc:spChg>
        </pc:sldLayoutChg>
        <pc:sldLayoutChg chg="modSp">
          <pc:chgData name="VIRENDRA KUMAR VERMA" userId="S::virendra2001@iitg.ac.in::eaa9f545-4474-4b2b-b3ca-37f0be7657e1" providerId="AD" clId="Web-{658232CE-DF50-48AD-B3B4-7CBC570C621C}" dt="2022-09-06T17:04:40.493" v="290"/>
          <pc:sldLayoutMkLst>
            <pc:docMk/>
            <pc:sldMasterMk cId="4116775550" sldId="2147483684"/>
            <pc:sldLayoutMk cId="2059002392" sldId="2147483688"/>
          </pc:sldLayoutMkLst>
          <pc:spChg chg="mod">
            <ac:chgData name="VIRENDRA KUMAR VERMA" userId="S::virendra2001@iitg.ac.in::eaa9f545-4474-4b2b-b3ca-37f0be7657e1" providerId="AD" clId="Web-{658232CE-DF50-48AD-B3B4-7CBC570C621C}" dt="2022-09-06T17:04:40.493" v="290"/>
            <ac:spMkLst>
              <pc:docMk/>
              <pc:sldMasterMk cId="4116775550" sldId="2147483684"/>
              <pc:sldLayoutMk cId="2059002392" sldId="2147483688"/>
              <ac:spMk id="3"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2059002392" sldId="2147483688"/>
              <ac:spMk id="4" creationId="{00000000-0000-0000-0000-000000000000}"/>
            </ac:spMkLst>
          </pc:spChg>
        </pc:sldLayoutChg>
        <pc:sldLayoutChg chg="modSp">
          <pc:chgData name="VIRENDRA KUMAR VERMA" userId="S::virendra2001@iitg.ac.in::eaa9f545-4474-4b2b-b3ca-37f0be7657e1" providerId="AD" clId="Web-{658232CE-DF50-48AD-B3B4-7CBC570C621C}" dt="2022-09-06T17:04:40.493" v="290"/>
          <pc:sldLayoutMkLst>
            <pc:docMk/>
            <pc:sldMasterMk cId="4116775550" sldId="2147483684"/>
            <pc:sldLayoutMk cId="3185710637" sldId="2147483689"/>
          </pc:sldLayoutMkLst>
          <pc:spChg chg="mod">
            <ac:chgData name="VIRENDRA KUMAR VERMA" userId="S::virendra2001@iitg.ac.in::eaa9f545-4474-4b2b-b3ca-37f0be7657e1" providerId="AD" clId="Web-{658232CE-DF50-48AD-B3B4-7CBC570C621C}" dt="2022-09-06T17:04:40.493" v="290"/>
            <ac:spMkLst>
              <pc:docMk/>
              <pc:sldMasterMk cId="4116775550" sldId="2147483684"/>
              <pc:sldLayoutMk cId="3185710637" sldId="2147483689"/>
              <ac:spMk id="2"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3185710637" sldId="2147483689"/>
              <ac:spMk id="3"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3185710637" sldId="2147483689"/>
              <ac:spMk id="4"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3185710637" sldId="2147483689"/>
              <ac:spMk id="5"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3185710637" sldId="2147483689"/>
              <ac:spMk id="6" creationId="{00000000-0000-0000-0000-000000000000}"/>
            </ac:spMkLst>
          </pc:spChg>
        </pc:sldLayoutChg>
        <pc:sldLayoutChg chg="modSp">
          <pc:chgData name="VIRENDRA KUMAR VERMA" userId="S::virendra2001@iitg.ac.in::eaa9f545-4474-4b2b-b3ca-37f0be7657e1" providerId="AD" clId="Web-{658232CE-DF50-48AD-B3B4-7CBC570C621C}" dt="2022-09-06T17:04:40.493" v="290"/>
          <pc:sldLayoutMkLst>
            <pc:docMk/>
            <pc:sldMasterMk cId="4116775550" sldId="2147483684"/>
            <pc:sldLayoutMk cId="4240143987" sldId="2147483692"/>
          </pc:sldLayoutMkLst>
          <pc:spChg chg="mod">
            <ac:chgData name="VIRENDRA KUMAR VERMA" userId="S::virendra2001@iitg.ac.in::eaa9f545-4474-4b2b-b3ca-37f0be7657e1" providerId="AD" clId="Web-{658232CE-DF50-48AD-B3B4-7CBC570C621C}" dt="2022-09-06T17:04:40.493" v="290"/>
            <ac:spMkLst>
              <pc:docMk/>
              <pc:sldMasterMk cId="4116775550" sldId="2147483684"/>
              <pc:sldLayoutMk cId="4240143987" sldId="2147483692"/>
              <ac:spMk id="2"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4240143987" sldId="2147483692"/>
              <ac:spMk id="3"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4240143987" sldId="2147483692"/>
              <ac:spMk id="4" creationId="{00000000-0000-0000-0000-000000000000}"/>
            </ac:spMkLst>
          </pc:spChg>
        </pc:sldLayoutChg>
        <pc:sldLayoutChg chg="modSp">
          <pc:chgData name="VIRENDRA KUMAR VERMA" userId="S::virendra2001@iitg.ac.in::eaa9f545-4474-4b2b-b3ca-37f0be7657e1" providerId="AD" clId="Web-{658232CE-DF50-48AD-B3B4-7CBC570C621C}" dt="2022-09-06T17:04:40.493" v="290"/>
          <pc:sldLayoutMkLst>
            <pc:docMk/>
            <pc:sldMasterMk cId="4116775550" sldId="2147483684"/>
            <pc:sldLayoutMk cId="2220872725" sldId="2147483693"/>
          </pc:sldLayoutMkLst>
          <pc:spChg chg="mod">
            <ac:chgData name="VIRENDRA KUMAR VERMA" userId="S::virendra2001@iitg.ac.in::eaa9f545-4474-4b2b-b3ca-37f0be7657e1" providerId="AD" clId="Web-{658232CE-DF50-48AD-B3B4-7CBC570C621C}" dt="2022-09-06T17:04:40.493" v="290"/>
            <ac:spMkLst>
              <pc:docMk/>
              <pc:sldMasterMk cId="4116775550" sldId="2147483684"/>
              <pc:sldLayoutMk cId="2220872725" sldId="2147483693"/>
              <ac:spMk id="2"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2220872725" sldId="2147483693"/>
              <ac:spMk id="3"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2220872725" sldId="2147483693"/>
              <ac:spMk id="4" creationId="{00000000-0000-0000-0000-000000000000}"/>
            </ac:spMkLst>
          </pc:spChg>
        </pc:sldLayoutChg>
        <pc:sldLayoutChg chg="modSp">
          <pc:chgData name="VIRENDRA KUMAR VERMA" userId="S::virendra2001@iitg.ac.in::eaa9f545-4474-4b2b-b3ca-37f0be7657e1" providerId="AD" clId="Web-{658232CE-DF50-48AD-B3B4-7CBC570C621C}" dt="2022-09-06T17:04:40.493" v="290"/>
          <pc:sldLayoutMkLst>
            <pc:docMk/>
            <pc:sldMasterMk cId="4116775550" sldId="2147483684"/>
            <pc:sldLayoutMk cId="4070124437" sldId="2147483695"/>
          </pc:sldLayoutMkLst>
          <pc:spChg chg="mod">
            <ac:chgData name="VIRENDRA KUMAR VERMA" userId="S::virendra2001@iitg.ac.in::eaa9f545-4474-4b2b-b3ca-37f0be7657e1" providerId="AD" clId="Web-{658232CE-DF50-48AD-B3B4-7CBC570C621C}" dt="2022-09-06T17:04:40.493" v="290"/>
            <ac:spMkLst>
              <pc:docMk/>
              <pc:sldMasterMk cId="4116775550" sldId="2147483684"/>
              <pc:sldLayoutMk cId="4070124437" sldId="2147483695"/>
              <ac:spMk id="2" creationId="{00000000-0000-0000-0000-000000000000}"/>
            </ac:spMkLst>
          </pc:spChg>
          <pc:spChg chg="mod">
            <ac:chgData name="VIRENDRA KUMAR VERMA" userId="S::virendra2001@iitg.ac.in::eaa9f545-4474-4b2b-b3ca-37f0be7657e1" providerId="AD" clId="Web-{658232CE-DF50-48AD-B3B4-7CBC570C621C}" dt="2022-09-06T17:04:40.493" v="290"/>
            <ac:spMkLst>
              <pc:docMk/>
              <pc:sldMasterMk cId="4116775550" sldId="2147483684"/>
              <pc:sldLayoutMk cId="4070124437" sldId="2147483695"/>
              <ac:spMk id="3" creationId="{00000000-0000-0000-0000-000000000000}"/>
            </ac:spMkLst>
          </pc:spChg>
        </pc:sldLayoutChg>
      </pc:sldMasterChg>
    </pc:docChg>
  </pc:docChgLst>
  <pc:docChgLst>
    <pc:chgData name="VIRENDRA KUMAR VERMA" userId="S::virendra2001@iitg.ac.in::eaa9f545-4474-4b2b-b3ca-37f0be7657e1" providerId="AD" clId="Web-{DC46F15D-1149-430D-90D2-A6597B89EA74}"/>
    <pc:docChg chg="modSld">
      <pc:chgData name="VIRENDRA KUMAR VERMA" userId="S::virendra2001@iitg.ac.in::eaa9f545-4474-4b2b-b3ca-37f0be7657e1" providerId="AD" clId="Web-{DC46F15D-1149-430D-90D2-A6597B89EA74}" dt="2022-09-06T13:54:51.878" v="295"/>
      <pc:docMkLst>
        <pc:docMk/>
      </pc:docMkLst>
      <pc:sldChg chg="addSp modSp mod setBg">
        <pc:chgData name="VIRENDRA KUMAR VERMA" userId="S::virendra2001@iitg.ac.in::eaa9f545-4474-4b2b-b3ca-37f0be7657e1" providerId="AD" clId="Web-{DC46F15D-1149-430D-90D2-A6597B89EA74}" dt="2022-09-06T13:54:51.878" v="295"/>
        <pc:sldMkLst>
          <pc:docMk/>
          <pc:sldMk cId="3346066765" sldId="258"/>
        </pc:sldMkLst>
        <pc:spChg chg="add mod">
          <ac:chgData name="VIRENDRA KUMAR VERMA" userId="S::virendra2001@iitg.ac.in::eaa9f545-4474-4b2b-b3ca-37f0be7657e1" providerId="AD" clId="Web-{DC46F15D-1149-430D-90D2-A6597B89EA74}" dt="2022-09-06T13:52:13.988" v="261" actId="1076"/>
          <ac:spMkLst>
            <pc:docMk/>
            <pc:sldMk cId="3346066765" sldId="258"/>
            <ac:spMk id="2" creationId="{1D0E853F-9D3C-714A-6DEE-0BD21825134C}"/>
          </ac:spMkLst>
        </pc:spChg>
        <pc:spChg chg="mod">
          <ac:chgData name="VIRENDRA KUMAR VERMA" userId="S::virendra2001@iitg.ac.in::eaa9f545-4474-4b2b-b3ca-37f0be7657e1" providerId="AD" clId="Web-{DC46F15D-1149-430D-90D2-A6597B89EA74}" dt="2022-09-06T13:48:57.738" v="166" actId="20577"/>
          <ac:spMkLst>
            <pc:docMk/>
            <pc:sldMk cId="3346066765" sldId="258"/>
            <ac:spMk id="3" creationId="{A0D8057B-B152-49E3-B861-E13AA447A25E}"/>
          </ac:spMkLst>
        </pc:spChg>
        <pc:spChg chg="mod">
          <ac:chgData name="VIRENDRA KUMAR VERMA" userId="S::virendra2001@iitg.ac.in::eaa9f545-4474-4b2b-b3ca-37f0be7657e1" providerId="AD" clId="Web-{DC46F15D-1149-430D-90D2-A6597B89EA74}" dt="2022-09-06T13:54:08.519" v="293" actId="20577"/>
          <ac:spMkLst>
            <pc:docMk/>
            <pc:sldMk cId="3346066765" sldId="258"/>
            <ac:spMk id="5" creationId="{742D0B01-1466-D774-3F7A-590B5B3F53CA}"/>
          </ac:spMkLst>
        </pc:spChg>
        <pc:spChg chg="mod">
          <ac:chgData name="VIRENDRA KUMAR VERMA" userId="S::virendra2001@iitg.ac.in::eaa9f545-4474-4b2b-b3ca-37f0be7657e1" providerId="AD" clId="Web-{DC46F15D-1149-430D-90D2-A6597B89EA74}" dt="2022-09-06T13:50:29.004" v="178" actId="20577"/>
          <ac:spMkLst>
            <pc:docMk/>
            <pc:sldMk cId="3346066765" sldId="258"/>
            <ac:spMk id="8" creationId="{40F5C7DF-34E7-4A0E-B0BB-C08A5DA85057}"/>
          </ac:spMkLst>
        </pc:spChg>
        <pc:spChg chg="mod">
          <ac:chgData name="VIRENDRA KUMAR VERMA" userId="S::virendra2001@iitg.ac.in::eaa9f545-4474-4b2b-b3ca-37f0be7657e1" providerId="AD" clId="Web-{DC46F15D-1149-430D-90D2-A6597B89EA74}" dt="2022-09-06T13:49:04.629" v="169" actId="20577"/>
          <ac:spMkLst>
            <pc:docMk/>
            <pc:sldMk cId="3346066765" sldId="258"/>
            <ac:spMk id="9" creationId="{0C08E16D-8901-ACB5-9BCE-412219242221}"/>
          </ac:spMkLst>
        </pc:spChg>
      </pc:sldChg>
    </pc:docChg>
  </pc:docChgLst>
  <pc:docChgLst>
    <pc:chgData name="VIRENDRA KUMAR VERMA" userId="S::virendra2001@iitg.ac.in::eaa9f545-4474-4b2b-b3ca-37f0be7657e1" providerId="AD" clId="Web-{F808A4C8-4DC5-49E9-A03C-84BE6DE48C6E}"/>
    <pc:docChg chg="modSld">
      <pc:chgData name="VIRENDRA KUMAR VERMA" userId="S::virendra2001@iitg.ac.in::eaa9f545-4474-4b2b-b3ca-37f0be7657e1" providerId="AD" clId="Web-{F808A4C8-4DC5-49E9-A03C-84BE6DE48C6E}" dt="2022-09-06T18:44:46.918" v="83" actId="20577"/>
      <pc:docMkLst>
        <pc:docMk/>
      </pc:docMkLst>
      <pc:sldChg chg="addSp delSp modSp">
        <pc:chgData name="VIRENDRA KUMAR VERMA" userId="S::virendra2001@iitg.ac.in::eaa9f545-4474-4b2b-b3ca-37f0be7657e1" providerId="AD" clId="Web-{F808A4C8-4DC5-49E9-A03C-84BE6DE48C6E}" dt="2022-09-06T18:44:46.918" v="83" actId="20577"/>
        <pc:sldMkLst>
          <pc:docMk/>
          <pc:sldMk cId="3779546206" sldId="260"/>
        </pc:sldMkLst>
        <pc:spChg chg="mod">
          <ac:chgData name="VIRENDRA KUMAR VERMA" userId="S::virendra2001@iitg.ac.in::eaa9f545-4474-4b2b-b3ca-37f0be7657e1" providerId="AD" clId="Web-{F808A4C8-4DC5-49E9-A03C-84BE6DE48C6E}" dt="2022-09-06T18:44:46.918" v="83" actId="20577"/>
          <ac:spMkLst>
            <pc:docMk/>
            <pc:sldMk cId="3779546206" sldId="260"/>
            <ac:spMk id="2" creationId="{AAC3E479-4B9B-45F8-A7A7-BEBCA3F2D0BE}"/>
          </ac:spMkLst>
        </pc:spChg>
        <pc:spChg chg="mod">
          <ac:chgData name="VIRENDRA KUMAR VERMA" userId="S::virendra2001@iitg.ac.in::eaa9f545-4474-4b2b-b3ca-37f0be7657e1" providerId="AD" clId="Web-{F808A4C8-4DC5-49E9-A03C-84BE6DE48C6E}" dt="2022-09-06T18:43:44.978" v="75" actId="1076"/>
          <ac:spMkLst>
            <pc:docMk/>
            <pc:sldMk cId="3779546206" sldId="260"/>
            <ac:spMk id="4" creationId="{3508DE3F-BC9A-4DD7-8981-97F47204211E}"/>
          </ac:spMkLst>
        </pc:spChg>
        <pc:spChg chg="add mod ord">
          <ac:chgData name="VIRENDRA KUMAR VERMA" userId="S::virendra2001@iitg.ac.in::eaa9f545-4474-4b2b-b3ca-37f0be7657e1" providerId="AD" clId="Web-{F808A4C8-4DC5-49E9-A03C-84BE6DE48C6E}" dt="2022-09-06T18:43:36.291" v="74" actId="1076"/>
          <ac:spMkLst>
            <pc:docMk/>
            <pc:sldMk cId="3779546206" sldId="260"/>
            <ac:spMk id="251" creationId="{F80F51C3-3BE8-52B7-F5A8-E4822BDFA585}"/>
          </ac:spMkLst>
        </pc:spChg>
        <pc:spChg chg="add del">
          <ac:chgData name="VIRENDRA KUMAR VERMA" userId="S::virendra2001@iitg.ac.in::eaa9f545-4474-4b2b-b3ca-37f0be7657e1" providerId="AD" clId="Web-{F808A4C8-4DC5-49E9-A03C-84BE6DE48C6E}" dt="2022-09-06T18:42:47.539" v="72"/>
          <ac:spMkLst>
            <pc:docMk/>
            <pc:sldMk cId="3779546206" sldId="260"/>
            <ac:spMk id="252" creationId="{E505D6ED-DE04-9FC2-B9CF-E374BD4D8D0D}"/>
          </ac:spMkLst>
        </pc:spChg>
        <pc:graphicFrameChg chg="del mod modGraphic">
          <ac:chgData name="VIRENDRA KUMAR VERMA" userId="S::virendra2001@iitg.ac.in::eaa9f545-4474-4b2b-b3ca-37f0be7657e1" providerId="AD" clId="Web-{F808A4C8-4DC5-49E9-A03C-84BE6DE48C6E}" dt="2022-09-06T18:39:07.127" v="26"/>
          <ac:graphicFrameMkLst>
            <pc:docMk/>
            <pc:sldMk cId="3779546206" sldId="260"/>
            <ac:graphicFrameMk id="19" creationId="{78808C23-99F5-EF8B-C009-BD254DD28A0E}"/>
          </ac:graphicFrameMkLst>
        </pc:graphicFrameChg>
      </pc:sldChg>
    </pc:docChg>
  </pc:docChgLst>
  <pc:docChgLst>
    <pc:chgData name="VIRENDRA KUMAR VERMA" userId="S::virendra2001@iitg.ac.in::eaa9f545-4474-4b2b-b3ca-37f0be7657e1" providerId="AD" clId="Web-{93848AE1-0F09-4E79-822B-31172B5D8097}"/>
    <pc:docChg chg="modSld">
      <pc:chgData name="VIRENDRA KUMAR VERMA" userId="S::virendra2001@iitg.ac.in::eaa9f545-4474-4b2b-b3ca-37f0be7657e1" providerId="AD" clId="Web-{93848AE1-0F09-4E79-822B-31172B5D8097}" dt="2022-08-15T17:47:43.108" v="12"/>
      <pc:docMkLst>
        <pc:docMk/>
      </pc:docMkLst>
      <pc:sldChg chg="addSp delSp modSp">
        <pc:chgData name="VIRENDRA KUMAR VERMA" userId="S::virendra2001@iitg.ac.in::eaa9f545-4474-4b2b-b3ca-37f0be7657e1" providerId="AD" clId="Web-{93848AE1-0F09-4E79-822B-31172B5D8097}" dt="2022-08-15T17:47:43.108" v="12"/>
        <pc:sldMkLst>
          <pc:docMk/>
          <pc:sldMk cId="3809324662" sldId="262"/>
        </pc:sldMkLst>
        <pc:spChg chg="add mod">
          <ac:chgData name="VIRENDRA KUMAR VERMA" userId="S::virendra2001@iitg.ac.in::eaa9f545-4474-4b2b-b3ca-37f0be7657e1" providerId="AD" clId="Web-{93848AE1-0F09-4E79-822B-31172B5D8097}" dt="2022-08-15T17:46:23.996" v="5" actId="14100"/>
          <ac:spMkLst>
            <pc:docMk/>
            <pc:sldMk cId="3809324662" sldId="262"/>
            <ac:spMk id="6" creationId="{2E94179C-03CD-060A-D575-291CDA328F5A}"/>
          </ac:spMkLst>
        </pc:spChg>
        <pc:spChg chg="add mod">
          <ac:chgData name="VIRENDRA KUMAR VERMA" userId="S::virendra2001@iitg.ac.in::eaa9f545-4474-4b2b-b3ca-37f0be7657e1" providerId="AD" clId="Web-{93848AE1-0F09-4E79-822B-31172B5D8097}" dt="2022-08-15T17:46:49.653" v="7" actId="1076"/>
          <ac:spMkLst>
            <pc:docMk/>
            <pc:sldMk cId="3809324662" sldId="262"/>
            <ac:spMk id="7" creationId="{C8CF2913-747A-D74F-0BF2-3E7671CFCD3B}"/>
          </ac:spMkLst>
        </pc:spChg>
        <pc:spChg chg="add del mod">
          <ac:chgData name="VIRENDRA KUMAR VERMA" userId="S::virendra2001@iitg.ac.in::eaa9f545-4474-4b2b-b3ca-37f0be7657e1" providerId="AD" clId="Web-{93848AE1-0F09-4E79-822B-31172B5D8097}" dt="2022-08-15T17:47:43.108" v="12"/>
          <ac:spMkLst>
            <pc:docMk/>
            <pc:sldMk cId="3809324662" sldId="262"/>
            <ac:spMk id="8" creationId="{C1233ED7-02F8-6D24-F484-1DF7DF600747}"/>
          </ac:spMkLst>
        </pc:spChg>
      </pc:sldChg>
    </pc:docChg>
  </pc:docChgLst>
  <pc:docChgLst>
    <pc:chgData name="VIRENDRA KUMAR VERMA" userId="S::virendra2001@iitg.ac.in::eaa9f545-4474-4b2b-b3ca-37f0be7657e1" providerId="AD" clId="Web-{1E884E46-B2D9-4BBB-BB50-90F49F348A37}"/>
    <pc:docChg chg="modSld">
      <pc:chgData name="VIRENDRA KUMAR VERMA" userId="S::virendra2001@iitg.ac.in::eaa9f545-4474-4b2b-b3ca-37f0be7657e1" providerId="AD" clId="Web-{1E884E46-B2D9-4BBB-BB50-90F49F348A37}" dt="2022-09-07T11:38:35.018" v="14" actId="14100"/>
      <pc:docMkLst>
        <pc:docMk/>
      </pc:docMkLst>
      <pc:sldChg chg="addSp modSp">
        <pc:chgData name="VIRENDRA KUMAR VERMA" userId="S::virendra2001@iitg.ac.in::eaa9f545-4474-4b2b-b3ca-37f0be7657e1" providerId="AD" clId="Web-{1E884E46-B2D9-4BBB-BB50-90F49F348A37}" dt="2022-09-07T11:38:15.533" v="11" actId="14100"/>
        <pc:sldMkLst>
          <pc:docMk/>
          <pc:sldMk cId="3346066765" sldId="258"/>
        </pc:sldMkLst>
        <pc:spChg chg="mod">
          <ac:chgData name="VIRENDRA KUMAR VERMA" userId="S::virendra2001@iitg.ac.in::eaa9f545-4474-4b2b-b3ca-37f0be7657e1" providerId="AD" clId="Web-{1E884E46-B2D9-4BBB-BB50-90F49F348A37}" dt="2022-09-07T11:36:43.061" v="0"/>
          <ac:spMkLst>
            <pc:docMk/>
            <pc:sldMk cId="3346066765" sldId="258"/>
            <ac:spMk id="4" creationId="{DE2C3DAD-7D37-4C95-BFCC-62DAAF80015D}"/>
          </ac:spMkLst>
        </pc:spChg>
        <pc:spChg chg="add mod ord">
          <ac:chgData name="VIRENDRA KUMAR VERMA" userId="S::virendra2001@iitg.ac.in::eaa9f545-4474-4b2b-b3ca-37f0be7657e1" providerId="AD" clId="Web-{1E884E46-B2D9-4BBB-BB50-90F49F348A37}" dt="2022-09-07T11:38:15.533" v="11" actId="14100"/>
          <ac:spMkLst>
            <pc:docMk/>
            <pc:sldMk cId="3346066765" sldId="258"/>
            <ac:spMk id="11" creationId="{965F4671-E64F-73B4-C617-FCC5E58590C2}"/>
          </ac:spMkLst>
        </pc:spChg>
        <pc:grpChg chg="add">
          <ac:chgData name="VIRENDRA KUMAR VERMA" userId="S::virendra2001@iitg.ac.in::eaa9f545-4474-4b2b-b3ca-37f0be7657e1" providerId="AD" clId="Web-{1E884E46-B2D9-4BBB-BB50-90F49F348A37}" dt="2022-09-07T11:36:55.686" v="1"/>
          <ac:grpSpMkLst>
            <pc:docMk/>
            <pc:sldMk cId="3346066765" sldId="258"/>
            <ac:grpSpMk id="8" creationId="{823814C1-89FF-9BF3-3CEC-E4FD9FB4A13C}"/>
          </ac:grpSpMkLst>
        </pc:grpChg>
      </pc:sldChg>
      <pc:sldChg chg="modSp">
        <pc:chgData name="VIRENDRA KUMAR VERMA" userId="S::virendra2001@iitg.ac.in::eaa9f545-4474-4b2b-b3ca-37f0be7657e1" providerId="AD" clId="Web-{1E884E46-B2D9-4BBB-BB50-90F49F348A37}" dt="2022-09-07T11:38:35.018" v="14" actId="14100"/>
        <pc:sldMkLst>
          <pc:docMk/>
          <pc:sldMk cId="1612891930" sldId="259"/>
        </pc:sldMkLst>
        <pc:spChg chg="mod">
          <ac:chgData name="VIRENDRA KUMAR VERMA" userId="S::virendra2001@iitg.ac.in::eaa9f545-4474-4b2b-b3ca-37f0be7657e1" providerId="AD" clId="Web-{1E884E46-B2D9-4BBB-BB50-90F49F348A37}" dt="2022-09-07T11:38:35.018" v="14" actId="14100"/>
          <ac:spMkLst>
            <pc:docMk/>
            <pc:sldMk cId="1612891930" sldId="259"/>
            <ac:spMk id="1197" creationId="{3D3E2245-3CA7-DE63-E40F-F3AA8EE4946A}"/>
          </ac:spMkLst>
        </pc:spChg>
      </pc:sldChg>
    </pc:docChg>
  </pc:docChgLst>
  <pc:docChgLst>
    <pc:chgData name="VIRENDRA KUMAR VERMA" userId="S::virendra2001@iitg.ac.in::eaa9f545-4474-4b2b-b3ca-37f0be7657e1" providerId="AD" clId="Web-{B0CC0C16-AF55-4BA9-8396-7C3CE817369D}"/>
    <pc:docChg chg="modSld">
      <pc:chgData name="VIRENDRA KUMAR VERMA" userId="S::virendra2001@iitg.ac.in::eaa9f545-4474-4b2b-b3ca-37f0be7657e1" providerId="AD" clId="Web-{B0CC0C16-AF55-4BA9-8396-7C3CE817369D}" dt="2022-09-06T14:10:05.343" v="92"/>
      <pc:docMkLst>
        <pc:docMk/>
      </pc:docMkLst>
      <pc:sldChg chg="addSp delSp modSp mod setBg">
        <pc:chgData name="VIRENDRA KUMAR VERMA" userId="S::virendra2001@iitg.ac.in::eaa9f545-4474-4b2b-b3ca-37f0be7657e1" providerId="AD" clId="Web-{B0CC0C16-AF55-4BA9-8396-7C3CE817369D}" dt="2022-09-06T14:10:05.343" v="92"/>
        <pc:sldMkLst>
          <pc:docMk/>
          <pc:sldMk cId="3346066765" sldId="258"/>
        </pc:sldMkLst>
        <pc:spChg chg="mod">
          <ac:chgData name="VIRENDRA KUMAR VERMA" userId="S::virendra2001@iitg.ac.in::eaa9f545-4474-4b2b-b3ca-37f0be7657e1" providerId="AD" clId="Web-{B0CC0C16-AF55-4BA9-8396-7C3CE817369D}" dt="2022-09-06T14:08:56.356" v="88" actId="20577"/>
          <ac:spMkLst>
            <pc:docMk/>
            <pc:sldMk cId="3346066765" sldId="258"/>
            <ac:spMk id="2" creationId="{1D0E853F-9D3C-714A-6DEE-0BD21825134C}"/>
          </ac:spMkLst>
        </pc:spChg>
        <pc:spChg chg="del mod">
          <ac:chgData name="VIRENDRA KUMAR VERMA" userId="S::virendra2001@iitg.ac.in::eaa9f545-4474-4b2b-b3ca-37f0be7657e1" providerId="AD" clId="Web-{B0CC0C16-AF55-4BA9-8396-7C3CE817369D}" dt="2022-09-06T14:10:05.343" v="92"/>
          <ac:spMkLst>
            <pc:docMk/>
            <pc:sldMk cId="3346066765" sldId="258"/>
            <ac:spMk id="8" creationId="{40F5C7DF-34E7-4A0E-B0BB-C08A5DA85057}"/>
          </ac:spMkLst>
        </pc:spChg>
        <pc:spChg chg="add mod">
          <ac:chgData name="VIRENDRA KUMAR VERMA" userId="S::virendra2001@iitg.ac.in::eaa9f545-4474-4b2b-b3ca-37f0be7657e1" providerId="AD" clId="Web-{B0CC0C16-AF55-4BA9-8396-7C3CE817369D}" dt="2022-09-06T14:08:51.825" v="87" actId="20577"/>
          <ac:spMkLst>
            <pc:docMk/>
            <pc:sldMk cId="3346066765" sldId="258"/>
            <ac:spMk id="10" creationId="{26E69012-FBB7-8F5E-ABDC-CB4204F000FB}"/>
          </ac:spMkLst>
        </pc:spChg>
      </pc:sldChg>
      <pc:sldChg chg="modSp">
        <pc:chgData name="VIRENDRA KUMAR VERMA" userId="S::virendra2001@iitg.ac.in::eaa9f545-4474-4b2b-b3ca-37f0be7657e1" providerId="AD" clId="Web-{B0CC0C16-AF55-4BA9-8396-7C3CE817369D}" dt="2022-09-06T14:04:59.537" v="30" actId="1076"/>
        <pc:sldMkLst>
          <pc:docMk/>
          <pc:sldMk cId="1612891930" sldId="259"/>
        </pc:sldMkLst>
        <pc:spChg chg="mod">
          <ac:chgData name="VIRENDRA KUMAR VERMA" userId="S::virendra2001@iitg.ac.in::eaa9f545-4474-4b2b-b3ca-37f0be7657e1" providerId="AD" clId="Web-{B0CC0C16-AF55-4BA9-8396-7C3CE817369D}" dt="2022-09-06T14:04:59.537" v="30" actId="1076"/>
          <ac:spMkLst>
            <pc:docMk/>
            <pc:sldMk cId="1612891930" sldId="259"/>
            <ac:spMk id="3" creationId="{A7988CF4-03DD-4F2E-BEA5-FB072CE563DA}"/>
          </ac:spMkLst>
        </pc:spChg>
        <pc:spChg chg="mod">
          <ac:chgData name="VIRENDRA KUMAR VERMA" userId="S::virendra2001@iitg.ac.in::eaa9f545-4474-4b2b-b3ca-37f0be7657e1" providerId="AD" clId="Web-{B0CC0C16-AF55-4BA9-8396-7C3CE817369D}" dt="2022-09-06T14:04:17.239" v="13" actId="20577"/>
          <ac:spMkLst>
            <pc:docMk/>
            <pc:sldMk cId="1612891930" sldId="259"/>
            <ac:spMk id="4" creationId="{2D415ADD-9C9B-44A9-A2F1-2E598B0FE022}"/>
          </ac:spMkLst>
        </pc:spChg>
      </pc:sldChg>
      <pc:sldChg chg="modSp">
        <pc:chgData name="VIRENDRA KUMAR VERMA" userId="S::virendra2001@iitg.ac.in::eaa9f545-4474-4b2b-b3ca-37f0be7657e1" providerId="AD" clId="Web-{B0CC0C16-AF55-4BA9-8396-7C3CE817369D}" dt="2022-09-06T14:07:18.838" v="57" actId="1076"/>
        <pc:sldMkLst>
          <pc:docMk/>
          <pc:sldMk cId="3809324662" sldId="262"/>
        </pc:sldMkLst>
        <pc:spChg chg="mod">
          <ac:chgData name="VIRENDRA KUMAR VERMA" userId="S::virendra2001@iitg.ac.in::eaa9f545-4474-4b2b-b3ca-37f0be7657e1" providerId="AD" clId="Web-{B0CC0C16-AF55-4BA9-8396-7C3CE817369D}" dt="2022-09-06T14:06:23.024" v="47" actId="1076"/>
          <ac:spMkLst>
            <pc:docMk/>
            <pc:sldMk cId="3809324662" sldId="262"/>
            <ac:spMk id="5" creationId="{549DB5C1-BB3C-49D7-9615-FAE8F1CD7451}"/>
          </ac:spMkLst>
        </pc:spChg>
        <pc:spChg chg="mod">
          <ac:chgData name="VIRENDRA KUMAR VERMA" userId="S::virendra2001@iitg.ac.in::eaa9f545-4474-4b2b-b3ca-37f0be7657e1" providerId="AD" clId="Web-{B0CC0C16-AF55-4BA9-8396-7C3CE817369D}" dt="2022-09-06T14:05:31.913" v="33" actId="1076"/>
          <ac:spMkLst>
            <pc:docMk/>
            <pc:sldMk cId="3809324662" sldId="262"/>
            <ac:spMk id="6" creationId="{2E94179C-03CD-060A-D575-291CDA328F5A}"/>
          </ac:spMkLst>
        </pc:spChg>
        <pc:spChg chg="mod">
          <ac:chgData name="VIRENDRA KUMAR VERMA" userId="S::virendra2001@iitg.ac.in::eaa9f545-4474-4b2b-b3ca-37f0be7657e1" providerId="AD" clId="Web-{B0CC0C16-AF55-4BA9-8396-7C3CE817369D}" dt="2022-09-06T14:07:18.838" v="57" actId="1076"/>
          <ac:spMkLst>
            <pc:docMk/>
            <pc:sldMk cId="3809324662" sldId="262"/>
            <ac:spMk id="7" creationId="{C8CF2913-747A-D74F-0BF2-3E7671CFCD3B}"/>
          </ac:spMkLst>
        </pc:spChg>
        <pc:spChg chg="mod">
          <ac:chgData name="VIRENDRA KUMAR VERMA" userId="S::virendra2001@iitg.ac.in::eaa9f545-4474-4b2b-b3ca-37f0be7657e1" providerId="AD" clId="Web-{B0CC0C16-AF55-4BA9-8396-7C3CE817369D}" dt="2022-09-06T14:05:35.116" v="34" actId="1076"/>
          <ac:spMkLst>
            <pc:docMk/>
            <pc:sldMk cId="3809324662" sldId="262"/>
            <ac:spMk id="9" creationId="{F9BBDD16-1911-4B41-89E1-294A9D44E616}"/>
          </ac:spMkLst>
        </pc:spChg>
        <pc:spChg chg="mod">
          <ac:chgData name="VIRENDRA KUMAR VERMA" userId="S::virendra2001@iitg.ac.in::eaa9f545-4474-4b2b-b3ca-37f0be7657e1" providerId="AD" clId="Web-{B0CC0C16-AF55-4BA9-8396-7C3CE817369D}" dt="2022-09-06T14:05:46.632" v="38" actId="1076"/>
          <ac:spMkLst>
            <pc:docMk/>
            <pc:sldMk cId="3809324662" sldId="262"/>
            <ac:spMk id="10" creationId="{E0783859-B749-4BE8-9423-32D2587FF744}"/>
          </ac:spMkLst>
        </pc:spChg>
        <pc:picChg chg="mod">
          <ac:chgData name="VIRENDRA KUMAR VERMA" userId="S::virendra2001@iitg.ac.in::eaa9f545-4474-4b2b-b3ca-37f0be7657e1" providerId="AD" clId="Web-{B0CC0C16-AF55-4BA9-8396-7C3CE817369D}" dt="2022-09-06T14:07:12.057" v="56" actId="14100"/>
          <ac:picMkLst>
            <pc:docMk/>
            <pc:sldMk cId="3809324662" sldId="262"/>
            <ac:picMk id="2" creationId="{DC16B1DC-1046-4D21-803C-00FEEA6F5A14}"/>
          </ac:picMkLst>
        </pc:picChg>
        <pc:picChg chg="mod">
          <ac:chgData name="VIRENDRA KUMAR VERMA" userId="S::virendra2001@iitg.ac.in::eaa9f545-4474-4b2b-b3ca-37f0be7657e1" providerId="AD" clId="Web-{B0CC0C16-AF55-4BA9-8396-7C3CE817369D}" dt="2022-09-06T14:05:30.054" v="32" actId="1076"/>
          <ac:picMkLst>
            <pc:docMk/>
            <pc:sldMk cId="3809324662" sldId="262"/>
            <ac:picMk id="3" creationId="{89F9014A-2A90-4D28-B778-81A94EF4B4EE}"/>
          </ac:picMkLst>
        </pc:picChg>
        <pc:picChg chg="mod">
          <ac:chgData name="VIRENDRA KUMAR VERMA" userId="S::virendra2001@iitg.ac.in::eaa9f545-4474-4b2b-b3ca-37f0be7657e1" providerId="AD" clId="Web-{B0CC0C16-AF55-4BA9-8396-7C3CE817369D}" dt="2022-09-06T14:06:44.837" v="50" actId="14100"/>
          <ac:picMkLst>
            <pc:docMk/>
            <pc:sldMk cId="3809324662" sldId="262"/>
            <ac:picMk id="4" creationId="{C8FBBD87-C614-4C4A-B15C-5E86363EFEC5}"/>
          </ac:picMkLst>
        </pc:picChg>
      </pc:sldChg>
    </pc:docChg>
  </pc:docChgLst>
  <pc:docChgLst>
    <pc:chgData name="VIRENDRA KUMAR VERMA" userId="eaa9f545-4474-4b2b-b3ca-37f0be7657e1" providerId="ADAL" clId="{83068B79-78FD-4641-A198-AF9B62E0CB25}"/>
    <pc:docChg chg="undo custSel addSld delSld modSld sldOrd">
      <pc:chgData name="VIRENDRA KUMAR VERMA" userId="eaa9f545-4474-4b2b-b3ca-37f0be7657e1" providerId="ADAL" clId="{83068B79-78FD-4641-A198-AF9B62E0CB25}" dt="2022-09-26T11:14:03.236" v="3585" actId="14100"/>
      <pc:docMkLst>
        <pc:docMk/>
      </pc:docMkLst>
      <pc:sldChg chg="addSp modSp">
        <pc:chgData name="VIRENDRA KUMAR VERMA" userId="eaa9f545-4474-4b2b-b3ca-37f0be7657e1" providerId="ADAL" clId="{83068B79-78FD-4641-A198-AF9B62E0CB25}" dt="2022-09-06T16:43:29.809" v="86" actId="164"/>
        <pc:sldMkLst>
          <pc:docMk/>
          <pc:sldMk cId="3980561033" sldId="256"/>
        </pc:sldMkLst>
        <pc:spChg chg="mod">
          <ac:chgData name="VIRENDRA KUMAR VERMA" userId="eaa9f545-4474-4b2b-b3ca-37f0be7657e1" providerId="ADAL" clId="{83068B79-78FD-4641-A198-AF9B62E0CB25}" dt="2022-09-06T11:57:36.497" v="5" actId="1076"/>
          <ac:spMkLst>
            <pc:docMk/>
            <pc:sldMk cId="3980561033" sldId="256"/>
            <ac:spMk id="2" creationId="{196D221B-52BA-4487-8856-B0BCAC9801E0}"/>
          </ac:spMkLst>
        </pc:spChg>
        <pc:spChg chg="mod">
          <ac:chgData name="VIRENDRA KUMAR VERMA" userId="eaa9f545-4474-4b2b-b3ca-37f0be7657e1" providerId="ADAL" clId="{83068B79-78FD-4641-A198-AF9B62E0CB25}" dt="2022-09-06T11:57:23.401" v="3" actId="1076"/>
          <ac:spMkLst>
            <pc:docMk/>
            <pc:sldMk cId="3980561033" sldId="256"/>
            <ac:spMk id="3" creationId="{69823E04-9C02-48AB-88CA-5145A853670A}"/>
          </ac:spMkLst>
        </pc:spChg>
        <pc:spChg chg="add mod">
          <ac:chgData name="VIRENDRA KUMAR VERMA" userId="eaa9f545-4474-4b2b-b3ca-37f0be7657e1" providerId="ADAL" clId="{83068B79-78FD-4641-A198-AF9B62E0CB25}" dt="2022-09-06T16:42:53.170" v="75" actId="14100"/>
          <ac:spMkLst>
            <pc:docMk/>
            <pc:sldMk cId="3980561033" sldId="256"/>
            <ac:spMk id="7" creationId="{7B7D8FAD-56C7-4453-8E11-2611BD2AE368}"/>
          </ac:spMkLst>
        </pc:spChg>
        <pc:spChg chg="add mod">
          <ac:chgData name="VIRENDRA KUMAR VERMA" userId="eaa9f545-4474-4b2b-b3ca-37f0be7657e1" providerId="ADAL" clId="{83068B79-78FD-4641-A198-AF9B62E0CB25}" dt="2022-09-06T16:43:20.069" v="85" actId="1076"/>
          <ac:spMkLst>
            <pc:docMk/>
            <pc:sldMk cId="3980561033" sldId="256"/>
            <ac:spMk id="9" creationId="{9D7E0317-E9D6-4B0B-B796-45696742984D}"/>
          </ac:spMkLst>
        </pc:spChg>
        <pc:spChg chg="add mod">
          <ac:chgData name="VIRENDRA KUMAR VERMA" userId="eaa9f545-4474-4b2b-b3ca-37f0be7657e1" providerId="ADAL" clId="{83068B79-78FD-4641-A198-AF9B62E0CB25}" dt="2022-09-06T16:43:14.829" v="84" actId="1076"/>
          <ac:spMkLst>
            <pc:docMk/>
            <pc:sldMk cId="3980561033" sldId="256"/>
            <ac:spMk id="11" creationId="{7AAA6278-C01C-45F1-BF85-18345B1BDDCC}"/>
          </ac:spMkLst>
        </pc:spChg>
        <pc:spChg chg="add mod">
          <ac:chgData name="VIRENDRA KUMAR VERMA" userId="eaa9f545-4474-4b2b-b3ca-37f0be7657e1" providerId="ADAL" clId="{83068B79-78FD-4641-A198-AF9B62E0CB25}" dt="2022-09-06T16:43:10.390" v="83" actId="1076"/>
          <ac:spMkLst>
            <pc:docMk/>
            <pc:sldMk cId="3980561033" sldId="256"/>
            <ac:spMk id="13" creationId="{55D1A6CE-76FE-4147-B045-C4864E1741DA}"/>
          </ac:spMkLst>
        </pc:spChg>
        <pc:spChg chg="add mod">
          <ac:chgData name="VIRENDRA KUMAR VERMA" userId="eaa9f545-4474-4b2b-b3ca-37f0be7657e1" providerId="ADAL" clId="{83068B79-78FD-4641-A198-AF9B62E0CB25}" dt="2022-09-06T16:43:04.760" v="82" actId="1076"/>
          <ac:spMkLst>
            <pc:docMk/>
            <pc:sldMk cId="3980561033" sldId="256"/>
            <ac:spMk id="15" creationId="{960A2A5D-9E53-4B9A-992C-5BD9257169A9}"/>
          </ac:spMkLst>
        </pc:spChg>
        <pc:spChg chg="add mod">
          <ac:chgData name="VIRENDRA KUMAR VERMA" userId="eaa9f545-4474-4b2b-b3ca-37f0be7657e1" providerId="ADAL" clId="{83068B79-78FD-4641-A198-AF9B62E0CB25}" dt="2022-09-06T16:43:01.539" v="81" actId="1076"/>
          <ac:spMkLst>
            <pc:docMk/>
            <pc:sldMk cId="3980561033" sldId="256"/>
            <ac:spMk id="17" creationId="{C5E0DCEB-180F-41AB-8854-87D15E33CFDF}"/>
          </ac:spMkLst>
        </pc:spChg>
        <pc:grpChg chg="add">
          <ac:chgData name="VIRENDRA KUMAR VERMA" userId="eaa9f545-4474-4b2b-b3ca-37f0be7657e1" providerId="ADAL" clId="{83068B79-78FD-4641-A198-AF9B62E0CB25}" dt="2022-09-06T16:43:29.809" v="86" actId="164"/>
          <ac:grpSpMkLst>
            <pc:docMk/>
            <pc:sldMk cId="3980561033" sldId="256"/>
            <ac:grpSpMk id="18" creationId="{5CFAB9B0-C69E-4CA7-A274-36B978FF4E9F}"/>
          </ac:grpSpMkLst>
        </pc:grpChg>
      </pc:sldChg>
      <pc:sldChg chg="delSp modSp">
        <pc:chgData name="VIRENDRA KUMAR VERMA" userId="eaa9f545-4474-4b2b-b3ca-37f0be7657e1" providerId="ADAL" clId="{83068B79-78FD-4641-A198-AF9B62E0CB25}" dt="2022-09-07T08:49:53.913" v="1347" actId="20577"/>
        <pc:sldMkLst>
          <pc:docMk/>
          <pc:sldMk cId="3670260925" sldId="257"/>
        </pc:sldMkLst>
        <pc:spChg chg="del">
          <ac:chgData name="VIRENDRA KUMAR VERMA" userId="eaa9f545-4474-4b2b-b3ca-37f0be7657e1" providerId="ADAL" clId="{83068B79-78FD-4641-A198-AF9B62E0CB25}" dt="2022-09-06T12:01:50.505" v="30" actId="478"/>
          <ac:spMkLst>
            <pc:docMk/>
            <pc:sldMk cId="3670260925" sldId="257"/>
            <ac:spMk id="3" creationId="{63176ECD-A727-49FD-8415-3CBF7CFBE2B0}"/>
          </ac:spMkLst>
        </pc:spChg>
        <pc:spChg chg="mod">
          <ac:chgData name="VIRENDRA KUMAR VERMA" userId="eaa9f545-4474-4b2b-b3ca-37f0be7657e1" providerId="ADAL" clId="{83068B79-78FD-4641-A198-AF9B62E0CB25}" dt="2022-09-07T08:27:06.245" v="591" actId="20577"/>
          <ac:spMkLst>
            <pc:docMk/>
            <pc:sldMk cId="3670260925" sldId="257"/>
            <ac:spMk id="5" creationId="{5B276169-43E7-4404-8F98-5BF322B08F14}"/>
          </ac:spMkLst>
        </pc:spChg>
        <pc:spChg chg="mod">
          <ac:chgData name="VIRENDRA KUMAR VERMA" userId="eaa9f545-4474-4b2b-b3ca-37f0be7657e1" providerId="ADAL" clId="{83068B79-78FD-4641-A198-AF9B62E0CB25}" dt="2022-09-07T08:49:44.229" v="1345" actId="207"/>
          <ac:spMkLst>
            <pc:docMk/>
            <pc:sldMk cId="3670260925" sldId="257"/>
            <ac:spMk id="6" creationId="{4BD9F04F-6038-8721-39F4-A15F14805832}"/>
          </ac:spMkLst>
        </pc:spChg>
        <pc:spChg chg="del mod">
          <ac:chgData name="VIRENDRA KUMAR VERMA" userId="eaa9f545-4474-4b2b-b3ca-37f0be7657e1" providerId="ADAL" clId="{83068B79-78FD-4641-A198-AF9B62E0CB25}" dt="2022-09-06T11:58:32.961" v="7" actId="478"/>
          <ac:spMkLst>
            <pc:docMk/>
            <pc:sldMk cId="3670260925" sldId="257"/>
            <ac:spMk id="6" creationId="{BCDBA80D-C93A-49EB-84A6-34D268CA6354}"/>
          </ac:spMkLst>
        </pc:spChg>
        <pc:spChg chg="mod">
          <ac:chgData name="VIRENDRA KUMAR VERMA" userId="eaa9f545-4474-4b2b-b3ca-37f0be7657e1" providerId="ADAL" clId="{83068B79-78FD-4641-A198-AF9B62E0CB25}" dt="2022-09-06T12:03:31.544" v="40" actId="14100"/>
          <ac:spMkLst>
            <pc:docMk/>
            <pc:sldMk cId="3670260925" sldId="257"/>
            <ac:spMk id="8" creationId="{8979B41B-02BF-4349-A2D7-E379BA43A805}"/>
          </ac:spMkLst>
        </pc:spChg>
        <pc:spChg chg="mod">
          <ac:chgData name="VIRENDRA KUMAR VERMA" userId="eaa9f545-4474-4b2b-b3ca-37f0be7657e1" providerId="ADAL" clId="{83068B79-78FD-4641-A198-AF9B62E0CB25}" dt="2022-09-07T08:49:53.913" v="1347" actId="20577"/>
          <ac:spMkLst>
            <pc:docMk/>
            <pc:sldMk cId="3670260925" sldId="257"/>
            <ac:spMk id="16" creationId="{0DE7D2FB-4666-44A7-9FB4-CDBAAE269BCA}"/>
          </ac:spMkLst>
        </pc:spChg>
      </pc:sldChg>
      <pc:sldChg chg="addSp delSp modSp">
        <pc:chgData name="VIRENDRA KUMAR VERMA" userId="eaa9f545-4474-4b2b-b3ca-37f0be7657e1" providerId="ADAL" clId="{83068B79-78FD-4641-A198-AF9B62E0CB25}" dt="2022-09-07T11:36:15.624" v="3520" actId="208"/>
        <pc:sldMkLst>
          <pc:docMk/>
          <pc:sldMk cId="3346066765" sldId="258"/>
        </pc:sldMkLst>
        <pc:spChg chg="mod">
          <ac:chgData name="VIRENDRA KUMAR VERMA" userId="eaa9f545-4474-4b2b-b3ca-37f0be7657e1" providerId="ADAL" clId="{83068B79-78FD-4641-A198-AF9B62E0CB25}" dt="2022-09-07T11:35:39.935" v="3513" actId="20577"/>
          <ac:spMkLst>
            <pc:docMk/>
            <pc:sldMk cId="3346066765" sldId="258"/>
            <ac:spMk id="3" creationId="{A0D8057B-B152-49E3-B861-E13AA447A25E}"/>
          </ac:spMkLst>
        </pc:spChg>
        <pc:spChg chg="mod">
          <ac:chgData name="VIRENDRA KUMAR VERMA" userId="eaa9f545-4474-4b2b-b3ca-37f0be7657e1" providerId="ADAL" clId="{83068B79-78FD-4641-A198-AF9B62E0CB25}" dt="2022-09-06T12:05:00.537" v="55" actId="115"/>
          <ac:spMkLst>
            <pc:docMk/>
            <pc:sldMk cId="3346066765" sldId="258"/>
            <ac:spMk id="4" creationId="{181E216E-C1EF-4EEA-8E71-FC2E0E66D53F}"/>
          </ac:spMkLst>
        </pc:spChg>
        <pc:spChg chg="add mod ord">
          <ac:chgData name="VIRENDRA KUMAR VERMA" userId="eaa9f545-4474-4b2b-b3ca-37f0be7657e1" providerId="ADAL" clId="{83068B79-78FD-4641-A198-AF9B62E0CB25}" dt="2022-09-07T11:36:15.624" v="3520" actId="208"/>
          <ac:spMkLst>
            <pc:docMk/>
            <pc:sldMk cId="3346066765" sldId="258"/>
            <ac:spMk id="4" creationId="{DE2C3DAD-7D37-4C95-BFCC-62DAAF80015D}"/>
          </ac:spMkLst>
        </pc:spChg>
        <pc:spChg chg="mod">
          <ac:chgData name="VIRENDRA KUMAR VERMA" userId="eaa9f545-4474-4b2b-b3ca-37f0be7657e1" providerId="ADAL" clId="{83068B79-78FD-4641-A198-AF9B62E0CB25}" dt="2022-09-07T11:35:07.443" v="3504" actId="2085"/>
          <ac:spMkLst>
            <pc:docMk/>
            <pc:sldMk cId="3346066765" sldId="258"/>
            <ac:spMk id="5" creationId="{742D0B01-1466-D774-3F7A-590B5B3F53CA}"/>
          </ac:spMkLst>
        </pc:spChg>
        <pc:spChg chg="add del mod">
          <ac:chgData name="VIRENDRA KUMAR VERMA" userId="eaa9f545-4474-4b2b-b3ca-37f0be7657e1" providerId="ADAL" clId="{83068B79-78FD-4641-A198-AF9B62E0CB25}" dt="2022-09-06T12:05:28.710" v="60" actId="2085"/>
          <ac:spMkLst>
            <pc:docMk/>
            <pc:sldMk cId="3346066765" sldId="258"/>
            <ac:spMk id="7" creationId="{DDB2E1AB-6108-4033-9CFB-308139584CDD}"/>
          </ac:spMkLst>
        </pc:spChg>
        <pc:spChg chg="mod">
          <ac:chgData name="VIRENDRA KUMAR VERMA" userId="eaa9f545-4474-4b2b-b3ca-37f0be7657e1" providerId="ADAL" clId="{83068B79-78FD-4641-A198-AF9B62E0CB25}" dt="2022-09-06T12:07:10.983" v="70" actId="20577"/>
          <ac:spMkLst>
            <pc:docMk/>
            <pc:sldMk cId="3346066765" sldId="258"/>
            <ac:spMk id="8" creationId="{40F5C7DF-34E7-4A0E-B0BB-C08A5DA85057}"/>
          </ac:spMkLst>
        </pc:spChg>
        <pc:spChg chg="mod">
          <ac:chgData name="VIRENDRA KUMAR VERMA" userId="eaa9f545-4474-4b2b-b3ca-37f0be7657e1" providerId="ADAL" clId="{83068B79-78FD-4641-A198-AF9B62E0CB25}" dt="2022-09-07T11:35:22.322" v="3507" actId="208"/>
          <ac:spMkLst>
            <pc:docMk/>
            <pc:sldMk cId="3346066765" sldId="258"/>
            <ac:spMk id="10" creationId="{26E69012-FBB7-8F5E-ABDC-CB4204F000FB}"/>
          </ac:spMkLst>
        </pc:spChg>
        <pc:spChg chg="mod">
          <ac:chgData name="VIRENDRA KUMAR VERMA" userId="eaa9f545-4474-4b2b-b3ca-37f0be7657e1" providerId="ADAL" clId="{83068B79-78FD-4641-A198-AF9B62E0CB25}" dt="2022-09-07T08:49:39.718" v="1344" actId="207"/>
          <ac:spMkLst>
            <pc:docMk/>
            <pc:sldMk cId="3346066765" sldId="258"/>
            <ac:spMk id="14" creationId="{58A9B8A3-7BC0-83F7-6883-41EFFA3BC4AE}"/>
          </ac:spMkLst>
        </pc:spChg>
        <pc:grpChg chg="add">
          <ac:chgData name="VIRENDRA KUMAR VERMA" userId="eaa9f545-4474-4b2b-b3ca-37f0be7657e1" providerId="ADAL" clId="{83068B79-78FD-4641-A198-AF9B62E0CB25}" dt="2022-09-07T11:35:14.639" v="3505" actId="164"/>
          <ac:grpSpMkLst>
            <pc:docMk/>
            <pc:sldMk cId="3346066765" sldId="258"/>
            <ac:grpSpMk id="2" creationId="{A0EEC998-97F8-4F98-818F-19791F8B5684}"/>
          </ac:grpSpMkLst>
        </pc:grpChg>
        <pc:picChg chg="mod">
          <ac:chgData name="VIRENDRA KUMAR VERMA" userId="eaa9f545-4474-4b2b-b3ca-37f0be7657e1" providerId="ADAL" clId="{83068B79-78FD-4641-A198-AF9B62E0CB25}" dt="2022-09-06T12:03:52.423" v="45" actId="1076"/>
          <ac:picMkLst>
            <pc:docMk/>
            <pc:sldMk cId="3346066765" sldId="258"/>
            <ac:picMk id="2" creationId="{1CC4ABE8-AE8B-425A-9790-0019B79E0538}"/>
          </ac:picMkLst>
        </pc:picChg>
        <pc:picChg chg="mod">
          <ac:chgData name="VIRENDRA KUMAR VERMA" userId="eaa9f545-4474-4b2b-b3ca-37f0be7657e1" providerId="ADAL" clId="{83068B79-78FD-4641-A198-AF9B62E0CB25}" dt="2022-09-06T12:00:16.568" v="17" actId="1076"/>
          <ac:picMkLst>
            <pc:docMk/>
            <pc:sldMk cId="3346066765" sldId="258"/>
            <ac:picMk id="6" creationId="{01E43B6B-D8E1-4B33-BB62-6331E640C415}"/>
          </ac:picMkLst>
        </pc:picChg>
        <pc:picChg chg="mod">
          <ac:chgData name="VIRENDRA KUMAR VERMA" userId="eaa9f545-4474-4b2b-b3ca-37f0be7657e1" providerId="ADAL" clId="{83068B79-78FD-4641-A198-AF9B62E0CB25}" dt="2022-09-07T11:35:22.322" v="3507" actId="208"/>
          <ac:picMkLst>
            <pc:docMk/>
            <pc:sldMk cId="3346066765" sldId="258"/>
            <ac:picMk id="7" creationId="{2EA3A238-E2BF-705B-87C6-744A01BF96FB}"/>
          </ac:picMkLst>
        </pc:picChg>
      </pc:sldChg>
      <pc:sldChg chg="modSp del">
        <pc:chgData name="VIRENDRA KUMAR VERMA" userId="eaa9f545-4474-4b2b-b3ca-37f0be7657e1" providerId="ADAL" clId="{83068B79-78FD-4641-A198-AF9B62E0CB25}" dt="2022-09-26T11:12:00.481" v="3547" actId="2696"/>
        <pc:sldMkLst>
          <pc:docMk/>
          <pc:sldMk cId="1612891930" sldId="259"/>
        </pc:sldMkLst>
        <pc:spChg chg="mod">
          <ac:chgData name="VIRENDRA KUMAR VERMA" userId="eaa9f545-4474-4b2b-b3ca-37f0be7657e1" providerId="ADAL" clId="{83068B79-78FD-4641-A198-AF9B62E0CB25}" dt="2022-09-06T16:59:33.999" v="92" actId="122"/>
          <ac:spMkLst>
            <pc:docMk/>
            <pc:sldMk cId="1612891930" sldId="259"/>
            <ac:spMk id="3" creationId="{A7988CF4-03DD-4F2E-BEA5-FB072CE563DA}"/>
          </ac:spMkLst>
        </pc:spChg>
        <pc:spChg chg="mod">
          <ac:chgData name="VIRENDRA KUMAR VERMA" userId="eaa9f545-4474-4b2b-b3ca-37f0be7657e1" providerId="ADAL" clId="{83068B79-78FD-4641-A198-AF9B62E0CB25}" dt="2022-09-06T16:59:19.749" v="90" actId="1076"/>
          <ac:spMkLst>
            <pc:docMk/>
            <pc:sldMk cId="1612891930" sldId="259"/>
            <ac:spMk id="4" creationId="{2D415ADD-9C9B-44A9-A2F1-2E598B0FE022}"/>
          </ac:spMkLst>
        </pc:spChg>
        <pc:spChg chg="mod">
          <ac:chgData name="VIRENDRA KUMAR VERMA" userId="eaa9f545-4474-4b2b-b3ca-37f0be7657e1" providerId="ADAL" clId="{83068B79-78FD-4641-A198-AF9B62E0CB25}" dt="2022-09-07T08:49:01.648" v="1339" actId="207"/>
          <ac:spMkLst>
            <pc:docMk/>
            <pc:sldMk cId="1612891930" sldId="259"/>
            <ac:spMk id="59" creationId="{3602EEED-1C05-B3A4-D520-C99227375961}"/>
          </ac:spMkLst>
        </pc:spChg>
        <pc:spChg chg="mod">
          <ac:chgData name="VIRENDRA KUMAR VERMA" userId="eaa9f545-4474-4b2b-b3ca-37f0be7657e1" providerId="ADAL" clId="{83068B79-78FD-4641-A198-AF9B62E0CB25}" dt="2022-09-06T16:59:08.168" v="88" actId="1076"/>
          <ac:spMkLst>
            <pc:docMk/>
            <pc:sldMk cId="1612891930" sldId="259"/>
            <ac:spMk id="1201" creationId="{601000A2-7F42-DE2B-4733-AAD73FEA8181}"/>
          </ac:spMkLst>
        </pc:spChg>
        <pc:spChg chg="mod">
          <ac:chgData name="VIRENDRA KUMAR VERMA" userId="eaa9f545-4474-4b2b-b3ca-37f0be7657e1" providerId="ADAL" clId="{83068B79-78FD-4641-A198-AF9B62E0CB25}" dt="2022-09-07T11:39:33.876" v="3522" actId="20577"/>
          <ac:spMkLst>
            <pc:docMk/>
            <pc:sldMk cId="1612891930" sldId="259"/>
            <ac:spMk id="1226" creationId="{A02B1863-E5CE-9E49-CF15-23718CECA353}"/>
          </ac:spMkLst>
        </pc:spChg>
        <pc:graphicFrameChg chg="mod modGraphic">
          <ac:chgData name="VIRENDRA KUMAR VERMA" userId="eaa9f545-4474-4b2b-b3ca-37f0be7657e1" providerId="ADAL" clId="{83068B79-78FD-4641-A198-AF9B62E0CB25}" dt="2022-09-07T08:49:11.558" v="1343" actId="207"/>
          <ac:graphicFrameMkLst>
            <pc:docMk/>
            <pc:sldMk cId="1612891930" sldId="259"/>
            <ac:graphicFrameMk id="5" creationId="{0540F3EC-C64B-F7F8-2912-0D0DAF736510}"/>
          </ac:graphicFrameMkLst>
        </pc:graphicFrameChg>
      </pc:sldChg>
      <pc:sldChg chg="addSp modSp">
        <pc:chgData name="VIRENDRA KUMAR VERMA" userId="eaa9f545-4474-4b2b-b3ca-37f0be7657e1" providerId="ADAL" clId="{83068B79-78FD-4641-A198-AF9B62E0CB25}" dt="2022-09-26T11:12:35.599" v="3563" actId="20577"/>
        <pc:sldMkLst>
          <pc:docMk/>
          <pc:sldMk cId="3779546206" sldId="260"/>
        </pc:sldMkLst>
        <pc:spChg chg="mod">
          <ac:chgData name="VIRENDRA KUMAR VERMA" userId="eaa9f545-4474-4b2b-b3ca-37f0be7657e1" providerId="ADAL" clId="{83068B79-78FD-4641-A198-AF9B62E0CB25}" dt="2022-09-26T11:12:35.599" v="3563" actId="20577"/>
          <ac:spMkLst>
            <pc:docMk/>
            <pc:sldMk cId="3779546206" sldId="260"/>
            <ac:spMk id="3" creationId="{A20B9FE7-AF1F-470C-BBC6-4FF3DCD5F36C}"/>
          </ac:spMkLst>
        </pc:spChg>
        <pc:spChg chg="add mod">
          <ac:chgData name="VIRENDRA KUMAR VERMA" userId="eaa9f545-4474-4b2b-b3ca-37f0be7657e1" providerId="ADAL" clId="{83068B79-78FD-4641-A198-AF9B62E0CB25}" dt="2022-09-06T18:35:39.584" v="589" actId="1076"/>
          <ac:spMkLst>
            <pc:docMk/>
            <pc:sldMk cId="3779546206" sldId="260"/>
            <ac:spMk id="4" creationId="{3508DE3F-BC9A-4DD7-8981-97F47204211E}"/>
          </ac:spMkLst>
        </pc:spChg>
        <pc:spChg chg="mod">
          <ac:chgData name="VIRENDRA KUMAR VERMA" userId="eaa9f545-4474-4b2b-b3ca-37f0be7657e1" providerId="ADAL" clId="{83068B79-78FD-4641-A198-AF9B62E0CB25}" dt="2022-09-07T08:48:41.390" v="1335" actId="207"/>
          <ac:spMkLst>
            <pc:docMk/>
            <pc:sldMk cId="3779546206" sldId="260"/>
            <ac:spMk id="7" creationId="{ADD82EF9-241A-CF79-F98A-A160A7FD48D1}"/>
          </ac:spMkLst>
        </pc:spChg>
        <pc:graphicFrameChg chg="mod">
          <ac:chgData name="VIRENDRA KUMAR VERMA" userId="eaa9f545-4474-4b2b-b3ca-37f0be7657e1" providerId="ADAL" clId="{83068B79-78FD-4641-A198-AF9B62E0CB25}" dt="2022-09-06T18:34:46.160" v="582" actId="1076"/>
          <ac:graphicFrameMkLst>
            <pc:docMk/>
            <pc:sldMk cId="3779546206" sldId="260"/>
            <ac:graphicFrameMk id="19" creationId="{78808C23-99F5-EF8B-C009-BD254DD28A0E}"/>
          </ac:graphicFrameMkLst>
        </pc:graphicFrameChg>
      </pc:sldChg>
      <pc:sldChg chg="addSp modSp">
        <pc:chgData name="VIRENDRA KUMAR VERMA" userId="eaa9f545-4474-4b2b-b3ca-37f0be7657e1" providerId="ADAL" clId="{83068B79-78FD-4641-A198-AF9B62E0CB25}" dt="2022-09-26T11:12:52.845" v="3565" actId="2165"/>
        <pc:sldMkLst>
          <pc:docMk/>
          <pc:sldMk cId="2654141271" sldId="261"/>
        </pc:sldMkLst>
        <pc:spChg chg="add mod">
          <ac:chgData name="VIRENDRA KUMAR VERMA" userId="eaa9f545-4474-4b2b-b3ca-37f0be7657e1" providerId="ADAL" clId="{83068B79-78FD-4641-A198-AF9B62E0CB25}" dt="2022-09-06T17:32:01.847" v="109" actId="208"/>
          <ac:spMkLst>
            <pc:docMk/>
            <pc:sldMk cId="2654141271" sldId="261"/>
            <ac:spMk id="3" creationId="{0DC70FA3-68A9-4880-883B-EAAD4762E3D8}"/>
          </ac:spMkLst>
        </pc:spChg>
        <pc:spChg chg="mod">
          <ac:chgData name="VIRENDRA KUMAR VERMA" userId="eaa9f545-4474-4b2b-b3ca-37f0be7657e1" providerId="ADAL" clId="{83068B79-78FD-4641-A198-AF9B62E0CB25}" dt="2022-09-06T18:25:09.924" v="296" actId="1076"/>
          <ac:spMkLst>
            <pc:docMk/>
            <pc:sldMk cId="2654141271" sldId="261"/>
            <ac:spMk id="4" creationId="{6EB89459-5287-4D80-B39C-D64A04BC0204}"/>
          </ac:spMkLst>
        </pc:spChg>
        <pc:spChg chg="mod">
          <ac:chgData name="VIRENDRA KUMAR VERMA" userId="eaa9f545-4474-4b2b-b3ca-37f0be7657e1" providerId="ADAL" clId="{83068B79-78FD-4641-A198-AF9B62E0CB25}" dt="2022-09-07T08:48:06.588" v="1332" actId="207"/>
          <ac:spMkLst>
            <pc:docMk/>
            <pc:sldMk cId="2654141271" sldId="261"/>
            <ac:spMk id="10" creationId="{54293013-FBFE-FD26-5EAF-CB8B6F2A05CA}"/>
          </ac:spMkLst>
        </pc:spChg>
        <pc:graphicFrameChg chg="mod modGraphic">
          <ac:chgData name="VIRENDRA KUMAR VERMA" userId="eaa9f545-4474-4b2b-b3ca-37f0be7657e1" providerId="ADAL" clId="{83068B79-78FD-4641-A198-AF9B62E0CB25}" dt="2022-09-26T11:12:52.845" v="3565" actId="2165"/>
          <ac:graphicFrameMkLst>
            <pc:docMk/>
            <pc:sldMk cId="2654141271" sldId="261"/>
            <ac:graphicFrameMk id="2" creationId="{E5BA8D6D-C94B-46FF-9A00-E0F778E94FB8}"/>
          </ac:graphicFrameMkLst>
        </pc:graphicFrameChg>
      </pc:sldChg>
      <pc:sldChg chg="modSp del">
        <pc:chgData name="VIRENDRA KUMAR VERMA" userId="eaa9f545-4474-4b2b-b3ca-37f0be7657e1" providerId="ADAL" clId="{83068B79-78FD-4641-A198-AF9B62E0CB25}" dt="2022-09-26T11:11:57.154" v="3545" actId="2696"/>
        <pc:sldMkLst>
          <pc:docMk/>
          <pc:sldMk cId="3809324662" sldId="262"/>
        </pc:sldMkLst>
        <pc:spChg chg="mod">
          <ac:chgData name="VIRENDRA KUMAR VERMA" userId="eaa9f545-4474-4b2b-b3ca-37f0be7657e1" providerId="ADAL" clId="{83068B79-78FD-4641-A198-AF9B62E0CB25}" dt="2022-09-07T08:48:57.549" v="1338" actId="207"/>
          <ac:spMkLst>
            <pc:docMk/>
            <pc:sldMk cId="3809324662" sldId="262"/>
            <ac:spMk id="15" creationId="{BC254362-4DFE-4389-7EA7-737CB14A230F}"/>
          </ac:spMkLst>
        </pc:spChg>
      </pc:sldChg>
      <pc:sldChg chg="modSp del">
        <pc:chgData name="VIRENDRA KUMAR VERMA" userId="eaa9f545-4474-4b2b-b3ca-37f0be7657e1" providerId="ADAL" clId="{83068B79-78FD-4641-A198-AF9B62E0CB25}" dt="2022-09-14T10:46:46.745" v="3529" actId="2696"/>
        <pc:sldMkLst>
          <pc:docMk/>
          <pc:sldMk cId="245267287" sldId="263"/>
        </pc:sldMkLst>
        <pc:spChg chg="mod">
          <ac:chgData name="VIRENDRA KUMAR VERMA" userId="eaa9f545-4474-4b2b-b3ca-37f0be7657e1" providerId="ADAL" clId="{83068B79-78FD-4641-A198-AF9B62E0CB25}" dt="2022-09-07T08:48:14.473" v="1333" actId="207"/>
          <ac:spMkLst>
            <pc:docMk/>
            <pc:sldMk cId="245267287" sldId="263"/>
            <ac:spMk id="12" creationId="{40BC59CA-371B-0717-50BF-B92E3A9162D3}"/>
          </ac:spMkLst>
        </pc:spChg>
      </pc:sldChg>
      <pc:sldChg chg="addSp modSp">
        <pc:chgData name="VIRENDRA KUMAR VERMA" userId="eaa9f545-4474-4b2b-b3ca-37f0be7657e1" providerId="ADAL" clId="{83068B79-78FD-4641-A198-AF9B62E0CB25}" dt="2022-09-07T08:54:24.378" v="1560" actId="207"/>
        <pc:sldMkLst>
          <pc:docMk/>
          <pc:sldMk cId="2251435835" sldId="264"/>
        </pc:sldMkLst>
        <pc:spChg chg="add mod">
          <ac:chgData name="VIRENDRA KUMAR VERMA" userId="eaa9f545-4474-4b2b-b3ca-37f0be7657e1" providerId="ADAL" clId="{83068B79-78FD-4641-A198-AF9B62E0CB25}" dt="2022-09-07T08:44:54.819" v="1237" actId="1076"/>
          <ac:spMkLst>
            <pc:docMk/>
            <pc:sldMk cId="2251435835" sldId="264"/>
            <ac:spMk id="3" creationId="{3CDFD50D-95D8-4657-A5AF-18B95E886AE6}"/>
          </ac:spMkLst>
        </pc:spChg>
        <pc:spChg chg="mod">
          <ac:chgData name="VIRENDRA KUMAR VERMA" userId="eaa9f545-4474-4b2b-b3ca-37f0be7657e1" providerId="ADAL" clId="{83068B79-78FD-4641-A198-AF9B62E0CB25}" dt="2022-09-07T08:54:24.378" v="1560" actId="207"/>
          <ac:spMkLst>
            <pc:docMk/>
            <pc:sldMk cId="2251435835" sldId="264"/>
            <ac:spMk id="11" creationId="{B77E91B7-2768-D904-5C6A-B993D49F5DFB}"/>
          </ac:spMkLst>
        </pc:spChg>
        <pc:graphicFrameChg chg="mod modGraphic">
          <ac:chgData name="VIRENDRA KUMAR VERMA" userId="eaa9f545-4474-4b2b-b3ca-37f0be7657e1" providerId="ADAL" clId="{83068B79-78FD-4641-A198-AF9B62E0CB25}" dt="2022-09-07T08:54:18.218" v="1559" actId="14100"/>
          <ac:graphicFrameMkLst>
            <pc:docMk/>
            <pc:sldMk cId="2251435835" sldId="264"/>
            <ac:graphicFrameMk id="2" creationId="{600316A4-2DF7-B821-F6F0-79D70A16A6EC}"/>
          </ac:graphicFrameMkLst>
        </pc:graphicFrameChg>
      </pc:sldChg>
      <pc:sldChg chg="addSp delSp modSp mod setBg">
        <pc:chgData name="VIRENDRA KUMAR VERMA" userId="eaa9f545-4474-4b2b-b3ca-37f0be7657e1" providerId="ADAL" clId="{83068B79-78FD-4641-A198-AF9B62E0CB25}" dt="2022-09-07T11:05:51.877" v="3500" actId="1076"/>
        <pc:sldMkLst>
          <pc:docMk/>
          <pc:sldMk cId="216685808" sldId="265"/>
        </pc:sldMkLst>
        <pc:spChg chg="del">
          <ac:chgData name="VIRENDRA KUMAR VERMA" userId="eaa9f545-4474-4b2b-b3ca-37f0be7657e1" providerId="ADAL" clId="{83068B79-78FD-4641-A198-AF9B62E0CB25}" dt="2022-09-07T08:54:38.563" v="1562" actId="478"/>
          <ac:spMkLst>
            <pc:docMk/>
            <pc:sldMk cId="216685808" sldId="265"/>
            <ac:spMk id="2" creationId="{2531CD83-C5AE-A653-28FB-0407C88ED82D}"/>
          </ac:spMkLst>
        </pc:spChg>
        <pc:spChg chg="add mod">
          <ac:chgData name="VIRENDRA KUMAR VERMA" userId="eaa9f545-4474-4b2b-b3ca-37f0be7657e1" providerId="ADAL" clId="{83068B79-78FD-4641-A198-AF9B62E0CB25}" dt="2022-09-07T10:57:28.418" v="3440" actId="12"/>
          <ac:spMkLst>
            <pc:docMk/>
            <pc:sldMk cId="216685808" sldId="265"/>
            <ac:spMk id="2" creationId="{AD759AC8-B677-4BF3-92E4-2ACDC66656DC}"/>
          </ac:spMkLst>
        </pc:spChg>
        <pc:spChg chg="add mod">
          <ac:chgData name="VIRENDRA KUMAR VERMA" userId="eaa9f545-4474-4b2b-b3ca-37f0be7657e1" providerId="ADAL" clId="{83068B79-78FD-4641-A198-AF9B62E0CB25}" dt="2022-09-07T10:57:40.998" v="3441" actId="12"/>
          <ac:spMkLst>
            <pc:docMk/>
            <pc:sldMk cId="216685808" sldId="265"/>
            <ac:spMk id="3" creationId="{2AEC8499-BBC2-4AA1-9C0E-6BAFE63D9DC5}"/>
          </ac:spMkLst>
        </pc:spChg>
        <pc:spChg chg="add del mod">
          <ac:chgData name="VIRENDRA KUMAR VERMA" userId="eaa9f545-4474-4b2b-b3ca-37f0be7657e1" providerId="ADAL" clId="{83068B79-78FD-4641-A198-AF9B62E0CB25}" dt="2022-09-07T08:57:45.978" v="1594" actId="478"/>
          <ac:spMkLst>
            <pc:docMk/>
            <pc:sldMk cId="216685808" sldId="265"/>
            <ac:spMk id="3" creationId="{56E633EF-78D9-4D98-828A-9F09B8F431E0}"/>
          </ac:spMkLst>
        </pc:spChg>
        <pc:spChg chg="mod">
          <ac:chgData name="VIRENDRA KUMAR VERMA" userId="eaa9f545-4474-4b2b-b3ca-37f0be7657e1" providerId="ADAL" clId="{83068B79-78FD-4641-A198-AF9B62E0CB25}" dt="2022-09-07T08:54:34.278" v="1561" actId="207"/>
          <ac:spMkLst>
            <pc:docMk/>
            <pc:sldMk cId="216685808" sldId="265"/>
            <ac:spMk id="9" creationId="{37AA8476-61C3-132A-C336-00D1F06B2B31}"/>
          </ac:spMkLst>
        </pc:spChg>
        <pc:spChg chg="add mod">
          <ac:chgData name="VIRENDRA KUMAR VERMA" userId="eaa9f545-4474-4b2b-b3ca-37f0be7657e1" providerId="ADAL" clId="{83068B79-78FD-4641-A198-AF9B62E0CB25}" dt="2022-09-07T11:05:25.709" v="3497" actId="14100"/>
          <ac:spMkLst>
            <pc:docMk/>
            <pc:sldMk cId="216685808" sldId="265"/>
            <ac:spMk id="11" creationId="{99B6506F-7EB4-490E-B9A5-053335E1B280}"/>
          </ac:spMkLst>
        </pc:spChg>
        <pc:spChg chg="add del mod">
          <ac:chgData name="VIRENDRA KUMAR VERMA" userId="eaa9f545-4474-4b2b-b3ca-37f0be7657e1" providerId="ADAL" clId="{83068B79-78FD-4641-A198-AF9B62E0CB25}" dt="2022-09-07T08:57:43.918" v="1593" actId="478"/>
          <ac:spMkLst>
            <pc:docMk/>
            <pc:sldMk cId="216685808" sldId="265"/>
            <ac:spMk id="12" creationId="{BCF09CF9-F8D6-48D6-B56A-39FD8BAC31A4}"/>
          </ac:spMkLst>
        </pc:spChg>
        <pc:spChg chg="add del mod">
          <ac:chgData name="VIRENDRA KUMAR VERMA" userId="eaa9f545-4474-4b2b-b3ca-37f0be7657e1" providerId="ADAL" clId="{83068B79-78FD-4641-A198-AF9B62E0CB25}" dt="2022-09-07T08:57:47.948" v="1595" actId="478"/>
          <ac:spMkLst>
            <pc:docMk/>
            <pc:sldMk cId="216685808" sldId="265"/>
            <ac:spMk id="14" creationId="{237FEDE6-63E7-4096-8A37-4BE10BAE471E}"/>
          </ac:spMkLst>
        </pc:spChg>
        <pc:spChg chg="add del mod">
          <ac:chgData name="VIRENDRA KUMAR VERMA" userId="eaa9f545-4474-4b2b-b3ca-37f0be7657e1" providerId="ADAL" clId="{83068B79-78FD-4641-A198-AF9B62E0CB25}" dt="2022-09-07T08:57:23.494" v="1590" actId="478"/>
          <ac:spMkLst>
            <pc:docMk/>
            <pc:sldMk cId="216685808" sldId="265"/>
            <ac:spMk id="16" creationId="{AC09CE7E-71F3-42E5-96BF-BA1BD115B8E4}"/>
          </ac:spMkLst>
        </pc:spChg>
        <pc:spChg chg="add del mod">
          <ac:chgData name="VIRENDRA KUMAR VERMA" userId="eaa9f545-4474-4b2b-b3ca-37f0be7657e1" providerId="ADAL" clId="{83068B79-78FD-4641-A198-AF9B62E0CB25}" dt="2022-09-07T08:57:14.938" v="1588" actId="478"/>
          <ac:spMkLst>
            <pc:docMk/>
            <pc:sldMk cId="216685808" sldId="265"/>
            <ac:spMk id="18" creationId="{E1C5B278-53BF-437F-9C69-6B350054CB82}"/>
          </ac:spMkLst>
        </pc:spChg>
        <pc:spChg chg="add del mod">
          <ac:chgData name="VIRENDRA KUMAR VERMA" userId="eaa9f545-4474-4b2b-b3ca-37f0be7657e1" providerId="ADAL" clId="{83068B79-78FD-4641-A198-AF9B62E0CB25}" dt="2022-09-07T09:01:10.238" v="1855" actId="478"/>
          <ac:spMkLst>
            <pc:docMk/>
            <pc:sldMk cId="216685808" sldId="265"/>
            <ac:spMk id="19" creationId="{DBE27DD2-ACD2-493A-89C0-B43F5FB6C003}"/>
          </ac:spMkLst>
        </pc:spChg>
        <pc:spChg chg="add del mod">
          <ac:chgData name="VIRENDRA KUMAR VERMA" userId="eaa9f545-4474-4b2b-b3ca-37f0be7657e1" providerId="ADAL" clId="{83068B79-78FD-4641-A198-AF9B62E0CB25}" dt="2022-09-07T09:05:08.477" v="1973" actId="478"/>
          <ac:spMkLst>
            <pc:docMk/>
            <pc:sldMk cId="216685808" sldId="265"/>
            <ac:spMk id="20" creationId="{B8EF19ED-A8D9-4D9C-BE7C-B9405606E1E3}"/>
          </ac:spMkLst>
        </pc:spChg>
        <pc:spChg chg="add del mod">
          <ac:chgData name="VIRENDRA KUMAR VERMA" userId="eaa9f545-4474-4b2b-b3ca-37f0be7657e1" providerId="ADAL" clId="{83068B79-78FD-4641-A198-AF9B62E0CB25}" dt="2022-09-07T09:01:32.211" v="1860" actId="478"/>
          <ac:spMkLst>
            <pc:docMk/>
            <pc:sldMk cId="216685808" sldId="265"/>
            <ac:spMk id="22" creationId="{422C2D77-750B-48DE-9065-EB6646E1E9E8}"/>
          </ac:spMkLst>
        </pc:spChg>
        <pc:spChg chg="add del mod">
          <ac:chgData name="VIRENDRA KUMAR VERMA" userId="eaa9f545-4474-4b2b-b3ca-37f0be7657e1" providerId="ADAL" clId="{83068B79-78FD-4641-A198-AF9B62E0CB25}" dt="2022-09-07T09:01:12.368" v="1856" actId="478"/>
          <ac:spMkLst>
            <pc:docMk/>
            <pc:sldMk cId="216685808" sldId="265"/>
            <ac:spMk id="23" creationId="{DACB1879-A496-4085-8862-B82835959926}"/>
          </ac:spMkLst>
        </pc:spChg>
        <pc:spChg chg="add del mod">
          <ac:chgData name="VIRENDRA KUMAR VERMA" userId="eaa9f545-4474-4b2b-b3ca-37f0be7657e1" providerId="ADAL" clId="{83068B79-78FD-4641-A198-AF9B62E0CB25}" dt="2022-09-07T09:01:18.498" v="1857" actId="478"/>
          <ac:spMkLst>
            <pc:docMk/>
            <pc:sldMk cId="216685808" sldId="265"/>
            <ac:spMk id="25" creationId="{13C6FB88-AD62-4F60-A977-EAE6F730C779}"/>
          </ac:spMkLst>
        </pc:spChg>
        <pc:spChg chg="add del mod">
          <ac:chgData name="VIRENDRA KUMAR VERMA" userId="eaa9f545-4474-4b2b-b3ca-37f0be7657e1" providerId="ADAL" clId="{83068B79-78FD-4641-A198-AF9B62E0CB25}" dt="2022-09-07T09:03:44.682" v="1880" actId="478"/>
          <ac:spMkLst>
            <pc:docMk/>
            <pc:sldMk cId="216685808" sldId="265"/>
            <ac:spMk id="27" creationId="{98FE368E-AAF9-4057-9B69-1111D50136F4}"/>
          </ac:spMkLst>
        </pc:spChg>
        <pc:spChg chg="add del mod">
          <ac:chgData name="VIRENDRA KUMAR VERMA" userId="eaa9f545-4474-4b2b-b3ca-37f0be7657e1" providerId="ADAL" clId="{83068B79-78FD-4641-A198-AF9B62E0CB25}" dt="2022-09-07T09:05:13.067" v="1975" actId="478"/>
          <ac:spMkLst>
            <pc:docMk/>
            <pc:sldMk cId="216685808" sldId="265"/>
            <ac:spMk id="29" creationId="{A1D272C4-0EEC-4723-8E2E-5EEEB622D9C0}"/>
          </ac:spMkLst>
        </pc:spChg>
        <pc:spChg chg="add del mod">
          <ac:chgData name="VIRENDRA KUMAR VERMA" userId="eaa9f545-4474-4b2b-b3ca-37f0be7657e1" providerId="ADAL" clId="{83068B79-78FD-4641-A198-AF9B62E0CB25}" dt="2022-09-07T09:05:15.631" v="1976" actId="478"/>
          <ac:spMkLst>
            <pc:docMk/>
            <pc:sldMk cId="216685808" sldId="265"/>
            <ac:spMk id="31" creationId="{D4F2760D-1F90-4ADA-9D41-C2B7DFB2F03E}"/>
          </ac:spMkLst>
        </pc:spChg>
        <pc:spChg chg="add del mod">
          <ac:chgData name="VIRENDRA KUMAR VERMA" userId="eaa9f545-4474-4b2b-b3ca-37f0be7657e1" providerId="ADAL" clId="{83068B79-78FD-4641-A198-AF9B62E0CB25}" dt="2022-09-07T09:05:18.292" v="1977" actId="478"/>
          <ac:spMkLst>
            <pc:docMk/>
            <pc:sldMk cId="216685808" sldId="265"/>
            <ac:spMk id="33" creationId="{BA13DB81-76E1-4489-BE2D-AB3352E7AF23}"/>
          </ac:spMkLst>
        </pc:spChg>
        <pc:spChg chg="add mod">
          <ac:chgData name="VIRENDRA KUMAR VERMA" userId="eaa9f545-4474-4b2b-b3ca-37f0be7657e1" providerId="ADAL" clId="{83068B79-78FD-4641-A198-AF9B62E0CB25}" dt="2022-09-07T11:05:37.142" v="3498" actId="2085"/>
          <ac:spMkLst>
            <pc:docMk/>
            <pc:sldMk cId="216685808" sldId="265"/>
            <ac:spMk id="37" creationId="{A78389B5-B436-4E01-8731-E894945AD851}"/>
          </ac:spMkLst>
        </pc:spChg>
        <pc:spChg chg="add del">
          <ac:chgData name="VIRENDRA KUMAR VERMA" userId="eaa9f545-4474-4b2b-b3ca-37f0be7657e1" providerId="ADAL" clId="{83068B79-78FD-4641-A198-AF9B62E0CB25}" dt="2022-09-07T09:19:24.626" v="2529" actId="571"/>
          <ac:spMkLst>
            <pc:docMk/>
            <pc:sldMk cId="216685808" sldId="265"/>
            <ac:spMk id="38" creationId="{B61C1E15-1E92-4CAB-9349-5A3BDCDCA17E}"/>
          </ac:spMkLst>
        </pc:spChg>
        <pc:spChg chg="mod">
          <ac:chgData name="VIRENDRA KUMAR VERMA" userId="eaa9f545-4474-4b2b-b3ca-37f0be7657e1" providerId="ADAL" clId="{83068B79-78FD-4641-A198-AF9B62E0CB25}" dt="2022-09-07T11:05:51.877" v="3500" actId="1076"/>
          <ac:spMkLst>
            <pc:docMk/>
            <pc:sldMk cId="216685808" sldId="265"/>
            <ac:spMk id="80" creationId="{6F3D5807-E4AC-65E5-C2F3-E1FE8091A5F4}"/>
          </ac:spMkLst>
        </pc:spChg>
        <pc:graphicFrameChg chg="add del modGraphic">
          <ac:chgData name="VIRENDRA KUMAR VERMA" userId="eaa9f545-4474-4b2b-b3ca-37f0be7657e1" providerId="ADAL" clId="{83068B79-78FD-4641-A198-AF9B62E0CB25}" dt="2022-09-07T09:06:05.853" v="1979" actId="478"/>
          <ac:graphicFrameMkLst>
            <pc:docMk/>
            <pc:sldMk cId="216685808" sldId="265"/>
            <ac:graphicFrameMk id="34" creationId="{9765D62E-735D-4FCD-A4F3-B66EA5C380E6}"/>
          </ac:graphicFrameMkLst>
        </pc:graphicFrameChg>
        <pc:graphicFrameChg chg="add del modGraphic">
          <ac:chgData name="VIRENDRA KUMAR VERMA" userId="eaa9f545-4474-4b2b-b3ca-37f0be7657e1" providerId="ADAL" clId="{83068B79-78FD-4641-A198-AF9B62E0CB25}" dt="2022-09-07T09:06:29.242" v="1981" actId="478"/>
          <ac:graphicFrameMkLst>
            <pc:docMk/>
            <pc:sldMk cId="216685808" sldId="265"/>
            <ac:graphicFrameMk id="35" creationId="{A53E0E67-54D4-436F-90B4-89D591FD9FAA}"/>
          </ac:graphicFrameMkLst>
        </pc:graphicFrameChg>
        <pc:graphicFrameChg chg="add mod modGraphic">
          <ac:chgData name="VIRENDRA KUMAR VERMA" userId="eaa9f545-4474-4b2b-b3ca-37f0be7657e1" providerId="ADAL" clId="{83068B79-78FD-4641-A198-AF9B62E0CB25}" dt="2022-09-07T09:10:12.967" v="2094" actId="207"/>
          <ac:graphicFrameMkLst>
            <pc:docMk/>
            <pc:sldMk cId="216685808" sldId="265"/>
            <ac:graphicFrameMk id="36" creationId="{4B98A833-E1D0-4CCD-A460-6B44157245DF}"/>
          </ac:graphicFrameMkLst>
        </pc:graphicFrameChg>
      </pc:sldChg>
      <pc:sldChg chg="modSp">
        <pc:chgData name="VIRENDRA KUMAR VERMA" userId="eaa9f545-4474-4b2b-b3ca-37f0be7657e1" providerId="ADAL" clId="{83068B79-78FD-4641-A198-AF9B62E0CB25}" dt="2022-09-07T08:48:19.045" v="1334" actId="207"/>
        <pc:sldMkLst>
          <pc:docMk/>
          <pc:sldMk cId="3070125426" sldId="266"/>
        </pc:sldMkLst>
        <pc:spChg chg="mod">
          <ac:chgData name="VIRENDRA KUMAR VERMA" userId="eaa9f545-4474-4b2b-b3ca-37f0be7657e1" providerId="ADAL" clId="{83068B79-78FD-4641-A198-AF9B62E0CB25}" dt="2022-09-07T08:48:19.045" v="1334" actId="207"/>
          <ac:spMkLst>
            <pc:docMk/>
            <pc:sldMk cId="3070125426" sldId="266"/>
            <ac:spMk id="1043" creationId="{319D146A-BDF7-AF0A-4D13-16E1876DB22E}"/>
          </ac:spMkLst>
        </pc:spChg>
      </pc:sldChg>
      <pc:sldChg chg="addSp modSp new">
        <pc:chgData name="VIRENDRA KUMAR VERMA" userId="eaa9f545-4474-4b2b-b3ca-37f0be7657e1" providerId="ADAL" clId="{83068B79-78FD-4641-A198-AF9B62E0CB25}" dt="2022-09-26T11:12:04.761" v="3550" actId="20577"/>
        <pc:sldMkLst>
          <pc:docMk/>
          <pc:sldMk cId="2091510619" sldId="267"/>
        </pc:sldMkLst>
        <pc:spChg chg="mod">
          <ac:chgData name="VIRENDRA KUMAR VERMA" userId="eaa9f545-4474-4b2b-b3ca-37f0be7657e1" providerId="ADAL" clId="{83068B79-78FD-4641-A198-AF9B62E0CB25}" dt="2022-09-26T11:12:04.761" v="3550" actId="20577"/>
          <ac:spMkLst>
            <pc:docMk/>
            <pc:sldMk cId="2091510619" sldId="267"/>
            <ac:spMk id="2" creationId="{CAFEF3C0-1380-CF7B-B2FB-B8752637A2A3}"/>
          </ac:spMkLst>
        </pc:spChg>
        <pc:spChg chg="mod">
          <ac:chgData name="VIRENDRA KUMAR VERMA" userId="eaa9f545-4474-4b2b-b3ca-37f0be7657e1" providerId="ADAL" clId="{83068B79-78FD-4641-A198-AF9B62E0CB25}" dt="2022-09-07T08:48:51.988" v="1337" actId="207"/>
          <ac:spMkLst>
            <pc:docMk/>
            <pc:sldMk cId="2091510619" sldId="267"/>
            <ac:spMk id="5" creationId="{039B3630-B24C-4BC1-A6D9-B569587675A8}"/>
          </ac:spMkLst>
        </pc:spChg>
        <pc:grpChg chg="add">
          <ac:chgData name="VIRENDRA KUMAR VERMA" userId="eaa9f545-4474-4b2b-b3ca-37f0be7657e1" providerId="ADAL" clId="{83068B79-78FD-4641-A198-AF9B62E0CB25}" dt="2022-09-06T17:36:13.673" v="168" actId="22"/>
          <ac:grpSpMkLst>
            <pc:docMk/>
            <pc:sldMk cId="2091510619" sldId="267"/>
            <ac:grpSpMk id="9" creationId="{B4B9BCF8-78F8-4D4F-BA53-EE8A0F059A20}"/>
          </ac:grpSpMkLst>
        </pc:grpChg>
      </pc:sldChg>
      <pc:sldChg chg="addSp modSp new del ord">
        <pc:chgData name="VIRENDRA KUMAR VERMA" userId="eaa9f545-4474-4b2b-b3ca-37f0be7657e1" providerId="ADAL" clId="{83068B79-78FD-4641-A198-AF9B62E0CB25}" dt="2022-09-26T11:11:58.107" v="3546" actId="2696"/>
        <pc:sldMkLst>
          <pc:docMk/>
          <pc:sldMk cId="3478431049" sldId="268"/>
        </pc:sldMkLst>
        <pc:spChg chg="mod">
          <ac:chgData name="VIRENDRA KUMAR VERMA" userId="eaa9f545-4474-4b2b-b3ca-37f0be7657e1" providerId="ADAL" clId="{83068B79-78FD-4641-A198-AF9B62E0CB25}" dt="2022-09-07T08:48:48.554" v="1336" actId="207"/>
          <ac:spMkLst>
            <pc:docMk/>
            <pc:sldMk cId="3478431049" sldId="268"/>
            <ac:spMk id="5" creationId="{C48E56BE-84DC-4E7A-9462-93618D17E05F}"/>
          </ac:spMkLst>
        </pc:spChg>
        <pc:grpChg chg="add">
          <ac:chgData name="VIRENDRA KUMAR VERMA" userId="eaa9f545-4474-4b2b-b3ca-37f0be7657e1" providerId="ADAL" clId="{83068B79-78FD-4641-A198-AF9B62E0CB25}" dt="2022-09-06T17:36:16.067" v="169" actId="22"/>
          <ac:grpSpMkLst>
            <pc:docMk/>
            <pc:sldMk cId="3478431049" sldId="268"/>
            <ac:grpSpMk id="9" creationId="{8B7C8101-65D8-4E25-9EEE-86F553E00209}"/>
          </ac:grpSpMkLst>
        </pc:grpChg>
      </pc:sldChg>
      <pc:sldChg chg="addSp delSp modSp new del">
        <pc:chgData name="VIRENDRA KUMAR VERMA" userId="eaa9f545-4474-4b2b-b3ca-37f0be7657e1" providerId="ADAL" clId="{83068B79-78FD-4641-A198-AF9B62E0CB25}" dt="2022-09-07T11:05:20.913" v="3496" actId="2696"/>
        <pc:sldMkLst>
          <pc:docMk/>
          <pc:sldMk cId="700945388" sldId="269"/>
        </pc:sldMkLst>
        <pc:spChg chg="add mod">
          <ac:chgData name="VIRENDRA KUMAR VERMA" userId="eaa9f545-4474-4b2b-b3ca-37f0be7657e1" providerId="ADAL" clId="{83068B79-78FD-4641-A198-AF9B62E0CB25}" dt="2022-09-07T11:04:24.563" v="3484" actId="14100"/>
          <ac:spMkLst>
            <pc:docMk/>
            <pc:sldMk cId="700945388" sldId="269"/>
            <ac:spMk id="3" creationId="{6E2D4AC7-93DA-4F5F-921E-BCE8F9E01479}"/>
          </ac:spMkLst>
        </pc:spChg>
        <pc:spChg chg="add del mod">
          <ac:chgData name="VIRENDRA KUMAR VERMA" userId="eaa9f545-4474-4b2b-b3ca-37f0be7657e1" providerId="ADAL" clId="{83068B79-78FD-4641-A198-AF9B62E0CB25}" dt="2022-09-07T11:02:43.079" v="3473" actId="478"/>
          <ac:spMkLst>
            <pc:docMk/>
            <pc:sldMk cId="700945388" sldId="269"/>
            <ac:spMk id="5" creationId="{A00C6260-8DFC-48A2-AAC7-CB282979AD6A}"/>
          </ac:spMkLst>
        </pc:spChg>
        <pc:spChg chg="add del mod">
          <ac:chgData name="VIRENDRA KUMAR VERMA" userId="eaa9f545-4474-4b2b-b3ca-37f0be7657e1" providerId="ADAL" clId="{83068B79-78FD-4641-A198-AF9B62E0CB25}" dt="2022-09-07T11:02:40.397" v="3470" actId="478"/>
          <ac:spMkLst>
            <pc:docMk/>
            <pc:sldMk cId="700945388" sldId="269"/>
            <ac:spMk id="7" creationId="{70D0AA44-EA12-41A0-83CD-D507C0B6F7CF}"/>
          </ac:spMkLst>
        </pc:spChg>
        <pc:spChg chg="add del mod">
          <ac:chgData name="VIRENDRA KUMAR VERMA" userId="eaa9f545-4474-4b2b-b3ca-37f0be7657e1" providerId="ADAL" clId="{83068B79-78FD-4641-A198-AF9B62E0CB25}" dt="2022-09-07T11:02:42.010" v="3472" actId="478"/>
          <ac:spMkLst>
            <pc:docMk/>
            <pc:sldMk cId="700945388" sldId="269"/>
            <ac:spMk id="9" creationId="{A1D9F2B0-6817-4B0E-81D3-0D56B88E4CA4}"/>
          </ac:spMkLst>
        </pc:spChg>
        <pc:spChg chg="add del">
          <ac:chgData name="VIRENDRA KUMAR VERMA" userId="eaa9f545-4474-4b2b-b3ca-37f0be7657e1" providerId="ADAL" clId="{83068B79-78FD-4641-A198-AF9B62E0CB25}" dt="2022-09-07T11:02:41.468" v="3471" actId="478"/>
          <ac:spMkLst>
            <pc:docMk/>
            <pc:sldMk cId="700945388" sldId="269"/>
            <ac:spMk id="11" creationId="{99BA6B8C-B23B-468B-B8F2-3D90259014D5}"/>
          </ac:spMkLst>
        </pc:spChg>
        <pc:spChg chg="add del mod">
          <ac:chgData name="VIRENDRA KUMAR VERMA" userId="eaa9f545-4474-4b2b-b3ca-37f0be7657e1" providerId="ADAL" clId="{83068B79-78FD-4641-A198-AF9B62E0CB25}" dt="2022-09-07T11:05:03.794" v="3492" actId="478"/>
          <ac:spMkLst>
            <pc:docMk/>
            <pc:sldMk cId="700945388" sldId="269"/>
            <ac:spMk id="13" creationId="{A60FED41-6258-4FFE-AB69-422997C4D9F2}"/>
          </ac:spMkLst>
        </pc:spChg>
        <pc:spChg chg="add del mod">
          <ac:chgData name="VIRENDRA KUMAR VERMA" userId="eaa9f545-4474-4b2b-b3ca-37f0be7657e1" providerId="ADAL" clId="{83068B79-78FD-4641-A198-AF9B62E0CB25}" dt="2022-09-07T11:04:54.250" v="3489" actId="478"/>
          <ac:spMkLst>
            <pc:docMk/>
            <pc:sldMk cId="700945388" sldId="269"/>
            <ac:spMk id="15" creationId="{3CE06B50-7991-4562-973E-07E56F68D619}"/>
          </ac:spMkLst>
        </pc:spChg>
        <pc:spChg chg="add mod">
          <ac:chgData name="VIRENDRA KUMAR VERMA" userId="eaa9f545-4474-4b2b-b3ca-37f0be7657e1" providerId="ADAL" clId="{83068B79-78FD-4641-A198-AF9B62E0CB25}" dt="2022-09-07T11:05:11.081" v="3494" actId="1076"/>
          <ac:spMkLst>
            <pc:docMk/>
            <pc:sldMk cId="700945388" sldId="269"/>
            <ac:spMk id="17" creationId="{82F0ED32-11D3-44F2-B22E-3270B1E3F98D}"/>
          </ac:spMkLst>
        </pc:spChg>
        <pc:spChg chg="add mod">
          <ac:chgData name="VIRENDRA KUMAR VERMA" userId="eaa9f545-4474-4b2b-b3ca-37f0be7657e1" providerId="ADAL" clId="{83068B79-78FD-4641-A198-AF9B62E0CB25}" dt="2022-09-07T11:05:08.026" v="3493" actId="1076"/>
          <ac:spMkLst>
            <pc:docMk/>
            <pc:sldMk cId="700945388" sldId="269"/>
            <ac:spMk id="19" creationId="{9FBE0944-FBBA-42CC-94D1-3DC4A50CE841}"/>
          </ac:spMkLst>
        </pc:spChg>
        <pc:spChg chg="add mod">
          <ac:chgData name="VIRENDRA KUMAR VERMA" userId="eaa9f545-4474-4b2b-b3ca-37f0be7657e1" providerId="ADAL" clId="{83068B79-78FD-4641-A198-AF9B62E0CB25}" dt="2022-09-07T11:05:14.050" v="3495" actId="1076"/>
          <ac:spMkLst>
            <pc:docMk/>
            <pc:sldMk cId="700945388" sldId="269"/>
            <ac:spMk id="21" creationId="{2C29D20C-AC92-4AB3-8D29-9E74E79035E1}"/>
          </ac:spMkLst>
        </pc:spChg>
        <pc:graphicFrameChg chg="add del modGraphic">
          <ac:chgData name="VIRENDRA KUMAR VERMA" userId="eaa9f545-4474-4b2b-b3ca-37f0be7657e1" providerId="ADAL" clId="{83068B79-78FD-4641-A198-AF9B62E0CB25}" dt="2022-09-07T11:01:35.484" v="3448" actId="478"/>
          <ac:graphicFrameMkLst>
            <pc:docMk/>
            <pc:sldMk cId="700945388" sldId="269"/>
            <ac:graphicFrameMk id="2" creationId="{F7C93474-8B7B-440B-84E1-B72D75F2E67E}"/>
          </ac:graphicFrameMkLst>
        </pc:graphicFrameChg>
      </pc:sldChg>
      <pc:sldChg chg="add">
        <pc:chgData name="VIRENDRA KUMAR VERMA" userId="eaa9f545-4474-4b2b-b3ca-37f0be7657e1" providerId="ADAL" clId="{83068B79-78FD-4641-A198-AF9B62E0CB25}" dt="2022-09-14T05:38:52.562" v="3523" actId="571"/>
        <pc:sldMkLst>
          <pc:docMk/>
          <pc:sldMk cId="3161121969" sldId="269"/>
        </pc:sldMkLst>
      </pc:sldChg>
      <pc:sldChg chg="modSp add ord">
        <pc:chgData name="VIRENDRA KUMAR VERMA" userId="eaa9f545-4474-4b2b-b3ca-37f0be7657e1" providerId="ADAL" clId="{83068B79-78FD-4641-A198-AF9B62E0CB25}" dt="2022-09-26T09:13:00.682" v="3544" actId="1076"/>
        <pc:sldMkLst>
          <pc:docMk/>
          <pc:sldMk cId="2901274356" sldId="270"/>
        </pc:sldMkLst>
        <pc:picChg chg="mod">
          <ac:chgData name="VIRENDRA KUMAR VERMA" userId="eaa9f545-4474-4b2b-b3ca-37f0be7657e1" providerId="ADAL" clId="{83068B79-78FD-4641-A198-AF9B62E0CB25}" dt="2022-09-26T09:13:00.682" v="3544" actId="1076"/>
          <ac:picMkLst>
            <pc:docMk/>
            <pc:sldMk cId="2901274356" sldId="270"/>
            <ac:picMk id="11" creationId="{C05713B9-D091-6459-5472-510CE223CF37}"/>
          </ac:picMkLst>
        </pc:picChg>
      </pc:sldChg>
      <pc:sldChg chg="addSp modSp new">
        <pc:chgData name="VIRENDRA KUMAR VERMA" userId="eaa9f545-4474-4b2b-b3ca-37f0be7657e1" providerId="ADAL" clId="{83068B79-78FD-4641-A198-AF9B62E0CB25}" dt="2022-09-26T11:14:03.236" v="3585" actId="14100"/>
        <pc:sldMkLst>
          <pc:docMk/>
          <pc:sldMk cId="1352332056" sldId="271"/>
        </pc:sldMkLst>
        <pc:spChg chg="add mod">
          <ac:chgData name="VIRENDRA KUMAR VERMA" userId="eaa9f545-4474-4b2b-b3ca-37f0be7657e1" providerId="ADAL" clId="{83068B79-78FD-4641-A198-AF9B62E0CB25}" dt="2022-09-26T11:14:03.236" v="3585" actId="14100"/>
          <ac:spMkLst>
            <pc:docMk/>
            <pc:sldMk cId="1352332056" sldId="271"/>
            <ac:spMk id="2" creationId="{06C3C576-6856-4083-8C35-AA8AA969A2B0}"/>
          </ac:spMkLst>
        </pc:spChg>
      </pc:sldChg>
    </pc:docChg>
  </pc:docChgLst>
  <pc:docChgLst>
    <pc:chgData name="VIRENDRA KUMAR VERMA" userId="S::virendra2001@iitg.ac.in::eaa9f545-4474-4b2b-b3ca-37f0be7657e1" providerId="AD" clId="Web-{A97CCC58-86DE-4E36-8800-1917CB3E6C96}"/>
    <pc:docChg chg="mod modSld addMainMaster delMainMaster modMainMaster setSldSz">
      <pc:chgData name="VIRENDRA KUMAR VERMA" userId="S::virendra2001@iitg.ac.in::eaa9f545-4474-4b2b-b3ca-37f0be7657e1" providerId="AD" clId="Web-{A97CCC58-86DE-4E36-8800-1917CB3E6C96}" dt="2022-09-06T13:15:22.618" v="120" actId="20577"/>
      <pc:docMkLst>
        <pc:docMk/>
      </pc:docMkLst>
      <pc:sldChg chg="modSp mod modClrScheme chgLayout">
        <pc:chgData name="VIRENDRA KUMAR VERMA" userId="S::virendra2001@iitg.ac.in::eaa9f545-4474-4b2b-b3ca-37f0be7657e1" providerId="AD" clId="Web-{A97CCC58-86DE-4E36-8800-1917CB3E6C96}" dt="2022-09-06T13:12:49.489" v="70" actId="1076"/>
        <pc:sldMkLst>
          <pc:docMk/>
          <pc:sldMk cId="3980561033" sldId="256"/>
        </pc:sldMkLst>
        <pc:spChg chg="mod ord">
          <ac:chgData name="VIRENDRA KUMAR VERMA" userId="S::virendra2001@iitg.ac.in::eaa9f545-4474-4b2b-b3ca-37f0be7657e1" providerId="AD" clId="Web-{A97CCC58-86DE-4E36-8800-1917CB3E6C96}" dt="2022-09-06T13:11:07.627" v="68"/>
          <ac:spMkLst>
            <pc:docMk/>
            <pc:sldMk cId="3980561033" sldId="256"/>
            <ac:spMk id="2" creationId="{196D221B-52BA-4487-8856-B0BCAC9801E0}"/>
          </ac:spMkLst>
        </pc:spChg>
        <pc:spChg chg="mod ord">
          <ac:chgData name="VIRENDRA KUMAR VERMA" userId="S::virendra2001@iitg.ac.in::eaa9f545-4474-4b2b-b3ca-37f0be7657e1" providerId="AD" clId="Web-{A97CCC58-86DE-4E36-8800-1917CB3E6C96}" dt="2022-09-06T13:12:46.661" v="69" actId="1076"/>
          <ac:spMkLst>
            <pc:docMk/>
            <pc:sldMk cId="3980561033" sldId="256"/>
            <ac:spMk id="3" creationId="{69823E04-9C02-48AB-88CA-5145A853670A}"/>
          </ac:spMkLst>
        </pc:spChg>
        <pc:spChg chg="mod">
          <ac:chgData name="VIRENDRA KUMAR VERMA" userId="S::virendra2001@iitg.ac.in::eaa9f545-4474-4b2b-b3ca-37f0be7657e1" providerId="AD" clId="Web-{A97CCC58-86DE-4E36-8800-1917CB3E6C96}" dt="2022-09-06T13:11:07.174" v="67"/>
          <ac:spMkLst>
            <pc:docMk/>
            <pc:sldMk cId="3980561033" sldId="256"/>
            <ac:spMk id="5" creationId="{39A53E7B-743D-48C4-A7E6-80DF4FC49CC4}"/>
          </ac:spMkLst>
        </pc:spChg>
        <pc:picChg chg="mod">
          <ac:chgData name="VIRENDRA KUMAR VERMA" userId="S::virendra2001@iitg.ac.in::eaa9f545-4474-4b2b-b3ca-37f0be7657e1" providerId="AD" clId="Web-{A97CCC58-86DE-4E36-8800-1917CB3E6C96}" dt="2022-09-06T13:11:07.174" v="67"/>
          <ac:picMkLst>
            <pc:docMk/>
            <pc:sldMk cId="3980561033" sldId="256"/>
            <ac:picMk id="4" creationId="{E05E75A1-D5AF-4BF6-A97C-8A09C1F8385E}"/>
          </ac:picMkLst>
        </pc:picChg>
        <pc:picChg chg="mod">
          <ac:chgData name="VIRENDRA KUMAR VERMA" userId="S::virendra2001@iitg.ac.in::eaa9f545-4474-4b2b-b3ca-37f0be7657e1" providerId="AD" clId="Web-{A97CCC58-86DE-4E36-8800-1917CB3E6C96}" dt="2022-09-06T13:12:49.489" v="70" actId="1076"/>
          <ac:picMkLst>
            <pc:docMk/>
            <pc:sldMk cId="3980561033" sldId="256"/>
            <ac:picMk id="6" creationId="{66BD67D7-3E78-47A9-908B-1868D44C5154}"/>
          </ac:picMkLst>
        </pc:picChg>
      </pc:sldChg>
      <pc:sldChg chg="modSp mod modClrScheme chgLayout">
        <pc:chgData name="VIRENDRA KUMAR VERMA" userId="S::virendra2001@iitg.ac.in::eaa9f545-4474-4b2b-b3ca-37f0be7657e1" providerId="AD" clId="Web-{A97CCC58-86DE-4E36-8800-1917CB3E6C96}" dt="2022-09-06T13:13:16.443" v="73" actId="1076"/>
        <pc:sldMkLst>
          <pc:docMk/>
          <pc:sldMk cId="3670260925" sldId="257"/>
        </pc:sldMkLst>
        <pc:spChg chg="mod">
          <ac:chgData name="VIRENDRA KUMAR VERMA" userId="S::virendra2001@iitg.ac.in::eaa9f545-4474-4b2b-b3ca-37f0be7657e1" providerId="AD" clId="Web-{A97CCC58-86DE-4E36-8800-1917CB3E6C96}" dt="2022-09-06T13:13:07.474" v="72" actId="14100"/>
          <ac:spMkLst>
            <pc:docMk/>
            <pc:sldMk cId="3670260925" sldId="257"/>
            <ac:spMk id="5" creationId="{5B276169-43E7-4404-8F98-5BF322B08F14}"/>
          </ac:spMkLst>
        </pc:spChg>
        <pc:spChg chg="mod">
          <ac:chgData name="VIRENDRA KUMAR VERMA" userId="S::virendra2001@iitg.ac.in::eaa9f545-4474-4b2b-b3ca-37f0be7657e1" providerId="AD" clId="Web-{A97CCC58-86DE-4E36-8800-1917CB3E6C96}" dt="2022-09-06T13:11:07.174" v="67"/>
          <ac:spMkLst>
            <pc:docMk/>
            <pc:sldMk cId="3670260925" sldId="257"/>
            <ac:spMk id="8" creationId="{8979B41B-02BF-4349-A2D7-E379BA43A805}"/>
          </ac:spMkLst>
        </pc:spChg>
        <pc:spChg chg="mod">
          <ac:chgData name="VIRENDRA KUMAR VERMA" userId="S::virendra2001@iitg.ac.in::eaa9f545-4474-4b2b-b3ca-37f0be7657e1" providerId="AD" clId="Web-{A97CCC58-86DE-4E36-8800-1917CB3E6C96}" dt="2022-09-06T13:11:07.174" v="67"/>
          <ac:spMkLst>
            <pc:docMk/>
            <pc:sldMk cId="3670260925" sldId="257"/>
            <ac:spMk id="15" creationId="{5B63BDA8-93E5-418F-8D31-B787B5D5EE79}"/>
          </ac:spMkLst>
        </pc:spChg>
        <pc:spChg chg="mod">
          <ac:chgData name="VIRENDRA KUMAR VERMA" userId="S::virendra2001@iitg.ac.in::eaa9f545-4474-4b2b-b3ca-37f0be7657e1" providerId="AD" clId="Web-{A97CCC58-86DE-4E36-8800-1917CB3E6C96}" dt="2022-09-06T13:13:16.443" v="73" actId="1076"/>
          <ac:spMkLst>
            <pc:docMk/>
            <pc:sldMk cId="3670260925" sldId="257"/>
            <ac:spMk id="16" creationId="{0DE7D2FB-4666-44A7-9FB4-CDBAAE269BCA}"/>
          </ac:spMkLst>
        </pc:spChg>
        <pc:picChg chg="mod">
          <ac:chgData name="VIRENDRA KUMAR VERMA" userId="S::virendra2001@iitg.ac.in::eaa9f545-4474-4b2b-b3ca-37f0be7657e1" providerId="AD" clId="Web-{A97CCC58-86DE-4E36-8800-1917CB3E6C96}" dt="2022-09-06T13:11:07.174" v="67"/>
          <ac:picMkLst>
            <pc:docMk/>
            <pc:sldMk cId="3670260925" sldId="257"/>
            <ac:picMk id="11" creationId="{D143A024-3293-453E-9EBB-9E8B559F511A}"/>
          </ac:picMkLst>
        </pc:picChg>
        <pc:picChg chg="mod">
          <ac:chgData name="VIRENDRA KUMAR VERMA" userId="S::virendra2001@iitg.ac.in::eaa9f545-4474-4b2b-b3ca-37f0be7657e1" providerId="AD" clId="Web-{A97CCC58-86DE-4E36-8800-1917CB3E6C96}" dt="2022-09-06T13:11:07.174" v="67"/>
          <ac:picMkLst>
            <pc:docMk/>
            <pc:sldMk cId="3670260925" sldId="257"/>
            <ac:picMk id="12" creationId="{66A26E96-B3DC-486E-98DC-056F9AD2F658}"/>
          </ac:picMkLst>
        </pc:picChg>
        <pc:picChg chg="mod">
          <ac:chgData name="VIRENDRA KUMAR VERMA" userId="S::virendra2001@iitg.ac.in::eaa9f545-4474-4b2b-b3ca-37f0be7657e1" providerId="AD" clId="Web-{A97CCC58-86DE-4E36-8800-1917CB3E6C96}" dt="2022-09-06T13:11:07.174" v="67"/>
          <ac:picMkLst>
            <pc:docMk/>
            <pc:sldMk cId="3670260925" sldId="257"/>
            <ac:picMk id="13" creationId="{4C03D89B-F2A1-4DEE-BAF3-CE655BD5F2B4}"/>
          </ac:picMkLst>
        </pc:picChg>
        <pc:picChg chg="mod">
          <ac:chgData name="VIRENDRA KUMAR VERMA" userId="S::virendra2001@iitg.ac.in::eaa9f545-4474-4b2b-b3ca-37f0be7657e1" providerId="AD" clId="Web-{A97CCC58-86DE-4E36-8800-1917CB3E6C96}" dt="2022-09-06T13:11:07.174" v="67"/>
          <ac:picMkLst>
            <pc:docMk/>
            <pc:sldMk cId="3670260925" sldId="257"/>
            <ac:picMk id="14" creationId="{1DB98731-DDF2-4976-833E-7FAAD6F72573}"/>
          </ac:picMkLst>
        </pc:picChg>
      </pc:sldChg>
      <pc:sldChg chg="addSp delSp modSp mod modClrScheme chgLayout">
        <pc:chgData name="VIRENDRA KUMAR VERMA" userId="S::virendra2001@iitg.ac.in::eaa9f545-4474-4b2b-b3ca-37f0be7657e1" providerId="AD" clId="Web-{A97CCC58-86DE-4E36-8800-1917CB3E6C96}" dt="2022-09-06T13:15:22.618" v="120" actId="20577"/>
        <pc:sldMkLst>
          <pc:docMk/>
          <pc:sldMk cId="3346066765" sldId="258"/>
        </pc:sldMkLst>
        <pc:spChg chg="mod">
          <ac:chgData name="VIRENDRA KUMAR VERMA" userId="S::virendra2001@iitg.ac.in::eaa9f545-4474-4b2b-b3ca-37f0be7657e1" providerId="AD" clId="Web-{A97CCC58-86DE-4E36-8800-1917CB3E6C96}" dt="2022-09-06T13:13:30.194" v="75" actId="1076"/>
          <ac:spMkLst>
            <pc:docMk/>
            <pc:sldMk cId="3346066765" sldId="258"/>
            <ac:spMk id="3" creationId="{A0D8057B-B152-49E3-B861-E13AA447A25E}"/>
          </ac:spMkLst>
        </pc:spChg>
        <pc:spChg chg="mod">
          <ac:chgData name="VIRENDRA KUMAR VERMA" userId="S::virendra2001@iitg.ac.in::eaa9f545-4474-4b2b-b3ca-37f0be7657e1" providerId="AD" clId="Web-{A97CCC58-86DE-4E36-8800-1917CB3E6C96}" dt="2022-09-06T13:11:07.174" v="67"/>
          <ac:spMkLst>
            <pc:docMk/>
            <pc:sldMk cId="3346066765" sldId="258"/>
            <ac:spMk id="4" creationId="{181E216E-C1EF-4EEA-8E71-FC2E0E66D53F}"/>
          </ac:spMkLst>
        </pc:spChg>
        <pc:spChg chg="mod">
          <ac:chgData name="VIRENDRA KUMAR VERMA" userId="S::virendra2001@iitg.ac.in::eaa9f545-4474-4b2b-b3ca-37f0be7657e1" providerId="AD" clId="Web-{A97CCC58-86DE-4E36-8800-1917CB3E6C96}" dt="2022-09-06T13:14:13.788" v="84" actId="1076"/>
          <ac:spMkLst>
            <pc:docMk/>
            <pc:sldMk cId="3346066765" sldId="258"/>
            <ac:spMk id="5" creationId="{742D0B01-1466-D774-3F7A-590B5B3F53CA}"/>
          </ac:spMkLst>
        </pc:spChg>
        <pc:spChg chg="mod">
          <ac:chgData name="VIRENDRA KUMAR VERMA" userId="S::virendra2001@iitg.ac.in::eaa9f545-4474-4b2b-b3ca-37f0be7657e1" providerId="AD" clId="Web-{A97CCC58-86DE-4E36-8800-1917CB3E6C96}" dt="2022-09-06T13:14:04.007" v="82" actId="14100"/>
          <ac:spMkLst>
            <pc:docMk/>
            <pc:sldMk cId="3346066765" sldId="258"/>
            <ac:spMk id="8" creationId="{40F5C7DF-34E7-4A0E-B0BB-C08A5DA85057}"/>
          </ac:spMkLst>
        </pc:spChg>
        <pc:spChg chg="add mod">
          <ac:chgData name="VIRENDRA KUMAR VERMA" userId="S::virendra2001@iitg.ac.in::eaa9f545-4474-4b2b-b3ca-37f0be7657e1" providerId="AD" clId="Web-{A97CCC58-86DE-4E36-8800-1917CB3E6C96}" dt="2022-09-06T13:15:22.618" v="120" actId="20577"/>
          <ac:spMkLst>
            <pc:docMk/>
            <pc:sldMk cId="3346066765" sldId="258"/>
            <ac:spMk id="9" creationId="{0C08E16D-8901-ACB5-9BCE-412219242221}"/>
          </ac:spMkLst>
        </pc:spChg>
        <pc:picChg chg="add del mod modCrop">
          <ac:chgData name="VIRENDRA KUMAR VERMA" userId="S::virendra2001@iitg.ac.in::eaa9f545-4474-4b2b-b3ca-37f0be7657e1" providerId="AD" clId="Web-{A97CCC58-86DE-4E36-8800-1917CB3E6C96}" dt="2022-09-06T12:57:46.373" v="8"/>
          <ac:picMkLst>
            <pc:docMk/>
            <pc:sldMk cId="3346066765" sldId="258"/>
            <ac:picMk id="2" creationId="{6919AB83-E483-3449-7533-2FAFDE7EC538}"/>
          </ac:picMkLst>
        </pc:picChg>
        <pc:picChg chg="mod">
          <ac:chgData name="VIRENDRA KUMAR VERMA" userId="S::virendra2001@iitg.ac.in::eaa9f545-4474-4b2b-b3ca-37f0be7657e1" providerId="AD" clId="Web-{A97CCC58-86DE-4E36-8800-1917CB3E6C96}" dt="2022-09-06T13:14:08.491" v="83" actId="1076"/>
          <ac:picMkLst>
            <pc:docMk/>
            <pc:sldMk cId="3346066765" sldId="258"/>
            <ac:picMk id="6" creationId="{01E43B6B-D8E1-4B33-BB62-6331E640C415}"/>
          </ac:picMkLst>
        </pc:picChg>
        <pc:picChg chg="add mod modCrop">
          <ac:chgData name="VIRENDRA KUMAR VERMA" userId="S::virendra2001@iitg.ac.in::eaa9f545-4474-4b2b-b3ca-37f0be7657e1" providerId="AD" clId="Web-{A97CCC58-86DE-4E36-8800-1917CB3E6C96}" dt="2022-09-06T13:13:24.131" v="74" actId="1076"/>
          <ac:picMkLst>
            <pc:docMk/>
            <pc:sldMk cId="3346066765" sldId="258"/>
            <ac:picMk id="7" creationId="{2EA3A238-E2BF-705B-87C6-744A01BF96FB}"/>
          </ac:picMkLst>
        </pc:picChg>
      </pc:sldChg>
      <pc:sldChg chg="modSp mod modClrScheme chgLayout">
        <pc:chgData name="VIRENDRA KUMAR VERMA" userId="S::virendra2001@iitg.ac.in::eaa9f545-4474-4b2b-b3ca-37f0be7657e1" providerId="AD" clId="Web-{A97CCC58-86DE-4E36-8800-1917CB3E6C96}" dt="2022-09-06T13:11:07.627" v="68"/>
        <pc:sldMkLst>
          <pc:docMk/>
          <pc:sldMk cId="1612891930" sldId="259"/>
        </pc:sldMkLst>
        <pc:spChg chg="mod">
          <ac:chgData name="VIRENDRA KUMAR VERMA" userId="S::virendra2001@iitg.ac.in::eaa9f545-4474-4b2b-b3ca-37f0be7657e1" providerId="AD" clId="Web-{A97CCC58-86DE-4E36-8800-1917CB3E6C96}" dt="2022-09-06T13:11:07.174" v="67"/>
          <ac:spMkLst>
            <pc:docMk/>
            <pc:sldMk cId="1612891930" sldId="259"/>
            <ac:spMk id="2" creationId="{1B2D66F9-820C-46A4-9D05-705C96030D84}"/>
          </ac:spMkLst>
        </pc:spChg>
        <pc:spChg chg="mod">
          <ac:chgData name="VIRENDRA KUMAR VERMA" userId="S::virendra2001@iitg.ac.in::eaa9f545-4474-4b2b-b3ca-37f0be7657e1" providerId="AD" clId="Web-{A97CCC58-86DE-4E36-8800-1917CB3E6C96}" dt="2022-09-06T13:11:07.174" v="67"/>
          <ac:spMkLst>
            <pc:docMk/>
            <pc:sldMk cId="1612891930" sldId="259"/>
            <ac:spMk id="3" creationId="{A7988CF4-03DD-4F2E-BEA5-FB072CE563DA}"/>
          </ac:spMkLst>
        </pc:spChg>
        <pc:spChg chg="mod">
          <ac:chgData name="VIRENDRA KUMAR VERMA" userId="S::virendra2001@iitg.ac.in::eaa9f545-4474-4b2b-b3ca-37f0be7657e1" providerId="AD" clId="Web-{A97CCC58-86DE-4E36-8800-1917CB3E6C96}" dt="2022-09-06T13:11:07.174" v="67"/>
          <ac:spMkLst>
            <pc:docMk/>
            <pc:sldMk cId="1612891930" sldId="259"/>
            <ac:spMk id="4" creationId="{2D415ADD-9C9B-44A9-A2F1-2E598B0FE022}"/>
          </ac:spMkLst>
        </pc:spChg>
      </pc:sldChg>
      <pc:sldChg chg="modSp mod modClrScheme chgLayout">
        <pc:chgData name="VIRENDRA KUMAR VERMA" userId="S::virendra2001@iitg.ac.in::eaa9f545-4474-4b2b-b3ca-37f0be7657e1" providerId="AD" clId="Web-{A97CCC58-86DE-4E36-8800-1917CB3E6C96}" dt="2022-09-06T13:11:07.627" v="68"/>
        <pc:sldMkLst>
          <pc:docMk/>
          <pc:sldMk cId="3779546206" sldId="260"/>
        </pc:sldMkLst>
        <pc:spChg chg="mod">
          <ac:chgData name="VIRENDRA KUMAR VERMA" userId="S::virendra2001@iitg.ac.in::eaa9f545-4474-4b2b-b3ca-37f0be7657e1" providerId="AD" clId="Web-{A97CCC58-86DE-4E36-8800-1917CB3E6C96}" dt="2022-09-06T13:11:07.174" v="67"/>
          <ac:spMkLst>
            <pc:docMk/>
            <pc:sldMk cId="3779546206" sldId="260"/>
            <ac:spMk id="2" creationId="{AAC3E479-4B9B-45F8-A7A7-BEBCA3F2D0BE}"/>
          </ac:spMkLst>
        </pc:spChg>
        <pc:spChg chg="mod">
          <ac:chgData name="VIRENDRA KUMAR VERMA" userId="S::virendra2001@iitg.ac.in::eaa9f545-4474-4b2b-b3ca-37f0be7657e1" providerId="AD" clId="Web-{A97CCC58-86DE-4E36-8800-1917CB3E6C96}" dt="2022-09-06T13:11:07.174" v="67"/>
          <ac:spMkLst>
            <pc:docMk/>
            <pc:sldMk cId="3779546206" sldId="260"/>
            <ac:spMk id="3" creationId="{A20B9FE7-AF1F-470C-BBC6-4FF3DCD5F36C}"/>
          </ac:spMkLst>
        </pc:spChg>
      </pc:sldChg>
      <pc:sldChg chg="modSp mod modClrScheme chgLayout">
        <pc:chgData name="VIRENDRA KUMAR VERMA" userId="S::virendra2001@iitg.ac.in::eaa9f545-4474-4b2b-b3ca-37f0be7657e1" providerId="AD" clId="Web-{A97CCC58-86DE-4E36-8800-1917CB3E6C96}" dt="2022-09-06T13:11:07.627" v="68"/>
        <pc:sldMkLst>
          <pc:docMk/>
          <pc:sldMk cId="2654141271" sldId="261"/>
        </pc:sldMkLst>
        <pc:spChg chg="mod">
          <ac:chgData name="VIRENDRA KUMAR VERMA" userId="S::virendra2001@iitg.ac.in::eaa9f545-4474-4b2b-b3ca-37f0be7657e1" providerId="AD" clId="Web-{A97CCC58-86DE-4E36-8800-1917CB3E6C96}" dt="2022-09-06T13:11:07.174" v="67"/>
          <ac:spMkLst>
            <pc:docMk/>
            <pc:sldMk cId="2654141271" sldId="261"/>
            <ac:spMk id="4" creationId="{6EB89459-5287-4D80-B39C-D64A04BC0204}"/>
          </ac:spMkLst>
        </pc:spChg>
        <pc:graphicFrameChg chg="mod modGraphic">
          <ac:chgData name="VIRENDRA KUMAR VERMA" userId="S::virendra2001@iitg.ac.in::eaa9f545-4474-4b2b-b3ca-37f0be7657e1" providerId="AD" clId="Web-{A97CCC58-86DE-4E36-8800-1917CB3E6C96}" dt="2022-09-06T13:11:07.174" v="67"/>
          <ac:graphicFrameMkLst>
            <pc:docMk/>
            <pc:sldMk cId="2654141271" sldId="261"/>
            <ac:graphicFrameMk id="2" creationId="{E5BA8D6D-C94B-46FF-9A00-E0F778E94FB8}"/>
          </ac:graphicFrameMkLst>
        </pc:graphicFrameChg>
      </pc:sldChg>
      <pc:sldChg chg="modSp mod modClrScheme chgLayout">
        <pc:chgData name="VIRENDRA KUMAR VERMA" userId="S::virendra2001@iitg.ac.in::eaa9f545-4474-4b2b-b3ca-37f0be7657e1" providerId="AD" clId="Web-{A97CCC58-86DE-4E36-8800-1917CB3E6C96}" dt="2022-09-06T13:11:07.627" v="68"/>
        <pc:sldMkLst>
          <pc:docMk/>
          <pc:sldMk cId="3809324662" sldId="262"/>
        </pc:sldMkLst>
        <pc:spChg chg="mod">
          <ac:chgData name="VIRENDRA KUMAR VERMA" userId="S::virendra2001@iitg.ac.in::eaa9f545-4474-4b2b-b3ca-37f0be7657e1" providerId="AD" clId="Web-{A97CCC58-86DE-4E36-8800-1917CB3E6C96}" dt="2022-09-06T13:11:07.174" v="67"/>
          <ac:spMkLst>
            <pc:docMk/>
            <pc:sldMk cId="3809324662" sldId="262"/>
            <ac:spMk id="5" creationId="{549DB5C1-BB3C-49D7-9615-FAE8F1CD7451}"/>
          </ac:spMkLst>
        </pc:spChg>
        <pc:spChg chg="mod">
          <ac:chgData name="VIRENDRA KUMAR VERMA" userId="S::virendra2001@iitg.ac.in::eaa9f545-4474-4b2b-b3ca-37f0be7657e1" providerId="AD" clId="Web-{A97CCC58-86DE-4E36-8800-1917CB3E6C96}" dt="2022-09-06T13:11:07.174" v="67"/>
          <ac:spMkLst>
            <pc:docMk/>
            <pc:sldMk cId="3809324662" sldId="262"/>
            <ac:spMk id="6" creationId="{2E94179C-03CD-060A-D575-291CDA328F5A}"/>
          </ac:spMkLst>
        </pc:spChg>
        <pc:spChg chg="mod">
          <ac:chgData name="VIRENDRA KUMAR VERMA" userId="S::virendra2001@iitg.ac.in::eaa9f545-4474-4b2b-b3ca-37f0be7657e1" providerId="AD" clId="Web-{A97CCC58-86DE-4E36-8800-1917CB3E6C96}" dt="2022-09-06T13:11:07.174" v="67"/>
          <ac:spMkLst>
            <pc:docMk/>
            <pc:sldMk cId="3809324662" sldId="262"/>
            <ac:spMk id="7" creationId="{C8CF2913-747A-D74F-0BF2-3E7671CFCD3B}"/>
          </ac:spMkLst>
        </pc:spChg>
        <pc:spChg chg="mod">
          <ac:chgData name="VIRENDRA KUMAR VERMA" userId="S::virendra2001@iitg.ac.in::eaa9f545-4474-4b2b-b3ca-37f0be7657e1" providerId="AD" clId="Web-{A97CCC58-86DE-4E36-8800-1917CB3E6C96}" dt="2022-09-06T13:11:07.174" v="67"/>
          <ac:spMkLst>
            <pc:docMk/>
            <pc:sldMk cId="3809324662" sldId="262"/>
            <ac:spMk id="9" creationId="{F9BBDD16-1911-4B41-89E1-294A9D44E616}"/>
          </ac:spMkLst>
        </pc:spChg>
        <pc:spChg chg="mod">
          <ac:chgData name="VIRENDRA KUMAR VERMA" userId="S::virendra2001@iitg.ac.in::eaa9f545-4474-4b2b-b3ca-37f0be7657e1" providerId="AD" clId="Web-{A97CCC58-86DE-4E36-8800-1917CB3E6C96}" dt="2022-09-06T13:11:07.174" v="67"/>
          <ac:spMkLst>
            <pc:docMk/>
            <pc:sldMk cId="3809324662" sldId="262"/>
            <ac:spMk id="10" creationId="{E0783859-B749-4BE8-9423-32D2587FF744}"/>
          </ac:spMkLst>
        </pc:spChg>
        <pc:picChg chg="mod">
          <ac:chgData name="VIRENDRA KUMAR VERMA" userId="S::virendra2001@iitg.ac.in::eaa9f545-4474-4b2b-b3ca-37f0be7657e1" providerId="AD" clId="Web-{A97CCC58-86DE-4E36-8800-1917CB3E6C96}" dt="2022-09-06T13:11:07.174" v="67"/>
          <ac:picMkLst>
            <pc:docMk/>
            <pc:sldMk cId="3809324662" sldId="262"/>
            <ac:picMk id="2" creationId="{DC16B1DC-1046-4D21-803C-00FEEA6F5A14}"/>
          </ac:picMkLst>
        </pc:picChg>
        <pc:picChg chg="mod">
          <ac:chgData name="VIRENDRA KUMAR VERMA" userId="S::virendra2001@iitg.ac.in::eaa9f545-4474-4b2b-b3ca-37f0be7657e1" providerId="AD" clId="Web-{A97CCC58-86DE-4E36-8800-1917CB3E6C96}" dt="2022-09-06T13:11:07.174" v="67"/>
          <ac:picMkLst>
            <pc:docMk/>
            <pc:sldMk cId="3809324662" sldId="262"/>
            <ac:picMk id="3" creationId="{89F9014A-2A90-4D28-B778-81A94EF4B4EE}"/>
          </ac:picMkLst>
        </pc:picChg>
        <pc:picChg chg="mod">
          <ac:chgData name="VIRENDRA KUMAR VERMA" userId="S::virendra2001@iitg.ac.in::eaa9f545-4474-4b2b-b3ca-37f0be7657e1" providerId="AD" clId="Web-{A97CCC58-86DE-4E36-8800-1917CB3E6C96}" dt="2022-09-06T13:11:07.174" v="67"/>
          <ac:picMkLst>
            <pc:docMk/>
            <pc:sldMk cId="3809324662" sldId="262"/>
            <ac:picMk id="4" creationId="{C8FBBD87-C614-4C4A-B15C-5E86363EFEC5}"/>
          </ac:picMkLst>
        </pc:picChg>
      </pc:sldChg>
      <pc:sldChg chg="modSp mod modClrScheme chgLayout">
        <pc:chgData name="VIRENDRA KUMAR VERMA" userId="S::virendra2001@iitg.ac.in::eaa9f545-4474-4b2b-b3ca-37f0be7657e1" providerId="AD" clId="Web-{A97CCC58-86DE-4E36-8800-1917CB3E6C96}" dt="2022-09-06T13:11:07.627" v="68"/>
        <pc:sldMkLst>
          <pc:docMk/>
          <pc:sldMk cId="245267287" sldId="263"/>
        </pc:sldMkLst>
        <pc:spChg chg="mod">
          <ac:chgData name="VIRENDRA KUMAR VERMA" userId="S::virendra2001@iitg.ac.in::eaa9f545-4474-4b2b-b3ca-37f0be7657e1" providerId="AD" clId="Web-{A97CCC58-86DE-4E36-8800-1917CB3E6C96}" dt="2022-09-06T13:11:07.174" v="67"/>
          <ac:spMkLst>
            <pc:docMk/>
            <pc:sldMk cId="245267287" sldId="263"/>
            <ac:spMk id="4" creationId="{02BE8AAD-66BF-4E01-82E7-C29A8688860D}"/>
          </ac:spMkLst>
        </pc:spChg>
        <pc:spChg chg="mod">
          <ac:chgData name="VIRENDRA KUMAR VERMA" userId="S::virendra2001@iitg.ac.in::eaa9f545-4474-4b2b-b3ca-37f0be7657e1" providerId="AD" clId="Web-{A97CCC58-86DE-4E36-8800-1917CB3E6C96}" dt="2022-09-06T13:11:07.174" v="67"/>
          <ac:spMkLst>
            <pc:docMk/>
            <pc:sldMk cId="245267287" sldId="263"/>
            <ac:spMk id="5" creationId="{B072A45A-E790-4F9B-8F8C-A542ABD03177}"/>
          </ac:spMkLst>
        </pc:spChg>
        <pc:spChg chg="mod">
          <ac:chgData name="VIRENDRA KUMAR VERMA" userId="S::virendra2001@iitg.ac.in::eaa9f545-4474-4b2b-b3ca-37f0be7657e1" providerId="AD" clId="Web-{A97CCC58-86DE-4E36-8800-1917CB3E6C96}" dt="2022-09-06T13:11:07.174" v="67"/>
          <ac:spMkLst>
            <pc:docMk/>
            <pc:sldMk cId="245267287" sldId="263"/>
            <ac:spMk id="6" creationId="{DD5A4FE4-7AAB-4FE5-ABCF-A057E23CB0B8}"/>
          </ac:spMkLst>
        </pc:spChg>
        <pc:picChg chg="mod">
          <ac:chgData name="VIRENDRA KUMAR VERMA" userId="S::virendra2001@iitg.ac.in::eaa9f545-4474-4b2b-b3ca-37f0be7657e1" providerId="AD" clId="Web-{A97CCC58-86DE-4E36-8800-1917CB3E6C96}" dt="2022-09-06T13:11:07.174" v="67"/>
          <ac:picMkLst>
            <pc:docMk/>
            <pc:sldMk cId="245267287" sldId="263"/>
            <ac:picMk id="2" creationId="{278360F5-EA47-416E-B061-539926D29960}"/>
          </ac:picMkLst>
        </pc:picChg>
        <pc:picChg chg="mod">
          <ac:chgData name="VIRENDRA KUMAR VERMA" userId="S::virendra2001@iitg.ac.in::eaa9f545-4474-4b2b-b3ca-37f0be7657e1" providerId="AD" clId="Web-{A97CCC58-86DE-4E36-8800-1917CB3E6C96}" dt="2022-09-06T13:11:07.174" v="67"/>
          <ac:picMkLst>
            <pc:docMk/>
            <pc:sldMk cId="245267287" sldId="263"/>
            <ac:picMk id="3" creationId="{9ECEC5E6-238C-4773-A67B-672C45718205}"/>
          </ac:picMkLst>
        </pc:picChg>
      </pc:sldChg>
      <pc:sldChg chg="modSp mod modClrScheme chgLayout">
        <pc:chgData name="VIRENDRA KUMAR VERMA" userId="S::virendra2001@iitg.ac.in::eaa9f545-4474-4b2b-b3ca-37f0be7657e1" providerId="AD" clId="Web-{A97CCC58-86DE-4E36-8800-1917CB3E6C96}" dt="2022-09-06T13:11:07.627" v="68"/>
        <pc:sldMkLst>
          <pc:docMk/>
          <pc:sldMk cId="2251435835" sldId="264"/>
        </pc:sldMkLst>
        <pc:spChg chg="mod">
          <ac:chgData name="VIRENDRA KUMAR VERMA" userId="S::virendra2001@iitg.ac.in::eaa9f545-4474-4b2b-b3ca-37f0be7657e1" providerId="AD" clId="Web-{A97CCC58-86DE-4E36-8800-1917CB3E6C96}" dt="2022-09-06T13:11:07.174" v="67"/>
          <ac:spMkLst>
            <pc:docMk/>
            <pc:sldMk cId="2251435835" sldId="264"/>
            <ac:spMk id="2" creationId="{6FEAEFD3-8664-47D1-A658-32B1AC0663C9}"/>
          </ac:spMkLst>
        </pc:spChg>
        <pc:spChg chg="mod">
          <ac:chgData name="VIRENDRA KUMAR VERMA" userId="S::virendra2001@iitg.ac.in::eaa9f545-4474-4b2b-b3ca-37f0be7657e1" providerId="AD" clId="Web-{A97CCC58-86DE-4E36-8800-1917CB3E6C96}" dt="2022-09-06T13:11:07.174" v="67"/>
          <ac:spMkLst>
            <pc:docMk/>
            <pc:sldMk cId="2251435835" sldId="264"/>
            <ac:spMk id="3" creationId="{630D9CF0-7715-442C-B16B-09F7EF4F2672}"/>
          </ac:spMkLst>
        </pc:spChg>
      </pc:sldChg>
      <pc:sldChg chg="modSp mod modClrScheme chgLayout">
        <pc:chgData name="VIRENDRA KUMAR VERMA" userId="S::virendra2001@iitg.ac.in::eaa9f545-4474-4b2b-b3ca-37f0be7657e1" providerId="AD" clId="Web-{A97CCC58-86DE-4E36-8800-1917CB3E6C96}" dt="2022-09-06T13:11:07.627" v="68"/>
        <pc:sldMkLst>
          <pc:docMk/>
          <pc:sldMk cId="216685808" sldId="265"/>
        </pc:sldMkLst>
        <pc:spChg chg="mod">
          <ac:chgData name="VIRENDRA KUMAR VERMA" userId="S::virendra2001@iitg.ac.in::eaa9f545-4474-4b2b-b3ca-37f0be7657e1" providerId="AD" clId="Web-{A97CCC58-86DE-4E36-8800-1917CB3E6C96}" dt="2022-09-06T13:11:07.174" v="67"/>
          <ac:spMkLst>
            <pc:docMk/>
            <pc:sldMk cId="216685808" sldId="265"/>
            <ac:spMk id="2" creationId="{58838639-CE84-4E2E-9FD2-293ADDD76151}"/>
          </ac:spMkLst>
        </pc:spChg>
        <pc:graphicFrameChg chg="mod">
          <ac:chgData name="VIRENDRA KUMAR VERMA" userId="S::virendra2001@iitg.ac.in::eaa9f545-4474-4b2b-b3ca-37f0be7657e1" providerId="AD" clId="Web-{A97CCC58-86DE-4E36-8800-1917CB3E6C96}" dt="2022-09-06T13:11:07.174" v="67"/>
          <ac:graphicFrameMkLst>
            <pc:docMk/>
            <pc:sldMk cId="216685808" sldId="265"/>
            <ac:graphicFrameMk id="3" creationId="{0D25A1E2-D0E3-449A-88D2-37CABE5C1E55}"/>
          </ac:graphicFrameMkLst>
        </pc:graphicFrameChg>
      </pc:sldChg>
      <pc:sldChg chg="modSp mod modClrScheme chgLayout">
        <pc:chgData name="VIRENDRA KUMAR VERMA" userId="S::virendra2001@iitg.ac.in::eaa9f545-4474-4b2b-b3ca-37f0be7657e1" providerId="AD" clId="Web-{A97CCC58-86DE-4E36-8800-1917CB3E6C96}" dt="2022-09-06T13:11:07.627" v="68"/>
        <pc:sldMkLst>
          <pc:docMk/>
          <pc:sldMk cId="3070125426" sldId="266"/>
        </pc:sldMkLst>
        <pc:spChg chg="mod">
          <ac:chgData name="VIRENDRA KUMAR VERMA" userId="S::virendra2001@iitg.ac.in::eaa9f545-4474-4b2b-b3ca-37f0be7657e1" providerId="AD" clId="Web-{A97CCC58-86DE-4E36-8800-1917CB3E6C96}" dt="2022-09-06T13:11:07.174" v="67"/>
          <ac:spMkLst>
            <pc:docMk/>
            <pc:sldMk cId="3070125426" sldId="266"/>
            <ac:spMk id="2" creationId="{D09AA64F-3D60-45DC-991E-EAC7C03AA7A1}"/>
          </ac:spMkLst>
        </pc:spChg>
      </pc:sldChg>
      <pc:sldMasterChg chg="modSp add del addSldLayout delSldLayout modSldLayout">
        <pc:chgData name="VIRENDRA KUMAR VERMA" userId="S::virendra2001@iitg.ac.in::eaa9f545-4474-4b2b-b3ca-37f0be7657e1" providerId="AD" clId="Web-{A97CCC58-86DE-4E36-8800-1917CB3E6C96}" dt="2022-09-06T13:11:07.627" v="68"/>
        <pc:sldMasterMkLst>
          <pc:docMk/>
          <pc:sldMasterMk cId="3442799800" sldId="2147483672"/>
        </pc:sldMasterMkLst>
        <pc:spChg chg="mod">
          <ac:chgData name="VIRENDRA KUMAR VERMA" userId="S::virendra2001@iitg.ac.in::eaa9f545-4474-4b2b-b3ca-37f0be7657e1" providerId="AD" clId="Web-{A97CCC58-86DE-4E36-8800-1917CB3E6C96}" dt="2022-09-06T13:11:07.174" v="67"/>
          <ac:spMkLst>
            <pc:docMk/>
            <pc:sldMasterMk cId="3442799800" sldId="2147483672"/>
            <ac:spMk id="2"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ac:spMk id="3"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ac:spMk id="4"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ac:spMk id="5"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ac:spMk id="6" creationId="{00000000-0000-0000-0000-000000000000}"/>
          </ac:spMkLst>
        </pc:spChg>
        <pc:sldLayoutChg chg="modSp add del">
          <pc:chgData name="VIRENDRA KUMAR VERMA" userId="S::virendra2001@iitg.ac.in::eaa9f545-4474-4b2b-b3ca-37f0be7657e1" providerId="AD" clId="Web-{A97CCC58-86DE-4E36-8800-1917CB3E6C96}" dt="2022-09-06T13:11:07.627" v="68"/>
          <pc:sldLayoutMkLst>
            <pc:docMk/>
            <pc:sldMasterMk cId="3442799800" sldId="2147483672"/>
            <pc:sldLayoutMk cId="860958997" sldId="2147483673"/>
          </pc:sldLayoutMkLst>
          <pc:spChg chg="mod">
            <ac:chgData name="VIRENDRA KUMAR VERMA" userId="S::virendra2001@iitg.ac.in::eaa9f545-4474-4b2b-b3ca-37f0be7657e1" providerId="AD" clId="Web-{A97CCC58-86DE-4E36-8800-1917CB3E6C96}" dt="2022-09-06T13:11:07.174" v="67"/>
            <ac:spMkLst>
              <pc:docMk/>
              <pc:sldMasterMk cId="3442799800" sldId="2147483672"/>
              <pc:sldLayoutMk cId="860958997" sldId="2147483673"/>
              <ac:spMk id="2"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860958997" sldId="2147483673"/>
              <ac:spMk id="3" creationId="{00000000-0000-0000-0000-000000000000}"/>
            </ac:spMkLst>
          </pc:spChg>
        </pc:sldLayoutChg>
        <pc:sldLayoutChg chg="add del">
          <pc:chgData name="VIRENDRA KUMAR VERMA" userId="S::virendra2001@iitg.ac.in::eaa9f545-4474-4b2b-b3ca-37f0be7657e1" providerId="AD" clId="Web-{A97CCC58-86DE-4E36-8800-1917CB3E6C96}" dt="2022-09-06T13:11:07.627" v="68"/>
          <pc:sldLayoutMkLst>
            <pc:docMk/>
            <pc:sldMasterMk cId="3442799800" sldId="2147483672"/>
            <pc:sldLayoutMk cId="1580979627" sldId="2147483674"/>
          </pc:sldLayoutMkLst>
        </pc:sldLayoutChg>
        <pc:sldLayoutChg chg="modSp add del">
          <pc:chgData name="VIRENDRA KUMAR VERMA" userId="S::virendra2001@iitg.ac.in::eaa9f545-4474-4b2b-b3ca-37f0be7657e1" providerId="AD" clId="Web-{A97CCC58-86DE-4E36-8800-1917CB3E6C96}" dt="2022-09-06T13:11:07.627" v="68"/>
          <pc:sldLayoutMkLst>
            <pc:docMk/>
            <pc:sldMasterMk cId="3442799800" sldId="2147483672"/>
            <pc:sldLayoutMk cId="4266026990" sldId="2147483675"/>
          </pc:sldLayoutMkLst>
          <pc:spChg chg="mod">
            <ac:chgData name="VIRENDRA KUMAR VERMA" userId="S::virendra2001@iitg.ac.in::eaa9f545-4474-4b2b-b3ca-37f0be7657e1" providerId="AD" clId="Web-{A97CCC58-86DE-4E36-8800-1917CB3E6C96}" dt="2022-09-06T13:11:07.174" v="67"/>
            <ac:spMkLst>
              <pc:docMk/>
              <pc:sldMasterMk cId="3442799800" sldId="2147483672"/>
              <pc:sldLayoutMk cId="4266026990" sldId="2147483675"/>
              <ac:spMk id="2"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4266026990" sldId="2147483675"/>
              <ac:spMk id="3" creationId="{00000000-0000-0000-0000-000000000000}"/>
            </ac:spMkLst>
          </pc:spChg>
        </pc:sldLayoutChg>
        <pc:sldLayoutChg chg="modSp add del">
          <pc:chgData name="VIRENDRA KUMAR VERMA" userId="S::virendra2001@iitg.ac.in::eaa9f545-4474-4b2b-b3ca-37f0be7657e1" providerId="AD" clId="Web-{A97CCC58-86DE-4E36-8800-1917CB3E6C96}" dt="2022-09-06T13:11:07.627" v="68"/>
          <pc:sldLayoutMkLst>
            <pc:docMk/>
            <pc:sldMasterMk cId="3442799800" sldId="2147483672"/>
            <pc:sldLayoutMk cId="1249627907" sldId="2147483676"/>
          </pc:sldLayoutMkLst>
          <pc:spChg chg="mod">
            <ac:chgData name="VIRENDRA KUMAR VERMA" userId="S::virendra2001@iitg.ac.in::eaa9f545-4474-4b2b-b3ca-37f0be7657e1" providerId="AD" clId="Web-{A97CCC58-86DE-4E36-8800-1917CB3E6C96}" dt="2022-09-06T13:11:07.174" v="67"/>
            <ac:spMkLst>
              <pc:docMk/>
              <pc:sldMasterMk cId="3442799800" sldId="2147483672"/>
              <pc:sldLayoutMk cId="1249627907" sldId="2147483676"/>
              <ac:spMk id="3"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1249627907" sldId="2147483676"/>
              <ac:spMk id="4" creationId="{00000000-0000-0000-0000-000000000000}"/>
            </ac:spMkLst>
          </pc:spChg>
        </pc:sldLayoutChg>
        <pc:sldLayoutChg chg="modSp add del">
          <pc:chgData name="VIRENDRA KUMAR VERMA" userId="S::virendra2001@iitg.ac.in::eaa9f545-4474-4b2b-b3ca-37f0be7657e1" providerId="AD" clId="Web-{A97CCC58-86DE-4E36-8800-1917CB3E6C96}" dt="2022-09-06T13:11:07.627" v="68"/>
          <pc:sldLayoutMkLst>
            <pc:docMk/>
            <pc:sldMasterMk cId="3442799800" sldId="2147483672"/>
            <pc:sldLayoutMk cId="2025564511" sldId="2147483677"/>
          </pc:sldLayoutMkLst>
          <pc:spChg chg="mod">
            <ac:chgData name="VIRENDRA KUMAR VERMA" userId="S::virendra2001@iitg.ac.in::eaa9f545-4474-4b2b-b3ca-37f0be7657e1" providerId="AD" clId="Web-{A97CCC58-86DE-4E36-8800-1917CB3E6C96}" dt="2022-09-06T13:11:07.174" v="67"/>
            <ac:spMkLst>
              <pc:docMk/>
              <pc:sldMasterMk cId="3442799800" sldId="2147483672"/>
              <pc:sldLayoutMk cId="2025564511" sldId="2147483677"/>
              <ac:spMk id="2"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2025564511" sldId="2147483677"/>
              <ac:spMk id="3"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2025564511" sldId="2147483677"/>
              <ac:spMk id="4"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2025564511" sldId="2147483677"/>
              <ac:spMk id="5"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2025564511" sldId="2147483677"/>
              <ac:spMk id="6" creationId="{00000000-0000-0000-0000-000000000000}"/>
            </ac:spMkLst>
          </pc:spChg>
        </pc:sldLayoutChg>
        <pc:sldLayoutChg chg="add del">
          <pc:chgData name="VIRENDRA KUMAR VERMA" userId="S::virendra2001@iitg.ac.in::eaa9f545-4474-4b2b-b3ca-37f0be7657e1" providerId="AD" clId="Web-{A97CCC58-86DE-4E36-8800-1917CB3E6C96}" dt="2022-09-06T13:11:07.627" v="68"/>
          <pc:sldLayoutMkLst>
            <pc:docMk/>
            <pc:sldMasterMk cId="3442799800" sldId="2147483672"/>
            <pc:sldLayoutMk cId="2302903230" sldId="2147483678"/>
          </pc:sldLayoutMkLst>
        </pc:sldLayoutChg>
        <pc:sldLayoutChg chg="add del">
          <pc:chgData name="VIRENDRA KUMAR VERMA" userId="S::virendra2001@iitg.ac.in::eaa9f545-4474-4b2b-b3ca-37f0be7657e1" providerId="AD" clId="Web-{A97CCC58-86DE-4E36-8800-1917CB3E6C96}" dt="2022-09-06T13:11:07.627" v="68"/>
          <pc:sldLayoutMkLst>
            <pc:docMk/>
            <pc:sldMasterMk cId="3442799800" sldId="2147483672"/>
            <pc:sldLayoutMk cId="1847122870" sldId="2147483679"/>
          </pc:sldLayoutMkLst>
        </pc:sldLayoutChg>
        <pc:sldLayoutChg chg="modSp add del">
          <pc:chgData name="VIRENDRA KUMAR VERMA" userId="S::virendra2001@iitg.ac.in::eaa9f545-4474-4b2b-b3ca-37f0be7657e1" providerId="AD" clId="Web-{A97CCC58-86DE-4E36-8800-1917CB3E6C96}" dt="2022-09-06T13:11:07.627" v="68"/>
          <pc:sldLayoutMkLst>
            <pc:docMk/>
            <pc:sldMasterMk cId="3442799800" sldId="2147483672"/>
            <pc:sldLayoutMk cId="905533037" sldId="2147483680"/>
          </pc:sldLayoutMkLst>
          <pc:spChg chg="mod">
            <ac:chgData name="VIRENDRA KUMAR VERMA" userId="S::virendra2001@iitg.ac.in::eaa9f545-4474-4b2b-b3ca-37f0be7657e1" providerId="AD" clId="Web-{A97CCC58-86DE-4E36-8800-1917CB3E6C96}" dt="2022-09-06T13:11:07.174" v="67"/>
            <ac:spMkLst>
              <pc:docMk/>
              <pc:sldMasterMk cId="3442799800" sldId="2147483672"/>
              <pc:sldLayoutMk cId="905533037" sldId="2147483680"/>
              <ac:spMk id="2"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905533037" sldId="2147483680"/>
              <ac:spMk id="3"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905533037" sldId="2147483680"/>
              <ac:spMk id="4" creationId="{00000000-0000-0000-0000-000000000000}"/>
            </ac:spMkLst>
          </pc:spChg>
        </pc:sldLayoutChg>
        <pc:sldLayoutChg chg="modSp add del">
          <pc:chgData name="VIRENDRA KUMAR VERMA" userId="S::virendra2001@iitg.ac.in::eaa9f545-4474-4b2b-b3ca-37f0be7657e1" providerId="AD" clId="Web-{A97CCC58-86DE-4E36-8800-1917CB3E6C96}" dt="2022-09-06T13:11:07.627" v="68"/>
          <pc:sldLayoutMkLst>
            <pc:docMk/>
            <pc:sldMasterMk cId="3442799800" sldId="2147483672"/>
            <pc:sldLayoutMk cId="2929043657" sldId="2147483681"/>
          </pc:sldLayoutMkLst>
          <pc:spChg chg="mod">
            <ac:chgData name="VIRENDRA KUMAR VERMA" userId="S::virendra2001@iitg.ac.in::eaa9f545-4474-4b2b-b3ca-37f0be7657e1" providerId="AD" clId="Web-{A97CCC58-86DE-4E36-8800-1917CB3E6C96}" dt="2022-09-06T13:11:07.174" v="67"/>
            <ac:spMkLst>
              <pc:docMk/>
              <pc:sldMasterMk cId="3442799800" sldId="2147483672"/>
              <pc:sldLayoutMk cId="2929043657" sldId="2147483681"/>
              <ac:spMk id="2"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2929043657" sldId="2147483681"/>
              <ac:spMk id="3"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2929043657" sldId="2147483681"/>
              <ac:spMk id="4" creationId="{00000000-0000-0000-0000-000000000000}"/>
            </ac:spMkLst>
          </pc:spChg>
        </pc:sldLayoutChg>
        <pc:sldLayoutChg chg="add del">
          <pc:chgData name="VIRENDRA KUMAR VERMA" userId="S::virendra2001@iitg.ac.in::eaa9f545-4474-4b2b-b3ca-37f0be7657e1" providerId="AD" clId="Web-{A97CCC58-86DE-4E36-8800-1917CB3E6C96}" dt="2022-09-06T13:11:07.627" v="68"/>
          <pc:sldLayoutMkLst>
            <pc:docMk/>
            <pc:sldMasterMk cId="3442799800" sldId="2147483672"/>
            <pc:sldLayoutMk cId="730946935" sldId="2147483682"/>
          </pc:sldLayoutMkLst>
        </pc:sldLayoutChg>
        <pc:sldLayoutChg chg="modSp add del">
          <pc:chgData name="VIRENDRA KUMAR VERMA" userId="S::virendra2001@iitg.ac.in::eaa9f545-4474-4b2b-b3ca-37f0be7657e1" providerId="AD" clId="Web-{A97CCC58-86DE-4E36-8800-1917CB3E6C96}" dt="2022-09-06T13:11:07.627" v="68"/>
          <pc:sldLayoutMkLst>
            <pc:docMk/>
            <pc:sldMasterMk cId="3442799800" sldId="2147483672"/>
            <pc:sldLayoutMk cId="1151920184" sldId="2147483683"/>
          </pc:sldLayoutMkLst>
          <pc:spChg chg="mod">
            <ac:chgData name="VIRENDRA KUMAR VERMA" userId="S::virendra2001@iitg.ac.in::eaa9f545-4474-4b2b-b3ca-37f0be7657e1" providerId="AD" clId="Web-{A97CCC58-86DE-4E36-8800-1917CB3E6C96}" dt="2022-09-06T13:11:07.174" v="67"/>
            <ac:spMkLst>
              <pc:docMk/>
              <pc:sldMasterMk cId="3442799800" sldId="2147483672"/>
              <pc:sldLayoutMk cId="1151920184" sldId="2147483683"/>
              <ac:spMk id="2" creationId="{00000000-0000-0000-0000-000000000000}"/>
            </ac:spMkLst>
          </pc:spChg>
          <pc:spChg chg="mod">
            <ac:chgData name="VIRENDRA KUMAR VERMA" userId="S::virendra2001@iitg.ac.in::eaa9f545-4474-4b2b-b3ca-37f0be7657e1" providerId="AD" clId="Web-{A97CCC58-86DE-4E36-8800-1917CB3E6C96}" dt="2022-09-06T13:11:07.174" v="67"/>
            <ac:spMkLst>
              <pc:docMk/>
              <pc:sldMasterMk cId="3442799800" sldId="2147483672"/>
              <pc:sldLayoutMk cId="1151920184" sldId="2147483683"/>
              <ac:spMk id="3" creationId="{00000000-0000-0000-0000-000000000000}"/>
            </ac:spMkLst>
          </pc:spChg>
        </pc:sldLayoutChg>
      </pc:sldMasterChg>
      <pc:sldMasterChg chg="add del addSldLayout delSldLayout modSldLayout">
        <pc:chgData name="VIRENDRA KUMAR VERMA" userId="S::virendra2001@iitg.ac.in::eaa9f545-4474-4b2b-b3ca-37f0be7657e1" providerId="AD" clId="Web-{A97CCC58-86DE-4E36-8800-1917CB3E6C96}" dt="2022-09-06T13:10:40.408" v="65"/>
        <pc:sldMasterMkLst>
          <pc:docMk/>
          <pc:sldMasterMk cId="2673722788" sldId="2147483684"/>
        </pc:sldMasterMkLst>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920741421" sldId="2147483685"/>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121181420" sldId="2147483686"/>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1631120609" sldId="2147483687"/>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2803895413" sldId="2147483688"/>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3074688017" sldId="2147483689"/>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3931499852" sldId="2147483690"/>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2507211459" sldId="2147483691"/>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2680669657" sldId="2147483692"/>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2195484483" sldId="2147483693"/>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3825699213" sldId="2147483694"/>
          </pc:sldLayoutMkLst>
        </pc:sldLayoutChg>
        <pc:sldLayoutChg chg="add del mod replId">
          <pc:chgData name="VIRENDRA KUMAR VERMA" userId="S::virendra2001@iitg.ac.in::eaa9f545-4474-4b2b-b3ca-37f0be7657e1" providerId="AD" clId="Web-{A97CCC58-86DE-4E36-8800-1917CB3E6C96}" dt="2022-09-06T13:10:40.408" v="65"/>
          <pc:sldLayoutMkLst>
            <pc:docMk/>
            <pc:sldMasterMk cId="2673722788" sldId="2147483684"/>
            <pc:sldLayoutMk cId="2719609291" sldId="2147483695"/>
          </pc:sldLayoutMkLst>
        </pc:sldLayoutChg>
      </pc:sldMasterChg>
      <pc:sldMasterChg chg="add addSldLayout modSldLayout">
        <pc:chgData name="VIRENDRA KUMAR VERMA" userId="S::virendra2001@iitg.ac.in::eaa9f545-4474-4b2b-b3ca-37f0be7657e1" providerId="AD" clId="Web-{A97CCC58-86DE-4E36-8800-1917CB3E6C96}" dt="2022-09-06T13:11:07.627" v="68"/>
        <pc:sldMasterMkLst>
          <pc:docMk/>
          <pc:sldMasterMk cId="4116775550" sldId="2147483684"/>
        </pc:sldMasterMkLst>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2544851883" sldId="2147483685"/>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4192001065" sldId="2147483686"/>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171306221" sldId="2147483687"/>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2059002392" sldId="2147483688"/>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3185710637" sldId="2147483689"/>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4184847652" sldId="2147483690"/>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2885894797" sldId="2147483691"/>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4240143987" sldId="2147483692"/>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2220872725" sldId="2147483693"/>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2981280048" sldId="2147483694"/>
          </pc:sldLayoutMkLst>
        </pc:sldLayoutChg>
        <pc:sldLayoutChg chg="add mod replId">
          <pc:chgData name="VIRENDRA KUMAR VERMA" userId="S::virendra2001@iitg.ac.in::eaa9f545-4474-4b2b-b3ca-37f0be7657e1" providerId="AD" clId="Web-{A97CCC58-86DE-4E36-8800-1917CB3E6C96}" dt="2022-09-06T13:11:07.627" v="68"/>
          <pc:sldLayoutMkLst>
            <pc:docMk/>
            <pc:sldMasterMk cId="4116775550" sldId="2147483684"/>
            <pc:sldLayoutMk cId="4070124437" sldId="2147483695"/>
          </pc:sldLayoutMkLst>
        </pc:sldLayoutChg>
      </pc:sldMasterChg>
    </pc:docChg>
  </pc:docChgLst>
  <pc:docChgLst>
    <pc:chgData name="VIRENDRA KUMAR VERMA" userId="S::virendra2001@iitg.ac.in::eaa9f545-4474-4b2b-b3ca-37f0be7657e1" providerId="AD" clId="Web-{811AFB31-AC86-4EFB-994A-6F553894D4C3}"/>
    <pc:docChg chg="modSld">
      <pc:chgData name="VIRENDRA KUMAR VERMA" userId="S::virendra2001@iitg.ac.in::eaa9f545-4474-4b2b-b3ca-37f0be7657e1" providerId="AD" clId="Web-{811AFB31-AC86-4EFB-994A-6F553894D4C3}" dt="2022-09-07T11:45:37.839" v="47" actId="1076"/>
      <pc:docMkLst>
        <pc:docMk/>
      </pc:docMkLst>
      <pc:sldChg chg="modSp">
        <pc:chgData name="VIRENDRA KUMAR VERMA" userId="S::virendra2001@iitg.ac.in::eaa9f545-4474-4b2b-b3ca-37f0be7657e1" providerId="AD" clId="Web-{811AFB31-AC86-4EFB-994A-6F553894D4C3}" dt="2022-09-07T11:45:07.994" v="46" actId="20577"/>
        <pc:sldMkLst>
          <pc:docMk/>
          <pc:sldMk cId="3980561033" sldId="256"/>
        </pc:sldMkLst>
        <pc:spChg chg="mod">
          <ac:chgData name="VIRENDRA KUMAR VERMA" userId="S::virendra2001@iitg.ac.in::eaa9f545-4474-4b2b-b3ca-37f0be7657e1" providerId="AD" clId="Web-{811AFB31-AC86-4EFB-994A-6F553894D4C3}" dt="2022-09-07T11:44:54.900" v="41" actId="1076"/>
          <ac:spMkLst>
            <pc:docMk/>
            <pc:sldMk cId="3980561033" sldId="256"/>
            <ac:spMk id="2" creationId="{196D221B-52BA-4487-8856-B0BCAC9801E0}"/>
          </ac:spMkLst>
        </pc:spChg>
        <pc:spChg chg="mod">
          <ac:chgData name="VIRENDRA KUMAR VERMA" userId="S::virendra2001@iitg.ac.in::eaa9f545-4474-4b2b-b3ca-37f0be7657e1" providerId="AD" clId="Web-{811AFB31-AC86-4EFB-994A-6F553894D4C3}" dt="2022-09-07T11:45:07.994" v="46" actId="20577"/>
          <ac:spMkLst>
            <pc:docMk/>
            <pc:sldMk cId="3980561033" sldId="256"/>
            <ac:spMk id="3" creationId="{69823E04-9C02-48AB-88CA-5145A853670A}"/>
          </ac:spMkLst>
        </pc:spChg>
        <pc:spChg chg="mod">
          <ac:chgData name="VIRENDRA KUMAR VERMA" userId="S::virendra2001@iitg.ac.in::eaa9f545-4474-4b2b-b3ca-37f0be7657e1" providerId="AD" clId="Web-{811AFB31-AC86-4EFB-994A-6F553894D4C3}" dt="2022-09-07T11:44:35.149" v="37" actId="1076"/>
          <ac:spMkLst>
            <pc:docMk/>
            <pc:sldMk cId="3980561033" sldId="256"/>
            <ac:spMk id="5" creationId="{39A53E7B-743D-48C4-A7E6-80DF4FC49CC4}"/>
          </ac:spMkLst>
        </pc:spChg>
        <pc:picChg chg="mod">
          <ac:chgData name="VIRENDRA KUMAR VERMA" userId="S::virendra2001@iitg.ac.in::eaa9f545-4474-4b2b-b3ca-37f0be7657e1" providerId="AD" clId="Web-{811AFB31-AC86-4EFB-994A-6F553894D4C3}" dt="2022-09-07T11:44:50.384" v="40" actId="1076"/>
          <ac:picMkLst>
            <pc:docMk/>
            <pc:sldMk cId="3980561033" sldId="256"/>
            <ac:picMk id="4" creationId="{E05E75A1-D5AF-4BF6-A97C-8A09C1F8385E}"/>
          </ac:picMkLst>
        </pc:picChg>
        <pc:picChg chg="mod">
          <ac:chgData name="VIRENDRA KUMAR VERMA" userId="S::virendra2001@iitg.ac.in::eaa9f545-4474-4b2b-b3ca-37f0be7657e1" providerId="AD" clId="Web-{811AFB31-AC86-4EFB-994A-6F553894D4C3}" dt="2022-09-07T11:44:42.696" v="38" actId="1076"/>
          <ac:picMkLst>
            <pc:docMk/>
            <pc:sldMk cId="3980561033" sldId="256"/>
            <ac:picMk id="6" creationId="{66BD67D7-3E78-47A9-908B-1868D44C5154}"/>
          </ac:picMkLst>
        </pc:picChg>
      </pc:sldChg>
      <pc:sldChg chg="modSp">
        <pc:chgData name="VIRENDRA KUMAR VERMA" userId="S::virendra2001@iitg.ac.in::eaa9f545-4474-4b2b-b3ca-37f0be7657e1" providerId="AD" clId="Web-{811AFB31-AC86-4EFB-994A-6F553894D4C3}" dt="2022-09-07T11:40:45.048" v="0" actId="14100"/>
        <pc:sldMkLst>
          <pc:docMk/>
          <pc:sldMk cId="1612891930" sldId="259"/>
        </pc:sldMkLst>
        <pc:spChg chg="mod">
          <ac:chgData name="VIRENDRA KUMAR VERMA" userId="S::virendra2001@iitg.ac.in::eaa9f545-4474-4b2b-b3ca-37f0be7657e1" providerId="AD" clId="Web-{811AFB31-AC86-4EFB-994A-6F553894D4C3}" dt="2022-09-07T11:40:45.048" v="0" actId="14100"/>
          <ac:spMkLst>
            <pc:docMk/>
            <pc:sldMk cId="1612891930" sldId="259"/>
            <ac:spMk id="1226" creationId="{A02B1863-E5CE-9E49-CF15-23718CECA353}"/>
          </ac:spMkLst>
        </pc:spChg>
      </pc:sldChg>
      <pc:sldChg chg="modSp">
        <pc:chgData name="VIRENDRA KUMAR VERMA" userId="S::virendra2001@iitg.ac.in::eaa9f545-4474-4b2b-b3ca-37f0be7657e1" providerId="AD" clId="Web-{811AFB31-AC86-4EFB-994A-6F553894D4C3}" dt="2022-09-07T11:42:15.770" v="22" actId="14100"/>
        <pc:sldMkLst>
          <pc:docMk/>
          <pc:sldMk cId="3779546206" sldId="260"/>
        </pc:sldMkLst>
        <pc:spChg chg="mod">
          <ac:chgData name="VIRENDRA KUMAR VERMA" userId="S::virendra2001@iitg.ac.in::eaa9f545-4474-4b2b-b3ca-37f0be7657e1" providerId="AD" clId="Web-{811AFB31-AC86-4EFB-994A-6F553894D4C3}" dt="2022-09-07T11:42:15.770" v="22" actId="14100"/>
          <ac:spMkLst>
            <pc:docMk/>
            <pc:sldMk cId="3779546206" sldId="260"/>
            <ac:spMk id="2" creationId="{AAC3E479-4B9B-45F8-A7A7-BEBCA3F2D0BE}"/>
          </ac:spMkLst>
        </pc:spChg>
        <pc:spChg chg="mod">
          <ac:chgData name="VIRENDRA KUMAR VERMA" userId="S::virendra2001@iitg.ac.in::eaa9f545-4474-4b2b-b3ca-37f0be7657e1" providerId="AD" clId="Web-{811AFB31-AC86-4EFB-994A-6F553894D4C3}" dt="2022-09-07T11:41:51.503" v="15" actId="1076"/>
          <ac:spMkLst>
            <pc:docMk/>
            <pc:sldMk cId="3779546206" sldId="260"/>
            <ac:spMk id="4" creationId="{3508DE3F-BC9A-4DD7-8981-97F47204211E}"/>
          </ac:spMkLst>
        </pc:spChg>
        <pc:spChg chg="mod">
          <ac:chgData name="VIRENDRA KUMAR VERMA" userId="S::virendra2001@iitg.ac.in::eaa9f545-4474-4b2b-b3ca-37f0be7657e1" providerId="AD" clId="Web-{811AFB31-AC86-4EFB-994A-6F553894D4C3}" dt="2022-09-07T11:41:56.050" v="16" actId="1076"/>
          <ac:spMkLst>
            <pc:docMk/>
            <pc:sldMk cId="3779546206" sldId="260"/>
            <ac:spMk id="251" creationId="{F80F51C3-3BE8-52B7-F5A8-E4822BDFA585}"/>
          </ac:spMkLst>
        </pc:spChg>
      </pc:sldChg>
      <pc:sldChg chg="modSp">
        <pc:chgData name="VIRENDRA KUMAR VERMA" userId="S::virendra2001@iitg.ac.in::eaa9f545-4474-4b2b-b3ca-37f0be7657e1" providerId="AD" clId="Web-{811AFB31-AC86-4EFB-994A-6F553894D4C3}" dt="2022-09-07T11:45:37.839" v="47" actId="1076"/>
        <pc:sldMkLst>
          <pc:docMk/>
          <pc:sldMk cId="2251435835" sldId="264"/>
        </pc:sldMkLst>
        <pc:spChg chg="mod">
          <ac:chgData name="VIRENDRA KUMAR VERMA" userId="S::virendra2001@iitg.ac.in::eaa9f545-4474-4b2b-b3ca-37f0be7657e1" providerId="AD" clId="Web-{811AFB31-AC86-4EFB-994A-6F553894D4C3}" dt="2022-09-07T11:45:37.839" v="47" actId="1076"/>
          <ac:spMkLst>
            <pc:docMk/>
            <pc:sldMk cId="2251435835" sldId="264"/>
            <ac:spMk id="3" creationId="{3CDFD50D-95D8-4657-A5AF-18B95E886AE6}"/>
          </ac:spMkLst>
        </pc:spChg>
      </pc:sldChg>
      <pc:sldChg chg="modSp">
        <pc:chgData name="VIRENDRA KUMAR VERMA" userId="S::virendra2001@iitg.ac.in::eaa9f545-4474-4b2b-b3ca-37f0be7657e1" providerId="AD" clId="Web-{811AFB31-AC86-4EFB-994A-6F553894D4C3}" dt="2022-09-07T11:42:44.630" v="23"/>
        <pc:sldMkLst>
          <pc:docMk/>
          <pc:sldMk cId="216685808" sldId="265"/>
        </pc:sldMkLst>
        <pc:spChg chg="mod">
          <ac:chgData name="VIRENDRA KUMAR VERMA" userId="S::virendra2001@iitg.ac.in::eaa9f545-4474-4b2b-b3ca-37f0be7657e1" providerId="AD" clId="Web-{811AFB31-AC86-4EFB-994A-6F553894D4C3}" dt="2022-09-07T11:42:44.630" v="23"/>
          <ac:spMkLst>
            <pc:docMk/>
            <pc:sldMk cId="216685808" sldId="265"/>
            <ac:spMk id="80" creationId="{6F3D5807-E4AC-65E5-C2F3-E1FE8091A5F4}"/>
          </ac:spMkLst>
        </pc:spChg>
      </pc:sldChg>
      <pc:sldChg chg="modSp">
        <pc:chgData name="VIRENDRA KUMAR VERMA" userId="S::virendra2001@iitg.ac.in::eaa9f545-4474-4b2b-b3ca-37f0be7657e1" providerId="AD" clId="Web-{811AFB31-AC86-4EFB-994A-6F553894D4C3}" dt="2022-09-07T11:41:03.080" v="3" actId="14100"/>
        <pc:sldMkLst>
          <pc:docMk/>
          <pc:sldMk cId="2091510619" sldId="267"/>
        </pc:sldMkLst>
        <pc:spChg chg="mod">
          <ac:chgData name="VIRENDRA KUMAR VERMA" userId="S::virendra2001@iitg.ac.in::eaa9f545-4474-4b2b-b3ca-37f0be7657e1" providerId="AD" clId="Web-{811AFB31-AC86-4EFB-994A-6F553894D4C3}" dt="2022-09-07T11:41:03.080" v="3" actId="14100"/>
          <ac:spMkLst>
            <pc:docMk/>
            <pc:sldMk cId="2091510619" sldId="267"/>
            <ac:spMk id="10" creationId="{2186BF40-7DCE-ADAB-C97D-EAEE40821362}"/>
          </ac:spMkLst>
        </pc:spChg>
      </pc:sldChg>
    </pc:docChg>
  </pc:docChgLst>
  <pc:docChgLst>
    <pc:chgData name="VIRENDRA KUMAR VERMA" userId="S::virendra2001@iitg.ac.in::eaa9f545-4474-4b2b-b3ca-37f0be7657e1" providerId="AD" clId="Web-{A93917B2-F28E-4DB9-BFDA-783BB3AD8E06}"/>
    <pc:docChg chg="modSld">
      <pc:chgData name="VIRENDRA KUMAR VERMA" userId="S::virendra2001@iitg.ac.in::eaa9f545-4474-4b2b-b3ca-37f0be7657e1" providerId="AD" clId="Web-{A93917B2-F28E-4DB9-BFDA-783BB3AD8E06}" dt="2022-09-12T06:57:39.457" v="0" actId="1076"/>
      <pc:docMkLst>
        <pc:docMk/>
      </pc:docMkLst>
      <pc:sldChg chg="modSp">
        <pc:chgData name="VIRENDRA KUMAR VERMA" userId="S::virendra2001@iitg.ac.in::eaa9f545-4474-4b2b-b3ca-37f0be7657e1" providerId="AD" clId="Web-{A93917B2-F28E-4DB9-BFDA-783BB3AD8E06}" dt="2022-09-12T06:57:39.457" v="0" actId="1076"/>
        <pc:sldMkLst>
          <pc:docMk/>
          <pc:sldMk cId="3809324662" sldId="262"/>
        </pc:sldMkLst>
        <pc:spChg chg="mod">
          <ac:chgData name="VIRENDRA KUMAR VERMA" userId="S::virendra2001@iitg.ac.in::eaa9f545-4474-4b2b-b3ca-37f0be7657e1" providerId="AD" clId="Web-{A93917B2-F28E-4DB9-BFDA-783BB3AD8E06}" dt="2022-09-12T06:57:39.457" v="0" actId="1076"/>
          <ac:spMkLst>
            <pc:docMk/>
            <pc:sldMk cId="3809324662" sldId="262"/>
            <ac:spMk id="9" creationId="{F9BBDD16-1911-4B41-89E1-294A9D44E616}"/>
          </ac:spMkLst>
        </pc:spChg>
      </pc:sldChg>
    </pc:docChg>
  </pc:docChgLst>
  <pc:docChgLst>
    <pc:chgData name="VIRENDRA KUMAR VERMA" userId="S::virendra2001@iitg.ac.in::eaa9f545-4474-4b2b-b3ca-37f0be7657e1" providerId="AD" clId="Web-{5FDA8777-1659-4B48-947E-6DB7094AE6E0}"/>
    <pc:docChg chg="modSld addMainMaster delMainMaster">
      <pc:chgData name="VIRENDRA KUMAR VERMA" userId="S::virendra2001@iitg.ac.in::eaa9f545-4474-4b2b-b3ca-37f0be7657e1" providerId="AD" clId="Web-{5FDA8777-1659-4B48-947E-6DB7094AE6E0}" dt="2022-08-15T17:43:31.298" v="22" actId="1076"/>
      <pc:docMkLst>
        <pc:docMk/>
      </pc:docMkLst>
      <pc:sldChg chg="modSp mod modClrScheme chgLayout">
        <pc:chgData name="VIRENDRA KUMAR VERMA" userId="S::virendra2001@iitg.ac.in::eaa9f545-4474-4b2b-b3ca-37f0be7657e1" providerId="AD" clId="Web-{5FDA8777-1659-4B48-947E-6DB7094AE6E0}" dt="2022-08-15T17:43:31.298" v="22" actId="1076"/>
        <pc:sldMkLst>
          <pc:docMk/>
          <pc:sldMk cId="3980561033" sldId="256"/>
        </pc:sldMkLst>
        <pc:spChg chg="mod ord">
          <ac:chgData name="VIRENDRA KUMAR VERMA" userId="S::virendra2001@iitg.ac.in::eaa9f545-4474-4b2b-b3ca-37f0be7657e1" providerId="AD" clId="Web-{5FDA8777-1659-4B48-947E-6DB7094AE6E0}" dt="2022-08-15T17:42:18" v="6"/>
          <ac:spMkLst>
            <pc:docMk/>
            <pc:sldMk cId="3980561033" sldId="256"/>
            <ac:spMk id="2" creationId="{196D221B-52BA-4487-8856-B0BCAC9801E0}"/>
          </ac:spMkLst>
        </pc:spChg>
        <pc:spChg chg="mod ord">
          <ac:chgData name="VIRENDRA KUMAR VERMA" userId="S::virendra2001@iitg.ac.in::eaa9f545-4474-4b2b-b3ca-37f0be7657e1" providerId="AD" clId="Web-{5FDA8777-1659-4B48-947E-6DB7094AE6E0}" dt="2022-08-15T17:42:18" v="6"/>
          <ac:spMkLst>
            <pc:docMk/>
            <pc:sldMk cId="3980561033" sldId="256"/>
            <ac:spMk id="3" creationId="{69823E04-9C02-48AB-88CA-5145A853670A}"/>
          </ac:spMkLst>
        </pc:spChg>
        <pc:picChg chg="mod">
          <ac:chgData name="VIRENDRA KUMAR VERMA" userId="S::virendra2001@iitg.ac.in::eaa9f545-4474-4b2b-b3ca-37f0be7657e1" providerId="AD" clId="Web-{5FDA8777-1659-4B48-947E-6DB7094AE6E0}" dt="2022-08-15T17:43:31.298" v="22" actId="1076"/>
          <ac:picMkLst>
            <pc:docMk/>
            <pc:sldMk cId="3980561033" sldId="256"/>
            <ac:picMk id="4" creationId="{E05E75A1-D5AF-4BF6-A97C-8A09C1F8385E}"/>
          </ac:picMkLst>
        </pc:picChg>
      </pc:sldChg>
      <pc:sldChg chg="mod modClrScheme chgLayout">
        <pc:chgData name="VIRENDRA KUMAR VERMA" userId="S::virendra2001@iitg.ac.in::eaa9f545-4474-4b2b-b3ca-37f0be7657e1" providerId="AD" clId="Web-{5FDA8777-1659-4B48-947E-6DB7094AE6E0}" dt="2022-08-15T17:42:18" v="6"/>
        <pc:sldMkLst>
          <pc:docMk/>
          <pc:sldMk cId="3670260925" sldId="257"/>
        </pc:sldMkLst>
      </pc:sldChg>
      <pc:sldChg chg="mod modClrScheme chgLayout">
        <pc:chgData name="VIRENDRA KUMAR VERMA" userId="S::virendra2001@iitg.ac.in::eaa9f545-4474-4b2b-b3ca-37f0be7657e1" providerId="AD" clId="Web-{5FDA8777-1659-4B48-947E-6DB7094AE6E0}" dt="2022-08-15T17:42:18" v="6"/>
        <pc:sldMkLst>
          <pc:docMk/>
          <pc:sldMk cId="3346066765" sldId="258"/>
        </pc:sldMkLst>
      </pc:sldChg>
      <pc:sldChg chg="mod modClrScheme chgLayout">
        <pc:chgData name="VIRENDRA KUMAR VERMA" userId="S::virendra2001@iitg.ac.in::eaa9f545-4474-4b2b-b3ca-37f0be7657e1" providerId="AD" clId="Web-{5FDA8777-1659-4B48-947E-6DB7094AE6E0}" dt="2022-08-15T17:42:18" v="6"/>
        <pc:sldMkLst>
          <pc:docMk/>
          <pc:sldMk cId="1612891930" sldId="259"/>
        </pc:sldMkLst>
      </pc:sldChg>
      <pc:sldChg chg="mod modClrScheme chgLayout">
        <pc:chgData name="VIRENDRA KUMAR VERMA" userId="S::virendra2001@iitg.ac.in::eaa9f545-4474-4b2b-b3ca-37f0be7657e1" providerId="AD" clId="Web-{5FDA8777-1659-4B48-947E-6DB7094AE6E0}" dt="2022-08-15T17:42:18" v="6"/>
        <pc:sldMkLst>
          <pc:docMk/>
          <pc:sldMk cId="3779546206" sldId="260"/>
        </pc:sldMkLst>
      </pc:sldChg>
      <pc:sldChg chg="mod modClrScheme chgLayout">
        <pc:chgData name="VIRENDRA KUMAR VERMA" userId="S::virendra2001@iitg.ac.in::eaa9f545-4474-4b2b-b3ca-37f0be7657e1" providerId="AD" clId="Web-{5FDA8777-1659-4B48-947E-6DB7094AE6E0}" dt="2022-08-15T17:42:18" v="6"/>
        <pc:sldMkLst>
          <pc:docMk/>
          <pc:sldMk cId="2654141271" sldId="261"/>
        </pc:sldMkLst>
      </pc:sldChg>
      <pc:sldChg chg="addSp delSp modSp mod setBg modClrScheme delDesignElem chgLayout">
        <pc:chgData name="VIRENDRA KUMAR VERMA" userId="S::virendra2001@iitg.ac.in::eaa9f545-4474-4b2b-b3ca-37f0be7657e1" providerId="AD" clId="Web-{5FDA8777-1659-4B48-947E-6DB7094AE6E0}" dt="2022-08-15T17:43:07.329" v="21" actId="14100"/>
        <pc:sldMkLst>
          <pc:docMk/>
          <pc:sldMk cId="3809324662" sldId="262"/>
        </pc:sldMkLst>
        <pc:spChg chg="mod ord">
          <ac:chgData name="VIRENDRA KUMAR VERMA" userId="S::virendra2001@iitg.ac.in::eaa9f545-4474-4b2b-b3ca-37f0be7657e1" providerId="AD" clId="Web-{5FDA8777-1659-4B48-947E-6DB7094AE6E0}" dt="2022-08-15T17:42:41.953" v="10" actId="1076"/>
          <ac:spMkLst>
            <pc:docMk/>
            <pc:sldMk cId="3809324662" sldId="262"/>
            <ac:spMk id="5" creationId="{549DB5C1-BB3C-49D7-9615-FAE8F1CD7451}"/>
          </ac:spMkLst>
        </pc:spChg>
        <pc:spChg chg="add del">
          <ac:chgData name="VIRENDRA KUMAR VERMA" userId="S::virendra2001@iitg.ac.in::eaa9f545-4474-4b2b-b3ca-37f0be7657e1" providerId="AD" clId="Web-{5FDA8777-1659-4B48-947E-6DB7094AE6E0}" dt="2022-08-15T17:41:53.312" v="2"/>
          <ac:spMkLst>
            <pc:docMk/>
            <pc:sldMk cId="3809324662" sldId="262"/>
            <ac:spMk id="10" creationId="{7C98A213-5994-475E-B327-DC6EC27FBA8B}"/>
          </ac:spMkLst>
        </pc:spChg>
        <pc:spChg chg="add del">
          <ac:chgData name="VIRENDRA KUMAR VERMA" userId="S::virendra2001@iitg.ac.in::eaa9f545-4474-4b2b-b3ca-37f0be7657e1" providerId="AD" clId="Web-{5FDA8777-1659-4B48-947E-6DB7094AE6E0}" dt="2022-08-15T17:41:53.312" v="2"/>
          <ac:spMkLst>
            <pc:docMk/>
            <pc:sldMk cId="3809324662" sldId="262"/>
            <ac:spMk id="12" creationId="{4B030A0D-0DAD-4A99-89BB-419527D6A64B}"/>
          </ac:spMkLst>
        </pc:spChg>
        <pc:spChg chg="add del">
          <ac:chgData name="VIRENDRA KUMAR VERMA" userId="S::virendra2001@iitg.ac.in::eaa9f545-4474-4b2b-b3ca-37f0be7657e1" providerId="AD" clId="Web-{5FDA8777-1659-4B48-947E-6DB7094AE6E0}" dt="2022-08-15T17:41:55.421" v="4"/>
          <ac:spMkLst>
            <pc:docMk/>
            <pc:sldMk cId="3809324662" sldId="262"/>
            <ac:spMk id="17" creationId="{247AB924-1B87-43FC-B7C7-B112D5C51A0E}"/>
          </ac:spMkLst>
        </pc:spChg>
        <pc:spChg chg="add del">
          <ac:chgData name="VIRENDRA KUMAR VERMA" userId="S::virendra2001@iitg.ac.in::eaa9f545-4474-4b2b-b3ca-37f0be7657e1" providerId="AD" clId="Web-{5FDA8777-1659-4B48-947E-6DB7094AE6E0}" dt="2022-08-15T17:42:18" v="6"/>
          <ac:spMkLst>
            <pc:docMk/>
            <pc:sldMk cId="3809324662" sldId="262"/>
            <ac:spMk id="19" creationId="{7C98A213-5994-475E-B327-DC6EC27FBA8B}"/>
          </ac:spMkLst>
        </pc:spChg>
        <pc:spChg chg="add del">
          <ac:chgData name="VIRENDRA KUMAR VERMA" userId="S::virendra2001@iitg.ac.in::eaa9f545-4474-4b2b-b3ca-37f0be7657e1" providerId="AD" clId="Web-{5FDA8777-1659-4B48-947E-6DB7094AE6E0}" dt="2022-08-15T17:42:18" v="6"/>
          <ac:spMkLst>
            <pc:docMk/>
            <pc:sldMk cId="3809324662" sldId="262"/>
            <ac:spMk id="20" creationId="{4B030A0D-0DAD-4A99-89BB-419527D6A64B}"/>
          </ac:spMkLst>
        </pc:spChg>
        <pc:picChg chg="mod ord">
          <ac:chgData name="VIRENDRA KUMAR VERMA" userId="S::virendra2001@iitg.ac.in::eaa9f545-4474-4b2b-b3ca-37f0be7657e1" providerId="AD" clId="Web-{5FDA8777-1659-4B48-947E-6DB7094AE6E0}" dt="2022-08-15T17:42:58.688" v="17" actId="1076"/>
          <ac:picMkLst>
            <pc:docMk/>
            <pc:sldMk cId="3809324662" sldId="262"/>
            <ac:picMk id="2" creationId="{DC16B1DC-1046-4D21-803C-00FEEA6F5A14}"/>
          </ac:picMkLst>
        </pc:picChg>
        <pc:picChg chg="mod ord">
          <ac:chgData name="VIRENDRA KUMAR VERMA" userId="S::virendra2001@iitg.ac.in::eaa9f545-4474-4b2b-b3ca-37f0be7657e1" providerId="AD" clId="Web-{5FDA8777-1659-4B48-947E-6DB7094AE6E0}" dt="2022-08-15T17:42:57.047" v="16" actId="1076"/>
          <ac:picMkLst>
            <pc:docMk/>
            <pc:sldMk cId="3809324662" sldId="262"/>
            <ac:picMk id="3" creationId="{89F9014A-2A90-4D28-B778-81A94EF4B4EE}"/>
          </ac:picMkLst>
        </pc:picChg>
        <pc:picChg chg="mod">
          <ac:chgData name="VIRENDRA KUMAR VERMA" userId="S::virendra2001@iitg.ac.in::eaa9f545-4474-4b2b-b3ca-37f0be7657e1" providerId="AD" clId="Web-{5FDA8777-1659-4B48-947E-6DB7094AE6E0}" dt="2022-08-15T17:43:07.329" v="21" actId="14100"/>
          <ac:picMkLst>
            <pc:docMk/>
            <pc:sldMk cId="3809324662" sldId="262"/>
            <ac:picMk id="4" creationId="{C8FBBD87-C614-4C4A-B15C-5E86363EFEC5}"/>
          </ac:picMkLst>
        </pc:picChg>
        <pc:cxnChg chg="add del">
          <ac:chgData name="VIRENDRA KUMAR VERMA" userId="S::virendra2001@iitg.ac.in::eaa9f545-4474-4b2b-b3ca-37f0be7657e1" providerId="AD" clId="Web-{5FDA8777-1659-4B48-947E-6DB7094AE6E0}" dt="2022-08-15T17:41:55.421" v="4"/>
          <ac:cxnSpMkLst>
            <pc:docMk/>
            <pc:sldMk cId="3809324662" sldId="262"/>
            <ac:cxnSpMk id="14" creationId="{818DC98F-4057-4645-B948-F604F39A9CFE}"/>
          </ac:cxnSpMkLst>
        </pc:cxnChg>
        <pc:cxnChg chg="add del">
          <ac:chgData name="VIRENDRA KUMAR VERMA" userId="S::virendra2001@iitg.ac.in::eaa9f545-4474-4b2b-b3ca-37f0be7657e1" providerId="AD" clId="Web-{5FDA8777-1659-4B48-947E-6DB7094AE6E0}" dt="2022-08-15T17:41:55.421" v="4"/>
          <ac:cxnSpMkLst>
            <pc:docMk/>
            <pc:sldMk cId="3809324662" sldId="262"/>
            <ac:cxnSpMk id="15" creationId="{99AE2756-0FC4-4155-83E7-58AAAB63E757}"/>
          </ac:cxnSpMkLst>
        </pc:cxnChg>
        <pc:cxnChg chg="add del">
          <ac:chgData name="VIRENDRA KUMAR VERMA" userId="S::virendra2001@iitg.ac.in::eaa9f545-4474-4b2b-b3ca-37f0be7657e1" providerId="AD" clId="Web-{5FDA8777-1659-4B48-947E-6DB7094AE6E0}" dt="2022-08-15T17:41:55.421" v="4"/>
          <ac:cxnSpMkLst>
            <pc:docMk/>
            <pc:sldMk cId="3809324662" sldId="262"/>
            <ac:cxnSpMk id="16" creationId="{DAD2B705-4A9B-408D-AA80-4F41045E09DE}"/>
          </ac:cxnSpMkLst>
        </pc:cxnChg>
      </pc:sldChg>
      <pc:sldChg chg="mod modClrScheme chgLayout">
        <pc:chgData name="VIRENDRA KUMAR VERMA" userId="S::virendra2001@iitg.ac.in::eaa9f545-4474-4b2b-b3ca-37f0be7657e1" providerId="AD" clId="Web-{5FDA8777-1659-4B48-947E-6DB7094AE6E0}" dt="2022-08-15T17:42:18" v="6"/>
        <pc:sldMkLst>
          <pc:docMk/>
          <pc:sldMk cId="245267287" sldId="263"/>
        </pc:sldMkLst>
      </pc:sldChg>
      <pc:sldChg chg="mod modClrScheme chgLayout">
        <pc:chgData name="VIRENDRA KUMAR VERMA" userId="S::virendra2001@iitg.ac.in::eaa9f545-4474-4b2b-b3ca-37f0be7657e1" providerId="AD" clId="Web-{5FDA8777-1659-4B48-947E-6DB7094AE6E0}" dt="2022-08-15T17:42:18" v="6"/>
        <pc:sldMkLst>
          <pc:docMk/>
          <pc:sldMk cId="2251435835" sldId="264"/>
        </pc:sldMkLst>
      </pc:sldChg>
      <pc:sldChg chg="mod modClrScheme chgLayout">
        <pc:chgData name="VIRENDRA KUMAR VERMA" userId="S::virendra2001@iitg.ac.in::eaa9f545-4474-4b2b-b3ca-37f0be7657e1" providerId="AD" clId="Web-{5FDA8777-1659-4B48-947E-6DB7094AE6E0}" dt="2022-08-15T17:42:18" v="6"/>
        <pc:sldMkLst>
          <pc:docMk/>
          <pc:sldMk cId="216685808" sldId="265"/>
        </pc:sldMkLst>
      </pc:sldChg>
      <pc:sldMasterChg chg="del delSldLayout">
        <pc:chgData name="VIRENDRA KUMAR VERMA" userId="S::virendra2001@iitg.ac.in::eaa9f545-4474-4b2b-b3ca-37f0be7657e1" providerId="AD" clId="Web-{5FDA8777-1659-4B48-947E-6DB7094AE6E0}" dt="2022-08-15T17:41:15.733" v="0"/>
        <pc:sldMasterMkLst>
          <pc:docMk/>
          <pc:sldMasterMk cId="2228524314" sldId="2147483648"/>
        </pc:sldMasterMkLst>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138658822" sldId="2147483649"/>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1878564049" sldId="2147483650"/>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252913819" sldId="2147483651"/>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1052241814" sldId="2147483652"/>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1480027894" sldId="2147483653"/>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1135841326" sldId="2147483654"/>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1645012463" sldId="2147483655"/>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303876199" sldId="2147483656"/>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3658433772" sldId="2147483657"/>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1779529510" sldId="2147483658"/>
          </pc:sldLayoutMkLst>
        </pc:sldLayoutChg>
        <pc:sldLayoutChg chg="del">
          <pc:chgData name="VIRENDRA KUMAR VERMA" userId="S::virendra2001@iitg.ac.in::eaa9f545-4474-4b2b-b3ca-37f0be7657e1" providerId="AD" clId="Web-{5FDA8777-1659-4B48-947E-6DB7094AE6E0}" dt="2022-08-15T17:41:15.733" v="0"/>
          <pc:sldLayoutMkLst>
            <pc:docMk/>
            <pc:sldMasterMk cId="2228524314" sldId="2147483648"/>
            <pc:sldLayoutMk cId="2785576988" sldId="2147483659"/>
          </pc:sldLayoutMkLst>
        </pc:sldLayoutChg>
      </pc:sldMasterChg>
      <pc:sldMasterChg chg="add del addSldLayout delSldLayout modSldLayout">
        <pc:chgData name="VIRENDRA KUMAR VERMA" userId="S::virendra2001@iitg.ac.in::eaa9f545-4474-4b2b-b3ca-37f0be7657e1" providerId="AD" clId="Web-{5FDA8777-1659-4B48-947E-6DB7094AE6E0}" dt="2022-08-15T17:42:18" v="6"/>
        <pc:sldMasterMkLst>
          <pc:docMk/>
          <pc:sldMasterMk cId="1496609484" sldId="2147483660"/>
        </pc:sldMasterMkLst>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4087541816" sldId="2147483661"/>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3883261354" sldId="2147483662"/>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4072607092" sldId="2147483663"/>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1247444612" sldId="2147483664"/>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3924127647" sldId="2147483665"/>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2433367275" sldId="2147483666"/>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722817591" sldId="2147483667"/>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499821673" sldId="2147483668"/>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1339102928" sldId="2147483669"/>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2036539089" sldId="2147483670"/>
          </pc:sldLayoutMkLst>
        </pc:sldLayoutChg>
        <pc:sldLayoutChg chg="add del mod replId">
          <pc:chgData name="VIRENDRA KUMAR VERMA" userId="S::virendra2001@iitg.ac.in::eaa9f545-4474-4b2b-b3ca-37f0be7657e1" providerId="AD" clId="Web-{5FDA8777-1659-4B48-947E-6DB7094AE6E0}" dt="2022-08-15T17:42:18" v="6"/>
          <pc:sldLayoutMkLst>
            <pc:docMk/>
            <pc:sldMasterMk cId="1496609484" sldId="2147483660"/>
            <pc:sldLayoutMk cId="4053796535" sldId="2147483671"/>
          </pc:sldLayoutMkLst>
        </pc:sldLayoutChg>
      </pc:sldMasterChg>
      <pc:sldMasterChg chg="add addSldLayout modSldLayout">
        <pc:chgData name="VIRENDRA KUMAR VERMA" userId="S::virendra2001@iitg.ac.in::eaa9f545-4474-4b2b-b3ca-37f0be7657e1" providerId="AD" clId="Web-{5FDA8777-1659-4B48-947E-6DB7094AE6E0}" dt="2022-08-15T17:42:18" v="6"/>
        <pc:sldMasterMkLst>
          <pc:docMk/>
          <pc:sldMasterMk cId="3442799800" sldId="2147483672"/>
        </pc:sldMasterMkLst>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860958997" sldId="2147483673"/>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1580979627" sldId="2147483674"/>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4266026990" sldId="2147483675"/>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1249627907" sldId="2147483676"/>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2025564511" sldId="2147483677"/>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2302903230" sldId="2147483678"/>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1847122870" sldId="2147483679"/>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905533037" sldId="2147483680"/>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2929043657" sldId="2147483681"/>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730946935" sldId="2147483682"/>
          </pc:sldLayoutMkLst>
        </pc:sldLayoutChg>
        <pc:sldLayoutChg chg="add mod replId">
          <pc:chgData name="VIRENDRA KUMAR VERMA" userId="S::virendra2001@iitg.ac.in::eaa9f545-4474-4b2b-b3ca-37f0be7657e1" providerId="AD" clId="Web-{5FDA8777-1659-4B48-947E-6DB7094AE6E0}" dt="2022-08-15T17:42:18" v="6"/>
          <pc:sldLayoutMkLst>
            <pc:docMk/>
            <pc:sldMasterMk cId="3442799800" sldId="2147483672"/>
            <pc:sldLayoutMk cId="1151920184" sldId="2147483683"/>
          </pc:sldLayoutMkLst>
        </pc:sldLayoutChg>
      </pc:sldMasterChg>
    </pc:docChg>
  </pc:docChgLst>
  <pc:docChgLst>
    <pc:chgData name="VIRENDRA KUMAR VERMA" userId="S::virendra2001@iitg.ac.in::eaa9f545-4474-4b2b-b3ca-37f0be7657e1" providerId="AD" clId="Web-{0DF41D78-D11D-4ADE-AD2D-B65A6CAF9AB7}"/>
    <pc:docChg chg="modSld">
      <pc:chgData name="VIRENDRA KUMAR VERMA" userId="S::virendra2001@iitg.ac.in::eaa9f545-4474-4b2b-b3ca-37f0be7657e1" providerId="AD" clId="Web-{0DF41D78-D11D-4ADE-AD2D-B65A6CAF9AB7}" dt="2022-09-07T12:01:24.818" v="36" actId="1076"/>
      <pc:docMkLst>
        <pc:docMk/>
      </pc:docMkLst>
      <pc:sldChg chg="addSp delSp modSp">
        <pc:chgData name="VIRENDRA KUMAR VERMA" userId="S::virendra2001@iitg.ac.in::eaa9f545-4474-4b2b-b3ca-37f0be7657e1" providerId="AD" clId="Web-{0DF41D78-D11D-4ADE-AD2D-B65A6CAF9AB7}" dt="2022-09-07T11:59:45.770" v="14" actId="1076"/>
        <pc:sldMkLst>
          <pc:docMk/>
          <pc:sldMk cId="3980561033" sldId="256"/>
        </pc:sldMkLst>
        <pc:picChg chg="add del mod">
          <ac:chgData name="VIRENDRA KUMAR VERMA" userId="S::virendra2001@iitg.ac.in::eaa9f545-4474-4b2b-b3ca-37f0be7657e1" providerId="AD" clId="Web-{0DF41D78-D11D-4ADE-AD2D-B65A6CAF9AB7}" dt="2022-09-07T11:59:08.269" v="6"/>
          <ac:picMkLst>
            <pc:docMk/>
            <pc:sldMk cId="3980561033" sldId="256"/>
            <ac:picMk id="7" creationId="{B49DC9A2-EA49-8C0C-8140-FD590C6CC8EC}"/>
          </ac:picMkLst>
        </pc:picChg>
        <pc:picChg chg="add del mod">
          <ac:chgData name="VIRENDRA KUMAR VERMA" userId="S::virendra2001@iitg.ac.in::eaa9f545-4474-4b2b-b3ca-37f0be7657e1" providerId="AD" clId="Web-{0DF41D78-D11D-4ADE-AD2D-B65A6CAF9AB7}" dt="2022-09-07T11:59:38.223" v="12"/>
          <ac:picMkLst>
            <pc:docMk/>
            <pc:sldMk cId="3980561033" sldId="256"/>
            <ac:picMk id="8" creationId="{E901EE60-1800-46CA-07BE-47B25A58DEEF}"/>
          </ac:picMkLst>
        </pc:picChg>
        <pc:picChg chg="add del mod">
          <ac:chgData name="VIRENDRA KUMAR VERMA" userId="S::virendra2001@iitg.ac.in::eaa9f545-4474-4b2b-b3ca-37f0be7657e1" providerId="AD" clId="Web-{0DF41D78-D11D-4ADE-AD2D-B65A6CAF9AB7}" dt="2022-09-07T11:59:09.613" v="7"/>
          <ac:picMkLst>
            <pc:docMk/>
            <pc:sldMk cId="3980561033" sldId="256"/>
            <ac:picMk id="9" creationId="{5C521887-0B31-D67F-BC56-8544DFC0FC78}"/>
          </ac:picMkLst>
        </pc:picChg>
        <pc:picChg chg="add mod">
          <ac:chgData name="VIRENDRA KUMAR VERMA" userId="S::virendra2001@iitg.ac.in::eaa9f545-4474-4b2b-b3ca-37f0be7657e1" providerId="AD" clId="Web-{0DF41D78-D11D-4ADE-AD2D-B65A6CAF9AB7}" dt="2022-09-07T11:59:45.770" v="14" actId="1076"/>
          <ac:picMkLst>
            <pc:docMk/>
            <pc:sldMk cId="3980561033" sldId="256"/>
            <ac:picMk id="10" creationId="{38F20302-CFA0-12F3-B44E-CFEF0D480888}"/>
          </ac:picMkLst>
        </pc:picChg>
      </pc:sldChg>
      <pc:sldChg chg="addSp modSp">
        <pc:chgData name="VIRENDRA KUMAR VERMA" userId="S::virendra2001@iitg.ac.in::eaa9f545-4474-4b2b-b3ca-37f0be7657e1" providerId="AD" clId="Web-{0DF41D78-D11D-4ADE-AD2D-B65A6CAF9AB7}" dt="2022-09-07T11:59:31.660" v="11" actId="1076"/>
        <pc:sldMkLst>
          <pc:docMk/>
          <pc:sldMk cId="3670260925" sldId="257"/>
        </pc:sldMkLst>
        <pc:picChg chg="add mod">
          <ac:chgData name="VIRENDRA KUMAR VERMA" userId="S::virendra2001@iitg.ac.in::eaa9f545-4474-4b2b-b3ca-37f0be7657e1" providerId="AD" clId="Web-{0DF41D78-D11D-4ADE-AD2D-B65A6CAF9AB7}" dt="2022-09-07T11:59:31.660" v="11" actId="1076"/>
          <ac:picMkLst>
            <pc:docMk/>
            <pc:sldMk cId="3670260925" sldId="257"/>
            <ac:picMk id="2" creationId="{06610820-21A2-919F-CC4E-F68A7EDE3E9A}"/>
          </ac:picMkLst>
        </pc:picChg>
      </pc:sldChg>
      <pc:sldChg chg="addSp modSp">
        <pc:chgData name="VIRENDRA KUMAR VERMA" userId="S::virendra2001@iitg.ac.in::eaa9f545-4474-4b2b-b3ca-37f0be7657e1" providerId="AD" clId="Web-{0DF41D78-D11D-4ADE-AD2D-B65A6CAF9AB7}" dt="2022-09-07T11:59:53.567" v="16" actId="1076"/>
        <pc:sldMkLst>
          <pc:docMk/>
          <pc:sldMk cId="3346066765" sldId="258"/>
        </pc:sldMkLst>
        <pc:picChg chg="add mod">
          <ac:chgData name="VIRENDRA KUMAR VERMA" userId="S::virendra2001@iitg.ac.in::eaa9f545-4474-4b2b-b3ca-37f0be7657e1" providerId="AD" clId="Web-{0DF41D78-D11D-4ADE-AD2D-B65A6CAF9AB7}" dt="2022-09-07T11:59:53.567" v="16" actId="1076"/>
          <ac:picMkLst>
            <pc:docMk/>
            <pc:sldMk cId="3346066765" sldId="258"/>
            <ac:picMk id="12" creationId="{B64AC5AE-7C8D-E5B2-0F81-4B8EA386667D}"/>
          </ac:picMkLst>
        </pc:picChg>
      </pc:sldChg>
      <pc:sldChg chg="addSp modSp">
        <pc:chgData name="VIRENDRA KUMAR VERMA" userId="S::virendra2001@iitg.ac.in::eaa9f545-4474-4b2b-b3ca-37f0be7657e1" providerId="AD" clId="Web-{0DF41D78-D11D-4ADE-AD2D-B65A6CAF9AB7}" dt="2022-09-07T12:00:01.629" v="18" actId="1076"/>
        <pc:sldMkLst>
          <pc:docMk/>
          <pc:sldMk cId="1612891930" sldId="259"/>
        </pc:sldMkLst>
        <pc:picChg chg="add mod">
          <ac:chgData name="VIRENDRA KUMAR VERMA" userId="S::virendra2001@iitg.ac.in::eaa9f545-4474-4b2b-b3ca-37f0be7657e1" providerId="AD" clId="Web-{0DF41D78-D11D-4ADE-AD2D-B65A6CAF9AB7}" dt="2022-09-07T12:00:01.629" v="18" actId="1076"/>
          <ac:picMkLst>
            <pc:docMk/>
            <pc:sldMk cId="1612891930" sldId="259"/>
            <ac:picMk id="12" creationId="{1E03A3DB-9805-4D51-FBFD-950FB9898999}"/>
          </ac:picMkLst>
        </pc:picChg>
      </pc:sldChg>
      <pc:sldChg chg="addSp modSp">
        <pc:chgData name="VIRENDRA KUMAR VERMA" userId="S::virendra2001@iitg.ac.in::eaa9f545-4474-4b2b-b3ca-37f0be7657e1" providerId="AD" clId="Web-{0DF41D78-D11D-4ADE-AD2D-B65A6CAF9AB7}" dt="2022-09-07T12:00:37.192" v="26" actId="1076"/>
        <pc:sldMkLst>
          <pc:docMk/>
          <pc:sldMk cId="3779546206" sldId="260"/>
        </pc:sldMkLst>
        <pc:picChg chg="add mod">
          <ac:chgData name="VIRENDRA KUMAR VERMA" userId="S::virendra2001@iitg.ac.in::eaa9f545-4474-4b2b-b3ca-37f0be7657e1" providerId="AD" clId="Web-{0DF41D78-D11D-4ADE-AD2D-B65A6CAF9AB7}" dt="2022-09-07T12:00:37.192" v="26" actId="1076"/>
          <ac:picMkLst>
            <pc:docMk/>
            <pc:sldMk cId="3779546206" sldId="260"/>
            <ac:picMk id="12" creationId="{8D83804C-ADF9-E319-E5B7-0081F3DE8AF6}"/>
          </ac:picMkLst>
        </pc:picChg>
      </pc:sldChg>
      <pc:sldChg chg="addSp modSp">
        <pc:chgData name="VIRENDRA KUMAR VERMA" userId="S::virendra2001@iitg.ac.in::eaa9f545-4474-4b2b-b3ca-37f0be7657e1" providerId="AD" clId="Web-{0DF41D78-D11D-4ADE-AD2D-B65A6CAF9AB7}" dt="2022-09-07T12:01:02.287" v="32" actId="1076"/>
        <pc:sldMkLst>
          <pc:docMk/>
          <pc:sldMk cId="2654141271" sldId="261"/>
        </pc:sldMkLst>
        <pc:picChg chg="add mod">
          <ac:chgData name="VIRENDRA KUMAR VERMA" userId="S::virendra2001@iitg.ac.in::eaa9f545-4474-4b2b-b3ca-37f0be7657e1" providerId="AD" clId="Web-{0DF41D78-D11D-4ADE-AD2D-B65A6CAF9AB7}" dt="2022-09-07T12:01:02.287" v="32" actId="1076"/>
          <ac:picMkLst>
            <pc:docMk/>
            <pc:sldMk cId="2654141271" sldId="261"/>
            <ac:picMk id="3" creationId="{98B4C51E-752A-6394-05FA-5D779538843A}"/>
          </ac:picMkLst>
        </pc:picChg>
      </pc:sldChg>
      <pc:sldChg chg="addSp modSp">
        <pc:chgData name="VIRENDRA KUMAR VERMA" userId="S::virendra2001@iitg.ac.in::eaa9f545-4474-4b2b-b3ca-37f0be7657e1" providerId="AD" clId="Web-{0DF41D78-D11D-4ADE-AD2D-B65A6CAF9AB7}" dt="2022-09-07T12:00:09.801" v="20" actId="1076"/>
        <pc:sldMkLst>
          <pc:docMk/>
          <pc:sldMk cId="3809324662" sldId="262"/>
        </pc:sldMkLst>
        <pc:picChg chg="add mod">
          <ac:chgData name="VIRENDRA KUMAR VERMA" userId="S::virendra2001@iitg.ac.in::eaa9f545-4474-4b2b-b3ca-37f0be7657e1" providerId="AD" clId="Web-{0DF41D78-D11D-4ADE-AD2D-B65A6CAF9AB7}" dt="2022-09-07T12:00:09.801" v="20" actId="1076"/>
          <ac:picMkLst>
            <pc:docMk/>
            <pc:sldMk cId="3809324662" sldId="262"/>
            <ac:picMk id="8" creationId="{05738DED-3EAF-D192-5FAD-93D12849393D}"/>
          </ac:picMkLst>
        </pc:picChg>
      </pc:sldChg>
      <pc:sldChg chg="addSp modSp">
        <pc:chgData name="VIRENDRA KUMAR VERMA" userId="S::virendra2001@iitg.ac.in::eaa9f545-4474-4b2b-b3ca-37f0be7657e1" providerId="AD" clId="Web-{0DF41D78-D11D-4ADE-AD2D-B65A6CAF9AB7}" dt="2022-09-07T12:00:53.568" v="30" actId="1076"/>
        <pc:sldMkLst>
          <pc:docMk/>
          <pc:sldMk cId="245267287" sldId="263"/>
        </pc:sldMkLst>
        <pc:picChg chg="add mod">
          <ac:chgData name="VIRENDRA KUMAR VERMA" userId="S::virendra2001@iitg.ac.in::eaa9f545-4474-4b2b-b3ca-37f0be7657e1" providerId="AD" clId="Web-{0DF41D78-D11D-4ADE-AD2D-B65A6CAF9AB7}" dt="2022-09-07T12:00:53.568" v="30" actId="1076"/>
          <ac:picMkLst>
            <pc:docMk/>
            <pc:sldMk cId="245267287" sldId="263"/>
            <ac:picMk id="7" creationId="{58C64FCE-B31E-6F33-BE13-3731803477B1}"/>
          </ac:picMkLst>
        </pc:picChg>
      </pc:sldChg>
      <pc:sldChg chg="addSp modSp">
        <pc:chgData name="VIRENDRA KUMAR VERMA" userId="S::virendra2001@iitg.ac.in::eaa9f545-4474-4b2b-b3ca-37f0be7657e1" providerId="AD" clId="Web-{0DF41D78-D11D-4ADE-AD2D-B65A6CAF9AB7}" dt="2022-09-07T12:01:11.412" v="34" actId="1076"/>
        <pc:sldMkLst>
          <pc:docMk/>
          <pc:sldMk cId="2251435835" sldId="264"/>
        </pc:sldMkLst>
        <pc:picChg chg="add mod">
          <ac:chgData name="VIRENDRA KUMAR VERMA" userId="S::virendra2001@iitg.ac.in::eaa9f545-4474-4b2b-b3ca-37f0be7657e1" providerId="AD" clId="Web-{0DF41D78-D11D-4ADE-AD2D-B65A6CAF9AB7}" dt="2022-09-07T12:01:11.412" v="34" actId="1076"/>
          <ac:picMkLst>
            <pc:docMk/>
            <pc:sldMk cId="2251435835" sldId="264"/>
            <ac:picMk id="4" creationId="{94F78042-BEF4-69F3-E620-CDDC48040025}"/>
          </ac:picMkLst>
        </pc:picChg>
      </pc:sldChg>
      <pc:sldChg chg="addSp modSp">
        <pc:chgData name="VIRENDRA KUMAR VERMA" userId="S::virendra2001@iitg.ac.in::eaa9f545-4474-4b2b-b3ca-37f0be7657e1" providerId="AD" clId="Web-{0DF41D78-D11D-4ADE-AD2D-B65A6CAF9AB7}" dt="2022-09-07T12:01:24.818" v="36" actId="1076"/>
        <pc:sldMkLst>
          <pc:docMk/>
          <pc:sldMk cId="216685808" sldId="265"/>
        </pc:sldMkLst>
        <pc:picChg chg="add mod">
          <ac:chgData name="VIRENDRA KUMAR VERMA" userId="S::virendra2001@iitg.ac.in::eaa9f545-4474-4b2b-b3ca-37f0be7657e1" providerId="AD" clId="Web-{0DF41D78-D11D-4ADE-AD2D-B65A6CAF9AB7}" dt="2022-09-07T12:01:24.818" v="36" actId="1076"/>
          <ac:picMkLst>
            <pc:docMk/>
            <pc:sldMk cId="216685808" sldId="265"/>
            <ac:picMk id="22" creationId="{DED7D752-0EA0-8309-8B5C-30E4EB8F6A6A}"/>
          </ac:picMkLst>
        </pc:picChg>
      </pc:sldChg>
      <pc:sldChg chg="addSp modSp">
        <pc:chgData name="VIRENDRA KUMAR VERMA" userId="S::virendra2001@iitg.ac.in::eaa9f545-4474-4b2b-b3ca-37f0be7657e1" providerId="AD" clId="Web-{0DF41D78-D11D-4ADE-AD2D-B65A6CAF9AB7}" dt="2022-09-07T12:00:44.974" v="28" actId="1076"/>
        <pc:sldMkLst>
          <pc:docMk/>
          <pc:sldMk cId="3070125426" sldId="266"/>
        </pc:sldMkLst>
        <pc:picChg chg="add mod">
          <ac:chgData name="VIRENDRA KUMAR VERMA" userId="S::virendra2001@iitg.ac.in::eaa9f545-4474-4b2b-b3ca-37f0be7657e1" providerId="AD" clId="Web-{0DF41D78-D11D-4ADE-AD2D-B65A6CAF9AB7}" dt="2022-09-07T12:00:44.974" v="28" actId="1076"/>
          <ac:picMkLst>
            <pc:docMk/>
            <pc:sldMk cId="3070125426" sldId="266"/>
            <ac:picMk id="17" creationId="{F1C13A3E-45CC-825E-6220-EEB5C5B619F3}"/>
          </ac:picMkLst>
        </pc:picChg>
      </pc:sldChg>
      <pc:sldChg chg="addSp modSp">
        <pc:chgData name="VIRENDRA KUMAR VERMA" userId="S::virendra2001@iitg.ac.in::eaa9f545-4474-4b2b-b3ca-37f0be7657e1" providerId="AD" clId="Web-{0DF41D78-D11D-4ADE-AD2D-B65A6CAF9AB7}" dt="2022-09-07T12:00:17.208" v="22" actId="1076"/>
        <pc:sldMkLst>
          <pc:docMk/>
          <pc:sldMk cId="2091510619" sldId="267"/>
        </pc:sldMkLst>
        <pc:picChg chg="add mod">
          <ac:chgData name="VIRENDRA KUMAR VERMA" userId="S::virendra2001@iitg.ac.in::eaa9f545-4474-4b2b-b3ca-37f0be7657e1" providerId="AD" clId="Web-{0DF41D78-D11D-4ADE-AD2D-B65A6CAF9AB7}" dt="2022-09-07T12:00:17.208" v="22" actId="1076"/>
          <ac:picMkLst>
            <pc:docMk/>
            <pc:sldMk cId="2091510619" sldId="267"/>
            <ac:picMk id="11" creationId="{645675EA-21FE-B0E7-4C42-872E54EE3C04}"/>
          </ac:picMkLst>
        </pc:picChg>
      </pc:sldChg>
      <pc:sldChg chg="addSp modSp">
        <pc:chgData name="VIRENDRA KUMAR VERMA" userId="S::virendra2001@iitg.ac.in::eaa9f545-4474-4b2b-b3ca-37f0be7657e1" providerId="AD" clId="Web-{0DF41D78-D11D-4ADE-AD2D-B65A6CAF9AB7}" dt="2022-09-07T12:00:29.849" v="24" actId="1076"/>
        <pc:sldMkLst>
          <pc:docMk/>
          <pc:sldMk cId="3478431049" sldId="268"/>
        </pc:sldMkLst>
        <pc:picChg chg="add mod">
          <ac:chgData name="VIRENDRA KUMAR VERMA" userId="S::virendra2001@iitg.ac.in::eaa9f545-4474-4b2b-b3ca-37f0be7657e1" providerId="AD" clId="Web-{0DF41D78-D11D-4ADE-AD2D-B65A6CAF9AB7}" dt="2022-09-07T12:00:29.849" v="24" actId="1076"/>
          <ac:picMkLst>
            <pc:docMk/>
            <pc:sldMk cId="3478431049" sldId="268"/>
            <ac:picMk id="2" creationId="{6FBADA9A-448B-6773-2CD7-A78377519B5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009C9A-1DC5-4EC2-B8B1-8B1F2849B74E}" type="doc">
      <dgm:prSet loTypeId="urn:microsoft.com/office/officeart/2005/8/layout/default" loCatId="list" qsTypeId="urn:microsoft.com/office/officeart/2005/8/quickstyle/simple3" qsCatId="simple" csTypeId="urn:microsoft.com/office/officeart/2005/8/colors/accent2_2" csCatId="accent2" phldr="1"/>
      <dgm:spPr/>
      <dgm:t>
        <a:bodyPr/>
        <a:lstStyle/>
        <a:p>
          <a:endParaRPr lang="en-US"/>
        </a:p>
      </dgm:t>
    </dgm:pt>
    <dgm:pt modelId="{DEF43B4F-9298-4104-8DDD-70C1DDC05B45}">
      <dgm:prSet phldrT="[Text]" phldr="0"/>
      <dgm:spPr/>
      <dgm:t>
        <a:bodyPr/>
        <a:lstStyle/>
        <a:p>
          <a:r>
            <a:rPr lang="en-US" dirty="0"/>
            <a:t>Total monthly visit</a:t>
          </a:r>
        </a:p>
        <a:p>
          <a:r>
            <a:rPr lang="en-US" dirty="0"/>
            <a:t>2.0 M</a:t>
          </a:r>
        </a:p>
      </dgm:t>
    </dgm:pt>
    <dgm:pt modelId="{CAC71957-40B3-4D94-B014-048FD78A0D20}" type="parTrans" cxnId="{7E16F130-8C22-4261-BDE5-295E9DE6B057}">
      <dgm:prSet/>
      <dgm:spPr/>
      <dgm:t>
        <a:bodyPr/>
        <a:lstStyle/>
        <a:p>
          <a:endParaRPr lang="en-US"/>
        </a:p>
      </dgm:t>
    </dgm:pt>
    <dgm:pt modelId="{EE354E58-6722-4A64-B085-CA759F12E6AC}" type="sibTrans" cxnId="{7E16F130-8C22-4261-BDE5-295E9DE6B057}">
      <dgm:prSet/>
      <dgm:spPr/>
      <dgm:t>
        <a:bodyPr/>
        <a:lstStyle/>
        <a:p>
          <a:endParaRPr lang="en-US"/>
        </a:p>
      </dgm:t>
    </dgm:pt>
    <dgm:pt modelId="{EF26CD6B-D9B8-4863-B403-A0D8045196BF}">
      <dgm:prSet phldrT="[Text]" phldr="0"/>
      <dgm:spPr/>
      <dgm:t>
        <a:bodyPr/>
        <a:lstStyle/>
        <a:p>
          <a:r>
            <a:rPr lang="en-US" dirty="0"/>
            <a:t>Bounce rate</a:t>
          </a:r>
        </a:p>
        <a:p>
          <a:r>
            <a:rPr lang="en-US" dirty="0"/>
            <a:t>38.20%</a:t>
          </a:r>
        </a:p>
      </dgm:t>
    </dgm:pt>
    <dgm:pt modelId="{C8F176B8-8B61-4505-9D13-8F96B2309E12}" type="parTrans" cxnId="{5A518DD5-EB6C-4426-8CCC-A1BC4AEF4B3A}">
      <dgm:prSet/>
      <dgm:spPr/>
      <dgm:t>
        <a:bodyPr/>
        <a:lstStyle/>
        <a:p>
          <a:endParaRPr lang="en-US"/>
        </a:p>
      </dgm:t>
    </dgm:pt>
    <dgm:pt modelId="{7E31F448-7A48-468E-8AE5-05C540DB9DCA}" type="sibTrans" cxnId="{5A518DD5-EB6C-4426-8CCC-A1BC4AEF4B3A}">
      <dgm:prSet/>
      <dgm:spPr/>
      <dgm:t>
        <a:bodyPr/>
        <a:lstStyle/>
        <a:p>
          <a:endParaRPr lang="en-US"/>
        </a:p>
      </dgm:t>
    </dgm:pt>
    <dgm:pt modelId="{BCD67EBC-EAB7-4ABA-9D5D-ED87C90913BA}">
      <dgm:prSet phldrT="[Text]" phldr="0"/>
      <dgm:spPr/>
      <dgm:t>
        <a:bodyPr/>
        <a:lstStyle/>
        <a:p>
          <a:r>
            <a:rPr lang="en-US" dirty="0"/>
            <a:t>Annual active users </a:t>
          </a:r>
        </a:p>
        <a:p>
          <a:r>
            <a:rPr lang="en-US" dirty="0"/>
            <a:t>5.0 M</a:t>
          </a:r>
        </a:p>
      </dgm:t>
    </dgm:pt>
    <dgm:pt modelId="{6FAD3FFF-01DB-482E-8316-3182F2A39F3A}" type="parTrans" cxnId="{E22A784F-0A06-4940-8D79-464464ECC35E}">
      <dgm:prSet/>
      <dgm:spPr/>
      <dgm:t>
        <a:bodyPr/>
        <a:lstStyle/>
        <a:p>
          <a:endParaRPr lang="en-US"/>
        </a:p>
      </dgm:t>
    </dgm:pt>
    <dgm:pt modelId="{D6CA19F5-5767-4910-AACF-84E56C9409F8}" type="sibTrans" cxnId="{E22A784F-0A06-4940-8D79-464464ECC35E}">
      <dgm:prSet/>
      <dgm:spPr/>
      <dgm:t>
        <a:bodyPr/>
        <a:lstStyle/>
        <a:p>
          <a:endParaRPr lang="en-US"/>
        </a:p>
      </dgm:t>
    </dgm:pt>
    <dgm:pt modelId="{F6FB8070-DCAC-4854-9AAB-3525A13C5F1F}">
      <dgm:prSet phldrT="[Text]" phldr="0"/>
      <dgm:spPr/>
      <dgm:t>
        <a:bodyPr/>
        <a:lstStyle/>
        <a:p>
          <a:r>
            <a:rPr lang="en-US" dirty="0"/>
            <a:t>Revenue</a:t>
          </a:r>
        </a:p>
        <a:p>
          <a:r>
            <a:rPr lang="en-US" dirty="0"/>
            <a:t>INR 1000 Cr</a:t>
          </a:r>
        </a:p>
      </dgm:t>
    </dgm:pt>
    <dgm:pt modelId="{951C8741-0AEA-4F6A-AEAA-C1C9DBF0B0A3}" type="parTrans" cxnId="{63A083EF-FE88-4021-B335-2B8C11AD2525}">
      <dgm:prSet/>
      <dgm:spPr/>
      <dgm:t>
        <a:bodyPr/>
        <a:lstStyle/>
        <a:p>
          <a:endParaRPr lang="en-US"/>
        </a:p>
      </dgm:t>
    </dgm:pt>
    <dgm:pt modelId="{09BE10B7-EE74-4FA9-A9EC-45AD6C8B6B19}" type="sibTrans" cxnId="{63A083EF-FE88-4021-B335-2B8C11AD2525}">
      <dgm:prSet/>
      <dgm:spPr/>
      <dgm:t>
        <a:bodyPr/>
        <a:lstStyle/>
        <a:p>
          <a:endParaRPr lang="en-US"/>
        </a:p>
      </dgm:t>
    </dgm:pt>
    <dgm:pt modelId="{7E3A2049-FA4E-4282-9414-FF740A5DE5E1}">
      <dgm:prSet phldrT="[Text]" phldr="0"/>
      <dgm:spPr/>
      <dgm:t>
        <a:bodyPr/>
        <a:lstStyle/>
        <a:p>
          <a:r>
            <a:rPr lang="en-US" dirty="0" err="1"/>
            <a:t>Playstore</a:t>
          </a:r>
          <a:r>
            <a:rPr lang="en-US" dirty="0"/>
            <a:t> rating</a:t>
          </a:r>
        </a:p>
        <a:p>
          <a:r>
            <a:rPr lang="en-US" dirty="0"/>
            <a:t>4.7</a:t>
          </a:r>
        </a:p>
      </dgm:t>
    </dgm:pt>
    <dgm:pt modelId="{67600905-2ACA-4000-B4BA-A036E9F078B0}" type="parTrans" cxnId="{B97A3615-A1DC-4FF8-99F1-34116E887F48}">
      <dgm:prSet/>
      <dgm:spPr/>
      <dgm:t>
        <a:bodyPr/>
        <a:lstStyle/>
        <a:p>
          <a:endParaRPr lang="en-US"/>
        </a:p>
      </dgm:t>
    </dgm:pt>
    <dgm:pt modelId="{D26FB1F9-FFE4-42B2-BA1E-530DB4CB4AEE}" type="sibTrans" cxnId="{B97A3615-A1DC-4FF8-99F1-34116E887F48}">
      <dgm:prSet/>
      <dgm:spPr/>
      <dgm:t>
        <a:bodyPr/>
        <a:lstStyle/>
        <a:p>
          <a:endParaRPr lang="en-US"/>
        </a:p>
      </dgm:t>
    </dgm:pt>
    <dgm:pt modelId="{C482C805-04F0-4CA0-81B9-B25182F416AA}">
      <dgm:prSet/>
      <dgm:spPr/>
      <dgm:t>
        <a:bodyPr/>
        <a:lstStyle/>
        <a:p>
          <a:r>
            <a:rPr lang="en-US" dirty="0" err="1"/>
            <a:t>Playstore</a:t>
          </a:r>
          <a:r>
            <a:rPr lang="en-US" dirty="0"/>
            <a:t> downloads</a:t>
          </a:r>
        </a:p>
        <a:p>
          <a:r>
            <a:rPr lang="en-US" dirty="0"/>
            <a:t>5M+</a:t>
          </a:r>
        </a:p>
      </dgm:t>
    </dgm:pt>
    <dgm:pt modelId="{8ED9D7B4-0285-403A-9B91-3A69F33BDDD4}" type="parTrans" cxnId="{586BCDE3-8FB9-4980-AB9E-1AA25EBDCF7F}">
      <dgm:prSet/>
      <dgm:spPr/>
      <dgm:t>
        <a:bodyPr/>
        <a:lstStyle/>
        <a:p>
          <a:endParaRPr lang="en-US"/>
        </a:p>
      </dgm:t>
    </dgm:pt>
    <dgm:pt modelId="{E6F99BF7-4BEF-4E00-B2EF-12BB1FDEC6B9}" type="sibTrans" cxnId="{586BCDE3-8FB9-4980-AB9E-1AA25EBDCF7F}">
      <dgm:prSet/>
      <dgm:spPr/>
      <dgm:t>
        <a:bodyPr/>
        <a:lstStyle/>
        <a:p>
          <a:endParaRPr lang="en-US"/>
        </a:p>
      </dgm:t>
    </dgm:pt>
    <dgm:pt modelId="{38EE0B36-614A-4AB8-B2CE-39AF9F1C6E78}" type="pres">
      <dgm:prSet presAssocID="{0D009C9A-1DC5-4EC2-B8B1-8B1F2849B74E}" presName="diagram" presStyleCnt="0">
        <dgm:presLayoutVars>
          <dgm:dir/>
          <dgm:resizeHandles val="exact"/>
        </dgm:presLayoutVars>
      </dgm:prSet>
      <dgm:spPr/>
    </dgm:pt>
    <dgm:pt modelId="{3257671D-72D7-4E04-89E1-BACD1D947C52}" type="pres">
      <dgm:prSet presAssocID="{DEF43B4F-9298-4104-8DDD-70C1DDC05B45}" presName="node" presStyleLbl="node1" presStyleIdx="0" presStyleCnt="6">
        <dgm:presLayoutVars>
          <dgm:bulletEnabled val="1"/>
        </dgm:presLayoutVars>
      </dgm:prSet>
      <dgm:spPr/>
    </dgm:pt>
    <dgm:pt modelId="{33544625-4DEC-430C-ADC1-C4CECC5A364D}" type="pres">
      <dgm:prSet presAssocID="{EE354E58-6722-4A64-B085-CA759F12E6AC}" presName="sibTrans" presStyleCnt="0"/>
      <dgm:spPr/>
    </dgm:pt>
    <dgm:pt modelId="{F094E790-2306-4A88-87A3-2265807E9B43}" type="pres">
      <dgm:prSet presAssocID="{EF26CD6B-D9B8-4863-B403-A0D8045196BF}" presName="node" presStyleLbl="node1" presStyleIdx="1" presStyleCnt="6">
        <dgm:presLayoutVars>
          <dgm:bulletEnabled val="1"/>
        </dgm:presLayoutVars>
      </dgm:prSet>
      <dgm:spPr/>
    </dgm:pt>
    <dgm:pt modelId="{132AA1F6-0C6E-4C67-BC0E-C1DC5B5F1530}" type="pres">
      <dgm:prSet presAssocID="{7E31F448-7A48-468E-8AE5-05C540DB9DCA}" presName="sibTrans" presStyleCnt="0"/>
      <dgm:spPr/>
    </dgm:pt>
    <dgm:pt modelId="{22746508-246B-43DE-A97B-9B4FD3455B18}" type="pres">
      <dgm:prSet presAssocID="{C482C805-04F0-4CA0-81B9-B25182F416AA}" presName="node" presStyleLbl="node1" presStyleIdx="2" presStyleCnt="6">
        <dgm:presLayoutVars>
          <dgm:bulletEnabled val="1"/>
        </dgm:presLayoutVars>
      </dgm:prSet>
      <dgm:spPr/>
    </dgm:pt>
    <dgm:pt modelId="{BFF1F5DD-E7DA-498D-91F3-67E0C90F70F9}" type="pres">
      <dgm:prSet presAssocID="{E6F99BF7-4BEF-4E00-B2EF-12BB1FDEC6B9}" presName="sibTrans" presStyleCnt="0"/>
      <dgm:spPr/>
    </dgm:pt>
    <dgm:pt modelId="{F356DFE4-A90C-4EAF-BEBE-C8BB432F1945}" type="pres">
      <dgm:prSet presAssocID="{BCD67EBC-EAB7-4ABA-9D5D-ED87C90913BA}" presName="node" presStyleLbl="node1" presStyleIdx="3" presStyleCnt="6">
        <dgm:presLayoutVars>
          <dgm:bulletEnabled val="1"/>
        </dgm:presLayoutVars>
      </dgm:prSet>
      <dgm:spPr/>
    </dgm:pt>
    <dgm:pt modelId="{047E194A-4DA4-4263-A79C-55EE0C2920E4}" type="pres">
      <dgm:prSet presAssocID="{D6CA19F5-5767-4910-AACF-84E56C9409F8}" presName="sibTrans" presStyleCnt="0"/>
      <dgm:spPr/>
    </dgm:pt>
    <dgm:pt modelId="{7C5B3A57-4177-4319-8329-E37609942C75}" type="pres">
      <dgm:prSet presAssocID="{F6FB8070-DCAC-4854-9AAB-3525A13C5F1F}" presName="node" presStyleLbl="node1" presStyleIdx="4" presStyleCnt="6">
        <dgm:presLayoutVars>
          <dgm:bulletEnabled val="1"/>
        </dgm:presLayoutVars>
      </dgm:prSet>
      <dgm:spPr/>
    </dgm:pt>
    <dgm:pt modelId="{C293FAB0-BAA7-4627-863F-C84D1F2BD110}" type="pres">
      <dgm:prSet presAssocID="{09BE10B7-EE74-4FA9-A9EC-45AD6C8B6B19}" presName="sibTrans" presStyleCnt="0"/>
      <dgm:spPr/>
    </dgm:pt>
    <dgm:pt modelId="{8C924A07-8163-4C6A-B643-F079BD05FEF0}" type="pres">
      <dgm:prSet presAssocID="{7E3A2049-FA4E-4282-9414-FF740A5DE5E1}" presName="node" presStyleLbl="node1" presStyleIdx="5" presStyleCnt="6">
        <dgm:presLayoutVars>
          <dgm:bulletEnabled val="1"/>
        </dgm:presLayoutVars>
      </dgm:prSet>
      <dgm:spPr/>
    </dgm:pt>
  </dgm:ptLst>
  <dgm:cxnLst>
    <dgm:cxn modelId="{3829D30C-9162-4837-B623-D03693B5F898}" type="presOf" srcId="{0D009C9A-1DC5-4EC2-B8B1-8B1F2849B74E}" destId="{38EE0B36-614A-4AB8-B2CE-39AF9F1C6E78}" srcOrd="0" destOrd="0" presId="urn:microsoft.com/office/officeart/2005/8/layout/default"/>
    <dgm:cxn modelId="{0CB2580F-C84D-4579-9747-9B0F1A72A5E9}" type="presOf" srcId="{7E3A2049-FA4E-4282-9414-FF740A5DE5E1}" destId="{8C924A07-8163-4C6A-B643-F079BD05FEF0}" srcOrd="0" destOrd="0" presId="urn:microsoft.com/office/officeart/2005/8/layout/default"/>
    <dgm:cxn modelId="{B97A3615-A1DC-4FF8-99F1-34116E887F48}" srcId="{0D009C9A-1DC5-4EC2-B8B1-8B1F2849B74E}" destId="{7E3A2049-FA4E-4282-9414-FF740A5DE5E1}" srcOrd="5" destOrd="0" parTransId="{67600905-2ACA-4000-B4BA-A036E9F078B0}" sibTransId="{D26FB1F9-FFE4-42B2-BA1E-530DB4CB4AEE}"/>
    <dgm:cxn modelId="{7E16F130-8C22-4261-BDE5-295E9DE6B057}" srcId="{0D009C9A-1DC5-4EC2-B8B1-8B1F2849B74E}" destId="{DEF43B4F-9298-4104-8DDD-70C1DDC05B45}" srcOrd="0" destOrd="0" parTransId="{CAC71957-40B3-4D94-B014-048FD78A0D20}" sibTransId="{EE354E58-6722-4A64-B085-CA759F12E6AC}"/>
    <dgm:cxn modelId="{0E15BD4A-3DF0-4026-A446-1A55DB5D7043}" type="presOf" srcId="{EF26CD6B-D9B8-4863-B403-A0D8045196BF}" destId="{F094E790-2306-4A88-87A3-2265807E9B43}" srcOrd="0" destOrd="0" presId="urn:microsoft.com/office/officeart/2005/8/layout/default"/>
    <dgm:cxn modelId="{E22A784F-0A06-4940-8D79-464464ECC35E}" srcId="{0D009C9A-1DC5-4EC2-B8B1-8B1F2849B74E}" destId="{BCD67EBC-EAB7-4ABA-9D5D-ED87C90913BA}" srcOrd="3" destOrd="0" parTransId="{6FAD3FFF-01DB-482E-8316-3182F2A39F3A}" sibTransId="{D6CA19F5-5767-4910-AACF-84E56C9409F8}"/>
    <dgm:cxn modelId="{DE3DC052-6001-4791-8C03-0F373EA59C59}" type="presOf" srcId="{BCD67EBC-EAB7-4ABA-9D5D-ED87C90913BA}" destId="{F356DFE4-A90C-4EAF-BEBE-C8BB432F1945}" srcOrd="0" destOrd="0" presId="urn:microsoft.com/office/officeart/2005/8/layout/default"/>
    <dgm:cxn modelId="{58707C7B-6A71-4CE7-8762-E6613D7CEDF7}" type="presOf" srcId="{DEF43B4F-9298-4104-8DDD-70C1DDC05B45}" destId="{3257671D-72D7-4E04-89E1-BACD1D947C52}" srcOrd="0" destOrd="0" presId="urn:microsoft.com/office/officeart/2005/8/layout/default"/>
    <dgm:cxn modelId="{30A59D8E-1FEF-49C4-8984-192A52554BB3}" type="presOf" srcId="{F6FB8070-DCAC-4854-9AAB-3525A13C5F1F}" destId="{7C5B3A57-4177-4319-8329-E37609942C75}" srcOrd="0" destOrd="0" presId="urn:microsoft.com/office/officeart/2005/8/layout/default"/>
    <dgm:cxn modelId="{5A518DD5-EB6C-4426-8CCC-A1BC4AEF4B3A}" srcId="{0D009C9A-1DC5-4EC2-B8B1-8B1F2849B74E}" destId="{EF26CD6B-D9B8-4863-B403-A0D8045196BF}" srcOrd="1" destOrd="0" parTransId="{C8F176B8-8B61-4505-9D13-8F96B2309E12}" sibTransId="{7E31F448-7A48-468E-8AE5-05C540DB9DCA}"/>
    <dgm:cxn modelId="{586BCDE3-8FB9-4980-AB9E-1AA25EBDCF7F}" srcId="{0D009C9A-1DC5-4EC2-B8B1-8B1F2849B74E}" destId="{C482C805-04F0-4CA0-81B9-B25182F416AA}" srcOrd="2" destOrd="0" parTransId="{8ED9D7B4-0285-403A-9B91-3A69F33BDDD4}" sibTransId="{E6F99BF7-4BEF-4E00-B2EF-12BB1FDEC6B9}"/>
    <dgm:cxn modelId="{AF7B42E5-EDF7-47CD-B0BE-6223B1F54F66}" type="presOf" srcId="{C482C805-04F0-4CA0-81B9-B25182F416AA}" destId="{22746508-246B-43DE-A97B-9B4FD3455B18}" srcOrd="0" destOrd="0" presId="urn:microsoft.com/office/officeart/2005/8/layout/default"/>
    <dgm:cxn modelId="{63A083EF-FE88-4021-B335-2B8C11AD2525}" srcId="{0D009C9A-1DC5-4EC2-B8B1-8B1F2849B74E}" destId="{F6FB8070-DCAC-4854-9AAB-3525A13C5F1F}" srcOrd="4" destOrd="0" parTransId="{951C8741-0AEA-4F6A-AEAA-C1C9DBF0B0A3}" sibTransId="{09BE10B7-EE74-4FA9-A9EC-45AD6C8B6B19}"/>
    <dgm:cxn modelId="{4A77FD31-7C00-4BA5-8679-5E338CF0C28E}" type="presParOf" srcId="{38EE0B36-614A-4AB8-B2CE-39AF9F1C6E78}" destId="{3257671D-72D7-4E04-89E1-BACD1D947C52}" srcOrd="0" destOrd="0" presId="urn:microsoft.com/office/officeart/2005/8/layout/default"/>
    <dgm:cxn modelId="{82BAD46E-815A-46F5-B2A4-347FD57C4026}" type="presParOf" srcId="{38EE0B36-614A-4AB8-B2CE-39AF9F1C6E78}" destId="{33544625-4DEC-430C-ADC1-C4CECC5A364D}" srcOrd="1" destOrd="0" presId="urn:microsoft.com/office/officeart/2005/8/layout/default"/>
    <dgm:cxn modelId="{ECA496D9-7437-4D16-A6CA-D06D2E7644BC}" type="presParOf" srcId="{38EE0B36-614A-4AB8-B2CE-39AF9F1C6E78}" destId="{F094E790-2306-4A88-87A3-2265807E9B43}" srcOrd="2" destOrd="0" presId="urn:microsoft.com/office/officeart/2005/8/layout/default"/>
    <dgm:cxn modelId="{79ED84D0-7AE3-46AE-89CC-B0EBB8BB344B}" type="presParOf" srcId="{38EE0B36-614A-4AB8-B2CE-39AF9F1C6E78}" destId="{132AA1F6-0C6E-4C67-BC0E-C1DC5B5F1530}" srcOrd="3" destOrd="0" presId="urn:microsoft.com/office/officeart/2005/8/layout/default"/>
    <dgm:cxn modelId="{AEB8A047-EF38-4329-8A38-8D1962D47F1B}" type="presParOf" srcId="{38EE0B36-614A-4AB8-B2CE-39AF9F1C6E78}" destId="{22746508-246B-43DE-A97B-9B4FD3455B18}" srcOrd="4" destOrd="0" presId="urn:microsoft.com/office/officeart/2005/8/layout/default"/>
    <dgm:cxn modelId="{2032EFE4-EE5A-4FCD-B5E2-53613098A974}" type="presParOf" srcId="{38EE0B36-614A-4AB8-B2CE-39AF9F1C6E78}" destId="{BFF1F5DD-E7DA-498D-91F3-67E0C90F70F9}" srcOrd="5" destOrd="0" presId="urn:microsoft.com/office/officeart/2005/8/layout/default"/>
    <dgm:cxn modelId="{F082EBFA-BF07-4E16-BBD2-FE3AF72927BA}" type="presParOf" srcId="{38EE0B36-614A-4AB8-B2CE-39AF9F1C6E78}" destId="{F356DFE4-A90C-4EAF-BEBE-C8BB432F1945}" srcOrd="6" destOrd="0" presId="urn:microsoft.com/office/officeart/2005/8/layout/default"/>
    <dgm:cxn modelId="{1717D826-B068-4EA4-9DC0-365218E2E557}" type="presParOf" srcId="{38EE0B36-614A-4AB8-B2CE-39AF9F1C6E78}" destId="{047E194A-4DA4-4263-A79C-55EE0C2920E4}" srcOrd="7" destOrd="0" presId="urn:microsoft.com/office/officeart/2005/8/layout/default"/>
    <dgm:cxn modelId="{5B334DA8-E1A4-4DEE-9907-77C5B7012BB0}" type="presParOf" srcId="{38EE0B36-614A-4AB8-B2CE-39AF9F1C6E78}" destId="{7C5B3A57-4177-4319-8329-E37609942C75}" srcOrd="8" destOrd="0" presId="urn:microsoft.com/office/officeart/2005/8/layout/default"/>
    <dgm:cxn modelId="{5DF0E4C2-8D92-456D-9E65-E63641409392}" type="presParOf" srcId="{38EE0B36-614A-4AB8-B2CE-39AF9F1C6E78}" destId="{C293FAB0-BAA7-4627-863F-C84D1F2BD110}" srcOrd="9" destOrd="0" presId="urn:microsoft.com/office/officeart/2005/8/layout/default"/>
    <dgm:cxn modelId="{11DFEE10-A1AD-42D0-8633-3548CA77DB1A}" type="presParOf" srcId="{38EE0B36-614A-4AB8-B2CE-39AF9F1C6E78}" destId="{8C924A07-8163-4C6A-B643-F079BD05FEF0}" srcOrd="10" destOrd="0" presId="urn:microsoft.com/office/officeart/2005/8/layout/defaul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D2DA74-A704-488B-AC91-FEA9584266FF}" type="doc">
      <dgm:prSet loTypeId="urn:microsoft.com/office/officeart/2005/8/layout/hierarchy1" loCatId="hierarchy" qsTypeId="urn:microsoft.com/office/officeart/2005/8/quickstyle/3d3" qsCatId="3D" csTypeId="urn:microsoft.com/office/officeart/2005/8/colors/accent2_2" csCatId="accent2" phldr="1"/>
      <dgm:spPr/>
      <dgm:t>
        <a:bodyPr/>
        <a:lstStyle/>
        <a:p>
          <a:endParaRPr lang="en-US"/>
        </a:p>
      </dgm:t>
    </dgm:pt>
    <dgm:pt modelId="{98E9E9D6-43A9-4C42-89F7-60E5B536F750}">
      <dgm:prSet phldrT="[Text]" phldr="0"/>
      <dgm:spPr/>
      <dgm:t>
        <a:bodyPr/>
        <a:lstStyle/>
        <a:p>
          <a:pPr rtl="0"/>
          <a:r>
            <a:rPr lang="en-US">
              <a:latin typeface="Calibri Light" panose="020F0302020204030204"/>
            </a:rPr>
            <a:t> Time Limit</a:t>
          </a:r>
          <a:endParaRPr lang="en-US"/>
        </a:p>
      </dgm:t>
    </dgm:pt>
    <dgm:pt modelId="{8759C717-4AAC-45F4-871F-E8BE6E366FA7}" type="parTrans" cxnId="{F67EB708-F993-4F31-9D09-72F96AA2943A}">
      <dgm:prSet/>
      <dgm:spPr/>
      <dgm:t>
        <a:bodyPr/>
        <a:lstStyle/>
        <a:p>
          <a:endParaRPr lang="en-US"/>
        </a:p>
      </dgm:t>
    </dgm:pt>
    <dgm:pt modelId="{B31B96B0-8B4C-434B-B4CF-99793DC67078}" type="sibTrans" cxnId="{F67EB708-F993-4F31-9D09-72F96AA2943A}">
      <dgm:prSet/>
      <dgm:spPr/>
      <dgm:t>
        <a:bodyPr/>
        <a:lstStyle/>
        <a:p>
          <a:endParaRPr lang="en-US"/>
        </a:p>
      </dgm:t>
    </dgm:pt>
    <dgm:pt modelId="{5D054BBC-4825-4CEF-B936-865D14CE842C}">
      <dgm:prSet phldrT="[Text]" phldr="0"/>
      <dgm:spPr/>
      <dgm:t>
        <a:bodyPr/>
        <a:lstStyle/>
        <a:p>
          <a:pPr rtl="0"/>
          <a:r>
            <a:rPr lang="en-US">
              <a:latin typeface="Calibri Light" panose="020F0302020204030204"/>
            </a:rPr>
            <a:t> People Limit</a:t>
          </a:r>
          <a:endParaRPr lang="en-US"/>
        </a:p>
      </dgm:t>
    </dgm:pt>
    <dgm:pt modelId="{A9894E9A-3BB8-4CAC-BBB2-902C79E46E95}" type="parTrans" cxnId="{F01F44ED-54F4-449A-B66A-0F0620D1FC87}">
      <dgm:prSet/>
      <dgm:spPr/>
      <dgm:t>
        <a:bodyPr/>
        <a:lstStyle/>
        <a:p>
          <a:endParaRPr lang="en-US"/>
        </a:p>
      </dgm:t>
    </dgm:pt>
    <dgm:pt modelId="{3FD905C2-622D-4809-9EC4-AA41730CB1FF}" type="sibTrans" cxnId="{F01F44ED-54F4-449A-B66A-0F0620D1FC87}">
      <dgm:prSet/>
      <dgm:spPr/>
      <dgm:t>
        <a:bodyPr/>
        <a:lstStyle/>
        <a:p>
          <a:endParaRPr lang="en-US"/>
        </a:p>
      </dgm:t>
    </dgm:pt>
    <dgm:pt modelId="{41826157-6456-4248-AF94-BB97CFB81644}">
      <dgm:prSet phldrT="[Text]" phldr="0"/>
      <dgm:spPr/>
      <dgm:t>
        <a:bodyPr/>
        <a:lstStyle/>
        <a:p>
          <a:pPr rtl="0"/>
          <a:r>
            <a:rPr lang="en-US">
              <a:latin typeface="Calibri Light" panose="020F0302020204030204"/>
            </a:rPr>
            <a:t> No overuse of intoxicated stuffs</a:t>
          </a:r>
          <a:endParaRPr lang="en-US"/>
        </a:p>
      </dgm:t>
    </dgm:pt>
    <dgm:pt modelId="{21EF617C-979B-403D-A711-E5039E58220C}" type="parTrans" cxnId="{76E41B1D-BFA8-495F-98A5-C537B3602336}">
      <dgm:prSet/>
      <dgm:spPr/>
      <dgm:t>
        <a:bodyPr/>
        <a:lstStyle/>
        <a:p>
          <a:endParaRPr lang="en-US"/>
        </a:p>
      </dgm:t>
    </dgm:pt>
    <dgm:pt modelId="{B3BB2F4D-6DB3-4A10-A91D-BBF32A72E25C}" type="sibTrans" cxnId="{76E41B1D-BFA8-495F-98A5-C537B3602336}">
      <dgm:prSet/>
      <dgm:spPr/>
      <dgm:t>
        <a:bodyPr/>
        <a:lstStyle/>
        <a:p>
          <a:endParaRPr lang="en-US"/>
        </a:p>
      </dgm:t>
    </dgm:pt>
    <dgm:pt modelId="{A464A1F1-880A-4342-BD82-7E79A130DA98}">
      <dgm:prSet phldr="0"/>
      <dgm:spPr/>
      <dgm:t>
        <a:bodyPr/>
        <a:lstStyle/>
        <a:p>
          <a:pPr algn="ctr" rtl="0"/>
          <a:r>
            <a:rPr lang="en-US" b="1" dirty="0"/>
            <a:t>Terms and conditions </a:t>
          </a:r>
          <a:endParaRPr lang="en-US" dirty="0"/>
        </a:p>
      </dgm:t>
    </dgm:pt>
    <dgm:pt modelId="{46F28461-1AA9-4E96-8A55-9D46E556E1CA}" type="parTrans" cxnId="{C39FAFAA-B367-4050-BF37-78E3AE04FA62}">
      <dgm:prSet/>
      <dgm:spPr/>
      <dgm:t>
        <a:bodyPr/>
        <a:lstStyle/>
        <a:p>
          <a:endParaRPr lang="en-US"/>
        </a:p>
      </dgm:t>
    </dgm:pt>
    <dgm:pt modelId="{9479EEBF-291B-4948-93F9-A74A37DB5BD6}" type="sibTrans" cxnId="{C39FAFAA-B367-4050-BF37-78E3AE04FA62}">
      <dgm:prSet/>
      <dgm:spPr/>
      <dgm:t>
        <a:bodyPr/>
        <a:lstStyle/>
        <a:p>
          <a:endParaRPr lang="en-US"/>
        </a:p>
      </dgm:t>
    </dgm:pt>
    <dgm:pt modelId="{669F7707-92CF-498F-90BC-761048DC0A2A}">
      <dgm:prSet phldr="0"/>
      <dgm:spPr/>
      <dgm:t>
        <a:bodyPr/>
        <a:lstStyle/>
        <a:p>
          <a:r>
            <a:rPr lang="en-US">
              <a:latin typeface="Calibri Light" panose="020F0302020204030204"/>
            </a:rPr>
            <a:t>Etc.</a:t>
          </a:r>
        </a:p>
      </dgm:t>
    </dgm:pt>
    <dgm:pt modelId="{4F7CAD0B-348B-4DA8-98FC-5029DB8F6D32}" type="parTrans" cxnId="{9CDF581F-34FB-4433-8540-C1E7D9FB67AF}">
      <dgm:prSet/>
      <dgm:spPr/>
      <dgm:t>
        <a:bodyPr/>
        <a:lstStyle/>
        <a:p>
          <a:endParaRPr lang="en-US"/>
        </a:p>
      </dgm:t>
    </dgm:pt>
    <dgm:pt modelId="{30E9E719-E3E4-4886-8FAF-F2453D6B313F}" type="sibTrans" cxnId="{9CDF581F-34FB-4433-8540-C1E7D9FB67AF}">
      <dgm:prSet/>
      <dgm:spPr/>
      <dgm:t>
        <a:bodyPr/>
        <a:lstStyle/>
        <a:p>
          <a:endParaRPr lang="en-US"/>
        </a:p>
      </dgm:t>
    </dgm:pt>
    <dgm:pt modelId="{577D0886-D021-40A6-B0D3-D8FE640256E1}" type="pres">
      <dgm:prSet presAssocID="{90D2DA74-A704-488B-AC91-FEA9584266FF}" presName="hierChild1" presStyleCnt="0">
        <dgm:presLayoutVars>
          <dgm:chPref val="1"/>
          <dgm:dir/>
          <dgm:animOne val="branch"/>
          <dgm:animLvl val="lvl"/>
          <dgm:resizeHandles/>
        </dgm:presLayoutVars>
      </dgm:prSet>
      <dgm:spPr/>
    </dgm:pt>
    <dgm:pt modelId="{95957A8E-B009-40F9-BA6E-092AD7572C56}" type="pres">
      <dgm:prSet presAssocID="{A464A1F1-880A-4342-BD82-7E79A130DA98}" presName="hierRoot1" presStyleCnt="0"/>
      <dgm:spPr/>
    </dgm:pt>
    <dgm:pt modelId="{DBDA3B77-C4C6-4A63-8EAB-D3E9590CA564}" type="pres">
      <dgm:prSet presAssocID="{A464A1F1-880A-4342-BD82-7E79A130DA98}" presName="composite" presStyleCnt="0"/>
      <dgm:spPr/>
    </dgm:pt>
    <dgm:pt modelId="{18008D0A-374C-47CD-B505-1C3FE6F221F5}" type="pres">
      <dgm:prSet presAssocID="{A464A1F1-880A-4342-BD82-7E79A130DA98}" presName="background" presStyleLbl="node0" presStyleIdx="0" presStyleCnt="1"/>
      <dgm:spPr/>
    </dgm:pt>
    <dgm:pt modelId="{C9E01DC5-9B60-43A9-B76D-C9D386A83665}" type="pres">
      <dgm:prSet presAssocID="{A464A1F1-880A-4342-BD82-7E79A130DA98}" presName="text" presStyleLbl="fgAcc0" presStyleIdx="0" presStyleCnt="1">
        <dgm:presLayoutVars>
          <dgm:chPref val="3"/>
        </dgm:presLayoutVars>
      </dgm:prSet>
      <dgm:spPr/>
    </dgm:pt>
    <dgm:pt modelId="{E10BDB31-C297-45A9-8C0F-B3CA7DA48261}" type="pres">
      <dgm:prSet presAssocID="{A464A1F1-880A-4342-BD82-7E79A130DA98}" presName="hierChild2" presStyleCnt="0"/>
      <dgm:spPr/>
    </dgm:pt>
    <dgm:pt modelId="{776B4732-56DD-400C-A6F7-C960BD6B7604}" type="pres">
      <dgm:prSet presAssocID="{8759C717-4AAC-45F4-871F-E8BE6E366FA7}" presName="Name10" presStyleLbl="parChTrans1D2" presStyleIdx="0" presStyleCnt="4"/>
      <dgm:spPr/>
    </dgm:pt>
    <dgm:pt modelId="{3D51FB71-568B-48E6-8C34-053A0B05F6FB}" type="pres">
      <dgm:prSet presAssocID="{98E9E9D6-43A9-4C42-89F7-60E5B536F750}" presName="hierRoot2" presStyleCnt="0"/>
      <dgm:spPr/>
    </dgm:pt>
    <dgm:pt modelId="{8399F2B6-B305-4A06-824E-211F14CFA1A7}" type="pres">
      <dgm:prSet presAssocID="{98E9E9D6-43A9-4C42-89F7-60E5B536F750}" presName="composite2" presStyleCnt="0"/>
      <dgm:spPr/>
    </dgm:pt>
    <dgm:pt modelId="{A68409BA-6DD1-45FA-95D6-DCC37B729B32}" type="pres">
      <dgm:prSet presAssocID="{98E9E9D6-43A9-4C42-89F7-60E5B536F750}" presName="background2" presStyleLbl="node2" presStyleIdx="0" presStyleCnt="4"/>
      <dgm:spPr/>
    </dgm:pt>
    <dgm:pt modelId="{9309CA40-0705-4569-B728-62DA245AD6F2}" type="pres">
      <dgm:prSet presAssocID="{98E9E9D6-43A9-4C42-89F7-60E5B536F750}" presName="text2" presStyleLbl="fgAcc2" presStyleIdx="0" presStyleCnt="4">
        <dgm:presLayoutVars>
          <dgm:chPref val="3"/>
        </dgm:presLayoutVars>
      </dgm:prSet>
      <dgm:spPr/>
    </dgm:pt>
    <dgm:pt modelId="{1E796743-0875-45B0-87FC-A2F818ED2F51}" type="pres">
      <dgm:prSet presAssocID="{98E9E9D6-43A9-4C42-89F7-60E5B536F750}" presName="hierChild3" presStyleCnt="0"/>
      <dgm:spPr/>
    </dgm:pt>
    <dgm:pt modelId="{91781DF2-57A2-424E-9B3D-62D056265408}" type="pres">
      <dgm:prSet presAssocID="{A9894E9A-3BB8-4CAC-BBB2-902C79E46E95}" presName="Name10" presStyleLbl="parChTrans1D2" presStyleIdx="1" presStyleCnt="4"/>
      <dgm:spPr/>
    </dgm:pt>
    <dgm:pt modelId="{54BD1975-C5A2-4FD6-AF34-2B0FEA26F9CC}" type="pres">
      <dgm:prSet presAssocID="{5D054BBC-4825-4CEF-B936-865D14CE842C}" presName="hierRoot2" presStyleCnt="0"/>
      <dgm:spPr/>
    </dgm:pt>
    <dgm:pt modelId="{7E6D48F9-634D-42F1-A4A2-648CEA462618}" type="pres">
      <dgm:prSet presAssocID="{5D054BBC-4825-4CEF-B936-865D14CE842C}" presName="composite2" presStyleCnt="0"/>
      <dgm:spPr/>
    </dgm:pt>
    <dgm:pt modelId="{9E455A16-2B6C-40DB-BF16-6500BC9E054B}" type="pres">
      <dgm:prSet presAssocID="{5D054BBC-4825-4CEF-B936-865D14CE842C}" presName="background2" presStyleLbl="node2" presStyleIdx="1" presStyleCnt="4"/>
      <dgm:spPr/>
    </dgm:pt>
    <dgm:pt modelId="{87AEC2A1-02B2-4B7D-BFFC-993A8EC4FA21}" type="pres">
      <dgm:prSet presAssocID="{5D054BBC-4825-4CEF-B936-865D14CE842C}" presName="text2" presStyleLbl="fgAcc2" presStyleIdx="1" presStyleCnt="4">
        <dgm:presLayoutVars>
          <dgm:chPref val="3"/>
        </dgm:presLayoutVars>
      </dgm:prSet>
      <dgm:spPr/>
    </dgm:pt>
    <dgm:pt modelId="{5164A1FB-5DF8-4B70-B990-29A1834F44F1}" type="pres">
      <dgm:prSet presAssocID="{5D054BBC-4825-4CEF-B936-865D14CE842C}" presName="hierChild3" presStyleCnt="0"/>
      <dgm:spPr/>
    </dgm:pt>
    <dgm:pt modelId="{AEE9D8DA-B68C-4C6E-AA4C-922D14D290D0}" type="pres">
      <dgm:prSet presAssocID="{21EF617C-979B-403D-A711-E5039E58220C}" presName="Name10" presStyleLbl="parChTrans1D2" presStyleIdx="2" presStyleCnt="4"/>
      <dgm:spPr/>
    </dgm:pt>
    <dgm:pt modelId="{2C0371F6-E70C-4190-81F5-672C6FC2A4AC}" type="pres">
      <dgm:prSet presAssocID="{41826157-6456-4248-AF94-BB97CFB81644}" presName="hierRoot2" presStyleCnt="0"/>
      <dgm:spPr/>
    </dgm:pt>
    <dgm:pt modelId="{23158957-C5AA-4D11-B8C1-DEB7D35EFCC8}" type="pres">
      <dgm:prSet presAssocID="{41826157-6456-4248-AF94-BB97CFB81644}" presName="composite2" presStyleCnt="0"/>
      <dgm:spPr/>
    </dgm:pt>
    <dgm:pt modelId="{39055DA1-9395-48AF-9797-97BD2911DB18}" type="pres">
      <dgm:prSet presAssocID="{41826157-6456-4248-AF94-BB97CFB81644}" presName="background2" presStyleLbl="node2" presStyleIdx="2" presStyleCnt="4"/>
      <dgm:spPr/>
    </dgm:pt>
    <dgm:pt modelId="{60E5CD08-A3A2-4054-B729-97D5AF16232C}" type="pres">
      <dgm:prSet presAssocID="{41826157-6456-4248-AF94-BB97CFB81644}" presName="text2" presStyleLbl="fgAcc2" presStyleIdx="2" presStyleCnt="4">
        <dgm:presLayoutVars>
          <dgm:chPref val="3"/>
        </dgm:presLayoutVars>
      </dgm:prSet>
      <dgm:spPr/>
    </dgm:pt>
    <dgm:pt modelId="{45DD89BC-FBB8-4FE1-BDB6-A80CFE17F5E1}" type="pres">
      <dgm:prSet presAssocID="{41826157-6456-4248-AF94-BB97CFB81644}" presName="hierChild3" presStyleCnt="0"/>
      <dgm:spPr/>
    </dgm:pt>
    <dgm:pt modelId="{5009B574-01F6-4C57-8B86-5A53E58CA893}" type="pres">
      <dgm:prSet presAssocID="{4F7CAD0B-348B-4DA8-98FC-5029DB8F6D32}" presName="Name10" presStyleLbl="parChTrans1D2" presStyleIdx="3" presStyleCnt="4"/>
      <dgm:spPr/>
    </dgm:pt>
    <dgm:pt modelId="{CD3EFA92-AC0C-4FCF-80BB-1FA8E24829F0}" type="pres">
      <dgm:prSet presAssocID="{669F7707-92CF-498F-90BC-761048DC0A2A}" presName="hierRoot2" presStyleCnt="0"/>
      <dgm:spPr/>
    </dgm:pt>
    <dgm:pt modelId="{00AC5951-131A-45A1-A16F-6A4D2B69540C}" type="pres">
      <dgm:prSet presAssocID="{669F7707-92CF-498F-90BC-761048DC0A2A}" presName="composite2" presStyleCnt="0"/>
      <dgm:spPr/>
    </dgm:pt>
    <dgm:pt modelId="{9FD5ADEE-43DC-4A66-B483-B947AEE849AA}" type="pres">
      <dgm:prSet presAssocID="{669F7707-92CF-498F-90BC-761048DC0A2A}" presName="background2" presStyleLbl="node2" presStyleIdx="3" presStyleCnt="4"/>
      <dgm:spPr/>
    </dgm:pt>
    <dgm:pt modelId="{3C72E20B-0366-4B69-B553-D2A7EBE0C665}" type="pres">
      <dgm:prSet presAssocID="{669F7707-92CF-498F-90BC-761048DC0A2A}" presName="text2" presStyleLbl="fgAcc2" presStyleIdx="3" presStyleCnt="4">
        <dgm:presLayoutVars>
          <dgm:chPref val="3"/>
        </dgm:presLayoutVars>
      </dgm:prSet>
      <dgm:spPr/>
    </dgm:pt>
    <dgm:pt modelId="{1049F226-DB4F-457C-A6DA-D47C03C8ADEE}" type="pres">
      <dgm:prSet presAssocID="{669F7707-92CF-498F-90BC-761048DC0A2A}" presName="hierChild3" presStyleCnt="0"/>
      <dgm:spPr/>
    </dgm:pt>
  </dgm:ptLst>
  <dgm:cxnLst>
    <dgm:cxn modelId="{F67EB708-F993-4F31-9D09-72F96AA2943A}" srcId="{A464A1F1-880A-4342-BD82-7E79A130DA98}" destId="{98E9E9D6-43A9-4C42-89F7-60E5B536F750}" srcOrd="0" destOrd="0" parTransId="{8759C717-4AAC-45F4-871F-E8BE6E366FA7}" sibTransId="{B31B96B0-8B4C-434B-B4CF-99793DC67078}"/>
    <dgm:cxn modelId="{D313D415-89F6-499F-BA6A-EB9B7D5AFB9D}" type="presOf" srcId="{5D054BBC-4825-4CEF-B936-865D14CE842C}" destId="{87AEC2A1-02B2-4B7D-BFFC-993A8EC4FA21}" srcOrd="0" destOrd="0" presId="urn:microsoft.com/office/officeart/2005/8/layout/hierarchy1"/>
    <dgm:cxn modelId="{DCC8FF18-1DF4-4F11-A255-2F20E17F0112}" type="presOf" srcId="{21EF617C-979B-403D-A711-E5039E58220C}" destId="{AEE9D8DA-B68C-4C6E-AA4C-922D14D290D0}" srcOrd="0" destOrd="0" presId="urn:microsoft.com/office/officeart/2005/8/layout/hierarchy1"/>
    <dgm:cxn modelId="{76E41B1D-BFA8-495F-98A5-C537B3602336}" srcId="{A464A1F1-880A-4342-BD82-7E79A130DA98}" destId="{41826157-6456-4248-AF94-BB97CFB81644}" srcOrd="2" destOrd="0" parTransId="{21EF617C-979B-403D-A711-E5039E58220C}" sibTransId="{B3BB2F4D-6DB3-4A10-A91D-BBF32A72E25C}"/>
    <dgm:cxn modelId="{8A56901D-8408-4841-B8C0-C88A7637FC68}" type="presOf" srcId="{669F7707-92CF-498F-90BC-761048DC0A2A}" destId="{3C72E20B-0366-4B69-B553-D2A7EBE0C665}" srcOrd="0" destOrd="0" presId="urn:microsoft.com/office/officeart/2005/8/layout/hierarchy1"/>
    <dgm:cxn modelId="{9CDF581F-34FB-4433-8540-C1E7D9FB67AF}" srcId="{A464A1F1-880A-4342-BD82-7E79A130DA98}" destId="{669F7707-92CF-498F-90BC-761048DC0A2A}" srcOrd="3" destOrd="0" parTransId="{4F7CAD0B-348B-4DA8-98FC-5029DB8F6D32}" sibTransId="{30E9E719-E3E4-4886-8FAF-F2453D6B313F}"/>
    <dgm:cxn modelId="{75991C43-130F-4715-91AD-7961D5A56B6D}" type="presOf" srcId="{8759C717-4AAC-45F4-871F-E8BE6E366FA7}" destId="{776B4732-56DD-400C-A6F7-C960BD6B7604}" srcOrd="0" destOrd="0" presId="urn:microsoft.com/office/officeart/2005/8/layout/hierarchy1"/>
    <dgm:cxn modelId="{ACA0CF44-3C85-4415-9C90-D013B83ABD4D}" type="presOf" srcId="{4F7CAD0B-348B-4DA8-98FC-5029DB8F6D32}" destId="{5009B574-01F6-4C57-8B86-5A53E58CA893}" srcOrd="0" destOrd="0" presId="urn:microsoft.com/office/officeart/2005/8/layout/hierarchy1"/>
    <dgm:cxn modelId="{06EFAF45-17A2-44A5-BCA1-3416BEC1E6B6}" type="presOf" srcId="{90D2DA74-A704-488B-AC91-FEA9584266FF}" destId="{577D0886-D021-40A6-B0D3-D8FE640256E1}" srcOrd="0" destOrd="0" presId="urn:microsoft.com/office/officeart/2005/8/layout/hierarchy1"/>
    <dgm:cxn modelId="{0FA4298A-5A48-4055-B59C-1EF7717FE73C}" type="presOf" srcId="{A464A1F1-880A-4342-BD82-7E79A130DA98}" destId="{C9E01DC5-9B60-43A9-B76D-C9D386A83665}" srcOrd="0" destOrd="0" presId="urn:microsoft.com/office/officeart/2005/8/layout/hierarchy1"/>
    <dgm:cxn modelId="{C39FAFAA-B367-4050-BF37-78E3AE04FA62}" srcId="{90D2DA74-A704-488B-AC91-FEA9584266FF}" destId="{A464A1F1-880A-4342-BD82-7E79A130DA98}" srcOrd="0" destOrd="0" parTransId="{46F28461-1AA9-4E96-8A55-9D46E556E1CA}" sibTransId="{9479EEBF-291B-4948-93F9-A74A37DB5BD6}"/>
    <dgm:cxn modelId="{83678CBC-762F-4D83-BC08-28A742EFBFB7}" type="presOf" srcId="{41826157-6456-4248-AF94-BB97CFB81644}" destId="{60E5CD08-A3A2-4054-B729-97D5AF16232C}" srcOrd="0" destOrd="0" presId="urn:microsoft.com/office/officeart/2005/8/layout/hierarchy1"/>
    <dgm:cxn modelId="{7B26D4C4-65D3-46DF-BCB4-A133EC352DF2}" type="presOf" srcId="{A9894E9A-3BB8-4CAC-BBB2-902C79E46E95}" destId="{91781DF2-57A2-424E-9B3D-62D056265408}" srcOrd="0" destOrd="0" presId="urn:microsoft.com/office/officeart/2005/8/layout/hierarchy1"/>
    <dgm:cxn modelId="{8232CADF-768F-49D8-A2AA-DF8D54584A09}" type="presOf" srcId="{98E9E9D6-43A9-4C42-89F7-60E5B536F750}" destId="{9309CA40-0705-4569-B728-62DA245AD6F2}" srcOrd="0" destOrd="0" presId="urn:microsoft.com/office/officeart/2005/8/layout/hierarchy1"/>
    <dgm:cxn modelId="{F01F44ED-54F4-449A-B66A-0F0620D1FC87}" srcId="{A464A1F1-880A-4342-BD82-7E79A130DA98}" destId="{5D054BBC-4825-4CEF-B936-865D14CE842C}" srcOrd="1" destOrd="0" parTransId="{A9894E9A-3BB8-4CAC-BBB2-902C79E46E95}" sibTransId="{3FD905C2-622D-4809-9EC4-AA41730CB1FF}"/>
    <dgm:cxn modelId="{DC1F0006-9781-4EA4-A0BC-1E6254D0909F}" type="presParOf" srcId="{577D0886-D021-40A6-B0D3-D8FE640256E1}" destId="{95957A8E-B009-40F9-BA6E-092AD7572C56}" srcOrd="0" destOrd="0" presId="urn:microsoft.com/office/officeart/2005/8/layout/hierarchy1"/>
    <dgm:cxn modelId="{177499DE-44A3-40BD-98CF-42C9E4ABBA69}" type="presParOf" srcId="{95957A8E-B009-40F9-BA6E-092AD7572C56}" destId="{DBDA3B77-C4C6-4A63-8EAB-D3E9590CA564}" srcOrd="0" destOrd="0" presId="urn:microsoft.com/office/officeart/2005/8/layout/hierarchy1"/>
    <dgm:cxn modelId="{F92AF469-8711-4787-8118-FF1D94F46E13}" type="presParOf" srcId="{DBDA3B77-C4C6-4A63-8EAB-D3E9590CA564}" destId="{18008D0A-374C-47CD-B505-1C3FE6F221F5}" srcOrd="0" destOrd="0" presId="urn:microsoft.com/office/officeart/2005/8/layout/hierarchy1"/>
    <dgm:cxn modelId="{1921E44D-3223-47E0-9C80-CEE295916078}" type="presParOf" srcId="{DBDA3B77-C4C6-4A63-8EAB-D3E9590CA564}" destId="{C9E01DC5-9B60-43A9-B76D-C9D386A83665}" srcOrd="1" destOrd="0" presId="urn:microsoft.com/office/officeart/2005/8/layout/hierarchy1"/>
    <dgm:cxn modelId="{18DA11B0-D958-4138-A17D-A34BCB43911B}" type="presParOf" srcId="{95957A8E-B009-40F9-BA6E-092AD7572C56}" destId="{E10BDB31-C297-45A9-8C0F-B3CA7DA48261}" srcOrd="1" destOrd="0" presId="urn:microsoft.com/office/officeart/2005/8/layout/hierarchy1"/>
    <dgm:cxn modelId="{5ED3EB61-7E1D-405F-B3D7-FF3AF625FB9F}" type="presParOf" srcId="{E10BDB31-C297-45A9-8C0F-B3CA7DA48261}" destId="{776B4732-56DD-400C-A6F7-C960BD6B7604}" srcOrd="0" destOrd="0" presId="urn:microsoft.com/office/officeart/2005/8/layout/hierarchy1"/>
    <dgm:cxn modelId="{3E90029E-45C8-447D-8CE9-DC84C177E8F4}" type="presParOf" srcId="{E10BDB31-C297-45A9-8C0F-B3CA7DA48261}" destId="{3D51FB71-568B-48E6-8C34-053A0B05F6FB}" srcOrd="1" destOrd="0" presId="urn:microsoft.com/office/officeart/2005/8/layout/hierarchy1"/>
    <dgm:cxn modelId="{9B9AC66D-DA3F-44BA-8393-5979EC913B48}" type="presParOf" srcId="{3D51FB71-568B-48E6-8C34-053A0B05F6FB}" destId="{8399F2B6-B305-4A06-824E-211F14CFA1A7}" srcOrd="0" destOrd="0" presId="urn:microsoft.com/office/officeart/2005/8/layout/hierarchy1"/>
    <dgm:cxn modelId="{A0A5B3E4-4B2C-453A-ADFD-42C294B059D2}" type="presParOf" srcId="{8399F2B6-B305-4A06-824E-211F14CFA1A7}" destId="{A68409BA-6DD1-45FA-95D6-DCC37B729B32}" srcOrd="0" destOrd="0" presId="urn:microsoft.com/office/officeart/2005/8/layout/hierarchy1"/>
    <dgm:cxn modelId="{BE656DAE-3375-40C6-BA02-E1A7AA891464}" type="presParOf" srcId="{8399F2B6-B305-4A06-824E-211F14CFA1A7}" destId="{9309CA40-0705-4569-B728-62DA245AD6F2}" srcOrd="1" destOrd="0" presId="urn:microsoft.com/office/officeart/2005/8/layout/hierarchy1"/>
    <dgm:cxn modelId="{C236292D-3159-480C-B8A6-7CDB7561E125}" type="presParOf" srcId="{3D51FB71-568B-48E6-8C34-053A0B05F6FB}" destId="{1E796743-0875-45B0-87FC-A2F818ED2F51}" srcOrd="1" destOrd="0" presId="urn:microsoft.com/office/officeart/2005/8/layout/hierarchy1"/>
    <dgm:cxn modelId="{D2F446E7-B08B-4FA5-97DC-6C9F1D108DD1}" type="presParOf" srcId="{E10BDB31-C297-45A9-8C0F-B3CA7DA48261}" destId="{91781DF2-57A2-424E-9B3D-62D056265408}" srcOrd="2" destOrd="0" presId="urn:microsoft.com/office/officeart/2005/8/layout/hierarchy1"/>
    <dgm:cxn modelId="{789EC18E-0438-47C2-BD74-530513336BBD}" type="presParOf" srcId="{E10BDB31-C297-45A9-8C0F-B3CA7DA48261}" destId="{54BD1975-C5A2-4FD6-AF34-2B0FEA26F9CC}" srcOrd="3" destOrd="0" presId="urn:microsoft.com/office/officeart/2005/8/layout/hierarchy1"/>
    <dgm:cxn modelId="{68431B7E-3E85-4E0E-A767-46C5CA21DBD6}" type="presParOf" srcId="{54BD1975-C5A2-4FD6-AF34-2B0FEA26F9CC}" destId="{7E6D48F9-634D-42F1-A4A2-648CEA462618}" srcOrd="0" destOrd="0" presId="urn:microsoft.com/office/officeart/2005/8/layout/hierarchy1"/>
    <dgm:cxn modelId="{1738B4F9-E4CC-4E5B-B9FD-BF1477DB7E61}" type="presParOf" srcId="{7E6D48F9-634D-42F1-A4A2-648CEA462618}" destId="{9E455A16-2B6C-40DB-BF16-6500BC9E054B}" srcOrd="0" destOrd="0" presId="urn:microsoft.com/office/officeart/2005/8/layout/hierarchy1"/>
    <dgm:cxn modelId="{ACD808D9-C129-4B88-9FE5-CF2135F0B1D3}" type="presParOf" srcId="{7E6D48F9-634D-42F1-A4A2-648CEA462618}" destId="{87AEC2A1-02B2-4B7D-BFFC-993A8EC4FA21}" srcOrd="1" destOrd="0" presId="urn:microsoft.com/office/officeart/2005/8/layout/hierarchy1"/>
    <dgm:cxn modelId="{855E324C-99F5-42E8-8DDE-9E3302882321}" type="presParOf" srcId="{54BD1975-C5A2-4FD6-AF34-2B0FEA26F9CC}" destId="{5164A1FB-5DF8-4B70-B990-29A1834F44F1}" srcOrd="1" destOrd="0" presId="urn:microsoft.com/office/officeart/2005/8/layout/hierarchy1"/>
    <dgm:cxn modelId="{65B31627-5F02-433A-A14A-22C91DA53028}" type="presParOf" srcId="{E10BDB31-C297-45A9-8C0F-B3CA7DA48261}" destId="{AEE9D8DA-B68C-4C6E-AA4C-922D14D290D0}" srcOrd="4" destOrd="0" presId="urn:microsoft.com/office/officeart/2005/8/layout/hierarchy1"/>
    <dgm:cxn modelId="{8D57B22F-61E2-4DD1-8A05-B9AB4541CF94}" type="presParOf" srcId="{E10BDB31-C297-45A9-8C0F-B3CA7DA48261}" destId="{2C0371F6-E70C-4190-81F5-672C6FC2A4AC}" srcOrd="5" destOrd="0" presId="urn:microsoft.com/office/officeart/2005/8/layout/hierarchy1"/>
    <dgm:cxn modelId="{D22144B2-5E69-4EDF-8927-ACB356FB71E0}" type="presParOf" srcId="{2C0371F6-E70C-4190-81F5-672C6FC2A4AC}" destId="{23158957-C5AA-4D11-B8C1-DEB7D35EFCC8}" srcOrd="0" destOrd="0" presId="urn:microsoft.com/office/officeart/2005/8/layout/hierarchy1"/>
    <dgm:cxn modelId="{9AB09EE1-9D79-4F9D-82D6-D28F839ACFB0}" type="presParOf" srcId="{23158957-C5AA-4D11-B8C1-DEB7D35EFCC8}" destId="{39055DA1-9395-48AF-9797-97BD2911DB18}" srcOrd="0" destOrd="0" presId="urn:microsoft.com/office/officeart/2005/8/layout/hierarchy1"/>
    <dgm:cxn modelId="{78ACA68F-E033-4EE9-8B73-CB7F53FAAC2D}" type="presParOf" srcId="{23158957-C5AA-4D11-B8C1-DEB7D35EFCC8}" destId="{60E5CD08-A3A2-4054-B729-97D5AF16232C}" srcOrd="1" destOrd="0" presId="urn:microsoft.com/office/officeart/2005/8/layout/hierarchy1"/>
    <dgm:cxn modelId="{B87C0344-31C2-4A1E-B91D-718ABE87FAD2}" type="presParOf" srcId="{2C0371F6-E70C-4190-81F5-672C6FC2A4AC}" destId="{45DD89BC-FBB8-4FE1-BDB6-A80CFE17F5E1}" srcOrd="1" destOrd="0" presId="urn:microsoft.com/office/officeart/2005/8/layout/hierarchy1"/>
    <dgm:cxn modelId="{D0CCE18F-4C11-49E5-AD10-0135DFD33463}" type="presParOf" srcId="{E10BDB31-C297-45A9-8C0F-B3CA7DA48261}" destId="{5009B574-01F6-4C57-8B86-5A53E58CA893}" srcOrd="6" destOrd="0" presId="urn:microsoft.com/office/officeart/2005/8/layout/hierarchy1"/>
    <dgm:cxn modelId="{70619C88-48C3-42F7-AA4D-305A68531193}" type="presParOf" srcId="{E10BDB31-C297-45A9-8C0F-B3CA7DA48261}" destId="{CD3EFA92-AC0C-4FCF-80BB-1FA8E24829F0}" srcOrd="7" destOrd="0" presId="urn:microsoft.com/office/officeart/2005/8/layout/hierarchy1"/>
    <dgm:cxn modelId="{9BA31AAA-1AEB-4575-ADA6-129E09DEF451}" type="presParOf" srcId="{CD3EFA92-AC0C-4FCF-80BB-1FA8E24829F0}" destId="{00AC5951-131A-45A1-A16F-6A4D2B69540C}" srcOrd="0" destOrd="0" presId="urn:microsoft.com/office/officeart/2005/8/layout/hierarchy1"/>
    <dgm:cxn modelId="{166C3CEE-37FA-4832-9827-B2C836B33C0A}" type="presParOf" srcId="{00AC5951-131A-45A1-A16F-6A4D2B69540C}" destId="{9FD5ADEE-43DC-4A66-B483-B947AEE849AA}" srcOrd="0" destOrd="0" presId="urn:microsoft.com/office/officeart/2005/8/layout/hierarchy1"/>
    <dgm:cxn modelId="{88B4BEF8-F8A3-48BC-9181-63790EBEC026}" type="presParOf" srcId="{00AC5951-131A-45A1-A16F-6A4D2B69540C}" destId="{3C72E20B-0366-4B69-B553-D2A7EBE0C665}" srcOrd="1" destOrd="0" presId="urn:microsoft.com/office/officeart/2005/8/layout/hierarchy1"/>
    <dgm:cxn modelId="{3B42F662-3B53-4269-9AF1-EEAEAE5938C9}" type="presParOf" srcId="{CD3EFA92-AC0C-4FCF-80BB-1FA8E24829F0}" destId="{1049F226-DB4F-457C-A6DA-D47C03C8AD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702FF2-FF2E-4B0D-A7CD-F23280BCCF62}" type="doc">
      <dgm:prSet loTypeId="urn:microsoft.com/office/officeart/2005/8/layout/process1" loCatId="process" qsTypeId="urn:microsoft.com/office/officeart/2005/8/quickstyle/simple1" qsCatId="simple" csTypeId="urn:microsoft.com/office/officeart/2005/8/colors/accent2_3" csCatId="accent2" phldr="1"/>
      <dgm:spPr/>
      <dgm:t>
        <a:bodyPr/>
        <a:lstStyle/>
        <a:p>
          <a:endParaRPr lang="en-US"/>
        </a:p>
      </dgm:t>
    </dgm:pt>
    <dgm:pt modelId="{C33039D0-23FF-4525-95EE-36309D9C5754}">
      <dgm:prSet phldrT="[Text]" phldr="0"/>
      <dgm:spPr/>
      <dgm:t>
        <a:bodyPr/>
        <a:lstStyle/>
        <a:p>
          <a:r>
            <a:rPr lang="en-US" b="1">
              <a:solidFill>
                <a:schemeClr val="tx1"/>
              </a:solidFill>
            </a:rPr>
            <a:t>Market Research &amp; Analysis</a:t>
          </a:r>
        </a:p>
      </dgm:t>
    </dgm:pt>
    <dgm:pt modelId="{9AF988E3-7FB6-4D3F-B61E-78F140851D25}" type="parTrans" cxnId="{28F113C0-A3DD-4899-B153-2426EFDF05A6}">
      <dgm:prSet/>
      <dgm:spPr/>
      <dgm:t>
        <a:bodyPr/>
        <a:lstStyle/>
        <a:p>
          <a:endParaRPr lang="en-US"/>
        </a:p>
      </dgm:t>
    </dgm:pt>
    <dgm:pt modelId="{C603897C-D117-4518-A1D4-8475AA9380B1}" type="sibTrans" cxnId="{28F113C0-A3DD-4899-B153-2426EFDF05A6}">
      <dgm:prSet/>
      <dgm:spPr/>
      <dgm:t>
        <a:bodyPr/>
        <a:lstStyle/>
        <a:p>
          <a:endParaRPr lang="en-US"/>
        </a:p>
      </dgm:t>
    </dgm:pt>
    <dgm:pt modelId="{FCBB0785-119E-4D56-B603-0A1608AF9C49}">
      <dgm:prSet phldrT="[Text]" phldr="0"/>
      <dgm:spPr/>
      <dgm:t>
        <a:bodyPr/>
        <a:lstStyle/>
        <a:p>
          <a:r>
            <a:rPr lang="en-US" b="1">
              <a:solidFill>
                <a:schemeClr val="tx1"/>
              </a:solidFill>
            </a:rPr>
            <a:t>Feature Development</a:t>
          </a:r>
        </a:p>
      </dgm:t>
    </dgm:pt>
    <dgm:pt modelId="{1AB81DBE-82BD-496D-8DFE-B21888044C4F}" type="parTrans" cxnId="{46278D76-79A3-4133-BE6F-A20FB33787E9}">
      <dgm:prSet/>
      <dgm:spPr/>
      <dgm:t>
        <a:bodyPr/>
        <a:lstStyle/>
        <a:p>
          <a:endParaRPr lang="en-US"/>
        </a:p>
      </dgm:t>
    </dgm:pt>
    <dgm:pt modelId="{87F67705-E4E9-4683-880B-F2AD984D9DF7}" type="sibTrans" cxnId="{46278D76-79A3-4133-BE6F-A20FB33787E9}">
      <dgm:prSet/>
      <dgm:spPr/>
      <dgm:t>
        <a:bodyPr/>
        <a:lstStyle/>
        <a:p>
          <a:endParaRPr lang="en-US"/>
        </a:p>
      </dgm:t>
    </dgm:pt>
    <dgm:pt modelId="{4C11D53D-B904-4DF0-A5C2-65B48ED97675}">
      <dgm:prSet phldrT="[Text]" phldr="0"/>
      <dgm:spPr/>
      <dgm:t>
        <a:bodyPr/>
        <a:lstStyle/>
        <a:p>
          <a:r>
            <a:rPr lang="en-US" b="1">
              <a:solidFill>
                <a:schemeClr val="tx1"/>
              </a:solidFill>
            </a:rPr>
            <a:t>Beta Launch</a:t>
          </a:r>
        </a:p>
      </dgm:t>
    </dgm:pt>
    <dgm:pt modelId="{527ACFFD-A932-4534-BBA8-E079B24ABB45}" type="parTrans" cxnId="{FB3C8DE5-8799-477E-85BF-795305F3B71A}">
      <dgm:prSet/>
      <dgm:spPr/>
      <dgm:t>
        <a:bodyPr/>
        <a:lstStyle/>
        <a:p>
          <a:endParaRPr lang="en-US"/>
        </a:p>
      </dgm:t>
    </dgm:pt>
    <dgm:pt modelId="{D9B0395E-5259-465A-9F39-3980B88A1D4D}" type="sibTrans" cxnId="{FB3C8DE5-8799-477E-85BF-795305F3B71A}">
      <dgm:prSet/>
      <dgm:spPr/>
      <dgm:t>
        <a:bodyPr/>
        <a:lstStyle/>
        <a:p>
          <a:endParaRPr lang="en-US"/>
        </a:p>
      </dgm:t>
    </dgm:pt>
    <dgm:pt modelId="{523B0F42-82E7-40C4-B346-563AB861A59C}">
      <dgm:prSet/>
      <dgm:spPr/>
      <dgm:t>
        <a:bodyPr/>
        <a:lstStyle/>
        <a:p>
          <a:r>
            <a:rPr lang="en-US" b="1">
              <a:solidFill>
                <a:schemeClr val="tx1"/>
              </a:solidFill>
            </a:rPr>
            <a:t>Feedback</a:t>
          </a:r>
        </a:p>
      </dgm:t>
    </dgm:pt>
    <dgm:pt modelId="{5EA55CFE-8BB7-4029-BF23-E83397F56944}" type="parTrans" cxnId="{16A22381-6AA5-4A6D-A4D6-26548BEDFCA7}">
      <dgm:prSet/>
      <dgm:spPr/>
      <dgm:t>
        <a:bodyPr/>
        <a:lstStyle/>
        <a:p>
          <a:endParaRPr lang="en-US"/>
        </a:p>
      </dgm:t>
    </dgm:pt>
    <dgm:pt modelId="{08030688-1480-4588-97B9-149710509B19}" type="sibTrans" cxnId="{16A22381-6AA5-4A6D-A4D6-26548BEDFCA7}">
      <dgm:prSet/>
      <dgm:spPr/>
      <dgm:t>
        <a:bodyPr/>
        <a:lstStyle/>
        <a:p>
          <a:endParaRPr lang="en-US"/>
        </a:p>
      </dgm:t>
    </dgm:pt>
    <dgm:pt modelId="{D0985F03-EB06-49BF-928C-F4404FFC9619}">
      <dgm:prSet/>
      <dgm:spPr/>
      <dgm:t>
        <a:bodyPr/>
        <a:lstStyle/>
        <a:p>
          <a:r>
            <a:rPr lang="en-US" b="1">
              <a:solidFill>
                <a:schemeClr val="tx1"/>
              </a:solidFill>
            </a:rPr>
            <a:t>Final Release</a:t>
          </a:r>
        </a:p>
      </dgm:t>
    </dgm:pt>
    <dgm:pt modelId="{3C0509D9-68FB-4750-AFA1-2EF6F2278829}" type="parTrans" cxnId="{38071EBE-8D07-410B-B25B-A03C2ACDA700}">
      <dgm:prSet/>
      <dgm:spPr/>
      <dgm:t>
        <a:bodyPr/>
        <a:lstStyle/>
        <a:p>
          <a:endParaRPr lang="en-US"/>
        </a:p>
      </dgm:t>
    </dgm:pt>
    <dgm:pt modelId="{63BD8474-6F9A-42A8-8074-1E11724230AC}" type="sibTrans" cxnId="{38071EBE-8D07-410B-B25B-A03C2ACDA700}">
      <dgm:prSet/>
      <dgm:spPr/>
      <dgm:t>
        <a:bodyPr/>
        <a:lstStyle/>
        <a:p>
          <a:endParaRPr lang="en-US"/>
        </a:p>
      </dgm:t>
    </dgm:pt>
    <dgm:pt modelId="{4678658E-A702-42DD-A9D0-C8BD82A5A9F8}" type="pres">
      <dgm:prSet presAssocID="{40702FF2-FF2E-4B0D-A7CD-F23280BCCF62}" presName="Name0" presStyleCnt="0">
        <dgm:presLayoutVars>
          <dgm:dir/>
          <dgm:resizeHandles val="exact"/>
        </dgm:presLayoutVars>
      </dgm:prSet>
      <dgm:spPr/>
    </dgm:pt>
    <dgm:pt modelId="{2B2D4E13-2F85-42B5-BB23-6E99A497923B}" type="pres">
      <dgm:prSet presAssocID="{C33039D0-23FF-4525-95EE-36309D9C5754}" presName="node" presStyleLbl="node1" presStyleIdx="0" presStyleCnt="5">
        <dgm:presLayoutVars>
          <dgm:bulletEnabled val="1"/>
        </dgm:presLayoutVars>
      </dgm:prSet>
      <dgm:spPr/>
    </dgm:pt>
    <dgm:pt modelId="{B4E3FD8F-4E2E-4B44-9DC4-F765A33C076C}" type="pres">
      <dgm:prSet presAssocID="{C603897C-D117-4518-A1D4-8475AA9380B1}" presName="sibTrans" presStyleLbl="sibTrans2D1" presStyleIdx="0" presStyleCnt="4"/>
      <dgm:spPr/>
    </dgm:pt>
    <dgm:pt modelId="{87692E80-5DA7-4F74-867D-96D0622E27FB}" type="pres">
      <dgm:prSet presAssocID="{C603897C-D117-4518-A1D4-8475AA9380B1}" presName="connectorText" presStyleLbl="sibTrans2D1" presStyleIdx="0" presStyleCnt="4"/>
      <dgm:spPr/>
    </dgm:pt>
    <dgm:pt modelId="{5E77D3C1-1318-4A3A-9569-4492B8A9B352}" type="pres">
      <dgm:prSet presAssocID="{FCBB0785-119E-4D56-B603-0A1608AF9C49}" presName="node" presStyleLbl="node1" presStyleIdx="1" presStyleCnt="5">
        <dgm:presLayoutVars>
          <dgm:bulletEnabled val="1"/>
        </dgm:presLayoutVars>
      </dgm:prSet>
      <dgm:spPr/>
    </dgm:pt>
    <dgm:pt modelId="{BB785869-CE80-439E-8652-7041D343B188}" type="pres">
      <dgm:prSet presAssocID="{87F67705-E4E9-4683-880B-F2AD984D9DF7}" presName="sibTrans" presStyleLbl="sibTrans2D1" presStyleIdx="1" presStyleCnt="4"/>
      <dgm:spPr/>
    </dgm:pt>
    <dgm:pt modelId="{5D874B2A-CE9A-40F0-9909-242CEEBCD7EF}" type="pres">
      <dgm:prSet presAssocID="{87F67705-E4E9-4683-880B-F2AD984D9DF7}" presName="connectorText" presStyleLbl="sibTrans2D1" presStyleIdx="1" presStyleCnt="4"/>
      <dgm:spPr/>
    </dgm:pt>
    <dgm:pt modelId="{10C1D751-619D-4B34-8D22-8C8769403083}" type="pres">
      <dgm:prSet presAssocID="{4C11D53D-B904-4DF0-A5C2-65B48ED97675}" presName="node" presStyleLbl="node1" presStyleIdx="2" presStyleCnt="5">
        <dgm:presLayoutVars>
          <dgm:bulletEnabled val="1"/>
        </dgm:presLayoutVars>
      </dgm:prSet>
      <dgm:spPr/>
    </dgm:pt>
    <dgm:pt modelId="{0C6631CD-221D-485B-8C0D-067E14459E72}" type="pres">
      <dgm:prSet presAssocID="{D9B0395E-5259-465A-9F39-3980B88A1D4D}" presName="sibTrans" presStyleLbl="sibTrans2D1" presStyleIdx="2" presStyleCnt="4"/>
      <dgm:spPr/>
    </dgm:pt>
    <dgm:pt modelId="{3FF7C0ED-2847-431E-AEF9-F7AA8449CCED}" type="pres">
      <dgm:prSet presAssocID="{D9B0395E-5259-465A-9F39-3980B88A1D4D}" presName="connectorText" presStyleLbl="sibTrans2D1" presStyleIdx="2" presStyleCnt="4"/>
      <dgm:spPr/>
    </dgm:pt>
    <dgm:pt modelId="{D7A9AB9E-48ED-40CF-8209-A75AAA7A80A9}" type="pres">
      <dgm:prSet presAssocID="{523B0F42-82E7-40C4-B346-563AB861A59C}" presName="node" presStyleLbl="node1" presStyleIdx="3" presStyleCnt="5">
        <dgm:presLayoutVars>
          <dgm:bulletEnabled val="1"/>
        </dgm:presLayoutVars>
      </dgm:prSet>
      <dgm:spPr/>
    </dgm:pt>
    <dgm:pt modelId="{C57FBED7-B1D6-408D-9BB9-B4482619AA93}" type="pres">
      <dgm:prSet presAssocID="{08030688-1480-4588-97B9-149710509B19}" presName="sibTrans" presStyleLbl="sibTrans2D1" presStyleIdx="3" presStyleCnt="4"/>
      <dgm:spPr/>
    </dgm:pt>
    <dgm:pt modelId="{AC7E51FB-0A5E-4724-A7ED-ED18B7EC76EB}" type="pres">
      <dgm:prSet presAssocID="{08030688-1480-4588-97B9-149710509B19}" presName="connectorText" presStyleLbl="sibTrans2D1" presStyleIdx="3" presStyleCnt="4"/>
      <dgm:spPr/>
    </dgm:pt>
    <dgm:pt modelId="{25977599-DB3B-4797-BEA8-A9C771BE87BB}" type="pres">
      <dgm:prSet presAssocID="{D0985F03-EB06-49BF-928C-F4404FFC9619}" presName="node" presStyleLbl="node1" presStyleIdx="4" presStyleCnt="5">
        <dgm:presLayoutVars>
          <dgm:bulletEnabled val="1"/>
        </dgm:presLayoutVars>
      </dgm:prSet>
      <dgm:spPr/>
    </dgm:pt>
  </dgm:ptLst>
  <dgm:cxnLst>
    <dgm:cxn modelId="{5F84472F-FD12-4966-A542-62DE10DD88AB}" type="presOf" srcId="{523B0F42-82E7-40C4-B346-563AB861A59C}" destId="{D7A9AB9E-48ED-40CF-8209-A75AAA7A80A9}" srcOrd="0" destOrd="0" presId="urn:microsoft.com/office/officeart/2005/8/layout/process1"/>
    <dgm:cxn modelId="{B2353B5D-F55B-40F9-981F-9574927F79D7}" type="presOf" srcId="{FCBB0785-119E-4D56-B603-0A1608AF9C49}" destId="{5E77D3C1-1318-4A3A-9569-4492B8A9B352}" srcOrd="0" destOrd="0" presId="urn:microsoft.com/office/officeart/2005/8/layout/process1"/>
    <dgm:cxn modelId="{D798B043-C711-438F-A304-1B55D81DA83A}" type="presOf" srcId="{C33039D0-23FF-4525-95EE-36309D9C5754}" destId="{2B2D4E13-2F85-42B5-BB23-6E99A497923B}" srcOrd="0" destOrd="0" presId="urn:microsoft.com/office/officeart/2005/8/layout/process1"/>
    <dgm:cxn modelId="{C9E7BB48-4013-44C6-8D93-ECFA91BEAAC4}" type="presOf" srcId="{87F67705-E4E9-4683-880B-F2AD984D9DF7}" destId="{BB785869-CE80-439E-8652-7041D343B188}" srcOrd="0" destOrd="0" presId="urn:microsoft.com/office/officeart/2005/8/layout/process1"/>
    <dgm:cxn modelId="{46278D76-79A3-4133-BE6F-A20FB33787E9}" srcId="{40702FF2-FF2E-4B0D-A7CD-F23280BCCF62}" destId="{FCBB0785-119E-4D56-B603-0A1608AF9C49}" srcOrd="1" destOrd="0" parTransId="{1AB81DBE-82BD-496D-8DFE-B21888044C4F}" sibTransId="{87F67705-E4E9-4683-880B-F2AD984D9DF7}"/>
    <dgm:cxn modelId="{85C4BB58-18E9-4637-AE13-15D5C93157DA}" type="presOf" srcId="{D9B0395E-5259-465A-9F39-3980B88A1D4D}" destId="{0C6631CD-221D-485B-8C0D-067E14459E72}" srcOrd="0" destOrd="0" presId="urn:microsoft.com/office/officeart/2005/8/layout/process1"/>
    <dgm:cxn modelId="{16A22381-6AA5-4A6D-A4D6-26548BEDFCA7}" srcId="{40702FF2-FF2E-4B0D-A7CD-F23280BCCF62}" destId="{523B0F42-82E7-40C4-B346-563AB861A59C}" srcOrd="3" destOrd="0" parTransId="{5EA55CFE-8BB7-4029-BF23-E83397F56944}" sibTransId="{08030688-1480-4588-97B9-149710509B19}"/>
    <dgm:cxn modelId="{0F13558B-A3D4-45FE-A414-553D1CC9C7FC}" type="presOf" srcId="{08030688-1480-4588-97B9-149710509B19}" destId="{AC7E51FB-0A5E-4724-A7ED-ED18B7EC76EB}" srcOrd="1" destOrd="0" presId="urn:microsoft.com/office/officeart/2005/8/layout/process1"/>
    <dgm:cxn modelId="{09617F92-F4F0-4755-9A29-68A8245BF0FD}" type="presOf" srcId="{40702FF2-FF2E-4B0D-A7CD-F23280BCCF62}" destId="{4678658E-A702-42DD-A9D0-C8BD82A5A9F8}" srcOrd="0" destOrd="0" presId="urn:microsoft.com/office/officeart/2005/8/layout/process1"/>
    <dgm:cxn modelId="{D3ED479D-9403-45C4-BC68-BA6AA8E75BCD}" type="presOf" srcId="{D0985F03-EB06-49BF-928C-F4404FFC9619}" destId="{25977599-DB3B-4797-BEA8-A9C771BE87BB}" srcOrd="0" destOrd="0" presId="urn:microsoft.com/office/officeart/2005/8/layout/process1"/>
    <dgm:cxn modelId="{B2D1B8A9-3262-4897-AF65-8BE3FE785744}" type="presOf" srcId="{D9B0395E-5259-465A-9F39-3980B88A1D4D}" destId="{3FF7C0ED-2847-431E-AEF9-F7AA8449CCED}" srcOrd="1" destOrd="0" presId="urn:microsoft.com/office/officeart/2005/8/layout/process1"/>
    <dgm:cxn modelId="{397F80AB-514A-46DB-8AD3-0C8DDFAD4E40}" type="presOf" srcId="{C603897C-D117-4518-A1D4-8475AA9380B1}" destId="{87692E80-5DA7-4F74-867D-96D0622E27FB}" srcOrd="1" destOrd="0" presId="urn:microsoft.com/office/officeart/2005/8/layout/process1"/>
    <dgm:cxn modelId="{CB6418B0-D721-4908-8323-9A027473C44D}" type="presOf" srcId="{08030688-1480-4588-97B9-149710509B19}" destId="{C57FBED7-B1D6-408D-9BB9-B4482619AA93}" srcOrd="0" destOrd="0" presId="urn:microsoft.com/office/officeart/2005/8/layout/process1"/>
    <dgm:cxn modelId="{38071EBE-8D07-410B-B25B-A03C2ACDA700}" srcId="{40702FF2-FF2E-4B0D-A7CD-F23280BCCF62}" destId="{D0985F03-EB06-49BF-928C-F4404FFC9619}" srcOrd="4" destOrd="0" parTransId="{3C0509D9-68FB-4750-AFA1-2EF6F2278829}" sibTransId="{63BD8474-6F9A-42A8-8074-1E11724230AC}"/>
    <dgm:cxn modelId="{28F113C0-A3DD-4899-B153-2426EFDF05A6}" srcId="{40702FF2-FF2E-4B0D-A7CD-F23280BCCF62}" destId="{C33039D0-23FF-4525-95EE-36309D9C5754}" srcOrd="0" destOrd="0" parTransId="{9AF988E3-7FB6-4D3F-B61E-78F140851D25}" sibTransId="{C603897C-D117-4518-A1D4-8475AA9380B1}"/>
    <dgm:cxn modelId="{4554C8C2-E720-48F3-BA5C-A077DAD64B1B}" type="presOf" srcId="{87F67705-E4E9-4683-880B-F2AD984D9DF7}" destId="{5D874B2A-CE9A-40F0-9909-242CEEBCD7EF}" srcOrd="1" destOrd="0" presId="urn:microsoft.com/office/officeart/2005/8/layout/process1"/>
    <dgm:cxn modelId="{04AA91CA-5AAD-43BE-951E-DC912CE88659}" type="presOf" srcId="{4C11D53D-B904-4DF0-A5C2-65B48ED97675}" destId="{10C1D751-619D-4B34-8D22-8C8769403083}" srcOrd="0" destOrd="0" presId="urn:microsoft.com/office/officeart/2005/8/layout/process1"/>
    <dgm:cxn modelId="{C8EEE0E0-9BC5-4D1B-A608-7A313BCBC574}" type="presOf" srcId="{C603897C-D117-4518-A1D4-8475AA9380B1}" destId="{B4E3FD8F-4E2E-4B44-9DC4-F765A33C076C}" srcOrd="0" destOrd="0" presId="urn:microsoft.com/office/officeart/2005/8/layout/process1"/>
    <dgm:cxn modelId="{FB3C8DE5-8799-477E-85BF-795305F3B71A}" srcId="{40702FF2-FF2E-4B0D-A7CD-F23280BCCF62}" destId="{4C11D53D-B904-4DF0-A5C2-65B48ED97675}" srcOrd="2" destOrd="0" parTransId="{527ACFFD-A932-4534-BBA8-E079B24ABB45}" sibTransId="{D9B0395E-5259-465A-9F39-3980B88A1D4D}"/>
    <dgm:cxn modelId="{A1BB4D02-DA02-45D4-8296-7FFD123C5288}" type="presParOf" srcId="{4678658E-A702-42DD-A9D0-C8BD82A5A9F8}" destId="{2B2D4E13-2F85-42B5-BB23-6E99A497923B}" srcOrd="0" destOrd="0" presId="urn:microsoft.com/office/officeart/2005/8/layout/process1"/>
    <dgm:cxn modelId="{BACDEF58-4B49-4EE2-8642-11036F8CA725}" type="presParOf" srcId="{4678658E-A702-42DD-A9D0-C8BD82A5A9F8}" destId="{B4E3FD8F-4E2E-4B44-9DC4-F765A33C076C}" srcOrd="1" destOrd="0" presId="urn:microsoft.com/office/officeart/2005/8/layout/process1"/>
    <dgm:cxn modelId="{010F6EDB-6BBB-48AF-B63D-88BC571B0E2D}" type="presParOf" srcId="{B4E3FD8F-4E2E-4B44-9DC4-F765A33C076C}" destId="{87692E80-5DA7-4F74-867D-96D0622E27FB}" srcOrd="0" destOrd="0" presId="urn:microsoft.com/office/officeart/2005/8/layout/process1"/>
    <dgm:cxn modelId="{F9DD72FF-91C3-4F73-A466-B80743BA9990}" type="presParOf" srcId="{4678658E-A702-42DD-A9D0-C8BD82A5A9F8}" destId="{5E77D3C1-1318-4A3A-9569-4492B8A9B352}" srcOrd="2" destOrd="0" presId="urn:microsoft.com/office/officeart/2005/8/layout/process1"/>
    <dgm:cxn modelId="{4B3D563E-2A99-4FDD-B301-BC4F61DE9696}" type="presParOf" srcId="{4678658E-A702-42DD-A9D0-C8BD82A5A9F8}" destId="{BB785869-CE80-439E-8652-7041D343B188}" srcOrd="3" destOrd="0" presId="urn:microsoft.com/office/officeart/2005/8/layout/process1"/>
    <dgm:cxn modelId="{0CC7FC27-CBAC-4F29-9153-511E52F41B46}" type="presParOf" srcId="{BB785869-CE80-439E-8652-7041D343B188}" destId="{5D874B2A-CE9A-40F0-9909-242CEEBCD7EF}" srcOrd="0" destOrd="0" presId="urn:microsoft.com/office/officeart/2005/8/layout/process1"/>
    <dgm:cxn modelId="{9104D5FA-CF7A-4C07-8A76-69A1662D2D9B}" type="presParOf" srcId="{4678658E-A702-42DD-A9D0-C8BD82A5A9F8}" destId="{10C1D751-619D-4B34-8D22-8C8769403083}" srcOrd="4" destOrd="0" presId="urn:microsoft.com/office/officeart/2005/8/layout/process1"/>
    <dgm:cxn modelId="{271CE364-7C70-4CAA-8FF2-EDE794C7D98E}" type="presParOf" srcId="{4678658E-A702-42DD-A9D0-C8BD82A5A9F8}" destId="{0C6631CD-221D-485B-8C0D-067E14459E72}" srcOrd="5" destOrd="0" presId="urn:microsoft.com/office/officeart/2005/8/layout/process1"/>
    <dgm:cxn modelId="{17620ECD-C3F9-4FB3-BFED-47EAAB2F2BF8}" type="presParOf" srcId="{0C6631CD-221D-485B-8C0D-067E14459E72}" destId="{3FF7C0ED-2847-431E-AEF9-F7AA8449CCED}" srcOrd="0" destOrd="0" presId="urn:microsoft.com/office/officeart/2005/8/layout/process1"/>
    <dgm:cxn modelId="{8789A459-6539-4008-87DE-3029D31D0155}" type="presParOf" srcId="{4678658E-A702-42DD-A9D0-C8BD82A5A9F8}" destId="{D7A9AB9E-48ED-40CF-8209-A75AAA7A80A9}" srcOrd="6" destOrd="0" presId="urn:microsoft.com/office/officeart/2005/8/layout/process1"/>
    <dgm:cxn modelId="{16522A35-CCA6-40E3-98DE-25F42AE9FD07}" type="presParOf" srcId="{4678658E-A702-42DD-A9D0-C8BD82A5A9F8}" destId="{C57FBED7-B1D6-408D-9BB9-B4482619AA93}" srcOrd="7" destOrd="0" presId="urn:microsoft.com/office/officeart/2005/8/layout/process1"/>
    <dgm:cxn modelId="{448C0DBA-E944-46DD-B7FC-8493E91A7438}" type="presParOf" srcId="{C57FBED7-B1D6-408D-9BB9-B4482619AA93}" destId="{AC7E51FB-0A5E-4724-A7ED-ED18B7EC76EB}" srcOrd="0" destOrd="0" presId="urn:microsoft.com/office/officeart/2005/8/layout/process1"/>
    <dgm:cxn modelId="{9F4AE99C-9F8C-448B-9021-DA2CC51A1F97}" type="presParOf" srcId="{4678658E-A702-42DD-A9D0-C8BD82A5A9F8}" destId="{25977599-DB3B-4797-BEA8-A9C771BE87B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7671D-72D7-4E04-89E1-BACD1D947C52}">
      <dsp:nvSpPr>
        <dsp:cNvPr id="0" name=""/>
        <dsp:cNvSpPr/>
      </dsp:nvSpPr>
      <dsp:spPr>
        <a:xfrm>
          <a:off x="341046" y="392"/>
          <a:ext cx="1207874" cy="72472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Total monthly visit</a:t>
          </a:r>
        </a:p>
        <a:p>
          <a:pPr marL="0" lvl="0" indent="0" algn="ctr" defTabSz="577850">
            <a:lnSpc>
              <a:spcPct val="90000"/>
            </a:lnSpc>
            <a:spcBef>
              <a:spcPct val="0"/>
            </a:spcBef>
            <a:spcAft>
              <a:spcPct val="35000"/>
            </a:spcAft>
            <a:buNone/>
          </a:pPr>
          <a:r>
            <a:rPr lang="en-US" sz="1300" kern="1200" dirty="0"/>
            <a:t>2.0 M</a:t>
          </a:r>
        </a:p>
      </dsp:txBody>
      <dsp:txXfrm>
        <a:off x="341046" y="392"/>
        <a:ext cx="1207874" cy="724724"/>
      </dsp:txXfrm>
    </dsp:sp>
    <dsp:sp modelId="{F094E790-2306-4A88-87A3-2265807E9B43}">
      <dsp:nvSpPr>
        <dsp:cNvPr id="0" name=""/>
        <dsp:cNvSpPr/>
      </dsp:nvSpPr>
      <dsp:spPr>
        <a:xfrm>
          <a:off x="1669709" y="392"/>
          <a:ext cx="1207874" cy="72472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Bounce rate</a:t>
          </a:r>
        </a:p>
        <a:p>
          <a:pPr marL="0" lvl="0" indent="0" algn="ctr" defTabSz="577850">
            <a:lnSpc>
              <a:spcPct val="90000"/>
            </a:lnSpc>
            <a:spcBef>
              <a:spcPct val="0"/>
            </a:spcBef>
            <a:spcAft>
              <a:spcPct val="35000"/>
            </a:spcAft>
            <a:buNone/>
          </a:pPr>
          <a:r>
            <a:rPr lang="en-US" sz="1300" kern="1200" dirty="0"/>
            <a:t>38.20%</a:t>
          </a:r>
        </a:p>
      </dsp:txBody>
      <dsp:txXfrm>
        <a:off x="1669709" y="392"/>
        <a:ext cx="1207874" cy="724724"/>
      </dsp:txXfrm>
    </dsp:sp>
    <dsp:sp modelId="{22746508-246B-43DE-A97B-9B4FD3455B18}">
      <dsp:nvSpPr>
        <dsp:cNvPr id="0" name=""/>
        <dsp:cNvSpPr/>
      </dsp:nvSpPr>
      <dsp:spPr>
        <a:xfrm>
          <a:off x="2998371" y="392"/>
          <a:ext cx="1207874" cy="72472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Playstore</a:t>
          </a:r>
          <a:r>
            <a:rPr lang="en-US" sz="1300" kern="1200" dirty="0"/>
            <a:t> downloads</a:t>
          </a:r>
        </a:p>
        <a:p>
          <a:pPr marL="0" lvl="0" indent="0" algn="ctr" defTabSz="577850">
            <a:lnSpc>
              <a:spcPct val="90000"/>
            </a:lnSpc>
            <a:spcBef>
              <a:spcPct val="0"/>
            </a:spcBef>
            <a:spcAft>
              <a:spcPct val="35000"/>
            </a:spcAft>
            <a:buNone/>
          </a:pPr>
          <a:r>
            <a:rPr lang="en-US" sz="1300" kern="1200" dirty="0"/>
            <a:t>5M+</a:t>
          </a:r>
        </a:p>
      </dsp:txBody>
      <dsp:txXfrm>
        <a:off x="2998371" y="392"/>
        <a:ext cx="1207874" cy="724724"/>
      </dsp:txXfrm>
    </dsp:sp>
    <dsp:sp modelId="{F356DFE4-A90C-4EAF-BEBE-C8BB432F1945}">
      <dsp:nvSpPr>
        <dsp:cNvPr id="0" name=""/>
        <dsp:cNvSpPr/>
      </dsp:nvSpPr>
      <dsp:spPr>
        <a:xfrm>
          <a:off x="341046" y="845904"/>
          <a:ext cx="1207874" cy="72472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Annual active users </a:t>
          </a:r>
        </a:p>
        <a:p>
          <a:pPr marL="0" lvl="0" indent="0" algn="ctr" defTabSz="577850">
            <a:lnSpc>
              <a:spcPct val="90000"/>
            </a:lnSpc>
            <a:spcBef>
              <a:spcPct val="0"/>
            </a:spcBef>
            <a:spcAft>
              <a:spcPct val="35000"/>
            </a:spcAft>
            <a:buNone/>
          </a:pPr>
          <a:r>
            <a:rPr lang="en-US" sz="1300" kern="1200" dirty="0"/>
            <a:t>5.0 M</a:t>
          </a:r>
        </a:p>
      </dsp:txBody>
      <dsp:txXfrm>
        <a:off x="341046" y="845904"/>
        <a:ext cx="1207874" cy="724724"/>
      </dsp:txXfrm>
    </dsp:sp>
    <dsp:sp modelId="{7C5B3A57-4177-4319-8329-E37609942C75}">
      <dsp:nvSpPr>
        <dsp:cNvPr id="0" name=""/>
        <dsp:cNvSpPr/>
      </dsp:nvSpPr>
      <dsp:spPr>
        <a:xfrm>
          <a:off x="1669709" y="845904"/>
          <a:ext cx="1207874" cy="72472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Revenue</a:t>
          </a:r>
        </a:p>
        <a:p>
          <a:pPr marL="0" lvl="0" indent="0" algn="ctr" defTabSz="577850">
            <a:lnSpc>
              <a:spcPct val="90000"/>
            </a:lnSpc>
            <a:spcBef>
              <a:spcPct val="0"/>
            </a:spcBef>
            <a:spcAft>
              <a:spcPct val="35000"/>
            </a:spcAft>
            <a:buNone/>
          </a:pPr>
          <a:r>
            <a:rPr lang="en-US" sz="1300" kern="1200" dirty="0"/>
            <a:t>INR 1000 Cr</a:t>
          </a:r>
        </a:p>
      </dsp:txBody>
      <dsp:txXfrm>
        <a:off x="1669709" y="845904"/>
        <a:ext cx="1207874" cy="724724"/>
      </dsp:txXfrm>
    </dsp:sp>
    <dsp:sp modelId="{8C924A07-8163-4C6A-B643-F079BD05FEF0}">
      <dsp:nvSpPr>
        <dsp:cNvPr id="0" name=""/>
        <dsp:cNvSpPr/>
      </dsp:nvSpPr>
      <dsp:spPr>
        <a:xfrm>
          <a:off x="2998371" y="845904"/>
          <a:ext cx="1207874" cy="72472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Playstore</a:t>
          </a:r>
          <a:r>
            <a:rPr lang="en-US" sz="1300" kern="1200" dirty="0"/>
            <a:t> rating</a:t>
          </a:r>
        </a:p>
        <a:p>
          <a:pPr marL="0" lvl="0" indent="0" algn="ctr" defTabSz="577850">
            <a:lnSpc>
              <a:spcPct val="90000"/>
            </a:lnSpc>
            <a:spcBef>
              <a:spcPct val="0"/>
            </a:spcBef>
            <a:spcAft>
              <a:spcPct val="35000"/>
            </a:spcAft>
            <a:buNone/>
          </a:pPr>
          <a:r>
            <a:rPr lang="en-US" sz="1300" kern="1200" dirty="0"/>
            <a:t>4.7</a:t>
          </a:r>
        </a:p>
      </dsp:txBody>
      <dsp:txXfrm>
        <a:off x="2998371" y="845904"/>
        <a:ext cx="1207874" cy="724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9B574-01F6-4C57-8B86-5A53E58CA893}">
      <dsp:nvSpPr>
        <dsp:cNvPr id="0" name=""/>
        <dsp:cNvSpPr/>
      </dsp:nvSpPr>
      <dsp:spPr>
        <a:xfrm>
          <a:off x="5195768" y="1807054"/>
          <a:ext cx="4079940" cy="647226"/>
        </a:xfrm>
        <a:custGeom>
          <a:avLst/>
          <a:gdLst/>
          <a:ahLst/>
          <a:cxnLst/>
          <a:rect l="0" t="0" r="0" b="0"/>
          <a:pathLst>
            <a:path>
              <a:moveTo>
                <a:pt x="0" y="0"/>
              </a:moveTo>
              <a:lnTo>
                <a:pt x="0" y="441066"/>
              </a:lnTo>
              <a:lnTo>
                <a:pt x="4079940" y="441066"/>
              </a:lnTo>
              <a:lnTo>
                <a:pt x="4079940" y="64722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EE9D8DA-B68C-4C6E-AA4C-922D14D290D0}">
      <dsp:nvSpPr>
        <dsp:cNvPr id="0" name=""/>
        <dsp:cNvSpPr/>
      </dsp:nvSpPr>
      <dsp:spPr>
        <a:xfrm>
          <a:off x="5195768" y="1807054"/>
          <a:ext cx="1359980" cy="647226"/>
        </a:xfrm>
        <a:custGeom>
          <a:avLst/>
          <a:gdLst/>
          <a:ahLst/>
          <a:cxnLst/>
          <a:rect l="0" t="0" r="0" b="0"/>
          <a:pathLst>
            <a:path>
              <a:moveTo>
                <a:pt x="0" y="0"/>
              </a:moveTo>
              <a:lnTo>
                <a:pt x="0" y="441066"/>
              </a:lnTo>
              <a:lnTo>
                <a:pt x="1359980" y="441066"/>
              </a:lnTo>
              <a:lnTo>
                <a:pt x="1359980" y="64722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1781DF2-57A2-424E-9B3D-62D056265408}">
      <dsp:nvSpPr>
        <dsp:cNvPr id="0" name=""/>
        <dsp:cNvSpPr/>
      </dsp:nvSpPr>
      <dsp:spPr>
        <a:xfrm>
          <a:off x="3835788" y="1807054"/>
          <a:ext cx="1359980" cy="647226"/>
        </a:xfrm>
        <a:custGeom>
          <a:avLst/>
          <a:gdLst/>
          <a:ahLst/>
          <a:cxnLst/>
          <a:rect l="0" t="0" r="0" b="0"/>
          <a:pathLst>
            <a:path>
              <a:moveTo>
                <a:pt x="1359980" y="0"/>
              </a:moveTo>
              <a:lnTo>
                <a:pt x="1359980" y="441066"/>
              </a:lnTo>
              <a:lnTo>
                <a:pt x="0" y="441066"/>
              </a:lnTo>
              <a:lnTo>
                <a:pt x="0" y="64722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76B4732-56DD-400C-A6F7-C960BD6B7604}">
      <dsp:nvSpPr>
        <dsp:cNvPr id="0" name=""/>
        <dsp:cNvSpPr/>
      </dsp:nvSpPr>
      <dsp:spPr>
        <a:xfrm>
          <a:off x="1115827" y="1807054"/>
          <a:ext cx="4079940" cy="647226"/>
        </a:xfrm>
        <a:custGeom>
          <a:avLst/>
          <a:gdLst/>
          <a:ahLst/>
          <a:cxnLst/>
          <a:rect l="0" t="0" r="0" b="0"/>
          <a:pathLst>
            <a:path>
              <a:moveTo>
                <a:pt x="4079940" y="0"/>
              </a:moveTo>
              <a:lnTo>
                <a:pt x="4079940" y="441066"/>
              </a:lnTo>
              <a:lnTo>
                <a:pt x="0" y="441066"/>
              </a:lnTo>
              <a:lnTo>
                <a:pt x="0" y="64722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8008D0A-374C-47CD-B505-1C3FE6F221F5}">
      <dsp:nvSpPr>
        <dsp:cNvPr id="0" name=""/>
        <dsp:cNvSpPr/>
      </dsp:nvSpPr>
      <dsp:spPr>
        <a:xfrm>
          <a:off x="4083057" y="393910"/>
          <a:ext cx="2225422" cy="141314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9E01DC5-9B60-43A9-B76D-C9D386A83665}">
      <dsp:nvSpPr>
        <dsp:cNvPr id="0" name=""/>
        <dsp:cNvSpPr/>
      </dsp:nvSpPr>
      <dsp:spPr>
        <a:xfrm>
          <a:off x="4330326" y="628816"/>
          <a:ext cx="2225422" cy="141314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t>Terms and conditions </a:t>
          </a:r>
          <a:endParaRPr lang="en-US" sz="2600" kern="1200" dirty="0"/>
        </a:p>
      </dsp:txBody>
      <dsp:txXfrm>
        <a:off x="4371716" y="670206"/>
        <a:ext cx="2142642" cy="1330363"/>
      </dsp:txXfrm>
    </dsp:sp>
    <dsp:sp modelId="{A68409BA-6DD1-45FA-95D6-DCC37B729B32}">
      <dsp:nvSpPr>
        <dsp:cNvPr id="0" name=""/>
        <dsp:cNvSpPr/>
      </dsp:nvSpPr>
      <dsp:spPr>
        <a:xfrm>
          <a:off x="3116" y="2454281"/>
          <a:ext cx="2225422" cy="141314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9309CA40-0705-4569-B728-62DA245AD6F2}">
      <dsp:nvSpPr>
        <dsp:cNvPr id="0" name=""/>
        <dsp:cNvSpPr/>
      </dsp:nvSpPr>
      <dsp:spPr>
        <a:xfrm>
          <a:off x="250385" y="2689186"/>
          <a:ext cx="2225422" cy="141314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alibri Light" panose="020F0302020204030204"/>
            </a:rPr>
            <a:t> Time Limit</a:t>
          </a:r>
          <a:endParaRPr lang="en-US" sz="2600" kern="1200"/>
        </a:p>
      </dsp:txBody>
      <dsp:txXfrm>
        <a:off x="291775" y="2730576"/>
        <a:ext cx="2142642" cy="1330363"/>
      </dsp:txXfrm>
    </dsp:sp>
    <dsp:sp modelId="{9E455A16-2B6C-40DB-BF16-6500BC9E054B}">
      <dsp:nvSpPr>
        <dsp:cNvPr id="0" name=""/>
        <dsp:cNvSpPr/>
      </dsp:nvSpPr>
      <dsp:spPr>
        <a:xfrm>
          <a:off x="2723077" y="2454281"/>
          <a:ext cx="2225422" cy="141314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AEC2A1-02B2-4B7D-BFFC-993A8EC4FA21}">
      <dsp:nvSpPr>
        <dsp:cNvPr id="0" name=""/>
        <dsp:cNvSpPr/>
      </dsp:nvSpPr>
      <dsp:spPr>
        <a:xfrm>
          <a:off x="2970346" y="2689186"/>
          <a:ext cx="2225422" cy="141314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alibri Light" panose="020F0302020204030204"/>
            </a:rPr>
            <a:t> People Limit</a:t>
          </a:r>
          <a:endParaRPr lang="en-US" sz="2600" kern="1200"/>
        </a:p>
      </dsp:txBody>
      <dsp:txXfrm>
        <a:off x="3011736" y="2730576"/>
        <a:ext cx="2142642" cy="1330363"/>
      </dsp:txXfrm>
    </dsp:sp>
    <dsp:sp modelId="{39055DA1-9395-48AF-9797-97BD2911DB18}">
      <dsp:nvSpPr>
        <dsp:cNvPr id="0" name=""/>
        <dsp:cNvSpPr/>
      </dsp:nvSpPr>
      <dsp:spPr>
        <a:xfrm>
          <a:off x="5443038" y="2454281"/>
          <a:ext cx="2225422" cy="141314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0E5CD08-A3A2-4054-B729-97D5AF16232C}">
      <dsp:nvSpPr>
        <dsp:cNvPr id="0" name=""/>
        <dsp:cNvSpPr/>
      </dsp:nvSpPr>
      <dsp:spPr>
        <a:xfrm>
          <a:off x="5690307" y="2689186"/>
          <a:ext cx="2225422" cy="141314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alibri Light" panose="020F0302020204030204"/>
            </a:rPr>
            <a:t> No overuse of intoxicated stuffs</a:t>
          </a:r>
          <a:endParaRPr lang="en-US" sz="2600" kern="1200"/>
        </a:p>
      </dsp:txBody>
      <dsp:txXfrm>
        <a:off x="5731697" y="2730576"/>
        <a:ext cx="2142642" cy="1330363"/>
      </dsp:txXfrm>
    </dsp:sp>
    <dsp:sp modelId="{9FD5ADEE-43DC-4A66-B483-B947AEE849AA}">
      <dsp:nvSpPr>
        <dsp:cNvPr id="0" name=""/>
        <dsp:cNvSpPr/>
      </dsp:nvSpPr>
      <dsp:spPr>
        <a:xfrm>
          <a:off x="8162998" y="2454281"/>
          <a:ext cx="2225422" cy="141314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C72E20B-0366-4B69-B553-D2A7EBE0C665}">
      <dsp:nvSpPr>
        <dsp:cNvPr id="0" name=""/>
        <dsp:cNvSpPr/>
      </dsp:nvSpPr>
      <dsp:spPr>
        <a:xfrm>
          <a:off x="8410267" y="2689186"/>
          <a:ext cx="2225422" cy="141314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latin typeface="Calibri Light" panose="020F0302020204030204"/>
            </a:rPr>
            <a:t>Etc.</a:t>
          </a:r>
        </a:p>
      </dsp:txBody>
      <dsp:txXfrm>
        <a:off x="8451657" y="2730576"/>
        <a:ext cx="2142642" cy="1330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D4E13-2F85-42B5-BB23-6E99A497923B}">
      <dsp:nvSpPr>
        <dsp:cNvPr id="0" name=""/>
        <dsp:cNvSpPr/>
      </dsp:nvSpPr>
      <dsp:spPr>
        <a:xfrm>
          <a:off x="5774" y="53576"/>
          <a:ext cx="1790063" cy="1074038"/>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Market Research &amp; Analysis</a:t>
          </a:r>
        </a:p>
      </dsp:txBody>
      <dsp:txXfrm>
        <a:off x="37231" y="85033"/>
        <a:ext cx="1727149" cy="1011124"/>
      </dsp:txXfrm>
    </dsp:sp>
    <dsp:sp modelId="{B4E3FD8F-4E2E-4B44-9DC4-F765A33C076C}">
      <dsp:nvSpPr>
        <dsp:cNvPr id="0" name=""/>
        <dsp:cNvSpPr/>
      </dsp:nvSpPr>
      <dsp:spPr>
        <a:xfrm>
          <a:off x="1974844" y="368627"/>
          <a:ext cx="379493" cy="443935"/>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974844" y="457414"/>
        <a:ext cx="265645" cy="266361"/>
      </dsp:txXfrm>
    </dsp:sp>
    <dsp:sp modelId="{5E77D3C1-1318-4A3A-9569-4492B8A9B352}">
      <dsp:nvSpPr>
        <dsp:cNvPr id="0" name=""/>
        <dsp:cNvSpPr/>
      </dsp:nvSpPr>
      <dsp:spPr>
        <a:xfrm>
          <a:off x="2511863" y="53576"/>
          <a:ext cx="1790063" cy="1074038"/>
        </a:xfrm>
        <a:prstGeom prst="roundRect">
          <a:avLst>
            <a:gd name="adj" fmla="val 10000"/>
          </a:avLst>
        </a:prstGeom>
        <a:solidFill>
          <a:schemeClr val="accent2">
            <a:shade val="80000"/>
            <a:hueOff val="-120354"/>
            <a:satOff val="2542"/>
            <a:lumOff val="67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Feature Development</a:t>
          </a:r>
        </a:p>
      </dsp:txBody>
      <dsp:txXfrm>
        <a:off x="2543320" y="85033"/>
        <a:ext cx="1727149" cy="1011124"/>
      </dsp:txXfrm>
    </dsp:sp>
    <dsp:sp modelId="{BB785869-CE80-439E-8652-7041D343B188}">
      <dsp:nvSpPr>
        <dsp:cNvPr id="0" name=""/>
        <dsp:cNvSpPr/>
      </dsp:nvSpPr>
      <dsp:spPr>
        <a:xfrm>
          <a:off x="4480934" y="368627"/>
          <a:ext cx="379493" cy="443935"/>
        </a:xfrm>
        <a:prstGeom prst="rightArrow">
          <a:avLst>
            <a:gd name="adj1" fmla="val 60000"/>
            <a:gd name="adj2" fmla="val 50000"/>
          </a:avLst>
        </a:prstGeom>
        <a:solidFill>
          <a:schemeClr val="accent2">
            <a:shade val="90000"/>
            <a:hueOff val="-160484"/>
            <a:satOff val="805"/>
            <a:lumOff val="80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480934" y="457414"/>
        <a:ext cx="265645" cy="266361"/>
      </dsp:txXfrm>
    </dsp:sp>
    <dsp:sp modelId="{10C1D751-619D-4B34-8D22-8C8769403083}">
      <dsp:nvSpPr>
        <dsp:cNvPr id="0" name=""/>
        <dsp:cNvSpPr/>
      </dsp:nvSpPr>
      <dsp:spPr>
        <a:xfrm>
          <a:off x="5017953" y="53576"/>
          <a:ext cx="1790063" cy="1074038"/>
        </a:xfrm>
        <a:prstGeom prst="roundRect">
          <a:avLst>
            <a:gd name="adj" fmla="val 10000"/>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Beta Launch</a:t>
          </a:r>
        </a:p>
      </dsp:txBody>
      <dsp:txXfrm>
        <a:off x="5049410" y="85033"/>
        <a:ext cx="1727149" cy="1011124"/>
      </dsp:txXfrm>
    </dsp:sp>
    <dsp:sp modelId="{0C6631CD-221D-485B-8C0D-067E14459E72}">
      <dsp:nvSpPr>
        <dsp:cNvPr id="0" name=""/>
        <dsp:cNvSpPr/>
      </dsp:nvSpPr>
      <dsp:spPr>
        <a:xfrm>
          <a:off x="6987023" y="368627"/>
          <a:ext cx="379493" cy="443935"/>
        </a:xfrm>
        <a:prstGeom prst="rightArrow">
          <a:avLst>
            <a:gd name="adj1" fmla="val 60000"/>
            <a:gd name="adj2" fmla="val 50000"/>
          </a:avLst>
        </a:prstGeom>
        <a:solidFill>
          <a:schemeClr val="accent2">
            <a:shade val="90000"/>
            <a:hueOff val="-320968"/>
            <a:satOff val="1611"/>
            <a:lumOff val="161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987023" y="457414"/>
        <a:ext cx="265645" cy="266361"/>
      </dsp:txXfrm>
    </dsp:sp>
    <dsp:sp modelId="{D7A9AB9E-48ED-40CF-8209-A75AAA7A80A9}">
      <dsp:nvSpPr>
        <dsp:cNvPr id="0" name=""/>
        <dsp:cNvSpPr/>
      </dsp:nvSpPr>
      <dsp:spPr>
        <a:xfrm>
          <a:off x="7524043" y="53576"/>
          <a:ext cx="1790063" cy="1074038"/>
        </a:xfrm>
        <a:prstGeom prst="roundRect">
          <a:avLst>
            <a:gd name="adj" fmla="val 10000"/>
          </a:avLst>
        </a:prstGeom>
        <a:solidFill>
          <a:schemeClr val="accent2">
            <a:shade val="80000"/>
            <a:hueOff val="-361061"/>
            <a:satOff val="7625"/>
            <a:lumOff val="203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Feedback</a:t>
          </a:r>
        </a:p>
      </dsp:txBody>
      <dsp:txXfrm>
        <a:off x="7555500" y="85033"/>
        <a:ext cx="1727149" cy="1011124"/>
      </dsp:txXfrm>
    </dsp:sp>
    <dsp:sp modelId="{C57FBED7-B1D6-408D-9BB9-B4482619AA93}">
      <dsp:nvSpPr>
        <dsp:cNvPr id="0" name=""/>
        <dsp:cNvSpPr/>
      </dsp:nvSpPr>
      <dsp:spPr>
        <a:xfrm>
          <a:off x="9493113" y="368627"/>
          <a:ext cx="379493" cy="443935"/>
        </a:xfrm>
        <a:prstGeom prst="rightArrow">
          <a:avLst>
            <a:gd name="adj1" fmla="val 60000"/>
            <a:gd name="adj2" fmla="val 50000"/>
          </a:avLst>
        </a:prstGeom>
        <a:solidFill>
          <a:schemeClr val="accent2">
            <a:shade val="90000"/>
            <a:hueOff val="-481452"/>
            <a:satOff val="2416"/>
            <a:lumOff val="242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9493113" y="457414"/>
        <a:ext cx="265645" cy="266361"/>
      </dsp:txXfrm>
    </dsp:sp>
    <dsp:sp modelId="{25977599-DB3B-4797-BEA8-A9C771BE87BB}">
      <dsp:nvSpPr>
        <dsp:cNvPr id="0" name=""/>
        <dsp:cNvSpPr/>
      </dsp:nvSpPr>
      <dsp:spPr>
        <a:xfrm>
          <a:off x="10030132" y="53576"/>
          <a:ext cx="1790063" cy="1074038"/>
        </a:xfrm>
        <a:prstGeom prst="roundRect">
          <a:avLst>
            <a:gd name="adj" fmla="val 10000"/>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Final Release</a:t>
          </a:r>
        </a:p>
      </dsp:txBody>
      <dsp:txXfrm>
        <a:off x="10061589" y="85033"/>
        <a:ext cx="1727149" cy="10111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7578" y="1122363"/>
            <a:ext cx="9465469" cy="2387600"/>
          </a:xfrm>
        </p:spPr>
        <p:txBody>
          <a:bodyPr anchor="b"/>
          <a:lstStyle>
            <a:lvl1pPr algn="ctr">
              <a:defRPr sz="11042"/>
            </a:lvl1pPr>
          </a:lstStyle>
          <a:p>
            <a:r>
              <a:rPr lang="en-US"/>
              <a:t>Click to edit Master title style</a:t>
            </a:r>
          </a:p>
        </p:txBody>
      </p:sp>
      <p:sp>
        <p:nvSpPr>
          <p:cNvPr id="3" name="Subtitle 2"/>
          <p:cNvSpPr>
            <a:spLocks noGrp="1"/>
          </p:cNvSpPr>
          <p:nvPr>
            <p:ph type="subTitle" idx="1"/>
          </p:nvPr>
        </p:nvSpPr>
        <p:spPr>
          <a:xfrm>
            <a:off x="1577578" y="3602038"/>
            <a:ext cx="9465469" cy="1655762"/>
          </a:xfrm>
        </p:spPr>
        <p:txBody>
          <a:bodyPr/>
          <a:lstStyle>
            <a:lvl1pPr marL="0" indent="0" algn="ctr">
              <a:buNone/>
              <a:defRPr sz="4417"/>
            </a:lvl1pPr>
            <a:lvl2pPr marL="841400" indent="0" algn="ctr">
              <a:buNone/>
              <a:defRPr sz="3680"/>
            </a:lvl2pPr>
            <a:lvl3pPr marL="1682801" indent="0" algn="ctr">
              <a:buNone/>
              <a:defRPr sz="3313"/>
            </a:lvl3pPr>
            <a:lvl4pPr marL="2524202" indent="0" algn="ctr">
              <a:buNone/>
              <a:defRPr sz="2945"/>
            </a:lvl4pPr>
            <a:lvl5pPr marL="3365602" indent="0" algn="ctr">
              <a:buNone/>
              <a:defRPr sz="2945"/>
            </a:lvl5pPr>
            <a:lvl6pPr marL="4207003" indent="0" algn="ctr">
              <a:buNone/>
              <a:defRPr sz="2945"/>
            </a:lvl6pPr>
            <a:lvl7pPr marL="5048403" indent="0" algn="ctr">
              <a:buNone/>
              <a:defRPr sz="2945"/>
            </a:lvl7pPr>
            <a:lvl8pPr marL="5889804" indent="0" algn="ctr">
              <a:buNone/>
              <a:defRPr sz="2945"/>
            </a:lvl8pPr>
            <a:lvl9pPr marL="6731205" indent="0" algn="ctr">
              <a:buNone/>
              <a:defRPr sz="2945"/>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4485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8128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1634" y="365125"/>
            <a:ext cx="2721323"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67669" y="365125"/>
            <a:ext cx="800620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012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9200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1095" y="1709740"/>
            <a:ext cx="10885289" cy="2852737"/>
          </a:xfrm>
        </p:spPr>
        <p:txBody>
          <a:bodyPr anchor="b"/>
          <a:lstStyle>
            <a:lvl1pPr>
              <a:defRPr sz="11042"/>
            </a:lvl1pPr>
          </a:lstStyle>
          <a:p>
            <a:r>
              <a:rPr lang="en-US"/>
              <a:t>Click to edit Master title style</a:t>
            </a:r>
          </a:p>
        </p:txBody>
      </p:sp>
      <p:sp>
        <p:nvSpPr>
          <p:cNvPr id="3" name="Text Placeholder 2"/>
          <p:cNvSpPr>
            <a:spLocks noGrp="1"/>
          </p:cNvSpPr>
          <p:nvPr>
            <p:ph type="body" idx="1"/>
          </p:nvPr>
        </p:nvSpPr>
        <p:spPr>
          <a:xfrm>
            <a:off x="861095" y="4589465"/>
            <a:ext cx="10885289" cy="1500187"/>
          </a:xfrm>
        </p:spPr>
        <p:txBody>
          <a:bodyPr/>
          <a:lstStyle>
            <a:lvl1pPr marL="0" indent="0">
              <a:buNone/>
              <a:defRPr sz="4417">
                <a:solidFill>
                  <a:schemeClr val="tx1">
                    <a:tint val="75000"/>
                  </a:schemeClr>
                </a:solidFill>
              </a:defRPr>
            </a:lvl1pPr>
            <a:lvl2pPr marL="841400" indent="0">
              <a:buNone/>
              <a:defRPr sz="3680">
                <a:solidFill>
                  <a:schemeClr val="tx1">
                    <a:tint val="75000"/>
                  </a:schemeClr>
                </a:solidFill>
              </a:defRPr>
            </a:lvl2pPr>
            <a:lvl3pPr marL="1682801" indent="0">
              <a:buNone/>
              <a:defRPr sz="3313">
                <a:solidFill>
                  <a:schemeClr val="tx1">
                    <a:tint val="75000"/>
                  </a:schemeClr>
                </a:solidFill>
              </a:defRPr>
            </a:lvl3pPr>
            <a:lvl4pPr marL="2524202" indent="0">
              <a:buNone/>
              <a:defRPr sz="2945">
                <a:solidFill>
                  <a:schemeClr val="tx1">
                    <a:tint val="75000"/>
                  </a:schemeClr>
                </a:solidFill>
              </a:defRPr>
            </a:lvl4pPr>
            <a:lvl5pPr marL="3365602" indent="0">
              <a:buNone/>
              <a:defRPr sz="2945">
                <a:solidFill>
                  <a:schemeClr val="tx1">
                    <a:tint val="75000"/>
                  </a:schemeClr>
                </a:solidFill>
              </a:defRPr>
            </a:lvl5pPr>
            <a:lvl6pPr marL="4207003" indent="0">
              <a:buNone/>
              <a:defRPr sz="2945">
                <a:solidFill>
                  <a:schemeClr val="tx1">
                    <a:tint val="75000"/>
                  </a:schemeClr>
                </a:solidFill>
              </a:defRPr>
            </a:lvl6pPr>
            <a:lvl7pPr marL="5048403" indent="0">
              <a:buNone/>
              <a:defRPr sz="2945">
                <a:solidFill>
                  <a:schemeClr val="tx1">
                    <a:tint val="75000"/>
                  </a:schemeClr>
                </a:solidFill>
              </a:defRPr>
            </a:lvl7pPr>
            <a:lvl8pPr marL="5889804" indent="0">
              <a:buNone/>
              <a:defRPr sz="2945">
                <a:solidFill>
                  <a:schemeClr val="tx1">
                    <a:tint val="75000"/>
                  </a:schemeClr>
                </a:solidFill>
              </a:defRPr>
            </a:lvl8pPr>
            <a:lvl9pPr marL="6731205" indent="0">
              <a:buNone/>
              <a:defRPr sz="29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30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7668" y="1825625"/>
            <a:ext cx="536376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89191" y="1825625"/>
            <a:ext cx="536376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900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9312" y="365127"/>
            <a:ext cx="10885289" cy="1325563"/>
          </a:xfrm>
        </p:spPr>
        <p:txBody>
          <a:bodyPr/>
          <a:lstStyle/>
          <a:p>
            <a:r>
              <a:rPr lang="en-US"/>
              <a:t>Click to edit Master title style</a:t>
            </a:r>
          </a:p>
        </p:txBody>
      </p:sp>
      <p:sp>
        <p:nvSpPr>
          <p:cNvPr id="3" name="Text Placeholder 2"/>
          <p:cNvSpPr>
            <a:spLocks noGrp="1"/>
          </p:cNvSpPr>
          <p:nvPr>
            <p:ph type="body" idx="1"/>
          </p:nvPr>
        </p:nvSpPr>
        <p:spPr>
          <a:xfrm>
            <a:off x="869313" y="1681163"/>
            <a:ext cx="5339115" cy="823912"/>
          </a:xfrm>
        </p:spPr>
        <p:txBody>
          <a:bodyPr anchor="b"/>
          <a:lstStyle>
            <a:lvl1pPr marL="0" indent="0">
              <a:buNone/>
              <a:defRPr sz="4417" b="1"/>
            </a:lvl1pPr>
            <a:lvl2pPr marL="841400" indent="0">
              <a:buNone/>
              <a:defRPr sz="3680" b="1"/>
            </a:lvl2pPr>
            <a:lvl3pPr marL="1682801" indent="0">
              <a:buNone/>
              <a:defRPr sz="3313" b="1"/>
            </a:lvl3pPr>
            <a:lvl4pPr marL="2524202" indent="0">
              <a:buNone/>
              <a:defRPr sz="2945" b="1"/>
            </a:lvl4pPr>
            <a:lvl5pPr marL="3365602" indent="0">
              <a:buNone/>
              <a:defRPr sz="2945" b="1"/>
            </a:lvl5pPr>
            <a:lvl6pPr marL="4207003" indent="0">
              <a:buNone/>
              <a:defRPr sz="2945" b="1"/>
            </a:lvl6pPr>
            <a:lvl7pPr marL="5048403" indent="0">
              <a:buNone/>
              <a:defRPr sz="2945" b="1"/>
            </a:lvl7pPr>
            <a:lvl8pPr marL="5889804" indent="0">
              <a:buNone/>
              <a:defRPr sz="2945" b="1"/>
            </a:lvl8pPr>
            <a:lvl9pPr marL="6731205" indent="0">
              <a:buNone/>
              <a:defRPr sz="2945" b="1"/>
            </a:lvl9pPr>
          </a:lstStyle>
          <a:p>
            <a:pPr lvl="0"/>
            <a:r>
              <a:rPr lang="en-US"/>
              <a:t>Click to edit Master text styles</a:t>
            </a:r>
          </a:p>
        </p:txBody>
      </p:sp>
      <p:sp>
        <p:nvSpPr>
          <p:cNvPr id="4" name="Content Placeholder 3"/>
          <p:cNvSpPr>
            <a:spLocks noGrp="1"/>
          </p:cNvSpPr>
          <p:nvPr>
            <p:ph sz="half" idx="2"/>
          </p:nvPr>
        </p:nvSpPr>
        <p:spPr>
          <a:xfrm>
            <a:off x="869313" y="2505075"/>
            <a:ext cx="53391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89192" y="1681163"/>
            <a:ext cx="5365410" cy="823912"/>
          </a:xfrm>
        </p:spPr>
        <p:txBody>
          <a:bodyPr anchor="b"/>
          <a:lstStyle>
            <a:lvl1pPr marL="0" indent="0">
              <a:buNone/>
              <a:defRPr sz="4417" b="1"/>
            </a:lvl1pPr>
            <a:lvl2pPr marL="841400" indent="0">
              <a:buNone/>
              <a:defRPr sz="3680" b="1"/>
            </a:lvl2pPr>
            <a:lvl3pPr marL="1682801" indent="0">
              <a:buNone/>
              <a:defRPr sz="3313" b="1"/>
            </a:lvl3pPr>
            <a:lvl4pPr marL="2524202" indent="0">
              <a:buNone/>
              <a:defRPr sz="2945" b="1"/>
            </a:lvl4pPr>
            <a:lvl5pPr marL="3365602" indent="0">
              <a:buNone/>
              <a:defRPr sz="2945" b="1"/>
            </a:lvl5pPr>
            <a:lvl6pPr marL="4207003" indent="0">
              <a:buNone/>
              <a:defRPr sz="2945" b="1"/>
            </a:lvl6pPr>
            <a:lvl7pPr marL="5048403" indent="0">
              <a:buNone/>
              <a:defRPr sz="2945" b="1"/>
            </a:lvl7pPr>
            <a:lvl8pPr marL="5889804" indent="0">
              <a:buNone/>
              <a:defRPr sz="2945" b="1"/>
            </a:lvl8pPr>
            <a:lvl9pPr marL="6731205" indent="0">
              <a:buNone/>
              <a:defRPr sz="2945" b="1"/>
            </a:lvl9pPr>
          </a:lstStyle>
          <a:p>
            <a:pPr lvl="0"/>
            <a:r>
              <a:rPr lang="en-US"/>
              <a:t>Click to edit Master text styles</a:t>
            </a:r>
          </a:p>
        </p:txBody>
      </p:sp>
      <p:sp>
        <p:nvSpPr>
          <p:cNvPr id="6" name="Content Placeholder 5"/>
          <p:cNvSpPr>
            <a:spLocks noGrp="1"/>
          </p:cNvSpPr>
          <p:nvPr>
            <p:ph sz="quarter" idx="4"/>
          </p:nvPr>
        </p:nvSpPr>
        <p:spPr>
          <a:xfrm>
            <a:off x="6389192" y="2505075"/>
            <a:ext cx="536541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571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484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8589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9312" y="457200"/>
            <a:ext cx="4070480" cy="1600200"/>
          </a:xfrm>
        </p:spPr>
        <p:txBody>
          <a:bodyPr anchor="b"/>
          <a:lstStyle>
            <a:lvl1pPr>
              <a:defRPr sz="5889"/>
            </a:lvl1pPr>
          </a:lstStyle>
          <a:p>
            <a:r>
              <a:rPr lang="en-US"/>
              <a:t>Click to edit Master title style</a:t>
            </a:r>
          </a:p>
        </p:txBody>
      </p:sp>
      <p:sp>
        <p:nvSpPr>
          <p:cNvPr id="3" name="Content Placeholder 2"/>
          <p:cNvSpPr>
            <a:spLocks noGrp="1"/>
          </p:cNvSpPr>
          <p:nvPr>
            <p:ph idx="1"/>
          </p:nvPr>
        </p:nvSpPr>
        <p:spPr>
          <a:xfrm>
            <a:off x="5365410" y="987427"/>
            <a:ext cx="6389191" cy="4873625"/>
          </a:xfrm>
        </p:spPr>
        <p:txBody>
          <a:bodyPr/>
          <a:lstStyle>
            <a:lvl1pPr>
              <a:defRPr sz="5889"/>
            </a:lvl1pPr>
            <a:lvl2pPr>
              <a:defRPr sz="5153"/>
            </a:lvl2pPr>
            <a:lvl3pPr>
              <a:defRPr sz="4417"/>
            </a:lvl3pPr>
            <a:lvl4pPr>
              <a:defRPr sz="3680"/>
            </a:lvl4pPr>
            <a:lvl5pPr>
              <a:defRPr sz="3680"/>
            </a:lvl5pPr>
            <a:lvl6pPr>
              <a:defRPr sz="3680"/>
            </a:lvl6pPr>
            <a:lvl7pPr>
              <a:defRPr sz="3680"/>
            </a:lvl7pPr>
            <a:lvl8pPr>
              <a:defRPr sz="3680"/>
            </a:lvl8pPr>
            <a:lvl9pPr>
              <a:defRPr sz="3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9312" y="2057400"/>
            <a:ext cx="4070480" cy="3811588"/>
          </a:xfrm>
        </p:spPr>
        <p:txBody>
          <a:bodyPr/>
          <a:lstStyle>
            <a:lvl1pPr marL="0" indent="0">
              <a:buNone/>
              <a:defRPr sz="2945"/>
            </a:lvl1pPr>
            <a:lvl2pPr marL="841400" indent="0">
              <a:buNone/>
              <a:defRPr sz="2576"/>
            </a:lvl2pPr>
            <a:lvl3pPr marL="1682801" indent="0">
              <a:buNone/>
              <a:defRPr sz="2208"/>
            </a:lvl3pPr>
            <a:lvl4pPr marL="2524202" indent="0">
              <a:buNone/>
              <a:defRPr sz="1841"/>
            </a:lvl4pPr>
            <a:lvl5pPr marL="3365602" indent="0">
              <a:buNone/>
              <a:defRPr sz="1841"/>
            </a:lvl5pPr>
            <a:lvl6pPr marL="4207003" indent="0">
              <a:buNone/>
              <a:defRPr sz="1841"/>
            </a:lvl6pPr>
            <a:lvl7pPr marL="5048403" indent="0">
              <a:buNone/>
              <a:defRPr sz="1841"/>
            </a:lvl7pPr>
            <a:lvl8pPr marL="5889804" indent="0">
              <a:buNone/>
              <a:defRPr sz="1841"/>
            </a:lvl8pPr>
            <a:lvl9pPr marL="6731205" indent="0">
              <a:buNone/>
              <a:defRPr sz="1841"/>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014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9312" y="457200"/>
            <a:ext cx="4070480" cy="1600200"/>
          </a:xfrm>
        </p:spPr>
        <p:txBody>
          <a:bodyPr anchor="b"/>
          <a:lstStyle>
            <a:lvl1pPr>
              <a:defRPr sz="5889"/>
            </a:lvl1pPr>
          </a:lstStyle>
          <a:p>
            <a:r>
              <a:rPr lang="en-US"/>
              <a:t>Click to edit Master title style</a:t>
            </a:r>
          </a:p>
        </p:txBody>
      </p:sp>
      <p:sp>
        <p:nvSpPr>
          <p:cNvPr id="3" name="Picture Placeholder 2"/>
          <p:cNvSpPr>
            <a:spLocks noGrp="1" noChangeAspect="1"/>
          </p:cNvSpPr>
          <p:nvPr>
            <p:ph type="pic" idx="1"/>
          </p:nvPr>
        </p:nvSpPr>
        <p:spPr>
          <a:xfrm>
            <a:off x="5365410" y="987427"/>
            <a:ext cx="6389191" cy="4873625"/>
          </a:xfrm>
        </p:spPr>
        <p:txBody>
          <a:bodyPr anchor="t"/>
          <a:lstStyle>
            <a:lvl1pPr marL="0" indent="0">
              <a:buNone/>
              <a:defRPr sz="5889"/>
            </a:lvl1pPr>
            <a:lvl2pPr marL="841400" indent="0">
              <a:buNone/>
              <a:defRPr sz="5153"/>
            </a:lvl2pPr>
            <a:lvl3pPr marL="1682801" indent="0">
              <a:buNone/>
              <a:defRPr sz="4417"/>
            </a:lvl3pPr>
            <a:lvl4pPr marL="2524202" indent="0">
              <a:buNone/>
              <a:defRPr sz="3680"/>
            </a:lvl4pPr>
            <a:lvl5pPr marL="3365602" indent="0">
              <a:buNone/>
              <a:defRPr sz="3680"/>
            </a:lvl5pPr>
            <a:lvl6pPr marL="4207003" indent="0">
              <a:buNone/>
              <a:defRPr sz="3680"/>
            </a:lvl6pPr>
            <a:lvl7pPr marL="5048403" indent="0">
              <a:buNone/>
              <a:defRPr sz="3680"/>
            </a:lvl7pPr>
            <a:lvl8pPr marL="5889804" indent="0">
              <a:buNone/>
              <a:defRPr sz="3680"/>
            </a:lvl8pPr>
            <a:lvl9pPr marL="6731205" indent="0">
              <a:buNone/>
              <a:defRPr sz="3680"/>
            </a:lvl9pPr>
          </a:lstStyle>
          <a:p>
            <a:endParaRPr lang="en-US"/>
          </a:p>
        </p:txBody>
      </p:sp>
      <p:sp>
        <p:nvSpPr>
          <p:cNvPr id="4" name="Text Placeholder 3"/>
          <p:cNvSpPr>
            <a:spLocks noGrp="1"/>
          </p:cNvSpPr>
          <p:nvPr>
            <p:ph type="body" sz="half" idx="2"/>
          </p:nvPr>
        </p:nvSpPr>
        <p:spPr>
          <a:xfrm>
            <a:off x="869312" y="2057400"/>
            <a:ext cx="4070480" cy="3811588"/>
          </a:xfrm>
        </p:spPr>
        <p:txBody>
          <a:bodyPr/>
          <a:lstStyle>
            <a:lvl1pPr marL="0" indent="0">
              <a:buNone/>
              <a:defRPr sz="2945"/>
            </a:lvl1pPr>
            <a:lvl2pPr marL="841400" indent="0">
              <a:buNone/>
              <a:defRPr sz="2576"/>
            </a:lvl2pPr>
            <a:lvl3pPr marL="1682801" indent="0">
              <a:buNone/>
              <a:defRPr sz="2208"/>
            </a:lvl3pPr>
            <a:lvl4pPr marL="2524202" indent="0">
              <a:buNone/>
              <a:defRPr sz="1841"/>
            </a:lvl4pPr>
            <a:lvl5pPr marL="3365602" indent="0">
              <a:buNone/>
              <a:defRPr sz="1841"/>
            </a:lvl5pPr>
            <a:lvl6pPr marL="4207003" indent="0">
              <a:buNone/>
              <a:defRPr sz="1841"/>
            </a:lvl6pPr>
            <a:lvl7pPr marL="5048403" indent="0">
              <a:buNone/>
              <a:defRPr sz="1841"/>
            </a:lvl7pPr>
            <a:lvl8pPr marL="5889804" indent="0">
              <a:buNone/>
              <a:defRPr sz="1841"/>
            </a:lvl8pPr>
            <a:lvl9pPr marL="6731205" indent="0">
              <a:buNone/>
              <a:defRPr sz="1841"/>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087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7668" y="365127"/>
            <a:ext cx="1088528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67668" y="1825625"/>
            <a:ext cx="1088528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668" y="6356352"/>
            <a:ext cx="2839641" cy="365125"/>
          </a:xfrm>
          <a:prstGeom prst="rect">
            <a:avLst/>
          </a:prstGeom>
        </p:spPr>
        <p:txBody>
          <a:bodyPr vert="horz" lIns="91440" tIns="45720" rIns="91440" bIns="45720" rtlCol="0" anchor="ctr"/>
          <a:lstStyle>
            <a:lvl1pPr algn="l">
              <a:defRPr sz="2208">
                <a:solidFill>
                  <a:schemeClr val="tx1">
                    <a:tint val="75000"/>
                  </a:schemeClr>
                </a:solidFill>
              </a:defRPr>
            </a:lvl1pPr>
          </a:lstStyle>
          <a:p>
            <a:fld id="{C764DE79-268F-4C1A-8933-263129D2AF90}" type="datetimeFigureOut">
              <a:rPr lang="en-US" dirty="0"/>
              <a:t>9/30/2022</a:t>
            </a:fld>
            <a:endParaRPr lang="en-US"/>
          </a:p>
        </p:txBody>
      </p:sp>
      <p:sp>
        <p:nvSpPr>
          <p:cNvPr id="5" name="Footer Placeholder 4"/>
          <p:cNvSpPr>
            <a:spLocks noGrp="1"/>
          </p:cNvSpPr>
          <p:nvPr>
            <p:ph type="ftr" sz="quarter" idx="3"/>
          </p:nvPr>
        </p:nvSpPr>
        <p:spPr>
          <a:xfrm>
            <a:off x="4180582" y="6356352"/>
            <a:ext cx="4259461" cy="365125"/>
          </a:xfrm>
          <a:prstGeom prst="rect">
            <a:avLst/>
          </a:prstGeom>
        </p:spPr>
        <p:txBody>
          <a:bodyPr vert="horz" lIns="91440" tIns="45720" rIns="91440" bIns="45720" rtlCol="0" anchor="ctr"/>
          <a:lstStyle>
            <a:lvl1pPr algn="ctr">
              <a:defRPr sz="22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913316" y="6356352"/>
            <a:ext cx="2839641" cy="365125"/>
          </a:xfrm>
          <a:prstGeom prst="rect">
            <a:avLst/>
          </a:prstGeom>
        </p:spPr>
        <p:txBody>
          <a:bodyPr vert="horz" lIns="91440" tIns="45720" rIns="91440" bIns="45720" rtlCol="0" anchor="ctr"/>
          <a:lstStyle>
            <a:lvl1pPr algn="r">
              <a:defRPr sz="2208">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167755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irendra-kumar-verma-a10983192/"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mailto:virenverma04@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image" Target="../media/image8.jpeg"/><Relationship Id="rId12" Type="http://schemas.openxmlformats.org/officeDocument/2006/relationships/diagramLayout" Target="../diagrams/layout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diagramData" Target="../diagrams/data1.xml"/><Relationship Id="rId5" Type="http://schemas.openxmlformats.org/officeDocument/2006/relationships/image" Target="../media/image7.png"/><Relationship Id="rId15" Type="http://schemas.microsoft.com/office/2007/relationships/diagramDrawing" Target="../diagrams/drawing1.xml"/><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221B-52BA-4487-8856-B0BCAC9801E0}"/>
              </a:ext>
            </a:extLst>
          </p:cNvPr>
          <p:cNvSpPr>
            <a:spLocks noGrp="1"/>
          </p:cNvSpPr>
          <p:nvPr>
            <p:ph type="ctrTitle" idx="4294967295"/>
          </p:nvPr>
        </p:nvSpPr>
        <p:spPr>
          <a:xfrm>
            <a:off x="171047" y="1459018"/>
            <a:ext cx="3580484" cy="826166"/>
          </a:xfrm>
        </p:spPr>
        <p:txBody>
          <a:bodyPr/>
          <a:lstStyle/>
          <a:p>
            <a:r>
              <a:rPr lang="en-US"/>
              <a:t>Dineout </a:t>
            </a:r>
          </a:p>
        </p:txBody>
      </p:sp>
      <p:sp>
        <p:nvSpPr>
          <p:cNvPr id="3" name="Subtitle 2">
            <a:extLst>
              <a:ext uri="{FF2B5EF4-FFF2-40B4-BE49-F238E27FC236}">
                <a16:creationId xmlns:a16="http://schemas.microsoft.com/office/drawing/2014/main" id="{69823E04-9C02-48AB-88CA-5145A853670A}"/>
              </a:ext>
            </a:extLst>
          </p:cNvPr>
          <p:cNvSpPr>
            <a:spLocks noGrp="1"/>
          </p:cNvSpPr>
          <p:nvPr>
            <p:ph type="subTitle" idx="4294967295"/>
          </p:nvPr>
        </p:nvSpPr>
        <p:spPr>
          <a:xfrm>
            <a:off x="2603062" y="2600465"/>
            <a:ext cx="7423897" cy="1344292"/>
          </a:xfrm>
        </p:spPr>
        <p:txBody>
          <a:bodyPr anchor="ctr">
            <a:normAutofit lnSpcReduction="10000"/>
          </a:bodyPr>
          <a:lstStyle/>
          <a:p>
            <a:pPr marL="0" indent="0" algn="ctr">
              <a:buNone/>
            </a:pPr>
            <a:r>
              <a:rPr lang="en-US" sz="1800" b="1"/>
              <a:t>Live Product Challenge 105</a:t>
            </a:r>
            <a:endParaRPr lang="en-US" sz="1800" b="1">
              <a:cs typeface="Calibri"/>
            </a:endParaRPr>
          </a:p>
          <a:p>
            <a:pPr marL="0" indent="0" algn="ctr">
              <a:buNone/>
            </a:pPr>
            <a:endParaRPr lang="en-US"/>
          </a:p>
          <a:p>
            <a:pPr marL="0" indent="0" algn="ctr">
              <a:buNone/>
            </a:pPr>
            <a:r>
              <a:rPr lang="en-US" sz="3200" b="1" u="sng"/>
              <a:t>Monetization features for </a:t>
            </a:r>
            <a:r>
              <a:rPr lang="en-US" sz="3200" b="1" u="sng" err="1"/>
              <a:t>Dineout</a:t>
            </a:r>
            <a:endParaRPr lang="en-US" sz="3200" b="1" u="sng" err="1">
              <a:cs typeface="Calibri"/>
            </a:endParaRPr>
          </a:p>
        </p:txBody>
      </p:sp>
      <p:pic>
        <p:nvPicPr>
          <p:cNvPr id="4" name="Picture 4">
            <a:extLst>
              <a:ext uri="{FF2B5EF4-FFF2-40B4-BE49-F238E27FC236}">
                <a16:creationId xmlns:a16="http://schemas.microsoft.com/office/drawing/2014/main" id="{E05E75A1-D5AF-4BF6-A97C-8A09C1F83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17" y="155380"/>
            <a:ext cx="1204264" cy="1204264"/>
          </a:xfrm>
          <a:prstGeom prst="rect">
            <a:avLst/>
          </a:prstGeom>
        </p:spPr>
      </p:pic>
      <p:sp>
        <p:nvSpPr>
          <p:cNvPr id="5" name="TextBox 4">
            <a:extLst>
              <a:ext uri="{FF2B5EF4-FFF2-40B4-BE49-F238E27FC236}">
                <a16:creationId xmlns:a16="http://schemas.microsoft.com/office/drawing/2014/main" id="{39A53E7B-743D-48C4-A7E6-80DF4FC49CC4}"/>
              </a:ext>
            </a:extLst>
          </p:cNvPr>
          <p:cNvSpPr txBox="1"/>
          <p:nvPr/>
        </p:nvSpPr>
        <p:spPr>
          <a:xfrm>
            <a:off x="7634003" y="4808970"/>
            <a:ext cx="6415302" cy="1815882"/>
          </a:xfrm>
          <a:prstGeom prst="rect">
            <a:avLst/>
          </a:prstGeom>
          <a:noFill/>
        </p:spPr>
        <p:txBody>
          <a:bodyPr wrap="square" lIns="91440" tIns="45720" rIns="91440" bIns="45720" rtlCol="0" anchor="t">
            <a:spAutoFit/>
          </a:bodyPr>
          <a:lstStyle/>
          <a:p>
            <a:pPr algn="l"/>
            <a:r>
              <a:rPr lang="en-US" sz="2800"/>
              <a:t>Virendra Kumar Verma</a:t>
            </a:r>
            <a:endParaRPr lang="en-US" sz="2800">
              <a:cs typeface="Calibri"/>
            </a:endParaRPr>
          </a:p>
          <a:p>
            <a:pPr algn="l"/>
            <a:endParaRPr lang="en-US" sz="2800">
              <a:cs typeface="Calibri"/>
            </a:endParaRPr>
          </a:p>
          <a:p>
            <a:pPr algn="l"/>
            <a:r>
              <a:rPr lang="en-US" sz="2800">
                <a:hlinkClick r:id="rId3"/>
              </a:rPr>
              <a:t>Linkedin</a:t>
            </a:r>
            <a:endParaRPr lang="en-US" sz="2800">
              <a:cs typeface="Calibri"/>
            </a:endParaRPr>
          </a:p>
          <a:p>
            <a:pPr algn="l"/>
            <a:r>
              <a:rPr lang="en-US" sz="2800">
                <a:hlinkClick r:id="rId4"/>
              </a:rPr>
              <a:t>Gmail</a:t>
            </a:r>
            <a:endParaRPr lang="en-US" sz="2800">
              <a:cs typeface="Calibri"/>
            </a:endParaRPr>
          </a:p>
        </p:txBody>
      </p:sp>
      <p:pic>
        <p:nvPicPr>
          <p:cNvPr id="6" name="Picture 6">
            <a:extLst>
              <a:ext uri="{FF2B5EF4-FFF2-40B4-BE49-F238E27FC236}">
                <a16:creationId xmlns:a16="http://schemas.microsoft.com/office/drawing/2014/main" id="{66BD67D7-3E78-47A9-908B-1868D44C51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9041" y="5868796"/>
            <a:ext cx="265366" cy="265366"/>
          </a:xfrm>
          <a:prstGeom prst="rect">
            <a:avLst/>
          </a:prstGeom>
        </p:spPr>
      </p:pic>
      <p:pic>
        <p:nvPicPr>
          <p:cNvPr id="10" name="Picture 10">
            <a:extLst>
              <a:ext uri="{FF2B5EF4-FFF2-40B4-BE49-F238E27FC236}">
                <a16:creationId xmlns:a16="http://schemas.microsoft.com/office/drawing/2014/main" id="{38F20302-CFA0-12F3-B44E-CFEF0D480888}"/>
              </a:ext>
            </a:extLst>
          </p:cNvPr>
          <p:cNvPicPr>
            <a:picLocks noChangeAspect="1"/>
          </p:cNvPicPr>
          <p:nvPr/>
        </p:nvPicPr>
        <p:blipFill>
          <a:blip r:embed="rId6"/>
          <a:stretch>
            <a:fillRect/>
          </a:stretch>
        </p:blipFill>
        <p:spPr>
          <a:xfrm>
            <a:off x="12083808" y="6347801"/>
            <a:ext cx="447889" cy="447675"/>
          </a:xfrm>
          <a:prstGeom prst="rect">
            <a:avLst/>
          </a:prstGeom>
        </p:spPr>
      </p:pic>
    </p:spTree>
    <p:extLst>
      <p:ext uri="{BB962C8B-B14F-4D97-AF65-F5344CB8AC3E}">
        <p14:creationId xmlns:p14="http://schemas.microsoft.com/office/powerpoint/2010/main" val="398056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7A64DB8-0575-5B6E-C0CD-D5EFA5EBC3C9}"/>
              </a:ext>
            </a:extLst>
          </p:cNvPr>
          <p:cNvGrpSpPr/>
          <p:nvPr/>
        </p:nvGrpSpPr>
        <p:grpSpPr>
          <a:xfrm>
            <a:off x="2641" y="-1942"/>
            <a:ext cx="12615333" cy="601514"/>
            <a:chOff x="32693" y="0"/>
            <a:chExt cx="15479414" cy="740884"/>
          </a:xfrm>
        </p:grpSpPr>
        <p:sp>
          <p:nvSpPr>
            <p:cNvPr id="7" name="Arrow: Notched Right 6">
              <a:extLst>
                <a:ext uri="{FF2B5EF4-FFF2-40B4-BE49-F238E27FC236}">
                  <a16:creationId xmlns:a16="http://schemas.microsoft.com/office/drawing/2014/main" id="{251438BC-C96A-5966-611C-0FBA9486D6B1}"/>
                </a:ext>
              </a:extLst>
            </p:cNvPr>
            <p:cNvSpPr/>
            <p:nvPr/>
          </p:nvSpPr>
          <p:spPr>
            <a:xfrm>
              <a:off x="32693" y="0"/>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8" name="Arrow: Notched Right 7">
              <a:extLst>
                <a:ext uri="{FF2B5EF4-FFF2-40B4-BE49-F238E27FC236}">
                  <a16:creationId xmlns:a16="http://schemas.microsoft.com/office/drawing/2014/main" id="{2A6D4B7F-DE64-DFFF-32B1-1755F421E499}"/>
                </a:ext>
              </a:extLst>
            </p:cNvPr>
            <p:cNvSpPr/>
            <p:nvPr/>
          </p:nvSpPr>
          <p:spPr>
            <a:xfrm>
              <a:off x="2628633"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9" name="Arrow: Notched Right 8">
              <a:extLst>
                <a:ext uri="{FF2B5EF4-FFF2-40B4-BE49-F238E27FC236}">
                  <a16:creationId xmlns:a16="http://schemas.microsoft.com/office/drawing/2014/main" id="{B70D9515-D765-3DFA-61E2-6745C51A665B}"/>
                </a:ext>
              </a:extLst>
            </p:cNvPr>
            <p:cNvSpPr/>
            <p:nvPr/>
          </p:nvSpPr>
          <p:spPr>
            <a:xfrm>
              <a:off x="5232387"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Features</a:t>
              </a:r>
            </a:p>
          </p:txBody>
        </p:sp>
        <p:sp>
          <p:nvSpPr>
            <p:cNvPr id="10" name="Arrow: Notched Right 9">
              <a:extLst>
                <a:ext uri="{FF2B5EF4-FFF2-40B4-BE49-F238E27FC236}">
                  <a16:creationId xmlns:a16="http://schemas.microsoft.com/office/drawing/2014/main" id="{E7EC2CED-2E49-DB10-25B9-5E7FDFE9D800}"/>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11" name="Arrow: Notched Right 10">
              <a:extLst>
                <a:ext uri="{FF2B5EF4-FFF2-40B4-BE49-F238E27FC236}">
                  <a16:creationId xmlns:a16="http://schemas.microsoft.com/office/drawing/2014/main" id="{B77E91B7-2768-D904-5C6A-B993D49F5DFB}"/>
                </a:ext>
              </a:extLst>
            </p:cNvPr>
            <p:cNvSpPr/>
            <p:nvPr/>
          </p:nvSpPr>
          <p:spPr>
            <a:xfrm>
              <a:off x="10312413" y="28742"/>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Success Metric</a:t>
              </a:r>
            </a:p>
          </p:txBody>
        </p:sp>
        <p:sp>
          <p:nvSpPr>
            <p:cNvPr id="12" name="Arrow: Notched Right 11">
              <a:extLst>
                <a:ext uri="{FF2B5EF4-FFF2-40B4-BE49-F238E27FC236}">
                  <a16:creationId xmlns:a16="http://schemas.microsoft.com/office/drawing/2014/main" id="{F9A88D65-F042-31FD-B8A3-8845855AF3F7}"/>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graphicFrame>
        <p:nvGraphicFramePr>
          <p:cNvPr id="2" name="Table 3">
            <a:extLst>
              <a:ext uri="{FF2B5EF4-FFF2-40B4-BE49-F238E27FC236}">
                <a16:creationId xmlns:a16="http://schemas.microsoft.com/office/drawing/2014/main" id="{600316A4-2DF7-B821-F6F0-79D70A16A6EC}"/>
              </a:ext>
            </a:extLst>
          </p:cNvPr>
          <p:cNvGraphicFramePr>
            <a:graphicFrameLocks noGrp="1"/>
          </p:cNvGraphicFramePr>
          <p:nvPr>
            <p:extLst>
              <p:ext uri="{D42A27DB-BD31-4B8C-83A1-F6EECF244321}">
                <p14:modId xmlns:p14="http://schemas.microsoft.com/office/powerpoint/2010/main" val="3987830282"/>
              </p:ext>
            </p:extLst>
          </p:nvPr>
        </p:nvGraphicFramePr>
        <p:xfrm>
          <a:off x="134155" y="791117"/>
          <a:ext cx="12261760" cy="5934878"/>
        </p:xfrm>
        <a:graphic>
          <a:graphicData uri="http://schemas.openxmlformats.org/drawingml/2006/table">
            <a:tbl>
              <a:tblPr firstRow="1" bandRow="1"/>
              <a:tblGrid>
                <a:gridCol w="1838183">
                  <a:extLst>
                    <a:ext uri="{9D8B030D-6E8A-4147-A177-3AD203B41FA5}">
                      <a16:colId xmlns:a16="http://schemas.microsoft.com/office/drawing/2014/main" val="1335679965"/>
                    </a:ext>
                  </a:extLst>
                </a:gridCol>
                <a:gridCol w="3389557">
                  <a:extLst>
                    <a:ext uri="{9D8B030D-6E8A-4147-A177-3AD203B41FA5}">
                      <a16:colId xmlns:a16="http://schemas.microsoft.com/office/drawing/2014/main" val="2550729466"/>
                    </a:ext>
                  </a:extLst>
                </a:gridCol>
                <a:gridCol w="3441704">
                  <a:extLst>
                    <a:ext uri="{9D8B030D-6E8A-4147-A177-3AD203B41FA5}">
                      <a16:colId xmlns:a16="http://schemas.microsoft.com/office/drawing/2014/main" val="3860688733"/>
                    </a:ext>
                  </a:extLst>
                </a:gridCol>
                <a:gridCol w="3592316">
                  <a:extLst>
                    <a:ext uri="{9D8B030D-6E8A-4147-A177-3AD203B41FA5}">
                      <a16:colId xmlns:a16="http://schemas.microsoft.com/office/drawing/2014/main" val="1657603487"/>
                    </a:ext>
                  </a:extLst>
                </a:gridCol>
              </a:tblGrid>
              <a:tr h="496770">
                <a:tc>
                  <a:txBody>
                    <a:bodyPr/>
                    <a:lstStyle/>
                    <a:p>
                      <a:pPr algn="ctr"/>
                      <a:r>
                        <a:rPr lang="en-US"/>
                        <a:t>          Features</a:t>
                      </a:r>
                    </a:p>
                  </a:txBody>
                  <a:tcPr anchor="ctr"/>
                </a:tc>
                <a:tc>
                  <a:txBody>
                    <a:bodyPr/>
                    <a:lstStyle/>
                    <a:p>
                      <a:pPr algn="ctr"/>
                      <a:r>
                        <a:rPr lang="en-US" b="1"/>
                        <a:t>Add Recipe</a:t>
                      </a:r>
                    </a:p>
                  </a:txBody>
                  <a:tcPr anchor="ctr">
                    <a:solidFill>
                      <a:srgbClr val="FF6566"/>
                    </a:solidFill>
                  </a:tcPr>
                </a:tc>
                <a:tc>
                  <a:txBody>
                    <a:bodyPr/>
                    <a:lstStyle/>
                    <a:p>
                      <a:pPr algn="ctr"/>
                      <a:r>
                        <a:rPr lang="en-US" b="1"/>
                        <a:t>Hotel booking and Order food</a:t>
                      </a:r>
                    </a:p>
                  </a:txBody>
                  <a:tcPr anchor="ctr">
                    <a:solidFill>
                      <a:srgbClr val="FF6566"/>
                    </a:solidFill>
                  </a:tcPr>
                </a:tc>
                <a:tc>
                  <a:txBody>
                    <a:bodyPr/>
                    <a:lstStyle/>
                    <a:p>
                      <a:pPr algn="ctr"/>
                      <a:r>
                        <a:rPr lang="en-US" b="1"/>
                        <a:t>Occasion booking</a:t>
                      </a:r>
                    </a:p>
                  </a:txBody>
                  <a:tcPr anchor="ctr">
                    <a:solidFill>
                      <a:srgbClr val="FF6566"/>
                    </a:solidFill>
                  </a:tcPr>
                </a:tc>
                <a:extLst>
                  <a:ext uri="{0D108BD9-81ED-4DB2-BD59-A6C34878D82A}">
                    <a16:rowId xmlns:a16="http://schemas.microsoft.com/office/drawing/2014/main" val="3961324637"/>
                  </a:ext>
                </a:extLst>
              </a:tr>
              <a:tr h="1249053">
                <a:tc>
                  <a:txBody>
                    <a:bodyPr/>
                    <a:lstStyle/>
                    <a:p>
                      <a:pPr algn="ctr"/>
                      <a:r>
                        <a:rPr lang="en-US" b="1"/>
                        <a:t>Happiness</a:t>
                      </a:r>
                    </a:p>
                  </a:txBody>
                  <a:tcPr anchor="ctr">
                    <a:solidFill>
                      <a:srgbClr val="FF6566"/>
                    </a:solidFill>
                  </a:tcPr>
                </a:tc>
                <a:tc>
                  <a:txBody>
                    <a:bodyPr/>
                    <a:lstStyle/>
                    <a:p>
                      <a:pPr marL="285750" indent="-285750">
                        <a:buFont typeface="Arial" panose="020B0604020202020204" pitchFamily="34" charset="0"/>
                        <a:buChar char="•"/>
                      </a:pPr>
                      <a:r>
                        <a:rPr lang="en-US"/>
                        <a:t>DAU &amp; MAU</a:t>
                      </a:r>
                    </a:p>
                    <a:p>
                      <a:pPr marL="285750" indent="-285750">
                        <a:buFont typeface="Arial" panose="020B0604020202020204" pitchFamily="34" charset="0"/>
                        <a:buChar char="•"/>
                      </a:pPr>
                      <a:r>
                        <a:rPr lang="en-US"/>
                        <a:t>Net promoter score</a:t>
                      </a:r>
                    </a:p>
                    <a:p>
                      <a:pPr marL="285750" indent="-285750">
                        <a:buFont typeface="Arial" panose="020B0604020202020204" pitchFamily="34" charset="0"/>
                        <a:buChar char="•"/>
                      </a:pPr>
                      <a:r>
                        <a:rPr lang="en-US"/>
                        <a:t>Number of 5-star reviews for Add Recipe feature</a:t>
                      </a:r>
                    </a:p>
                  </a:txBody>
                  <a:tcPr/>
                </a:tc>
                <a:tc>
                  <a:txBody>
                    <a:bodyPr/>
                    <a:lstStyle/>
                    <a:p>
                      <a:pPr marL="285750" indent="-285750">
                        <a:buFont typeface="Arial" panose="020B0604020202020204" pitchFamily="34" charset="0"/>
                        <a:buChar char="•"/>
                      </a:pPr>
                      <a:r>
                        <a:rPr lang="en-US"/>
                        <a:t>DAU &amp; MAU</a:t>
                      </a:r>
                    </a:p>
                    <a:p>
                      <a:pPr marL="285750" indent="-285750">
                        <a:buFont typeface="Arial" panose="020B0604020202020204" pitchFamily="34" charset="0"/>
                        <a:buChar char="•"/>
                      </a:pPr>
                      <a:r>
                        <a:rPr lang="en-US"/>
                        <a:t>Net promoter score</a:t>
                      </a:r>
                    </a:p>
                    <a:p>
                      <a:pPr marL="285750" indent="-285750">
                        <a:buFont typeface="Arial" panose="020B0604020202020204" pitchFamily="34" charset="0"/>
                        <a:buChar char="•"/>
                      </a:pPr>
                      <a:r>
                        <a:rPr lang="en-US"/>
                        <a:t>Number of 5-star reviews for Add Recipe feature</a:t>
                      </a:r>
                    </a:p>
                  </a:txBody>
                  <a:tcPr/>
                </a:tc>
                <a:tc>
                  <a:txBody>
                    <a:bodyPr/>
                    <a:lstStyle/>
                    <a:p>
                      <a:pPr marL="285750" indent="-285750">
                        <a:buFont typeface="Arial" panose="020B0604020202020204" pitchFamily="34" charset="0"/>
                        <a:buChar char="•"/>
                      </a:pPr>
                      <a:r>
                        <a:rPr lang="en-US"/>
                        <a:t>DAU &amp; MAU</a:t>
                      </a:r>
                    </a:p>
                    <a:p>
                      <a:pPr marL="285750" indent="-285750">
                        <a:buFont typeface="Arial" panose="020B0604020202020204" pitchFamily="34" charset="0"/>
                        <a:buChar char="•"/>
                      </a:pPr>
                      <a:r>
                        <a:rPr lang="en-US"/>
                        <a:t>Net promoter score</a:t>
                      </a:r>
                    </a:p>
                    <a:p>
                      <a:pPr marL="285750" indent="-285750">
                        <a:buFont typeface="Arial" panose="020B0604020202020204" pitchFamily="34" charset="0"/>
                        <a:buChar char="•"/>
                      </a:pPr>
                      <a:r>
                        <a:rPr lang="en-US"/>
                        <a:t>Number of 5-star reviews for Add Recipe feature</a:t>
                      </a:r>
                    </a:p>
                  </a:txBody>
                  <a:tcPr/>
                </a:tc>
                <a:extLst>
                  <a:ext uri="{0D108BD9-81ED-4DB2-BD59-A6C34878D82A}">
                    <a16:rowId xmlns:a16="http://schemas.microsoft.com/office/drawing/2014/main" val="2841640571"/>
                  </a:ext>
                </a:extLst>
              </a:tr>
              <a:tr h="1537295">
                <a:tc>
                  <a:txBody>
                    <a:bodyPr/>
                    <a:lstStyle/>
                    <a:p>
                      <a:pPr algn="ctr"/>
                      <a:r>
                        <a:rPr lang="en-US" b="1"/>
                        <a:t>Engagement</a:t>
                      </a:r>
                    </a:p>
                  </a:txBody>
                  <a:tcPr anchor="ctr">
                    <a:solidFill>
                      <a:srgbClr val="FF6566"/>
                    </a:solidFill>
                  </a:tcPr>
                </a:tc>
                <a:tc>
                  <a:txBody>
                    <a:bodyPr/>
                    <a:lstStyle/>
                    <a:p>
                      <a:pPr marL="285750" indent="-285750">
                        <a:buFont typeface="Arial" panose="020B0604020202020204" pitchFamily="34" charset="0"/>
                        <a:buChar char="•"/>
                      </a:pPr>
                      <a:r>
                        <a:rPr lang="en-US"/>
                        <a:t># of customers adding stories from Dineout Add Story feature in this page</a:t>
                      </a:r>
                    </a:p>
                    <a:p>
                      <a:pPr marL="285750" indent="-285750">
                        <a:buFont typeface="Arial" panose="020B0604020202020204" pitchFamily="34" charset="0"/>
                        <a:buChar char="•"/>
                      </a:pPr>
                      <a:r>
                        <a:rPr lang="en-US"/>
                        <a:t>Average session length in this page</a:t>
                      </a:r>
                    </a:p>
                  </a:txBody>
                  <a:tcPr/>
                </a:tc>
                <a:tc>
                  <a:txBody>
                    <a:bodyPr/>
                    <a:lstStyle/>
                    <a:p>
                      <a:pPr marL="285750" indent="-285750">
                        <a:buFont typeface="Arial" panose="020B0604020202020204" pitchFamily="34" charset="0"/>
                        <a:buChar char="•"/>
                      </a:pPr>
                      <a:r>
                        <a:rPr lang="en-US"/>
                        <a:t># of customers adding stories from Dineout Add Story feature in this page</a:t>
                      </a:r>
                    </a:p>
                    <a:p>
                      <a:pPr marL="285750" indent="-285750">
                        <a:buFont typeface="Arial" panose="020B0604020202020204" pitchFamily="34" charset="0"/>
                        <a:buChar char="•"/>
                      </a:pPr>
                      <a:r>
                        <a:rPr lang="en-US"/>
                        <a:t>Average session length in this page</a:t>
                      </a:r>
                    </a:p>
                  </a:txBody>
                  <a:tcPr/>
                </a:tc>
                <a:tc>
                  <a:txBody>
                    <a:bodyPr/>
                    <a:lstStyle/>
                    <a:p>
                      <a:pPr marL="285750" indent="-285750">
                        <a:buFont typeface="Arial" panose="020B0604020202020204" pitchFamily="34" charset="0"/>
                        <a:buChar char="•"/>
                      </a:pPr>
                      <a:r>
                        <a:rPr lang="en-US"/>
                        <a:t># of customers adding stories from Dineout Add Story feature in this page</a:t>
                      </a:r>
                    </a:p>
                    <a:p>
                      <a:pPr marL="285750" indent="-285750">
                        <a:buFont typeface="Arial" panose="020B0604020202020204" pitchFamily="34" charset="0"/>
                        <a:buChar char="•"/>
                      </a:pPr>
                      <a:r>
                        <a:rPr lang="en-US"/>
                        <a:t>Average session length in this page</a:t>
                      </a:r>
                    </a:p>
                  </a:txBody>
                  <a:tcPr/>
                </a:tc>
                <a:extLst>
                  <a:ext uri="{0D108BD9-81ED-4DB2-BD59-A6C34878D82A}">
                    <a16:rowId xmlns:a16="http://schemas.microsoft.com/office/drawing/2014/main" val="4202780429"/>
                  </a:ext>
                </a:extLst>
              </a:tr>
              <a:tr h="1388505">
                <a:tc>
                  <a:txBody>
                    <a:bodyPr/>
                    <a:lstStyle/>
                    <a:p>
                      <a:pPr algn="ctr"/>
                      <a:r>
                        <a:rPr lang="en-US" b="1"/>
                        <a:t>Adoption</a:t>
                      </a:r>
                    </a:p>
                  </a:txBody>
                  <a:tcPr anchor="ctr">
                    <a:solidFill>
                      <a:srgbClr val="FF6566"/>
                    </a:solidFill>
                  </a:tcPr>
                </a:tc>
                <a:tc>
                  <a:txBody>
                    <a:bodyPr/>
                    <a:lstStyle/>
                    <a:p>
                      <a:pPr marL="285750" indent="-285750">
                        <a:buFont typeface="Arial" panose="020B0604020202020204" pitchFamily="34" charset="0"/>
                        <a:buChar char="•"/>
                      </a:pPr>
                      <a:r>
                        <a:rPr lang="en-US"/>
                        <a:t># of new and repeat customers using the Add Recipe service</a:t>
                      </a:r>
                    </a:p>
                    <a:p>
                      <a:pPr marL="285750" indent="-285750">
                        <a:buFont typeface="Arial" panose="020B0604020202020204" pitchFamily="34" charset="0"/>
                        <a:buChar char="•"/>
                      </a:pPr>
                      <a:r>
                        <a:rPr lang="en-US"/>
                        <a:t>% new visitors using Recipe service</a:t>
                      </a:r>
                    </a:p>
                  </a:txBody>
                  <a:tcPr/>
                </a:tc>
                <a:tc>
                  <a:txBody>
                    <a:bodyPr/>
                    <a:lstStyle/>
                    <a:p>
                      <a:pPr marL="285750" indent="-285750">
                        <a:buFont typeface="Arial" panose="020B0604020202020204" pitchFamily="34" charset="0"/>
                        <a:buChar char="•"/>
                      </a:pPr>
                      <a:r>
                        <a:rPr lang="en-US"/>
                        <a:t># of new and repeat customers using the Hotel Booking and Order food service</a:t>
                      </a:r>
                    </a:p>
                    <a:p>
                      <a:pPr marL="285750" indent="-285750">
                        <a:buFont typeface="Arial" panose="020B0604020202020204" pitchFamily="34" charset="0"/>
                        <a:buChar char="•"/>
                      </a:pPr>
                      <a:r>
                        <a:rPr lang="en-US"/>
                        <a:t>% new visitors using hotel booking</a:t>
                      </a:r>
                    </a:p>
                  </a:txBody>
                  <a:tcPr/>
                </a:tc>
                <a:tc>
                  <a:txBody>
                    <a:bodyPr/>
                    <a:lstStyle/>
                    <a:p>
                      <a:pPr marL="285750" indent="-285750">
                        <a:buFont typeface="Arial" panose="020B0604020202020204" pitchFamily="34" charset="0"/>
                        <a:buChar char="•"/>
                      </a:pPr>
                      <a:r>
                        <a:rPr lang="en-US"/>
                        <a:t># of new and repeat customers using the decoration service</a:t>
                      </a:r>
                    </a:p>
                    <a:p>
                      <a:pPr marL="285750" indent="-285750">
                        <a:buFont typeface="Arial" panose="020B0604020202020204" pitchFamily="34" charset="0"/>
                        <a:buChar char="•"/>
                      </a:pPr>
                      <a:r>
                        <a:rPr lang="en-US"/>
                        <a:t>% new visitors using Banquets or Party Space.</a:t>
                      </a:r>
                    </a:p>
                  </a:txBody>
                  <a:tcPr/>
                </a:tc>
                <a:extLst>
                  <a:ext uri="{0D108BD9-81ED-4DB2-BD59-A6C34878D82A}">
                    <a16:rowId xmlns:a16="http://schemas.microsoft.com/office/drawing/2014/main" val="642675132"/>
                  </a:ext>
                </a:extLst>
              </a:tr>
              <a:tr h="960810">
                <a:tc>
                  <a:txBody>
                    <a:bodyPr/>
                    <a:lstStyle/>
                    <a:p>
                      <a:pPr algn="ctr"/>
                      <a:r>
                        <a:rPr lang="en-US" b="1"/>
                        <a:t>Retention</a:t>
                      </a:r>
                    </a:p>
                  </a:txBody>
                  <a:tcPr anchor="ctr">
                    <a:solidFill>
                      <a:srgbClr val="FF6566"/>
                    </a:solidFill>
                  </a:tcPr>
                </a:tc>
                <a:tc>
                  <a:txBody>
                    <a:bodyPr/>
                    <a:lstStyle/>
                    <a:p>
                      <a:pPr marL="285750" indent="-285750">
                        <a:buFont typeface="Arial" panose="020B0604020202020204" pitchFamily="34" charset="0"/>
                        <a:buChar char="•"/>
                      </a:pPr>
                      <a:r>
                        <a:rPr lang="en-US"/>
                        <a:t>% of repeat customers using Add Recipe service</a:t>
                      </a:r>
                    </a:p>
                    <a:p>
                      <a:pPr marL="285750" indent="-285750">
                        <a:buFont typeface="Arial" panose="020B0604020202020204" pitchFamily="34" charset="0"/>
                        <a:buChar char="•"/>
                      </a:pPr>
                      <a:r>
                        <a:rPr lang="en-US"/>
                        <a:t>Stickiness Ratio</a:t>
                      </a:r>
                    </a:p>
                  </a:txBody>
                  <a:tcPr/>
                </a:tc>
                <a:tc>
                  <a:txBody>
                    <a:bodyPr/>
                    <a:lstStyle/>
                    <a:p>
                      <a:pPr marL="285750" indent="-285750">
                        <a:buFont typeface="Arial" panose="020B0604020202020204" pitchFamily="34" charset="0"/>
                        <a:buChar char="•"/>
                      </a:pPr>
                      <a:r>
                        <a:rPr lang="en-US"/>
                        <a:t>% of repeat customers using Add Recipe service</a:t>
                      </a:r>
                    </a:p>
                    <a:p>
                      <a:pPr marL="285750" indent="-285750">
                        <a:buFont typeface="Arial" panose="020B0604020202020204" pitchFamily="34" charset="0"/>
                        <a:buChar char="•"/>
                      </a:pPr>
                      <a:r>
                        <a:rPr lang="en-US"/>
                        <a:t>Stickiness Ratio</a:t>
                      </a:r>
                    </a:p>
                  </a:txBody>
                  <a:tcPr/>
                </a:tc>
                <a:tc>
                  <a:txBody>
                    <a:bodyPr/>
                    <a:lstStyle/>
                    <a:p>
                      <a:pPr marL="285750" indent="-285750">
                        <a:buFont typeface="Arial" panose="020B0604020202020204" pitchFamily="34" charset="0"/>
                        <a:buChar char="•"/>
                      </a:pPr>
                      <a:r>
                        <a:rPr lang="en-US"/>
                        <a:t>% of repeat customers using Booking Banquet or Party Space service &amp; using decoration</a:t>
                      </a:r>
                    </a:p>
                    <a:p>
                      <a:pPr marL="285750" indent="-285750">
                        <a:buFont typeface="Arial" panose="020B0604020202020204" pitchFamily="34" charset="0"/>
                        <a:buChar char="•"/>
                      </a:pPr>
                      <a:r>
                        <a:rPr lang="en-US"/>
                        <a:t>Stickiness Ratio</a:t>
                      </a:r>
                    </a:p>
                  </a:txBody>
                  <a:tcPr/>
                </a:tc>
                <a:extLst>
                  <a:ext uri="{0D108BD9-81ED-4DB2-BD59-A6C34878D82A}">
                    <a16:rowId xmlns:a16="http://schemas.microsoft.com/office/drawing/2014/main" val="329351832"/>
                  </a:ext>
                </a:extLst>
              </a:tr>
            </a:tbl>
          </a:graphicData>
        </a:graphic>
      </p:graphicFrame>
      <p:sp>
        <p:nvSpPr>
          <p:cNvPr id="3" name="Arrow: Right 2">
            <a:extLst>
              <a:ext uri="{FF2B5EF4-FFF2-40B4-BE49-F238E27FC236}">
                <a16:creationId xmlns:a16="http://schemas.microsoft.com/office/drawing/2014/main" id="{3CDFD50D-95D8-4657-A5AF-18B95E886AE6}"/>
              </a:ext>
            </a:extLst>
          </p:cNvPr>
          <p:cNvSpPr/>
          <p:nvPr/>
        </p:nvSpPr>
        <p:spPr>
          <a:xfrm>
            <a:off x="1770114" y="1063634"/>
            <a:ext cx="263255" cy="68041"/>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1"/>
              <a:t>  </a:t>
            </a:r>
          </a:p>
        </p:txBody>
      </p:sp>
      <p:pic>
        <p:nvPicPr>
          <p:cNvPr id="4" name="Picture 4">
            <a:extLst>
              <a:ext uri="{FF2B5EF4-FFF2-40B4-BE49-F238E27FC236}">
                <a16:creationId xmlns:a16="http://schemas.microsoft.com/office/drawing/2014/main" id="{94F78042-BEF4-69F3-E620-CDDC48040025}"/>
              </a:ext>
            </a:extLst>
          </p:cNvPr>
          <p:cNvPicPr>
            <a:picLocks noChangeAspect="1"/>
          </p:cNvPicPr>
          <p:nvPr/>
        </p:nvPicPr>
        <p:blipFill>
          <a:blip r:embed="rId2"/>
          <a:stretch>
            <a:fillRect/>
          </a:stretch>
        </p:blipFill>
        <p:spPr>
          <a:xfrm>
            <a:off x="12171961" y="6406542"/>
            <a:ext cx="447889" cy="447675"/>
          </a:xfrm>
          <a:prstGeom prst="rect">
            <a:avLst/>
          </a:prstGeom>
        </p:spPr>
      </p:pic>
    </p:spTree>
    <p:extLst>
      <p:ext uri="{BB962C8B-B14F-4D97-AF65-F5344CB8AC3E}">
        <p14:creationId xmlns:p14="http://schemas.microsoft.com/office/powerpoint/2010/main" val="225143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8AA591-09FB-C16C-67E1-81DFA6AA0144}"/>
              </a:ext>
            </a:extLst>
          </p:cNvPr>
          <p:cNvGrpSpPr/>
          <p:nvPr/>
        </p:nvGrpSpPr>
        <p:grpSpPr>
          <a:xfrm>
            <a:off x="2641" y="-1942"/>
            <a:ext cx="12615339" cy="601514"/>
            <a:chOff x="32693" y="0"/>
            <a:chExt cx="15479414" cy="740884"/>
          </a:xfrm>
        </p:grpSpPr>
        <p:sp>
          <p:nvSpPr>
            <p:cNvPr id="4" name="Arrow: Notched Right 3">
              <a:extLst>
                <a:ext uri="{FF2B5EF4-FFF2-40B4-BE49-F238E27FC236}">
                  <a16:creationId xmlns:a16="http://schemas.microsoft.com/office/drawing/2014/main" id="{0EC40B66-C470-A013-7E79-9222289F55C9}"/>
                </a:ext>
              </a:extLst>
            </p:cNvPr>
            <p:cNvSpPr/>
            <p:nvPr/>
          </p:nvSpPr>
          <p:spPr>
            <a:xfrm>
              <a:off x="32693" y="0"/>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5" name="Arrow: Notched Right 4">
              <a:extLst>
                <a:ext uri="{FF2B5EF4-FFF2-40B4-BE49-F238E27FC236}">
                  <a16:creationId xmlns:a16="http://schemas.microsoft.com/office/drawing/2014/main" id="{88C623CF-86DF-F48B-51CC-26D29E27D0B6}"/>
                </a:ext>
              </a:extLst>
            </p:cNvPr>
            <p:cNvSpPr/>
            <p:nvPr/>
          </p:nvSpPr>
          <p:spPr>
            <a:xfrm>
              <a:off x="2628633"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6" name="Arrow: Notched Right 5">
              <a:extLst>
                <a:ext uri="{FF2B5EF4-FFF2-40B4-BE49-F238E27FC236}">
                  <a16:creationId xmlns:a16="http://schemas.microsoft.com/office/drawing/2014/main" id="{0FBF5F12-3F57-3A57-319F-32F0AFB9D952}"/>
                </a:ext>
              </a:extLst>
            </p:cNvPr>
            <p:cNvSpPr/>
            <p:nvPr/>
          </p:nvSpPr>
          <p:spPr>
            <a:xfrm>
              <a:off x="5232387"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Features</a:t>
              </a:r>
            </a:p>
          </p:txBody>
        </p:sp>
        <p:sp>
          <p:nvSpPr>
            <p:cNvPr id="7" name="Arrow: Notched Right 6">
              <a:extLst>
                <a:ext uri="{FF2B5EF4-FFF2-40B4-BE49-F238E27FC236}">
                  <a16:creationId xmlns:a16="http://schemas.microsoft.com/office/drawing/2014/main" id="{C0ABA67B-BA90-2371-0DFF-093DBE8FAC3C}"/>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8" name="Arrow: Notched Right 7">
              <a:extLst>
                <a:ext uri="{FF2B5EF4-FFF2-40B4-BE49-F238E27FC236}">
                  <a16:creationId xmlns:a16="http://schemas.microsoft.com/office/drawing/2014/main" id="{9C490120-9056-85F6-CACB-B5E072A6B4EA}"/>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9" name="Arrow: Notched Right 8">
              <a:extLst>
                <a:ext uri="{FF2B5EF4-FFF2-40B4-BE49-F238E27FC236}">
                  <a16:creationId xmlns:a16="http://schemas.microsoft.com/office/drawing/2014/main" id="{37AA8476-61C3-132A-C336-00D1F06B2B31}"/>
                </a:ext>
              </a:extLst>
            </p:cNvPr>
            <p:cNvSpPr/>
            <p:nvPr/>
          </p:nvSpPr>
          <p:spPr>
            <a:xfrm>
              <a:off x="12854406" y="20721"/>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GTM</a:t>
              </a:r>
            </a:p>
          </p:txBody>
        </p:sp>
      </p:grpSp>
      <p:graphicFrame>
        <p:nvGraphicFramePr>
          <p:cNvPr id="36" name="Diagram 35">
            <a:extLst>
              <a:ext uri="{FF2B5EF4-FFF2-40B4-BE49-F238E27FC236}">
                <a16:creationId xmlns:a16="http://schemas.microsoft.com/office/drawing/2014/main" id="{4B98A833-E1D0-4CCD-A460-6B44157245DF}"/>
              </a:ext>
            </a:extLst>
          </p:cNvPr>
          <p:cNvGraphicFramePr/>
          <p:nvPr>
            <p:extLst>
              <p:ext uri="{D42A27DB-BD31-4B8C-83A1-F6EECF244321}">
                <p14:modId xmlns:p14="http://schemas.microsoft.com/office/powerpoint/2010/main" val="672352295"/>
              </p:ext>
            </p:extLst>
          </p:nvPr>
        </p:nvGraphicFramePr>
        <p:xfrm>
          <a:off x="132866" y="952500"/>
          <a:ext cx="11825971" cy="1181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0" name="TextBox 79">
            <a:extLst>
              <a:ext uri="{FF2B5EF4-FFF2-40B4-BE49-F238E27FC236}">
                <a16:creationId xmlns:a16="http://schemas.microsoft.com/office/drawing/2014/main" id="{6F3D5807-E4AC-65E5-C2F3-E1FE8091A5F4}"/>
              </a:ext>
            </a:extLst>
          </p:cNvPr>
          <p:cNvSpPr txBox="1"/>
          <p:nvPr/>
        </p:nvSpPr>
        <p:spPr>
          <a:xfrm>
            <a:off x="132866" y="2416285"/>
            <a:ext cx="2161183" cy="4247317"/>
          </a:xfrm>
          <a:prstGeom prst="rect">
            <a:avLst/>
          </a:prstGeom>
          <a:noFill/>
          <a:ln>
            <a:solidFill>
              <a:srgbClr val="F53B3B"/>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algn="l"/>
            <a:endParaRPr lang="en-US"/>
          </a:p>
          <a:p>
            <a:pPr marL="285750" indent="-285750" algn="l">
              <a:buFont typeface="Arial" panose="020B0604020202020204" pitchFamily="34" charset="0"/>
              <a:buChar char="•"/>
            </a:pPr>
            <a:r>
              <a:rPr lang="en-US"/>
              <a:t>Identify the user segments, understand the pain points of each user segment.</a:t>
            </a:r>
          </a:p>
          <a:p>
            <a:pPr marL="285750" indent="-285750" algn="l">
              <a:buFont typeface="Arial" panose="020B0604020202020204" pitchFamily="34" charset="0"/>
              <a:buChar char="•"/>
            </a:pPr>
            <a:r>
              <a:rPr lang="en-US"/>
              <a:t>Conduct surveys to identify the potential features.</a:t>
            </a:r>
          </a:p>
          <a:p>
            <a:pPr marL="285750" indent="-285750" algn="l">
              <a:buFont typeface="Arial" panose="020B0604020202020204" pitchFamily="34" charset="0"/>
              <a:buChar char="•"/>
            </a:pPr>
            <a:r>
              <a:rPr lang="en-US"/>
              <a:t>Conduct competitor analysis.</a:t>
            </a:r>
            <a:endParaRPr lang="en-US">
              <a:cs typeface="Calibri"/>
            </a:endParaRPr>
          </a:p>
        </p:txBody>
      </p:sp>
      <p:sp>
        <p:nvSpPr>
          <p:cNvPr id="37" name="TextBox 36">
            <a:extLst>
              <a:ext uri="{FF2B5EF4-FFF2-40B4-BE49-F238E27FC236}">
                <a16:creationId xmlns:a16="http://schemas.microsoft.com/office/drawing/2014/main" id="{A78389B5-B436-4E01-8731-E894945AD851}"/>
              </a:ext>
            </a:extLst>
          </p:cNvPr>
          <p:cNvSpPr txBox="1"/>
          <p:nvPr/>
        </p:nvSpPr>
        <p:spPr>
          <a:xfrm>
            <a:off x="2548837" y="2456299"/>
            <a:ext cx="2365846" cy="4247317"/>
          </a:xfrm>
          <a:prstGeom prst="rect">
            <a:avLst/>
          </a:prstGeom>
          <a:noFill/>
          <a:ln>
            <a:solidFill>
              <a:srgbClr val="F53B3B"/>
            </a:solidFill>
            <a:prstDash val="dash"/>
          </a:ln>
        </p:spPr>
        <p:txBody>
          <a:bodyPr wrap="square" lIns="91440" tIns="45720" rIns="91440" bIns="45720" rtlCol="0" anchor="t">
            <a:spAutoFit/>
          </a:bodyPr>
          <a:lstStyle/>
          <a:p>
            <a:pPr algn="l"/>
            <a:endParaRPr lang="en-US"/>
          </a:p>
          <a:p>
            <a:pPr algn="l"/>
            <a:endParaRPr lang="en-US"/>
          </a:p>
          <a:p>
            <a:pPr marL="285750" indent="-285750" algn="l">
              <a:buFont typeface="Arial" panose="020B0604020202020204" pitchFamily="34" charset="0"/>
              <a:buChar char="•"/>
            </a:pPr>
            <a:r>
              <a:rPr lang="en-US"/>
              <a:t>Prioritize the features identified from survey and analysis using RICE matrix, design and develop the features.</a:t>
            </a:r>
            <a:endParaRPr lang="en-US">
              <a:cs typeface="Calibri"/>
            </a:endParaRPr>
          </a:p>
          <a:p>
            <a:pPr marL="285750" indent="-285750" algn="l">
              <a:buFont typeface="Arial" panose="020B0604020202020204" pitchFamily="34" charset="0"/>
              <a:buChar char="•"/>
            </a:pPr>
            <a:r>
              <a:rPr lang="en-US"/>
              <a:t>Lay out acceptance criteria, testing scenarios for all user journeys.</a:t>
            </a:r>
            <a:endParaRPr lang="en-US">
              <a:cs typeface="Calibri"/>
            </a:endParaRPr>
          </a:p>
          <a:p>
            <a:pPr marL="285750" indent="-285750" algn="l">
              <a:buFont typeface="Arial" panose="020B0604020202020204" pitchFamily="34" charset="0"/>
              <a:buChar char="•"/>
            </a:pPr>
            <a:r>
              <a:rPr lang="en-US" b="1">
                <a:solidFill>
                  <a:srgbClr val="FF6566"/>
                </a:solidFill>
              </a:rPr>
              <a:t>Validation: </a:t>
            </a:r>
            <a:r>
              <a:rPr lang="en-US" b="1"/>
              <a:t>QA and UAT sign off.</a:t>
            </a:r>
            <a:endParaRPr lang="en-US" b="1">
              <a:cs typeface="Calibri"/>
            </a:endParaRPr>
          </a:p>
        </p:txBody>
      </p:sp>
      <p:sp>
        <p:nvSpPr>
          <p:cNvPr id="2" name="TextBox 1">
            <a:extLst>
              <a:ext uri="{FF2B5EF4-FFF2-40B4-BE49-F238E27FC236}">
                <a16:creationId xmlns:a16="http://schemas.microsoft.com/office/drawing/2014/main" id="{AD759AC8-B677-4BF3-92E4-2ACDC66656DC}"/>
              </a:ext>
            </a:extLst>
          </p:cNvPr>
          <p:cNvSpPr txBox="1"/>
          <p:nvPr/>
        </p:nvSpPr>
        <p:spPr>
          <a:xfrm>
            <a:off x="5081066" y="2454517"/>
            <a:ext cx="2098011" cy="4247317"/>
          </a:xfrm>
          <a:prstGeom prst="rect">
            <a:avLst/>
          </a:prstGeom>
          <a:noFill/>
          <a:ln>
            <a:solidFill>
              <a:srgbClr val="F53B3B"/>
            </a:solidFill>
            <a:prstDash val="dash"/>
          </a:ln>
        </p:spPr>
        <p:txBody>
          <a:bodyPr wrap="square" lIns="91440" tIns="45720" rIns="91440" bIns="45720" rtlCol="0" anchor="t">
            <a:spAutoFit/>
          </a:bodyPr>
          <a:lstStyle/>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The feature will be rolled out in Tier-1 cities.</a:t>
            </a:r>
            <a:endParaRPr lang="en-US">
              <a:cs typeface="Calibri"/>
            </a:endParaRPr>
          </a:p>
          <a:p>
            <a:pPr marL="285750" indent="-285750" algn="l">
              <a:buFont typeface="Arial" panose="020B0604020202020204" pitchFamily="34" charset="0"/>
              <a:buChar char="•"/>
            </a:pPr>
            <a:r>
              <a:rPr lang="en-US"/>
              <a:t>Collect performance data and user feedback to improve UX.</a:t>
            </a:r>
            <a:endParaRPr lang="en-US">
              <a:cs typeface="Calibri"/>
            </a:endParaRPr>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b="1">
                <a:solidFill>
                  <a:srgbClr val="FF6566"/>
                </a:solidFill>
              </a:rPr>
              <a:t>Validation: </a:t>
            </a:r>
            <a:r>
              <a:rPr lang="en-US" b="1"/>
              <a:t>Observable improvement in KPIs</a:t>
            </a:r>
            <a:r>
              <a:rPr lang="en-US"/>
              <a:t>.</a:t>
            </a:r>
            <a:endParaRPr lang="en-US">
              <a:cs typeface="Calibri"/>
            </a:endParaRPr>
          </a:p>
          <a:p>
            <a:pPr marL="285750" indent="-285750">
              <a:buFont typeface="Arial" panose="020B0604020202020204" pitchFamily="34" charset="0"/>
              <a:buChar char="•"/>
            </a:pPr>
            <a:endParaRPr lang="en-US">
              <a:cs typeface="Calibri"/>
            </a:endParaRPr>
          </a:p>
        </p:txBody>
      </p:sp>
      <p:sp>
        <p:nvSpPr>
          <p:cNvPr id="3" name="TextBox 2">
            <a:extLst>
              <a:ext uri="{FF2B5EF4-FFF2-40B4-BE49-F238E27FC236}">
                <a16:creationId xmlns:a16="http://schemas.microsoft.com/office/drawing/2014/main" id="{2AEC8499-BBC2-4AA1-9C0E-6BAFE63D9DC5}"/>
              </a:ext>
            </a:extLst>
          </p:cNvPr>
          <p:cNvSpPr txBox="1"/>
          <p:nvPr/>
        </p:nvSpPr>
        <p:spPr>
          <a:xfrm>
            <a:off x="7399461" y="2478858"/>
            <a:ext cx="2363789" cy="4247317"/>
          </a:xfrm>
          <a:prstGeom prst="rect">
            <a:avLst/>
          </a:prstGeom>
          <a:noFill/>
          <a:ln>
            <a:solidFill>
              <a:srgbClr val="F53B3B"/>
            </a:solidFill>
            <a:prstDash val="dash"/>
          </a:ln>
        </p:spPr>
        <p:txBody>
          <a:bodyPr wrap="square" lIns="91440" tIns="45720" rIns="91440" bIns="45720" rtlCol="0" anchor="t">
            <a:spAutoFit/>
          </a:bodyPr>
          <a:lstStyle/>
          <a:p>
            <a:pPr marL="285750" indent="-285750" algn="l">
              <a:buFont typeface="Arial" panose="020B0604020202020204" pitchFamily="34" charset="0"/>
              <a:buChar char="•"/>
            </a:pPr>
            <a:r>
              <a:rPr lang="en-US"/>
              <a:t>Collect user feedback and improve the beta version.</a:t>
            </a:r>
            <a:endParaRPr lang="en-US">
              <a:cs typeface="Calibri"/>
            </a:endParaRPr>
          </a:p>
          <a:p>
            <a:pPr marL="285750" indent="-285750" algn="l">
              <a:buFont typeface="Arial" panose="020B0604020202020204" pitchFamily="34" charset="0"/>
              <a:buChar char="•"/>
            </a:pPr>
            <a:r>
              <a:rPr lang="en-US"/>
              <a:t>Track the success metrics and conduct interviews with customer and focus to understand the pain points in the versions and jobs-to-be-done</a:t>
            </a:r>
            <a:endParaRPr lang="en-US">
              <a:cs typeface="Calibri"/>
            </a:endParaRPr>
          </a:p>
          <a:p>
            <a:pPr marL="285750" indent="-285750" algn="l">
              <a:buFont typeface="Arial" panose="020B0604020202020204" pitchFamily="34" charset="0"/>
              <a:buChar char="•"/>
            </a:pPr>
            <a:r>
              <a:rPr lang="en-US" b="1">
                <a:solidFill>
                  <a:srgbClr val="FF6566"/>
                </a:solidFill>
              </a:rPr>
              <a:t>Validation: </a:t>
            </a:r>
            <a:r>
              <a:rPr lang="en-US" b="1"/>
              <a:t>less than 30% unhappy users</a:t>
            </a:r>
            <a:r>
              <a:rPr lang="en-US"/>
              <a:t>.</a:t>
            </a:r>
            <a:endParaRPr lang="en-US">
              <a:cs typeface="Calibri"/>
            </a:endParaRPr>
          </a:p>
        </p:txBody>
      </p:sp>
      <p:sp>
        <p:nvSpPr>
          <p:cNvPr id="11" name="TextBox 10">
            <a:extLst>
              <a:ext uri="{FF2B5EF4-FFF2-40B4-BE49-F238E27FC236}">
                <a16:creationId xmlns:a16="http://schemas.microsoft.com/office/drawing/2014/main" id="{99B6506F-7EB4-490E-B9A5-053335E1B280}"/>
              </a:ext>
            </a:extLst>
          </p:cNvPr>
          <p:cNvSpPr txBox="1"/>
          <p:nvPr/>
        </p:nvSpPr>
        <p:spPr>
          <a:xfrm>
            <a:off x="9878970" y="2207117"/>
            <a:ext cx="2598865" cy="4524315"/>
          </a:xfrm>
          <a:prstGeom prst="rect">
            <a:avLst/>
          </a:prstGeom>
          <a:noFill/>
          <a:ln>
            <a:solidFill>
              <a:srgbClr val="F53B3B"/>
            </a:solidFill>
            <a:prstDash val="dash"/>
          </a:ln>
        </p:spPr>
        <p:txBody>
          <a:bodyPr wrap="square" lIns="91440" tIns="45720" rIns="91440" bIns="45720" rtlCol="0" anchor="t">
            <a:spAutoFit/>
          </a:bodyPr>
          <a:lstStyle/>
          <a:p>
            <a:pPr marL="285750" indent="-285750" algn="l">
              <a:buFont typeface="Arial" panose="020B0604020202020204" pitchFamily="34" charset="0"/>
              <a:buChar char="•"/>
            </a:pPr>
            <a:r>
              <a:rPr lang="en-US"/>
              <a:t>Once all the pain points and JBTD are resolved, features are developed, and QAs are completed it can be launched in the market for all</a:t>
            </a:r>
            <a:endParaRPr lang="en-US">
              <a:cs typeface="Calibri"/>
            </a:endParaRPr>
          </a:p>
          <a:p>
            <a:pPr marL="285750" indent="-285750" algn="l">
              <a:buFont typeface="Arial" panose="020B0604020202020204" pitchFamily="34" charset="0"/>
              <a:buChar char="•"/>
            </a:pPr>
            <a:r>
              <a:rPr lang="en-US"/>
              <a:t>Agile methodology will be followed for feature releases.</a:t>
            </a:r>
            <a:endParaRPr lang="en-US">
              <a:cs typeface="Calibri"/>
            </a:endParaRPr>
          </a:p>
          <a:p>
            <a:pPr marL="285750" indent="-285750" algn="l">
              <a:buFont typeface="Arial" panose="020B0604020202020204" pitchFamily="34" charset="0"/>
              <a:buChar char="•"/>
            </a:pPr>
            <a:r>
              <a:rPr lang="en-US"/>
              <a:t>Features improvement will be communicated through push notification and app store update information.</a:t>
            </a:r>
            <a:endParaRPr lang="en-US">
              <a:cs typeface="Calibri"/>
            </a:endParaRPr>
          </a:p>
        </p:txBody>
      </p:sp>
      <p:pic>
        <p:nvPicPr>
          <p:cNvPr id="22" name="Picture 22">
            <a:extLst>
              <a:ext uri="{FF2B5EF4-FFF2-40B4-BE49-F238E27FC236}">
                <a16:creationId xmlns:a16="http://schemas.microsoft.com/office/drawing/2014/main" id="{DED7D752-0EA0-8309-8B5C-30E4EB8F6A6A}"/>
              </a:ext>
            </a:extLst>
          </p:cNvPr>
          <p:cNvPicPr>
            <a:picLocks noChangeAspect="1"/>
          </p:cNvPicPr>
          <p:nvPr/>
        </p:nvPicPr>
        <p:blipFill>
          <a:blip r:embed="rId7"/>
          <a:stretch>
            <a:fillRect/>
          </a:stretch>
        </p:blipFill>
        <p:spPr>
          <a:xfrm>
            <a:off x="12171961" y="6347801"/>
            <a:ext cx="447889" cy="447675"/>
          </a:xfrm>
          <a:prstGeom prst="rect">
            <a:avLst/>
          </a:prstGeom>
        </p:spPr>
      </p:pic>
    </p:spTree>
    <p:extLst>
      <p:ext uri="{BB962C8B-B14F-4D97-AF65-F5344CB8AC3E}">
        <p14:creationId xmlns:p14="http://schemas.microsoft.com/office/powerpoint/2010/main" val="21668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3C576-6856-4083-8C35-AA8AA969A2B0}"/>
              </a:ext>
            </a:extLst>
          </p:cNvPr>
          <p:cNvSpPr txBox="1"/>
          <p:nvPr/>
        </p:nvSpPr>
        <p:spPr>
          <a:xfrm>
            <a:off x="3935300" y="2862061"/>
            <a:ext cx="4865263" cy="1323439"/>
          </a:xfrm>
          <a:prstGeom prst="rect">
            <a:avLst/>
          </a:prstGeom>
          <a:noFill/>
        </p:spPr>
        <p:txBody>
          <a:bodyPr wrap="square" rtlCol="0">
            <a:spAutoFit/>
          </a:bodyPr>
          <a:lstStyle/>
          <a:p>
            <a:pPr algn="l"/>
            <a:r>
              <a:rPr lang="en-US" sz="8000" b="1" dirty="0">
                <a:solidFill>
                  <a:srgbClr val="FF6566"/>
                </a:solidFill>
              </a:rPr>
              <a:t>Thank You</a:t>
            </a:r>
          </a:p>
        </p:txBody>
      </p:sp>
    </p:spTree>
    <p:extLst>
      <p:ext uri="{BB962C8B-B14F-4D97-AF65-F5344CB8AC3E}">
        <p14:creationId xmlns:p14="http://schemas.microsoft.com/office/powerpoint/2010/main" val="135233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276169-43E7-4404-8F98-5BF322B08F14}"/>
              </a:ext>
            </a:extLst>
          </p:cNvPr>
          <p:cNvSpPr txBox="1"/>
          <p:nvPr/>
        </p:nvSpPr>
        <p:spPr>
          <a:xfrm>
            <a:off x="145832" y="844472"/>
            <a:ext cx="12123269" cy="3091173"/>
          </a:xfrm>
          <a:prstGeom prst="rect">
            <a:avLst/>
          </a:prstGeom>
          <a:noFill/>
          <a:ln>
            <a:solidFill>
              <a:srgbClr val="F53B3B"/>
            </a:solidFill>
            <a:prstDash val="dash"/>
            <a:extLst>
              <a:ext uri="{C807C97D-BFC1-408E-A445-0C87EB9F89A2}">
                <ask:lineSketchStyleProps xmlns:ask="http://schemas.microsoft.com/office/drawing/2018/sketchyshapes" sd="3499211612">
                  <a:custGeom>
                    <a:avLst/>
                    <a:gdLst>
                      <a:gd name="connsiteX0" fmla="*/ 0 w 12123269"/>
                      <a:gd name="connsiteY0" fmla="*/ 0 h 3091173"/>
                      <a:gd name="connsiteX1" fmla="*/ 456066 w 12123269"/>
                      <a:gd name="connsiteY1" fmla="*/ 0 h 3091173"/>
                      <a:gd name="connsiteX2" fmla="*/ 790899 w 12123269"/>
                      <a:gd name="connsiteY2" fmla="*/ 0 h 3091173"/>
                      <a:gd name="connsiteX3" fmla="*/ 1125732 w 12123269"/>
                      <a:gd name="connsiteY3" fmla="*/ 0 h 3091173"/>
                      <a:gd name="connsiteX4" fmla="*/ 1339333 w 12123269"/>
                      <a:gd name="connsiteY4" fmla="*/ 0 h 3091173"/>
                      <a:gd name="connsiteX5" fmla="*/ 1552933 w 12123269"/>
                      <a:gd name="connsiteY5" fmla="*/ 0 h 3091173"/>
                      <a:gd name="connsiteX6" fmla="*/ 1766533 w 12123269"/>
                      <a:gd name="connsiteY6" fmla="*/ 0 h 3091173"/>
                      <a:gd name="connsiteX7" fmla="*/ 2465065 w 12123269"/>
                      <a:gd name="connsiteY7" fmla="*/ 0 h 3091173"/>
                      <a:gd name="connsiteX8" fmla="*/ 2678665 w 12123269"/>
                      <a:gd name="connsiteY8" fmla="*/ 0 h 3091173"/>
                      <a:gd name="connsiteX9" fmla="*/ 3013498 w 12123269"/>
                      <a:gd name="connsiteY9" fmla="*/ 0 h 3091173"/>
                      <a:gd name="connsiteX10" fmla="*/ 3348331 w 12123269"/>
                      <a:gd name="connsiteY10" fmla="*/ 0 h 3091173"/>
                      <a:gd name="connsiteX11" fmla="*/ 4168095 w 12123269"/>
                      <a:gd name="connsiteY11" fmla="*/ 0 h 3091173"/>
                      <a:gd name="connsiteX12" fmla="*/ 4381696 w 12123269"/>
                      <a:gd name="connsiteY12" fmla="*/ 0 h 3091173"/>
                      <a:gd name="connsiteX13" fmla="*/ 4595296 w 12123269"/>
                      <a:gd name="connsiteY13" fmla="*/ 0 h 3091173"/>
                      <a:gd name="connsiteX14" fmla="*/ 5415060 w 12123269"/>
                      <a:gd name="connsiteY14" fmla="*/ 0 h 3091173"/>
                      <a:gd name="connsiteX15" fmla="*/ 5749893 w 12123269"/>
                      <a:gd name="connsiteY15" fmla="*/ 0 h 3091173"/>
                      <a:gd name="connsiteX16" fmla="*/ 6205959 w 12123269"/>
                      <a:gd name="connsiteY16" fmla="*/ 0 h 3091173"/>
                      <a:gd name="connsiteX17" fmla="*/ 7025723 w 12123269"/>
                      <a:gd name="connsiteY17" fmla="*/ 0 h 3091173"/>
                      <a:gd name="connsiteX18" fmla="*/ 7724254 w 12123269"/>
                      <a:gd name="connsiteY18" fmla="*/ 0 h 3091173"/>
                      <a:gd name="connsiteX19" fmla="*/ 8544018 w 12123269"/>
                      <a:gd name="connsiteY19" fmla="*/ 0 h 3091173"/>
                      <a:gd name="connsiteX20" fmla="*/ 8757619 w 12123269"/>
                      <a:gd name="connsiteY20" fmla="*/ 0 h 3091173"/>
                      <a:gd name="connsiteX21" fmla="*/ 9334917 w 12123269"/>
                      <a:gd name="connsiteY21" fmla="*/ 0 h 3091173"/>
                      <a:gd name="connsiteX22" fmla="*/ 9548518 w 12123269"/>
                      <a:gd name="connsiteY22" fmla="*/ 0 h 3091173"/>
                      <a:gd name="connsiteX23" fmla="*/ 9762118 w 12123269"/>
                      <a:gd name="connsiteY23" fmla="*/ 0 h 3091173"/>
                      <a:gd name="connsiteX24" fmla="*/ 10096951 w 12123269"/>
                      <a:gd name="connsiteY24" fmla="*/ 0 h 3091173"/>
                      <a:gd name="connsiteX25" fmla="*/ 10916715 w 12123269"/>
                      <a:gd name="connsiteY25" fmla="*/ 0 h 3091173"/>
                      <a:gd name="connsiteX26" fmla="*/ 11251548 w 12123269"/>
                      <a:gd name="connsiteY26" fmla="*/ 0 h 3091173"/>
                      <a:gd name="connsiteX27" fmla="*/ 12123269 w 12123269"/>
                      <a:gd name="connsiteY27" fmla="*/ 0 h 3091173"/>
                      <a:gd name="connsiteX28" fmla="*/ 12123269 w 12123269"/>
                      <a:gd name="connsiteY28" fmla="*/ 453372 h 3091173"/>
                      <a:gd name="connsiteX29" fmla="*/ 12123269 w 12123269"/>
                      <a:gd name="connsiteY29" fmla="*/ 906744 h 3091173"/>
                      <a:gd name="connsiteX30" fmla="*/ 12123269 w 12123269"/>
                      <a:gd name="connsiteY30" fmla="*/ 1360116 h 3091173"/>
                      <a:gd name="connsiteX31" fmla="*/ 12123269 w 12123269"/>
                      <a:gd name="connsiteY31" fmla="*/ 1906223 h 3091173"/>
                      <a:gd name="connsiteX32" fmla="*/ 12123269 w 12123269"/>
                      <a:gd name="connsiteY32" fmla="*/ 2328684 h 3091173"/>
                      <a:gd name="connsiteX33" fmla="*/ 12123269 w 12123269"/>
                      <a:gd name="connsiteY33" fmla="*/ 3091173 h 3091173"/>
                      <a:gd name="connsiteX34" fmla="*/ 11788436 w 12123269"/>
                      <a:gd name="connsiteY34" fmla="*/ 3091173 h 3091173"/>
                      <a:gd name="connsiteX35" fmla="*/ 11574835 w 12123269"/>
                      <a:gd name="connsiteY35" fmla="*/ 3091173 h 3091173"/>
                      <a:gd name="connsiteX36" fmla="*/ 10876304 w 12123269"/>
                      <a:gd name="connsiteY36" fmla="*/ 3091173 h 3091173"/>
                      <a:gd name="connsiteX37" fmla="*/ 10177773 w 12123269"/>
                      <a:gd name="connsiteY37" fmla="*/ 3091173 h 3091173"/>
                      <a:gd name="connsiteX38" fmla="*/ 9358009 w 12123269"/>
                      <a:gd name="connsiteY38" fmla="*/ 3091173 h 3091173"/>
                      <a:gd name="connsiteX39" fmla="*/ 8780711 w 12123269"/>
                      <a:gd name="connsiteY39" fmla="*/ 3091173 h 3091173"/>
                      <a:gd name="connsiteX40" fmla="*/ 8445877 w 12123269"/>
                      <a:gd name="connsiteY40" fmla="*/ 3091173 h 3091173"/>
                      <a:gd name="connsiteX41" fmla="*/ 7747346 w 12123269"/>
                      <a:gd name="connsiteY41" fmla="*/ 3091173 h 3091173"/>
                      <a:gd name="connsiteX42" fmla="*/ 6927582 w 12123269"/>
                      <a:gd name="connsiteY42" fmla="*/ 3091173 h 3091173"/>
                      <a:gd name="connsiteX43" fmla="*/ 6229051 w 12123269"/>
                      <a:gd name="connsiteY43" fmla="*/ 3091173 h 3091173"/>
                      <a:gd name="connsiteX44" fmla="*/ 6015451 w 12123269"/>
                      <a:gd name="connsiteY44" fmla="*/ 3091173 h 3091173"/>
                      <a:gd name="connsiteX45" fmla="*/ 5801850 w 12123269"/>
                      <a:gd name="connsiteY45" fmla="*/ 3091173 h 3091173"/>
                      <a:gd name="connsiteX46" fmla="*/ 5588250 w 12123269"/>
                      <a:gd name="connsiteY46" fmla="*/ 3091173 h 3091173"/>
                      <a:gd name="connsiteX47" fmla="*/ 5010951 w 12123269"/>
                      <a:gd name="connsiteY47" fmla="*/ 3091173 h 3091173"/>
                      <a:gd name="connsiteX48" fmla="*/ 4191187 w 12123269"/>
                      <a:gd name="connsiteY48" fmla="*/ 3091173 h 3091173"/>
                      <a:gd name="connsiteX49" fmla="*/ 3856354 w 12123269"/>
                      <a:gd name="connsiteY49" fmla="*/ 3091173 h 3091173"/>
                      <a:gd name="connsiteX50" fmla="*/ 3036590 w 12123269"/>
                      <a:gd name="connsiteY50" fmla="*/ 3091173 h 3091173"/>
                      <a:gd name="connsiteX51" fmla="*/ 2459292 w 12123269"/>
                      <a:gd name="connsiteY51" fmla="*/ 3091173 h 3091173"/>
                      <a:gd name="connsiteX52" fmla="*/ 2124459 w 12123269"/>
                      <a:gd name="connsiteY52" fmla="*/ 3091173 h 3091173"/>
                      <a:gd name="connsiteX53" fmla="*/ 1304695 w 12123269"/>
                      <a:gd name="connsiteY53" fmla="*/ 3091173 h 3091173"/>
                      <a:gd name="connsiteX54" fmla="*/ 727396 w 12123269"/>
                      <a:gd name="connsiteY54" fmla="*/ 3091173 h 3091173"/>
                      <a:gd name="connsiteX55" fmla="*/ 0 w 12123269"/>
                      <a:gd name="connsiteY55" fmla="*/ 3091173 h 3091173"/>
                      <a:gd name="connsiteX56" fmla="*/ 0 w 12123269"/>
                      <a:gd name="connsiteY56" fmla="*/ 2545066 h 3091173"/>
                      <a:gd name="connsiteX57" fmla="*/ 0 w 12123269"/>
                      <a:gd name="connsiteY57" fmla="*/ 1968047 h 3091173"/>
                      <a:gd name="connsiteX58" fmla="*/ 0 w 12123269"/>
                      <a:gd name="connsiteY58" fmla="*/ 1421940 h 3091173"/>
                      <a:gd name="connsiteX59" fmla="*/ 0 w 12123269"/>
                      <a:gd name="connsiteY59" fmla="*/ 937656 h 3091173"/>
                      <a:gd name="connsiteX60" fmla="*/ 0 w 12123269"/>
                      <a:gd name="connsiteY60" fmla="*/ 0 h 30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23269" h="3091173" extrusionOk="0">
                        <a:moveTo>
                          <a:pt x="0" y="0"/>
                        </a:moveTo>
                        <a:cubicBezTo>
                          <a:pt x="204182" y="-9359"/>
                          <a:pt x="308588" y="43891"/>
                          <a:pt x="456066" y="0"/>
                        </a:cubicBezTo>
                        <a:cubicBezTo>
                          <a:pt x="603544" y="-43891"/>
                          <a:pt x="669137" y="13190"/>
                          <a:pt x="790899" y="0"/>
                        </a:cubicBezTo>
                        <a:cubicBezTo>
                          <a:pt x="912661" y="-13190"/>
                          <a:pt x="992681" y="20225"/>
                          <a:pt x="1125732" y="0"/>
                        </a:cubicBezTo>
                        <a:cubicBezTo>
                          <a:pt x="1258783" y="-20225"/>
                          <a:pt x="1255553" y="616"/>
                          <a:pt x="1339333" y="0"/>
                        </a:cubicBezTo>
                        <a:cubicBezTo>
                          <a:pt x="1423113" y="-616"/>
                          <a:pt x="1509267" y="5755"/>
                          <a:pt x="1552933" y="0"/>
                        </a:cubicBezTo>
                        <a:cubicBezTo>
                          <a:pt x="1596599" y="-5755"/>
                          <a:pt x="1664381" y="14558"/>
                          <a:pt x="1766533" y="0"/>
                        </a:cubicBezTo>
                        <a:cubicBezTo>
                          <a:pt x="1868685" y="-14558"/>
                          <a:pt x="2302930" y="56605"/>
                          <a:pt x="2465065" y="0"/>
                        </a:cubicBezTo>
                        <a:cubicBezTo>
                          <a:pt x="2627200" y="-56605"/>
                          <a:pt x="2588620" y="16320"/>
                          <a:pt x="2678665" y="0"/>
                        </a:cubicBezTo>
                        <a:cubicBezTo>
                          <a:pt x="2768710" y="-16320"/>
                          <a:pt x="2901579" y="6811"/>
                          <a:pt x="3013498" y="0"/>
                        </a:cubicBezTo>
                        <a:cubicBezTo>
                          <a:pt x="3125417" y="-6811"/>
                          <a:pt x="3239260" y="37602"/>
                          <a:pt x="3348331" y="0"/>
                        </a:cubicBezTo>
                        <a:cubicBezTo>
                          <a:pt x="3457402" y="-37602"/>
                          <a:pt x="3987504" y="9507"/>
                          <a:pt x="4168095" y="0"/>
                        </a:cubicBezTo>
                        <a:cubicBezTo>
                          <a:pt x="4348686" y="-9507"/>
                          <a:pt x="4285567" y="3657"/>
                          <a:pt x="4381696" y="0"/>
                        </a:cubicBezTo>
                        <a:cubicBezTo>
                          <a:pt x="4477825" y="-3657"/>
                          <a:pt x="4542240" y="16509"/>
                          <a:pt x="4595296" y="0"/>
                        </a:cubicBezTo>
                        <a:cubicBezTo>
                          <a:pt x="4648352" y="-16509"/>
                          <a:pt x="5077325" y="76873"/>
                          <a:pt x="5415060" y="0"/>
                        </a:cubicBezTo>
                        <a:cubicBezTo>
                          <a:pt x="5752795" y="-76873"/>
                          <a:pt x="5601940" y="13633"/>
                          <a:pt x="5749893" y="0"/>
                        </a:cubicBezTo>
                        <a:cubicBezTo>
                          <a:pt x="5897846" y="-13633"/>
                          <a:pt x="6073298" y="19844"/>
                          <a:pt x="6205959" y="0"/>
                        </a:cubicBezTo>
                        <a:cubicBezTo>
                          <a:pt x="6338620" y="-19844"/>
                          <a:pt x="6737263" y="8187"/>
                          <a:pt x="7025723" y="0"/>
                        </a:cubicBezTo>
                        <a:cubicBezTo>
                          <a:pt x="7314183" y="-8187"/>
                          <a:pt x="7411148" y="3332"/>
                          <a:pt x="7724254" y="0"/>
                        </a:cubicBezTo>
                        <a:cubicBezTo>
                          <a:pt x="8037360" y="-3332"/>
                          <a:pt x="8297277" y="69624"/>
                          <a:pt x="8544018" y="0"/>
                        </a:cubicBezTo>
                        <a:cubicBezTo>
                          <a:pt x="8790759" y="-69624"/>
                          <a:pt x="8686856" y="19572"/>
                          <a:pt x="8757619" y="0"/>
                        </a:cubicBezTo>
                        <a:cubicBezTo>
                          <a:pt x="8828382" y="-19572"/>
                          <a:pt x="9188399" y="7081"/>
                          <a:pt x="9334917" y="0"/>
                        </a:cubicBezTo>
                        <a:cubicBezTo>
                          <a:pt x="9481435" y="-7081"/>
                          <a:pt x="9482959" y="664"/>
                          <a:pt x="9548518" y="0"/>
                        </a:cubicBezTo>
                        <a:cubicBezTo>
                          <a:pt x="9614077" y="-664"/>
                          <a:pt x="9697242" y="644"/>
                          <a:pt x="9762118" y="0"/>
                        </a:cubicBezTo>
                        <a:cubicBezTo>
                          <a:pt x="9826994" y="-644"/>
                          <a:pt x="9996648" y="36756"/>
                          <a:pt x="10096951" y="0"/>
                        </a:cubicBezTo>
                        <a:cubicBezTo>
                          <a:pt x="10197254" y="-36756"/>
                          <a:pt x="10664750" y="95457"/>
                          <a:pt x="10916715" y="0"/>
                        </a:cubicBezTo>
                        <a:cubicBezTo>
                          <a:pt x="11168680" y="-95457"/>
                          <a:pt x="11085552" y="9798"/>
                          <a:pt x="11251548" y="0"/>
                        </a:cubicBezTo>
                        <a:cubicBezTo>
                          <a:pt x="11417544" y="-9798"/>
                          <a:pt x="11880725" y="18247"/>
                          <a:pt x="12123269" y="0"/>
                        </a:cubicBezTo>
                        <a:cubicBezTo>
                          <a:pt x="12150985" y="92438"/>
                          <a:pt x="12094822" y="270601"/>
                          <a:pt x="12123269" y="453372"/>
                        </a:cubicBezTo>
                        <a:cubicBezTo>
                          <a:pt x="12151716" y="636143"/>
                          <a:pt x="12075164" y="760635"/>
                          <a:pt x="12123269" y="906744"/>
                        </a:cubicBezTo>
                        <a:cubicBezTo>
                          <a:pt x="12171374" y="1052853"/>
                          <a:pt x="12102678" y="1268469"/>
                          <a:pt x="12123269" y="1360116"/>
                        </a:cubicBezTo>
                        <a:cubicBezTo>
                          <a:pt x="12143860" y="1451763"/>
                          <a:pt x="12085645" y="1684390"/>
                          <a:pt x="12123269" y="1906223"/>
                        </a:cubicBezTo>
                        <a:cubicBezTo>
                          <a:pt x="12160893" y="2128056"/>
                          <a:pt x="12077903" y="2142020"/>
                          <a:pt x="12123269" y="2328684"/>
                        </a:cubicBezTo>
                        <a:cubicBezTo>
                          <a:pt x="12168635" y="2515348"/>
                          <a:pt x="12098324" y="2766715"/>
                          <a:pt x="12123269" y="3091173"/>
                        </a:cubicBezTo>
                        <a:cubicBezTo>
                          <a:pt x="11986536" y="3110817"/>
                          <a:pt x="11931682" y="3068174"/>
                          <a:pt x="11788436" y="3091173"/>
                        </a:cubicBezTo>
                        <a:cubicBezTo>
                          <a:pt x="11645190" y="3114172"/>
                          <a:pt x="11658196" y="3088759"/>
                          <a:pt x="11574835" y="3091173"/>
                        </a:cubicBezTo>
                        <a:cubicBezTo>
                          <a:pt x="11491474" y="3093587"/>
                          <a:pt x="11105950" y="3024157"/>
                          <a:pt x="10876304" y="3091173"/>
                        </a:cubicBezTo>
                        <a:cubicBezTo>
                          <a:pt x="10646658" y="3158189"/>
                          <a:pt x="10339090" y="3071600"/>
                          <a:pt x="10177773" y="3091173"/>
                        </a:cubicBezTo>
                        <a:cubicBezTo>
                          <a:pt x="10016456" y="3110746"/>
                          <a:pt x="9652561" y="3059967"/>
                          <a:pt x="9358009" y="3091173"/>
                        </a:cubicBezTo>
                        <a:cubicBezTo>
                          <a:pt x="9063457" y="3122379"/>
                          <a:pt x="8932201" y="3055524"/>
                          <a:pt x="8780711" y="3091173"/>
                        </a:cubicBezTo>
                        <a:cubicBezTo>
                          <a:pt x="8629221" y="3126822"/>
                          <a:pt x="8576247" y="3070312"/>
                          <a:pt x="8445877" y="3091173"/>
                        </a:cubicBezTo>
                        <a:cubicBezTo>
                          <a:pt x="8315507" y="3112034"/>
                          <a:pt x="7992701" y="3029098"/>
                          <a:pt x="7747346" y="3091173"/>
                        </a:cubicBezTo>
                        <a:cubicBezTo>
                          <a:pt x="7501991" y="3153248"/>
                          <a:pt x="7318845" y="3051912"/>
                          <a:pt x="6927582" y="3091173"/>
                        </a:cubicBezTo>
                        <a:cubicBezTo>
                          <a:pt x="6536319" y="3130434"/>
                          <a:pt x="6426132" y="3055056"/>
                          <a:pt x="6229051" y="3091173"/>
                        </a:cubicBezTo>
                        <a:cubicBezTo>
                          <a:pt x="6031970" y="3127290"/>
                          <a:pt x="6064780" y="3087290"/>
                          <a:pt x="6015451" y="3091173"/>
                        </a:cubicBezTo>
                        <a:cubicBezTo>
                          <a:pt x="5966122" y="3095056"/>
                          <a:pt x="5900576" y="3080958"/>
                          <a:pt x="5801850" y="3091173"/>
                        </a:cubicBezTo>
                        <a:cubicBezTo>
                          <a:pt x="5703124" y="3101388"/>
                          <a:pt x="5676967" y="3071883"/>
                          <a:pt x="5588250" y="3091173"/>
                        </a:cubicBezTo>
                        <a:cubicBezTo>
                          <a:pt x="5499533" y="3110463"/>
                          <a:pt x="5136039" y="3071853"/>
                          <a:pt x="5010951" y="3091173"/>
                        </a:cubicBezTo>
                        <a:cubicBezTo>
                          <a:pt x="4885863" y="3110493"/>
                          <a:pt x="4382249" y="3054151"/>
                          <a:pt x="4191187" y="3091173"/>
                        </a:cubicBezTo>
                        <a:cubicBezTo>
                          <a:pt x="4000125" y="3128195"/>
                          <a:pt x="4012183" y="3078265"/>
                          <a:pt x="3856354" y="3091173"/>
                        </a:cubicBezTo>
                        <a:cubicBezTo>
                          <a:pt x="3700525" y="3104081"/>
                          <a:pt x="3248313" y="3051567"/>
                          <a:pt x="3036590" y="3091173"/>
                        </a:cubicBezTo>
                        <a:cubicBezTo>
                          <a:pt x="2824867" y="3130779"/>
                          <a:pt x="2714191" y="3064446"/>
                          <a:pt x="2459292" y="3091173"/>
                        </a:cubicBezTo>
                        <a:cubicBezTo>
                          <a:pt x="2204393" y="3117900"/>
                          <a:pt x="2201795" y="3076797"/>
                          <a:pt x="2124459" y="3091173"/>
                        </a:cubicBezTo>
                        <a:cubicBezTo>
                          <a:pt x="2047123" y="3105549"/>
                          <a:pt x="1485908" y="3061908"/>
                          <a:pt x="1304695" y="3091173"/>
                        </a:cubicBezTo>
                        <a:cubicBezTo>
                          <a:pt x="1123482" y="3120438"/>
                          <a:pt x="880387" y="3043071"/>
                          <a:pt x="727396" y="3091173"/>
                        </a:cubicBezTo>
                        <a:cubicBezTo>
                          <a:pt x="574405" y="3139275"/>
                          <a:pt x="176747" y="3023272"/>
                          <a:pt x="0" y="3091173"/>
                        </a:cubicBezTo>
                        <a:cubicBezTo>
                          <a:pt x="-19896" y="2936947"/>
                          <a:pt x="3102" y="2773863"/>
                          <a:pt x="0" y="2545066"/>
                        </a:cubicBezTo>
                        <a:cubicBezTo>
                          <a:pt x="-3102" y="2316269"/>
                          <a:pt x="62056" y="2188839"/>
                          <a:pt x="0" y="1968047"/>
                        </a:cubicBezTo>
                        <a:cubicBezTo>
                          <a:pt x="-62056" y="1747255"/>
                          <a:pt x="22304" y="1575966"/>
                          <a:pt x="0" y="1421940"/>
                        </a:cubicBezTo>
                        <a:cubicBezTo>
                          <a:pt x="-22304" y="1267914"/>
                          <a:pt x="22359" y="1059497"/>
                          <a:pt x="0" y="937656"/>
                        </a:cubicBezTo>
                        <a:cubicBezTo>
                          <a:pt x="-22359" y="815815"/>
                          <a:pt x="91563" y="422676"/>
                          <a:pt x="0" y="0"/>
                        </a:cubicBezTo>
                        <a:close/>
                      </a:path>
                    </a:pathLst>
                  </a:custGeom>
                  <ask:type>
                    <ask:lineSketchScribble/>
                  </ask:type>
                </ask:lineSketchStyleProps>
              </a:ext>
            </a:extLst>
          </a:ln>
        </p:spPr>
        <p:txBody>
          <a:bodyPr wrap="square" lIns="74239" tIns="37119" rIns="74239" bIns="37119" rtlCol="0" anchor="t">
            <a:spAutoFit/>
          </a:bodyPr>
          <a:lstStyle/>
          <a:p>
            <a:r>
              <a:rPr lang="en-US" sz="1600" b="1" dirty="0">
                <a:solidFill>
                  <a:srgbClr val="F53B3B"/>
                </a:solidFill>
              </a:rPr>
              <a:t>Problem Statement - </a:t>
            </a:r>
            <a:endParaRPr lang="en-US" sz="1600" b="1" dirty="0">
              <a:solidFill>
                <a:srgbClr val="F53B3B"/>
              </a:solidFill>
              <a:cs typeface="Times New Roman" panose="02020603050405020304" pitchFamily="18" charset="0"/>
            </a:endParaRPr>
          </a:p>
          <a:p>
            <a:endParaRPr lang="en-US" dirty="0"/>
          </a:p>
          <a:p>
            <a:r>
              <a:rPr lang="en-US" sz="1600" b="0" i="0" dirty="0">
                <a:effectLst/>
                <a:latin typeface="+mj-lt"/>
              </a:rPr>
              <a:t>You’ve joined Dineout as Director of Product.</a:t>
            </a:r>
          </a:p>
          <a:p>
            <a:r>
              <a:rPr lang="en-US" sz="1600" b="0" i="0" dirty="0">
                <a:effectLst/>
                <a:latin typeface="+mj-lt"/>
              </a:rPr>
              <a:t>For years, you have been known for table reservations and providing offers on bills for users. At present, the commission charged from users and restaurants as well as your subscriptions form the core of your revenues. With your recent acquisition by Swiggy, you feel you can leverage the competencies and the brand-value of Swiggy and venture into more streams and verticals that can generate revenue for you.</a:t>
            </a:r>
          </a:p>
          <a:p>
            <a:endParaRPr lang="en-US" sz="1600" dirty="0">
              <a:latin typeface="+mj-lt"/>
            </a:endParaRPr>
          </a:p>
          <a:p>
            <a:r>
              <a:rPr lang="en-US" sz="1600" b="1" i="0" dirty="0">
                <a:solidFill>
                  <a:srgbClr val="F53B3B"/>
                </a:solidFill>
                <a:effectLst/>
                <a:latin typeface="+mj-lt"/>
              </a:rPr>
              <a:t>About Dineout –</a:t>
            </a:r>
          </a:p>
          <a:p>
            <a:endParaRPr lang="en-US" sz="1600" dirty="0">
              <a:latin typeface="+mj-lt"/>
            </a:endParaRPr>
          </a:p>
          <a:p>
            <a:r>
              <a:rPr lang="en-US" sz="1600" b="0" i="0" dirty="0">
                <a:effectLst/>
                <a:latin typeface="+mj-lt"/>
              </a:rPr>
              <a:t>Dineout is India’s </a:t>
            </a:r>
            <a:r>
              <a:rPr lang="en-US" sz="1600" b="1" i="0" dirty="0">
                <a:effectLst/>
                <a:latin typeface="+mj-lt"/>
              </a:rPr>
              <a:t>largest dining out and restaurant tech solutions platform</a:t>
            </a:r>
            <a:r>
              <a:rPr lang="en-US" sz="1600" b="0" i="0" dirty="0">
                <a:effectLst/>
                <a:latin typeface="+mj-lt"/>
              </a:rPr>
              <a:t> in B2B and B2C, processing more than </a:t>
            </a:r>
            <a:r>
              <a:rPr lang="en-US" sz="1600" b="0" i="0" dirty="0">
                <a:solidFill>
                  <a:srgbClr val="FF6566"/>
                </a:solidFill>
                <a:effectLst/>
                <a:latin typeface="+mj-lt"/>
              </a:rPr>
              <a:t>100M diners </a:t>
            </a:r>
            <a:r>
              <a:rPr lang="en-US" sz="1600" b="0" i="0" dirty="0">
                <a:effectLst/>
                <a:latin typeface="+mj-lt"/>
              </a:rPr>
              <a:t>and </a:t>
            </a:r>
            <a:r>
              <a:rPr lang="en-US" sz="1600" b="0" i="0" dirty="0">
                <a:solidFill>
                  <a:srgbClr val="FF6566"/>
                </a:solidFill>
                <a:effectLst/>
                <a:latin typeface="+mj-lt"/>
              </a:rPr>
              <a:t>$800M worth of transactions</a:t>
            </a:r>
            <a:r>
              <a:rPr lang="en-US" sz="1600" b="0" i="0" dirty="0">
                <a:effectLst/>
                <a:latin typeface="+mj-lt"/>
              </a:rPr>
              <a:t> for its partner restaurants across its network of </a:t>
            </a:r>
            <a:r>
              <a:rPr lang="en-US" sz="1600" b="0" i="0" dirty="0">
                <a:solidFill>
                  <a:srgbClr val="FF6566"/>
                </a:solidFill>
                <a:effectLst/>
                <a:latin typeface="+mj-lt"/>
              </a:rPr>
              <a:t>50,000 restaurants </a:t>
            </a:r>
            <a:r>
              <a:rPr lang="en-US" sz="1600" b="0" i="0" dirty="0">
                <a:effectLst/>
                <a:latin typeface="+mj-lt"/>
              </a:rPr>
              <a:t>in </a:t>
            </a:r>
            <a:r>
              <a:rPr lang="en-US" sz="1600" b="0" i="0" dirty="0">
                <a:solidFill>
                  <a:srgbClr val="FF6566"/>
                </a:solidFill>
                <a:effectLst/>
                <a:latin typeface="+mj-lt"/>
              </a:rPr>
              <a:t>20 cities</a:t>
            </a:r>
            <a:r>
              <a:rPr lang="en-US" sz="1600" b="0" i="0" dirty="0">
                <a:effectLst/>
                <a:latin typeface="+mj-lt"/>
              </a:rPr>
              <a:t>, providing a collective saving of more than </a:t>
            </a:r>
            <a:r>
              <a:rPr lang="en-US" sz="1600" b="0" i="0" dirty="0">
                <a:solidFill>
                  <a:srgbClr val="FF6566"/>
                </a:solidFill>
                <a:effectLst/>
                <a:latin typeface="+mj-lt"/>
              </a:rPr>
              <a:t>$100M on restaurant bills annually</a:t>
            </a:r>
            <a:r>
              <a:rPr lang="en-US" sz="1600" b="0" i="0" dirty="0">
                <a:effectLst/>
                <a:latin typeface="+mj-lt"/>
              </a:rPr>
              <a:t>. Recently Swiggy acquired dineout in an all-equity deal at </a:t>
            </a:r>
            <a:r>
              <a:rPr lang="en-US" sz="1600" b="0" i="0" dirty="0">
                <a:solidFill>
                  <a:srgbClr val="FF6566"/>
                </a:solidFill>
                <a:effectLst/>
                <a:latin typeface="+mj-lt"/>
              </a:rPr>
              <a:t>$200M</a:t>
            </a:r>
            <a:r>
              <a:rPr lang="en-US" sz="1600" b="0" i="0" dirty="0">
                <a:effectLst/>
                <a:latin typeface="+mj-lt"/>
              </a:rPr>
              <a:t>.</a:t>
            </a:r>
          </a:p>
        </p:txBody>
      </p:sp>
      <p:pic>
        <p:nvPicPr>
          <p:cNvPr id="11" name="Picture 11">
            <a:extLst>
              <a:ext uri="{FF2B5EF4-FFF2-40B4-BE49-F238E27FC236}">
                <a16:creationId xmlns:a16="http://schemas.microsoft.com/office/drawing/2014/main" id="{D143A024-3293-453E-9EBB-9E8B559F5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410" y="4173508"/>
            <a:ext cx="725652" cy="725652"/>
          </a:xfrm>
          <a:prstGeom prst="rect">
            <a:avLst/>
          </a:prstGeom>
        </p:spPr>
      </p:pic>
      <p:pic>
        <p:nvPicPr>
          <p:cNvPr id="12" name="Picture 12">
            <a:extLst>
              <a:ext uri="{FF2B5EF4-FFF2-40B4-BE49-F238E27FC236}">
                <a16:creationId xmlns:a16="http://schemas.microsoft.com/office/drawing/2014/main" id="{66A26E96-B3DC-486E-98DC-056F9AD2F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8499" y="5247156"/>
            <a:ext cx="725652" cy="725652"/>
          </a:xfrm>
          <a:prstGeom prst="rect">
            <a:avLst/>
          </a:prstGeom>
        </p:spPr>
      </p:pic>
      <p:pic>
        <p:nvPicPr>
          <p:cNvPr id="13" name="Picture 13">
            <a:extLst>
              <a:ext uri="{FF2B5EF4-FFF2-40B4-BE49-F238E27FC236}">
                <a16:creationId xmlns:a16="http://schemas.microsoft.com/office/drawing/2014/main" id="{4C03D89B-F2A1-4DEE-BAF3-CE655BD5F2B4}"/>
              </a:ext>
            </a:extLst>
          </p:cNvPr>
          <p:cNvPicPr>
            <a:picLocks noChangeAspect="1"/>
          </p:cNvPicPr>
          <p:nvPr/>
        </p:nvPicPr>
        <p:blipFill rotWithShape="1">
          <a:blip r:embed="rId4">
            <a:extLst>
              <a:ext uri="{28A0092B-C50C-407E-A947-70E740481C1C}">
                <a14:useLocalDpi xmlns:a14="http://schemas.microsoft.com/office/drawing/2010/main" val="0"/>
              </a:ext>
            </a:extLst>
          </a:blip>
          <a:srcRect l="25653" r="20923"/>
          <a:stretch/>
        </p:blipFill>
        <p:spPr>
          <a:xfrm>
            <a:off x="8985896" y="4265582"/>
            <a:ext cx="792340" cy="741558"/>
          </a:xfrm>
          <a:prstGeom prst="rect">
            <a:avLst/>
          </a:prstGeom>
        </p:spPr>
      </p:pic>
      <p:pic>
        <p:nvPicPr>
          <p:cNvPr id="14" name="Picture 14">
            <a:extLst>
              <a:ext uri="{FF2B5EF4-FFF2-40B4-BE49-F238E27FC236}">
                <a16:creationId xmlns:a16="http://schemas.microsoft.com/office/drawing/2014/main" id="{1DB98731-DDF2-4976-833E-7FAAD6F725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5897" y="5161720"/>
            <a:ext cx="896524" cy="896524"/>
          </a:xfrm>
          <a:prstGeom prst="rect">
            <a:avLst/>
          </a:prstGeom>
        </p:spPr>
      </p:pic>
      <p:sp>
        <p:nvSpPr>
          <p:cNvPr id="15" name="TextBox 14">
            <a:extLst>
              <a:ext uri="{FF2B5EF4-FFF2-40B4-BE49-F238E27FC236}">
                <a16:creationId xmlns:a16="http://schemas.microsoft.com/office/drawing/2014/main" id="{5B63BDA8-93E5-418F-8D31-B787B5D5EE79}"/>
              </a:ext>
            </a:extLst>
          </p:cNvPr>
          <p:cNvSpPr txBox="1"/>
          <p:nvPr/>
        </p:nvSpPr>
        <p:spPr>
          <a:xfrm>
            <a:off x="7251029" y="4366162"/>
            <a:ext cx="1484779" cy="273473"/>
          </a:xfrm>
          <a:prstGeom prst="rect">
            <a:avLst/>
          </a:prstGeom>
          <a:noFill/>
        </p:spPr>
        <p:txBody>
          <a:bodyPr wrap="square" rtlCol="0">
            <a:spAutoFit/>
          </a:bodyPr>
          <a:lstStyle/>
          <a:p>
            <a:pPr algn="l"/>
            <a:r>
              <a:rPr lang="en-US" sz="1624" b="1" u="sng"/>
              <a:t>Competitors -</a:t>
            </a:r>
          </a:p>
        </p:txBody>
      </p:sp>
      <p:sp>
        <p:nvSpPr>
          <p:cNvPr id="16" name="TextBox 15">
            <a:extLst>
              <a:ext uri="{FF2B5EF4-FFF2-40B4-BE49-F238E27FC236}">
                <a16:creationId xmlns:a16="http://schemas.microsoft.com/office/drawing/2014/main" id="{0DE7D2FB-4666-44A7-9FB4-CDBAAE269BCA}"/>
              </a:ext>
            </a:extLst>
          </p:cNvPr>
          <p:cNvSpPr txBox="1"/>
          <p:nvPr/>
        </p:nvSpPr>
        <p:spPr>
          <a:xfrm>
            <a:off x="1017374" y="4173801"/>
            <a:ext cx="3420107" cy="384721"/>
          </a:xfrm>
          <a:prstGeom prst="rect">
            <a:avLst/>
          </a:prstGeom>
          <a:solidFill>
            <a:schemeClr val="bg1"/>
          </a:solidFill>
          <a:ln>
            <a:noFill/>
            <a:prstDash val="dash"/>
          </a:ln>
        </p:spPr>
        <p:txBody>
          <a:bodyPr wrap="square" lIns="91440" tIns="45720" rIns="91440" bIns="45720" rtlCol="0" anchor="t">
            <a:spAutoFit/>
          </a:bodyPr>
          <a:lstStyle/>
          <a:p>
            <a:pPr algn="ctr"/>
            <a:r>
              <a:rPr lang="en-US" sz="1900" b="1" dirty="0">
                <a:solidFill>
                  <a:srgbClr val="FF6566"/>
                </a:solidFill>
                <a:latin typeface="Calibri"/>
                <a:cs typeface="Times New Roman"/>
              </a:rPr>
              <a:t>Key data points -</a:t>
            </a:r>
            <a:endParaRPr lang="en-US" dirty="0"/>
          </a:p>
        </p:txBody>
      </p:sp>
      <p:sp>
        <p:nvSpPr>
          <p:cNvPr id="8" name="TextBox 7">
            <a:extLst>
              <a:ext uri="{FF2B5EF4-FFF2-40B4-BE49-F238E27FC236}">
                <a16:creationId xmlns:a16="http://schemas.microsoft.com/office/drawing/2014/main" id="{8979B41B-02BF-4349-A2D7-E379BA43A805}"/>
              </a:ext>
            </a:extLst>
          </p:cNvPr>
          <p:cNvSpPr txBox="1"/>
          <p:nvPr/>
        </p:nvSpPr>
        <p:spPr>
          <a:xfrm>
            <a:off x="7207152" y="4170312"/>
            <a:ext cx="4746052" cy="2162803"/>
          </a:xfrm>
          <a:prstGeom prst="rect">
            <a:avLst/>
          </a:prstGeom>
          <a:noFill/>
          <a:ln>
            <a:solidFill>
              <a:srgbClr val="FF0000"/>
            </a:solidFill>
            <a:prstDash val="dash"/>
          </a:ln>
        </p:spPr>
        <p:txBody>
          <a:bodyPr wrap="square" rtlCol="0">
            <a:spAutoFit/>
          </a:bodyPr>
          <a:lstStyle/>
          <a:p>
            <a:pPr algn="l"/>
            <a:endParaRPr lang="en-US" sz="1461" dirty="0"/>
          </a:p>
        </p:txBody>
      </p:sp>
      <p:grpSp>
        <p:nvGrpSpPr>
          <p:cNvPr id="19" name="Group 18">
            <a:extLst>
              <a:ext uri="{FF2B5EF4-FFF2-40B4-BE49-F238E27FC236}">
                <a16:creationId xmlns:a16="http://schemas.microsoft.com/office/drawing/2014/main" id="{A426B58B-69FE-9AE3-E7E9-E88383B5B1DC}"/>
              </a:ext>
            </a:extLst>
          </p:cNvPr>
          <p:cNvGrpSpPr/>
          <p:nvPr/>
        </p:nvGrpSpPr>
        <p:grpSpPr>
          <a:xfrm>
            <a:off x="-2206" y="-1942"/>
            <a:ext cx="12567539" cy="601514"/>
            <a:chOff x="32693" y="0"/>
            <a:chExt cx="15479414" cy="740884"/>
          </a:xfrm>
        </p:grpSpPr>
        <p:sp>
          <p:nvSpPr>
            <p:cNvPr id="6" name="Arrow: Notched Right 5">
              <a:extLst>
                <a:ext uri="{FF2B5EF4-FFF2-40B4-BE49-F238E27FC236}">
                  <a16:creationId xmlns:a16="http://schemas.microsoft.com/office/drawing/2014/main" id="{4BD9F04F-6038-8721-39F4-A15F14805832}"/>
                </a:ext>
              </a:extLst>
            </p:cNvPr>
            <p:cNvSpPr/>
            <p:nvPr/>
          </p:nvSpPr>
          <p:spPr>
            <a:xfrm>
              <a:off x="32693" y="0"/>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Overview</a:t>
              </a:r>
            </a:p>
          </p:txBody>
        </p:sp>
        <p:sp>
          <p:nvSpPr>
            <p:cNvPr id="7" name="Arrow: Notched Right 6">
              <a:extLst>
                <a:ext uri="{FF2B5EF4-FFF2-40B4-BE49-F238E27FC236}">
                  <a16:creationId xmlns:a16="http://schemas.microsoft.com/office/drawing/2014/main" id="{28D8EF2E-15F4-0E4C-B0DE-38E6117BC79B}"/>
                </a:ext>
              </a:extLst>
            </p:cNvPr>
            <p:cNvSpPr/>
            <p:nvPr/>
          </p:nvSpPr>
          <p:spPr>
            <a:xfrm>
              <a:off x="2628633"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9" name="Arrow: Notched Right 8">
              <a:extLst>
                <a:ext uri="{FF2B5EF4-FFF2-40B4-BE49-F238E27FC236}">
                  <a16:creationId xmlns:a16="http://schemas.microsoft.com/office/drawing/2014/main" id="{36D5DF9A-35E7-8610-48D5-DB8C90CDE76E}"/>
                </a:ext>
              </a:extLst>
            </p:cNvPr>
            <p:cNvSpPr/>
            <p:nvPr/>
          </p:nvSpPr>
          <p:spPr>
            <a:xfrm>
              <a:off x="5232387"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Features</a:t>
              </a:r>
            </a:p>
          </p:txBody>
        </p:sp>
        <p:sp>
          <p:nvSpPr>
            <p:cNvPr id="10" name="Arrow: Notched Right 9">
              <a:extLst>
                <a:ext uri="{FF2B5EF4-FFF2-40B4-BE49-F238E27FC236}">
                  <a16:creationId xmlns:a16="http://schemas.microsoft.com/office/drawing/2014/main" id="{DF5175A0-DC91-51E0-B5C9-8B2BA19EED19}"/>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17" name="Arrow: Notched Right 16">
              <a:extLst>
                <a:ext uri="{FF2B5EF4-FFF2-40B4-BE49-F238E27FC236}">
                  <a16:creationId xmlns:a16="http://schemas.microsoft.com/office/drawing/2014/main" id="{29C2BD65-8F03-589C-A98D-2DA9F73F9E88}"/>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18" name="Arrow: Notched Right 17">
              <a:extLst>
                <a:ext uri="{FF2B5EF4-FFF2-40B4-BE49-F238E27FC236}">
                  <a16:creationId xmlns:a16="http://schemas.microsoft.com/office/drawing/2014/main" id="{0B25C938-FB74-8881-4550-6A51DD97CFDA}"/>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pic>
        <p:nvPicPr>
          <p:cNvPr id="2" name="Picture 2">
            <a:extLst>
              <a:ext uri="{FF2B5EF4-FFF2-40B4-BE49-F238E27FC236}">
                <a16:creationId xmlns:a16="http://schemas.microsoft.com/office/drawing/2014/main" id="{06610820-21A2-919F-CC4E-F68A7EDE3E9A}"/>
              </a:ext>
            </a:extLst>
          </p:cNvPr>
          <p:cNvPicPr>
            <a:picLocks noChangeAspect="1"/>
          </p:cNvPicPr>
          <p:nvPr/>
        </p:nvPicPr>
        <p:blipFill>
          <a:blip r:embed="rId6"/>
          <a:stretch>
            <a:fillRect/>
          </a:stretch>
        </p:blipFill>
        <p:spPr>
          <a:xfrm>
            <a:off x="12098500" y="6333116"/>
            <a:ext cx="447889" cy="447675"/>
          </a:xfrm>
          <a:prstGeom prst="rect">
            <a:avLst/>
          </a:prstGeom>
        </p:spPr>
      </p:pic>
      <p:pic>
        <p:nvPicPr>
          <p:cNvPr id="23" name="Picture 25">
            <a:extLst>
              <a:ext uri="{FF2B5EF4-FFF2-40B4-BE49-F238E27FC236}">
                <a16:creationId xmlns:a16="http://schemas.microsoft.com/office/drawing/2014/main" id="{5AD6E8F3-08B6-4A0F-9871-3863346766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0664" y="4224070"/>
            <a:ext cx="2479592" cy="885949"/>
          </a:xfrm>
          <a:prstGeom prst="rect">
            <a:avLst/>
          </a:prstGeom>
        </p:spPr>
      </p:pic>
      <p:pic>
        <p:nvPicPr>
          <p:cNvPr id="24" name="Picture 25">
            <a:extLst>
              <a:ext uri="{FF2B5EF4-FFF2-40B4-BE49-F238E27FC236}">
                <a16:creationId xmlns:a16="http://schemas.microsoft.com/office/drawing/2014/main" id="{27CC09AA-C801-45E2-BD32-1535CAD4B8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2208" y="5087715"/>
            <a:ext cx="2057467" cy="1042223"/>
          </a:xfrm>
          <a:prstGeom prst="rect">
            <a:avLst/>
          </a:prstGeom>
        </p:spPr>
      </p:pic>
      <p:pic>
        <p:nvPicPr>
          <p:cNvPr id="27" name="Picture 25">
            <a:extLst>
              <a:ext uri="{FF2B5EF4-FFF2-40B4-BE49-F238E27FC236}">
                <a16:creationId xmlns:a16="http://schemas.microsoft.com/office/drawing/2014/main" id="{733DB19C-0080-4CE4-A618-6BED961CCA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87693" y="4743245"/>
            <a:ext cx="1365995" cy="836949"/>
          </a:xfrm>
          <a:prstGeom prst="rect">
            <a:avLst/>
          </a:prstGeom>
        </p:spPr>
      </p:pic>
      <p:pic>
        <p:nvPicPr>
          <p:cNvPr id="28" name="Picture 28">
            <a:extLst>
              <a:ext uri="{FF2B5EF4-FFF2-40B4-BE49-F238E27FC236}">
                <a16:creationId xmlns:a16="http://schemas.microsoft.com/office/drawing/2014/main" id="{2264D62E-3B88-4644-8A30-D9B284D256F7}"/>
              </a:ext>
            </a:extLst>
          </p:cNvPr>
          <p:cNvPicPr>
            <a:picLocks noChangeAspect="1"/>
          </p:cNvPicPr>
          <p:nvPr/>
        </p:nvPicPr>
        <p:blipFill rotWithShape="1">
          <a:blip r:embed="rId10">
            <a:extLst>
              <a:ext uri="{28A0092B-C50C-407E-A947-70E740481C1C}">
                <a14:useLocalDpi xmlns:a14="http://schemas.microsoft.com/office/drawing/2010/main" val="0"/>
              </a:ext>
            </a:extLst>
          </a:blip>
          <a:srcRect l="17569" t="22279" r="16681" b="21249"/>
          <a:stretch/>
        </p:blipFill>
        <p:spPr>
          <a:xfrm>
            <a:off x="7633095" y="5580194"/>
            <a:ext cx="1236904" cy="478050"/>
          </a:xfrm>
          <a:prstGeom prst="rect">
            <a:avLst/>
          </a:prstGeom>
        </p:spPr>
      </p:pic>
      <p:graphicFrame>
        <p:nvGraphicFramePr>
          <p:cNvPr id="29" name="Diagram 28">
            <a:extLst>
              <a:ext uri="{FF2B5EF4-FFF2-40B4-BE49-F238E27FC236}">
                <a16:creationId xmlns:a16="http://schemas.microsoft.com/office/drawing/2014/main" id="{20DCD39D-B692-48B8-827C-D0F08BDC5920}"/>
              </a:ext>
            </a:extLst>
          </p:cNvPr>
          <p:cNvGraphicFramePr/>
          <p:nvPr>
            <p:extLst>
              <p:ext uri="{D42A27DB-BD31-4B8C-83A1-F6EECF244321}">
                <p14:modId xmlns:p14="http://schemas.microsoft.com/office/powerpoint/2010/main" val="3596209149"/>
              </p:ext>
            </p:extLst>
          </p:nvPr>
        </p:nvGraphicFramePr>
        <p:xfrm>
          <a:off x="453782" y="4762093"/>
          <a:ext cx="4547293" cy="157102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367026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5F4671-E64F-73B4-C617-FCC5E58590C2}"/>
              </a:ext>
            </a:extLst>
          </p:cNvPr>
          <p:cNvSpPr/>
          <p:nvPr/>
        </p:nvSpPr>
        <p:spPr>
          <a:xfrm>
            <a:off x="6910953" y="886497"/>
            <a:ext cx="4803922" cy="5653810"/>
          </a:xfrm>
          <a:prstGeom prst="rect">
            <a:avLst/>
          </a:prstGeom>
          <a:solidFill>
            <a:schemeClr val="bg1"/>
          </a:solidFill>
          <a:ln>
            <a:solidFill>
              <a:srgbClr val="F53B3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2C3DAD-7D37-4C95-BFCC-62DAAF80015D}"/>
              </a:ext>
            </a:extLst>
          </p:cNvPr>
          <p:cNvSpPr/>
          <p:nvPr/>
        </p:nvSpPr>
        <p:spPr>
          <a:xfrm>
            <a:off x="171418" y="891765"/>
            <a:ext cx="4513417" cy="5656537"/>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23814C1-89FF-9BF3-3CEC-E4FD9FB4A13C}"/>
              </a:ext>
            </a:extLst>
          </p:cNvPr>
          <p:cNvGrpSpPr/>
          <p:nvPr/>
        </p:nvGrpSpPr>
        <p:grpSpPr>
          <a:xfrm>
            <a:off x="7077324" y="1066091"/>
            <a:ext cx="3442848" cy="6167483"/>
            <a:chOff x="7077324" y="1066091"/>
            <a:chExt cx="3442848" cy="6167483"/>
          </a:xfrm>
        </p:grpSpPr>
        <p:pic>
          <p:nvPicPr>
            <p:cNvPr id="6" name="Picture 6">
              <a:extLst>
                <a:ext uri="{FF2B5EF4-FFF2-40B4-BE49-F238E27FC236}">
                  <a16:creationId xmlns:a16="http://schemas.microsoft.com/office/drawing/2014/main" id="{01E43B6B-D8E1-4B33-BB62-6331E640C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0534" y="1066091"/>
              <a:ext cx="919202" cy="1053182"/>
            </a:xfrm>
            <a:prstGeom prst="rect">
              <a:avLst/>
            </a:prstGeom>
          </p:spPr>
        </p:pic>
        <p:sp>
          <p:nvSpPr>
            <p:cNvPr id="5" name="TextBox 4">
              <a:extLst>
                <a:ext uri="{FF2B5EF4-FFF2-40B4-BE49-F238E27FC236}">
                  <a16:creationId xmlns:a16="http://schemas.microsoft.com/office/drawing/2014/main" id="{742D0B01-1466-D774-3F7A-590B5B3F53CA}"/>
                </a:ext>
              </a:extLst>
            </p:cNvPr>
            <p:cNvSpPr txBox="1"/>
            <p:nvPr/>
          </p:nvSpPr>
          <p:spPr>
            <a:xfrm>
              <a:off x="7077324" y="2472713"/>
              <a:ext cx="3442848" cy="4760861"/>
            </a:xfrm>
            <a:prstGeom prst="rect">
              <a:avLst/>
            </a:prstGeom>
            <a:noFill/>
            <a:ln>
              <a:noFill/>
              <a:prstDash val="dash"/>
            </a:ln>
          </p:spPr>
          <p:txBody>
            <a:bodyPr rot="0" spcFirstLastPara="0" vertOverflow="overflow" horzOverflow="overflow" vert="horz" wrap="square" lIns="74239" tIns="37119" rIns="74239" bIns="37119" numCol="1" spcCol="0" rtlCol="0" fromWordArt="0" anchor="t" anchorCtr="0" forceAA="0" compatLnSpc="1">
              <a:prstTxWarp prst="textNoShape">
                <a:avLst/>
              </a:prstTxWarp>
              <a:spAutoFit/>
            </a:bodyPr>
            <a:lstStyle/>
            <a:p>
              <a:endParaRPr lang="en-US" sz="1450" b="1">
                <a:solidFill>
                  <a:srgbClr val="FF6566"/>
                </a:solidFill>
                <a:ea typeface="+mn-lt"/>
                <a:cs typeface="+mn-lt"/>
              </a:endParaRPr>
            </a:p>
            <a:p>
              <a:r>
                <a:rPr lang="en-US" sz="1450" b="1" dirty="0">
                  <a:solidFill>
                    <a:srgbClr val="FF6566"/>
                  </a:solidFill>
                  <a:ea typeface="+mn-lt"/>
                  <a:cs typeface="+mn-lt"/>
                </a:rPr>
                <a:t>Goal -</a:t>
              </a:r>
              <a:endParaRPr lang="en-US" sz="1450" dirty="0">
                <a:solidFill>
                  <a:srgbClr val="FF6566"/>
                </a:solidFill>
                <a:cs typeface="Calibri"/>
              </a:endParaRPr>
            </a:p>
            <a:p>
              <a:endParaRPr lang="en-US" sz="1450" b="1">
                <a:solidFill>
                  <a:srgbClr val="FF6566"/>
                </a:solidFill>
                <a:cs typeface="Calibri" panose="020F0502020204030204"/>
              </a:endParaRPr>
            </a:p>
            <a:p>
              <a:pPr marL="285750" indent="-285750">
                <a:buFont typeface="Arial"/>
                <a:buChar char="•"/>
              </a:pPr>
              <a:r>
                <a:rPr lang="en-US" sz="1450" dirty="0">
                  <a:cs typeface="Calibri" panose="020F0502020204030204"/>
                </a:rPr>
                <a:t>Travel frequently to different cities.</a:t>
              </a:r>
            </a:p>
            <a:p>
              <a:pPr marL="285750" indent="-285750">
                <a:buFont typeface="Arial"/>
                <a:buChar char="•"/>
              </a:pPr>
              <a:r>
                <a:rPr lang="en-US" sz="1450" dirty="0">
                  <a:ea typeface="+mn-lt"/>
                  <a:cs typeface="+mn-lt"/>
                </a:rPr>
                <a:t>Stays is 4 star or 5 star and wants to compare the hotel before booking.</a:t>
              </a:r>
            </a:p>
            <a:p>
              <a:pPr marL="285750" indent="-285750">
                <a:buFont typeface="Arial"/>
                <a:buChar char="•"/>
              </a:pPr>
              <a:r>
                <a:rPr lang="en-US" sz="1450" dirty="0">
                  <a:ea typeface="+mn-lt"/>
                  <a:cs typeface="+mn-lt"/>
                </a:rPr>
                <a:t>Wants to eat his favorite dish.</a:t>
              </a:r>
            </a:p>
            <a:p>
              <a:pPr marL="285750" indent="-285750">
                <a:buFont typeface="Arial"/>
                <a:buChar char="•"/>
              </a:pPr>
              <a:r>
                <a:rPr lang="en-US" sz="1450" dirty="0">
                  <a:ea typeface="+mn-lt"/>
                  <a:cs typeface="+mn-lt"/>
                </a:rPr>
                <a:t>Wants food after reaching the hotel.</a:t>
              </a:r>
            </a:p>
            <a:p>
              <a:pPr marL="285750" indent="-285750">
                <a:buFont typeface="Arial"/>
                <a:buChar char="•"/>
              </a:pPr>
              <a:endParaRPr lang="en-US" sz="1450">
                <a:ea typeface="+mn-lt"/>
                <a:cs typeface="+mn-lt"/>
              </a:endParaRPr>
            </a:p>
            <a:p>
              <a:r>
                <a:rPr lang="en-US" sz="1450" b="1" dirty="0">
                  <a:solidFill>
                    <a:srgbClr val="FF6566"/>
                  </a:solidFill>
                  <a:ea typeface="+mn-lt"/>
                  <a:cs typeface="+mn-lt"/>
                </a:rPr>
                <a:t>Pain Points – </a:t>
              </a:r>
              <a:endParaRPr lang="en-US" sz="1450" dirty="0">
                <a:ea typeface="+mn-lt"/>
                <a:cs typeface="+mn-lt"/>
              </a:endParaRPr>
            </a:p>
            <a:p>
              <a:pPr marL="285750" indent="-285750">
                <a:buFont typeface="Arial"/>
                <a:buChar char="•"/>
              </a:pPr>
              <a:endParaRPr lang="en-US" sz="1450">
                <a:ea typeface="+mn-lt"/>
                <a:cs typeface="+mn-lt"/>
              </a:endParaRPr>
            </a:p>
            <a:p>
              <a:pPr marL="285750" indent="-285750">
                <a:buFont typeface="Arial,Sans-Serif"/>
                <a:buChar char="•"/>
              </a:pPr>
              <a:r>
                <a:rPr lang="en-US" sz="1450" dirty="0">
                  <a:ea typeface="+mn-lt"/>
                  <a:cs typeface="+mn-lt"/>
                </a:rPr>
                <a:t>Difficult to compare and reserve 4/5-star hotels</a:t>
              </a:r>
            </a:p>
            <a:p>
              <a:pPr marL="285750" indent="-285750">
                <a:buFont typeface="Arial,Sans-Serif"/>
                <a:buChar char="•"/>
              </a:pPr>
              <a:r>
                <a:rPr lang="en-US" sz="1450" dirty="0">
                  <a:ea typeface="+mn-lt"/>
                  <a:cs typeface="+mn-lt"/>
                </a:rPr>
                <a:t>He needs to order the food after reached at hotel</a:t>
              </a:r>
            </a:p>
            <a:p>
              <a:pPr marL="285750" indent="-285750">
                <a:buFont typeface="Arial,Sans-Serif"/>
                <a:buChar char="•"/>
              </a:pPr>
              <a:r>
                <a:rPr lang="en-US" sz="1450" dirty="0">
                  <a:ea typeface="+mn-lt"/>
                  <a:cs typeface="+mn-lt"/>
                </a:rPr>
                <a:t>Foods take time to deliver at hotel room</a:t>
              </a:r>
            </a:p>
            <a:p>
              <a:pPr marL="285750" indent="-285750">
                <a:buFont typeface="Arial,Sans-Serif"/>
                <a:buChar char="•"/>
              </a:pPr>
              <a:r>
                <a:rPr lang="en-US" sz="1450" dirty="0">
                  <a:ea typeface="+mn-lt"/>
                  <a:cs typeface="+mn-lt"/>
                </a:rPr>
                <a:t>Couldn’t find his special or fav dishes in the menu.</a:t>
              </a:r>
              <a:endParaRPr lang="en-US" dirty="0"/>
            </a:p>
            <a:p>
              <a:pPr marL="285750" indent="-285750">
                <a:buFont typeface="Arial,Sans-Serif"/>
                <a:buChar char="•"/>
              </a:pPr>
              <a:endParaRPr lang="en-US" sz="1450" dirty="0">
                <a:ea typeface="+mn-lt"/>
                <a:cs typeface="+mn-lt"/>
              </a:endParaRPr>
            </a:p>
            <a:p>
              <a:pPr marL="285750" indent="-285750">
                <a:buFont typeface="Arial,Sans-Serif"/>
                <a:buChar char="•"/>
              </a:pPr>
              <a:endParaRPr lang="en-US" sz="1450">
                <a:ea typeface="+mn-lt"/>
                <a:cs typeface="+mn-lt"/>
              </a:endParaRPr>
            </a:p>
            <a:p>
              <a:pPr marL="285750" indent="-285750">
                <a:buFont typeface="Arial"/>
                <a:buChar char="•"/>
              </a:pPr>
              <a:endParaRPr lang="en-US" sz="1450">
                <a:ea typeface="+mn-lt"/>
                <a:cs typeface="+mn-lt"/>
              </a:endParaRPr>
            </a:p>
          </p:txBody>
        </p:sp>
        <p:sp>
          <p:nvSpPr>
            <p:cNvPr id="9" name="TextBox 8">
              <a:extLst>
                <a:ext uri="{FF2B5EF4-FFF2-40B4-BE49-F238E27FC236}">
                  <a16:creationId xmlns:a16="http://schemas.microsoft.com/office/drawing/2014/main" id="{0C08E16D-8901-ACB5-9BCE-412219242221}"/>
                </a:ext>
              </a:extLst>
            </p:cNvPr>
            <p:cNvSpPr txBox="1"/>
            <p:nvPr/>
          </p:nvSpPr>
          <p:spPr>
            <a:xfrm>
              <a:off x="8358966" y="1138924"/>
              <a:ext cx="1302457" cy="972516"/>
            </a:xfrm>
            <a:prstGeom prst="rect">
              <a:avLst/>
            </a:prstGeom>
            <a:noFill/>
          </p:spPr>
          <p:txBody>
            <a:bodyPr rot="0" spcFirstLastPara="0" vertOverflow="overflow" horzOverflow="overflow" vert="horz" wrap="square" lIns="74239" tIns="37119" rIns="74239" bIns="37119" numCol="1" spcCol="0" rtlCol="0" fromWordArt="0" anchor="t" anchorCtr="0" forceAA="0" compatLnSpc="1">
              <a:prstTxWarp prst="textNoShape">
                <a:avLst/>
              </a:prstTxWarp>
              <a:spAutoFit/>
            </a:bodyPr>
            <a:lstStyle/>
            <a:p>
              <a:pPr algn="l"/>
              <a:r>
                <a:rPr lang="en-US" sz="1450" b="1" dirty="0">
                  <a:solidFill>
                    <a:srgbClr val="FF6566"/>
                  </a:solidFill>
                  <a:ea typeface="Calibri"/>
                  <a:cs typeface="Calibri"/>
                </a:rPr>
                <a:t>Vikrant</a:t>
              </a:r>
            </a:p>
            <a:p>
              <a:r>
                <a:rPr lang="en-US" sz="1450" dirty="0">
                  <a:ea typeface="Calibri"/>
                  <a:cs typeface="Calibri"/>
                </a:rPr>
                <a:t>42</a:t>
              </a:r>
            </a:p>
            <a:p>
              <a:r>
                <a:rPr lang="en-US" sz="1450" dirty="0">
                  <a:ea typeface="Calibri"/>
                  <a:cs typeface="Calibri"/>
                </a:rPr>
                <a:t>Bangalore</a:t>
              </a:r>
            </a:p>
            <a:p>
              <a:r>
                <a:rPr lang="en-US" sz="1450" dirty="0">
                  <a:ea typeface="Calibri"/>
                  <a:cs typeface="Calibri"/>
                </a:rPr>
                <a:t>Businessmen</a:t>
              </a:r>
            </a:p>
          </p:txBody>
        </p:sp>
      </p:grpSp>
      <p:grpSp>
        <p:nvGrpSpPr>
          <p:cNvPr id="2" name="Group 1">
            <a:extLst>
              <a:ext uri="{FF2B5EF4-FFF2-40B4-BE49-F238E27FC236}">
                <a16:creationId xmlns:a16="http://schemas.microsoft.com/office/drawing/2014/main" id="{A0EEC998-97F8-4F98-818F-19791F8B5684}"/>
              </a:ext>
            </a:extLst>
          </p:cNvPr>
          <p:cNvGrpSpPr/>
          <p:nvPr/>
        </p:nvGrpSpPr>
        <p:grpSpPr>
          <a:xfrm>
            <a:off x="413400" y="1068514"/>
            <a:ext cx="3943050" cy="5928564"/>
            <a:chOff x="255463" y="1154598"/>
            <a:chExt cx="3943050" cy="5928564"/>
          </a:xfrm>
        </p:grpSpPr>
        <p:sp>
          <p:nvSpPr>
            <p:cNvPr id="3" name="TextBox 2">
              <a:extLst>
                <a:ext uri="{FF2B5EF4-FFF2-40B4-BE49-F238E27FC236}">
                  <a16:creationId xmlns:a16="http://schemas.microsoft.com/office/drawing/2014/main" id="{A0D8057B-B152-49E3-B861-E13AA447A25E}"/>
                </a:ext>
              </a:extLst>
            </p:cNvPr>
            <p:cNvSpPr txBox="1"/>
            <p:nvPr/>
          </p:nvSpPr>
          <p:spPr>
            <a:xfrm>
              <a:off x="1247757" y="1154598"/>
              <a:ext cx="870511" cy="1198989"/>
            </a:xfrm>
            <a:prstGeom prst="rect">
              <a:avLst/>
            </a:prstGeom>
            <a:noFill/>
          </p:spPr>
          <p:txBody>
            <a:bodyPr wrap="square" lIns="74239" tIns="37119" rIns="74239" bIns="37119" rtlCol="0" anchor="t">
              <a:spAutoFit/>
            </a:bodyPr>
            <a:lstStyle/>
            <a:p>
              <a:pPr algn="l"/>
              <a:endParaRPr lang="en-US" sz="1461" b="1">
                <a:solidFill>
                  <a:srgbClr val="FF6566"/>
                </a:solidFill>
              </a:endParaRPr>
            </a:p>
            <a:p>
              <a:pPr algn="l"/>
              <a:r>
                <a:rPr lang="en-US" sz="1450" b="1" dirty="0">
                  <a:solidFill>
                    <a:srgbClr val="FF6566"/>
                  </a:solidFill>
                </a:rPr>
                <a:t>Sharad</a:t>
              </a:r>
              <a:endParaRPr lang="en-US" sz="1461" b="1" dirty="0">
                <a:solidFill>
                  <a:srgbClr val="FF6566"/>
                </a:solidFill>
                <a:cs typeface="Calibri"/>
              </a:endParaRPr>
            </a:p>
            <a:p>
              <a:pPr algn="l"/>
              <a:r>
                <a:rPr lang="en-US" sz="1450" dirty="0">
                  <a:cs typeface="Calibri"/>
                </a:rPr>
                <a:t>29</a:t>
              </a:r>
            </a:p>
            <a:p>
              <a:r>
                <a:rPr lang="en-US" sz="1450" dirty="0">
                  <a:ea typeface="Calibri"/>
                  <a:cs typeface="Calibri"/>
                </a:rPr>
                <a:t>Delhi</a:t>
              </a:r>
              <a:endParaRPr lang="en-US" sz="1450" dirty="0">
                <a:cs typeface="Calibri"/>
              </a:endParaRPr>
            </a:p>
            <a:p>
              <a:pPr algn="l"/>
              <a:r>
                <a:rPr lang="en-US" sz="1450" dirty="0"/>
                <a:t>Student</a:t>
              </a:r>
              <a:endParaRPr lang="en-US" sz="1450" dirty="0">
                <a:cs typeface="Calibri"/>
              </a:endParaRPr>
            </a:p>
          </p:txBody>
        </p:sp>
        <p:sp>
          <p:nvSpPr>
            <p:cNvPr id="10" name="TextBox 9">
              <a:extLst>
                <a:ext uri="{FF2B5EF4-FFF2-40B4-BE49-F238E27FC236}">
                  <a16:creationId xmlns:a16="http://schemas.microsoft.com/office/drawing/2014/main" id="{26E69012-FBB7-8F5E-ABDC-CB4204F000FB}"/>
                </a:ext>
              </a:extLst>
            </p:cNvPr>
            <p:cNvSpPr txBox="1"/>
            <p:nvPr/>
          </p:nvSpPr>
          <p:spPr>
            <a:xfrm>
              <a:off x="255463" y="2543772"/>
              <a:ext cx="3943050" cy="4539390"/>
            </a:xfrm>
            <a:prstGeom prst="rect">
              <a:avLst/>
            </a:prstGeom>
            <a:noFill/>
            <a:ln>
              <a:noFill/>
            </a:ln>
          </p:spPr>
          <p:txBody>
            <a:bodyPr rot="0" spcFirstLastPara="0" vertOverflow="overflow" horzOverflow="overflow" vert="horz" wrap="square" lIns="74239" tIns="37119" rIns="74239" bIns="37119" numCol="1" spcCol="0" rtlCol="0" fromWordArt="0" anchor="t" anchorCtr="0" forceAA="0" compatLnSpc="1">
              <a:prstTxWarp prst="textNoShape">
                <a:avLst/>
              </a:prstTxWarp>
              <a:spAutoFit/>
            </a:bodyPr>
            <a:lstStyle/>
            <a:p>
              <a:endParaRPr lang="en-US" sz="1450" b="1">
                <a:solidFill>
                  <a:srgbClr val="FF6566"/>
                </a:solidFill>
                <a:cs typeface="Calibri"/>
              </a:endParaRPr>
            </a:p>
            <a:p>
              <a:r>
                <a:rPr lang="en-US" sz="1450" b="1" dirty="0">
                  <a:solidFill>
                    <a:srgbClr val="FF6566"/>
                  </a:solidFill>
                  <a:cs typeface="Calibri"/>
                </a:rPr>
                <a:t>Goal -</a:t>
              </a:r>
              <a:endParaRPr lang="en-US" dirty="0"/>
            </a:p>
            <a:p>
              <a:pPr marL="285750" indent="-285750">
                <a:buFont typeface="Arial"/>
                <a:buChar char="•"/>
              </a:pPr>
              <a:endParaRPr lang="en-US" sz="1461">
                <a:cs typeface="Calibri"/>
              </a:endParaRPr>
            </a:p>
            <a:p>
              <a:pPr marL="285750" indent="-285750">
                <a:buFont typeface="Arial"/>
                <a:buChar char="•"/>
              </a:pPr>
              <a:r>
                <a:rPr lang="en-US" sz="1450" dirty="0">
                  <a:cs typeface="Calibri"/>
                </a:rPr>
                <a:t>Wants to throw a surprise party for his wife on their 2nd anniversary.</a:t>
              </a:r>
            </a:p>
            <a:p>
              <a:pPr marL="285750" indent="-285750">
                <a:buFont typeface="Arial"/>
                <a:buChar char="•"/>
              </a:pPr>
              <a:r>
                <a:rPr lang="en-US" sz="1450" dirty="0">
                  <a:cs typeface="Calibri"/>
                </a:rPr>
                <a:t>Wants to book a banquet hall.</a:t>
              </a:r>
            </a:p>
            <a:p>
              <a:pPr marL="285750" indent="-285750">
                <a:buFont typeface="Arial"/>
                <a:buChar char="•"/>
              </a:pPr>
              <a:r>
                <a:rPr lang="en-US" sz="1450" dirty="0">
                  <a:cs typeface="Calibri"/>
                </a:rPr>
                <a:t>Wants to compare between different banquet hall.</a:t>
              </a:r>
            </a:p>
            <a:p>
              <a:pPr marL="285750" indent="-285750">
                <a:buFont typeface="Arial"/>
                <a:buChar char="•"/>
              </a:pPr>
              <a:r>
                <a:rPr lang="en-US" sz="1450" dirty="0">
                  <a:solidFill>
                    <a:srgbClr val="000000"/>
                  </a:solidFill>
                  <a:ea typeface="+mn-lt"/>
                  <a:cs typeface="+mn-lt"/>
                </a:rPr>
                <a:t>Wants to decorate arrange food for the party.</a:t>
              </a:r>
            </a:p>
            <a:p>
              <a:pPr marL="285750" indent="-285750">
                <a:buFont typeface="Arial"/>
                <a:buChar char="•"/>
              </a:pPr>
              <a:endParaRPr lang="en-US" sz="1450">
                <a:solidFill>
                  <a:srgbClr val="000000"/>
                </a:solidFill>
                <a:ea typeface="+mn-lt"/>
                <a:cs typeface="+mn-lt"/>
              </a:endParaRPr>
            </a:p>
            <a:p>
              <a:r>
                <a:rPr lang="en-US" sz="1450" b="1" dirty="0">
                  <a:solidFill>
                    <a:srgbClr val="FF6566"/>
                  </a:solidFill>
                  <a:ea typeface="+mn-lt"/>
                  <a:cs typeface="+mn-lt"/>
                </a:rPr>
                <a:t>Pain Points -</a:t>
              </a:r>
              <a:endParaRPr lang="en-US" sz="1450" dirty="0">
                <a:ea typeface="+mn-lt"/>
                <a:cs typeface="+mn-lt"/>
              </a:endParaRPr>
            </a:p>
            <a:p>
              <a:pPr marL="285750" indent="-285750">
                <a:buFont typeface="Arial,Sans-Serif"/>
                <a:buChar char="•"/>
              </a:pPr>
              <a:endParaRPr lang="en-US" sz="1450">
                <a:ea typeface="+mn-lt"/>
                <a:cs typeface="+mn-lt"/>
              </a:endParaRPr>
            </a:p>
            <a:p>
              <a:pPr marL="285750" indent="-285750">
                <a:buFont typeface="Arial,Sans-Serif"/>
                <a:buChar char="•"/>
              </a:pPr>
              <a:r>
                <a:rPr lang="en-US" sz="1450" dirty="0">
                  <a:cs typeface="Calibri"/>
                </a:rPr>
                <a:t>No webpage/platform available where she can compare all the venues.</a:t>
              </a:r>
            </a:p>
            <a:p>
              <a:pPr marL="285750" indent="-285750">
                <a:buFont typeface="Arial,Sans-Serif"/>
                <a:buChar char="•"/>
              </a:pPr>
              <a:r>
                <a:rPr lang="en-US" sz="1450" dirty="0">
                  <a:cs typeface="Calibri"/>
                </a:rPr>
                <a:t>Difficult to visit and reserve the banquet to due to work pressure.</a:t>
              </a:r>
            </a:p>
            <a:p>
              <a:pPr marL="285750" indent="-285750">
                <a:buFont typeface="Arial,Sans-Serif"/>
                <a:buChar char="•"/>
              </a:pPr>
              <a:endParaRPr lang="en-US" sz="1450" dirty="0">
                <a:cs typeface="Calibri"/>
              </a:endParaRPr>
            </a:p>
            <a:p>
              <a:pPr marL="285750" indent="-285750">
                <a:buFont typeface="Arial,Sans-Serif"/>
                <a:buChar char="•"/>
              </a:pPr>
              <a:endParaRPr lang="en-US" sz="1450">
                <a:cs typeface="Calibri"/>
              </a:endParaRPr>
            </a:p>
            <a:p>
              <a:pPr marL="285750" indent="-285750">
                <a:buFont typeface="Arial,Sans-Serif"/>
                <a:buChar char="•"/>
              </a:pPr>
              <a:endParaRPr lang="en-US" sz="1450">
                <a:cs typeface="Calibri"/>
              </a:endParaRPr>
            </a:p>
            <a:p>
              <a:pPr marL="285750" indent="-285750">
                <a:buFont typeface="Arial"/>
                <a:buChar char="•"/>
              </a:pPr>
              <a:endParaRPr lang="en-US" sz="1450">
                <a:cs typeface="Calibri"/>
              </a:endParaRPr>
            </a:p>
          </p:txBody>
        </p:sp>
      </p:grpSp>
      <p:grpSp>
        <p:nvGrpSpPr>
          <p:cNvPr id="19" name="Group 18">
            <a:extLst>
              <a:ext uri="{FF2B5EF4-FFF2-40B4-BE49-F238E27FC236}">
                <a16:creationId xmlns:a16="http://schemas.microsoft.com/office/drawing/2014/main" id="{F1B8710B-6481-ED8E-875F-A5D71B796703}"/>
              </a:ext>
            </a:extLst>
          </p:cNvPr>
          <p:cNvGrpSpPr/>
          <p:nvPr/>
        </p:nvGrpSpPr>
        <p:grpSpPr>
          <a:xfrm>
            <a:off x="2641" y="-1942"/>
            <a:ext cx="12615339" cy="601514"/>
            <a:chOff x="32693" y="0"/>
            <a:chExt cx="15479414" cy="740884"/>
          </a:xfrm>
        </p:grpSpPr>
        <p:sp>
          <p:nvSpPr>
            <p:cNvPr id="13" name="Arrow: Notched Right 12">
              <a:extLst>
                <a:ext uri="{FF2B5EF4-FFF2-40B4-BE49-F238E27FC236}">
                  <a16:creationId xmlns:a16="http://schemas.microsoft.com/office/drawing/2014/main" id="{5EDC69D0-56A0-DC3C-B808-43AFEE94382B}"/>
                </a:ext>
              </a:extLst>
            </p:cNvPr>
            <p:cNvSpPr/>
            <p:nvPr/>
          </p:nvSpPr>
          <p:spPr>
            <a:xfrm>
              <a:off x="32693" y="0"/>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14" name="Arrow: Notched Right 13">
              <a:extLst>
                <a:ext uri="{FF2B5EF4-FFF2-40B4-BE49-F238E27FC236}">
                  <a16:creationId xmlns:a16="http://schemas.microsoft.com/office/drawing/2014/main" id="{58A9B8A3-7BC0-83F7-6883-41EFFA3BC4AE}"/>
                </a:ext>
              </a:extLst>
            </p:cNvPr>
            <p:cNvSpPr/>
            <p:nvPr/>
          </p:nvSpPr>
          <p:spPr>
            <a:xfrm>
              <a:off x="2628633" y="20721"/>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User Personas</a:t>
              </a:r>
            </a:p>
          </p:txBody>
        </p:sp>
        <p:sp>
          <p:nvSpPr>
            <p:cNvPr id="15" name="Arrow: Notched Right 14">
              <a:extLst>
                <a:ext uri="{FF2B5EF4-FFF2-40B4-BE49-F238E27FC236}">
                  <a16:creationId xmlns:a16="http://schemas.microsoft.com/office/drawing/2014/main" id="{5E91B1FE-9E70-BABE-409E-985D0E0F0ED6}"/>
                </a:ext>
              </a:extLst>
            </p:cNvPr>
            <p:cNvSpPr/>
            <p:nvPr/>
          </p:nvSpPr>
          <p:spPr>
            <a:xfrm>
              <a:off x="5232387"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Features</a:t>
              </a:r>
            </a:p>
          </p:txBody>
        </p:sp>
        <p:sp>
          <p:nvSpPr>
            <p:cNvPr id="16" name="Arrow: Notched Right 15">
              <a:extLst>
                <a:ext uri="{FF2B5EF4-FFF2-40B4-BE49-F238E27FC236}">
                  <a16:creationId xmlns:a16="http://schemas.microsoft.com/office/drawing/2014/main" id="{166E925B-BD3F-9F0D-809E-2AC890498D34}"/>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17" name="Arrow: Notched Right 16">
              <a:extLst>
                <a:ext uri="{FF2B5EF4-FFF2-40B4-BE49-F238E27FC236}">
                  <a16:creationId xmlns:a16="http://schemas.microsoft.com/office/drawing/2014/main" id="{FBBE69A2-4019-0354-44D5-CD701F0D7E26}"/>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18" name="Arrow: Notched Right 17">
              <a:extLst>
                <a:ext uri="{FF2B5EF4-FFF2-40B4-BE49-F238E27FC236}">
                  <a16:creationId xmlns:a16="http://schemas.microsoft.com/office/drawing/2014/main" id="{A8D2FC1D-5D0A-807A-EF84-3651F797AEBC}"/>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pic>
        <p:nvPicPr>
          <p:cNvPr id="12" name="Picture 19">
            <a:extLst>
              <a:ext uri="{FF2B5EF4-FFF2-40B4-BE49-F238E27FC236}">
                <a16:creationId xmlns:a16="http://schemas.microsoft.com/office/drawing/2014/main" id="{B64AC5AE-7C8D-E5B2-0F81-4B8EA386667D}"/>
              </a:ext>
            </a:extLst>
          </p:cNvPr>
          <p:cNvPicPr>
            <a:picLocks noChangeAspect="1"/>
          </p:cNvPicPr>
          <p:nvPr/>
        </p:nvPicPr>
        <p:blipFill>
          <a:blip r:embed="rId3"/>
          <a:stretch>
            <a:fillRect/>
          </a:stretch>
        </p:blipFill>
        <p:spPr>
          <a:xfrm>
            <a:off x="12083808" y="6406542"/>
            <a:ext cx="447889" cy="447675"/>
          </a:xfrm>
          <a:prstGeom prst="rect">
            <a:avLst/>
          </a:prstGeom>
        </p:spPr>
      </p:pic>
      <p:pic>
        <p:nvPicPr>
          <p:cNvPr id="20" name="Picture 20" descr="A picture containing text, vector graphics&#10;&#10;Description automatically generated">
            <a:extLst>
              <a:ext uri="{FF2B5EF4-FFF2-40B4-BE49-F238E27FC236}">
                <a16:creationId xmlns:a16="http://schemas.microsoft.com/office/drawing/2014/main" id="{0A48332A-F9E8-32E0-8440-BDB368389884}"/>
              </a:ext>
            </a:extLst>
          </p:cNvPr>
          <p:cNvPicPr>
            <a:picLocks noChangeAspect="1"/>
          </p:cNvPicPr>
          <p:nvPr/>
        </p:nvPicPr>
        <p:blipFill>
          <a:blip r:embed="rId4"/>
          <a:stretch>
            <a:fillRect/>
          </a:stretch>
        </p:blipFill>
        <p:spPr>
          <a:xfrm>
            <a:off x="304767" y="1237275"/>
            <a:ext cx="1022285" cy="1040534"/>
          </a:xfrm>
          <a:prstGeom prst="rect">
            <a:avLst/>
          </a:prstGeom>
        </p:spPr>
      </p:pic>
    </p:spTree>
    <p:extLst>
      <p:ext uri="{BB962C8B-B14F-4D97-AF65-F5344CB8AC3E}">
        <p14:creationId xmlns:p14="http://schemas.microsoft.com/office/powerpoint/2010/main" val="334606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B9BCF8-78F8-4D4F-BA53-EE8A0F059A20}"/>
              </a:ext>
            </a:extLst>
          </p:cNvPr>
          <p:cNvGrpSpPr/>
          <p:nvPr/>
        </p:nvGrpSpPr>
        <p:grpSpPr>
          <a:xfrm>
            <a:off x="2641" y="56924"/>
            <a:ext cx="12615343" cy="601514"/>
            <a:chOff x="32693" y="0"/>
            <a:chExt cx="15479414" cy="740884"/>
          </a:xfrm>
        </p:grpSpPr>
        <p:sp>
          <p:nvSpPr>
            <p:cNvPr id="3" name="Arrow: Notched Right 2">
              <a:extLst>
                <a:ext uri="{FF2B5EF4-FFF2-40B4-BE49-F238E27FC236}">
                  <a16:creationId xmlns:a16="http://schemas.microsoft.com/office/drawing/2014/main" id="{8F86590D-B6C4-4AC9-94FA-96AC1BCB7E1F}"/>
                </a:ext>
              </a:extLst>
            </p:cNvPr>
            <p:cNvSpPr/>
            <p:nvPr/>
          </p:nvSpPr>
          <p:spPr>
            <a:xfrm>
              <a:off x="32693" y="0"/>
              <a:ext cx="2711910" cy="738094"/>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4" name="Arrow: Notched Right 3">
              <a:extLst>
                <a:ext uri="{FF2B5EF4-FFF2-40B4-BE49-F238E27FC236}">
                  <a16:creationId xmlns:a16="http://schemas.microsoft.com/office/drawing/2014/main" id="{D7E7C922-2946-4EAF-AC55-5B4BBD37E38C}"/>
                </a:ext>
              </a:extLst>
            </p:cNvPr>
            <p:cNvSpPr/>
            <p:nvPr/>
          </p:nvSpPr>
          <p:spPr>
            <a:xfrm>
              <a:off x="2628632" y="2595"/>
              <a:ext cx="2693841" cy="738093"/>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5" name="Arrow: Notched Right 4">
              <a:extLst>
                <a:ext uri="{FF2B5EF4-FFF2-40B4-BE49-F238E27FC236}">
                  <a16:creationId xmlns:a16="http://schemas.microsoft.com/office/drawing/2014/main" id="{039B3630-B24C-4BC1-A6D9-B569587675A8}"/>
                </a:ext>
              </a:extLst>
            </p:cNvPr>
            <p:cNvSpPr/>
            <p:nvPr/>
          </p:nvSpPr>
          <p:spPr>
            <a:xfrm>
              <a:off x="5232387" y="20721"/>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Features</a:t>
              </a:r>
            </a:p>
          </p:txBody>
        </p:sp>
        <p:sp>
          <p:nvSpPr>
            <p:cNvPr id="6" name="Arrow: Notched Right 5">
              <a:extLst>
                <a:ext uri="{FF2B5EF4-FFF2-40B4-BE49-F238E27FC236}">
                  <a16:creationId xmlns:a16="http://schemas.microsoft.com/office/drawing/2014/main" id="{CA256591-A6ED-47F3-ADEA-06B68B0FD5B4}"/>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7" name="Arrow: Notched Right 6">
              <a:extLst>
                <a:ext uri="{FF2B5EF4-FFF2-40B4-BE49-F238E27FC236}">
                  <a16:creationId xmlns:a16="http://schemas.microsoft.com/office/drawing/2014/main" id="{B9B059E3-784A-4E58-80BC-FC3023550079}"/>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8" name="Arrow: Notched Right 7">
              <a:extLst>
                <a:ext uri="{FF2B5EF4-FFF2-40B4-BE49-F238E27FC236}">
                  <a16:creationId xmlns:a16="http://schemas.microsoft.com/office/drawing/2014/main" id="{20E7A3F6-866D-4304-9881-D59A79323EFB}"/>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sp>
        <p:nvSpPr>
          <p:cNvPr id="2" name="TextBox 1">
            <a:extLst>
              <a:ext uri="{FF2B5EF4-FFF2-40B4-BE49-F238E27FC236}">
                <a16:creationId xmlns:a16="http://schemas.microsoft.com/office/drawing/2014/main" id="{CAFEF3C0-1380-CF7B-B2FB-B8752637A2A3}"/>
              </a:ext>
            </a:extLst>
          </p:cNvPr>
          <p:cNvSpPr txBox="1"/>
          <p:nvPr/>
        </p:nvSpPr>
        <p:spPr>
          <a:xfrm>
            <a:off x="2855887" y="912437"/>
            <a:ext cx="73751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6566"/>
                </a:solidFill>
                <a:cs typeface="Calibri"/>
              </a:rPr>
              <a:t>Feature 1: Hotel Booking and Order Food</a:t>
            </a:r>
          </a:p>
        </p:txBody>
      </p:sp>
      <p:sp>
        <p:nvSpPr>
          <p:cNvPr id="10" name="TextBox 9">
            <a:extLst>
              <a:ext uri="{FF2B5EF4-FFF2-40B4-BE49-F238E27FC236}">
                <a16:creationId xmlns:a16="http://schemas.microsoft.com/office/drawing/2014/main" id="{2186BF40-7DCE-ADAB-C97D-EAEE40821362}"/>
              </a:ext>
            </a:extLst>
          </p:cNvPr>
          <p:cNvSpPr txBox="1"/>
          <p:nvPr/>
        </p:nvSpPr>
        <p:spPr>
          <a:xfrm>
            <a:off x="2373026" y="1905380"/>
            <a:ext cx="7631430" cy="4247317"/>
          </a:xfrm>
          <a:prstGeom prst="rect">
            <a:avLst/>
          </a:prstGeom>
          <a:noFill/>
          <a:ln>
            <a:solidFill>
              <a:srgbClr val="F53B3B"/>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Calibri"/>
            </a:endParaRPr>
          </a:p>
          <a:p>
            <a:pPr marL="285750" indent="-285750">
              <a:buFont typeface="Arial"/>
              <a:buChar char="•"/>
            </a:pPr>
            <a:r>
              <a:rPr lang="en-US">
                <a:cs typeface="Calibri"/>
              </a:rPr>
              <a:t>User can book the hotels (including luxury/ 4-star/ 5-star hotels)</a:t>
            </a:r>
            <a:endParaRPr lang="en-US"/>
          </a:p>
          <a:p>
            <a:pPr marL="285750" indent="-285750">
              <a:buFont typeface="Arial"/>
              <a:buChar char="•"/>
            </a:pPr>
            <a:endParaRPr lang="en-US">
              <a:cs typeface="Calibri"/>
            </a:endParaRPr>
          </a:p>
          <a:p>
            <a:pPr marL="285750" indent="-285750">
              <a:buFont typeface="Arial"/>
              <a:buChar char="•"/>
            </a:pPr>
            <a:r>
              <a:rPr lang="en-US">
                <a:cs typeface="Calibri"/>
              </a:rPr>
              <a:t>They can compare multiple hotels before booking.</a:t>
            </a:r>
          </a:p>
          <a:p>
            <a:pPr marL="285750" indent="-285750">
              <a:buFont typeface="Arial"/>
              <a:buChar char="•"/>
            </a:pPr>
            <a:endParaRPr lang="en-US">
              <a:cs typeface="Calibri"/>
            </a:endParaRPr>
          </a:p>
          <a:p>
            <a:pPr marL="285750" indent="-285750">
              <a:buFont typeface="Arial"/>
              <a:buChar char="•"/>
            </a:pPr>
            <a:r>
              <a:rPr lang="en-US">
                <a:cs typeface="Calibri"/>
              </a:rPr>
              <a:t>They can opt for the food if offered by any hotel. In this case they will get an extra discount.</a:t>
            </a:r>
          </a:p>
          <a:p>
            <a:pPr marL="285750" indent="-285750">
              <a:buFont typeface="Arial"/>
              <a:buChar char="•"/>
            </a:pPr>
            <a:endParaRPr lang="en-US">
              <a:cs typeface="Calibri"/>
            </a:endParaRPr>
          </a:p>
          <a:p>
            <a:pPr marL="285750" indent="-285750">
              <a:buFont typeface="Arial"/>
              <a:buChar char="•"/>
            </a:pPr>
            <a:r>
              <a:rPr lang="en-US">
                <a:cs typeface="Calibri"/>
              </a:rPr>
              <a:t>Users need to provide an estimate time of arrival. Based on that food will be delivered to room as soon as users check in to the room.</a:t>
            </a:r>
          </a:p>
          <a:p>
            <a:pPr marL="285750" indent="-285750">
              <a:buFont typeface="Arial"/>
              <a:buChar char="•"/>
            </a:pPr>
            <a:endParaRPr lang="en-US">
              <a:cs typeface="Calibri"/>
            </a:endParaRPr>
          </a:p>
          <a:p>
            <a:pPr marL="285750" indent="-285750">
              <a:buFont typeface="Arial"/>
              <a:buChar char="•"/>
            </a:pPr>
            <a:r>
              <a:rPr lang="en-US">
                <a:cs typeface="Calibri"/>
              </a:rPr>
              <a:t>They can get many offers/deals on the booking.</a:t>
            </a:r>
          </a:p>
          <a:p>
            <a:pPr marL="285750" indent="-285750">
              <a:buFont typeface="Arial"/>
              <a:buChar char="•"/>
            </a:pPr>
            <a:endParaRPr lang="en-US">
              <a:cs typeface="Calibri"/>
            </a:endParaRPr>
          </a:p>
          <a:p>
            <a:pPr marL="285750" indent="-285750">
              <a:buFont typeface="Arial"/>
              <a:buChar char="•"/>
            </a:pPr>
            <a:r>
              <a:rPr lang="en-US">
                <a:cs typeface="Calibri"/>
              </a:rPr>
              <a:t>They can pay using </a:t>
            </a:r>
            <a:r>
              <a:rPr lang="en-US" b="1" err="1">
                <a:solidFill>
                  <a:srgbClr val="FF6566"/>
                </a:solidFill>
                <a:cs typeface="Calibri"/>
              </a:rPr>
              <a:t>dineout</a:t>
            </a:r>
            <a:r>
              <a:rPr lang="en-US" b="1">
                <a:solidFill>
                  <a:srgbClr val="FF6566"/>
                </a:solidFill>
                <a:cs typeface="Calibri"/>
              </a:rPr>
              <a:t> pay</a:t>
            </a:r>
            <a:r>
              <a:rPr lang="en-US">
                <a:cs typeface="Calibri"/>
              </a:rPr>
              <a:t> and they can use </a:t>
            </a:r>
            <a:r>
              <a:rPr lang="en-US" b="1">
                <a:solidFill>
                  <a:srgbClr val="FF6566"/>
                </a:solidFill>
                <a:cs typeface="Calibri"/>
              </a:rPr>
              <a:t>PromoCash</a:t>
            </a:r>
            <a:r>
              <a:rPr lang="en-US">
                <a:cs typeface="Calibri"/>
              </a:rPr>
              <a:t> while paying.</a:t>
            </a:r>
          </a:p>
          <a:p>
            <a:endParaRPr lang="en-US">
              <a:cs typeface="Calibri"/>
            </a:endParaRPr>
          </a:p>
        </p:txBody>
      </p:sp>
      <p:pic>
        <p:nvPicPr>
          <p:cNvPr id="11" name="Picture 11">
            <a:extLst>
              <a:ext uri="{FF2B5EF4-FFF2-40B4-BE49-F238E27FC236}">
                <a16:creationId xmlns:a16="http://schemas.microsoft.com/office/drawing/2014/main" id="{645675EA-21FE-B0E7-4C42-872E54EE3C04}"/>
              </a:ext>
            </a:extLst>
          </p:cNvPr>
          <p:cNvPicPr>
            <a:picLocks noChangeAspect="1"/>
          </p:cNvPicPr>
          <p:nvPr/>
        </p:nvPicPr>
        <p:blipFill>
          <a:blip r:embed="rId2"/>
          <a:stretch>
            <a:fillRect/>
          </a:stretch>
        </p:blipFill>
        <p:spPr>
          <a:xfrm>
            <a:off x="12171961" y="6406542"/>
            <a:ext cx="447889" cy="447675"/>
          </a:xfrm>
          <a:prstGeom prst="rect">
            <a:avLst/>
          </a:prstGeom>
        </p:spPr>
      </p:pic>
    </p:spTree>
    <p:extLst>
      <p:ext uri="{BB962C8B-B14F-4D97-AF65-F5344CB8AC3E}">
        <p14:creationId xmlns:p14="http://schemas.microsoft.com/office/powerpoint/2010/main" val="209151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B7C8101-65D8-4E25-9EEE-86F553E00209}"/>
              </a:ext>
            </a:extLst>
          </p:cNvPr>
          <p:cNvGrpSpPr/>
          <p:nvPr/>
        </p:nvGrpSpPr>
        <p:grpSpPr>
          <a:xfrm>
            <a:off x="2641" y="56924"/>
            <a:ext cx="12615343" cy="601514"/>
            <a:chOff x="32693" y="0"/>
            <a:chExt cx="15479414" cy="740884"/>
          </a:xfrm>
        </p:grpSpPr>
        <p:sp>
          <p:nvSpPr>
            <p:cNvPr id="3" name="Arrow: Notched Right 2">
              <a:extLst>
                <a:ext uri="{FF2B5EF4-FFF2-40B4-BE49-F238E27FC236}">
                  <a16:creationId xmlns:a16="http://schemas.microsoft.com/office/drawing/2014/main" id="{820AE79F-4FE0-4847-B52D-5184B8945550}"/>
                </a:ext>
              </a:extLst>
            </p:cNvPr>
            <p:cNvSpPr/>
            <p:nvPr/>
          </p:nvSpPr>
          <p:spPr>
            <a:xfrm>
              <a:off x="32693" y="0"/>
              <a:ext cx="2711910" cy="738094"/>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4" name="Arrow: Notched Right 3">
              <a:extLst>
                <a:ext uri="{FF2B5EF4-FFF2-40B4-BE49-F238E27FC236}">
                  <a16:creationId xmlns:a16="http://schemas.microsoft.com/office/drawing/2014/main" id="{BE14F684-5EA4-49D2-AD70-CF18A32E6E62}"/>
                </a:ext>
              </a:extLst>
            </p:cNvPr>
            <p:cNvSpPr/>
            <p:nvPr/>
          </p:nvSpPr>
          <p:spPr>
            <a:xfrm>
              <a:off x="2628632" y="2595"/>
              <a:ext cx="2693841" cy="738093"/>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5" name="Arrow: Notched Right 4">
              <a:extLst>
                <a:ext uri="{FF2B5EF4-FFF2-40B4-BE49-F238E27FC236}">
                  <a16:creationId xmlns:a16="http://schemas.microsoft.com/office/drawing/2014/main" id="{C48E56BE-84DC-4E7A-9462-93618D17E05F}"/>
                </a:ext>
              </a:extLst>
            </p:cNvPr>
            <p:cNvSpPr/>
            <p:nvPr/>
          </p:nvSpPr>
          <p:spPr>
            <a:xfrm>
              <a:off x="5232387" y="20721"/>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Features</a:t>
              </a:r>
            </a:p>
          </p:txBody>
        </p:sp>
        <p:sp>
          <p:nvSpPr>
            <p:cNvPr id="6" name="Arrow: Notched Right 5">
              <a:extLst>
                <a:ext uri="{FF2B5EF4-FFF2-40B4-BE49-F238E27FC236}">
                  <a16:creationId xmlns:a16="http://schemas.microsoft.com/office/drawing/2014/main" id="{B3705B8C-1119-4919-9502-C9561432607A}"/>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7" name="Arrow: Notched Right 6">
              <a:extLst>
                <a:ext uri="{FF2B5EF4-FFF2-40B4-BE49-F238E27FC236}">
                  <a16:creationId xmlns:a16="http://schemas.microsoft.com/office/drawing/2014/main" id="{752E8B5B-A240-440A-8067-A46C604AB943}"/>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8" name="Arrow: Notched Right 7">
              <a:extLst>
                <a:ext uri="{FF2B5EF4-FFF2-40B4-BE49-F238E27FC236}">
                  <a16:creationId xmlns:a16="http://schemas.microsoft.com/office/drawing/2014/main" id="{A395C475-63F8-4ECA-AFE8-FAA73D273E12}"/>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pic>
        <p:nvPicPr>
          <p:cNvPr id="2" name="Picture 9">
            <a:extLst>
              <a:ext uri="{FF2B5EF4-FFF2-40B4-BE49-F238E27FC236}">
                <a16:creationId xmlns:a16="http://schemas.microsoft.com/office/drawing/2014/main" id="{6FBADA9A-448B-6773-2CD7-A78377519B5C}"/>
              </a:ext>
            </a:extLst>
          </p:cNvPr>
          <p:cNvPicPr>
            <a:picLocks noChangeAspect="1"/>
          </p:cNvPicPr>
          <p:nvPr/>
        </p:nvPicPr>
        <p:blipFill>
          <a:blip r:embed="rId2"/>
          <a:stretch>
            <a:fillRect/>
          </a:stretch>
        </p:blipFill>
        <p:spPr>
          <a:xfrm>
            <a:off x="12171961" y="6406542"/>
            <a:ext cx="447889" cy="447675"/>
          </a:xfrm>
          <a:prstGeom prst="rect">
            <a:avLst/>
          </a:prstGeom>
        </p:spPr>
      </p:pic>
      <p:pic>
        <p:nvPicPr>
          <p:cNvPr id="11" name="Picture 11" descr="Graphical user interface, application, website&#10;&#10;Description automatically generated">
            <a:extLst>
              <a:ext uri="{FF2B5EF4-FFF2-40B4-BE49-F238E27FC236}">
                <a16:creationId xmlns:a16="http://schemas.microsoft.com/office/drawing/2014/main" id="{2B6507E8-B0EB-3F82-2D50-E84AD34C69A3}"/>
              </a:ext>
            </a:extLst>
          </p:cNvPr>
          <p:cNvPicPr>
            <a:picLocks noChangeAspect="1"/>
          </p:cNvPicPr>
          <p:nvPr/>
        </p:nvPicPr>
        <p:blipFill>
          <a:blip r:embed="rId3"/>
          <a:stretch>
            <a:fillRect/>
          </a:stretch>
        </p:blipFill>
        <p:spPr>
          <a:xfrm>
            <a:off x="3487532" y="783361"/>
            <a:ext cx="2826416" cy="5865167"/>
          </a:xfrm>
          <a:prstGeom prst="rect">
            <a:avLst/>
          </a:prstGeom>
        </p:spPr>
      </p:pic>
      <p:pic>
        <p:nvPicPr>
          <p:cNvPr id="12" name="Picture 12" descr="Graphical user interface, application&#10;&#10;Description automatically generated">
            <a:extLst>
              <a:ext uri="{FF2B5EF4-FFF2-40B4-BE49-F238E27FC236}">
                <a16:creationId xmlns:a16="http://schemas.microsoft.com/office/drawing/2014/main" id="{75EDD119-F876-448B-51E1-6D2D03AABD1C}"/>
              </a:ext>
            </a:extLst>
          </p:cNvPr>
          <p:cNvPicPr>
            <a:picLocks noChangeAspect="1"/>
          </p:cNvPicPr>
          <p:nvPr/>
        </p:nvPicPr>
        <p:blipFill>
          <a:blip r:embed="rId4"/>
          <a:stretch>
            <a:fillRect/>
          </a:stretch>
        </p:blipFill>
        <p:spPr>
          <a:xfrm>
            <a:off x="7818618" y="926835"/>
            <a:ext cx="2721577" cy="5779084"/>
          </a:xfrm>
          <a:prstGeom prst="rect">
            <a:avLst/>
          </a:prstGeom>
        </p:spPr>
      </p:pic>
      <p:pic>
        <p:nvPicPr>
          <p:cNvPr id="14" name="Picture 10" descr="Graphical user interface, text, application, chat or text message&#10;&#10;Description automatically generated">
            <a:extLst>
              <a:ext uri="{FF2B5EF4-FFF2-40B4-BE49-F238E27FC236}">
                <a16:creationId xmlns:a16="http://schemas.microsoft.com/office/drawing/2014/main" id="{D72F584A-274B-1C80-2C35-0AC4193630C3}"/>
              </a:ext>
            </a:extLst>
          </p:cNvPr>
          <p:cNvPicPr>
            <a:picLocks noChangeAspect="1"/>
          </p:cNvPicPr>
          <p:nvPr/>
        </p:nvPicPr>
        <p:blipFill>
          <a:blip r:embed="rId5"/>
          <a:stretch>
            <a:fillRect/>
          </a:stretch>
        </p:blipFill>
        <p:spPr>
          <a:xfrm>
            <a:off x="200413" y="903280"/>
            <a:ext cx="2792898" cy="5800725"/>
          </a:xfrm>
          <a:prstGeom prst="rect">
            <a:avLst/>
          </a:prstGeom>
        </p:spPr>
      </p:pic>
      <p:sp>
        <p:nvSpPr>
          <p:cNvPr id="15" name="TextBox 14">
            <a:extLst>
              <a:ext uri="{FF2B5EF4-FFF2-40B4-BE49-F238E27FC236}">
                <a16:creationId xmlns:a16="http://schemas.microsoft.com/office/drawing/2014/main" id="{414F84AA-061C-4FD6-09CC-D61A40E8ED8F}"/>
              </a:ext>
            </a:extLst>
          </p:cNvPr>
          <p:cNvSpPr txBox="1"/>
          <p:nvPr/>
        </p:nvSpPr>
        <p:spPr>
          <a:xfrm>
            <a:off x="387068" y="3170749"/>
            <a:ext cx="2396026" cy="63128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cxnSp>
        <p:nvCxnSpPr>
          <p:cNvPr id="16" name="Straight Arrow Connector 15">
            <a:extLst>
              <a:ext uri="{FF2B5EF4-FFF2-40B4-BE49-F238E27FC236}">
                <a16:creationId xmlns:a16="http://schemas.microsoft.com/office/drawing/2014/main" id="{12CFC0DD-C07C-5166-8357-23F19A0C0FCC}"/>
              </a:ext>
            </a:extLst>
          </p:cNvPr>
          <p:cNvCxnSpPr/>
          <p:nvPr/>
        </p:nvCxnSpPr>
        <p:spPr>
          <a:xfrm flipV="1">
            <a:off x="2550787" y="3441436"/>
            <a:ext cx="928755" cy="290770"/>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4C5B461E-A47C-9488-558A-F0B2D0084FF8}"/>
              </a:ext>
            </a:extLst>
          </p:cNvPr>
          <p:cNvSpPr txBox="1"/>
          <p:nvPr/>
        </p:nvSpPr>
        <p:spPr>
          <a:xfrm>
            <a:off x="3700372" y="2051661"/>
            <a:ext cx="2410343" cy="1200329"/>
          </a:xfrm>
          <a:prstGeom prst="rect">
            <a:avLst/>
          </a:prstGeom>
          <a:noFill/>
          <a:ln>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dirty="0">
              <a:cs typeface="Calibri"/>
            </a:endParaRPr>
          </a:p>
          <a:p>
            <a:endParaRPr lang="en-US" dirty="0">
              <a:cs typeface="Calibri"/>
            </a:endParaRPr>
          </a:p>
          <a:p>
            <a:endParaRPr lang="en-US" dirty="0">
              <a:cs typeface="Calibri"/>
            </a:endParaRPr>
          </a:p>
        </p:txBody>
      </p:sp>
      <p:sp>
        <p:nvSpPr>
          <p:cNvPr id="19" name="TextBox 18">
            <a:extLst>
              <a:ext uri="{FF2B5EF4-FFF2-40B4-BE49-F238E27FC236}">
                <a16:creationId xmlns:a16="http://schemas.microsoft.com/office/drawing/2014/main" id="{D11A2535-FD58-CBB2-5427-2721F26A4796}"/>
              </a:ext>
            </a:extLst>
          </p:cNvPr>
          <p:cNvSpPr txBox="1"/>
          <p:nvPr/>
        </p:nvSpPr>
        <p:spPr>
          <a:xfrm>
            <a:off x="3715945" y="3586819"/>
            <a:ext cx="2410343" cy="645627"/>
          </a:xfrm>
          <a:prstGeom prst="rect">
            <a:avLst/>
          </a:prstGeom>
          <a:noFill/>
          <a:ln>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B54FEE0D-B410-3D6C-4075-CECCC0B0A85A}"/>
              </a:ext>
            </a:extLst>
          </p:cNvPr>
          <p:cNvSpPr txBox="1"/>
          <p:nvPr/>
        </p:nvSpPr>
        <p:spPr>
          <a:xfrm>
            <a:off x="4863728" y="4576782"/>
            <a:ext cx="1076046" cy="157820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1" name="TextBox 20">
            <a:extLst>
              <a:ext uri="{FF2B5EF4-FFF2-40B4-BE49-F238E27FC236}">
                <a16:creationId xmlns:a16="http://schemas.microsoft.com/office/drawing/2014/main" id="{F090F297-9A2B-7871-CE12-A9D3B9CF6140}"/>
              </a:ext>
            </a:extLst>
          </p:cNvPr>
          <p:cNvSpPr txBox="1"/>
          <p:nvPr/>
        </p:nvSpPr>
        <p:spPr>
          <a:xfrm>
            <a:off x="7976895" y="3974196"/>
            <a:ext cx="2395995" cy="315640"/>
          </a:xfrm>
          <a:prstGeom prst="rect">
            <a:avLst/>
          </a:prstGeom>
          <a:noFill/>
          <a:ln>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2" name="TextBox 21">
            <a:extLst>
              <a:ext uri="{FF2B5EF4-FFF2-40B4-BE49-F238E27FC236}">
                <a16:creationId xmlns:a16="http://schemas.microsoft.com/office/drawing/2014/main" id="{EB2F4BAA-2B52-C73B-9B94-EF55A9CA7752}"/>
              </a:ext>
            </a:extLst>
          </p:cNvPr>
          <p:cNvSpPr txBox="1"/>
          <p:nvPr/>
        </p:nvSpPr>
        <p:spPr>
          <a:xfrm>
            <a:off x="7970666" y="4418961"/>
            <a:ext cx="2395995" cy="315640"/>
          </a:xfrm>
          <a:prstGeom prst="rect">
            <a:avLst/>
          </a:prstGeom>
          <a:noFill/>
          <a:ln>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cxnSp>
        <p:nvCxnSpPr>
          <p:cNvPr id="23" name="Straight Arrow Connector 22">
            <a:extLst>
              <a:ext uri="{FF2B5EF4-FFF2-40B4-BE49-F238E27FC236}">
                <a16:creationId xmlns:a16="http://schemas.microsoft.com/office/drawing/2014/main" id="{08CB74B2-AEAD-71D8-3670-B51B3B85020D}"/>
              </a:ext>
            </a:extLst>
          </p:cNvPr>
          <p:cNvCxnSpPr>
            <a:cxnSpLocks/>
          </p:cNvCxnSpPr>
          <p:nvPr/>
        </p:nvCxnSpPr>
        <p:spPr>
          <a:xfrm>
            <a:off x="10172850" y="4636085"/>
            <a:ext cx="957471" cy="584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9928B8D8-ECD0-3A18-CDBF-1BA241E42ED6}"/>
              </a:ext>
            </a:extLst>
          </p:cNvPr>
          <p:cNvCxnSpPr>
            <a:cxnSpLocks/>
          </p:cNvCxnSpPr>
          <p:nvPr/>
        </p:nvCxnSpPr>
        <p:spPr>
          <a:xfrm flipV="1">
            <a:off x="5606920" y="1777151"/>
            <a:ext cx="856966" cy="2477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4C84BC7-14CC-3485-634A-27BA31213FD9}"/>
              </a:ext>
            </a:extLst>
          </p:cNvPr>
          <p:cNvCxnSpPr>
            <a:cxnSpLocks/>
          </p:cNvCxnSpPr>
          <p:nvPr/>
        </p:nvCxnSpPr>
        <p:spPr>
          <a:xfrm flipV="1">
            <a:off x="5879615" y="5435708"/>
            <a:ext cx="1933811" cy="419896"/>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EFF1F10-23AC-6D51-5C30-D94619B66DFB}"/>
              </a:ext>
            </a:extLst>
          </p:cNvPr>
          <p:cNvCxnSpPr>
            <a:cxnSpLocks/>
          </p:cNvCxnSpPr>
          <p:nvPr/>
        </p:nvCxnSpPr>
        <p:spPr>
          <a:xfrm flipV="1">
            <a:off x="5678497" y="3312310"/>
            <a:ext cx="856966" cy="2477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D3D06C3-45A3-D96E-1818-98BD7DBA7D98}"/>
              </a:ext>
            </a:extLst>
          </p:cNvPr>
          <p:cNvCxnSpPr>
            <a:cxnSpLocks/>
          </p:cNvCxnSpPr>
          <p:nvPr/>
        </p:nvCxnSpPr>
        <p:spPr>
          <a:xfrm flipV="1">
            <a:off x="10100635" y="3470129"/>
            <a:ext cx="943113" cy="577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1AFADCD1-A774-BF5D-0A8C-97A340B6AE41}"/>
              </a:ext>
            </a:extLst>
          </p:cNvPr>
          <p:cNvSpPr txBox="1"/>
          <p:nvPr/>
        </p:nvSpPr>
        <p:spPr>
          <a:xfrm>
            <a:off x="6470550" y="1348644"/>
            <a:ext cx="1305737" cy="83099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Recommended hotels as per user hotels booking history</a:t>
            </a:r>
          </a:p>
        </p:txBody>
      </p:sp>
      <p:sp>
        <p:nvSpPr>
          <p:cNvPr id="29" name="TextBox 28">
            <a:extLst>
              <a:ext uri="{FF2B5EF4-FFF2-40B4-BE49-F238E27FC236}">
                <a16:creationId xmlns:a16="http://schemas.microsoft.com/office/drawing/2014/main" id="{CD2D68A8-EC0D-62C3-5F72-D7F4F91B5DDA}"/>
              </a:ext>
            </a:extLst>
          </p:cNvPr>
          <p:cNvSpPr txBox="1"/>
          <p:nvPr/>
        </p:nvSpPr>
        <p:spPr>
          <a:xfrm>
            <a:off x="6556600" y="3113359"/>
            <a:ext cx="1047351"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Deals on hotel bookings</a:t>
            </a:r>
            <a:endParaRPr lang="en-US" sz="1200">
              <a:cs typeface="Calibri"/>
            </a:endParaRPr>
          </a:p>
        </p:txBody>
      </p:sp>
      <p:sp>
        <p:nvSpPr>
          <p:cNvPr id="30" name="TextBox 29">
            <a:extLst>
              <a:ext uri="{FF2B5EF4-FFF2-40B4-BE49-F238E27FC236}">
                <a16:creationId xmlns:a16="http://schemas.microsoft.com/office/drawing/2014/main" id="{41BF5C37-1BDB-7D57-5DB1-0542F61BB210}"/>
              </a:ext>
            </a:extLst>
          </p:cNvPr>
          <p:cNvSpPr txBox="1"/>
          <p:nvPr/>
        </p:nvSpPr>
        <p:spPr>
          <a:xfrm>
            <a:off x="10817753" y="2969886"/>
            <a:ext cx="1391686" cy="46166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User can book the hotel using this tab</a:t>
            </a:r>
          </a:p>
        </p:txBody>
      </p:sp>
      <p:sp>
        <p:nvSpPr>
          <p:cNvPr id="31" name="TextBox 30">
            <a:extLst>
              <a:ext uri="{FF2B5EF4-FFF2-40B4-BE49-F238E27FC236}">
                <a16:creationId xmlns:a16="http://schemas.microsoft.com/office/drawing/2014/main" id="{FDC989A1-8B25-5F1B-821B-73D462A98905}"/>
              </a:ext>
            </a:extLst>
          </p:cNvPr>
          <p:cNvSpPr txBox="1"/>
          <p:nvPr/>
        </p:nvSpPr>
        <p:spPr>
          <a:xfrm>
            <a:off x="11162142" y="4648519"/>
            <a:ext cx="1305602" cy="156966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User can order food based on estimated arrival time the food will be delivered to room, if user opt for this, they will get extra discount</a:t>
            </a:r>
            <a:endParaRPr lang="en-US" sz="1200" dirty="0">
              <a:cs typeface="Calibri"/>
            </a:endParaRPr>
          </a:p>
        </p:txBody>
      </p:sp>
    </p:spTree>
    <p:extLst>
      <p:ext uri="{BB962C8B-B14F-4D97-AF65-F5344CB8AC3E}">
        <p14:creationId xmlns:p14="http://schemas.microsoft.com/office/powerpoint/2010/main" val="316112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croll: Vertical 250">
            <a:extLst>
              <a:ext uri="{FF2B5EF4-FFF2-40B4-BE49-F238E27FC236}">
                <a16:creationId xmlns:a16="http://schemas.microsoft.com/office/drawing/2014/main" id="{F80F51C3-3BE8-52B7-F5A8-E4822BDFA585}"/>
              </a:ext>
            </a:extLst>
          </p:cNvPr>
          <p:cNvSpPr/>
          <p:nvPr/>
        </p:nvSpPr>
        <p:spPr>
          <a:xfrm>
            <a:off x="7956520" y="1768777"/>
            <a:ext cx="4122739" cy="4356154"/>
          </a:xfrm>
          <a:prstGeom prst="verticalScroll">
            <a:avLst/>
          </a:prstGeom>
          <a:solidFill>
            <a:srgbClr val="FF6566"/>
          </a:solidFill>
          <a:ln>
            <a:solidFill>
              <a:srgbClr val="F7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C3E479-4B9B-45F8-A7A7-BEBCA3F2D0BE}"/>
              </a:ext>
            </a:extLst>
          </p:cNvPr>
          <p:cNvSpPr txBox="1"/>
          <p:nvPr/>
        </p:nvSpPr>
        <p:spPr>
          <a:xfrm>
            <a:off x="8627204" y="2615304"/>
            <a:ext cx="2853863" cy="2862322"/>
          </a:xfrm>
          <a:prstGeom prst="rect">
            <a:avLst/>
          </a:prstGeom>
          <a:noFill/>
        </p:spPr>
        <p:txBody>
          <a:bodyPr wrap="square" lIns="91440" tIns="45720" rIns="91440" bIns="45720" rtlCol="0" anchor="t">
            <a:spAutoFit/>
          </a:bodyPr>
          <a:lstStyle/>
          <a:p>
            <a:pPr marL="342900" lvl="0" indent="-342900" algn="l" rtl="0">
              <a:buFont typeface="Arial"/>
              <a:buChar char="•"/>
            </a:pPr>
            <a:r>
              <a:rPr lang="en-US" sz="2000" b="1">
                <a:latin typeface="Calibri"/>
                <a:ea typeface="Arial"/>
                <a:cs typeface="Arial"/>
              </a:rPr>
              <a:t>Birthday celebrations​</a:t>
            </a:r>
            <a:endParaRPr lang="en-US" sz="2000" b="1">
              <a:cs typeface="Arial"/>
            </a:endParaRPr>
          </a:p>
          <a:p>
            <a:pPr marL="342900" indent="-342900">
              <a:buFont typeface="Arial"/>
              <a:buChar char="•"/>
            </a:pPr>
            <a:endParaRPr lang="en-US" sz="2000" b="1">
              <a:latin typeface="Calibri"/>
              <a:ea typeface="Arial"/>
              <a:cs typeface="Arial"/>
            </a:endParaRPr>
          </a:p>
          <a:p>
            <a:pPr marL="342900" lvl="0" indent="-342900" algn="l" rtl="0">
              <a:buFont typeface="Arial"/>
              <a:buChar char="•"/>
            </a:pPr>
            <a:r>
              <a:rPr lang="en-US" sz="2000" b="1">
                <a:latin typeface="Calibri"/>
                <a:ea typeface="Arial"/>
                <a:cs typeface="Arial"/>
              </a:rPr>
              <a:t>Anniversaries​</a:t>
            </a:r>
          </a:p>
          <a:p>
            <a:pPr marL="342900" indent="-342900">
              <a:buFont typeface="Arial"/>
              <a:buChar char="•"/>
            </a:pPr>
            <a:endParaRPr lang="en-US" sz="2000" b="1">
              <a:latin typeface="Calibri"/>
              <a:ea typeface="Arial"/>
              <a:cs typeface="Arial"/>
            </a:endParaRPr>
          </a:p>
          <a:p>
            <a:pPr marL="342900" lvl="0" indent="-342900" algn="l">
              <a:buFont typeface="Arial"/>
              <a:buChar char="•"/>
            </a:pPr>
            <a:r>
              <a:rPr lang="en-US" sz="2000" b="1">
                <a:latin typeface="Calibri"/>
                <a:ea typeface="Arial"/>
                <a:cs typeface="Arial"/>
              </a:rPr>
              <a:t>Engagement​</a:t>
            </a:r>
            <a:endParaRPr lang="en-US" sz="2000" b="1">
              <a:cs typeface="Calibri"/>
            </a:endParaRPr>
          </a:p>
          <a:p>
            <a:pPr marL="342900" indent="-342900">
              <a:buFont typeface="Arial"/>
              <a:buChar char="•"/>
            </a:pPr>
            <a:endParaRPr lang="en-US" sz="2000" b="1">
              <a:latin typeface="Calibri"/>
              <a:ea typeface="Arial"/>
              <a:cs typeface="Arial"/>
            </a:endParaRPr>
          </a:p>
          <a:p>
            <a:pPr marL="342900" lvl="0" indent="-342900" algn="l">
              <a:buFont typeface="Arial"/>
              <a:buChar char="•"/>
            </a:pPr>
            <a:r>
              <a:rPr lang="en-US" sz="2000" b="1">
                <a:latin typeface="Calibri"/>
                <a:ea typeface="Arial"/>
                <a:cs typeface="Arial"/>
              </a:rPr>
              <a:t>Kitty Parties​</a:t>
            </a:r>
            <a:endParaRPr lang="en-US" sz="2000" b="1">
              <a:cs typeface="Calibri"/>
            </a:endParaRPr>
          </a:p>
          <a:p>
            <a:pPr marL="342900" indent="-342900">
              <a:buFont typeface="Arial"/>
              <a:buChar char="•"/>
            </a:pPr>
            <a:endParaRPr lang="en-US" sz="2000" b="1">
              <a:latin typeface="Calibri"/>
              <a:ea typeface="Arial"/>
              <a:cs typeface="Arial"/>
            </a:endParaRPr>
          </a:p>
          <a:p>
            <a:pPr marL="342900" lvl="0" indent="-342900" algn="l">
              <a:buFont typeface="Arial"/>
              <a:buChar char="•"/>
            </a:pPr>
            <a:r>
              <a:rPr lang="en-US" sz="2000" b="1">
                <a:latin typeface="Calibri"/>
                <a:ea typeface="Arial"/>
                <a:cs typeface="Arial"/>
              </a:rPr>
              <a:t>Etc.​</a:t>
            </a:r>
            <a:endParaRPr lang="en-US" sz="2000" b="1">
              <a:cs typeface="Calibri"/>
            </a:endParaRPr>
          </a:p>
        </p:txBody>
      </p:sp>
      <p:sp>
        <p:nvSpPr>
          <p:cNvPr id="3" name="TextBox 2">
            <a:extLst>
              <a:ext uri="{FF2B5EF4-FFF2-40B4-BE49-F238E27FC236}">
                <a16:creationId xmlns:a16="http://schemas.microsoft.com/office/drawing/2014/main" id="{A20B9FE7-AF1F-470C-BBC6-4FF3DCD5F36C}"/>
              </a:ext>
            </a:extLst>
          </p:cNvPr>
          <p:cNvSpPr txBox="1"/>
          <p:nvPr/>
        </p:nvSpPr>
        <p:spPr>
          <a:xfrm>
            <a:off x="3030580" y="731443"/>
            <a:ext cx="6210659" cy="567405"/>
          </a:xfrm>
          <a:prstGeom prst="rect">
            <a:avLst/>
          </a:prstGeom>
          <a:noFill/>
        </p:spPr>
        <p:txBody>
          <a:bodyPr wrap="square" lIns="74239" tIns="37119" rIns="74239" bIns="37119" rtlCol="0" anchor="t">
            <a:spAutoFit/>
          </a:bodyPr>
          <a:lstStyle/>
          <a:p>
            <a:pPr algn="ctr"/>
            <a:r>
              <a:rPr lang="en-US" sz="3200" b="1" dirty="0">
                <a:solidFill>
                  <a:srgbClr val="FF6566"/>
                </a:solidFill>
                <a:ea typeface="Calibri" panose="020F0502020204030204" pitchFamily="34" charset="0"/>
                <a:cs typeface="Aharoni"/>
              </a:rPr>
              <a:t>Feature 2: Banquets and Venues</a:t>
            </a:r>
            <a:endParaRPr lang="en-US" sz="3200" b="1" u="sng" dirty="0">
              <a:solidFill>
                <a:srgbClr val="FF6566"/>
              </a:solidFill>
              <a:latin typeface="Calibri"/>
              <a:ea typeface="Calibri" panose="020F0502020204030204" pitchFamily="34" charset="0"/>
              <a:cs typeface="Aharoni"/>
            </a:endParaRPr>
          </a:p>
        </p:txBody>
      </p:sp>
      <p:grpSp>
        <p:nvGrpSpPr>
          <p:cNvPr id="11" name="Group 10">
            <a:extLst>
              <a:ext uri="{FF2B5EF4-FFF2-40B4-BE49-F238E27FC236}">
                <a16:creationId xmlns:a16="http://schemas.microsoft.com/office/drawing/2014/main" id="{4A0002B2-F904-4CB9-69DE-0A48984883F2}"/>
              </a:ext>
            </a:extLst>
          </p:cNvPr>
          <p:cNvGrpSpPr/>
          <p:nvPr/>
        </p:nvGrpSpPr>
        <p:grpSpPr>
          <a:xfrm>
            <a:off x="5064" y="42208"/>
            <a:ext cx="12615339" cy="577618"/>
            <a:chOff x="32693" y="0"/>
            <a:chExt cx="15479414" cy="740884"/>
          </a:xfrm>
        </p:grpSpPr>
        <p:sp>
          <p:nvSpPr>
            <p:cNvPr id="5" name="Arrow: Notched Right 4">
              <a:extLst>
                <a:ext uri="{FF2B5EF4-FFF2-40B4-BE49-F238E27FC236}">
                  <a16:creationId xmlns:a16="http://schemas.microsoft.com/office/drawing/2014/main" id="{150F1474-44C2-B32D-9F15-30FB4822F88B}"/>
                </a:ext>
              </a:extLst>
            </p:cNvPr>
            <p:cNvSpPr/>
            <p:nvPr/>
          </p:nvSpPr>
          <p:spPr>
            <a:xfrm>
              <a:off x="32693" y="0"/>
              <a:ext cx="2657701" cy="739595"/>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6" name="Arrow: Notched Right 5">
              <a:extLst>
                <a:ext uri="{FF2B5EF4-FFF2-40B4-BE49-F238E27FC236}">
                  <a16:creationId xmlns:a16="http://schemas.microsoft.com/office/drawing/2014/main" id="{16EAA9D2-B17F-E990-00AB-857F745E6F44}"/>
                </a:ext>
              </a:extLst>
            </p:cNvPr>
            <p:cNvSpPr/>
            <p:nvPr/>
          </p:nvSpPr>
          <p:spPr>
            <a:xfrm>
              <a:off x="2628633"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7" name="Arrow: Notched Right 6">
              <a:extLst>
                <a:ext uri="{FF2B5EF4-FFF2-40B4-BE49-F238E27FC236}">
                  <a16:creationId xmlns:a16="http://schemas.microsoft.com/office/drawing/2014/main" id="{ADD82EF9-241A-CF79-F98A-A160A7FD48D1}"/>
                </a:ext>
              </a:extLst>
            </p:cNvPr>
            <p:cNvSpPr/>
            <p:nvPr/>
          </p:nvSpPr>
          <p:spPr>
            <a:xfrm>
              <a:off x="5232387" y="20721"/>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Features</a:t>
              </a:r>
            </a:p>
          </p:txBody>
        </p:sp>
        <p:sp>
          <p:nvSpPr>
            <p:cNvPr id="8" name="Arrow: Notched Right 7">
              <a:extLst>
                <a:ext uri="{FF2B5EF4-FFF2-40B4-BE49-F238E27FC236}">
                  <a16:creationId xmlns:a16="http://schemas.microsoft.com/office/drawing/2014/main" id="{2BED78E6-3D62-AE6C-D181-8572276D6A68}"/>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9" name="Arrow: Notched Right 8">
              <a:extLst>
                <a:ext uri="{FF2B5EF4-FFF2-40B4-BE49-F238E27FC236}">
                  <a16:creationId xmlns:a16="http://schemas.microsoft.com/office/drawing/2014/main" id="{54E0097B-98D5-03C6-642B-1E57C9154CA3}"/>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10" name="Arrow: Notched Right 9">
              <a:extLst>
                <a:ext uri="{FF2B5EF4-FFF2-40B4-BE49-F238E27FC236}">
                  <a16:creationId xmlns:a16="http://schemas.microsoft.com/office/drawing/2014/main" id="{55C54518-23F3-98C9-3840-083951345527}"/>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sp>
        <p:nvSpPr>
          <p:cNvPr id="4" name="TextBox 3">
            <a:extLst>
              <a:ext uri="{FF2B5EF4-FFF2-40B4-BE49-F238E27FC236}">
                <a16:creationId xmlns:a16="http://schemas.microsoft.com/office/drawing/2014/main" id="{3508DE3F-BC9A-4DD7-8981-97F47204211E}"/>
              </a:ext>
            </a:extLst>
          </p:cNvPr>
          <p:cNvSpPr txBox="1"/>
          <p:nvPr/>
        </p:nvSpPr>
        <p:spPr>
          <a:xfrm>
            <a:off x="409852" y="2504386"/>
            <a:ext cx="6221783" cy="3693319"/>
          </a:xfrm>
          <a:prstGeom prst="rect">
            <a:avLst/>
          </a:prstGeom>
          <a:noFill/>
          <a:ln>
            <a:solidFill>
              <a:srgbClr val="F53B3B"/>
            </a:solidFill>
            <a:prstDash val="dash"/>
          </a:ln>
        </p:spPr>
        <p:txBody>
          <a:bodyPr wrap="square" lIns="91440" tIns="45720" rIns="91440" bIns="45720" rtlCol="0" anchor="t">
            <a:spAutoFit/>
          </a:bodyPr>
          <a:lstStyle/>
          <a:p>
            <a:pPr marL="285750" indent="-285750">
              <a:buFont typeface="Arial" panose="020B0604020202020204" pitchFamily="34" charset="0"/>
              <a:buChar char="•"/>
            </a:pPr>
            <a:endParaRPr lang="en-US"/>
          </a:p>
          <a:p>
            <a:pPr marL="285750" indent="-285750" algn="l">
              <a:buFont typeface="Arial" panose="020B0604020202020204" pitchFamily="34" charset="0"/>
              <a:buChar char="•"/>
            </a:pPr>
            <a:r>
              <a:rPr lang="en-US"/>
              <a:t>Users can book the banquets and venues for the even.</a:t>
            </a:r>
            <a:endParaRPr lang="en-US">
              <a:cs typeface="Calibri" panose="020F0502020204030204"/>
            </a:endParaRPr>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They can compare multiple banquets before booking.</a:t>
            </a:r>
            <a:endParaRPr lang="en-US">
              <a:cs typeface="Calibri"/>
            </a:endParaRPr>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They can opt for the decoration service-in this case they will get extra discounts.</a:t>
            </a:r>
            <a:endParaRPr lang="en-US">
              <a:cs typeface="Calibri"/>
            </a:endParaRPr>
          </a:p>
          <a:p>
            <a:pPr marL="285750" indent="-285750" algn="l">
              <a:buFont typeface="Arial" panose="020B0604020202020204" pitchFamily="34" charset="0"/>
              <a:buChar char="•"/>
            </a:pPr>
            <a:endParaRPr lang="en-US"/>
          </a:p>
          <a:p>
            <a:pPr marL="285750" indent="-285750">
              <a:buFont typeface="Arial"/>
              <a:buChar char="•"/>
            </a:pPr>
            <a:r>
              <a:rPr lang="en-US">
                <a:cs typeface="Calibri"/>
              </a:rPr>
              <a:t>They can get many offers/deals on the booking.</a:t>
            </a:r>
          </a:p>
          <a:p>
            <a:pPr marL="285750" indent="-285750">
              <a:buFont typeface="Arial"/>
              <a:buChar char="•"/>
            </a:pPr>
            <a:endParaRPr lang="en-US">
              <a:cs typeface="Calibri"/>
            </a:endParaRPr>
          </a:p>
          <a:p>
            <a:pPr marL="285750" indent="-285750">
              <a:buFont typeface="Arial"/>
              <a:buChar char="•"/>
            </a:pPr>
            <a:r>
              <a:rPr lang="en-US">
                <a:cs typeface="Calibri"/>
              </a:rPr>
              <a:t>They can pay using </a:t>
            </a:r>
            <a:r>
              <a:rPr lang="en-US" b="1" err="1">
                <a:solidFill>
                  <a:srgbClr val="FF6566"/>
                </a:solidFill>
                <a:cs typeface="Calibri"/>
              </a:rPr>
              <a:t>dineout</a:t>
            </a:r>
            <a:r>
              <a:rPr lang="en-US" b="1">
                <a:solidFill>
                  <a:srgbClr val="FF6566"/>
                </a:solidFill>
                <a:cs typeface="Calibri"/>
              </a:rPr>
              <a:t> pay</a:t>
            </a:r>
            <a:r>
              <a:rPr lang="en-US">
                <a:cs typeface="Calibri"/>
              </a:rPr>
              <a:t> and they can use </a:t>
            </a:r>
            <a:r>
              <a:rPr lang="en-US" b="1">
                <a:solidFill>
                  <a:srgbClr val="FF6566"/>
                </a:solidFill>
                <a:cs typeface="Calibri"/>
              </a:rPr>
              <a:t>PromoCash</a:t>
            </a:r>
            <a:r>
              <a:rPr lang="en-US">
                <a:cs typeface="Calibri"/>
              </a:rPr>
              <a:t> while paying.</a:t>
            </a:r>
          </a:p>
          <a:p>
            <a:endParaRPr lang="en-US">
              <a:cs typeface="Calibri"/>
            </a:endParaRPr>
          </a:p>
        </p:txBody>
      </p:sp>
      <p:pic>
        <p:nvPicPr>
          <p:cNvPr id="12" name="Picture 12">
            <a:extLst>
              <a:ext uri="{FF2B5EF4-FFF2-40B4-BE49-F238E27FC236}">
                <a16:creationId xmlns:a16="http://schemas.microsoft.com/office/drawing/2014/main" id="{8D83804C-ADF9-E319-E5B7-0081F3DE8AF6}"/>
              </a:ext>
            </a:extLst>
          </p:cNvPr>
          <p:cNvPicPr>
            <a:picLocks noChangeAspect="1"/>
          </p:cNvPicPr>
          <p:nvPr/>
        </p:nvPicPr>
        <p:blipFill>
          <a:blip r:embed="rId2"/>
          <a:stretch>
            <a:fillRect/>
          </a:stretch>
        </p:blipFill>
        <p:spPr>
          <a:xfrm>
            <a:off x="12171961" y="6406542"/>
            <a:ext cx="447889" cy="447675"/>
          </a:xfrm>
          <a:prstGeom prst="rect">
            <a:avLst/>
          </a:prstGeom>
        </p:spPr>
      </p:pic>
    </p:spTree>
    <p:extLst>
      <p:ext uri="{BB962C8B-B14F-4D97-AF65-F5344CB8AC3E}">
        <p14:creationId xmlns:p14="http://schemas.microsoft.com/office/powerpoint/2010/main" val="377954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 name="Diagram 730">
            <a:extLst>
              <a:ext uri="{FF2B5EF4-FFF2-40B4-BE49-F238E27FC236}">
                <a16:creationId xmlns:a16="http://schemas.microsoft.com/office/drawing/2014/main" id="{96B6FD2E-8CC2-35F4-BD33-F00994F87126}"/>
              </a:ext>
            </a:extLst>
          </p:cNvPr>
          <p:cNvGraphicFramePr/>
          <p:nvPr>
            <p:extLst>
              <p:ext uri="{D42A27DB-BD31-4B8C-83A1-F6EECF244321}">
                <p14:modId xmlns:p14="http://schemas.microsoft.com/office/powerpoint/2010/main" val="150636797"/>
              </p:ext>
            </p:extLst>
          </p:nvPr>
        </p:nvGraphicFramePr>
        <p:xfrm>
          <a:off x="831761" y="1542781"/>
          <a:ext cx="10638807" cy="4496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47" name="Group 1046">
            <a:extLst>
              <a:ext uri="{FF2B5EF4-FFF2-40B4-BE49-F238E27FC236}">
                <a16:creationId xmlns:a16="http://schemas.microsoft.com/office/drawing/2014/main" id="{9A49EC9E-1068-28F8-DF1E-2CD7709CCC43}"/>
              </a:ext>
            </a:extLst>
          </p:cNvPr>
          <p:cNvGrpSpPr/>
          <p:nvPr/>
        </p:nvGrpSpPr>
        <p:grpSpPr>
          <a:xfrm>
            <a:off x="2641" y="42208"/>
            <a:ext cx="12615333" cy="601514"/>
            <a:chOff x="32693" y="0"/>
            <a:chExt cx="15479414" cy="740884"/>
          </a:xfrm>
        </p:grpSpPr>
        <p:sp>
          <p:nvSpPr>
            <p:cNvPr id="1041" name="Arrow: Notched Right 1040">
              <a:extLst>
                <a:ext uri="{FF2B5EF4-FFF2-40B4-BE49-F238E27FC236}">
                  <a16:creationId xmlns:a16="http://schemas.microsoft.com/office/drawing/2014/main" id="{5E43CAFF-BC25-FF33-C550-D89028489DC2}"/>
                </a:ext>
              </a:extLst>
            </p:cNvPr>
            <p:cNvSpPr/>
            <p:nvPr/>
          </p:nvSpPr>
          <p:spPr>
            <a:xfrm>
              <a:off x="32693" y="0"/>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1042" name="Arrow: Notched Right 1041">
              <a:extLst>
                <a:ext uri="{FF2B5EF4-FFF2-40B4-BE49-F238E27FC236}">
                  <a16:creationId xmlns:a16="http://schemas.microsoft.com/office/drawing/2014/main" id="{3C0AAE3E-6916-45A2-5047-03FA6F3D1509}"/>
                </a:ext>
              </a:extLst>
            </p:cNvPr>
            <p:cNvSpPr/>
            <p:nvPr/>
          </p:nvSpPr>
          <p:spPr>
            <a:xfrm>
              <a:off x="2628633"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1043" name="Arrow: Notched Right 1042">
              <a:extLst>
                <a:ext uri="{FF2B5EF4-FFF2-40B4-BE49-F238E27FC236}">
                  <a16:creationId xmlns:a16="http://schemas.microsoft.com/office/drawing/2014/main" id="{319D146A-BDF7-AF0A-4D13-16E1876DB22E}"/>
                </a:ext>
              </a:extLst>
            </p:cNvPr>
            <p:cNvSpPr/>
            <p:nvPr/>
          </p:nvSpPr>
          <p:spPr>
            <a:xfrm>
              <a:off x="5232387" y="20721"/>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Features</a:t>
              </a:r>
            </a:p>
          </p:txBody>
        </p:sp>
        <p:sp>
          <p:nvSpPr>
            <p:cNvPr id="1044" name="Arrow: Notched Right 1043">
              <a:extLst>
                <a:ext uri="{FF2B5EF4-FFF2-40B4-BE49-F238E27FC236}">
                  <a16:creationId xmlns:a16="http://schemas.microsoft.com/office/drawing/2014/main" id="{7C377997-EC24-6F73-508A-AD7CD588C7B0}"/>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1045" name="Arrow: Notched Right 1044">
              <a:extLst>
                <a:ext uri="{FF2B5EF4-FFF2-40B4-BE49-F238E27FC236}">
                  <a16:creationId xmlns:a16="http://schemas.microsoft.com/office/drawing/2014/main" id="{A0C4D53B-8844-5102-8FD9-DF826FB0B766}"/>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1046" name="Arrow: Notched Right 1045">
              <a:extLst>
                <a:ext uri="{FF2B5EF4-FFF2-40B4-BE49-F238E27FC236}">
                  <a16:creationId xmlns:a16="http://schemas.microsoft.com/office/drawing/2014/main" id="{B169CAA3-A85C-B78F-898A-9D666511F101}"/>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pic>
        <p:nvPicPr>
          <p:cNvPr id="17" name="Picture 17">
            <a:extLst>
              <a:ext uri="{FF2B5EF4-FFF2-40B4-BE49-F238E27FC236}">
                <a16:creationId xmlns:a16="http://schemas.microsoft.com/office/drawing/2014/main" id="{F1C13A3E-45CC-825E-6220-EEB5C5B619F3}"/>
              </a:ext>
            </a:extLst>
          </p:cNvPr>
          <p:cNvPicPr>
            <a:picLocks noChangeAspect="1"/>
          </p:cNvPicPr>
          <p:nvPr/>
        </p:nvPicPr>
        <p:blipFill>
          <a:blip r:embed="rId7"/>
          <a:stretch>
            <a:fillRect/>
          </a:stretch>
        </p:blipFill>
        <p:spPr>
          <a:xfrm>
            <a:off x="12171961" y="6406542"/>
            <a:ext cx="447889" cy="447675"/>
          </a:xfrm>
          <a:prstGeom prst="rect">
            <a:avLst/>
          </a:prstGeom>
        </p:spPr>
      </p:pic>
    </p:spTree>
    <p:extLst>
      <p:ext uri="{BB962C8B-B14F-4D97-AF65-F5344CB8AC3E}">
        <p14:creationId xmlns:p14="http://schemas.microsoft.com/office/powerpoint/2010/main" val="307012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B7C8101-65D8-4E25-9EEE-86F553E00209}"/>
              </a:ext>
            </a:extLst>
          </p:cNvPr>
          <p:cNvGrpSpPr/>
          <p:nvPr/>
        </p:nvGrpSpPr>
        <p:grpSpPr>
          <a:xfrm>
            <a:off x="2641" y="56924"/>
            <a:ext cx="12615343" cy="601514"/>
            <a:chOff x="32693" y="0"/>
            <a:chExt cx="15479414" cy="740884"/>
          </a:xfrm>
        </p:grpSpPr>
        <p:sp>
          <p:nvSpPr>
            <p:cNvPr id="3" name="Arrow: Notched Right 2">
              <a:extLst>
                <a:ext uri="{FF2B5EF4-FFF2-40B4-BE49-F238E27FC236}">
                  <a16:creationId xmlns:a16="http://schemas.microsoft.com/office/drawing/2014/main" id="{820AE79F-4FE0-4847-B52D-5184B8945550}"/>
                </a:ext>
              </a:extLst>
            </p:cNvPr>
            <p:cNvSpPr/>
            <p:nvPr/>
          </p:nvSpPr>
          <p:spPr>
            <a:xfrm>
              <a:off x="32693" y="0"/>
              <a:ext cx="2711910" cy="738094"/>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4" name="Arrow: Notched Right 3">
              <a:extLst>
                <a:ext uri="{FF2B5EF4-FFF2-40B4-BE49-F238E27FC236}">
                  <a16:creationId xmlns:a16="http://schemas.microsoft.com/office/drawing/2014/main" id="{BE14F684-5EA4-49D2-AD70-CF18A32E6E62}"/>
                </a:ext>
              </a:extLst>
            </p:cNvPr>
            <p:cNvSpPr/>
            <p:nvPr/>
          </p:nvSpPr>
          <p:spPr>
            <a:xfrm>
              <a:off x="2628632" y="2595"/>
              <a:ext cx="2693841" cy="738093"/>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5" name="Arrow: Notched Right 4">
              <a:extLst>
                <a:ext uri="{FF2B5EF4-FFF2-40B4-BE49-F238E27FC236}">
                  <a16:creationId xmlns:a16="http://schemas.microsoft.com/office/drawing/2014/main" id="{C48E56BE-84DC-4E7A-9462-93618D17E05F}"/>
                </a:ext>
              </a:extLst>
            </p:cNvPr>
            <p:cNvSpPr/>
            <p:nvPr/>
          </p:nvSpPr>
          <p:spPr>
            <a:xfrm>
              <a:off x="5232387" y="20721"/>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Features</a:t>
              </a:r>
            </a:p>
          </p:txBody>
        </p:sp>
        <p:sp>
          <p:nvSpPr>
            <p:cNvPr id="6" name="Arrow: Notched Right 5">
              <a:extLst>
                <a:ext uri="{FF2B5EF4-FFF2-40B4-BE49-F238E27FC236}">
                  <a16:creationId xmlns:a16="http://schemas.microsoft.com/office/drawing/2014/main" id="{B3705B8C-1119-4919-9502-C9561432607A}"/>
                </a:ext>
              </a:extLst>
            </p:cNvPr>
            <p:cNvSpPr/>
            <p:nvPr/>
          </p:nvSpPr>
          <p:spPr>
            <a:xfrm>
              <a:off x="7778235" y="390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Prioritization</a:t>
              </a:r>
              <a:endParaRPr lang="en-US" sz="1461">
                <a:solidFill>
                  <a:schemeClr val="tx1"/>
                </a:solidFill>
              </a:endParaRPr>
            </a:p>
          </p:txBody>
        </p:sp>
        <p:sp>
          <p:nvSpPr>
            <p:cNvPr id="7" name="Arrow: Notched Right 6">
              <a:extLst>
                <a:ext uri="{FF2B5EF4-FFF2-40B4-BE49-F238E27FC236}">
                  <a16:creationId xmlns:a16="http://schemas.microsoft.com/office/drawing/2014/main" id="{752E8B5B-A240-440A-8067-A46C604AB943}"/>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8" name="Arrow: Notched Right 7">
              <a:extLst>
                <a:ext uri="{FF2B5EF4-FFF2-40B4-BE49-F238E27FC236}">
                  <a16:creationId xmlns:a16="http://schemas.microsoft.com/office/drawing/2014/main" id="{A395C475-63F8-4ECA-AFE8-FAA73D273E12}"/>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pic>
        <p:nvPicPr>
          <p:cNvPr id="2" name="Picture 9">
            <a:extLst>
              <a:ext uri="{FF2B5EF4-FFF2-40B4-BE49-F238E27FC236}">
                <a16:creationId xmlns:a16="http://schemas.microsoft.com/office/drawing/2014/main" id="{6FBADA9A-448B-6773-2CD7-A78377519B5C}"/>
              </a:ext>
            </a:extLst>
          </p:cNvPr>
          <p:cNvPicPr>
            <a:picLocks noChangeAspect="1"/>
          </p:cNvPicPr>
          <p:nvPr/>
        </p:nvPicPr>
        <p:blipFill>
          <a:blip r:embed="rId2"/>
          <a:stretch>
            <a:fillRect/>
          </a:stretch>
        </p:blipFill>
        <p:spPr>
          <a:xfrm>
            <a:off x="12171961" y="6406542"/>
            <a:ext cx="447889" cy="447675"/>
          </a:xfrm>
          <a:prstGeom prst="rect">
            <a:avLst/>
          </a:prstGeom>
        </p:spPr>
      </p:pic>
      <p:pic>
        <p:nvPicPr>
          <p:cNvPr id="10" name="Picture 10" descr="Graphical user interface, text, application, chat or text message&#10;&#10;Description automatically generated">
            <a:extLst>
              <a:ext uri="{FF2B5EF4-FFF2-40B4-BE49-F238E27FC236}">
                <a16:creationId xmlns:a16="http://schemas.microsoft.com/office/drawing/2014/main" id="{677E2C56-F7B2-6160-0B92-49416958467D}"/>
              </a:ext>
            </a:extLst>
          </p:cNvPr>
          <p:cNvPicPr>
            <a:picLocks noChangeAspect="1"/>
          </p:cNvPicPr>
          <p:nvPr/>
        </p:nvPicPr>
        <p:blipFill>
          <a:blip r:embed="rId3"/>
          <a:stretch>
            <a:fillRect/>
          </a:stretch>
        </p:blipFill>
        <p:spPr>
          <a:xfrm>
            <a:off x="315276" y="989364"/>
            <a:ext cx="2792898" cy="5800725"/>
          </a:xfrm>
          <a:prstGeom prst="rect">
            <a:avLst/>
          </a:prstGeom>
        </p:spPr>
      </p:pic>
      <p:pic>
        <p:nvPicPr>
          <p:cNvPr id="11" name="Picture 11" descr="Graphical user interface, application, website&#10;&#10;Description automatically generated">
            <a:extLst>
              <a:ext uri="{FF2B5EF4-FFF2-40B4-BE49-F238E27FC236}">
                <a16:creationId xmlns:a16="http://schemas.microsoft.com/office/drawing/2014/main" id="{C05713B9-D091-6459-5472-510CE223CF37}"/>
              </a:ext>
            </a:extLst>
          </p:cNvPr>
          <p:cNvPicPr>
            <a:picLocks noChangeAspect="1"/>
          </p:cNvPicPr>
          <p:nvPr/>
        </p:nvPicPr>
        <p:blipFill>
          <a:blip r:embed="rId4"/>
          <a:stretch>
            <a:fillRect/>
          </a:stretch>
        </p:blipFill>
        <p:spPr>
          <a:xfrm>
            <a:off x="3422110" y="983528"/>
            <a:ext cx="2792898" cy="5800725"/>
          </a:xfrm>
          <a:prstGeom prst="rect">
            <a:avLst/>
          </a:prstGeom>
        </p:spPr>
      </p:pic>
      <p:pic>
        <p:nvPicPr>
          <p:cNvPr id="12" name="Picture 12" descr="Graphical user interface, application&#10;&#10;Description automatically generated">
            <a:extLst>
              <a:ext uri="{FF2B5EF4-FFF2-40B4-BE49-F238E27FC236}">
                <a16:creationId xmlns:a16="http://schemas.microsoft.com/office/drawing/2014/main" id="{AFDD1BF1-626A-9DFE-5D63-36770D129799}"/>
              </a:ext>
            </a:extLst>
          </p:cNvPr>
          <p:cNvPicPr>
            <a:picLocks noChangeAspect="1"/>
          </p:cNvPicPr>
          <p:nvPr/>
        </p:nvPicPr>
        <p:blipFill>
          <a:blip r:embed="rId5"/>
          <a:stretch>
            <a:fillRect/>
          </a:stretch>
        </p:blipFill>
        <p:spPr>
          <a:xfrm>
            <a:off x="8009933" y="1059905"/>
            <a:ext cx="2831026" cy="5800725"/>
          </a:xfrm>
          <a:prstGeom prst="rect">
            <a:avLst/>
          </a:prstGeom>
        </p:spPr>
      </p:pic>
      <p:sp>
        <p:nvSpPr>
          <p:cNvPr id="14" name="TextBox 13">
            <a:extLst>
              <a:ext uri="{FF2B5EF4-FFF2-40B4-BE49-F238E27FC236}">
                <a16:creationId xmlns:a16="http://schemas.microsoft.com/office/drawing/2014/main" id="{698766AE-37A8-6ED0-6047-29BFFC46D442}"/>
              </a:ext>
            </a:extLst>
          </p:cNvPr>
          <p:cNvSpPr txBox="1"/>
          <p:nvPr/>
        </p:nvSpPr>
        <p:spPr>
          <a:xfrm>
            <a:off x="501931" y="2568163"/>
            <a:ext cx="2396026" cy="63128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4BDB4849-B794-BDDF-B0C4-464687254DEB}"/>
              </a:ext>
            </a:extLst>
          </p:cNvPr>
          <p:cNvSpPr txBox="1"/>
          <p:nvPr/>
        </p:nvSpPr>
        <p:spPr>
          <a:xfrm>
            <a:off x="3614225" y="2223828"/>
            <a:ext cx="2410343" cy="1200329"/>
          </a:xfrm>
          <a:prstGeom prst="rect">
            <a:avLst/>
          </a:prstGeom>
          <a:noFill/>
          <a:ln>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dirty="0">
              <a:cs typeface="Calibri"/>
            </a:endParaRPr>
          </a:p>
          <a:p>
            <a:endParaRPr lang="en-US" dirty="0">
              <a:cs typeface="Calibri"/>
            </a:endParaRPr>
          </a:p>
          <a:p>
            <a:endParaRPr lang="en-US" dirty="0">
              <a:cs typeface="Calibri"/>
            </a:endParaRPr>
          </a:p>
        </p:txBody>
      </p:sp>
      <p:sp>
        <p:nvSpPr>
          <p:cNvPr id="18" name="TextBox 17">
            <a:extLst>
              <a:ext uri="{FF2B5EF4-FFF2-40B4-BE49-F238E27FC236}">
                <a16:creationId xmlns:a16="http://schemas.microsoft.com/office/drawing/2014/main" id="{67F6F205-57F2-FF75-4C91-59467BD8F4A1}"/>
              </a:ext>
            </a:extLst>
          </p:cNvPr>
          <p:cNvSpPr txBox="1"/>
          <p:nvPr/>
        </p:nvSpPr>
        <p:spPr>
          <a:xfrm>
            <a:off x="3658513" y="3701597"/>
            <a:ext cx="2410343" cy="645627"/>
          </a:xfrm>
          <a:prstGeom prst="rect">
            <a:avLst/>
          </a:prstGeom>
          <a:noFill/>
          <a:ln>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D942E104-5D4F-27D6-BFBC-33043668BFFB}"/>
              </a:ext>
            </a:extLst>
          </p:cNvPr>
          <p:cNvSpPr txBox="1"/>
          <p:nvPr/>
        </p:nvSpPr>
        <p:spPr>
          <a:xfrm>
            <a:off x="4777580" y="4677213"/>
            <a:ext cx="1076046" cy="157820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2" name="TextBox 21">
            <a:extLst>
              <a:ext uri="{FF2B5EF4-FFF2-40B4-BE49-F238E27FC236}">
                <a16:creationId xmlns:a16="http://schemas.microsoft.com/office/drawing/2014/main" id="{5DBCCD58-29D6-C45A-18A0-EA138606D9C8}"/>
              </a:ext>
            </a:extLst>
          </p:cNvPr>
          <p:cNvSpPr txBox="1"/>
          <p:nvPr/>
        </p:nvSpPr>
        <p:spPr>
          <a:xfrm>
            <a:off x="8235338" y="4146363"/>
            <a:ext cx="2395995" cy="315640"/>
          </a:xfrm>
          <a:prstGeom prst="rect">
            <a:avLst/>
          </a:prstGeom>
          <a:noFill/>
          <a:ln>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4" name="TextBox 23">
            <a:extLst>
              <a:ext uri="{FF2B5EF4-FFF2-40B4-BE49-F238E27FC236}">
                <a16:creationId xmlns:a16="http://schemas.microsoft.com/office/drawing/2014/main" id="{4D6E84CD-A917-8764-6EC4-16D5FF83F53D}"/>
              </a:ext>
            </a:extLst>
          </p:cNvPr>
          <p:cNvSpPr txBox="1"/>
          <p:nvPr/>
        </p:nvSpPr>
        <p:spPr>
          <a:xfrm>
            <a:off x="8214751" y="4519392"/>
            <a:ext cx="2395995" cy="315640"/>
          </a:xfrm>
          <a:prstGeom prst="rect">
            <a:avLst/>
          </a:prstGeom>
          <a:noFill/>
          <a:ln>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cxnSp>
        <p:nvCxnSpPr>
          <p:cNvPr id="26" name="Straight Arrow Connector 25">
            <a:extLst>
              <a:ext uri="{FF2B5EF4-FFF2-40B4-BE49-F238E27FC236}">
                <a16:creationId xmlns:a16="http://schemas.microsoft.com/office/drawing/2014/main" id="{7B3FFA9E-8CC0-E715-70EB-31F469C41157}"/>
              </a:ext>
            </a:extLst>
          </p:cNvPr>
          <p:cNvCxnSpPr/>
          <p:nvPr/>
        </p:nvCxnSpPr>
        <p:spPr>
          <a:xfrm flipV="1">
            <a:off x="2493355" y="2738419"/>
            <a:ext cx="928755" cy="290770"/>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87B6DA0D-01EA-DD84-DA42-30D019DB976E}"/>
              </a:ext>
            </a:extLst>
          </p:cNvPr>
          <p:cNvCxnSpPr>
            <a:cxnSpLocks/>
          </p:cNvCxnSpPr>
          <p:nvPr/>
        </p:nvCxnSpPr>
        <p:spPr>
          <a:xfrm flipV="1">
            <a:off x="5865258" y="5378319"/>
            <a:ext cx="2134821" cy="47728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C193AEB-4332-B382-02E2-D91D0598393A}"/>
              </a:ext>
            </a:extLst>
          </p:cNvPr>
          <p:cNvSpPr txBox="1"/>
          <p:nvPr/>
        </p:nvSpPr>
        <p:spPr>
          <a:xfrm>
            <a:off x="6513665" y="1205171"/>
            <a:ext cx="1391686" cy="83099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Recommended hotels as per user banquets booking history</a:t>
            </a:r>
          </a:p>
        </p:txBody>
      </p:sp>
      <p:sp>
        <p:nvSpPr>
          <p:cNvPr id="30" name="TextBox 29">
            <a:extLst>
              <a:ext uri="{FF2B5EF4-FFF2-40B4-BE49-F238E27FC236}">
                <a16:creationId xmlns:a16="http://schemas.microsoft.com/office/drawing/2014/main" id="{C2E1483C-8B09-315B-B669-0687003A0EF0}"/>
              </a:ext>
            </a:extLst>
          </p:cNvPr>
          <p:cNvSpPr txBox="1"/>
          <p:nvPr/>
        </p:nvSpPr>
        <p:spPr>
          <a:xfrm>
            <a:off x="6370097" y="3012928"/>
            <a:ext cx="1305602" cy="46166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Deals on banquet bookings</a:t>
            </a:r>
          </a:p>
        </p:txBody>
      </p:sp>
      <p:cxnSp>
        <p:nvCxnSpPr>
          <p:cNvPr id="32" name="Straight Arrow Connector 31">
            <a:extLst>
              <a:ext uri="{FF2B5EF4-FFF2-40B4-BE49-F238E27FC236}">
                <a16:creationId xmlns:a16="http://schemas.microsoft.com/office/drawing/2014/main" id="{5AC27B20-0DF8-9D9F-3FC6-8F3BD3F7DB3C}"/>
              </a:ext>
            </a:extLst>
          </p:cNvPr>
          <p:cNvCxnSpPr>
            <a:cxnSpLocks/>
          </p:cNvCxnSpPr>
          <p:nvPr/>
        </p:nvCxnSpPr>
        <p:spPr>
          <a:xfrm flipV="1">
            <a:off x="5721783" y="2006707"/>
            <a:ext cx="770819" cy="2333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03B8524-07CA-FD3D-BF41-BA7A36339E34}"/>
              </a:ext>
            </a:extLst>
          </p:cNvPr>
          <p:cNvCxnSpPr>
            <a:cxnSpLocks/>
          </p:cNvCxnSpPr>
          <p:nvPr/>
        </p:nvCxnSpPr>
        <p:spPr>
          <a:xfrm flipV="1">
            <a:off x="5678497" y="3541866"/>
            <a:ext cx="856966" cy="2477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1647C01F-D1F3-357C-AC27-CCD9FD1756E4}"/>
              </a:ext>
            </a:extLst>
          </p:cNvPr>
          <p:cNvSpPr txBox="1"/>
          <p:nvPr/>
        </p:nvSpPr>
        <p:spPr>
          <a:xfrm>
            <a:off x="11076047" y="3429000"/>
            <a:ext cx="1377338"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User can book the hotel using this tab</a:t>
            </a:r>
          </a:p>
        </p:txBody>
      </p:sp>
      <p:sp>
        <p:nvSpPr>
          <p:cNvPr id="36" name="TextBox 35">
            <a:extLst>
              <a:ext uri="{FF2B5EF4-FFF2-40B4-BE49-F238E27FC236}">
                <a16:creationId xmlns:a16="http://schemas.microsoft.com/office/drawing/2014/main" id="{D8C67AC2-6E92-F445-27B2-8B6A4621B4B7}"/>
              </a:ext>
            </a:extLst>
          </p:cNvPr>
          <p:cNvSpPr txBox="1"/>
          <p:nvPr/>
        </p:nvSpPr>
        <p:spPr>
          <a:xfrm>
            <a:off x="10889531" y="5208063"/>
            <a:ext cx="1564023"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User can opt for decoration service, where our partner will decorate for you. If user for this, they will get extra discount</a:t>
            </a:r>
            <a:endParaRPr lang="en-US" sz="1200" dirty="0">
              <a:cs typeface="Calibri"/>
            </a:endParaRPr>
          </a:p>
        </p:txBody>
      </p:sp>
      <p:cxnSp>
        <p:nvCxnSpPr>
          <p:cNvPr id="37" name="Straight Arrow Connector 36">
            <a:extLst>
              <a:ext uri="{FF2B5EF4-FFF2-40B4-BE49-F238E27FC236}">
                <a16:creationId xmlns:a16="http://schemas.microsoft.com/office/drawing/2014/main" id="{DCEED828-41AC-16B0-17FA-CABB5F556714}"/>
              </a:ext>
            </a:extLst>
          </p:cNvPr>
          <p:cNvCxnSpPr>
            <a:cxnSpLocks/>
          </p:cNvCxnSpPr>
          <p:nvPr/>
        </p:nvCxnSpPr>
        <p:spPr>
          <a:xfrm flipV="1">
            <a:off x="10096600" y="3886200"/>
            <a:ext cx="914398" cy="348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57105062-354F-0C60-24E5-9BD0C9593901}"/>
              </a:ext>
            </a:extLst>
          </p:cNvPr>
          <p:cNvCxnSpPr>
            <a:cxnSpLocks/>
          </p:cNvCxnSpPr>
          <p:nvPr/>
        </p:nvCxnSpPr>
        <p:spPr>
          <a:xfrm>
            <a:off x="9952914" y="4793904"/>
            <a:ext cx="1101050" cy="340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127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5BA8D6D-C94B-46FF-9A00-E0F778E94FB8}"/>
              </a:ext>
            </a:extLst>
          </p:cNvPr>
          <p:cNvGraphicFramePr>
            <a:graphicFrameLocks noGrp="1"/>
          </p:cNvGraphicFramePr>
          <p:nvPr>
            <p:extLst>
              <p:ext uri="{D42A27DB-BD31-4B8C-83A1-F6EECF244321}">
                <p14:modId xmlns:p14="http://schemas.microsoft.com/office/powerpoint/2010/main" val="2309142726"/>
              </p:ext>
            </p:extLst>
          </p:nvPr>
        </p:nvGraphicFramePr>
        <p:xfrm>
          <a:off x="778100" y="2028210"/>
          <a:ext cx="10544579" cy="3329848"/>
        </p:xfrm>
        <a:graphic>
          <a:graphicData uri="http://schemas.openxmlformats.org/drawingml/2006/table">
            <a:tbl>
              <a:tblPr firstRow="1" bandRow="1">
                <a:tableStyleId>{5940675A-B579-460E-94D1-54222C63F5DA}</a:tableStyleId>
              </a:tblPr>
              <a:tblGrid>
                <a:gridCol w="1484001">
                  <a:extLst>
                    <a:ext uri="{9D8B030D-6E8A-4147-A177-3AD203B41FA5}">
                      <a16:colId xmlns:a16="http://schemas.microsoft.com/office/drawing/2014/main" val="3289952671"/>
                    </a:ext>
                  </a:extLst>
                </a:gridCol>
                <a:gridCol w="1498313">
                  <a:extLst>
                    <a:ext uri="{9D8B030D-6E8A-4147-A177-3AD203B41FA5}">
                      <a16:colId xmlns:a16="http://schemas.microsoft.com/office/drawing/2014/main" val="1709930971"/>
                    </a:ext>
                  </a:extLst>
                </a:gridCol>
                <a:gridCol w="1512453">
                  <a:extLst>
                    <a:ext uri="{9D8B030D-6E8A-4147-A177-3AD203B41FA5}">
                      <a16:colId xmlns:a16="http://schemas.microsoft.com/office/drawing/2014/main" val="1461768841"/>
                    </a:ext>
                  </a:extLst>
                </a:gridCol>
                <a:gridCol w="1512453">
                  <a:extLst>
                    <a:ext uri="{9D8B030D-6E8A-4147-A177-3AD203B41FA5}">
                      <a16:colId xmlns:a16="http://schemas.microsoft.com/office/drawing/2014/main" val="1430189413"/>
                    </a:ext>
                  </a:extLst>
                </a:gridCol>
                <a:gridCol w="1512453">
                  <a:extLst>
                    <a:ext uri="{9D8B030D-6E8A-4147-A177-3AD203B41FA5}">
                      <a16:colId xmlns:a16="http://schemas.microsoft.com/office/drawing/2014/main" val="2120706265"/>
                    </a:ext>
                  </a:extLst>
                </a:gridCol>
                <a:gridCol w="1512453">
                  <a:extLst>
                    <a:ext uri="{9D8B030D-6E8A-4147-A177-3AD203B41FA5}">
                      <a16:colId xmlns:a16="http://schemas.microsoft.com/office/drawing/2014/main" val="1423962964"/>
                    </a:ext>
                  </a:extLst>
                </a:gridCol>
                <a:gridCol w="1512453">
                  <a:extLst>
                    <a:ext uri="{9D8B030D-6E8A-4147-A177-3AD203B41FA5}">
                      <a16:colId xmlns:a16="http://schemas.microsoft.com/office/drawing/2014/main" val="2827301916"/>
                    </a:ext>
                  </a:extLst>
                </a:gridCol>
              </a:tblGrid>
              <a:tr h="1113426">
                <a:tc>
                  <a:txBody>
                    <a:bodyPr/>
                    <a:lstStyle/>
                    <a:p>
                      <a:endParaRPr lang="en-US" sz="1600" u="sng"/>
                    </a:p>
                  </a:txBody>
                  <a:tcPr marL="74239" marR="74239" marT="37119" marB="37119"/>
                </a:tc>
                <a:tc>
                  <a:txBody>
                    <a:bodyPr/>
                    <a:lstStyle/>
                    <a:p>
                      <a:pPr algn="ctr"/>
                      <a:r>
                        <a:rPr lang="en-US" sz="1600" b="1" u="none"/>
                        <a:t>Reach</a:t>
                      </a:r>
                    </a:p>
                    <a:p>
                      <a:pPr algn="ctr"/>
                      <a:r>
                        <a:rPr lang="en-US" sz="1600" b="1" u="none"/>
                        <a:t>(Out of 10)</a:t>
                      </a:r>
                    </a:p>
                  </a:txBody>
                  <a:tcPr marL="74239" marR="74239" marT="37119" marB="37119" anchor="ctr">
                    <a:solidFill>
                      <a:srgbClr val="FF6566"/>
                    </a:solidFill>
                  </a:tcPr>
                </a:tc>
                <a:tc>
                  <a:txBody>
                    <a:bodyPr/>
                    <a:lstStyle/>
                    <a:p>
                      <a:pPr algn="ctr"/>
                      <a:r>
                        <a:rPr lang="en-US" sz="1600" b="1" u="none"/>
                        <a:t>Impact </a:t>
                      </a:r>
                    </a:p>
                    <a:p>
                      <a:pPr algn="ctr"/>
                      <a:r>
                        <a:rPr lang="en-US" sz="1600" b="1" u="none"/>
                        <a:t>(Out of 5)</a:t>
                      </a:r>
                    </a:p>
                  </a:txBody>
                  <a:tcPr marL="74239" marR="74239" marT="37119" marB="37119" anchor="ctr">
                    <a:solidFill>
                      <a:srgbClr val="FF6566"/>
                    </a:solidFill>
                  </a:tcPr>
                </a:tc>
                <a:tc>
                  <a:txBody>
                    <a:bodyPr/>
                    <a:lstStyle/>
                    <a:p>
                      <a:pPr algn="ctr"/>
                      <a:r>
                        <a:rPr lang="en-US" sz="1600" b="1" u="none"/>
                        <a:t>Confidence</a:t>
                      </a:r>
                    </a:p>
                    <a:p>
                      <a:pPr algn="ctr"/>
                      <a:r>
                        <a:rPr lang="en-US" sz="1600" b="1" u="none"/>
                        <a:t>(Out of 100%)</a:t>
                      </a:r>
                    </a:p>
                  </a:txBody>
                  <a:tcPr marL="74239" marR="74239" marT="37119" marB="37119" anchor="ctr">
                    <a:solidFill>
                      <a:srgbClr val="FF6566"/>
                    </a:solidFill>
                  </a:tcPr>
                </a:tc>
                <a:tc>
                  <a:txBody>
                    <a:bodyPr/>
                    <a:lstStyle/>
                    <a:p>
                      <a:pPr algn="ctr"/>
                      <a:r>
                        <a:rPr lang="en-US" sz="1600" b="1" u="none"/>
                        <a:t>Effort</a:t>
                      </a:r>
                    </a:p>
                    <a:p>
                      <a:pPr algn="ctr"/>
                      <a:r>
                        <a:rPr lang="en-US" sz="1600" b="1" u="none"/>
                        <a:t>(Out of 10)</a:t>
                      </a:r>
                    </a:p>
                  </a:txBody>
                  <a:tcPr marL="74239" marR="74239" marT="37119" marB="37119" anchor="ctr">
                    <a:solidFill>
                      <a:srgbClr val="FF6566"/>
                    </a:solidFill>
                  </a:tcPr>
                </a:tc>
                <a:tc>
                  <a:txBody>
                    <a:bodyPr/>
                    <a:lstStyle/>
                    <a:p>
                      <a:pPr algn="ctr"/>
                      <a:r>
                        <a:rPr lang="en-US" sz="1600" b="1" u="none"/>
                        <a:t>RICE Score</a:t>
                      </a:r>
                    </a:p>
                  </a:txBody>
                  <a:tcPr marL="74239" marR="74239" marT="37119" marB="37119" anchor="ctr">
                    <a:solidFill>
                      <a:srgbClr val="FF6566"/>
                    </a:solidFill>
                  </a:tcPr>
                </a:tc>
                <a:tc>
                  <a:txBody>
                    <a:bodyPr/>
                    <a:lstStyle/>
                    <a:p>
                      <a:pPr algn="ctr"/>
                      <a:r>
                        <a:rPr lang="en-US" sz="1600" b="1" u="none"/>
                        <a:t>Prioritization</a:t>
                      </a:r>
                    </a:p>
                  </a:txBody>
                  <a:tcPr marL="74239" marR="74239" marT="37119" marB="37119" anchor="ctr">
                    <a:solidFill>
                      <a:srgbClr val="FF6566"/>
                    </a:solidFill>
                  </a:tcPr>
                </a:tc>
                <a:extLst>
                  <a:ext uri="{0D108BD9-81ED-4DB2-BD59-A6C34878D82A}">
                    <a16:rowId xmlns:a16="http://schemas.microsoft.com/office/drawing/2014/main" val="557626511"/>
                  </a:ext>
                </a:extLst>
              </a:tr>
              <a:tr h="1108211">
                <a:tc>
                  <a:txBody>
                    <a:bodyPr/>
                    <a:lstStyle/>
                    <a:p>
                      <a:pPr algn="ctr"/>
                      <a:r>
                        <a:rPr lang="en-US" sz="1500" b="1" dirty="0">
                          <a:solidFill>
                            <a:schemeClr val="tx1"/>
                          </a:solidFill>
                        </a:rPr>
                        <a:t>Hotel Booking</a:t>
                      </a:r>
                    </a:p>
                  </a:txBody>
                  <a:tcPr marL="74239" marR="74239" marT="37119" marB="37119" anchor="ctr">
                    <a:solidFill>
                      <a:srgbClr val="FF6566"/>
                    </a:solidFill>
                  </a:tcPr>
                </a:tc>
                <a:tc>
                  <a:txBody>
                    <a:bodyPr/>
                    <a:lstStyle/>
                    <a:p>
                      <a:pPr algn="ctr"/>
                      <a:r>
                        <a:rPr lang="en-US" sz="1500"/>
                        <a:t>8.5</a:t>
                      </a:r>
                    </a:p>
                  </a:txBody>
                  <a:tcPr marL="74239" marR="74239" marT="37119" marB="37119" anchor="ctr"/>
                </a:tc>
                <a:tc>
                  <a:txBody>
                    <a:bodyPr/>
                    <a:lstStyle/>
                    <a:p>
                      <a:pPr algn="ctr"/>
                      <a:r>
                        <a:rPr lang="en-US" sz="1500"/>
                        <a:t>4</a:t>
                      </a:r>
                    </a:p>
                  </a:txBody>
                  <a:tcPr marL="74239" marR="74239" marT="37119" marB="37119" anchor="ctr"/>
                </a:tc>
                <a:tc>
                  <a:txBody>
                    <a:bodyPr/>
                    <a:lstStyle/>
                    <a:p>
                      <a:pPr algn="ctr"/>
                      <a:r>
                        <a:rPr lang="en-US" sz="1500"/>
                        <a:t>85%</a:t>
                      </a:r>
                    </a:p>
                  </a:txBody>
                  <a:tcPr marL="74239" marR="74239" marT="37119" marB="37119" anchor="ctr"/>
                </a:tc>
                <a:tc>
                  <a:txBody>
                    <a:bodyPr/>
                    <a:lstStyle/>
                    <a:p>
                      <a:pPr algn="ctr"/>
                      <a:r>
                        <a:rPr lang="en-US" sz="1500"/>
                        <a:t>9</a:t>
                      </a:r>
                    </a:p>
                  </a:txBody>
                  <a:tcPr marL="74239" marR="74239" marT="37119" marB="37119" anchor="ctr"/>
                </a:tc>
                <a:tc>
                  <a:txBody>
                    <a:bodyPr/>
                    <a:lstStyle/>
                    <a:p>
                      <a:pPr algn="ctr"/>
                      <a:r>
                        <a:rPr lang="en-US" sz="1500"/>
                        <a:t>321.12</a:t>
                      </a:r>
                    </a:p>
                  </a:txBody>
                  <a:tcPr marL="74239" marR="74239" marT="37119" marB="37119" anchor="ctr"/>
                </a:tc>
                <a:tc>
                  <a:txBody>
                    <a:bodyPr/>
                    <a:lstStyle/>
                    <a:p>
                      <a:pPr algn="ctr"/>
                      <a:r>
                        <a:rPr lang="en-US" sz="1500" dirty="0"/>
                        <a:t>2</a:t>
                      </a:r>
                      <a:r>
                        <a:rPr lang="en-US" sz="1500" baseline="30000" dirty="0"/>
                        <a:t>nd</a:t>
                      </a:r>
                      <a:r>
                        <a:rPr lang="en-US" sz="1500" dirty="0"/>
                        <a:t> </a:t>
                      </a:r>
                    </a:p>
                  </a:txBody>
                  <a:tcPr marL="74239" marR="74239" marT="37119" marB="37119" anchor="ctr"/>
                </a:tc>
                <a:extLst>
                  <a:ext uri="{0D108BD9-81ED-4DB2-BD59-A6C34878D82A}">
                    <a16:rowId xmlns:a16="http://schemas.microsoft.com/office/drawing/2014/main" val="3071603433"/>
                  </a:ext>
                </a:extLst>
              </a:tr>
              <a:tr h="1108211">
                <a:tc>
                  <a:txBody>
                    <a:bodyPr/>
                    <a:lstStyle/>
                    <a:p>
                      <a:pPr algn="ctr"/>
                      <a:r>
                        <a:rPr lang="en-US" sz="1500" b="1" dirty="0">
                          <a:solidFill>
                            <a:schemeClr val="tx1"/>
                          </a:solidFill>
                        </a:rPr>
                        <a:t>Banquets</a:t>
                      </a:r>
                    </a:p>
                  </a:txBody>
                  <a:tcPr marL="74239" marR="74239" marT="37119" marB="37119" anchor="ctr">
                    <a:solidFill>
                      <a:srgbClr val="FF6566"/>
                    </a:solidFill>
                  </a:tcPr>
                </a:tc>
                <a:tc>
                  <a:txBody>
                    <a:bodyPr/>
                    <a:lstStyle/>
                    <a:p>
                      <a:pPr algn="ctr"/>
                      <a:r>
                        <a:rPr lang="en-US" sz="1500"/>
                        <a:t>9</a:t>
                      </a:r>
                    </a:p>
                  </a:txBody>
                  <a:tcPr marL="74239" marR="74239" marT="37119" marB="37119" anchor="ctr"/>
                </a:tc>
                <a:tc>
                  <a:txBody>
                    <a:bodyPr/>
                    <a:lstStyle/>
                    <a:p>
                      <a:pPr algn="ctr"/>
                      <a:r>
                        <a:rPr lang="en-US" sz="1500"/>
                        <a:t>4.5</a:t>
                      </a:r>
                    </a:p>
                  </a:txBody>
                  <a:tcPr marL="74239" marR="74239" marT="37119" marB="37119" anchor="ctr"/>
                </a:tc>
                <a:tc>
                  <a:txBody>
                    <a:bodyPr/>
                    <a:lstStyle/>
                    <a:p>
                      <a:pPr algn="ctr"/>
                      <a:r>
                        <a:rPr lang="en-US" sz="1500"/>
                        <a:t>80%</a:t>
                      </a:r>
                    </a:p>
                  </a:txBody>
                  <a:tcPr marL="74239" marR="74239" marT="37119" marB="37119" anchor="ctr"/>
                </a:tc>
                <a:tc>
                  <a:txBody>
                    <a:bodyPr/>
                    <a:lstStyle/>
                    <a:p>
                      <a:pPr algn="ctr"/>
                      <a:r>
                        <a:rPr lang="en-US" sz="1500"/>
                        <a:t>9</a:t>
                      </a:r>
                    </a:p>
                  </a:txBody>
                  <a:tcPr marL="74239" marR="74239" marT="37119" marB="37119" anchor="ctr"/>
                </a:tc>
                <a:tc>
                  <a:txBody>
                    <a:bodyPr/>
                    <a:lstStyle/>
                    <a:p>
                      <a:pPr algn="ctr"/>
                      <a:r>
                        <a:rPr lang="en-US" sz="1500"/>
                        <a:t>360</a:t>
                      </a:r>
                    </a:p>
                  </a:txBody>
                  <a:tcPr marL="74239" marR="74239" marT="37119" marB="37119" anchor="ctr"/>
                </a:tc>
                <a:tc>
                  <a:txBody>
                    <a:bodyPr/>
                    <a:lstStyle/>
                    <a:p>
                      <a:pPr algn="ctr"/>
                      <a:r>
                        <a:rPr lang="en-US" sz="1500" dirty="0"/>
                        <a:t>1</a:t>
                      </a:r>
                      <a:r>
                        <a:rPr lang="en-US" sz="1500" baseline="30000" dirty="0"/>
                        <a:t>st</a:t>
                      </a:r>
                      <a:r>
                        <a:rPr lang="en-US" sz="1500" dirty="0"/>
                        <a:t> </a:t>
                      </a:r>
                    </a:p>
                  </a:txBody>
                  <a:tcPr marL="74239" marR="74239" marT="37119" marB="37119" anchor="ctr"/>
                </a:tc>
                <a:extLst>
                  <a:ext uri="{0D108BD9-81ED-4DB2-BD59-A6C34878D82A}">
                    <a16:rowId xmlns:a16="http://schemas.microsoft.com/office/drawing/2014/main" val="70309056"/>
                  </a:ext>
                </a:extLst>
              </a:tr>
            </a:tbl>
          </a:graphicData>
        </a:graphic>
      </p:graphicFrame>
      <p:sp>
        <p:nvSpPr>
          <p:cNvPr id="4" name="TextBox 3">
            <a:extLst>
              <a:ext uri="{FF2B5EF4-FFF2-40B4-BE49-F238E27FC236}">
                <a16:creationId xmlns:a16="http://schemas.microsoft.com/office/drawing/2014/main" id="{6EB89459-5287-4D80-B39C-D64A04BC0204}"/>
              </a:ext>
            </a:extLst>
          </p:cNvPr>
          <p:cNvSpPr txBox="1"/>
          <p:nvPr/>
        </p:nvSpPr>
        <p:spPr>
          <a:xfrm>
            <a:off x="4312001" y="913431"/>
            <a:ext cx="3476775" cy="642035"/>
          </a:xfrm>
          <a:prstGeom prst="rect">
            <a:avLst/>
          </a:prstGeom>
          <a:noFill/>
        </p:spPr>
        <p:txBody>
          <a:bodyPr wrap="square" rtlCol="0">
            <a:spAutoFit/>
          </a:bodyPr>
          <a:lstStyle/>
          <a:p>
            <a:pPr algn="l"/>
            <a:r>
              <a:rPr lang="en-US" sz="3572" b="1"/>
              <a:t>RICE Framework</a:t>
            </a:r>
          </a:p>
        </p:txBody>
      </p:sp>
      <p:grpSp>
        <p:nvGrpSpPr>
          <p:cNvPr id="13" name="Group 12">
            <a:extLst>
              <a:ext uri="{FF2B5EF4-FFF2-40B4-BE49-F238E27FC236}">
                <a16:creationId xmlns:a16="http://schemas.microsoft.com/office/drawing/2014/main" id="{1105F346-D8FD-2AED-9B30-F9D71E00E6E8}"/>
              </a:ext>
            </a:extLst>
          </p:cNvPr>
          <p:cNvGrpSpPr/>
          <p:nvPr/>
        </p:nvGrpSpPr>
        <p:grpSpPr>
          <a:xfrm>
            <a:off x="2641" y="-1942"/>
            <a:ext cx="12615339" cy="601514"/>
            <a:chOff x="32693" y="0"/>
            <a:chExt cx="15479414" cy="740884"/>
          </a:xfrm>
        </p:grpSpPr>
        <p:sp>
          <p:nvSpPr>
            <p:cNvPr id="7" name="Arrow: Notched Right 6">
              <a:extLst>
                <a:ext uri="{FF2B5EF4-FFF2-40B4-BE49-F238E27FC236}">
                  <a16:creationId xmlns:a16="http://schemas.microsoft.com/office/drawing/2014/main" id="{CEC6FA5F-3A0C-2BB0-449C-4041E2F7C4B4}"/>
                </a:ext>
              </a:extLst>
            </p:cNvPr>
            <p:cNvSpPr/>
            <p:nvPr/>
          </p:nvSpPr>
          <p:spPr>
            <a:xfrm>
              <a:off x="32693" y="0"/>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Overview</a:t>
              </a:r>
            </a:p>
          </p:txBody>
        </p:sp>
        <p:sp>
          <p:nvSpPr>
            <p:cNvPr id="8" name="Arrow: Notched Right 7">
              <a:extLst>
                <a:ext uri="{FF2B5EF4-FFF2-40B4-BE49-F238E27FC236}">
                  <a16:creationId xmlns:a16="http://schemas.microsoft.com/office/drawing/2014/main" id="{D00F1CAE-7BFE-50BC-2A97-6D7266DA61A9}"/>
                </a:ext>
              </a:extLst>
            </p:cNvPr>
            <p:cNvSpPr/>
            <p:nvPr/>
          </p:nvSpPr>
          <p:spPr>
            <a:xfrm>
              <a:off x="2628633"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User Personas</a:t>
              </a:r>
            </a:p>
          </p:txBody>
        </p:sp>
        <p:sp>
          <p:nvSpPr>
            <p:cNvPr id="9" name="Arrow: Notched Right 8">
              <a:extLst>
                <a:ext uri="{FF2B5EF4-FFF2-40B4-BE49-F238E27FC236}">
                  <a16:creationId xmlns:a16="http://schemas.microsoft.com/office/drawing/2014/main" id="{D598E9CA-D537-822A-8A30-19308DC65C95}"/>
                </a:ext>
              </a:extLst>
            </p:cNvPr>
            <p:cNvSpPr/>
            <p:nvPr/>
          </p:nvSpPr>
          <p:spPr>
            <a:xfrm>
              <a:off x="5232387"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Features</a:t>
              </a:r>
            </a:p>
          </p:txBody>
        </p:sp>
        <p:sp>
          <p:nvSpPr>
            <p:cNvPr id="10" name="Arrow: Notched Right 9">
              <a:extLst>
                <a:ext uri="{FF2B5EF4-FFF2-40B4-BE49-F238E27FC236}">
                  <a16:creationId xmlns:a16="http://schemas.microsoft.com/office/drawing/2014/main" id="{54293013-FBFE-FD26-5EAF-CB8B6F2A05CA}"/>
                </a:ext>
              </a:extLst>
            </p:cNvPr>
            <p:cNvSpPr/>
            <p:nvPr/>
          </p:nvSpPr>
          <p:spPr>
            <a:xfrm>
              <a:off x="7778235" y="39042"/>
              <a:ext cx="2657701" cy="701842"/>
            </a:xfrm>
            <a:prstGeom prst="notchedRightArrow">
              <a:avLst>
                <a:gd name="adj1" fmla="val 100000"/>
                <a:gd name="adj2" fmla="val 43104"/>
              </a:avLst>
            </a:prstGeom>
            <a:solidFill>
              <a:srgbClr val="FF6566"/>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b="1">
                  <a:solidFill>
                    <a:schemeClr val="tx1"/>
                  </a:solidFill>
                  <a:cs typeface="Calibri"/>
                </a:rPr>
                <a:t>Prioritization</a:t>
              </a:r>
              <a:endParaRPr lang="en-US" sz="1461" b="1">
                <a:solidFill>
                  <a:schemeClr val="tx1"/>
                </a:solidFill>
              </a:endParaRPr>
            </a:p>
          </p:txBody>
        </p:sp>
        <p:sp>
          <p:nvSpPr>
            <p:cNvPr id="11" name="Arrow: Notched Right 10">
              <a:extLst>
                <a:ext uri="{FF2B5EF4-FFF2-40B4-BE49-F238E27FC236}">
                  <a16:creationId xmlns:a16="http://schemas.microsoft.com/office/drawing/2014/main" id="{13005563-856E-9B86-37C2-0CD79B4E3D49}"/>
                </a:ext>
              </a:extLst>
            </p:cNvPr>
            <p:cNvSpPr/>
            <p:nvPr/>
          </p:nvSpPr>
          <p:spPr>
            <a:xfrm>
              <a:off x="10312413" y="28742"/>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Success Metric</a:t>
              </a:r>
            </a:p>
          </p:txBody>
        </p:sp>
        <p:sp>
          <p:nvSpPr>
            <p:cNvPr id="12" name="Arrow: Notched Right 11">
              <a:extLst>
                <a:ext uri="{FF2B5EF4-FFF2-40B4-BE49-F238E27FC236}">
                  <a16:creationId xmlns:a16="http://schemas.microsoft.com/office/drawing/2014/main" id="{4C38FE3D-4FA7-85AC-8E54-8954D042DE34}"/>
                </a:ext>
              </a:extLst>
            </p:cNvPr>
            <p:cNvSpPr/>
            <p:nvPr/>
          </p:nvSpPr>
          <p:spPr>
            <a:xfrm>
              <a:off x="12854406" y="20721"/>
              <a:ext cx="2657701" cy="701842"/>
            </a:xfrm>
            <a:prstGeom prst="notchedRightArrow">
              <a:avLst>
                <a:gd name="adj1" fmla="val 100000"/>
                <a:gd name="adj2" fmla="val 43104"/>
              </a:avLst>
            </a:prstGeom>
            <a:solidFill>
              <a:schemeClr val="bg1"/>
            </a:solidFill>
            <a:ln>
              <a:solidFill>
                <a:srgbClr val="FF6566"/>
              </a:solidFill>
            </a:ln>
          </p:spPr>
          <p:style>
            <a:lnRef idx="2">
              <a:schemeClr val="accent1">
                <a:shade val="50000"/>
              </a:schemeClr>
            </a:lnRef>
            <a:fillRef idx="1">
              <a:schemeClr val="accent1"/>
            </a:fillRef>
            <a:effectRef idx="0">
              <a:schemeClr val="accent1"/>
            </a:effectRef>
            <a:fontRef idx="minor">
              <a:schemeClr val="lt1"/>
            </a:fontRef>
          </p:style>
          <p:txBody>
            <a:bodyPr lIns="74239" tIns="37119" rIns="74239" bIns="37119" rtlCol="0" anchor="ctr"/>
            <a:lstStyle/>
            <a:p>
              <a:pPr algn="ctr"/>
              <a:r>
                <a:rPr lang="en-US" sz="1949">
                  <a:solidFill>
                    <a:schemeClr val="tx1"/>
                  </a:solidFill>
                  <a:cs typeface="Calibri"/>
                </a:rPr>
                <a:t>GTM</a:t>
              </a:r>
            </a:p>
          </p:txBody>
        </p:sp>
      </p:grpSp>
      <p:pic>
        <p:nvPicPr>
          <p:cNvPr id="3" name="Picture 4">
            <a:extLst>
              <a:ext uri="{FF2B5EF4-FFF2-40B4-BE49-F238E27FC236}">
                <a16:creationId xmlns:a16="http://schemas.microsoft.com/office/drawing/2014/main" id="{98B4C51E-752A-6394-05FA-5D779538843A}"/>
              </a:ext>
            </a:extLst>
          </p:cNvPr>
          <p:cNvPicPr>
            <a:picLocks noChangeAspect="1"/>
          </p:cNvPicPr>
          <p:nvPr/>
        </p:nvPicPr>
        <p:blipFill>
          <a:blip r:embed="rId2"/>
          <a:stretch>
            <a:fillRect/>
          </a:stretch>
        </p:blipFill>
        <p:spPr>
          <a:xfrm>
            <a:off x="12171961" y="6406542"/>
            <a:ext cx="447889" cy="447675"/>
          </a:xfrm>
          <a:prstGeom prst="rect">
            <a:avLst/>
          </a:prstGeom>
        </p:spPr>
      </p:pic>
    </p:spTree>
    <p:extLst>
      <p:ext uri="{BB962C8B-B14F-4D97-AF65-F5344CB8AC3E}">
        <p14:creationId xmlns:p14="http://schemas.microsoft.com/office/powerpoint/2010/main" val="26541412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Dineout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Dineout </dc:title>
  <dc:creator>VIRENDRA KUMAR VERMA</dc:creator>
  <cp:lastModifiedBy>VIRENDRA KUMAR VERMA</cp:lastModifiedBy>
  <cp:revision>7</cp:revision>
  <dcterms:created xsi:type="dcterms:W3CDTF">2022-08-08T18:16:57Z</dcterms:created>
  <dcterms:modified xsi:type="dcterms:W3CDTF">2022-09-30T15:15:12Z</dcterms:modified>
</cp:coreProperties>
</file>