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4"/>
    <p:sldMasterId id="2147483727" r:id="rId5"/>
    <p:sldMasterId id="2147483780" r:id="rId6"/>
  </p:sldMasterIdLst>
  <p:notesMasterIdLst>
    <p:notesMasterId r:id="rId27"/>
  </p:notesMasterIdLst>
  <p:handoutMasterIdLst>
    <p:handoutMasterId r:id="rId28"/>
  </p:handoutMasterIdLst>
  <p:sldIdLst>
    <p:sldId id="1197" r:id="rId7"/>
    <p:sldId id="1226" r:id="rId8"/>
    <p:sldId id="1227" r:id="rId9"/>
    <p:sldId id="1240" r:id="rId10"/>
    <p:sldId id="1241" r:id="rId11"/>
    <p:sldId id="1242" r:id="rId12"/>
    <p:sldId id="1243" r:id="rId13"/>
    <p:sldId id="1244" r:id="rId14"/>
    <p:sldId id="1245" r:id="rId15"/>
    <p:sldId id="1246" r:id="rId16"/>
    <p:sldId id="1247" r:id="rId17"/>
    <p:sldId id="1248" r:id="rId18"/>
    <p:sldId id="1249" r:id="rId19"/>
    <p:sldId id="1250" r:id="rId20"/>
    <p:sldId id="1251" r:id="rId21"/>
    <p:sldId id="1252" r:id="rId22"/>
    <p:sldId id="1253" r:id="rId23"/>
    <p:sldId id="1254" r:id="rId24"/>
    <p:sldId id="1255" r:id="rId25"/>
    <p:sldId id="1239" r:id="rId2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our presentation" id="{B8EF0188-D26B-4B22-A15B-043F19104EB3}">
          <p14:sldIdLst>
            <p14:sldId id="1197"/>
            <p14:sldId id="1226"/>
            <p14:sldId id="1227"/>
            <p14:sldId id="1240"/>
            <p14:sldId id="1241"/>
            <p14:sldId id="1242"/>
            <p14:sldId id="1243"/>
            <p14:sldId id="1244"/>
            <p14:sldId id="1245"/>
            <p14:sldId id="1246"/>
            <p14:sldId id="1247"/>
            <p14:sldId id="1248"/>
            <p14:sldId id="1249"/>
            <p14:sldId id="1250"/>
            <p14:sldId id="1251"/>
            <p14:sldId id="1252"/>
            <p14:sldId id="1253"/>
            <p14:sldId id="1254"/>
            <p14:sldId id="1255"/>
            <p14:sldId id="1239"/>
          </p14:sldIdLst>
        </p14:section>
        <p14:section name="Icons and Graphic Elements" id="{F40C43CB-E2BE-1E44-A714-0E15CD00BB40}">
          <p14:sldIdLst/>
        </p14:section>
      </p14:sectionLst>
    </p:ext>
    <p:ext uri="{EFAFB233-063F-42B5-8137-9DF3F51BA10A}">
      <p15:sldGuideLst xmlns:p15="http://schemas.microsoft.com/office/powerpoint/2012/main">
        <p15:guide id="1" orient="horz" pos="712" userDrawn="1">
          <p15:clr>
            <a:srgbClr val="A4A3A4"/>
          </p15:clr>
        </p15:guide>
        <p15:guide id="2" pos="7465" userDrawn="1">
          <p15:clr>
            <a:srgbClr val="A4A3A4"/>
          </p15:clr>
        </p15:guide>
        <p15:guide id="3" pos="7225" userDrawn="1">
          <p15:clr>
            <a:srgbClr val="A4A3A4"/>
          </p15:clr>
        </p15:guide>
        <p15:guide id="4" pos="7457" userDrawn="1">
          <p15:clr>
            <a:srgbClr val="A4A3A4"/>
          </p15:clr>
        </p15:guide>
        <p15:guide id="5" pos="7476" userDrawn="1">
          <p15:clr>
            <a:srgbClr val="A4A3A4"/>
          </p15:clr>
        </p15:guide>
        <p15:guide id="6" pos="3849" userDrawn="1">
          <p15:clr>
            <a:srgbClr val="A4A3A4"/>
          </p15:clr>
        </p15:guide>
        <p15:guide id="7" pos="47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1C7D1"/>
    <a:srgbClr val="DFE1E6"/>
    <a:srgbClr val="006543"/>
    <a:srgbClr val="008DA6"/>
    <a:srgbClr val="00B8D9"/>
    <a:srgbClr val="FFFD54"/>
    <a:srgbClr val="FF8B00"/>
    <a:srgbClr val="ECECEC"/>
    <a:srgbClr val="8D8B8D"/>
    <a:srgbClr val="7880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8291" autoAdjust="0"/>
  </p:normalViewPr>
  <p:slideViewPr>
    <p:cSldViewPr snapToGrid="0">
      <p:cViewPr varScale="1">
        <p:scale>
          <a:sx n="69" d="100"/>
          <a:sy n="69" d="100"/>
        </p:scale>
        <p:origin x="780" y="60"/>
      </p:cViewPr>
      <p:guideLst>
        <p:guide orient="horz" pos="712"/>
        <p:guide pos="7465"/>
        <p:guide pos="7225"/>
        <p:guide pos="7457"/>
        <p:guide pos="7476"/>
        <p:guide pos="3849"/>
        <p:guide pos="479"/>
      </p:guideLst>
    </p:cSldViewPr>
  </p:slideViewPr>
  <p:outlineViewPr>
    <p:cViewPr>
      <p:scale>
        <a:sx n="33" d="100"/>
        <a:sy n="33" d="100"/>
      </p:scale>
      <p:origin x="0" y="14160"/>
    </p:cViewPr>
  </p:outlineViewPr>
  <p:notesTextViewPr>
    <p:cViewPr>
      <p:scale>
        <a:sx n="100" d="100"/>
        <a:sy n="100" d="100"/>
      </p:scale>
      <p:origin x="0" y="0"/>
    </p:cViewPr>
  </p:notesTextViewPr>
  <p:sorterViewPr>
    <p:cViewPr>
      <p:scale>
        <a:sx n="70" d="100"/>
        <a:sy n="70" d="100"/>
      </p:scale>
      <p:origin x="0" y="0"/>
    </p:cViewPr>
  </p:sorterViewPr>
  <p:notesViewPr>
    <p:cSldViewPr snapToGrid="0" showGuides="1">
      <p:cViewPr varScale="1">
        <p:scale>
          <a:sx n="102" d="100"/>
          <a:sy n="102" d="100"/>
        </p:scale>
        <p:origin x="4480" y="1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6D06B03-D802-7E4E-94BF-2D61F0E44485}" type="datetimeFigureOut">
              <a:rPr lang="en-US" smtClean="0"/>
              <a:t>7/12/2024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675B79C-3984-8B4B-A9F0-4A8E63EAE662}" type="slidenum">
              <a:rPr lang="en-US" smtClean="0"/>
              <a:t>‹#›</a:t>
            </a:fld>
            <a:endParaRPr lang="en-US"/>
          </a:p>
        </p:txBody>
      </p:sp>
    </p:spTree>
    <p:extLst>
      <p:ext uri="{BB962C8B-B14F-4D97-AF65-F5344CB8AC3E}">
        <p14:creationId xmlns:p14="http://schemas.microsoft.com/office/powerpoint/2010/main" val="13844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AEB9526-8C0F-5446-A029-A68B2C1C5947}" type="datetimeFigureOut">
              <a:rPr lang="en-US" smtClean="0"/>
              <a:t>7/12/2024</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D145568-3E59-594F-9B2C-C3E573CE82F2}" type="slidenum">
              <a:rPr lang="en-US" smtClean="0"/>
              <a:t>‹#›</a:t>
            </a:fld>
            <a:endParaRPr lang="en-US"/>
          </a:p>
        </p:txBody>
      </p:sp>
    </p:spTree>
    <p:extLst>
      <p:ext uri="{BB962C8B-B14F-4D97-AF65-F5344CB8AC3E}">
        <p14:creationId xmlns:p14="http://schemas.microsoft.com/office/powerpoint/2010/main" val="34488033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145568-3E59-594F-9B2C-C3E573CE82F2}" type="slidenum">
              <a:rPr lang="en-US" smtClean="0"/>
              <a:t>1</a:t>
            </a:fld>
            <a:endParaRPr lang="en-US"/>
          </a:p>
        </p:txBody>
      </p:sp>
    </p:spTree>
    <p:extLst>
      <p:ext uri="{BB962C8B-B14F-4D97-AF65-F5344CB8AC3E}">
        <p14:creationId xmlns:p14="http://schemas.microsoft.com/office/powerpoint/2010/main" val="16988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ECE7AB-3D37-47F8-85CA-E64C06B71A91}" type="slidenum">
              <a:rPr lang="en-US" smtClean="0"/>
              <a:t>2</a:t>
            </a:fld>
            <a:endParaRPr lang="en-US" dirty="0"/>
          </a:p>
        </p:txBody>
      </p:sp>
    </p:spTree>
    <p:extLst>
      <p:ext uri="{BB962C8B-B14F-4D97-AF65-F5344CB8AC3E}">
        <p14:creationId xmlns:p14="http://schemas.microsoft.com/office/powerpoint/2010/main" val="4018895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ECE7AB-3D37-47F8-85CA-E64C06B71A91}" type="slidenum">
              <a:rPr lang="en-US" smtClean="0"/>
              <a:t>3</a:t>
            </a:fld>
            <a:endParaRPr lang="en-US" dirty="0"/>
          </a:p>
        </p:txBody>
      </p:sp>
    </p:spTree>
    <p:extLst>
      <p:ext uri="{BB962C8B-B14F-4D97-AF65-F5344CB8AC3E}">
        <p14:creationId xmlns:p14="http://schemas.microsoft.com/office/powerpoint/2010/main" val="48949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ECE7AB-3D37-47F8-85CA-E64C06B71A91}" type="slidenum">
              <a:rPr lang="en-US" smtClean="0"/>
              <a:t>20</a:t>
            </a:fld>
            <a:endParaRPr lang="en-US" dirty="0"/>
          </a:p>
        </p:txBody>
      </p:sp>
    </p:spTree>
    <p:extLst>
      <p:ext uri="{BB962C8B-B14F-4D97-AF65-F5344CB8AC3E}">
        <p14:creationId xmlns:p14="http://schemas.microsoft.com/office/powerpoint/2010/main" val="850962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8" name="Snip Diagonal Corner Rectangle 7">
            <a:extLst>
              <a:ext uri="{FF2B5EF4-FFF2-40B4-BE49-F238E27FC236}">
                <a16:creationId xmlns:a16="http://schemas.microsoft.com/office/drawing/2014/main" id="{9D0271E9-7C05-D146-8C9C-3BA6FC9A77E8}"/>
              </a:ext>
            </a:extLst>
          </p:cNvPr>
          <p:cNvSpPr/>
          <p:nvPr userDrawn="1"/>
        </p:nvSpPr>
        <p:spPr>
          <a:xfrm>
            <a:off x="-3858" y="-1"/>
            <a:ext cx="4800572" cy="4800572"/>
          </a:xfrm>
          <a:prstGeom prst="snip2DiagRect">
            <a:avLst>
              <a:gd name="adj1" fmla="val 0"/>
              <a:gd name="adj2" fmla="val 2711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9" name="Picture 8">
            <a:extLst>
              <a:ext uri="{FF2B5EF4-FFF2-40B4-BE49-F238E27FC236}">
                <a16:creationId xmlns:a16="http://schemas.microsoft.com/office/drawing/2014/main" id="{5A0D6674-B52E-7148-93F7-1661A7404CE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800"/>
            <a:ext cx="1024119" cy="1037787"/>
          </a:xfrm>
          <a:prstGeom prst="rect">
            <a:avLst/>
          </a:prstGeom>
        </p:spPr>
      </p:pic>
      <p:sp>
        <p:nvSpPr>
          <p:cNvPr id="10" name="Rectangle 9">
            <a:extLst>
              <a:ext uri="{FF2B5EF4-FFF2-40B4-BE49-F238E27FC236}">
                <a16:creationId xmlns:a16="http://schemas.microsoft.com/office/drawing/2014/main" id="{DF6C6EDB-62FC-A748-8ED0-2CE963030068}"/>
              </a:ext>
            </a:extLst>
          </p:cNvPr>
          <p:cNvSpPr/>
          <p:nvPr userDrawn="1"/>
        </p:nvSpPr>
        <p:spPr>
          <a:xfrm>
            <a:off x="-29" y="-31"/>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4" name="Rectangle 13">
            <a:extLst>
              <a:ext uri="{FF2B5EF4-FFF2-40B4-BE49-F238E27FC236}">
                <a16:creationId xmlns:a16="http://schemas.microsoft.com/office/drawing/2014/main" id="{1F785B50-26D3-C742-8261-8C5F5EF9F234}"/>
              </a:ext>
            </a:extLst>
          </p:cNvPr>
          <p:cNvSpPr/>
          <p:nvPr userDrawn="1"/>
        </p:nvSpPr>
        <p:spPr>
          <a:xfrm rot="5400000">
            <a:off x="-3265360"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5" name="Rectangle 14">
            <a:extLst>
              <a:ext uri="{FF2B5EF4-FFF2-40B4-BE49-F238E27FC236}">
                <a16:creationId xmlns:a16="http://schemas.microsoft.com/office/drawing/2014/main" id="{01C143E4-BCB6-1B46-BBA1-39F3B3632D32}"/>
              </a:ext>
            </a:extLst>
          </p:cNvPr>
          <p:cNvSpPr/>
          <p:nvPr userDrawn="1"/>
        </p:nvSpPr>
        <p:spPr>
          <a:xfrm>
            <a:off x="-29" y="6555668"/>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Rectangle 15">
            <a:extLst>
              <a:ext uri="{FF2B5EF4-FFF2-40B4-BE49-F238E27FC236}">
                <a16:creationId xmlns:a16="http://schemas.microsoft.com/office/drawing/2014/main" id="{77BCB259-2ED5-8D4C-90C4-09A6CD5FBE33}"/>
              </a:ext>
            </a:extLst>
          </p:cNvPr>
          <p:cNvSpPr/>
          <p:nvPr userDrawn="1"/>
        </p:nvSpPr>
        <p:spPr>
          <a:xfrm rot="5400000">
            <a:off x="8636833"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35167EDC-8889-3F4C-811C-27A52B96E683}"/>
              </a:ext>
            </a:extLst>
          </p:cNvPr>
          <p:cNvSpPr/>
          <p:nvPr userDrawn="1"/>
        </p:nvSpPr>
        <p:spPr>
          <a:xfrm>
            <a:off x="10493398" y="6600346"/>
            <a:ext cx="1500732" cy="215444"/>
          </a:xfrm>
          <a:prstGeom prst="rect">
            <a:avLst/>
          </a:prstGeom>
        </p:spPr>
        <p:txBody>
          <a:bodyPr wrap="none">
            <a:spAutoFit/>
          </a:bodyPr>
          <a:lstStyle/>
          <a:p>
            <a:r>
              <a:rPr lang="en-US" sz="800" dirty="0">
                <a:solidFill>
                  <a:schemeClr val="bg2"/>
                </a:solidFill>
                <a:cs typeface="Calibri" panose="020F0502020204030204" pitchFamily="34" charset="0"/>
              </a:rPr>
              <a:t>© 2019 Medline Industries, Inc.</a:t>
            </a:r>
            <a:endParaRPr lang="en-US" sz="800" dirty="0">
              <a:solidFill>
                <a:schemeClr val="bg2"/>
              </a:solidFill>
            </a:endParaRPr>
          </a:p>
        </p:txBody>
      </p:sp>
      <p:sp>
        <p:nvSpPr>
          <p:cNvPr id="5" name="Title 4"/>
          <p:cNvSpPr>
            <a:spLocks noGrp="1"/>
          </p:cNvSpPr>
          <p:nvPr>
            <p:ph type="title" hasCustomPrompt="1"/>
          </p:nvPr>
        </p:nvSpPr>
        <p:spPr>
          <a:xfrm>
            <a:off x="1328919" y="1342588"/>
            <a:ext cx="3404302" cy="3457983"/>
          </a:xfrm>
          <a:prstGeom prst="rect">
            <a:avLst/>
          </a:prstGeom>
          <a:noFill/>
          <a:ln>
            <a:noFill/>
          </a:ln>
        </p:spPr>
        <p:txBody>
          <a:bodyPr wrap="square" anchor="b" anchorCtr="0">
            <a:normAutofit/>
          </a:bodyPr>
          <a:lstStyle>
            <a:lvl1pPr algn="r">
              <a:defRPr sz="66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82140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bg>
      <p:bgPr>
        <a:pattFill prst="wdDnDiag">
          <a:fgClr>
            <a:srgbClr val="DFE1E6"/>
          </a:fgClr>
          <a:bgClr>
            <a:schemeClr val="bg1"/>
          </a:bgClr>
        </a:pattFill>
        <a:effectLst/>
      </p:bgPr>
    </p:bg>
    <p:spTree>
      <p:nvGrpSpPr>
        <p:cNvPr id="1" name=""/>
        <p:cNvGrpSpPr/>
        <p:nvPr/>
      </p:nvGrpSpPr>
      <p:grpSpPr>
        <a:xfrm>
          <a:off x="0" y="0"/>
          <a:ext cx="0" cy="0"/>
          <a:chOff x="0" y="0"/>
          <a:chExt cx="0" cy="0"/>
        </a:xfrm>
      </p:grpSpPr>
      <p:sp>
        <p:nvSpPr>
          <p:cNvPr id="21" name="Snip Diagonal Corner Rectangle 20">
            <a:extLst>
              <a:ext uri="{FF2B5EF4-FFF2-40B4-BE49-F238E27FC236}">
                <a16:creationId xmlns:a16="http://schemas.microsoft.com/office/drawing/2014/main" id="{0BE63BBC-F701-BB47-95A4-9FB03C609744}"/>
              </a:ext>
            </a:extLst>
          </p:cNvPr>
          <p:cNvSpPr/>
          <p:nvPr userDrawn="1"/>
        </p:nvSpPr>
        <p:spPr>
          <a:xfrm>
            <a:off x="-3858" y="-1"/>
            <a:ext cx="4800572" cy="4800572"/>
          </a:xfrm>
          <a:prstGeom prst="snip2DiagRect">
            <a:avLst>
              <a:gd name="adj1" fmla="val 0"/>
              <a:gd name="adj2" fmla="val 2711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22" name="Picture 21">
            <a:extLst>
              <a:ext uri="{FF2B5EF4-FFF2-40B4-BE49-F238E27FC236}">
                <a16:creationId xmlns:a16="http://schemas.microsoft.com/office/drawing/2014/main" id="{066085E1-E858-5A40-8492-A8162902BF6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800"/>
            <a:ext cx="1024119" cy="1037787"/>
          </a:xfrm>
          <a:prstGeom prst="rect">
            <a:avLst/>
          </a:prstGeom>
        </p:spPr>
      </p:pic>
      <p:sp>
        <p:nvSpPr>
          <p:cNvPr id="23" name="Rectangle 22">
            <a:extLst>
              <a:ext uri="{FF2B5EF4-FFF2-40B4-BE49-F238E27FC236}">
                <a16:creationId xmlns:a16="http://schemas.microsoft.com/office/drawing/2014/main" id="{003F3F8B-6234-B848-9107-7774AC8891A8}"/>
              </a:ext>
            </a:extLst>
          </p:cNvPr>
          <p:cNvSpPr/>
          <p:nvPr userDrawn="1"/>
        </p:nvSpPr>
        <p:spPr>
          <a:xfrm>
            <a:off x="-29" y="-31"/>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4" name="Rectangle 23">
            <a:extLst>
              <a:ext uri="{FF2B5EF4-FFF2-40B4-BE49-F238E27FC236}">
                <a16:creationId xmlns:a16="http://schemas.microsoft.com/office/drawing/2014/main" id="{4A66FA65-34EA-5E43-8FD8-F365F71CF301}"/>
              </a:ext>
            </a:extLst>
          </p:cNvPr>
          <p:cNvSpPr/>
          <p:nvPr userDrawn="1"/>
        </p:nvSpPr>
        <p:spPr>
          <a:xfrm rot="5400000">
            <a:off x="-3265360"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5" name="Rectangle 24">
            <a:extLst>
              <a:ext uri="{FF2B5EF4-FFF2-40B4-BE49-F238E27FC236}">
                <a16:creationId xmlns:a16="http://schemas.microsoft.com/office/drawing/2014/main" id="{C0CC7815-73B1-CD4C-8C7C-F51604C8222A}"/>
              </a:ext>
            </a:extLst>
          </p:cNvPr>
          <p:cNvSpPr/>
          <p:nvPr userDrawn="1"/>
        </p:nvSpPr>
        <p:spPr>
          <a:xfrm>
            <a:off x="-29" y="6555668"/>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6" name="Rectangle 25">
            <a:extLst>
              <a:ext uri="{FF2B5EF4-FFF2-40B4-BE49-F238E27FC236}">
                <a16:creationId xmlns:a16="http://schemas.microsoft.com/office/drawing/2014/main" id="{65BE0977-2DB3-A645-86EA-37A6C1BE9BE7}"/>
              </a:ext>
            </a:extLst>
          </p:cNvPr>
          <p:cNvSpPr/>
          <p:nvPr userDrawn="1"/>
        </p:nvSpPr>
        <p:spPr>
          <a:xfrm rot="5400000">
            <a:off x="8636833"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7" name="Title 1">
            <a:extLst>
              <a:ext uri="{FF2B5EF4-FFF2-40B4-BE49-F238E27FC236}">
                <a16:creationId xmlns:a16="http://schemas.microsoft.com/office/drawing/2014/main" id="{ADAD5D7A-43FE-7343-9D87-3A4355B51E73}"/>
              </a:ext>
            </a:extLst>
          </p:cNvPr>
          <p:cNvSpPr>
            <a:spLocks noGrp="1"/>
          </p:cNvSpPr>
          <p:nvPr>
            <p:ph type="ctrTitle"/>
          </p:nvPr>
        </p:nvSpPr>
        <p:spPr>
          <a:xfrm>
            <a:off x="1251191" y="1302857"/>
            <a:ext cx="3545523" cy="3469321"/>
          </a:xfrm>
        </p:spPr>
        <p:txBody>
          <a:bodyPr wrap="square" rIns="182880" anchor="b" anchorCtr="0">
            <a:normAutofit/>
          </a:bodyPr>
          <a:lstStyle>
            <a:lvl1pPr algn="r">
              <a:lnSpc>
                <a:spcPct val="75000"/>
              </a:lnSpc>
              <a:defRPr sz="6400" spc="-200" baseline="0">
                <a:solidFill>
                  <a:schemeClr val="accent1"/>
                </a:solidFill>
              </a:defRPr>
            </a:lvl1pPr>
          </a:lstStyle>
          <a:p>
            <a:r>
              <a:rPr lang="en-US"/>
              <a:t>Click to edit Master title style</a:t>
            </a:r>
          </a:p>
        </p:txBody>
      </p:sp>
      <p:sp>
        <p:nvSpPr>
          <p:cNvPr id="9" name="Rectangle 8">
            <a:extLst>
              <a:ext uri="{FF2B5EF4-FFF2-40B4-BE49-F238E27FC236}">
                <a16:creationId xmlns:a16="http://schemas.microsoft.com/office/drawing/2014/main" id="{5C369AB8-62D4-8D4E-A7EE-755B32B7656D}"/>
              </a:ext>
            </a:extLst>
          </p:cNvPr>
          <p:cNvSpPr/>
          <p:nvPr userDrawn="1"/>
        </p:nvSpPr>
        <p:spPr>
          <a:xfrm>
            <a:off x="10493398" y="6600346"/>
            <a:ext cx="1500732" cy="215444"/>
          </a:xfrm>
          <a:prstGeom prst="rect">
            <a:avLst/>
          </a:prstGeom>
        </p:spPr>
        <p:txBody>
          <a:bodyPr wrap="none">
            <a:spAutoFit/>
          </a:bodyPr>
          <a:lstStyle/>
          <a:p>
            <a:r>
              <a:rPr lang="en-US" sz="800" dirty="0">
                <a:solidFill>
                  <a:schemeClr val="bg2"/>
                </a:solidFill>
                <a:cs typeface="Calibri" panose="020F0502020204030204" pitchFamily="34" charset="0"/>
              </a:rPr>
              <a:t>© 2019 Medline Industries, Inc.</a:t>
            </a:r>
            <a:endParaRPr lang="en-US" sz="800" dirty="0">
              <a:solidFill>
                <a:schemeClr val="bg2"/>
              </a:solidFill>
            </a:endParaRPr>
          </a:p>
        </p:txBody>
      </p:sp>
    </p:spTree>
    <p:extLst>
      <p:ext uri="{BB962C8B-B14F-4D97-AF65-F5344CB8AC3E}">
        <p14:creationId xmlns:p14="http://schemas.microsoft.com/office/powerpoint/2010/main" val="239635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99247" y="495300"/>
            <a:ext cx="10160000" cy="736600"/>
          </a:xfrm>
          <a:prstGeom prst="rect">
            <a:avLst/>
          </a:prstGeom>
        </p:spPr>
        <p:txBody>
          <a:bodyPr vert="horz" lIns="91440" tIns="45720" rIns="91440" bIns="45720" rtlCol="0" anchor="ctr">
            <a:normAutofit/>
          </a:bodyPr>
          <a:lstStyle/>
          <a:p>
            <a:r>
              <a:rPr lang="en-US"/>
              <a:t>Click to edit Master title style</a:t>
            </a:r>
            <a:endParaRPr lang="en-JM" dirty="0"/>
          </a:p>
        </p:txBody>
      </p:sp>
    </p:spTree>
    <p:extLst>
      <p:ext uri="{BB962C8B-B14F-4D97-AF65-F5344CB8AC3E}">
        <p14:creationId xmlns:p14="http://schemas.microsoft.com/office/powerpoint/2010/main" val="2942603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CF2E0-CCC4-4E1E-9902-C3C36AB3FDA4}"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extLst>
      <p:ext uri="{BB962C8B-B14F-4D97-AF65-F5344CB8AC3E}">
        <p14:creationId xmlns:p14="http://schemas.microsoft.com/office/powerpoint/2010/main" val="966242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nip Diagonal Corner Rectangle 2">
            <a:extLst>
              <a:ext uri="{FF2B5EF4-FFF2-40B4-BE49-F238E27FC236}">
                <a16:creationId xmlns:a16="http://schemas.microsoft.com/office/drawing/2014/main" id="{883C259B-3F55-3A4C-B008-A4B756BA5081}"/>
              </a:ext>
            </a:extLst>
          </p:cNvPr>
          <p:cNvSpPr/>
          <p:nvPr userDrawn="1"/>
        </p:nvSpPr>
        <p:spPr>
          <a:xfrm>
            <a:off x="-3858" y="-1"/>
            <a:ext cx="4800572" cy="4800572"/>
          </a:xfrm>
          <a:prstGeom prst="snip2DiagRect">
            <a:avLst>
              <a:gd name="adj1" fmla="val 0"/>
              <a:gd name="adj2" fmla="val 2711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4" name="Picture 3">
            <a:extLst>
              <a:ext uri="{FF2B5EF4-FFF2-40B4-BE49-F238E27FC236}">
                <a16:creationId xmlns:a16="http://schemas.microsoft.com/office/drawing/2014/main" id="{CE7268E6-4B27-344B-9C05-E85B10D3C49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800"/>
            <a:ext cx="1024119" cy="1037787"/>
          </a:xfrm>
          <a:prstGeom prst="rect">
            <a:avLst/>
          </a:prstGeom>
        </p:spPr>
      </p:pic>
      <p:sp>
        <p:nvSpPr>
          <p:cNvPr id="5" name="Rectangle 4">
            <a:extLst>
              <a:ext uri="{FF2B5EF4-FFF2-40B4-BE49-F238E27FC236}">
                <a16:creationId xmlns:a16="http://schemas.microsoft.com/office/drawing/2014/main" id="{6FDEB0D3-6920-7C4F-A99F-B61A035D521D}"/>
              </a:ext>
            </a:extLst>
          </p:cNvPr>
          <p:cNvSpPr/>
          <p:nvPr userDrawn="1"/>
        </p:nvSpPr>
        <p:spPr>
          <a:xfrm>
            <a:off x="-29" y="-31"/>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 name="Rectangle 5">
            <a:extLst>
              <a:ext uri="{FF2B5EF4-FFF2-40B4-BE49-F238E27FC236}">
                <a16:creationId xmlns:a16="http://schemas.microsoft.com/office/drawing/2014/main" id="{A8832A7A-7C1F-6747-AD76-03E54CC831F1}"/>
              </a:ext>
            </a:extLst>
          </p:cNvPr>
          <p:cNvSpPr/>
          <p:nvPr userDrawn="1"/>
        </p:nvSpPr>
        <p:spPr>
          <a:xfrm rot="5400000">
            <a:off x="-3265360"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7" name="Rectangle 6">
            <a:extLst>
              <a:ext uri="{FF2B5EF4-FFF2-40B4-BE49-F238E27FC236}">
                <a16:creationId xmlns:a16="http://schemas.microsoft.com/office/drawing/2014/main" id="{7F975233-7AD4-3146-8FD6-CE1F23DDAC33}"/>
              </a:ext>
            </a:extLst>
          </p:cNvPr>
          <p:cNvSpPr/>
          <p:nvPr userDrawn="1"/>
        </p:nvSpPr>
        <p:spPr>
          <a:xfrm>
            <a:off x="-29" y="6555668"/>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8" name="Rectangle 7">
            <a:extLst>
              <a:ext uri="{FF2B5EF4-FFF2-40B4-BE49-F238E27FC236}">
                <a16:creationId xmlns:a16="http://schemas.microsoft.com/office/drawing/2014/main" id="{7E1E7D22-3273-6647-ABDA-8787FAA720B6}"/>
              </a:ext>
            </a:extLst>
          </p:cNvPr>
          <p:cNvSpPr/>
          <p:nvPr userDrawn="1"/>
        </p:nvSpPr>
        <p:spPr>
          <a:xfrm rot="5400000">
            <a:off x="8636833"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9" name="Rectangle 8">
            <a:extLst>
              <a:ext uri="{FF2B5EF4-FFF2-40B4-BE49-F238E27FC236}">
                <a16:creationId xmlns:a16="http://schemas.microsoft.com/office/drawing/2014/main" id="{0E0059E3-A178-AC4D-A605-D7C3A61ED82C}"/>
              </a:ext>
            </a:extLst>
          </p:cNvPr>
          <p:cNvSpPr/>
          <p:nvPr userDrawn="1"/>
        </p:nvSpPr>
        <p:spPr>
          <a:xfrm>
            <a:off x="10493398" y="6600346"/>
            <a:ext cx="1500732" cy="215444"/>
          </a:xfrm>
          <a:prstGeom prst="rect">
            <a:avLst/>
          </a:prstGeom>
        </p:spPr>
        <p:txBody>
          <a:bodyPr wrap="none">
            <a:spAutoFit/>
          </a:bodyPr>
          <a:lstStyle/>
          <a:p>
            <a:r>
              <a:rPr lang="en-US" sz="800" dirty="0">
                <a:solidFill>
                  <a:schemeClr val="bg2"/>
                </a:solidFill>
                <a:cs typeface="Calibri" panose="020F0502020204030204" pitchFamily="34" charset="0"/>
              </a:rPr>
              <a:t>© 2019 Medline Industries, Inc.</a:t>
            </a:r>
            <a:endParaRPr lang="en-US" sz="800" dirty="0">
              <a:solidFill>
                <a:schemeClr val="bg2"/>
              </a:solidFill>
            </a:endParaRPr>
          </a:p>
        </p:txBody>
      </p:sp>
      <p:sp>
        <p:nvSpPr>
          <p:cNvPr id="2" name="Title 1"/>
          <p:cNvSpPr>
            <a:spLocks noGrp="1"/>
          </p:cNvSpPr>
          <p:nvPr>
            <p:ph type="ctrTitle"/>
          </p:nvPr>
        </p:nvSpPr>
        <p:spPr>
          <a:xfrm>
            <a:off x="1196788" y="1342587"/>
            <a:ext cx="3599926" cy="3449047"/>
          </a:xfrm>
          <a:prstGeom prst="rect">
            <a:avLst/>
          </a:prstGeom>
        </p:spPr>
        <p:txBody>
          <a:bodyPr anchor="b" anchorCtr="0"/>
          <a:lstStyle>
            <a:lvl1pPr algn="r">
              <a:lnSpc>
                <a:spcPct val="80000"/>
              </a:lnSpc>
              <a:defRPr lang="en-US" sz="6100" b="1" kern="1200" dirty="0">
                <a:solidFill>
                  <a:schemeClr val="accent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44368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hapter Break">
    <p:bg>
      <p:bgPr>
        <a:pattFill prst="wdDnDiag">
          <a:fgClr>
            <a:srgbClr val="0065FF"/>
          </a:fgClr>
          <a:bgClr>
            <a:srgbClr val="0747A6"/>
          </a:bgClr>
        </a:pattFill>
        <a:effectLst/>
      </p:bgPr>
    </p:bg>
    <p:spTree>
      <p:nvGrpSpPr>
        <p:cNvPr id="1" name=""/>
        <p:cNvGrpSpPr/>
        <p:nvPr/>
      </p:nvGrpSpPr>
      <p:grpSpPr>
        <a:xfrm>
          <a:off x="0" y="0"/>
          <a:ext cx="0" cy="0"/>
          <a:chOff x="0" y="0"/>
          <a:chExt cx="0" cy="0"/>
        </a:xfrm>
      </p:grpSpPr>
      <p:sp>
        <p:nvSpPr>
          <p:cNvPr id="10" name="Snip Diagonal Corner Rectangle 9">
            <a:extLst>
              <a:ext uri="{FF2B5EF4-FFF2-40B4-BE49-F238E27FC236}">
                <a16:creationId xmlns:a16="http://schemas.microsoft.com/office/drawing/2014/main" id="{223B77AB-F401-F74F-9BE1-584E35C6685B}"/>
              </a:ext>
            </a:extLst>
          </p:cNvPr>
          <p:cNvSpPr/>
          <p:nvPr userDrawn="1"/>
        </p:nvSpPr>
        <p:spPr>
          <a:xfrm>
            <a:off x="-3858" y="-1"/>
            <a:ext cx="4800572" cy="4800572"/>
          </a:xfrm>
          <a:prstGeom prst="snip2DiagRect">
            <a:avLst>
              <a:gd name="adj1" fmla="val 0"/>
              <a:gd name="adj2" fmla="val 27113"/>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grpSp>
        <p:nvGrpSpPr>
          <p:cNvPr id="14" name="Group 13">
            <a:extLst>
              <a:ext uri="{FF2B5EF4-FFF2-40B4-BE49-F238E27FC236}">
                <a16:creationId xmlns:a16="http://schemas.microsoft.com/office/drawing/2014/main" id="{421DFAE2-ED41-FC43-AE3C-6742CAF38A05}"/>
              </a:ext>
            </a:extLst>
          </p:cNvPr>
          <p:cNvGrpSpPr/>
          <p:nvPr userDrawn="1"/>
        </p:nvGrpSpPr>
        <p:grpSpPr>
          <a:xfrm>
            <a:off x="0" y="0"/>
            <a:ext cx="12192000" cy="6864096"/>
            <a:chOff x="0" y="0"/>
            <a:chExt cx="9144000" cy="5148072"/>
          </a:xfrm>
          <a:solidFill>
            <a:srgbClr val="0747A6"/>
          </a:solidFill>
        </p:grpSpPr>
        <p:sp>
          <p:nvSpPr>
            <p:cNvPr id="8" name="Rectangle 7">
              <a:extLst>
                <a:ext uri="{FF2B5EF4-FFF2-40B4-BE49-F238E27FC236}">
                  <a16:creationId xmlns:a16="http://schemas.microsoft.com/office/drawing/2014/main" id="{E0AB0B05-0679-E44B-95EF-74F5E49772CF}"/>
                </a:ext>
              </a:extLst>
            </p:cNvPr>
            <p:cNvSpPr/>
            <p:nvPr userDrawn="1"/>
          </p:nvSpPr>
          <p:spPr>
            <a:xfrm>
              <a:off x="0" y="5010912"/>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Rectangle 8">
              <a:extLst>
                <a:ext uri="{FF2B5EF4-FFF2-40B4-BE49-F238E27FC236}">
                  <a16:creationId xmlns:a16="http://schemas.microsoft.com/office/drawing/2014/main" id="{5E57CC27-9DCC-514E-B77D-B2CAC7F7A365}"/>
                </a:ext>
              </a:extLst>
            </p:cNvPr>
            <p:cNvSpPr/>
            <p:nvPr userDrawn="1"/>
          </p:nvSpPr>
          <p:spPr>
            <a:xfrm>
              <a:off x="900684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Rectangle 10">
              <a:extLst>
                <a:ext uri="{FF2B5EF4-FFF2-40B4-BE49-F238E27FC236}">
                  <a16:creationId xmlns:a16="http://schemas.microsoft.com/office/drawing/2014/main" id="{83402685-0E11-4F4C-9CFD-F84F93AFD7F5}"/>
                </a:ext>
              </a:extLst>
            </p:cNvPr>
            <p:cNvSpPr/>
            <p:nvPr userDrawn="1"/>
          </p:nvSpPr>
          <p:spPr>
            <a:xfrm>
              <a:off x="0" y="0"/>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Rectangle 11">
              <a:extLst>
                <a:ext uri="{FF2B5EF4-FFF2-40B4-BE49-F238E27FC236}">
                  <a16:creationId xmlns:a16="http://schemas.microsoft.com/office/drawing/2014/main" id="{F6F6FC61-B65F-BA43-88A0-AB3C653BE24B}"/>
                </a:ext>
              </a:extLst>
            </p:cNvPr>
            <p:cNvSpPr/>
            <p:nvPr userDrawn="1"/>
          </p:nvSpPr>
          <p:spPr>
            <a:xfrm>
              <a:off x="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pic>
        <p:nvPicPr>
          <p:cNvPr id="15" name="Picture 14">
            <a:extLst>
              <a:ext uri="{FF2B5EF4-FFF2-40B4-BE49-F238E27FC236}">
                <a16:creationId xmlns:a16="http://schemas.microsoft.com/office/drawing/2014/main" id="{36ACCD91-0284-554F-8C8D-ED83B4F240C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800"/>
            <a:ext cx="1024119" cy="1037787"/>
          </a:xfrm>
          <a:prstGeom prst="rect">
            <a:avLst/>
          </a:prstGeom>
        </p:spPr>
      </p:pic>
      <p:sp>
        <p:nvSpPr>
          <p:cNvPr id="13" name="Rectangle 12">
            <a:extLst>
              <a:ext uri="{FF2B5EF4-FFF2-40B4-BE49-F238E27FC236}">
                <a16:creationId xmlns:a16="http://schemas.microsoft.com/office/drawing/2014/main" id="{B0CA819D-A844-9140-94E9-7661445305C1}"/>
              </a:ext>
            </a:extLst>
          </p:cNvPr>
          <p:cNvSpPr/>
          <p:nvPr userDrawn="1"/>
        </p:nvSpPr>
        <p:spPr>
          <a:xfrm>
            <a:off x="-29" y="-31"/>
            <a:ext cx="12192029" cy="304800"/>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Rectangle 15">
            <a:extLst>
              <a:ext uri="{FF2B5EF4-FFF2-40B4-BE49-F238E27FC236}">
                <a16:creationId xmlns:a16="http://schemas.microsoft.com/office/drawing/2014/main" id="{75191FE6-6CA1-6248-BC51-86DCC4626872}"/>
              </a:ext>
            </a:extLst>
          </p:cNvPr>
          <p:cNvSpPr/>
          <p:nvPr userDrawn="1"/>
        </p:nvSpPr>
        <p:spPr>
          <a:xfrm rot="5400000">
            <a:off x="-3265360" y="3265359"/>
            <a:ext cx="6835515" cy="304799"/>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Rectangle 16">
            <a:extLst>
              <a:ext uri="{FF2B5EF4-FFF2-40B4-BE49-F238E27FC236}">
                <a16:creationId xmlns:a16="http://schemas.microsoft.com/office/drawing/2014/main" id="{75653CD9-30C4-734B-A3AD-CC51BA93EFA4}"/>
              </a:ext>
            </a:extLst>
          </p:cNvPr>
          <p:cNvSpPr/>
          <p:nvPr userDrawn="1"/>
        </p:nvSpPr>
        <p:spPr>
          <a:xfrm>
            <a:off x="-29" y="6555668"/>
            <a:ext cx="12192029" cy="304800"/>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7E012149-1DAC-5742-9A85-D8207D4D7D15}"/>
              </a:ext>
            </a:extLst>
          </p:cNvPr>
          <p:cNvSpPr/>
          <p:nvPr userDrawn="1"/>
        </p:nvSpPr>
        <p:spPr>
          <a:xfrm rot="5400000">
            <a:off x="8636833" y="3265359"/>
            <a:ext cx="6835515" cy="304799"/>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 name="Title 1">
            <a:extLst>
              <a:ext uri="{FF2B5EF4-FFF2-40B4-BE49-F238E27FC236}">
                <a16:creationId xmlns:a16="http://schemas.microsoft.com/office/drawing/2014/main" id="{1338251F-F40A-D94E-BCD4-0B76E4A98F06}"/>
              </a:ext>
            </a:extLst>
          </p:cNvPr>
          <p:cNvSpPr>
            <a:spLocks noGrp="1"/>
          </p:cNvSpPr>
          <p:nvPr>
            <p:ph type="ctrTitle"/>
          </p:nvPr>
        </p:nvSpPr>
        <p:spPr>
          <a:xfrm>
            <a:off x="1251191" y="1302857"/>
            <a:ext cx="3545523" cy="3469321"/>
          </a:xfrm>
        </p:spPr>
        <p:txBody>
          <a:bodyPr wrap="square" rIns="182880" anchor="b" anchorCtr="0">
            <a:normAutofit/>
          </a:bodyPr>
          <a:lstStyle>
            <a:lvl1pPr algn="r">
              <a:lnSpc>
                <a:spcPct val="75000"/>
              </a:lnSpc>
              <a:defRPr sz="6400" spc="-200" baseline="0">
                <a:solidFill>
                  <a:schemeClr val="bg1"/>
                </a:solidFill>
              </a:defRPr>
            </a:lvl1pPr>
          </a:lstStyle>
          <a:p>
            <a:r>
              <a:rPr lang="en-US"/>
              <a:t>Click to edit Master title style</a:t>
            </a:r>
          </a:p>
        </p:txBody>
      </p:sp>
      <p:sp>
        <p:nvSpPr>
          <p:cNvPr id="19" name="Rectangle 18">
            <a:extLst>
              <a:ext uri="{FF2B5EF4-FFF2-40B4-BE49-F238E27FC236}">
                <a16:creationId xmlns:a16="http://schemas.microsoft.com/office/drawing/2014/main" id="{F43412D8-E4A1-234D-8519-33A21FE4BEBC}"/>
              </a:ext>
            </a:extLst>
          </p:cNvPr>
          <p:cNvSpPr/>
          <p:nvPr userDrawn="1"/>
        </p:nvSpPr>
        <p:spPr>
          <a:xfrm>
            <a:off x="10493398" y="6600346"/>
            <a:ext cx="1500732" cy="215444"/>
          </a:xfrm>
          <a:prstGeom prst="rect">
            <a:avLst/>
          </a:prstGeom>
        </p:spPr>
        <p:txBody>
          <a:bodyPr wrap="none">
            <a:spAutoFit/>
          </a:bodyPr>
          <a:lstStyle/>
          <a:p>
            <a:r>
              <a:rPr lang="en-US" sz="800" dirty="0">
                <a:solidFill>
                  <a:schemeClr val="accent2"/>
                </a:solidFill>
                <a:cs typeface="Calibri" panose="020F0502020204030204" pitchFamily="34" charset="0"/>
              </a:rPr>
              <a:t>© 2019 Medline Industries, Inc.</a:t>
            </a:r>
            <a:endParaRPr lang="en-US" sz="800" dirty="0">
              <a:solidFill>
                <a:schemeClr val="accent2"/>
              </a:solidFill>
            </a:endParaRPr>
          </a:p>
        </p:txBody>
      </p:sp>
    </p:spTree>
    <p:extLst>
      <p:ext uri="{BB962C8B-B14F-4D97-AF65-F5344CB8AC3E}">
        <p14:creationId xmlns:p14="http://schemas.microsoft.com/office/powerpoint/2010/main" val="3901090858"/>
      </p:ext>
    </p:extLst>
  </p:cSld>
  <p:clrMapOvr>
    <a:masterClrMapping/>
  </p:clrMapOvr>
  <p:extLst>
    <p:ext uri="{DCECCB84-F9BA-43D5-87BE-67443E8EF086}">
      <p15:sldGuideLst xmlns:p15="http://schemas.microsoft.com/office/powerpoint/2012/main">
        <p15:guide id="1" orient="horz" pos="192">
          <p15:clr>
            <a:srgbClr val="FBAE40"/>
          </p15:clr>
        </p15:guide>
        <p15:guide id="2" pos="192">
          <p15:clr>
            <a:srgbClr val="FBAE40"/>
          </p15:clr>
        </p15:guide>
        <p15:guide id="3" pos="7488">
          <p15:clr>
            <a:srgbClr val="FBAE40"/>
          </p15:clr>
        </p15:guide>
        <p15:guide id="4" orient="horz" pos="4128">
          <p15:clr>
            <a:srgbClr val="FBAE40"/>
          </p15:clr>
        </p15:guide>
        <p15:guide id="5"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_w/Partner logo">
    <p:bg>
      <p:bgPr>
        <a:pattFill prst="wdDnDiag">
          <a:fgClr>
            <a:srgbClr val="0065FF"/>
          </a:fgClr>
          <a:bgClr>
            <a:srgbClr val="0747A6"/>
          </a:bgClr>
        </a:pattFill>
        <a:effectLst/>
      </p:bgPr>
    </p:bg>
    <p:spTree>
      <p:nvGrpSpPr>
        <p:cNvPr id="1" name=""/>
        <p:cNvGrpSpPr/>
        <p:nvPr/>
      </p:nvGrpSpPr>
      <p:grpSpPr>
        <a:xfrm>
          <a:off x="0" y="0"/>
          <a:ext cx="0" cy="0"/>
          <a:chOff x="0" y="0"/>
          <a:chExt cx="0" cy="0"/>
        </a:xfrm>
      </p:grpSpPr>
      <p:sp>
        <p:nvSpPr>
          <p:cNvPr id="10" name="Snip Diagonal Corner Rectangle 9">
            <a:extLst>
              <a:ext uri="{FF2B5EF4-FFF2-40B4-BE49-F238E27FC236}">
                <a16:creationId xmlns:a16="http://schemas.microsoft.com/office/drawing/2014/main" id="{037DCF52-368C-1A4A-BF37-B6F678D333B7}"/>
              </a:ext>
            </a:extLst>
          </p:cNvPr>
          <p:cNvSpPr/>
          <p:nvPr userDrawn="1"/>
        </p:nvSpPr>
        <p:spPr>
          <a:xfrm>
            <a:off x="10256520" y="4953000"/>
            <a:ext cx="1916875" cy="1916875"/>
          </a:xfrm>
          <a:prstGeom prst="snip2DiagRect">
            <a:avLst>
              <a:gd name="adj1" fmla="val 0"/>
              <a:gd name="adj2" fmla="val 36316"/>
            </a:avLst>
          </a:prstGeom>
          <a:solidFill>
            <a:srgbClr val="07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accent2"/>
              </a:solidFill>
            </a:endParaRPr>
          </a:p>
        </p:txBody>
      </p:sp>
      <p:sp>
        <p:nvSpPr>
          <p:cNvPr id="13" name="Snip Diagonal Corner Rectangle 12">
            <a:extLst>
              <a:ext uri="{FF2B5EF4-FFF2-40B4-BE49-F238E27FC236}">
                <a16:creationId xmlns:a16="http://schemas.microsoft.com/office/drawing/2014/main" id="{E32CCAE9-1809-BF4C-949E-16646F8016E4}"/>
              </a:ext>
            </a:extLst>
          </p:cNvPr>
          <p:cNvSpPr/>
          <p:nvPr userDrawn="1"/>
        </p:nvSpPr>
        <p:spPr>
          <a:xfrm>
            <a:off x="-3858" y="-1"/>
            <a:ext cx="4800572" cy="4800572"/>
          </a:xfrm>
          <a:prstGeom prst="snip2DiagRect">
            <a:avLst>
              <a:gd name="adj1" fmla="val 0"/>
              <a:gd name="adj2" fmla="val 27113"/>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6" name="Picture 15">
            <a:extLst>
              <a:ext uri="{FF2B5EF4-FFF2-40B4-BE49-F238E27FC236}">
                <a16:creationId xmlns:a16="http://schemas.microsoft.com/office/drawing/2014/main" id="{B97AC8B4-0015-B848-A2A5-227DE0C5C15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800"/>
            <a:ext cx="1024119" cy="1037787"/>
          </a:xfrm>
          <a:prstGeom prst="rect">
            <a:avLst/>
          </a:prstGeom>
        </p:spPr>
      </p:pic>
      <p:sp>
        <p:nvSpPr>
          <p:cNvPr id="17" name="Rectangle 16">
            <a:extLst>
              <a:ext uri="{FF2B5EF4-FFF2-40B4-BE49-F238E27FC236}">
                <a16:creationId xmlns:a16="http://schemas.microsoft.com/office/drawing/2014/main" id="{D8ED5495-BB8E-D34F-A13F-27AB26FD8A29}"/>
              </a:ext>
            </a:extLst>
          </p:cNvPr>
          <p:cNvSpPr/>
          <p:nvPr userDrawn="1"/>
        </p:nvSpPr>
        <p:spPr>
          <a:xfrm>
            <a:off x="-29" y="-31"/>
            <a:ext cx="12192029" cy="304800"/>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5277BC6F-8310-354A-A8A0-0B247C432111}"/>
              </a:ext>
            </a:extLst>
          </p:cNvPr>
          <p:cNvSpPr/>
          <p:nvPr userDrawn="1"/>
        </p:nvSpPr>
        <p:spPr>
          <a:xfrm rot="5400000">
            <a:off x="-3265360" y="3265359"/>
            <a:ext cx="6835515" cy="304799"/>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9" name="Rectangle 18">
            <a:extLst>
              <a:ext uri="{FF2B5EF4-FFF2-40B4-BE49-F238E27FC236}">
                <a16:creationId xmlns:a16="http://schemas.microsoft.com/office/drawing/2014/main" id="{EE7E6667-F055-0F4F-8603-57E624791A15}"/>
              </a:ext>
            </a:extLst>
          </p:cNvPr>
          <p:cNvSpPr/>
          <p:nvPr userDrawn="1"/>
        </p:nvSpPr>
        <p:spPr>
          <a:xfrm>
            <a:off x="-29" y="6555668"/>
            <a:ext cx="12192029" cy="304800"/>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0" name="Rectangle 19">
            <a:extLst>
              <a:ext uri="{FF2B5EF4-FFF2-40B4-BE49-F238E27FC236}">
                <a16:creationId xmlns:a16="http://schemas.microsoft.com/office/drawing/2014/main" id="{0C0ADE57-36DA-7642-AEBF-3DDD85124E48}"/>
              </a:ext>
            </a:extLst>
          </p:cNvPr>
          <p:cNvSpPr/>
          <p:nvPr userDrawn="1"/>
        </p:nvSpPr>
        <p:spPr>
          <a:xfrm rot="5400000">
            <a:off x="8636833" y="3265359"/>
            <a:ext cx="6835515" cy="304799"/>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1" name="Title 1">
            <a:extLst>
              <a:ext uri="{FF2B5EF4-FFF2-40B4-BE49-F238E27FC236}">
                <a16:creationId xmlns:a16="http://schemas.microsoft.com/office/drawing/2014/main" id="{BC08E6C2-C67F-1847-A8D1-165098EDE134}"/>
              </a:ext>
            </a:extLst>
          </p:cNvPr>
          <p:cNvSpPr>
            <a:spLocks noGrp="1"/>
          </p:cNvSpPr>
          <p:nvPr>
            <p:ph type="ctrTitle"/>
          </p:nvPr>
        </p:nvSpPr>
        <p:spPr>
          <a:xfrm>
            <a:off x="1251191" y="1302857"/>
            <a:ext cx="3545523" cy="3469321"/>
          </a:xfrm>
        </p:spPr>
        <p:txBody>
          <a:bodyPr wrap="square" rIns="182880" anchor="b" anchorCtr="0">
            <a:normAutofit/>
          </a:bodyPr>
          <a:lstStyle>
            <a:lvl1pPr algn="r">
              <a:lnSpc>
                <a:spcPct val="75000"/>
              </a:lnSpc>
              <a:defRPr sz="6400" spc="-200" baseline="0">
                <a:solidFill>
                  <a:schemeClr val="bg1"/>
                </a:solidFill>
              </a:defRPr>
            </a:lvl1pPr>
          </a:lstStyle>
          <a:p>
            <a:r>
              <a:rPr lang="en-US"/>
              <a:t>Click to edit Master title style</a:t>
            </a:r>
          </a:p>
        </p:txBody>
      </p:sp>
      <p:sp>
        <p:nvSpPr>
          <p:cNvPr id="11" name="Rectangle 10">
            <a:extLst>
              <a:ext uri="{FF2B5EF4-FFF2-40B4-BE49-F238E27FC236}">
                <a16:creationId xmlns:a16="http://schemas.microsoft.com/office/drawing/2014/main" id="{7A440F96-E950-9243-9D5D-43B2337233C2}"/>
              </a:ext>
            </a:extLst>
          </p:cNvPr>
          <p:cNvSpPr/>
          <p:nvPr userDrawn="1"/>
        </p:nvSpPr>
        <p:spPr>
          <a:xfrm>
            <a:off x="219845" y="6600346"/>
            <a:ext cx="1500732" cy="215444"/>
          </a:xfrm>
          <a:prstGeom prst="rect">
            <a:avLst/>
          </a:prstGeom>
        </p:spPr>
        <p:txBody>
          <a:bodyPr wrap="none">
            <a:spAutoFit/>
          </a:bodyPr>
          <a:lstStyle/>
          <a:p>
            <a:r>
              <a:rPr lang="en-US" sz="800" dirty="0">
                <a:solidFill>
                  <a:schemeClr val="accent2"/>
                </a:solidFill>
                <a:cs typeface="Calibri" panose="020F0502020204030204" pitchFamily="34" charset="0"/>
              </a:rPr>
              <a:t>© 2019 Medline Industries, Inc.</a:t>
            </a:r>
            <a:endParaRPr lang="en-US" sz="800" dirty="0">
              <a:solidFill>
                <a:schemeClr val="accent2"/>
              </a:solidFill>
            </a:endParaRPr>
          </a:p>
        </p:txBody>
      </p:sp>
    </p:spTree>
    <p:extLst>
      <p:ext uri="{BB962C8B-B14F-4D97-AF65-F5344CB8AC3E}">
        <p14:creationId xmlns:p14="http://schemas.microsoft.com/office/powerpoint/2010/main" val="4187463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bg>
      <p:bgPr>
        <a:pattFill prst="wdDnDiag">
          <a:fgClr>
            <a:srgbClr val="DFE1E6"/>
          </a:fgClr>
          <a:bgClr>
            <a:schemeClr val="bg1"/>
          </a:bgClr>
        </a:pattFill>
        <a:effectLst/>
      </p:bgPr>
    </p:bg>
    <p:spTree>
      <p:nvGrpSpPr>
        <p:cNvPr id="1" name=""/>
        <p:cNvGrpSpPr/>
        <p:nvPr/>
      </p:nvGrpSpPr>
      <p:grpSpPr>
        <a:xfrm>
          <a:off x="0" y="0"/>
          <a:ext cx="0" cy="0"/>
          <a:chOff x="0" y="0"/>
          <a:chExt cx="0" cy="0"/>
        </a:xfrm>
      </p:grpSpPr>
      <p:sp>
        <p:nvSpPr>
          <p:cNvPr id="21" name="Snip Diagonal Corner Rectangle 20">
            <a:extLst>
              <a:ext uri="{FF2B5EF4-FFF2-40B4-BE49-F238E27FC236}">
                <a16:creationId xmlns:a16="http://schemas.microsoft.com/office/drawing/2014/main" id="{0BE63BBC-F701-BB47-95A4-9FB03C609744}"/>
              </a:ext>
            </a:extLst>
          </p:cNvPr>
          <p:cNvSpPr/>
          <p:nvPr userDrawn="1"/>
        </p:nvSpPr>
        <p:spPr>
          <a:xfrm>
            <a:off x="-3858" y="-1"/>
            <a:ext cx="4800572" cy="4800572"/>
          </a:xfrm>
          <a:prstGeom prst="snip2DiagRect">
            <a:avLst>
              <a:gd name="adj1" fmla="val 0"/>
              <a:gd name="adj2" fmla="val 2711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22" name="Picture 21">
            <a:extLst>
              <a:ext uri="{FF2B5EF4-FFF2-40B4-BE49-F238E27FC236}">
                <a16:creationId xmlns:a16="http://schemas.microsoft.com/office/drawing/2014/main" id="{066085E1-E858-5A40-8492-A8162902BF6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800"/>
            <a:ext cx="1024119" cy="1037787"/>
          </a:xfrm>
          <a:prstGeom prst="rect">
            <a:avLst/>
          </a:prstGeom>
        </p:spPr>
      </p:pic>
      <p:sp>
        <p:nvSpPr>
          <p:cNvPr id="23" name="Rectangle 22">
            <a:extLst>
              <a:ext uri="{FF2B5EF4-FFF2-40B4-BE49-F238E27FC236}">
                <a16:creationId xmlns:a16="http://schemas.microsoft.com/office/drawing/2014/main" id="{003F3F8B-6234-B848-9107-7774AC8891A8}"/>
              </a:ext>
            </a:extLst>
          </p:cNvPr>
          <p:cNvSpPr/>
          <p:nvPr userDrawn="1"/>
        </p:nvSpPr>
        <p:spPr>
          <a:xfrm>
            <a:off x="-29" y="-31"/>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4" name="Rectangle 23">
            <a:extLst>
              <a:ext uri="{FF2B5EF4-FFF2-40B4-BE49-F238E27FC236}">
                <a16:creationId xmlns:a16="http://schemas.microsoft.com/office/drawing/2014/main" id="{4A66FA65-34EA-5E43-8FD8-F365F71CF301}"/>
              </a:ext>
            </a:extLst>
          </p:cNvPr>
          <p:cNvSpPr/>
          <p:nvPr userDrawn="1"/>
        </p:nvSpPr>
        <p:spPr>
          <a:xfrm rot="5400000">
            <a:off x="-3265360"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5" name="Rectangle 24">
            <a:extLst>
              <a:ext uri="{FF2B5EF4-FFF2-40B4-BE49-F238E27FC236}">
                <a16:creationId xmlns:a16="http://schemas.microsoft.com/office/drawing/2014/main" id="{C0CC7815-73B1-CD4C-8C7C-F51604C8222A}"/>
              </a:ext>
            </a:extLst>
          </p:cNvPr>
          <p:cNvSpPr/>
          <p:nvPr userDrawn="1"/>
        </p:nvSpPr>
        <p:spPr>
          <a:xfrm>
            <a:off x="-29" y="6555668"/>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6" name="Rectangle 25">
            <a:extLst>
              <a:ext uri="{FF2B5EF4-FFF2-40B4-BE49-F238E27FC236}">
                <a16:creationId xmlns:a16="http://schemas.microsoft.com/office/drawing/2014/main" id="{65BE0977-2DB3-A645-86EA-37A6C1BE9BE7}"/>
              </a:ext>
            </a:extLst>
          </p:cNvPr>
          <p:cNvSpPr/>
          <p:nvPr userDrawn="1"/>
        </p:nvSpPr>
        <p:spPr>
          <a:xfrm rot="5400000">
            <a:off x="8636833"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7" name="Title 1">
            <a:extLst>
              <a:ext uri="{FF2B5EF4-FFF2-40B4-BE49-F238E27FC236}">
                <a16:creationId xmlns:a16="http://schemas.microsoft.com/office/drawing/2014/main" id="{ADAD5D7A-43FE-7343-9D87-3A4355B51E73}"/>
              </a:ext>
            </a:extLst>
          </p:cNvPr>
          <p:cNvSpPr>
            <a:spLocks noGrp="1"/>
          </p:cNvSpPr>
          <p:nvPr>
            <p:ph type="ctrTitle"/>
          </p:nvPr>
        </p:nvSpPr>
        <p:spPr>
          <a:xfrm>
            <a:off x="1251191" y="1302857"/>
            <a:ext cx="3545523" cy="3469321"/>
          </a:xfrm>
        </p:spPr>
        <p:txBody>
          <a:bodyPr wrap="square" rIns="182880" anchor="b" anchorCtr="0">
            <a:normAutofit/>
          </a:bodyPr>
          <a:lstStyle>
            <a:lvl1pPr algn="r">
              <a:lnSpc>
                <a:spcPct val="75000"/>
              </a:lnSpc>
              <a:defRPr sz="6400" spc="-200" baseline="0">
                <a:solidFill>
                  <a:schemeClr val="accent1"/>
                </a:solidFill>
              </a:defRPr>
            </a:lvl1pPr>
          </a:lstStyle>
          <a:p>
            <a:r>
              <a:rPr lang="en-US"/>
              <a:t>Click to edit Master title style</a:t>
            </a:r>
          </a:p>
        </p:txBody>
      </p:sp>
      <p:sp>
        <p:nvSpPr>
          <p:cNvPr id="9" name="Rectangle 8">
            <a:extLst>
              <a:ext uri="{FF2B5EF4-FFF2-40B4-BE49-F238E27FC236}">
                <a16:creationId xmlns:a16="http://schemas.microsoft.com/office/drawing/2014/main" id="{5C369AB8-62D4-8D4E-A7EE-755B32B7656D}"/>
              </a:ext>
            </a:extLst>
          </p:cNvPr>
          <p:cNvSpPr/>
          <p:nvPr userDrawn="1"/>
        </p:nvSpPr>
        <p:spPr>
          <a:xfrm>
            <a:off x="10493398" y="6600346"/>
            <a:ext cx="1500732" cy="215444"/>
          </a:xfrm>
          <a:prstGeom prst="rect">
            <a:avLst/>
          </a:prstGeom>
        </p:spPr>
        <p:txBody>
          <a:bodyPr wrap="none">
            <a:spAutoFit/>
          </a:bodyPr>
          <a:lstStyle/>
          <a:p>
            <a:r>
              <a:rPr lang="en-US" sz="800" dirty="0">
                <a:solidFill>
                  <a:schemeClr val="bg2"/>
                </a:solidFill>
                <a:cs typeface="Calibri" panose="020F0502020204030204" pitchFamily="34" charset="0"/>
              </a:rPr>
              <a:t>© 2019 Medline Industries, Inc.</a:t>
            </a:r>
            <a:endParaRPr lang="en-US" sz="800" dirty="0">
              <a:solidFill>
                <a:schemeClr val="bg2"/>
              </a:solidFill>
            </a:endParaRPr>
          </a:p>
        </p:txBody>
      </p:sp>
    </p:spTree>
    <p:extLst>
      <p:ext uri="{BB962C8B-B14F-4D97-AF65-F5344CB8AC3E}">
        <p14:creationId xmlns:p14="http://schemas.microsoft.com/office/powerpoint/2010/main" val="761288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Slide_w/Partner logo">
    <p:bg>
      <p:bgPr>
        <a:pattFill prst="wdDnDiag">
          <a:fgClr>
            <a:srgbClr val="DFE1E6"/>
          </a:fgClr>
          <a:bgClr>
            <a:schemeClr val="bg1"/>
          </a:bgClr>
        </a:pattFill>
        <a:effectLst/>
      </p:bgPr>
    </p:bg>
    <p:spTree>
      <p:nvGrpSpPr>
        <p:cNvPr id="1" name=""/>
        <p:cNvGrpSpPr/>
        <p:nvPr/>
      </p:nvGrpSpPr>
      <p:grpSpPr>
        <a:xfrm>
          <a:off x="0" y="0"/>
          <a:ext cx="0" cy="0"/>
          <a:chOff x="0" y="0"/>
          <a:chExt cx="0" cy="0"/>
        </a:xfrm>
      </p:grpSpPr>
      <p:sp>
        <p:nvSpPr>
          <p:cNvPr id="21" name="Snip Diagonal Corner Rectangle 20">
            <a:extLst>
              <a:ext uri="{FF2B5EF4-FFF2-40B4-BE49-F238E27FC236}">
                <a16:creationId xmlns:a16="http://schemas.microsoft.com/office/drawing/2014/main" id="{0BE63BBC-F701-BB47-95A4-9FB03C609744}"/>
              </a:ext>
            </a:extLst>
          </p:cNvPr>
          <p:cNvSpPr/>
          <p:nvPr userDrawn="1"/>
        </p:nvSpPr>
        <p:spPr>
          <a:xfrm>
            <a:off x="-3858" y="-1"/>
            <a:ext cx="4800572" cy="4800572"/>
          </a:xfrm>
          <a:prstGeom prst="snip2DiagRect">
            <a:avLst>
              <a:gd name="adj1" fmla="val 0"/>
              <a:gd name="adj2" fmla="val 2711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22" name="Picture 21">
            <a:extLst>
              <a:ext uri="{FF2B5EF4-FFF2-40B4-BE49-F238E27FC236}">
                <a16:creationId xmlns:a16="http://schemas.microsoft.com/office/drawing/2014/main" id="{066085E1-E858-5A40-8492-A8162902BF6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800"/>
            <a:ext cx="1024119" cy="1037787"/>
          </a:xfrm>
          <a:prstGeom prst="rect">
            <a:avLst/>
          </a:prstGeom>
        </p:spPr>
      </p:pic>
      <p:sp>
        <p:nvSpPr>
          <p:cNvPr id="23" name="Rectangle 22">
            <a:extLst>
              <a:ext uri="{FF2B5EF4-FFF2-40B4-BE49-F238E27FC236}">
                <a16:creationId xmlns:a16="http://schemas.microsoft.com/office/drawing/2014/main" id="{003F3F8B-6234-B848-9107-7774AC8891A8}"/>
              </a:ext>
            </a:extLst>
          </p:cNvPr>
          <p:cNvSpPr/>
          <p:nvPr userDrawn="1"/>
        </p:nvSpPr>
        <p:spPr>
          <a:xfrm>
            <a:off x="-29" y="-31"/>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4" name="Rectangle 23">
            <a:extLst>
              <a:ext uri="{FF2B5EF4-FFF2-40B4-BE49-F238E27FC236}">
                <a16:creationId xmlns:a16="http://schemas.microsoft.com/office/drawing/2014/main" id="{4A66FA65-34EA-5E43-8FD8-F365F71CF301}"/>
              </a:ext>
            </a:extLst>
          </p:cNvPr>
          <p:cNvSpPr/>
          <p:nvPr userDrawn="1"/>
        </p:nvSpPr>
        <p:spPr>
          <a:xfrm rot="5400000">
            <a:off x="-3265360"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5" name="Rectangle 24">
            <a:extLst>
              <a:ext uri="{FF2B5EF4-FFF2-40B4-BE49-F238E27FC236}">
                <a16:creationId xmlns:a16="http://schemas.microsoft.com/office/drawing/2014/main" id="{C0CC7815-73B1-CD4C-8C7C-F51604C8222A}"/>
              </a:ext>
            </a:extLst>
          </p:cNvPr>
          <p:cNvSpPr/>
          <p:nvPr userDrawn="1"/>
        </p:nvSpPr>
        <p:spPr>
          <a:xfrm>
            <a:off x="-29" y="6555668"/>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6" name="Rectangle 25">
            <a:extLst>
              <a:ext uri="{FF2B5EF4-FFF2-40B4-BE49-F238E27FC236}">
                <a16:creationId xmlns:a16="http://schemas.microsoft.com/office/drawing/2014/main" id="{65BE0977-2DB3-A645-86EA-37A6C1BE9BE7}"/>
              </a:ext>
            </a:extLst>
          </p:cNvPr>
          <p:cNvSpPr/>
          <p:nvPr userDrawn="1"/>
        </p:nvSpPr>
        <p:spPr>
          <a:xfrm rot="5400000">
            <a:off x="8636833"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7" name="Title 1">
            <a:extLst>
              <a:ext uri="{FF2B5EF4-FFF2-40B4-BE49-F238E27FC236}">
                <a16:creationId xmlns:a16="http://schemas.microsoft.com/office/drawing/2014/main" id="{ADAD5D7A-43FE-7343-9D87-3A4355B51E73}"/>
              </a:ext>
            </a:extLst>
          </p:cNvPr>
          <p:cNvSpPr>
            <a:spLocks noGrp="1"/>
          </p:cNvSpPr>
          <p:nvPr>
            <p:ph type="ctrTitle"/>
          </p:nvPr>
        </p:nvSpPr>
        <p:spPr>
          <a:xfrm>
            <a:off x="1251191" y="1302857"/>
            <a:ext cx="3545523" cy="3469321"/>
          </a:xfrm>
        </p:spPr>
        <p:txBody>
          <a:bodyPr wrap="square" rIns="182880" anchor="b" anchorCtr="0">
            <a:normAutofit/>
          </a:bodyPr>
          <a:lstStyle>
            <a:lvl1pPr algn="r">
              <a:lnSpc>
                <a:spcPct val="75000"/>
              </a:lnSpc>
              <a:defRPr sz="6400" spc="-200" baseline="0">
                <a:solidFill>
                  <a:schemeClr val="accent1"/>
                </a:solidFill>
              </a:defRPr>
            </a:lvl1pPr>
          </a:lstStyle>
          <a:p>
            <a:r>
              <a:rPr lang="en-US"/>
              <a:t>Click to edit Master title style</a:t>
            </a:r>
          </a:p>
        </p:txBody>
      </p:sp>
      <p:sp>
        <p:nvSpPr>
          <p:cNvPr id="9" name="Snip Diagonal Corner Rectangle 8">
            <a:extLst>
              <a:ext uri="{FF2B5EF4-FFF2-40B4-BE49-F238E27FC236}">
                <a16:creationId xmlns:a16="http://schemas.microsoft.com/office/drawing/2014/main" id="{3AD3E7A9-0BE2-B645-A31A-FD2EF480E7AD}"/>
              </a:ext>
            </a:extLst>
          </p:cNvPr>
          <p:cNvSpPr/>
          <p:nvPr userDrawn="1"/>
        </p:nvSpPr>
        <p:spPr>
          <a:xfrm>
            <a:off x="10256520" y="4953000"/>
            <a:ext cx="1916875" cy="1916875"/>
          </a:xfrm>
          <a:prstGeom prst="snip2DiagRect">
            <a:avLst>
              <a:gd name="adj1" fmla="val 0"/>
              <a:gd name="adj2" fmla="val 363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accent2"/>
              </a:solidFill>
            </a:endParaRPr>
          </a:p>
        </p:txBody>
      </p:sp>
      <p:sp>
        <p:nvSpPr>
          <p:cNvPr id="10" name="Rectangle 9">
            <a:extLst>
              <a:ext uri="{FF2B5EF4-FFF2-40B4-BE49-F238E27FC236}">
                <a16:creationId xmlns:a16="http://schemas.microsoft.com/office/drawing/2014/main" id="{7F01167F-0B03-7143-9A6C-73A2D26CA178}"/>
              </a:ext>
            </a:extLst>
          </p:cNvPr>
          <p:cNvSpPr/>
          <p:nvPr userDrawn="1"/>
        </p:nvSpPr>
        <p:spPr>
          <a:xfrm>
            <a:off x="228810" y="6600346"/>
            <a:ext cx="1500732" cy="215444"/>
          </a:xfrm>
          <a:prstGeom prst="rect">
            <a:avLst/>
          </a:prstGeom>
        </p:spPr>
        <p:txBody>
          <a:bodyPr wrap="none">
            <a:spAutoFit/>
          </a:bodyPr>
          <a:lstStyle/>
          <a:p>
            <a:r>
              <a:rPr lang="en-US" sz="800" dirty="0">
                <a:solidFill>
                  <a:schemeClr val="bg2"/>
                </a:solidFill>
                <a:cs typeface="Calibri" panose="020F0502020204030204" pitchFamily="34" charset="0"/>
              </a:rPr>
              <a:t>© 2019 Medline Industries, Inc.</a:t>
            </a:r>
            <a:endParaRPr lang="en-US" sz="800" dirty="0">
              <a:solidFill>
                <a:schemeClr val="bg2"/>
              </a:solidFill>
            </a:endParaRPr>
          </a:p>
        </p:txBody>
      </p:sp>
    </p:spTree>
    <p:extLst>
      <p:ext uri="{BB962C8B-B14F-4D97-AF65-F5344CB8AC3E}">
        <p14:creationId xmlns:p14="http://schemas.microsoft.com/office/powerpoint/2010/main" val="3013377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bg>
      <p:bgPr>
        <a:pattFill prst="wdDnDiag">
          <a:fgClr>
            <a:srgbClr val="B2D5FF"/>
          </a:fgClr>
          <a:bgClr>
            <a:schemeClr val="accent2"/>
          </a:bgClr>
        </a:pattFill>
        <a:effectLst/>
      </p:bgPr>
    </p:bg>
    <p:spTree>
      <p:nvGrpSpPr>
        <p:cNvPr id="1" name=""/>
        <p:cNvGrpSpPr/>
        <p:nvPr/>
      </p:nvGrpSpPr>
      <p:grpSpPr>
        <a:xfrm>
          <a:off x="0" y="0"/>
          <a:ext cx="0" cy="0"/>
          <a:chOff x="0" y="0"/>
          <a:chExt cx="0" cy="0"/>
        </a:xfrm>
      </p:grpSpPr>
      <p:sp>
        <p:nvSpPr>
          <p:cNvPr id="13" name="Snip Diagonal Corner Rectangle 12">
            <a:extLst>
              <a:ext uri="{FF2B5EF4-FFF2-40B4-BE49-F238E27FC236}">
                <a16:creationId xmlns:a16="http://schemas.microsoft.com/office/drawing/2014/main" id="{3D855EA2-FEB5-8B4A-8EDC-58A2E9F73D6E}"/>
              </a:ext>
            </a:extLst>
          </p:cNvPr>
          <p:cNvSpPr/>
          <p:nvPr userDrawn="1"/>
        </p:nvSpPr>
        <p:spPr>
          <a:xfrm>
            <a:off x="-3858" y="-1"/>
            <a:ext cx="4800572" cy="4800572"/>
          </a:xfrm>
          <a:prstGeom prst="snip2DiagRect">
            <a:avLst>
              <a:gd name="adj1" fmla="val 0"/>
              <a:gd name="adj2" fmla="val 2711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5" name="Picture 14">
            <a:extLst>
              <a:ext uri="{FF2B5EF4-FFF2-40B4-BE49-F238E27FC236}">
                <a16:creationId xmlns:a16="http://schemas.microsoft.com/office/drawing/2014/main" id="{08992616-DA7E-864E-94C1-E4AD027F418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800"/>
            <a:ext cx="1024119" cy="1037787"/>
          </a:xfrm>
          <a:prstGeom prst="rect">
            <a:avLst/>
          </a:prstGeom>
        </p:spPr>
      </p:pic>
      <p:sp>
        <p:nvSpPr>
          <p:cNvPr id="16" name="Rectangle 15">
            <a:extLst>
              <a:ext uri="{FF2B5EF4-FFF2-40B4-BE49-F238E27FC236}">
                <a16:creationId xmlns:a16="http://schemas.microsoft.com/office/drawing/2014/main" id="{C0926A44-825C-E24F-BACB-034DE5871ED4}"/>
              </a:ext>
            </a:extLst>
          </p:cNvPr>
          <p:cNvSpPr/>
          <p:nvPr userDrawn="1"/>
        </p:nvSpPr>
        <p:spPr>
          <a:xfrm>
            <a:off x="-29" y="-31"/>
            <a:ext cx="12192029"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Rectangle 16">
            <a:extLst>
              <a:ext uri="{FF2B5EF4-FFF2-40B4-BE49-F238E27FC236}">
                <a16:creationId xmlns:a16="http://schemas.microsoft.com/office/drawing/2014/main" id="{431F9A2D-434F-9D4D-98E7-28FF9DE737F6}"/>
              </a:ext>
            </a:extLst>
          </p:cNvPr>
          <p:cNvSpPr/>
          <p:nvPr userDrawn="1"/>
        </p:nvSpPr>
        <p:spPr>
          <a:xfrm rot="5400000">
            <a:off x="-3265360" y="3265359"/>
            <a:ext cx="6835515" cy="3047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98D68925-01D0-074F-A603-1550776F681C}"/>
              </a:ext>
            </a:extLst>
          </p:cNvPr>
          <p:cNvSpPr/>
          <p:nvPr userDrawn="1"/>
        </p:nvSpPr>
        <p:spPr>
          <a:xfrm>
            <a:off x="-29" y="6555668"/>
            <a:ext cx="12192029"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9" name="Rectangle 18">
            <a:extLst>
              <a:ext uri="{FF2B5EF4-FFF2-40B4-BE49-F238E27FC236}">
                <a16:creationId xmlns:a16="http://schemas.microsoft.com/office/drawing/2014/main" id="{0685992E-591A-0144-9A09-50EDEF975B76}"/>
              </a:ext>
            </a:extLst>
          </p:cNvPr>
          <p:cNvSpPr/>
          <p:nvPr userDrawn="1"/>
        </p:nvSpPr>
        <p:spPr>
          <a:xfrm rot="5400000">
            <a:off x="8636833" y="3265359"/>
            <a:ext cx="6835515" cy="3047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0" name="Title 1">
            <a:extLst>
              <a:ext uri="{FF2B5EF4-FFF2-40B4-BE49-F238E27FC236}">
                <a16:creationId xmlns:a16="http://schemas.microsoft.com/office/drawing/2014/main" id="{6799FB8A-5ACA-704B-B6DE-F7C92632C9C3}"/>
              </a:ext>
            </a:extLst>
          </p:cNvPr>
          <p:cNvSpPr>
            <a:spLocks noGrp="1"/>
          </p:cNvSpPr>
          <p:nvPr>
            <p:ph type="ctrTitle"/>
          </p:nvPr>
        </p:nvSpPr>
        <p:spPr>
          <a:xfrm>
            <a:off x="1251191" y="1302857"/>
            <a:ext cx="3545523" cy="3469321"/>
          </a:xfrm>
        </p:spPr>
        <p:txBody>
          <a:bodyPr wrap="square" rIns="182880" anchor="b" anchorCtr="0">
            <a:normAutofit/>
          </a:bodyPr>
          <a:lstStyle>
            <a:lvl1pPr algn="r">
              <a:lnSpc>
                <a:spcPct val="75000"/>
              </a:lnSpc>
              <a:defRPr sz="6400" spc="-200" baseline="0">
                <a:solidFill>
                  <a:schemeClr val="bg1"/>
                </a:solidFill>
              </a:defRPr>
            </a:lvl1pPr>
          </a:lstStyle>
          <a:p>
            <a:r>
              <a:rPr lang="en-US"/>
              <a:t>Click to edit Master title style</a:t>
            </a:r>
          </a:p>
        </p:txBody>
      </p:sp>
      <p:sp>
        <p:nvSpPr>
          <p:cNvPr id="9" name="Rectangle 8">
            <a:extLst>
              <a:ext uri="{FF2B5EF4-FFF2-40B4-BE49-F238E27FC236}">
                <a16:creationId xmlns:a16="http://schemas.microsoft.com/office/drawing/2014/main" id="{6F7F8370-D613-CB40-B12F-12171268AB2E}"/>
              </a:ext>
            </a:extLst>
          </p:cNvPr>
          <p:cNvSpPr/>
          <p:nvPr userDrawn="1"/>
        </p:nvSpPr>
        <p:spPr>
          <a:xfrm>
            <a:off x="10493398" y="6600346"/>
            <a:ext cx="1500732" cy="215444"/>
          </a:xfrm>
          <a:prstGeom prst="rect">
            <a:avLst/>
          </a:prstGeom>
        </p:spPr>
        <p:txBody>
          <a:bodyPr wrap="none">
            <a:spAutoFit/>
          </a:bodyPr>
          <a:lstStyle/>
          <a:p>
            <a:r>
              <a:rPr lang="en-US" sz="800" dirty="0">
                <a:solidFill>
                  <a:schemeClr val="bg1"/>
                </a:solidFill>
                <a:cs typeface="Calibri" panose="020F0502020204030204" pitchFamily="34" charset="0"/>
              </a:rPr>
              <a:t>© 2019 Medline Industries, Inc.</a:t>
            </a:r>
            <a:endParaRPr lang="en-US" sz="800" dirty="0">
              <a:solidFill>
                <a:schemeClr val="bg1"/>
              </a:solidFill>
            </a:endParaRPr>
          </a:p>
        </p:txBody>
      </p:sp>
    </p:spTree>
    <p:extLst>
      <p:ext uri="{BB962C8B-B14F-4D97-AF65-F5344CB8AC3E}">
        <p14:creationId xmlns:p14="http://schemas.microsoft.com/office/powerpoint/2010/main" val="2844816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_w/Partner logo">
    <p:bg>
      <p:bgPr>
        <a:pattFill prst="wdDnDiag">
          <a:fgClr>
            <a:srgbClr val="B2D5FF"/>
          </a:fgClr>
          <a:bgClr>
            <a:schemeClr val="accent2"/>
          </a:bgClr>
        </a:pattFill>
        <a:effectLst/>
      </p:bgPr>
    </p:bg>
    <p:spTree>
      <p:nvGrpSpPr>
        <p:cNvPr id="1" name=""/>
        <p:cNvGrpSpPr/>
        <p:nvPr/>
      </p:nvGrpSpPr>
      <p:grpSpPr>
        <a:xfrm>
          <a:off x="0" y="0"/>
          <a:ext cx="0" cy="0"/>
          <a:chOff x="0" y="0"/>
          <a:chExt cx="0" cy="0"/>
        </a:xfrm>
      </p:grpSpPr>
      <p:sp>
        <p:nvSpPr>
          <p:cNvPr id="13" name="Snip Diagonal Corner Rectangle 12">
            <a:extLst>
              <a:ext uri="{FF2B5EF4-FFF2-40B4-BE49-F238E27FC236}">
                <a16:creationId xmlns:a16="http://schemas.microsoft.com/office/drawing/2014/main" id="{3D855EA2-FEB5-8B4A-8EDC-58A2E9F73D6E}"/>
              </a:ext>
            </a:extLst>
          </p:cNvPr>
          <p:cNvSpPr/>
          <p:nvPr userDrawn="1"/>
        </p:nvSpPr>
        <p:spPr>
          <a:xfrm>
            <a:off x="-3858" y="-1"/>
            <a:ext cx="4800572" cy="4800572"/>
          </a:xfrm>
          <a:prstGeom prst="snip2DiagRect">
            <a:avLst>
              <a:gd name="adj1" fmla="val 0"/>
              <a:gd name="adj2" fmla="val 2711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5" name="Picture 14">
            <a:extLst>
              <a:ext uri="{FF2B5EF4-FFF2-40B4-BE49-F238E27FC236}">
                <a16:creationId xmlns:a16="http://schemas.microsoft.com/office/drawing/2014/main" id="{08992616-DA7E-864E-94C1-E4AD027F418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797" y="304800"/>
            <a:ext cx="1024119" cy="1037787"/>
          </a:xfrm>
          <a:prstGeom prst="rect">
            <a:avLst/>
          </a:prstGeom>
        </p:spPr>
      </p:pic>
      <p:sp>
        <p:nvSpPr>
          <p:cNvPr id="16" name="Rectangle 15">
            <a:extLst>
              <a:ext uri="{FF2B5EF4-FFF2-40B4-BE49-F238E27FC236}">
                <a16:creationId xmlns:a16="http://schemas.microsoft.com/office/drawing/2014/main" id="{C0926A44-825C-E24F-BACB-034DE5871ED4}"/>
              </a:ext>
            </a:extLst>
          </p:cNvPr>
          <p:cNvSpPr/>
          <p:nvPr userDrawn="1"/>
        </p:nvSpPr>
        <p:spPr>
          <a:xfrm>
            <a:off x="-29" y="-31"/>
            <a:ext cx="12192029"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Rectangle 16">
            <a:extLst>
              <a:ext uri="{FF2B5EF4-FFF2-40B4-BE49-F238E27FC236}">
                <a16:creationId xmlns:a16="http://schemas.microsoft.com/office/drawing/2014/main" id="{431F9A2D-434F-9D4D-98E7-28FF9DE737F6}"/>
              </a:ext>
            </a:extLst>
          </p:cNvPr>
          <p:cNvSpPr/>
          <p:nvPr userDrawn="1"/>
        </p:nvSpPr>
        <p:spPr>
          <a:xfrm rot="5400000">
            <a:off x="-3265360" y="3265359"/>
            <a:ext cx="6835515" cy="3047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98D68925-01D0-074F-A603-1550776F681C}"/>
              </a:ext>
            </a:extLst>
          </p:cNvPr>
          <p:cNvSpPr/>
          <p:nvPr userDrawn="1"/>
        </p:nvSpPr>
        <p:spPr>
          <a:xfrm>
            <a:off x="-29" y="6555668"/>
            <a:ext cx="12192029"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9" name="Rectangle 18">
            <a:extLst>
              <a:ext uri="{FF2B5EF4-FFF2-40B4-BE49-F238E27FC236}">
                <a16:creationId xmlns:a16="http://schemas.microsoft.com/office/drawing/2014/main" id="{0685992E-591A-0144-9A09-50EDEF975B76}"/>
              </a:ext>
            </a:extLst>
          </p:cNvPr>
          <p:cNvSpPr/>
          <p:nvPr userDrawn="1"/>
        </p:nvSpPr>
        <p:spPr>
          <a:xfrm rot="5400000">
            <a:off x="8636833" y="3265359"/>
            <a:ext cx="6835515" cy="3047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0" name="Title 1">
            <a:extLst>
              <a:ext uri="{FF2B5EF4-FFF2-40B4-BE49-F238E27FC236}">
                <a16:creationId xmlns:a16="http://schemas.microsoft.com/office/drawing/2014/main" id="{6799FB8A-5ACA-704B-B6DE-F7C92632C9C3}"/>
              </a:ext>
            </a:extLst>
          </p:cNvPr>
          <p:cNvSpPr>
            <a:spLocks noGrp="1"/>
          </p:cNvSpPr>
          <p:nvPr>
            <p:ph type="ctrTitle"/>
          </p:nvPr>
        </p:nvSpPr>
        <p:spPr>
          <a:xfrm>
            <a:off x="1251191" y="1302857"/>
            <a:ext cx="3545523" cy="3469321"/>
          </a:xfrm>
        </p:spPr>
        <p:txBody>
          <a:bodyPr wrap="square" rIns="182880" anchor="b" anchorCtr="0">
            <a:normAutofit/>
          </a:bodyPr>
          <a:lstStyle>
            <a:lvl1pPr algn="r">
              <a:lnSpc>
                <a:spcPct val="75000"/>
              </a:lnSpc>
              <a:defRPr sz="6400" spc="-200" baseline="0">
                <a:solidFill>
                  <a:schemeClr val="bg1"/>
                </a:solidFill>
              </a:defRPr>
            </a:lvl1pPr>
          </a:lstStyle>
          <a:p>
            <a:r>
              <a:rPr lang="en-US"/>
              <a:t>Click to edit Master title style</a:t>
            </a:r>
          </a:p>
        </p:txBody>
      </p:sp>
      <p:sp>
        <p:nvSpPr>
          <p:cNvPr id="9" name="Snip Diagonal Corner Rectangle 8">
            <a:extLst>
              <a:ext uri="{FF2B5EF4-FFF2-40B4-BE49-F238E27FC236}">
                <a16:creationId xmlns:a16="http://schemas.microsoft.com/office/drawing/2014/main" id="{CA89A121-9012-E245-9D24-4F9BB216D2B5}"/>
              </a:ext>
            </a:extLst>
          </p:cNvPr>
          <p:cNvSpPr/>
          <p:nvPr userDrawn="1"/>
        </p:nvSpPr>
        <p:spPr>
          <a:xfrm>
            <a:off x="10256520" y="4953000"/>
            <a:ext cx="1916875" cy="1916875"/>
          </a:xfrm>
          <a:prstGeom prst="snip2DiagRect">
            <a:avLst>
              <a:gd name="adj1" fmla="val 0"/>
              <a:gd name="adj2" fmla="val 363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accent2"/>
              </a:solidFill>
            </a:endParaRPr>
          </a:p>
        </p:txBody>
      </p:sp>
      <p:sp>
        <p:nvSpPr>
          <p:cNvPr id="10" name="Rectangle 9">
            <a:extLst>
              <a:ext uri="{FF2B5EF4-FFF2-40B4-BE49-F238E27FC236}">
                <a16:creationId xmlns:a16="http://schemas.microsoft.com/office/drawing/2014/main" id="{1FFF22A8-1C5D-D349-A9A5-543082795F00}"/>
              </a:ext>
            </a:extLst>
          </p:cNvPr>
          <p:cNvSpPr/>
          <p:nvPr userDrawn="1"/>
        </p:nvSpPr>
        <p:spPr>
          <a:xfrm>
            <a:off x="219845" y="6600346"/>
            <a:ext cx="1500732" cy="215444"/>
          </a:xfrm>
          <a:prstGeom prst="rect">
            <a:avLst/>
          </a:prstGeom>
        </p:spPr>
        <p:txBody>
          <a:bodyPr wrap="none">
            <a:spAutoFit/>
          </a:bodyPr>
          <a:lstStyle/>
          <a:p>
            <a:r>
              <a:rPr lang="en-US" sz="800" dirty="0">
                <a:solidFill>
                  <a:schemeClr val="bg1"/>
                </a:solidFill>
                <a:cs typeface="Calibri" panose="020F0502020204030204" pitchFamily="34" charset="0"/>
              </a:rPr>
              <a:t>© 2019 Medline Industries, Inc.</a:t>
            </a:r>
            <a:endParaRPr lang="en-US" sz="800" dirty="0">
              <a:solidFill>
                <a:schemeClr val="bg1"/>
              </a:solidFill>
            </a:endParaRPr>
          </a:p>
        </p:txBody>
      </p:sp>
    </p:spTree>
    <p:extLst>
      <p:ext uri="{BB962C8B-B14F-4D97-AF65-F5344CB8AC3E}">
        <p14:creationId xmlns:p14="http://schemas.microsoft.com/office/powerpoint/2010/main" val="315367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edline_Corporate_Title_Header_Content">
    <p:spTree>
      <p:nvGrpSpPr>
        <p:cNvPr id="1" name=""/>
        <p:cNvGrpSpPr/>
        <p:nvPr/>
      </p:nvGrpSpPr>
      <p:grpSpPr>
        <a:xfrm>
          <a:off x="0" y="0"/>
          <a:ext cx="0" cy="0"/>
          <a:chOff x="0" y="0"/>
          <a:chExt cx="0" cy="0"/>
        </a:xfrm>
      </p:grpSpPr>
      <p:sp>
        <p:nvSpPr>
          <p:cNvPr id="2" name="Title 1"/>
          <p:cNvSpPr>
            <a:spLocks noGrp="1"/>
          </p:cNvSpPr>
          <p:nvPr>
            <p:ph type="title"/>
          </p:nvPr>
        </p:nvSpPr>
        <p:spPr>
          <a:xfrm>
            <a:off x="587756" y="470646"/>
            <a:ext cx="9667867" cy="817895"/>
          </a:xfrm>
        </p:spPr>
        <p:txBody>
          <a:bodyPr lIns="0" rIns="0" anchor="b">
            <a:normAutofit/>
          </a:bodyPr>
          <a:lstStyle>
            <a:lvl1pPr marL="0" indent="0" algn="l">
              <a:defRPr lang="en-US" sz="5400" b="1" i="0" kern="1200" spc="-110" baseline="0" dirty="0">
                <a:solidFill>
                  <a:schemeClr val="accent1"/>
                </a:solidFill>
                <a:latin typeface="+mj-lt"/>
                <a:ea typeface="+mj-ea"/>
                <a:cs typeface="Calibri Light"/>
              </a:defRPr>
            </a:lvl1pPr>
          </a:lstStyle>
          <a:p>
            <a:r>
              <a:rPr lang="en-US"/>
              <a:t>Click to edit Master title style</a:t>
            </a:r>
            <a:endParaRPr lang="en-US" dirty="0"/>
          </a:p>
        </p:txBody>
      </p:sp>
      <p:sp>
        <p:nvSpPr>
          <p:cNvPr id="12" name="Text Placeholder 11"/>
          <p:cNvSpPr>
            <a:spLocks noGrp="1"/>
          </p:cNvSpPr>
          <p:nvPr>
            <p:ph type="body" sz="quarter" idx="11" hasCustomPrompt="1"/>
          </p:nvPr>
        </p:nvSpPr>
        <p:spPr>
          <a:xfrm>
            <a:off x="602425" y="1291008"/>
            <a:ext cx="10865676" cy="461962"/>
          </a:xfrm>
        </p:spPr>
        <p:txBody>
          <a:bodyPr anchor="t" anchorCtr="0">
            <a:noAutofit/>
          </a:bodyPr>
          <a:lstStyle>
            <a:lvl1pPr marL="0" indent="0">
              <a:defRPr b="1" baseline="0">
                <a:solidFill>
                  <a:schemeClr val="tx2"/>
                </a:solidFill>
              </a:defRPr>
            </a:lvl1pPr>
          </a:lstStyle>
          <a:p>
            <a:pPr lvl="0"/>
            <a:r>
              <a:rPr lang="en-US" dirty="0"/>
              <a:t>Click to add main idea here</a:t>
            </a:r>
          </a:p>
        </p:txBody>
      </p:sp>
      <p:sp>
        <p:nvSpPr>
          <p:cNvPr id="15" name="Content Placeholder 13"/>
          <p:cNvSpPr>
            <a:spLocks noGrp="1"/>
          </p:cNvSpPr>
          <p:nvPr>
            <p:ph sz="quarter" idx="12" hasCustomPrompt="1"/>
          </p:nvPr>
        </p:nvSpPr>
        <p:spPr>
          <a:xfrm>
            <a:off x="587756" y="1763713"/>
            <a:ext cx="10880345" cy="4776936"/>
          </a:xfrm>
        </p:spPr>
        <p:txBody>
          <a:bodyPr>
            <a:normAutofit/>
          </a:bodyPr>
          <a:lstStyle>
            <a:lvl1pPr marL="225425" indent="-225425">
              <a:lnSpc>
                <a:spcPct val="90000"/>
              </a:lnSpc>
              <a:spcBef>
                <a:spcPts val="600"/>
              </a:spcBef>
              <a:spcAft>
                <a:spcPts val="0"/>
              </a:spcAft>
              <a:buClr>
                <a:schemeClr val="tx2"/>
              </a:buClr>
              <a:buFont typeface="Wingdings" panose="05000000000000000000" pitchFamily="2" charset="2"/>
              <a:buChar char="§"/>
              <a:defRPr lang="en-US" sz="2000" kern="1200" baseline="0" dirty="0" smtClean="0">
                <a:solidFill>
                  <a:schemeClr val="tx2"/>
                </a:solidFill>
                <a:latin typeface="Calibri"/>
                <a:ea typeface="+mn-ea"/>
                <a:cs typeface="+mn-cs"/>
              </a:defRPr>
            </a:lvl1pPr>
            <a:lvl2pPr marL="569913" indent="-231775">
              <a:lnSpc>
                <a:spcPct val="90000"/>
              </a:lnSpc>
              <a:spcBef>
                <a:spcPts val="600"/>
              </a:spcBef>
              <a:spcAft>
                <a:spcPts val="0"/>
              </a:spcAft>
              <a:buClr>
                <a:schemeClr val="tx2"/>
              </a:buClr>
              <a:buSzPct val="100000"/>
              <a:buFont typeface="Wingdings" panose="05000000000000000000" pitchFamily="2" charset="2"/>
              <a:buChar char="§"/>
              <a:defRPr sz="2000">
                <a:solidFill>
                  <a:schemeClr val="tx2"/>
                </a:solidFill>
              </a:defRPr>
            </a:lvl2pPr>
            <a:lvl3pPr marL="795338" indent="-160338">
              <a:lnSpc>
                <a:spcPct val="90000"/>
              </a:lnSpc>
              <a:spcBef>
                <a:spcPts val="600"/>
              </a:spcBef>
              <a:spcAft>
                <a:spcPts val="0"/>
              </a:spcAft>
              <a:buClr>
                <a:schemeClr val="tx2"/>
              </a:buClr>
              <a:buFont typeface="Wingdings" panose="05000000000000000000" pitchFamily="2" charset="2"/>
              <a:buChar char="§"/>
              <a:defRPr sz="2000">
                <a:solidFill>
                  <a:schemeClr val="tx2"/>
                </a:solidFill>
              </a:defRPr>
            </a:lvl3pPr>
            <a:lvl4pPr marL="1204913" indent="-177800" defTabSz="1204913">
              <a:lnSpc>
                <a:spcPct val="90000"/>
              </a:lnSpc>
              <a:spcBef>
                <a:spcPts val="600"/>
              </a:spcBef>
              <a:spcAft>
                <a:spcPts val="0"/>
              </a:spcAft>
              <a:buClr>
                <a:schemeClr val="tx2"/>
              </a:buClr>
              <a:defRPr sz="2000">
                <a:solidFill>
                  <a:schemeClr val="tx2"/>
                </a:solidFill>
              </a:defRPr>
            </a:lvl4pPr>
            <a:lvl5pPr>
              <a:lnSpc>
                <a:spcPct val="90000"/>
              </a:lnSpc>
              <a:spcBef>
                <a:spcPts val="600"/>
              </a:spcBef>
              <a:spcAft>
                <a:spcPts val="0"/>
              </a:spcAft>
              <a:buClr>
                <a:schemeClr val="tx2"/>
              </a:buClr>
              <a:defRPr sz="2000">
                <a:solidFill>
                  <a:schemeClr val="tx2"/>
                </a:solidFill>
              </a:defRPr>
            </a:lvl5pPr>
          </a:lstStyle>
          <a:p>
            <a:pPr lvl="0"/>
            <a:r>
              <a:rPr lang="en-US" dirty="0"/>
              <a:t>Click to add text here, backspace to delete bullet as needed or tab to indent to next bullet level</a:t>
            </a:r>
          </a:p>
          <a:p>
            <a:pPr lvl="1"/>
            <a:r>
              <a:rPr lang="en-US" dirty="0"/>
              <a:t>TK</a:t>
            </a:r>
          </a:p>
          <a:p>
            <a:pPr lvl="2"/>
            <a:r>
              <a:rPr lang="en-US" dirty="0"/>
              <a:t>TK</a:t>
            </a:r>
          </a:p>
          <a:p>
            <a:pPr lvl="3"/>
            <a:r>
              <a:rPr lang="en-US" dirty="0"/>
              <a:t>TK</a:t>
            </a:r>
          </a:p>
          <a:p>
            <a:pPr lvl="4"/>
            <a:r>
              <a:rPr lang="en-US" dirty="0"/>
              <a:t>Fifth level</a:t>
            </a:r>
          </a:p>
        </p:txBody>
      </p:sp>
      <p:sp>
        <p:nvSpPr>
          <p:cNvPr id="9" name="Text Placeholder 9"/>
          <p:cNvSpPr>
            <a:spLocks noGrp="1"/>
          </p:cNvSpPr>
          <p:nvPr>
            <p:ph type="body" sz="quarter" idx="13" hasCustomPrompt="1"/>
          </p:nvPr>
        </p:nvSpPr>
        <p:spPr>
          <a:xfrm>
            <a:off x="4512734" y="-469695"/>
            <a:ext cx="6957484" cy="319088"/>
          </a:xfrm>
        </p:spPr>
        <p:txBody>
          <a:bodyPr anchor="b">
            <a:normAutofit/>
          </a:bodyPr>
          <a:lstStyle>
            <a:lvl1pPr marL="290513" indent="0" algn="r">
              <a:defRPr sz="1500" baseline="0">
                <a:solidFill>
                  <a:srgbClr val="ECECEC"/>
                </a:solidFill>
              </a:defRPr>
            </a:lvl1pPr>
          </a:lstStyle>
          <a:p>
            <a:pPr lvl="0"/>
            <a:r>
              <a:rPr lang="en-US" dirty="0"/>
              <a:t>PRESENTATION TITLE HERE</a:t>
            </a:r>
          </a:p>
        </p:txBody>
      </p:sp>
    </p:spTree>
    <p:extLst>
      <p:ext uri="{BB962C8B-B14F-4D97-AF65-F5344CB8AC3E}">
        <p14:creationId xmlns:p14="http://schemas.microsoft.com/office/powerpoint/2010/main" val="2772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hapter Break">
    <p:bg>
      <p:bgPr>
        <a:pattFill prst="wdDnDiag">
          <a:fgClr>
            <a:srgbClr val="FFE380"/>
          </a:fgClr>
          <a:bgClr>
            <a:srgbClr val="FF8B00"/>
          </a:bgClr>
        </a:pattFill>
        <a:effectLst/>
      </p:bgPr>
    </p:bg>
    <p:spTree>
      <p:nvGrpSpPr>
        <p:cNvPr id="1" name=""/>
        <p:cNvGrpSpPr/>
        <p:nvPr/>
      </p:nvGrpSpPr>
      <p:grpSpPr>
        <a:xfrm>
          <a:off x="0" y="0"/>
          <a:ext cx="0" cy="0"/>
          <a:chOff x="0" y="0"/>
          <a:chExt cx="0" cy="0"/>
        </a:xfrm>
      </p:grpSpPr>
      <p:sp>
        <p:nvSpPr>
          <p:cNvPr id="10" name="Snip Diagonal Corner Rectangle 9">
            <a:extLst>
              <a:ext uri="{FF2B5EF4-FFF2-40B4-BE49-F238E27FC236}">
                <a16:creationId xmlns:a16="http://schemas.microsoft.com/office/drawing/2014/main" id="{223B77AB-F401-F74F-9BE1-584E35C6685B}"/>
              </a:ext>
            </a:extLst>
          </p:cNvPr>
          <p:cNvSpPr/>
          <p:nvPr userDrawn="1"/>
        </p:nvSpPr>
        <p:spPr>
          <a:xfrm>
            <a:off x="-3858" y="-1"/>
            <a:ext cx="4800572" cy="4800572"/>
          </a:xfrm>
          <a:prstGeom prst="snip2DiagRect">
            <a:avLst>
              <a:gd name="adj1" fmla="val 0"/>
              <a:gd name="adj2" fmla="val 27113"/>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grpSp>
        <p:nvGrpSpPr>
          <p:cNvPr id="14" name="Group 13">
            <a:extLst>
              <a:ext uri="{FF2B5EF4-FFF2-40B4-BE49-F238E27FC236}">
                <a16:creationId xmlns:a16="http://schemas.microsoft.com/office/drawing/2014/main" id="{421DFAE2-ED41-FC43-AE3C-6742CAF38A05}"/>
              </a:ext>
            </a:extLst>
          </p:cNvPr>
          <p:cNvGrpSpPr/>
          <p:nvPr userDrawn="1"/>
        </p:nvGrpSpPr>
        <p:grpSpPr>
          <a:xfrm>
            <a:off x="0" y="0"/>
            <a:ext cx="12192000" cy="6864096"/>
            <a:chOff x="0" y="0"/>
            <a:chExt cx="9144000" cy="5148072"/>
          </a:xfrm>
          <a:solidFill>
            <a:srgbClr val="0747A6"/>
          </a:solidFill>
        </p:grpSpPr>
        <p:sp>
          <p:nvSpPr>
            <p:cNvPr id="8" name="Rectangle 7">
              <a:extLst>
                <a:ext uri="{FF2B5EF4-FFF2-40B4-BE49-F238E27FC236}">
                  <a16:creationId xmlns:a16="http://schemas.microsoft.com/office/drawing/2014/main" id="{E0AB0B05-0679-E44B-95EF-74F5E49772CF}"/>
                </a:ext>
              </a:extLst>
            </p:cNvPr>
            <p:cNvSpPr/>
            <p:nvPr userDrawn="1"/>
          </p:nvSpPr>
          <p:spPr>
            <a:xfrm>
              <a:off x="0" y="5010912"/>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Rectangle 8">
              <a:extLst>
                <a:ext uri="{FF2B5EF4-FFF2-40B4-BE49-F238E27FC236}">
                  <a16:creationId xmlns:a16="http://schemas.microsoft.com/office/drawing/2014/main" id="{5E57CC27-9DCC-514E-B77D-B2CAC7F7A365}"/>
                </a:ext>
              </a:extLst>
            </p:cNvPr>
            <p:cNvSpPr/>
            <p:nvPr userDrawn="1"/>
          </p:nvSpPr>
          <p:spPr>
            <a:xfrm>
              <a:off x="900684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Rectangle 10">
              <a:extLst>
                <a:ext uri="{FF2B5EF4-FFF2-40B4-BE49-F238E27FC236}">
                  <a16:creationId xmlns:a16="http://schemas.microsoft.com/office/drawing/2014/main" id="{83402685-0E11-4F4C-9CFD-F84F93AFD7F5}"/>
                </a:ext>
              </a:extLst>
            </p:cNvPr>
            <p:cNvSpPr/>
            <p:nvPr userDrawn="1"/>
          </p:nvSpPr>
          <p:spPr>
            <a:xfrm>
              <a:off x="0" y="0"/>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Rectangle 11">
              <a:extLst>
                <a:ext uri="{FF2B5EF4-FFF2-40B4-BE49-F238E27FC236}">
                  <a16:creationId xmlns:a16="http://schemas.microsoft.com/office/drawing/2014/main" id="{F6F6FC61-B65F-BA43-88A0-AB3C653BE24B}"/>
                </a:ext>
              </a:extLst>
            </p:cNvPr>
            <p:cNvSpPr/>
            <p:nvPr userDrawn="1"/>
          </p:nvSpPr>
          <p:spPr>
            <a:xfrm>
              <a:off x="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pic>
        <p:nvPicPr>
          <p:cNvPr id="15" name="Picture 14">
            <a:extLst>
              <a:ext uri="{FF2B5EF4-FFF2-40B4-BE49-F238E27FC236}">
                <a16:creationId xmlns:a16="http://schemas.microsoft.com/office/drawing/2014/main" id="{36ACCD91-0284-554F-8C8D-ED83B4F240C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769"/>
            <a:ext cx="1024119" cy="1037787"/>
          </a:xfrm>
          <a:prstGeom prst="rect">
            <a:avLst/>
          </a:prstGeom>
        </p:spPr>
      </p:pic>
      <p:sp>
        <p:nvSpPr>
          <p:cNvPr id="13" name="Rectangle 12">
            <a:extLst>
              <a:ext uri="{FF2B5EF4-FFF2-40B4-BE49-F238E27FC236}">
                <a16:creationId xmlns:a16="http://schemas.microsoft.com/office/drawing/2014/main" id="{B0CA819D-A844-9140-94E9-7661445305C1}"/>
              </a:ext>
            </a:extLst>
          </p:cNvPr>
          <p:cNvSpPr/>
          <p:nvPr userDrawn="1"/>
        </p:nvSpPr>
        <p:spPr>
          <a:xfrm>
            <a:off x="-29" y="-31"/>
            <a:ext cx="12192029" cy="304800"/>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Rectangle 15">
            <a:extLst>
              <a:ext uri="{FF2B5EF4-FFF2-40B4-BE49-F238E27FC236}">
                <a16:creationId xmlns:a16="http://schemas.microsoft.com/office/drawing/2014/main" id="{75191FE6-6CA1-6248-BC51-86DCC4626872}"/>
              </a:ext>
            </a:extLst>
          </p:cNvPr>
          <p:cNvSpPr/>
          <p:nvPr userDrawn="1"/>
        </p:nvSpPr>
        <p:spPr>
          <a:xfrm rot="5400000">
            <a:off x="-3265360" y="3265359"/>
            <a:ext cx="6835515" cy="304799"/>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Rectangle 16">
            <a:extLst>
              <a:ext uri="{FF2B5EF4-FFF2-40B4-BE49-F238E27FC236}">
                <a16:creationId xmlns:a16="http://schemas.microsoft.com/office/drawing/2014/main" id="{75653CD9-30C4-734B-A3AD-CC51BA93EFA4}"/>
              </a:ext>
            </a:extLst>
          </p:cNvPr>
          <p:cNvSpPr/>
          <p:nvPr userDrawn="1"/>
        </p:nvSpPr>
        <p:spPr>
          <a:xfrm>
            <a:off x="-29" y="6555668"/>
            <a:ext cx="12192029" cy="304800"/>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7E012149-1DAC-5742-9A85-D8207D4D7D15}"/>
              </a:ext>
            </a:extLst>
          </p:cNvPr>
          <p:cNvSpPr/>
          <p:nvPr userDrawn="1"/>
        </p:nvSpPr>
        <p:spPr>
          <a:xfrm rot="5400000">
            <a:off x="8636833" y="3265359"/>
            <a:ext cx="6835515" cy="304799"/>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 name="Title 1">
            <a:extLst>
              <a:ext uri="{FF2B5EF4-FFF2-40B4-BE49-F238E27FC236}">
                <a16:creationId xmlns:a16="http://schemas.microsoft.com/office/drawing/2014/main" id="{1338251F-F40A-D94E-BCD4-0B76E4A98F06}"/>
              </a:ext>
            </a:extLst>
          </p:cNvPr>
          <p:cNvSpPr>
            <a:spLocks noGrp="1"/>
          </p:cNvSpPr>
          <p:nvPr>
            <p:ph type="ctrTitle"/>
          </p:nvPr>
        </p:nvSpPr>
        <p:spPr>
          <a:xfrm>
            <a:off x="1251191" y="1302857"/>
            <a:ext cx="3545523" cy="3469321"/>
          </a:xfrm>
        </p:spPr>
        <p:txBody>
          <a:bodyPr wrap="square" rIns="182880" anchor="b" anchorCtr="0">
            <a:normAutofit/>
          </a:bodyPr>
          <a:lstStyle>
            <a:lvl1pPr algn="r">
              <a:lnSpc>
                <a:spcPct val="75000"/>
              </a:lnSpc>
              <a:defRPr sz="6400" spc="-200" baseline="0">
                <a:solidFill>
                  <a:schemeClr val="bg1"/>
                </a:solidFill>
              </a:defRPr>
            </a:lvl1pPr>
          </a:lstStyle>
          <a:p>
            <a:r>
              <a:rPr lang="en-US"/>
              <a:t>Click to edit Master title style</a:t>
            </a:r>
          </a:p>
        </p:txBody>
      </p:sp>
      <p:sp>
        <p:nvSpPr>
          <p:cNvPr id="19" name="Rectangle 18">
            <a:extLst>
              <a:ext uri="{FF2B5EF4-FFF2-40B4-BE49-F238E27FC236}">
                <a16:creationId xmlns:a16="http://schemas.microsoft.com/office/drawing/2014/main" id="{E6CD17C3-8102-B543-88BF-BE3E8DCFF71E}"/>
              </a:ext>
            </a:extLst>
          </p:cNvPr>
          <p:cNvSpPr/>
          <p:nvPr userDrawn="1"/>
        </p:nvSpPr>
        <p:spPr>
          <a:xfrm>
            <a:off x="10493398" y="6600346"/>
            <a:ext cx="1500732" cy="215444"/>
          </a:xfrm>
          <a:prstGeom prst="rect">
            <a:avLst/>
          </a:prstGeom>
        </p:spPr>
        <p:txBody>
          <a:bodyPr wrap="none">
            <a:spAutoFit/>
          </a:bodyPr>
          <a:lstStyle/>
          <a:p>
            <a:r>
              <a:rPr lang="en-US" sz="800" dirty="0">
                <a:solidFill>
                  <a:schemeClr val="bg1"/>
                </a:solidFill>
                <a:cs typeface="Calibri" panose="020F0502020204030204" pitchFamily="34" charset="0"/>
              </a:rPr>
              <a:t>© 2019 Medline Industries, Inc.</a:t>
            </a:r>
            <a:endParaRPr lang="en-US" sz="800" dirty="0">
              <a:solidFill>
                <a:schemeClr val="bg1"/>
              </a:solidFill>
            </a:endParaRPr>
          </a:p>
        </p:txBody>
      </p:sp>
    </p:spTree>
    <p:extLst>
      <p:ext uri="{BB962C8B-B14F-4D97-AF65-F5344CB8AC3E}">
        <p14:creationId xmlns:p14="http://schemas.microsoft.com/office/powerpoint/2010/main" val="1265063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Chapter Break">
    <p:bg>
      <p:bgPr>
        <a:pattFill prst="wdDnDiag">
          <a:fgClr>
            <a:srgbClr val="FFE380"/>
          </a:fgClr>
          <a:bgClr>
            <a:srgbClr val="FF8B00"/>
          </a:bgClr>
        </a:pattFill>
        <a:effectLst/>
      </p:bgPr>
    </p:bg>
    <p:spTree>
      <p:nvGrpSpPr>
        <p:cNvPr id="1" name=""/>
        <p:cNvGrpSpPr/>
        <p:nvPr/>
      </p:nvGrpSpPr>
      <p:grpSpPr>
        <a:xfrm>
          <a:off x="0" y="0"/>
          <a:ext cx="0" cy="0"/>
          <a:chOff x="0" y="0"/>
          <a:chExt cx="0" cy="0"/>
        </a:xfrm>
      </p:grpSpPr>
      <p:sp>
        <p:nvSpPr>
          <p:cNvPr id="10" name="Snip Diagonal Corner Rectangle 9">
            <a:extLst>
              <a:ext uri="{FF2B5EF4-FFF2-40B4-BE49-F238E27FC236}">
                <a16:creationId xmlns:a16="http://schemas.microsoft.com/office/drawing/2014/main" id="{223B77AB-F401-F74F-9BE1-584E35C6685B}"/>
              </a:ext>
            </a:extLst>
          </p:cNvPr>
          <p:cNvSpPr/>
          <p:nvPr userDrawn="1"/>
        </p:nvSpPr>
        <p:spPr>
          <a:xfrm>
            <a:off x="-3858" y="-1"/>
            <a:ext cx="4800572" cy="4800572"/>
          </a:xfrm>
          <a:prstGeom prst="snip2DiagRect">
            <a:avLst>
              <a:gd name="adj1" fmla="val 0"/>
              <a:gd name="adj2" fmla="val 27113"/>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grpSp>
        <p:nvGrpSpPr>
          <p:cNvPr id="14" name="Group 13">
            <a:extLst>
              <a:ext uri="{FF2B5EF4-FFF2-40B4-BE49-F238E27FC236}">
                <a16:creationId xmlns:a16="http://schemas.microsoft.com/office/drawing/2014/main" id="{421DFAE2-ED41-FC43-AE3C-6742CAF38A05}"/>
              </a:ext>
            </a:extLst>
          </p:cNvPr>
          <p:cNvGrpSpPr/>
          <p:nvPr userDrawn="1"/>
        </p:nvGrpSpPr>
        <p:grpSpPr>
          <a:xfrm>
            <a:off x="0" y="0"/>
            <a:ext cx="12192000" cy="6864096"/>
            <a:chOff x="0" y="0"/>
            <a:chExt cx="9144000" cy="5148072"/>
          </a:xfrm>
          <a:solidFill>
            <a:srgbClr val="0747A6"/>
          </a:solidFill>
        </p:grpSpPr>
        <p:sp>
          <p:nvSpPr>
            <p:cNvPr id="8" name="Rectangle 7">
              <a:extLst>
                <a:ext uri="{FF2B5EF4-FFF2-40B4-BE49-F238E27FC236}">
                  <a16:creationId xmlns:a16="http://schemas.microsoft.com/office/drawing/2014/main" id="{E0AB0B05-0679-E44B-95EF-74F5E49772CF}"/>
                </a:ext>
              </a:extLst>
            </p:cNvPr>
            <p:cNvSpPr/>
            <p:nvPr userDrawn="1"/>
          </p:nvSpPr>
          <p:spPr>
            <a:xfrm>
              <a:off x="0" y="5010912"/>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Rectangle 8">
              <a:extLst>
                <a:ext uri="{FF2B5EF4-FFF2-40B4-BE49-F238E27FC236}">
                  <a16:creationId xmlns:a16="http://schemas.microsoft.com/office/drawing/2014/main" id="{5E57CC27-9DCC-514E-B77D-B2CAC7F7A365}"/>
                </a:ext>
              </a:extLst>
            </p:cNvPr>
            <p:cNvSpPr/>
            <p:nvPr userDrawn="1"/>
          </p:nvSpPr>
          <p:spPr>
            <a:xfrm>
              <a:off x="900684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Rectangle 10">
              <a:extLst>
                <a:ext uri="{FF2B5EF4-FFF2-40B4-BE49-F238E27FC236}">
                  <a16:creationId xmlns:a16="http://schemas.microsoft.com/office/drawing/2014/main" id="{83402685-0E11-4F4C-9CFD-F84F93AFD7F5}"/>
                </a:ext>
              </a:extLst>
            </p:cNvPr>
            <p:cNvSpPr/>
            <p:nvPr userDrawn="1"/>
          </p:nvSpPr>
          <p:spPr>
            <a:xfrm>
              <a:off x="0" y="0"/>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Rectangle 11">
              <a:extLst>
                <a:ext uri="{FF2B5EF4-FFF2-40B4-BE49-F238E27FC236}">
                  <a16:creationId xmlns:a16="http://schemas.microsoft.com/office/drawing/2014/main" id="{F6F6FC61-B65F-BA43-88A0-AB3C653BE24B}"/>
                </a:ext>
              </a:extLst>
            </p:cNvPr>
            <p:cNvSpPr/>
            <p:nvPr userDrawn="1"/>
          </p:nvSpPr>
          <p:spPr>
            <a:xfrm>
              <a:off x="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pic>
        <p:nvPicPr>
          <p:cNvPr id="15" name="Picture 14">
            <a:extLst>
              <a:ext uri="{FF2B5EF4-FFF2-40B4-BE49-F238E27FC236}">
                <a16:creationId xmlns:a16="http://schemas.microsoft.com/office/drawing/2014/main" id="{36ACCD91-0284-554F-8C8D-ED83B4F240C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304800" y="304769"/>
            <a:ext cx="1024119" cy="1037787"/>
          </a:xfrm>
          <a:prstGeom prst="rect">
            <a:avLst/>
          </a:prstGeom>
        </p:spPr>
      </p:pic>
      <p:sp>
        <p:nvSpPr>
          <p:cNvPr id="13" name="Rectangle 12">
            <a:extLst>
              <a:ext uri="{FF2B5EF4-FFF2-40B4-BE49-F238E27FC236}">
                <a16:creationId xmlns:a16="http://schemas.microsoft.com/office/drawing/2014/main" id="{B0CA819D-A844-9140-94E9-7661445305C1}"/>
              </a:ext>
            </a:extLst>
          </p:cNvPr>
          <p:cNvSpPr/>
          <p:nvPr userDrawn="1"/>
        </p:nvSpPr>
        <p:spPr>
          <a:xfrm>
            <a:off x="-29" y="-31"/>
            <a:ext cx="12192029" cy="304800"/>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Rectangle 15">
            <a:extLst>
              <a:ext uri="{FF2B5EF4-FFF2-40B4-BE49-F238E27FC236}">
                <a16:creationId xmlns:a16="http://schemas.microsoft.com/office/drawing/2014/main" id="{75191FE6-6CA1-6248-BC51-86DCC4626872}"/>
              </a:ext>
            </a:extLst>
          </p:cNvPr>
          <p:cNvSpPr/>
          <p:nvPr userDrawn="1"/>
        </p:nvSpPr>
        <p:spPr>
          <a:xfrm rot="5400000">
            <a:off x="-3265360" y="3265359"/>
            <a:ext cx="6835515" cy="304799"/>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Rectangle 16">
            <a:extLst>
              <a:ext uri="{FF2B5EF4-FFF2-40B4-BE49-F238E27FC236}">
                <a16:creationId xmlns:a16="http://schemas.microsoft.com/office/drawing/2014/main" id="{75653CD9-30C4-734B-A3AD-CC51BA93EFA4}"/>
              </a:ext>
            </a:extLst>
          </p:cNvPr>
          <p:cNvSpPr/>
          <p:nvPr userDrawn="1"/>
        </p:nvSpPr>
        <p:spPr>
          <a:xfrm>
            <a:off x="-29" y="6555668"/>
            <a:ext cx="12192029" cy="304800"/>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7E012149-1DAC-5742-9A85-D8207D4D7D15}"/>
              </a:ext>
            </a:extLst>
          </p:cNvPr>
          <p:cNvSpPr/>
          <p:nvPr userDrawn="1"/>
        </p:nvSpPr>
        <p:spPr>
          <a:xfrm rot="5400000">
            <a:off x="8636833" y="3265359"/>
            <a:ext cx="6835515" cy="304799"/>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 name="Title 1">
            <a:extLst>
              <a:ext uri="{FF2B5EF4-FFF2-40B4-BE49-F238E27FC236}">
                <a16:creationId xmlns:a16="http://schemas.microsoft.com/office/drawing/2014/main" id="{1338251F-F40A-D94E-BCD4-0B76E4A98F06}"/>
              </a:ext>
            </a:extLst>
          </p:cNvPr>
          <p:cNvSpPr>
            <a:spLocks noGrp="1"/>
          </p:cNvSpPr>
          <p:nvPr>
            <p:ph type="ctrTitle"/>
          </p:nvPr>
        </p:nvSpPr>
        <p:spPr>
          <a:xfrm>
            <a:off x="1251191" y="1302857"/>
            <a:ext cx="3545523" cy="3469321"/>
          </a:xfrm>
        </p:spPr>
        <p:txBody>
          <a:bodyPr wrap="square" rIns="182880" anchor="b" anchorCtr="0">
            <a:normAutofit/>
          </a:bodyPr>
          <a:lstStyle>
            <a:lvl1pPr algn="r">
              <a:lnSpc>
                <a:spcPct val="75000"/>
              </a:lnSpc>
              <a:defRPr sz="6400" spc="-200" baseline="0">
                <a:solidFill>
                  <a:schemeClr val="bg1"/>
                </a:solidFill>
              </a:defRPr>
            </a:lvl1pPr>
          </a:lstStyle>
          <a:p>
            <a:r>
              <a:rPr lang="en-US"/>
              <a:t>Click to edit Master title style</a:t>
            </a:r>
          </a:p>
        </p:txBody>
      </p:sp>
      <p:sp>
        <p:nvSpPr>
          <p:cNvPr id="19" name="Rectangle 18">
            <a:extLst>
              <a:ext uri="{FF2B5EF4-FFF2-40B4-BE49-F238E27FC236}">
                <a16:creationId xmlns:a16="http://schemas.microsoft.com/office/drawing/2014/main" id="{E6CD17C3-8102-B543-88BF-BE3E8DCFF71E}"/>
              </a:ext>
            </a:extLst>
          </p:cNvPr>
          <p:cNvSpPr/>
          <p:nvPr userDrawn="1"/>
        </p:nvSpPr>
        <p:spPr>
          <a:xfrm>
            <a:off x="289809" y="6600346"/>
            <a:ext cx="1500732" cy="215444"/>
          </a:xfrm>
          <a:prstGeom prst="rect">
            <a:avLst/>
          </a:prstGeom>
        </p:spPr>
        <p:txBody>
          <a:bodyPr wrap="none">
            <a:spAutoFit/>
          </a:bodyPr>
          <a:lstStyle/>
          <a:p>
            <a:r>
              <a:rPr lang="en-US" sz="800" dirty="0">
                <a:solidFill>
                  <a:schemeClr val="bg1"/>
                </a:solidFill>
                <a:cs typeface="Calibri" panose="020F0502020204030204" pitchFamily="34" charset="0"/>
              </a:rPr>
              <a:t>© 2019 Medline Industries, Inc.</a:t>
            </a:r>
            <a:endParaRPr lang="en-US" sz="800" dirty="0">
              <a:solidFill>
                <a:schemeClr val="bg1"/>
              </a:solidFill>
            </a:endParaRPr>
          </a:p>
        </p:txBody>
      </p:sp>
      <p:sp>
        <p:nvSpPr>
          <p:cNvPr id="20" name="Snip Diagonal Corner Rectangle 19">
            <a:extLst>
              <a:ext uri="{FF2B5EF4-FFF2-40B4-BE49-F238E27FC236}">
                <a16:creationId xmlns:a16="http://schemas.microsoft.com/office/drawing/2014/main" id="{1D3214C0-A828-4A4A-8334-AE53E664F542}"/>
              </a:ext>
            </a:extLst>
          </p:cNvPr>
          <p:cNvSpPr/>
          <p:nvPr userDrawn="1"/>
        </p:nvSpPr>
        <p:spPr>
          <a:xfrm>
            <a:off x="10256520" y="4953000"/>
            <a:ext cx="1916875" cy="1916875"/>
          </a:xfrm>
          <a:prstGeom prst="snip2DiagRect">
            <a:avLst>
              <a:gd name="adj1" fmla="val 0"/>
              <a:gd name="adj2" fmla="val 36316"/>
            </a:avLst>
          </a:prstGeom>
          <a:solidFill>
            <a:srgbClr val="FF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accent2"/>
              </a:solidFill>
            </a:endParaRPr>
          </a:p>
        </p:txBody>
      </p:sp>
    </p:spTree>
    <p:extLst>
      <p:ext uri="{BB962C8B-B14F-4D97-AF65-F5344CB8AC3E}">
        <p14:creationId xmlns:p14="http://schemas.microsoft.com/office/powerpoint/2010/main" val="847842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hapter Break">
    <p:bg>
      <p:bgPr>
        <a:pattFill prst="wdDnDiag">
          <a:fgClr>
            <a:srgbClr val="0065FF"/>
          </a:fgClr>
          <a:bgClr>
            <a:srgbClr val="0747A6"/>
          </a:bgClr>
        </a:pattFill>
        <a:effectLst/>
      </p:bgPr>
    </p:bg>
    <p:spTree>
      <p:nvGrpSpPr>
        <p:cNvPr id="1" name=""/>
        <p:cNvGrpSpPr/>
        <p:nvPr/>
      </p:nvGrpSpPr>
      <p:grpSpPr>
        <a:xfrm>
          <a:off x="0" y="0"/>
          <a:ext cx="0" cy="0"/>
          <a:chOff x="0" y="0"/>
          <a:chExt cx="0" cy="0"/>
        </a:xfrm>
      </p:grpSpPr>
      <p:sp>
        <p:nvSpPr>
          <p:cNvPr id="10" name="Snip Diagonal Corner Rectangle 9">
            <a:extLst>
              <a:ext uri="{FF2B5EF4-FFF2-40B4-BE49-F238E27FC236}">
                <a16:creationId xmlns:a16="http://schemas.microsoft.com/office/drawing/2014/main" id="{223B77AB-F401-F74F-9BE1-584E35C6685B}"/>
              </a:ext>
            </a:extLst>
          </p:cNvPr>
          <p:cNvSpPr/>
          <p:nvPr userDrawn="1"/>
        </p:nvSpPr>
        <p:spPr>
          <a:xfrm rot="5400000">
            <a:off x="7391428" y="-1"/>
            <a:ext cx="4800572" cy="4800572"/>
          </a:xfrm>
          <a:prstGeom prst="snip2DiagRect">
            <a:avLst>
              <a:gd name="adj1" fmla="val 0"/>
              <a:gd name="adj2" fmla="val 27113"/>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grpSp>
        <p:nvGrpSpPr>
          <p:cNvPr id="14" name="Group 13">
            <a:extLst>
              <a:ext uri="{FF2B5EF4-FFF2-40B4-BE49-F238E27FC236}">
                <a16:creationId xmlns:a16="http://schemas.microsoft.com/office/drawing/2014/main" id="{421DFAE2-ED41-FC43-AE3C-6742CAF38A05}"/>
              </a:ext>
            </a:extLst>
          </p:cNvPr>
          <p:cNvGrpSpPr/>
          <p:nvPr userDrawn="1"/>
        </p:nvGrpSpPr>
        <p:grpSpPr>
          <a:xfrm>
            <a:off x="0" y="0"/>
            <a:ext cx="12192000" cy="6864096"/>
            <a:chOff x="0" y="0"/>
            <a:chExt cx="9144000" cy="5148072"/>
          </a:xfrm>
          <a:solidFill>
            <a:srgbClr val="0747A6"/>
          </a:solidFill>
        </p:grpSpPr>
        <p:sp>
          <p:nvSpPr>
            <p:cNvPr id="8" name="Rectangle 7">
              <a:extLst>
                <a:ext uri="{FF2B5EF4-FFF2-40B4-BE49-F238E27FC236}">
                  <a16:creationId xmlns:a16="http://schemas.microsoft.com/office/drawing/2014/main" id="{E0AB0B05-0679-E44B-95EF-74F5E49772CF}"/>
                </a:ext>
              </a:extLst>
            </p:cNvPr>
            <p:cNvSpPr/>
            <p:nvPr userDrawn="1"/>
          </p:nvSpPr>
          <p:spPr>
            <a:xfrm>
              <a:off x="0" y="5010912"/>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Rectangle 8">
              <a:extLst>
                <a:ext uri="{FF2B5EF4-FFF2-40B4-BE49-F238E27FC236}">
                  <a16:creationId xmlns:a16="http://schemas.microsoft.com/office/drawing/2014/main" id="{5E57CC27-9DCC-514E-B77D-B2CAC7F7A365}"/>
                </a:ext>
              </a:extLst>
            </p:cNvPr>
            <p:cNvSpPr/>
            <p:nvPr userDrawn="1"/>
          </p:nvSpPr>
          <p:spPr>
            <a:xfrm>
              <a:off x="900684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Rectangle 10">
              <a:extLst>
                <a:ext uri="{FF2B5EF4-FFF2-40B4-BE49-F238E27FC236}">
                  <a16:creationId xmlns:a16="http://schemas.microsoft.com/office/drawing/2014/main" id="{83402685-0E11-4F4C-9CFD-F84F93AFD7F5}"/>
                </a:ext>
              </a:extLst>
            </p:cNvPr>
            <p:cNvSpPr/>
            <p:nvPr userDrawn="1"/>
          </p:nvSpPr>
          <p:spPr>
            <a:xfrm>
              <a:off x="0" y="0"/>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Rectangle 11">
              <a:extLst>
                <a:ext uri="{FF2B5EF4-FFF2-40B4-BE49-F238E27FC236}">
                  <a16:creationId xmlns:a16="http://schemas.microsoft.com/office/drawing/2014/main" id="{F6F6FC61-B65F-BA43-88A0-AB3C653BE24B}"/>
                </a:ext>
              </a:extLst>
            </p:cNvPr>
            <p:cNvSpPr/>
            <p:nvPr userDrawn="1"/>
          </p:nvSpPr>
          <p:spPr>
            <a:xfrm>
              <a:off x="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pic>
        <p:nvPicPr>
          <p:cNvPr id="15" name="Picture 14">
            <a:extLst>
              <a:ext uri="{FF2B5EF4-FFF2-40B4-BE49-F238E27FC236}">
                <a16:creationId xmlns:a16="http://schemas.microsoft.com/office/drawing/2014/main" id="{36ACCD91-0284-554F-8C8D-ED83B4F240C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10878072" y="284920"/>
            <a:ext cx="1024119" cy="1037787"/>
          </a:xfrm>
          <a:prstGeom prst="rect">
            <a:avLst/>
          </a:prstGeom>
        </p:spPr>
      </p:pic>
      <p:sp>
        <p:nvSpPr>
          <p:cNvPr id="13" name="Rectangle 12">
            <a:extLst>
              <a:ext uri="{FF2B5EF4-FFF2-40B4-BE49-F238E27FC236}">
                <a16:creationId xmlns:a16="http://schemas.microsoft.com/office/drawing/2014/main" id="{B0CA819D-A844-9140-94E9-7661445305C1}"/>
              </a:ext>
            </a:extLst>
          </p:cNvPr>
          <p:cNvSpPr/>
          <p:nvPr userDrawn="1"/>
        </p:nvSpPr>
        <p:spPr>
          <a:xfrm>
            <a:off x="-29" y="-31"/>
            <a:ext cx="12192029" cy="304800"/>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Rectangle 15">
            <a:extLst>
              <a:ext uri="{FF2B5EF4-FFF2-40B4-BE49-F238E27FC236}">
                <a16:creationId xmlns:a16="http://schemas.microsoft.com/office/drawing/2014/main" id="{75191FE6-6CA1-6248-BC51-86DCC4626872}"/>
              </a:ext>
            </a:extLst>
          </p:cNvPr>
          <p:cNvSpPr/>
          <p:nvPr userDrawn="1"/>
        </p:nvSpPr>
        <p:spPr>
          <a:xfrm rot="5400000">
            <a:off x="-3265360" y="3265359"/>
            <a:ext cx="6835515" cy="304799"/>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Rectangle 16">
            <a:extLst>
              <a:ext uri="{FF2B5EF4-FFF2-40B4-BE49-F238E27FC236}">
                <a16:creationId xmlns:a16="http://schemas.microsoft.com/office/drawing/2014/main" id="{75653CD9-30C4-734B-A3AD-CC51BA93EFA4}"/>
              </a:ext>
            </a:extLst>
          </p:cNvPr>
          <p:cNvSpPr/>
          <p:nvPr userDrawn="1"/>
        </p:nvSpPr>
        <p:spPr>
          <a:xfrm>
            <a:off x="-29" y="6555668"/>
            <a:ext cx="12192029" cy="304800"/>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7E012149-1DAC-5742-9A85-D8207D4D7D15}"/>
              </a:ext>
            </a:extLst>
          </p:cNvPr>
          <p:cNvSpPr/>
          <p:nvPr userDrawn="1"/>
        </p:nvSpPr>
        <p:spPr>
          <a:xfrm rot="5400000">
            <a:off x="8636833" y="3265359"/>
            <a:ext cx="6835515" cy="304799"/>
          </a:xfrm>
          <a:prstGeom prst="rect">
            <a:avLst/>
          </a:prstGeom>
          <a:solidFill>
            <a:srgbClr val="0747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 name="Title 1">
            <a:extLst>
              <a:ext uri="{FF2B5EF4-FFF2-40B4-BE49-F238E27FC236}">
                <a16:creationId xmlns:a16="http://schemas.microsoft.com/office/drawing/2014/main" id="{1338251F-F40A-D94E-BCD4-0B76E4A98F06}"/>
              </a:ext>
            </a:extLst>
          </p:cNvPr>
          <p:cNvSpPr>
            <a:spLocks noGrp="1"/>
          </p:cNvSpPr>
          <p:nvPr>
            <p:ph type="ctrTitle"/>
          </p:nvPr>
        </p:nvSpPr>
        <p:spPr>
          <a:xfrm>
            <a:off x="7574308" y="1283831"/>
            <a:ext cx="3545523" cy="3469321"/>
          </a:xfrm>
        </p:spPr>
        <p:txBody>
          <a:bodyPr wrap="square" rIns="182880" anchor="b" anchorCtr="0">
            <a:normAutofit/>
          </a:bodyPr>
          <a:lstStyle>
            <a:lvl1pPr algn="l">
              <a:lnSpc>
                <a:spcPct val="75000"/>
              </a:lnSpc>
              <a:defRPr sz="6400" spc="-200" baseline="0">
                <a:solidFill>
                  <a:schemeClr val="bg1"/>
                </a:solidFill>
              </a:defRPr>
            </a:lvl1pPr>
          </a:lstStyle>
          <a:p>
            <a:r>
              <a:rPr lang="en-US"/>
              <a:t>Click to edit Master title style</a:t>
            </a:r>
          </a:p>
        </p:txBody>
      </p:sp>
      <p:sp>
        <p:nvSpPr>
          <p:cNvPr id="19" name="Rectangle 18">
            <a:extLst>
              <a:ext uri="{FF2B5EF4-FFF2-40B4-BE49-F238E27FC236}">
                <a16:creationId xmlns:a16="http://schemas.microsoft.com/office/drawing/2014/main" id="{22A1F4E3-3DC7-374B-8E56-112BB651DEE9}"/>
              </a:ext>
            </a:extLst>
          </p:cNvPr>
          <p:cNvSpPr/>
          <p:nvPr userDrawn="1"/>
        </p:nvSpPr>
        <p:spPr>
          <a:xfrm>
            <a:off x="214874" y="6600346"/>
            <a:ext cx="1500732" cy="215444"/>
          </a:xfrm>
          <a:prstGeom prst="rect">
            <a:avLst/>
          </a:prstGeom>
        </p:spPr>
        <p:txBody>
          <a:bodyPr wrap="none">
            <a:spAutoFit/>
          </a:bodyPr>
          <a:lstStyle/>
          <a:p>
            <a:r>
              <a:rPr lang="en-US" sz="800" dirty="0">
                <a:solidFill>
                  <a:schemeClr val="accent2"/>
                </a:solidFill>
                <a:cs typeface="Calibri" panose="020F0502020204030204" pitchFamily="34" charset="0"/>
              </a:rPr>
              <a:t>© 2019 Medline Industries, Inc.</a:t>
            </a:r>
            <a:endParaRPr lang="en-US" sz="800" dirty="0">
              <a:solidFill>
                <a:schemeClr val="accent2"/>
              </a:solidFill>
            </a:endParaRPr>
          </a:p>
        </p:txBody>
      </p:sp>
    </p:spTree>
    <p:extLst>
      <p:ext uri="{BB962C8B-B14F-4D97-AF65-F5344CB8AC3E}">
        <p14:creationId xmlns:p14="http://schemas.microsoft.com/office/powerpoint/2010/main" val="3710363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Slide">
    <p:bg>
      <p:bgPr>
        <a:pattFill prst="wdDnDiag">
          <a:fgClr>
            <a:srgbClr val="DFE1E6"/>
          </a:fgClr>
          <a:bgClr>
            <a:schemeClr val="bg1"/>
          </a:bgClr>
        </a:patt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03F3F8B-6234-B848-9107-7774AC8891A8}"/>
              </a:ext>
            </a:extLst>
          </p:cNvPr>
          <p:cNvSpPr/>
          <p:nvPr userDrawn="1"/>
        </p:nvSpPr>
        <p:spPr>
          <a:xfrm>
            <a:off x="-29" y="-31"/>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4" name="Rectangle 23">
            <a:extLst>
              <a:ext uri="{FF2B5EF4-FFF2-40B4-BE49-F238E27FC236}">
                <a16:creationId xmlns:a16="http://schemas.microsoft.com/office/drawing/2014/main" id="{4A66FA65-34EA-5E43-8FD8-F365F71CF301}"/>
              </a:ext>
            </a:extLst>
          </p:cNvPr>
          <p:cNvSpPr/>
          <p:nvPr userDrawn="1"/>
        </p:nvSpPr>
        <p:spPr>
          <a:xfrm rot="5400000">
            <a:off x="-3265360"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5" name="Rectangle 24">
            <a:extLst>
              <a:ext uri="{FF2B5EF4-FFF2-40B4-BE49-F238E27FC236}">
                <a16:creationId xmlns:a16="http://schemas.microsoft.com/office/drawing/2014/main" id="{C0CC7815-73B1-CD4C-8C7C-F51604C8222A}"/>
              </a:ext>
            </a:extLst>
          </p:cNvPr>
          <p:cNvSpPr/>
          <p:nvPr userDrawn="1"/>
        </p:nvSpPr>
        <p:spPr>
          <a:xfrm>
            <a:off x="-29" y="6555668"/>
            <a:ext cx="12192029"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6" name="Rectangle 25">
            <a:extLst>
              <a:ext uri="{FF2B5EF4-FFF2-40B4-BE49-F238E27FC236}">
                <a16:creationId xmlns:a16="http://schemas.microsoft.com/office/drawing/2014/main" id="{65BE0977-2DB3-A645-86EA-37A6C1BE9BE7}"/>
              </a:ext>
            </a:extLst>
          </p:cNvPr>
          <p:cNvSpPr/>
          <p:nvPr userDrawn="1"/>
        </p:nvSpPr>
        <p:spPr>
          <a:xfrm rot="5400000">
            <a:off x="8636833" y="3265359"/>
            <a:ext cx="6835515" cy="3047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9" name="Snip Diagonal Corner Rectangle 8">
            <a:extLst>
              <a:ext uri="{FF2B5EF4-FFF2-40B4-BE49-F238E27FC236}">
                <a16:creationId xmlns:a16="http://schemas.microsoft.com/office/drawing/2014/main" id="{EC6B8566-A307-E143-99A9-C09842F42B35}"/>
              </a:ext>
            </a:extLst>
          </p:cNvPr>
          <p:cNvSpPr/>
          <p:nvPr userDrawn="1"/>
        </p:nvSpPr>
        <p:spPr>
          <a:xfrm rot="5400000">
            <a:off x="7391428" y="-1"/>
            <a:ext cx="4800572" cy="4800572"/>
          </a:xfrm>
          <a:prstGeom prst="snip2DiagRect">
            <a:avLst>
              <a:gd name="adj1" fmla="val 0"/>
              <a:gd name="adj2" fmla="val 2711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0" name="Picture 9">
            <a:extLst>
              <a:ext uri="{FF2B5EF4-FFF2-40B4-BE49-F238E27FC236}">
                <a16:creationId xmlns:a16="http://schemas.microsoft.com/office/drawing/2014/main" id="{A5356C8D-38BF-A24B-8065-F43F98CE7D5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10878072" y="304800"/>
            <a:ext cx="1024119" cy="1037787"/>
          </a:xfrm>
          <a:prstGeom prst="rect">
            <a:avLst/>
          </a:prstGeom>
        </p:spPr>
      </p:pic>
      <p:sp>
        <p:nvSpPr>
          <p:cNvPr id="11" name="Title 1">
            <a:extLst>
              <a:ext uri="{FF2B5EF4-FFF2-40B4-BE49-F238E27FC236}">
                <a16:creationId xmlns:a16="http://schemas.microsoft.com/office/drawing/2014/main" id="{0E6996CD-9050-1547-84BF-D3EBA8287472}"/>
              </a:ext>
            </a:extLst>
          </p:cNvPr>
          <p:cNvSpPr>
            <a:spLocks noGrp="1"/>
          </p:cNvSpPr>
          <p:nvPr>
            <p:ph type="ctrTitle"/>
          </p:nvPr>
        </p:nvSpPr>
        <p:spPr>
          <a:xfrm>
            <a:off x="7574308" y="1283831"/>
            <a:ext cx="3545523" cy="3469321"/>
          </a:xfrm>
        </p:spPr>
        <p:txBody>
          <a:bodyPr wrap="square" rIns="182880" anchor="b" anchorCtr="0">
            <a:normAutofit/>
          </a:bodyPr>
          <a:lstStyle>
            <a:lvl1pPr algn="l">
              <a:lnSpc>
                <a:spcPct val="75000"/>
              </a:lnSpc>
              <a:defRPr sz="6400" spc="-200" baseline="0">
                <a:solidFill>
                  <a:schemeClr val="accent1"/>
                </a:solidFill>
              </a:defRPr>
            </a:lvl1pPr>
          </a:lstStyle>
          <a:p>
            <a:r>
              <a:rPr lang="en-US"/>
              <a:t>Click to edit Master title style</a:t>
            </a:r>
          </a:p>
        </p:txBody>
      </p:sp>
      <p:sp>
        <p:nvSpPr>
          <p:cNvPr id="12" name="Rectangle 11">
            <a:extLst>
              <a:ext uri="{FF2B5EF4-FFF2-40B4-BE49-F238E27FC236}">
                <a16:creationId xmlns:a16="http://schemas.microsoft.com/office/drawing/2014/main" id="{78BDEA00-0A1E-A045-8373-0476E0A23A32}"/>
              </a:ext>
            </a:extLst>
          </p:cNvPr>
          <p:cNvSpPr/>
          <p:nvPr userDrawn="1"/>
        </p:nvSpPr>
        <p:spPr>
          <a:xfrm>
            <a:off x="228810" y="6600346"/>
            <a:ext cx="1500732" cy="215444"/>
          </a:xfrm>
          <a:prstGeom prst="rect">
            <a:avLst/>
          </a:prstGeom>
        </p:spPr>
        <p:txBody>
          <a:bodyPr wrap="none">
            <a:spAutoFit/>
          </a:bodyPr>
          <a:lstStyle/>
          <a:p>
            <a:r>
              <a:rPr lang="en-US" sz="800" dirty="0">
                <a:solidFill>
                  <a:schemeClr val="bg2"/>
                </a:solidFill>
                <a:cs typeface="Calibri" panose="020F0502020204030204" pitchFamily="34" charset="0"/>
              </a:rPr>
              <a:t>© 2019 Medline Industries, Inc.</a:t>
            </a:r>
            <a:endParaRPr lang="en-US" sz="800" dirty="0">
              <a:solidFill>
                <a:schemeClr val="bg2"/>
              </a:solidFill>
            </a:endParaRPr>
          </a:p>
        </p:txBody>
      </p:sp>
    </p:spTree>
    <p:extLst>
      <p:ext uri="{BB962C8B-B14F-4D97-AF65-F5344CB8AC3E}">
        <p14:creationId xmlns:p14="http://schemas.microsoft.com/office/powerpoint/2010/main" val="1890083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le Slide">
    <p:bg>
      <p:bgPr>
        <a:pattFill prst="wdDnDiag">
          <a:fgClr>
            <a:srgbClr val="B2D5FF"/>
          </a:fgClr>
          <a:bgClr>
            <a:schemeClr val="accent2"/>
          </a:bgClr>
        </a:patt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0926A44-825C-E24F-BACB-034DE5871ED4}"/>
              </a:ext>
            </a:extLst>
          </p:cNvPr>
          <p:cNvSpPr/>
          <p:nvPr userDrawn="1"/>
        </p:nvSpPr>
        <p:spPr>
          <a:xfrm>
            <a:off x="-29" y="-31"/>
            <a:ext cx="12192029"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Rectangle 16">
            <a:extLst>
              <a:ext uri="{FF2B5EF4-FFF2-40B4-BE49-F238E27FC236}">
                <a16:creationId xmlns:a16="http://schemas.microsoft.com/office/drawing/2014/main" id="{431F9A2D-434F-9D4D-98E7-28FF9DE737F6}"/>
              </a:ext>
            </a:extLst>
          </p:cNvPr>
          <p:cNvSpPr/>
          <p:nvPr userDrawn="1"/>
        </p:nvSpPr>
        <p:spPr>
          <a:xfrm rot="5400000">
            <a:off x="-3265360" y="3265359"/>
            <a:ext cx="6835515" cy="3047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98D68925-01D0-074F-A603-1550776F681C}"/>
              </a:ext>
            </a:extLst>
          </p:cNvPr>
          <p:cNvSpPr/>
          <p:nvPr userDrawn="1"/>
        </p:nvSpPr>
        <p:spPr>
          <a:xfrm>
            <a:off x="-29" y="6555668"/>
            <a:ext cx="12192029" cy="30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9" name="Rectangle 18">
            <a:extLst>
              <a:ext uri="{FF2B5EF4-FFF2-40B4-BE49-F238E27FC236}">
                <a16:creationId xmlns:a16="http://schemas.microsoft.com/office/drawing/2014/main" id="{0685992E-591A-0144-9A09-50EDEF975B76}"/>
              </a:ext>
            </a:extLst>
          </p:cNvPr>
          <p:cNvSpPr/>
          <p:nvPr userDrawn="1"/>
        </p:nvSpPr>
        <p:spPr>
          <a:xfrm rot="5400000">
            <a:off x="8636833" y="3265359"/>
            <a:ext cx="6835515" cy="3047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9" name="Snip Diagonal Corner Rectangle 8">
            <a:extLst>
              <a:ext uri="{FF2B5EF4-FFF2-40B4-BE49-F238E27FC236}">
                <a16:creationId xmlns:a16="http://schemas.microsoft.com/office/drawing/2014/main" id="{EA52EDD8-C288-0347-B1EF-32E9DFCE25B2}"/>
              </a:ext>
            </a:extLst>
          </p:cNvPr>
          <p:cNvSpPr/>
          <p:nvPr userDrawn="1"/>
        </p:nvSpPr>
        <p:spPr>
          <a:xfrm rot="5400000">
            <a:off x="7391428" y="-1"/>
            <a:ext cx="4800572" cy="4800572"/>
          </a:xfrm>
          <a:prstGeom prst="snip2DiagRect">
            <a:avLst>
              <a:gd name="adj1" fmla="val 0"/>
              <a:gd name="adj2" fmla="val 2711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10" name="Picture 9">
            <a:extLst>
              <a:ext uri="{FF2B5EF4-FFF2-40B4-BE49-F238E27FC236}">
                <a16:creationId xmlns:a16="http://schemas.microsoft.com/office/drawing/2014/main" id="{D46F313F-4E93-434C-A110-320AF8FE94A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10863081" y="304800"/>
            <a:ext cx="1024119" cy="1037787"/>
          </a:xfrm>
          <a:prstGeom prst="rect">
            <a:avLst/>
          </a:prstGeom>
        </p:spPr>
      </p:pic>
      <p:sp>
        <p:nvSpPr>
          <p:cNvPr id="11" name="Title 1">
            <a:extLst>
              <a:ext uri="{FF2B5EF4-FFF2-40B4-BE49-F238E27FC236}">
                <a16:creationId xmlns:a16="http://schemas.microsoft.com/office/drawing/2014/main" id="{5ABE9BE6-2E5A-7E46-BEE6-C71BDB6597B2}"/>
              </a:ext>
            </a:extLst>
          </p:cNvPr>
          <p:cNvSpPr txBox="1">
            <a:spLocks/>
          </p:cNvSpPr>
          <p:nvPr userDrawn="1"/>
        </p:nvSpPr>
        <p:spPr>
          <a:xfrm>
            <a:off x="7574308" y="1283831"/>
            <a:ext cx="3545523" cy="3469321"/>
          </a:xfrm>
          <a:prstGeom prst="rect">
            <a:avLst/>
          </a:prstGeom>
        </p:spPr>
        <p:txBody>
          <a:bodyPr vert="horz" wrap="square" lIns="91440" tIns="45720" rIns="182880" bIns="45720" rtlCol="0" anchor="b" anchorCtr="0">
            <a:normAutofit/>
          </a:bodyPr>
          <a:lstStyle>
            <a:lvl1pPr algn="l" defTabSz="1219170" rtl="0" eaLnBrk="1" latinLnBrk="0" hangingPunct="1">
              <a:lnSpc>
                <a:spcPct val="75000"/>
              </a:lnSpc>
              <a:spcBef>
                <a:spcPct val="0"/>
              </a:spcBef>
              <a:buNone/>
              <a:defRPr sz="6400" b="1" kern="1200" spc="-200" baseline="0">
                <a:solidFill>
                  <a:schemeClr val="bg1"/>
                </a:solidFill>
                <a:latin typeface="+mn-lt"/>
                <a:ea typeface="+mj-ea"/>
                <a:cs typeface="+mj-cs"/>
              </a:defRPr>
            </a:lvl1pPr>
          </a:lstStyle>
          <a:p>
            <a:r>
              <a:rPr lang="en-US"/>
              <a:t>Click to edit Master title style</a:t>
            </a:r>
          </a:p>
        </p:txBody>
      </p:sp>
      <p:sp>
        <p:nvSpPr>
          <p:cNvPr id="12" name="Rectangle 11">
            <a:extLst>
              <a:ext uri="{FF2B5EF4-FFF2-40B4-BE49-F238E27FC236}">
                <a16:creationId xmlns:a16="http://schemas.microsoft.com/office/drawing/2014/main" id="{5FFD500B-3866-3644-B96E-5263FDB63E18}"/>
              </a:ext>
            </a:extLst>
          </p:cNvPr>
          <p:cNvSpPr/>
          <p:nvPr userDrawn="1"/>
        </p:nvSpPr>
        <p:spPr>
          <a:xfrm>
            <a:off x="219845" y="6600346"/>
            <a:ext cx="1500732" cy="215444"/>
          </a:xfrm>
          <a:prstGeom prst="rect">
            <a:avLst/>
          </a:prstGeom>
        </p:spPr>
        <p:txBody>
          <a:bodyPr wrap="none">
            <a:spAutoFit/>
          </a:bodyPr>
          <a:lstStyle/>
          <a:p>
            <a:r>
              <a:rPr lang="en-US" sz="800" dirty="0">
                <a:solidFill>
                  <a:schemeClr val="bg1"/>
                </a:solidFill>
                <a:cs typeface="Calibri" panose="020F0502020204030204" pitchFamily="34" charset="0"/>
              </a:rPr>
              <a:t>© 2019 Medline Industries, Inc.</a:t>
            </a:r>
            <a:endParaRPr lang="en-US" sz="800" dirty="0">
              <a:solidFill>
                <a:schemeClr val="bg1"/>
              </a:solidFill>
            </a:endParaRPr>
          </a:p>
        </p:txBody>
      </p:sp>
    </p:spTree>
    <p:extLst>
      <p:ext uri="{BB962C8B-B14F-4D97-AF65-F5344CB8AC3E}">
        <p14:creationId xmlns:p14="http://schemas.microsoft.com/office/powerpoint/2010/main" val="19602051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hapter Break">
    <p:bg>
      <p:bgPr>
        <a:pattFill prst="wdDnDiag">
          <a:fgClr>
            <a:srgbClr val="FFE380"/>
          </a:fgClr>
          <a:bgClr>
            <a:srgbClr val="FF8B00"/>
          </a:bgClr>
        </a:patt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21DFAE2-ED41-FC43-AE3C-6742CAF38A05}"/>
              </a:ext>
            </a:extLst>
          </p:cNvPr>
          <p:cNvGrpSpPr/>
          <p:nvPr userDrawn="1"/>
        </p:nvGrpSpPr>
        <p:grpSpPr>
          <a:xfrm>
            <a:off x="0" y="0"/>
            <a:ext cx="12192000" cy="6864096"/>
            <a:chOff x="0" y="0"/>
            <a:chExt cx="9144000" cy="5148072"/>
          </a:xfrm>
          <a:solidFill>
            <a:srgbClr val="0747A6"/>
          </a:solidFill>
        </p:grpSpPr>
        <p:sp>
          <p:nvSpPr>
            <p:cNvPr id="8" name="Rectangle 7">
              <a:extLst>
                <a:ext uri="{FF2B5EF4-FFF2-40B4-BE49-F238E27FC236}">
                  <a16:creationId xmlns:a16="http://schemas.microsoft.com/office/drawing/2014/main" id="{E0AB0B05-0679-E44B-95EF-74F5E49772CF}"/>
                </a:ext>
              </a:extLst>
            </p:cNvPr>
            <p:cNvSpPr/>
            <p:nvPr userDrawn="1"/>
          </p:nvSpPr>
          <p:spPr>
            <a:xfrm>
              <a:off x="0" y="5010912"/>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Rectangle 8">
              <a:extLst>
                <a:ext uri="{FF2B5EF4-FFF2-40B4-BE49-F238E27FC236}">
                  <a16:creationId xmlns:a16="http://schemas.microsoft.com/office/drawing/2014/main" id="{5E57CC27-9DCC-514E-B77D-B2CAC7F7A365}"/>
                </a:ext>
              </a:extLst>
            </p:cNvPr>
            <p:cNvSpPr/>
            <p:nvPr userDrawn="1"/>
          </p:nvSpPr>
          <p:spPr>
            <a:xfrm>
              <a:off x="900684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Rectangle 10">
              <a:extLst>
                <a:ext uri="{FF2B5EF4-FFF2-40B4-BE49-F238E27FC236}">
                  <a16:creationId xmlns:a16="http://schemas.microsoft.com/office/drawing/2014/main" id="{83402685-0E11-4F4C-9CFD-F84F93AFD7F5}"/>
                </a:ext>
              </a:extLst>
            </p:cNvPr>
            <p:cNvSpPr/>
            <p:nvPr userDrawn="1"/>
          </p:nvSpPr>
          <p:spPr>
            <a:xfrm>
              <a:off x="0" y="0"/>
              <a:ext cx="914400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Rectangle 11">
              <a:extLst>
                <a:ext uri="{FF2B5EF4-FFF2-40B4-BE49-F238E27FC236}">
                  <a16:creationId xmlns:a16="http://schemas.microsoft.com/office/drawing/2014/main" id="{F6F6FC61-B65F-BA43-88A0-AB3C653BE24B}"/>
                </a:ext>
              </a:extLst>
            </p:cNvPr>
            <p:cNvSpPr/>
            <p:nvPr userDrawn="1"/>
          </p:nvSpPr>
          <p:spPr>
            <a:xfrm>
              <a:off x="0" y="8382"/>
              <a:ext cx="137160" cy="5120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3" name="Rectangle 12">
            <a:extLst>
              <a:ext uri="{FF2B5EF4-FFF2-40B4-BE49-F238E27FC236}">
                <a16:creationId xmlns:a16="http://schemas.microsoft.com/office/drawing/2014/main" id="{B0CA819D-A844-9140-94E9-7661445305C1}"/>
              </a:ext>
            </a:extLst>
          </p:cNvPr>
          <p:cNvSpPr/>
          <p:nvPr userDrawn="1"/>
        </p:nvSpPr>
        <p:spPr>
          <a:xfrm>
            <a:off x="-29" y="-31"/>
            <a:ext cx="12192029" cy="304800"/>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6" name="Rectangle 15">
            <a:extLst>
              <a:ext uri="{FF2B5EF4-FFF2-40B4-BE49-F238E27FC236}">
                <a16:creationId xmlns:a16="http://schemas.microsoft.com/office/drawing/2014/main" id="{75191FE6-6CA1-6248-BC51-86DCC4626872}"/>
              </a:ext>
            </a:extLst>
          </p:cNvPr>
          <p:cNvSpPr/>
          <p:nvPr userDrawn="1"/>
        </p:nvSpPr>
        <p:spPr>
          <a:xfrm rot="5400000">
            <a:off x="-3265360" y="3265359"/>
            <a:ext cx="6835515" cy="304799"/>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Rectangle 16">
            <a:extLst>
              <a:ext uri="{FF2B5EF4-FFF2-40B4-BE49-F238E27FC236}">
                <a16:creationId xmlns:a16="http://schemas.microsoft.com/office/drawing/2014/main" id="{75653CD9-30C4-734B-A3AD-CC51BA93EFA4}"/>
              </a:ext>
            </a:extLst>
          </p:cNvPr>
          <p:cNvSpPr/>
          <p:nvPr userDrawn="1"/>
        </p:nvSpPr>
        <p:spPr>
          <a:xfrm>
            <a:off x="-29" y="6555668"/>
            <a:ext cx="12192029" cy="304800"/>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8" name="Rectangle 17">
            <a:extLst>
              <a:ext uri="{FF2B5EF4-FFF2-40B4-BE49-F238E27FC236}">
                <a16:creationId xmlns:a16="http://schemas.microsoft.com/office/drawing/2014/main" id="{7E012149-1DAC-5742-9A85-D8207D4D7D15}"/>
              </a:ext>
            </a:extLst>
          </p:cNvPr>
          <p:cNvSpPr/>
          <p:nvPr userDrawn="1"/>
        </p:nvSpPr>
        <p:spPr>
          <a:xfrm rot="5400000">
            <a:off x="8636833" y="3265359"/>
            <a:ext cx="6835515" cy="304799"/>
          </a:xfrm>
          <a:prstGeom prst="rect">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9" name="Rectangle 18">
            <a:extLst>
              <a:ext uri="{FF2B5EF4-FFF2-40B4-BE49-F238E27FC236}">
                <a16:creationId xmlns:a16="http://schemas.microsoft.com/office/drawing/2014/main" id="{E6CD17C3-8102-B543-88BF-BE3E8DCFF71E}"/>
              </a:ext>
            </a:extLst>
          </p:cNvPr>
          <p:cNvSpPr/>
          <p:nvPr userDrawn="1"/>
        </p:nvSpPr>
        <p:spPr>
          <a:xfrm>
            <a:off x="214874" y="6600346"/>
            <a:ext cx="1500732" cy="215444"/>
          </a:xfrm>
          <a:prstGeom prst="rect">
            <a:avLst/>
          </a:prstGeom>
        </p:spPr>
        <p:txBody>
          <a:bodyPr wrap="none">
            <a:spAutoFit/>
          </a:bodyPr>
          <a:lstStyle/>
          <a:p>
            <a:r>
              <a:rPr lang="en-US" sz="800" dirty="0">
                <a:solidFill>
                  <a:schemeClr val="bg1"/>
                </a:solidFill>
                <a:cs typeface="Calibri" panose="020F0502020204030204" pitchFamily="34" charset="0"/>
              </a:rPr>
              <a:t>© 2019 Medline Industries, Inc.</a:t>
            </a:r>
            <a:endParaRPr lang="en-US" sz="800" dirty="0">
              <a:solidFill>
                <a:schemeClr val="bg1"/>
              </a:solidFill>
            </a:endParaRPr>
          </a:p>
        </p:txBody>
      </p:sp>
      <p:sp>
        <p:nvSpPr>
          <p:cNvPr id="20" name="Snip Diagonal Corner Rectangle 19">
            <a:extLst>
              <a:ext uri="{FF2B5EF4-FFF2-40B4-BE49-F238E27FC236}">
                <a16:creationId xmlns:a16="http://schemas.microsoft.com/office/drawing/2014/main" id="{7B228BB2-F995-7B43-A8EF-F75F6DD2CAD4}"/>
              </a:ext>
            </a:extLst>
          </p:cNvPr>
          <p:cNvSpPr/>
          <p:nvPr userDrawn="1"/>
        </p:nvSpPr>
        <p:spPr>
          <a:xfrm rot="5400000">
            <a:off x="7391428" y="-1"/>
            <a:ext cx="4800572" cy="4800572"/>
          </a:xfrm>
          <a:prstGeom prst="snip2DiagRect">
            <a:avLst>
              <a:gd name="adj1" fmla="val 0"/>
              <a:gd name="adj2" fmla="val 27113"/>
            </a:avLst>
          </a:prstGeom>
          <a:solidFill>
            <a:srgbClr val="FF8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21" name="Picture 20">
            <a:extLst>
              <a:ext uri="{FF2B5EF4-FFF2-40B4-BE49-F238E27FC236}">
                <a16:creationId xmlns:a16="http://schemas.microsoft.com/office/drawing/2014/main" id="{EF625A4B-5A49-7D44-A87D-BE6FEA0636A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 b="-446"/>
          <a:stretch/>
        </p:blipFill>
        <p:spPr>
          <a:xfrm>
            <a:off x="10878072" y="304800"/>
            <a:ext cx="1024119" cy="1037787"/>
          </a:xfrm>
          <a:prstGeom prst="rect">
            <a:avLst/>
          </a:prstGeom>
        </p:spPr>
      </p:pic>
      <p:sp>
        <p:nvSpPr>
          <p:cNvPr id="22" name="Title 1">
            <a:extLst>
              <a:ext uri="{FF2B5EF4-FFF2-40B4-BE49-F238E27FC236}">
                <a16:creationId xmlns:a16="http://schemas.microsoft.com/office/drawing/2014/main" id="{B5A712E7-13F8-5149-A29A-BE2782CF0F41}"/>
              </a:ext>
            </a:extLst>
          </p:cNvPr>
          <p:cNvSpPr txBox="1">
            <a:spLocks/>
          </p:cNvSpPr>
          <p:nvPr userDrawn="1"/>
        </p:nvSpPr>
        <p:spPr>
          <a:xfrm>
            <a:off x="7574308" y="1283831"/>
            <a:ext cx="3545523" cy="3469321"/>
          </a:xfrm>
          <a:prstGeom prst="rect">
            <a:avLst/>
          </a:prstGeom>
        </p:spPr>
        <p:txBody>
          <a:bodyPr vert="horz" wrap="square" lIns="91440" tIns="45720" rIns="182880" bIns="45720" rtlCol="0" anchor="b" anchorCtr="0">
            <a:normAutofit/>
          </a:bodyPr>
          <a:lstStyle>
            <a:lvl1pPr algn="l" defTabSz="1219170" rtl="0" eaLnBrk="1" latinLnBrk="0" hangingPunct="1">
              <a:lnSpc>
                <a:spcPct val="75000"/>
              </a:lnSpc>
              <a:spcBef>
                <a:spcPct val="0"/>
              </a:spcBef>
              <a:buNone/>
              <a:defRPr sz="6400" b="1" kern="1200" spc="-200" baseline="0">
                <a:solidFill>
                  <a:schemeClr val="bg1"/>
                </a:solidFill>
                <a:latin typeface="+mn-lt"/>
                <a:ea typeface="+mj-ea"/>
                <a:cs typeface="+mj-cs"/>
              </a:defRPr>
            </a:lvl1pPr>
          </a:lstStyle>
          <a:p>
            <a:r>
              <a:rPr lang="en-US"/>
              <a:t>Click to edit Master title style</a:t>
            </a:r>
          </a:p>
        </p:txBody>
      </p:sp>
    </p:spTree>
    <p:extLst>
      <p:ext uri="{BB962C8B-B14F-4D97-AF65-F5344CB8AC3E}">
        <p14:creationId xmlns:p14="http://schemas.microsoft.com/office/powerpoint/2010/main" val="23997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dline_Corporate_Title_Header_v2">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602424" y="1291008"/>
            <a:ext cx="11106997" cy="461962"/>
          </a:xfrm>
        </p:spPr>
        <p:txBody>
          <a:bodyPr vert="horz" lIns="91440" tIns="45720" rIns="91440" bIns="45720" rtlCol="0" anchor="t" anchorCtr="0">
            <a:noAutofit/>
          </a:bodyPr>
          <a:lstStyle>
            <a:lvl1pPr>
              <a:defRPr lang="en-US" b="1" baseline="0" dirty="0">
                <a:solidFill>
                  <a:schemeClr val="tx1"/>
                </a:solidFill>
              </a:defRPr>
            </a:lvl1pPr>
          </a:lstStyle>
          <a:p>
            <a:pPr lvl="0"/>
            <a:r>
              <a:rPr lang="en-US" dirty="0"/>
              <a:t>Click to add main idea here</a:t>
            </a:r>
          </a:p>
        </p:txBody>
      </p:sp>
      <p:sp>
        <p:nvSpPr>
          <p:cNvPr id="9" name="Text Placeholder 9"/>
          <p:cNvSpPr>
            <a:spLocks noGrp="1"/>
          </p:cNvSpPr>
          <p:nvPr>
            <p:ph type="body" sz="quarter" idx="12" hasCustomPrompt="1"/>
          </p:nvPr>
        </p:nvSpPr>
        <p:spPr>
          <a:xfrm>
            <a:off x="5234516" y="-733716"/>
            <a:ext cx="6957484" cy="319088"/>
          </a:xfrm>
        </p:spPr>
        <p:txBody>
          <a:bodyPr anchor="b">
            <a:normAutofit/>
          </a:bodyPr>
          <a:lstStyle>
            <a:lvl1pPr marL="290513" indent="0" algn="r">
              <a:defRPr sz="1500" baseline="0">
                <a:solidFill>
                  <a:srgbClr val="ECECEC"/>
                </a:solidFill>
              </a:defRPr>
            </a:lvl1pPr>
          </a:lstStyle>
          <a:p>
            <a:pPr lvl="0"/>
            <a:r>
              <a:rPr lang="en-US" dirty="0"/>
              <a:t>PRESENTATION TITLE HERE</a:t>
            </a:r>
          </a:p>
        </p:txBody>
      </p:sp>
      <p:sp>
        <p:nvSpPr>
          <p:cNvPr id="10" name="Title 1">
            <a:extLst>
              <a:ext uri="{FF2B5EF4-FFF2-40B4-BE49-F238E27FC236}">
                <a16:creationId xmlns:a16="http://schemas.microsoft.com/office/drawing/2014/main" id="{7DA56257-9937-A245-BC83-13844380E373}"/>
              </a:ext>
            </a:extLst>
          </p:cNvPr>
          <p:cNvSpPr>
            <a:spLocks noGrp="1"/>
          </p:cNvSpPr>
          <p:nvPr>
            <p:ph type="title"/>
          </p:nvPr>
        </p:nvSpPr>
        <p:spPr>
          <a:xfrm>
            <a:off x="587756" y="470646"/>
            <a:ext cx="9667867" cy="817895"/>
          </a:xfrm>
        </p:spPr>
        <p:txBody>
          <a:bodyPr lIns="0" rIns="0" anchor="b">
            <a:normAutofit/>
          </a:bodyPr>
          <a:lstStyle>
            <a:lvl1pPr marL="0" indent="0" algn="l">
              <a:defRPr lang="en-US" sz="5400" b="1" i="0" kern="1200" spc="-110" baseline="0" dirty="0">
                <a:solidFill>
                  <a:schemeClr val="accent1"/>
                </a:solidFill>
                <a:latin typeface="+mj-lt"/>
                <a:ea typeface="+mj-ea"/>
                <a:cs typeface="Calibri Light"/>
              </a:defRPr>
            </a:lvl1pPr>
          </a:lstStyle>
          <a:p>
            <a:r>
              <a:rPr lang="en-US"/>
              <a:t>Click to edit Master title style</a:t>
            </a:r>
            <a:endParaRPr lang="en-US" dirty="0"/>
          </a:p>
        </p:txBody>
      </p:sp>
    </p:spTree>
    <p:extLst>
      <p:ext uri="{BB962C8B-B14F-4D97-AF65-F5344CB8AC3E}">
        <p14:creationId xmlns:p14="http://schemas.microsoft.com/office/powerpoint/2010/main" val="311708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dline_Titl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731520" y="-1192306"/>
            <a:ext cx="512403" cy="311150"/>
          </a:xfrm>
          <a:prstGeom prst="rect">
            <a:avLst/>
          </a:prstGeom>
          <a:noFill/>
          <a:ln>
            <a:noFill/>
          </a:ln>
        </p:spPr>
        <p:txBody>
          <a:bodyPr vert="horz" lIns="91440" tIns="45720" rIns="91440" bIns="45720" rtlCol="0" anchor="ctr" anchorCtr="1">
            <a:normAutofit/>
          </a:bodyPr>
          <a:lstStyle>
            <a:lvl1pPr algn="ctr">
              <a:defRPr sz="1200">
                <a:solidFill>
                  <a:srgbClr val="ECECEC"/>
                </a:solidFill>
              </a:defRPr>
            </a:lvl1pPr>
          </a:lstStyle>
          <a:p>
            <a:fld id="{9B08814E-60C6-E444-99DC-D2321E72D443}" type="slidenum">
              <a:rPr lang="en-US" smtClean="0"/>
              <a:pPr/>
              <a:t>‹#›</a:t>
            </a:fld>
            <a:endParaRPr lang="en-US"/>
          </a:p>
        </p:txBody>
      </p:sp>
      <p:sp>
        <p:nvSpPr>
          <p:cNvPr id="7" name="Text Placeholder 9"/>
          <p:cNvSpPr>
            <a:spLocks noGrp="1"/>
          </p:cNvSpPr>
          <p:nvPr>
            <p:ph type="body" sz="quarter" idx="11" hasCustomPrompt="1"/>
          </p:nvPr>
        </p:nvSpPr>
        <p:spPr>
          <a:xfrm>
            <a:off x="4512734" y="-1195836"/>
            <a:ext cx="6957484" cy="319088"/>
          </a:xfrm>
          <a:noFill/>
        </p:spPr>
        <p:txBody>
          <a:bodyPr anchor="b">
            <a:normAutofit/>
          </a:bodyPr>
          <a:lstStyle>
            <a:lvl1pPr marL="290513" indent="0" algn="r">
              <a:defRPr sz="1500" baseline="0">
                <a:solidFill>
                  <a:srgbClr val="ECECEC"/>
                </a:solidFill>
              </a:defRPr>
            </a:lvl1pPr>
          </a:lstStyle>
          <a:p>
            <a:pPr lvl="0"/>
            <a:r>
              <a:rPr lang="en-US" dirty="0"/>
              <a:t>PRESENTATION TITLE HERE</a:t>
            </a:r>
          </a:p>
        </p:txBody>
      </p:sp>
      <p:sp>
        <p:nvSpPr>
          <p:cNvPr id="9" name="Title 1">
            <a:extLst>
              <a:ext uri="{FF2B5EF4-FFF2-40B4-BE49-F238E27FC236}">
                <a16:creationId xmlns:a16="http://schemas.microsoft.com/office/drawing/2014/main" id="{8C3623B6-E582-134A-A890-EFC0D808D1DF}"/>
              </a:ext>
            </a:extLst>
          </p:cNvPr>
          <p:cNvSpPr>
            <a:spLocks noGrp="1"/>
          </p:cNvSpPr>
          <p:nvPr>
            <p:ph type="title"/>
          </p:nvPr>
        </p:nvSpPr>
        <p:spPr>
          <a:xfrm>
            <a:off x="587756" y="470646"/>
            <a:ext cx="9667867" cy="817895"/>
          </a:xfrm>
        </p:spPr>
        <p:txBody>
          <a:bodyPr lIns="0" rIns="0" anchor="b">
            <a:normAutofit/>
          </a:bodyPr>
          <a:lstStyle>
            <a:lvl1pPr marL="0" indent="0" algn="l">
              <a:defRPr lang="en-US" sz="5400" b="1" i="0" kern="1200" spc="-110" baseline="0" dirty="0">
                <a:solidFill>
                  <a:schemeClr val="accent1"/>
                </a:solidFill>
                <a:latin typeface="+mj-lt"/>
                <a:ea typeface="+mj-ea"/>
                <a:cs typeface="Calibri Light"/>
              </a:defRPr>
            </a:lvl1pPr>
          </a:lstStyle>
          <a:p>
            <a:r>
              <a:rPr lang="en-US"/>
              <a:t>Click to edit Master title style</a:t>
            </a:r>
            <a:endParaRPr lang="en-US" dirty="0"/>
          </a:p>
        </p:txBody>
      </p:sp>
    </p:spTree>
    <p:extLst>
      <p:ext uri="{BB962C8B-B14F-4D97-AF65-F5344CB8AC3E}">
        <p14:creationId xmlns:p14="http://schemas.microsoft.com/office/powerpoint/2010/main" val="66875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line_Corporate_Blank_v2">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731520" y="-1286435"/>
            <a:ext cx="512403" cy="311150"/>
          </a:xfrm>
          <a:prstGeom prst="rect">
            <a:avLst/>
          </a:prstGeom>
          <a:noFill/>
          <a:ln>
            <a:noFill/>
          </a:ln>
        </p:spPr>
        <p:txBody>
          <a:bodyPr vert="horz" lIns="91440" tIns="45720" rIns="91440" bIns="45720" rtlCol="0" anchor="ctr" anchorCtr="1">
            <a:normAutofit/>
          </a:bodyPr>
          <a:lstStyle>
            <a:lvl1pPr algn="ctr">
              <a:defRPr sz="1200">
                <a:solidFill>
                  <a:srgbClr val="ECECEC"/>
                </a:solidFill>
              </a:defRPr>
            </a:lvl1pPr>
          </a:lstStyle>
          <a:p>
            <a:fld id="{9B08814E-60C6-E444-99DC-D2321E72D443}" type="slidenum">
              <a:rPr lang="en-US" smtClean="0"/>
              <a:pPr/>
              <a:t>‹#›</a:t>
            </a:fld>
            <a:endParaRPr lang="en-US" dirty="0"/>
          </a:p>
        </p:txBody>
      </p:sp>
      <p:sp>
        <p:nvSpPr>
          <p:cNvPr id="3" name="Text Placeholder 9"/>
          <p:cNvSpPr>
            <a:spLocks noGrp="1"/>
          </p:cNvSpPr>
          <p:nvPr>
            <p:ph type="body" sz="quarter" idx="10" hasCustomPrompt="1"/>
          </p:nvPr>
        </p:nvSpPr>
        <p:spPr>
          <a:xfrm>
            <a:off x="4512734" y="-1289965"/>
            <a:ext cx="6957484" cy="319088"/>
          </a:xfrm>
          <a:noFill/>
          <a:ln>
            <a:noFill/>
          </a:ln>
        </p:spPr>
        <p:txBody>
          <a:bodyPr anchor="b">
            <a:normAutofit/>
          </a:bodyPr>
          <a:lstStyle>
            <a:lvl1pPr marL="290513" indent="0" algn="r">
              <a:defRPr sz="1500" baseline="0">
                <a:solidFill>
                  <a:srgbClr val="ECECEC"/>
                </a:solidFill>
              </a:defRPr>
            </a:lvl1pPr>
          </a:lstStyle>
          <a:p>
            <a:pPr lvl="0"/>
            <a:r>
              <a:rPr lang="en-US" dirty="0"/>
              <a:t>PRESENTATION TITLE HERE</a:t>
            </a:r>
          </a:p>
        </p:txBody>
      </p:sp>
    </p:spTree>
    <p:extLst>
      <p:ext uri="{BB962C8B-B14F-4D97-AF65-F5344CB8AC3E}">
        <p14:creationId xmlns:p14="http://schemas.microsoft.com/office/powerpoint/2010/main" val="92220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line_Corporate_Title_Header_Content_w/Marker">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731520" y="-1189625"/>
            <a:ext cx="512403" cy="311150"/>
          </a:xfrm>
          <a:prstGeom prst="rect">
            <a:avLst/>
          </a:prstGeom>
          <a:noFill/>
          <a:ln>
            <a:noFill/>
          </a:ln>
        </p:spPr>
        <p:txBody>
          <a:bodyPr vert="horz" lIns="91440" tIns="45720" rIns="91440" bIns="45720" rtlCol="0" anchor="ctr" anchorCtr="1">
            <a:normAutofit/>
          </a:bodyPr>
          <a:lstStyle>
            <a:lvl1pPr algn="ctr">
              <a:defRPr sz="1200">
                <a:solidFill>
                  <a:srgbClr val="ECECEC"/>
                </a:solidFill>
              </a:defRPr>
            </a:lvl1pPr>
          </a:lstStyle>
          <a:p>
            <a:fld id="{9B08814E-60C6-E444-99DC-D2321E72D443}" type="slidenum">
              <a:rPr lang="en-US" smtClean="0"/>
              <a:pPr/>
              <a:t>‹#›</a:t>
            </a:fld>
            <a:endParaRPr lang="en-US" dirty="0"/>
          </a:p>
        </p:txBody>
      </p:sp>
      <p:sp>
        <p:nvSpPr>
          <p:cNvPr id="12" name="Text Placeholder 11"/>
          <p:cNvSpPr>
            <a:spLocks noGrp="1"/>
          </p:cNvSpPr>
          <p:nvPr>
            <p:ph type="body" sz="quarter" idx="11" hasCustomPrompt="1"/>
          </p:nvPr>
        </p:nvSpPr>
        <p:spPr>
          <a:xfrm>
            <a:off x="602100" y="1291008"/>
            <a:ext cx="10866000" cy="461962"/>
          </a:xfrm>
        </p:spPr>
        <p:txBody>
          <a:bodyPr vert="horz" lIns="91440" tIns="45720" rIns="91440" bIns="45720" rtlCol="0" anchor="t" anchorCtr="0">
            <a:noAutofit/>
          </a:bodyPr>
          <a:lstStyle>
            <a:lvl1pPr>
              <a:defRPr lang="en-US" b="1" baseline="0" dirty="0">
                <a:solidFill>
                  <a:schemeClr val="tx2"/>
                </a:solidFill>
              </a:defRPr>
            </a:lvl1pPr>
          </a:lstStyle>
          <a:p>
            <a:pPr lvl="0"/>
            <a:r>
              <a:rPr lang="en-US" dirty="0"/>
              <a:t>Click to add main idea here</a:t>
            </a:r>
          </a:p>
        </p:txBody>
      </p:sp>
      <p:sp>
        <p:nvSpPr>
          <p:cNvPr id="15" name="Content Placeholder 13"/>
          <p:cNvSpPr>
            <a:spLocks noGrp="1"/>
          </p:cNvSpPr>
          <p:nvPr>
            <p:ph sz="quarter" idx="12" hasCustomPrompt="1"/>
          </p:nvPr>
        </p:nvSpPr>
        <p:spPr>
          <a:xfrm>
            <a:off x="602100" y="1763713"/>
            <a:ext cx="10866001" cy="4776936"/>
          </a:xfrm>
        </p:spPr>
        <p:txBody>
          <a:bodyPr>
            <a:normAutofit/>
          </a:bodyPr>
          <a:lstStyle>
            <a:lvl1pPr marL="225425" indent="-225425">
              <a:lnSpc>
                <a:spcPct val="90000"/>
              </a:lnSpc>
              <a:spcBef>
                <a:spcPts val="600"/>
              </a:spcBef>
              <a:spcAft>
                <a:spcPts val="0"/>
              </a:spcAft>
              <a:buClr>
                <a:schemeClr val="tx2"/>
              </a:buClr>
              <a:buFont typeface="Wingdings" panose="05000000000000000000" pitchFamily="2" charset="2"/>
              <a:buChar char="§"/>
              <a:defRPr lang="en-US" sz="2000" kern="1200" baseline="0" dirty="0" smtClean="0">
                <a:solidFill>
                  <a:schemeClr val="tx2"/>
                </a:solidFill>
                <a:latin typeface="Calibri"/>
                <a:ea typeface="+mn-ea"/>
                <a:cs typeface="+mn-cs"/>
              </a:defRPr>
            </a:lvl1pPr>
            <a:lvl2pPr marL="515938" indent="-177800">
              <a:lnSpc>
                <a:spcPct val="90000"/>
              </a:lnSpc>
              <a:spcBef>
                <a:spcPts val="600"/>
              </a:spcBef>
              <a:spcAft>
                <a:spcPts val="0"/>
              </a:spcAft>
              <a:buClr>
                <a:schemeClr val="tx2"/>
              </a:buClr>
              <a:buSzPct val="100000"/>
              <a:buFont typeface="Wingdings" panose="05000000000000000000" pitchFamily="2" charset="2"/>
              <a:buChar char="§"/>
              <a:defRPr sz="2000">
                <a:solidFill>
                  <a:schemeClr val="tx2"/>
                </a:solidFill>
              </a:defRPr>
            </a:lvl2pPr>
            <a:lvl3pPr marL="795338" indent="-160338">
              <a:lnSpc>
                <a:spcPct val="90000"/>
              </a:lnSpc>
              <a:spcBef>
                <a:spcPts val="600"/>
              </a:spcBef>
              <a:spcAft>
                <a:spcPts val="0"/>
              </a:spcAft>
              <a:buClr>
                <a:schemeClr val="tx2"/>
              </a:buClr>
              <a:buFont typeface="Wingdings" panose="05000000000000000000" pitchFamily="2" charset="2"/>
              <a:buChar char="§"/>
              <a:defRPr sz="2000">
                <a:solidFill>
                  <a:schemeClr val="tx2"/>
                </a:solidFill>
              </a:defRPr>
            </a:lvl3pPr>
            <a:lvl4pPr marL="1204913" indent="-177800" defTabSz="1204913">
              <a:lnSpc>
                <a:spcPct val="90000"/>
              </a:lnSpc>
              <a:spcBef>
                <a:spcPts val="600"/>
              </a:spcBef>
              <a:spcAft>
                <a:spcPts val="0"/>
              </a:spcAft>
              <a:buClr>
                <a:schemeClr val="tx2"/>
              </a:buClr>
              <a:defRPr sz="2000">
                <a:solidFill>
                  <a:schemeClr val="tx2"/>
                </a:solidFill>
              </a:defRPr>
            </a:lvl4pPr>
            <a:lvl5pPr>
              <a:lnSpc>
                <a:spcPct val="90000"/>
              </a:lnSpc>
              <a:spcBef>
                <a:spcPts val="600"/>
              </a:spcBef>
              <a:spcAft>
                <a:spcPts val="0"/>
              </a:spcAft>
              <a:buClr>
                <a:schemeClr val="tx2"/>
              </a:buClr>
              <a:defRPr sz="2000">
                <a:solidFill>
                  <a:schemeClr val="tx2"/>
                </a:solidFill>
              </a:defRPr>
            </a:lvl5pPr>
          </a:lstStyle>
          <a:p>
            <a:pPr lvl="0"/>
            <a:r>
              <a:rPr lang="en-US" dirty="0"/>
              <a:t>Click to add text here, backspace to delete bullet as needed or tab to indent to next bullet level</a:t>
            </a:r>
          </a:p>
          <a:p>
            <a:pPr lvl="1"/>
            <a:r>
              <a:rPr lang="en-US" dirty="0"/>
              <a:t>TK</a:t>
            </a:r>
          </a:p>
          <a:p>
            <a:pPr lvl="2"/>
            <a:r>
              <a:rPr lang="en-US" dirty="0"/>
              <a:t>TK</a:t>
            </a:r>
          </a:p>
          <a:p>
            <a:pPr lvl="3"/>
            <a:r>
              <a:rPr lang="en-US" dirty="0"/>
              <a:t>TK</a:t>
            </a:r>
          </a:p>
          <a:p>
            <a:pPr lvl="4"/>
            <a:r>
              <a:rPr lang="en-US" dirty="0"/>
              <a:t>Fifth level</a:t>
            </a:r>
          </a:p>
        </p:txBody>
      </p:sp>
      <p:sp>
        <p:nvSpPr>
          <p:cNvPr id="9" name="Text Placeholder 9"/>
          <p:cNvSpPr>
            <a:spLocks noGrp="1"/>
          </p:cNvSpPr>
          <p:nvPr>
            <p:ph type="body" sz="quarter" idx="13" hasCustomPrompt="1"/>
          </p:nvPr>
        </p:nvSpPr>
        <p:spPr>
          <a:xfrm>
            <a:off x="4512734" y="-1193155"/>
            <a:ext cx="6957484" cy="319088"/>
          </a:xfrm>
          <a:noFill/>
          <a:ln>
            <a:noFill/>
          </a:ln>
        </p:spPr>
        <p:txBody>
          <a:bodyPr anchor="b">
            <a:normAutofit/>
          </a:bodyPr>
          <a:lstStyle>
            <a:lvl1pPr marL="290513" indent="0" algn="r">
              <a:defRPr sz="1500" baseline="0">
                <a:solidFill>
                  <a:srgbClr val="ECECEC"/>
                </a:solidFill>
              </a:defRPr>
            </a:lvl1pPr>
          </a:lstStyle>
          <a:p>
            <a:pPr lvl="0"/>
            <a:r>
              <a:rPr lang="en-US" dirty="0"/>
              <a:t>PRESENTATION TITLE HERE</a:t>
            </a:r>
          </a:p>
        </p:txBody>
      </p:sp>
      <p:sp>
        <p:nvSpPr>
          <p:cNvPr id="10" name="Text Placeholder 2"/>
          <p:cNvSpPr>
            <a:spLocks noGrp="1"/>
          </p:cNvSpPr>
          <p:nvPr>
            <p:ph type="body" sz="quarter" idx="14" hasCustomPrompt="1"/>
          </p:nvPr>
        </p:nvSpPr>
        <p:spPr>
          <a:xfrm>
            <a:off x="731520" y="4105"/>
            <a:ext cx="595356" cy="406265"/>
          </a:xfrm>
          <a:prstGeom prst="rect">
            <a:avLst/>
          </a:prstGeom>
          <a:solidFill>
            <a:schemeClr val="accent2"/>
          </a:solidFill>
          <a:effectLst>
            <a:outerShdw blurRad="25400" dist="38100" dir="2700000" algn="tl" rotWithShape="0">
              <a:srgbClr val="000000">
                <a:alpha val="20000"/>
              </a:srgbClr>
            </a:outerShdw>
          </a:effectLst>
        </p:spPr>
        <p:txBody>
          <a:bodyPr vert="horz" wrap="none" lIns="182880" tIns="91440" rIns="182880" bIns="91440" anchor="ctr" anchorCtr="0">
            <a:spAutoFit/>
          </a:bodyPr>
          <a:lstStyle>
            <a:lvl1pPr marL="0" algn="l">
              <a:spcBef>
                <a:spcPts val="0"/>
              </a:spcBef>
              <a:spcAft>
                <a:spcPts val="0"/>
              </a:spcAft>
              <a:defRPr sz="1600" b="1" cap="all" spc="50" baseline="0">
                <a:solidFill>
                  <a:srgbClr val="FFFFFE"/>
                </a:solidFill>
              </a:defRPr>
            </a:lvl1pPr>
            <a:lvl2pPr marL="0" indent="0">
              <a:spcBef>
                <a:spcPts val="0"/>
              </a:spcBef>
              <a:spcAft>
                <a:spcPts val="0"/>
              </a:spcAft>
              <a:buNone/>
              <a:defRPr sz="2000" cap="all" baseline="0">
                <a:solidFill>
                  <a:srgbClr val="FFFFFE"/>
                </a:solidFill>
              </a:defRPr>
            </a:lvl2pPr>
            <a:lvl3pPr marL="0">
              <a:spcBef>
                <a:spcPts val="0"/>
              </a:spcBef>
              <a:spcAft>
                <a:spcPts val="0"/>
              </a:spcAft>
              <a:defRPr sz="2000" cap="all" baseline="0">
                <a:solidFill>
                  <a:srgbClr val="FFFFFE"/>
                </a:solidFill>
              </a:defRPr>
            </a:lvl3pPr>
            <a:lvl4pPr marL="0">
              <a:spcBef>
                <a:spcPts val="0"/>
              </a:spcBef>
              <a:spcAft>
                <a:spcPts val="0"/>
              </a:spcAft>
              <a:defRPr sz="2000" cap="all" baseline="0">
                <a:solidFill>
                  <a:srgbClr val="FFFFFE"/>
                </a:solidFill>
              </a:defRPr>
            </a:lvl4pPr>
            <a:lvl5pPr marL="0">
              <a:spcBef>
                <a:spcPts val="0"/>
              </a:spcBef>
              <a:spcAft>
                <a:spcPts val="0"/>
              </a:spcAft>
              <a:defRPr sz="2000" cap="all" baseline="0">
                <a:solidFill>
                  <a:srgbClr val="FFFFFE"/>
                </a:solidFill>
              </a:defRPr>
            </a:lvl5pPr>
          </a:lstStyle>
          <a:p>
            <a:pPr lvl="0"/>
            <a:r>
              <a:rPr lang="en-US" dirty="0"/>
              <a:t>TK</a:t>
            </a:r>
          </a:p>
        </p:txBody>
      </p:sp>
      <p:sp>
        <p:nvSpPr>
          <p:cNvPr id="14" name="Title 1">
            <a:extLst>
              <a:ext uri="{FF2B5EF4-FFF2-40B4-BE49-F238E27FC236}">
                <a16:creationId xmlns:a16="http://schemas.microsoft.com/office/drawing/2014/main" id="{94D411FE-9BDE-D046-A3E6-51499BA1C79C}"/>
              </a:ext>
            </a:extLst>
          </p:cNvPr>
          <p:cNvSpPr>
            <a:spLocks noGrp="1"/>
          </p:cNvSpPr>
          <p:nvPr>
            <p:ph type="title"/>
          </p:nvPr>
        </p:nvSpPr>
        <p:spPr>
          <a:xfrm>
            <a:off x="587756" y="470646"/>
            <a:ext cx="9667867" cy="817895"/>
          </a:xfrm>
        </p:spPr>
        <p:txBody>
          <a:bodyPr lIns="0" rIns="0" anchor="b">
            <a:normAutofit/>
          </a:bodyPr>
          <a:lstStyle>
            <a:lvl1pPr marL="0" indent="0" algn="l">
              <a:defRPr lang="en-US" sz="5400" b="1" i="0" kern="1200" spc="-110" baseline="0" dirty="0">
                <a:solidFill>
                  <a:schemeClr val="accent1"/>
                </a:solidFill>
                <a:latin typeface="+mj-lt"/>
                <a:ea typeface="+mj-ea"/>
                <a:cs typeface="Calibri Light"/>
              </a:defRPr>
            </a:lvl1pPr>
          </a:lstStyle>
          <a:p>
            <a:r>
              <a:rPr lang="en-US"/>
              <a:t>Click to edit Master title style</a:t>
            </a:r>
            <a:endParaRPr lang="en-US" dirty="0"/>
          </a:p>
        </p:txBody>
      </p:sp>
    </p:spTree>
    <p:extLst>
      <p:ext uri="{BB962C8B-B14F-4D97-AF65-F5344CB8AC3E}">
        <p14:creationId xmlns:p14="http://schemas.microsoft.com/office/powerpoint/2010/main" val="121284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dline_Corporate_Title_Header_w/Marker">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731520" y="-1177433"/>
            <a:ext cx="512403" cy="311150"/>
          </a:xfrm>
          <a:prstGeom prst="rect">
            <a:avLst/>
          </a:prstGeom>
          <a:noFill/>
          <a:ln>
            <a:noFill/>
          </a:ln>
        </p:spPr>
        <p:txBody>
          <a:bodyPr vert="horz" lIns="91440" tIns="45720" rIns="91440" bIns="45720" rtlCol="0" anchor="ctr" anchorCtr="1">
            <a:normAutofit/>
          </a:bodyPr>
          <a:lstStyle>
            <a:lvl1pPr algn="ctr">
              <a:defRPr sz="1200">
                <a:solidFill>
                  <a:srgbClr val="ECECEC"/>
                </a:solidFill>
              </a:defRPr>
            </a:lvl1pPr>
          </a:lstStyle>
          <a:p>
            <a:fld id="{9B08814E-60C6-E444-99DC-D2321E72D443}" type="slidenum">
              <a:rPr lang="en-US" smtClean="0"/>
              <a:pPr/>
              <a:t>‹#›</a:t>
            </a:fld>
            <a:endParaRPr lang="en-US" dirty="0"/>
          </a:p>
        </p:txBody>
      </p:sp>
      <p:sp>
        <p:nvSpPr>
          <p:cNvPr id="12" name="Text Placeholder 11"/>
          <p:cNvSpPr>
            <a:spLocks noGrp="1"/>
          </p:cNvSpPr>
          <p:nvPr>
            <p:ph type="body" sz="quarter" idx="11" hasCustomPrompt="1"/>
          </p:nvPr>
        </p:nvSpPr>
        <p:spPr>
          <a:xfrm>
            <a:off x="602425" y="1276350"/>
            <a:ext cx="10738697" cy="461962"/>
          </a:xfrm>
        </p:spPr>
        <p:txBody>
          <a:bodyPr vert="horz" lIns="91440" tIns="45720" rIns="91440" bIns="45720" rtlCol="0" anchor="t" anchorCtr="0">
            <a:noAutofit/>
          </a:bodyPr>
          <a:lstStyle>
            <a:lvl1pPr>
              <a:defRPr lang="en-US" b="1" baseline="0" dirty="0">
                <a:solidFill>
                  <a:schemeClr val="tx2"/>
                </a:solidFill>
              </a:defRPr>
            </a:lvl1pPr>
          </a:lstStyle>
          <a:p>
            <a:pPr lvl="0"/>
            <a:r>
              <a:rPr lang="en-US" dirty="0"/>
              <a:t>Click to add main idea here</a:t>
            </a:r>
          </a:p>
        </p:txBody>
      </p:sp>
      <p:sp>
        <p:nvSpPr>
          <p:cNvPr id="9" name="Text Placeholder 9"/>
          <p:cNvSpPr>
            <a:spLocks noGrp="1"/>
          </p:cNvSpPr>
          <p:nvPr>
            <p:ph type="body" sz="quarter" idx="12" hasCustomPrompt="1"/>
          </p:nvPr>
        </p:nvSpPr>
        <p:spPr>
          <a:xfrm>
            <a:off x="4512734" y="-1180963"/>
            <a:ext cx="6957484" cy="319088"/>
          </a:xfrm>
          <a:noFill/>
          <a:ln>
            <a:noFill/>
          </a:ln>
        </p:spPr>
        <p:txBody>
          <a:bodyPr anchor="b">
            <a:normAutofit/>
          </a:bodyPr>
          <a:lstStyle>
            <a:lvl1pPr marL="290513" indent="0" algn="r">
              <a:defRPr sz="1500" baseline="0">
                <a:solidFill>
                  <a:srgbClr val="ECECEC"/>
                </a:solidFill>
              </a:defRPr>
            </a:lvl1pPr>
          </a:lstStyle>
          <a:p>
            <a:pPr lvl="0"/>
            <a:r>
              <a:rPr lang="en-US" dirty="0"/>
              <a:t>PRESENTATION TITLE HERE</a:t>
            </a:r>
          </a:p>
        </p:txBody>
      </p:sp>
      <p:sp>
        <p:nvSpPr>
          <p:cNvPr id="10" name="Text Placeholder 2"/>
          <p:cNvSpPr>
            <a:spLocks noGrp="1"/>
          </p:cNvSpPr>
          <p:nvPr>
            <p:ph type="body" sz="quarter" idx="13" hasCustomPrompt="1"/>
          </p:nvPr>
        </p:nvSpPr>
        <p:spPr>
          <a:xfrm>
            <a:off x="731520" y="4105"/>
            <a:ext cx="595356" cy="406265"/>
          </a:xfrm>
          <a:prstGeom prst="rect">
            <a:avLst/>
          </a:prstGeom>
          <a:solidFill>
            <a:schemeClr val="accent2"/>
          </a:solidFill>
          <a:effectLst>
            <a:outerShdw blurRad="25400" dist="38100" dir="2700000" algn="tl" rotWithShape="0">
              <a:srgbClr val="000000">
                <a:alpha val="20000"/>
              </a:srgbClr>
            </a:outerShdw>
          </a:effectLst>
        </p:spPr>
        <p:txBody>
          <a:bodyPr vert="horz" wrap="none" lIns="182880" tIns="91440" rIns="182880" bIns="91440" anchor="ctr" anchorCtr="0">
            <a:spAutoFit/>
          </a:bodyPr>
          <a:lstStyle>
            <a:lvl1pPr marL="0" algn="l">
              <a:spcBef>
                <a:spcPts val="0"/>
              </a:spcBef>
              <a:spcAft>
                <a:spcPts val="0"/>
              </a:spcAft>
              <a:defRPr sz="1600" b="1" cap="all" spc="50" baseline="0">
                <a:solidFill>
                  <a:srgbClr val="FFFFFE"/>
                </a:solidFill>
              </a:defRPr>
            </a:lvl1pPr>
            <a:lvl2pPr marL="0" indent="0">
              <a:spcBef>
                <a:spcPts val="0"/>
              </a:spcBef>
              <a:spcAft>
                <a:spcPts val="0"/>
              </a:spcAft>
              <a:buNone/>
              <a:defRPr sz="2000" cap="all" baseline="0">
                <a:solidFill>
                  <a:srgbClr val="FFFFFE"/>
                </a:solidFill>
              </a:defRPr>
            </a:lvl2pPr>
            <a:lvl3pPr marL="0">
              <a:spcBef>
                <a:spcPts val="0"/>
              </a:spcBef>
              <a:spcAft>
                <a:spcPts val="0"/>
              </a:spcAft>
              <a:defRPr sz="2000" cap="all" baseline="0">
                <a:solidFill>
                  <a:srgbClr val="FFFFFE"/>
                </a:solidFill>
              </a:defRPr>
            </a:lvl3pPr>
            <a:lvl4pPr marL="0">
              <a:spcBef>
                <a:spcPts val="0"/>
              </a:spcBef>
              <a:spcAft>
                <a:spcPts val="0"/>
              </a:spcAft>
              <a:defRPr sz="2000" cap="all" baseline="0">
                <a:solidFill>
                  <a:srgbClr val="FFFFFE"/>
                </a:solidFill>
              </a:defRPr>
            </a:lvl4pPr>
            <a:lvl5pPr marL="0">
              <a:spcBef>
                <a:spcPts val="0"/>
              </a:spcBef>
              <a:spcAft>
                <a:spcPts val="0"/>
              </a:spcAft>
              <a:defRPr sz="2000" cap="all" baseline="0">
                <a:solidFill>
                  <a:srgbClr val="FFFFFE"/>
                </a:solidFill>
              </a:defRPr>
            </a:lvl5pPr>
          </a:lstStyle>
          <a:p>
            <a:pPr lvl="0"/>
            <a:r>
              <a:rPr lang="en-US" dirty="0"/>
              <a:t>TK</a:t>
            </a:r>
          </a:p>
        </p:txBody>
      </p:sp>
      <p:sp>
        <p:nvSpPr>
          <p:cNvPr id="14" name="Title 1">
            <a:extLst>
              <a:ext uri="{FF2B5EF4-FFF2-40B4-BE49-F238E27FC236}">
                <a16:creationId xmlns:a16="http://schemas.microsoft.com/office/drawing/2014/main" id="{E9A931B7-844C-0C4B-BCD0-052A3B757276}"/>
              </a:ext>
            </a:extLst>
          </p:cNvPr>
          <p:cNvSpPr>
            <a:spLocks noGrp="1"/>
          </p:cNvSpPr>
          <p:nvPr>
            <p:ph type="title"/>
          </p:nvPr>
        </p:nvSpPr>
        <p:spPr>
          <a:xfrm>
            <a:off x="587756" y="470646"/>
            <a:ext cx="9667867" cy="817895"/>
          </a:xfrm>
        </p:spPr>
        <p:txBody>
          <a:bodyPr lIns="0" rIns="0" anchor="b">
            <a:normAutofit/>
          </a:bodyPr>
          <a:lstStyle>
            <a:lvl1pPr marL="0" indent="0" algn="l">
              <a:defRPr lang="en-US" sz="5400" b="1" i="0" kern="1200" spc="-110" baseline="0" dirty="0">
                <a:solidFill>
                  <a:schemeClr val="accent1"/>
                </a:solidFill>
                <a:latin typeface="+mj-lt"/>
                <a:ea typeface="+mj-ea"/>
                <a:cs typeface="Calibri Light"/>
              </a:defRPr>
            </a:lvl1pPr>
          </a:lstStyle>
          <a:p>
            <a:r>
              <a:rPr lang="en-US"/>
              <a:t>Click to edit Master title style</a:t>
            </a:r>
            <a:endParaRPr lang="en-US" dirty="0"/>
          </a:p>
        </p:txBody>
      </p:sp>
    </p:spTree>
    <p:extLst>
      <p:ext uri="{BB962C8B-B14F-4D97-AF65-F5344CB8AC3E}">
        <p14:creationId xmlns:p14="http://schemas.microsoft.com/office/powerpoint/2010/main" val="45610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dline_Title w/Marker">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731520" y="-1163282"/>
            <a:ext cx="512403" cy="311150"/>
          </a:xfrm>
          <a:prstGeom prst="rect">
            <a:avLst/>
          </a:prstGeom>
          <a:noFill/>
          <a:ln>
            <a:noFill/>
          </a:ln>
        </p:spPr>
        <p:txBody>
          <a:bodyPr vert="horz" lIns="91440" tIns="45720" rIns="91440" bIns="45720" rtlCol="0" anchor="ctr" anchorCtr="1">
            <a:normAutofit/>
          </a:bodyPr>
          <a:lstStyle>
            <a:lvl1pPr algn="ctr">
              <a:defRPr sz="1200">
                <a:solidFill>
                  <a:srgbClr val="ECECEC"/>
                </a:solidFill>
              </a:defRPr>
            </a:lvl1pPr>
          </a:lstStyle>
          <a:p>
            <a:fld id="{9B08814E-60C6-E444-99DC-D2321E72D443}" type="slidenum">
              <a:rPr lang="en-US" smtClean="0"/>
              <a:pPr/>
              <a:t>‹#›</a:t>
            </a:fld>
            <a:endParaRPr lang="en-US"/>
          </a:p>
        </p:txBody>
      </p:sp>
      <p:sp>
        <p:nvSpPr>
          <p:cNvPr id="7" name="Text Placeholder 9"/>
          <p:cNvSpPr>
            <a:spLocks noGrp="1"/>
          </p:cNvSpPr>
          <p:nvPr>
            <p:ph type="body" sz="quarter" idx="11" hasCustomPrompt="1"/>
          </p:nvPr>
        </p:nvSpPr>
        <p:spPr>
          <a:xfrm>
            <a:off x="4512734" y="-1166812"/>
            <a:ext cx="6957484" cy="319088"/>
          </a:xfrm>
          <a:noFill/>
          <a:ln>
            <a:noFill/>
          </a:ln>
        </p:spPr>
        <p:txBody>
          <a:bodyPr anchor="b">
            <a:normAutofit/>
          </a:bodyPr>
          <a:lstStyle>
            <a:lvl1pPr marL="290513" indent="0" algn="r">
              <a:defRPr sz="1500" baseline="0">
                <a:solidFill>
                  <a:srgbClr val="ECECEC"/>
                </a:solidFill>
              </a:defRPr>
            </a:lvl1pPr>
          </a:lstStyle>
          <a:p>
            <a:pPr lvl="0"/>
            <a:r>
              <a:rPr lang="en-US" dirty="0"/>
              <a:t>PRESENTATION TITLE HERE</a:t>
            </a:r>
          </a:p>
        </p:txBody>
      </p:sp>
      <p:sp>
        <p:nvSpPr>
          <p:cNvPr id="9" name="Text Placeholder 2"/>
          <p:cNvSpPr>
            <a:spLocks noGrp="1"/>
          </p:cNvSpPr>
          <p:nvPr>
            <p:ph type="body" sz="quarter" idx="13" hasCustomPrompt="1"/>
          </p:nvPr>
        </p:nvSpPr>
        <p:spPr>
          <a:xfrm>
            <a:off x="731520" y="4105"/>
            <a:ext cx="595356" cy="406265"/>
          </a:xfrm>
          <a:prstGeom prst="rect">
            <a:avLst/>
          </a:prstGeom>
          <a:solidFill>
            <a:schemeClr val="accent2"/>
          </a:solidFill>
          <a:effectLst>
            <a:outerShdw blurRad="25400" dist="38100" dir="2700000" algn="tl" rotWithShape="0">
              <a:srgbClr val="000000">
                <a:alpha val="20000"/>
              </a:srgbClr>
            </a:outerShdw>
          </a:effectLst>
        </p:spPr>
        <p:txBody>
          <a:bodyPr vert="horz" wrap="none" lIns="182880" tIns="91440" rIns="182880" bIns="91440" anchor="ctr" anchorCtr="0">
            <a:spAutoFit/>
          </a:bodyPr>
          <a:lstStyle>
            <a:lvl1pPr marL="0" algn="l">
              <a:spcBef>
                <a:spcPts val="0"/>
              </a:spcBef>
              <a:spcAft>
                <a:spcPts val="0"/>
              </a:spcAft>
              <a:defRPr sz="1600" b="1" cap="all" spc="50" baseline="0">
                <a:solidFill>
                  <a:srgbClr val="FFFFFE"/>
                </a:solidFill>
              </a:defRPr>
            </a:lvl1pPr>
            <a:lvl2pPr marL="0" indent="0">
              <a:spcBef>
                <a:spcPts val="0"/>
              </a:spcBef>
              <a:spcAft>
                <a:spcPts val="0"/>
              </a:spcAft>
              <a:buNone/>
              <a:defRPr sz="2000" cap="all" baseline="0">
                <a:solidFill>
                  <a:srgbClr val="FFFFFE"/>
                </a:solidFill>
              </a:defRPr>
            </a:lvl2pPr>
            <a:lvl3pPr marL="0">
              <a:spcBef>
                <a:spcPts val="0"/>
              </a:spcBef>
              <a:spcAft>
                <a:spcPts val="0"/>
              </a:spcAft>
              <a:defRPr sz="2000" cap="all" baseline="0">
                <a:solidFill>
                  <a:srgbClr val="FFFFFE"/>
                </a:solidFill>
              </a:defRPr>
            </a:lvl3pPr>
            <a:lvl4pPr marL="0">
              <a:spcBef>
                <a:spcPts val="0"/>
              </a:spcBef>
              <a:spcAft>
                <a:spcPts val="0"/>
              </a:spcAft>
              <a:defRPr sz="2000" cap="all" baseline="0">
                <a:solidFill>
                  <a:srgbClr val="FFFFFE"/>
                </a:solidFill>
              </a:defRPr>
            </a:lvl4pPr>
            <a:lvl5pPr marL="0">
              <a:spcBef>
                <a:spcPts val="0"/>
              </a:spcBef>
              <a:spcAft>
                <a:spcPts val="0"/>
              </a:spcAft>
              <a:defRPr sz="2000" cap="all" baseline="0">
                <a:solidFill>
                  <a:srgbClr val="FFFFFE"/>
                </a:solidFill>
              </a:defRPr>
            </a:lvl5pPr>
          </a:lstStyle>
          <a:p>
            <a:pPr lvl="0"/>
            <a:r>
              <a:rPr lang="en-US" dirty="0"/>
              <a:t>TK</a:t>
            </a:r>
          </a:p>
        </p:txBody>
      </p:sp>
      <p:sp>
        <p:nvSpPr>
          <p:cNvPr id="12" name="Title 1">
            <a:extLst>
              <a:ext uri="{FF2B5EF4-FFF2-40B4-BE49-F238E27FC236}">
                <a16:creationId xmlns:a16="http://schemas.microsoft.com/office/drawing/2014/main" id="{5CD9353D-3E73-A84D-8132-54B6748FAFDC}"/>
              </a:ext>
            </a:extLst>
          </p:cNvPr>
          <p:cNvSpPr>
            <a:spLocks noGrp="1"/>
          </p:cNvSpPr>
          <p:nvPr>
            <p:ph type="title"/>
          </p:nvPr>
        </p:nvSpPr>
        <p:spPr>
          <a:xfrm>
            <a:off x="587756" y="470646"/>
            <a:ext cx="9667867" cy="817895"/>
          </a:xfrm>
        </p:spPr>
        <p:txBody>
          <a:bodyPr lIns="0" rIns="0" anchor="b">
            <a:normAutofit/>
          </a:bodyPr>
          <a:lstStyle>
            <a:lvl1pPr marL="0" indent="0" algn="l">
              <a:defRPr lang="en-US" sz="5400" b="1" i="0" kern="1200" spc="-110" baseline="0" dirty="0">
                <a:solidFill>
                  <a:schemeClr val="accent1"/>
                </a:solidFill>
                <a:latin typeface="+mj-lt"/>
                <a:ea typeface="+mj-ea"/>
                <a:cs typeface="Calibri Light"/>
              </a:defRPr>
            </a:lvl1pPr>
          </a:lstStyle>
          <a:p>
            <a:r>
              <a:rPr lang="en-US"/>
              <a:t>Click to edit Master title style</a:t>
            </a:r>
            <a:endParaRPr lang="en-US" dirty="0"/>
          </a:p>
        </p:txBody>
      </p:sp>
    </p:spTree>
    <p:extLst>
      <p:ext uri="{BB962C8B-B14F-4D97-AF65-F5344CB8AC3E}">
        <p14:creationId xmlns:p14="http://schemas.microsoft.com/office/powerpoint/2010/main" val="230712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line_Corporate_Blank_w/Marker">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731520" y="-1205753"/>
            <a:ext cx="512403" cy="311150"/>
          </a:xfrm>
          <a:prstGeom prst="rect">
            <a:avLst/>
          </a:prstGeom>
          <a:noFill/>
          <a:ln>
            <a:noFill/>
          </a:ln>
        </p:spPr>
        <p:txBody>
          <a:bodyPr vert="horz" lIns="91440" tIns="45720" rIns="91440" bIns="45720" rtlCol="0" anchor="ctr" anchorCtr="1">
            <a:normAutofit/>
          </a:bodyPr>
          <a:lstStyle>
            <a:lvl1pPr algn="ctr">
              <a:defRPr sz="1200">
                <a:solidFill>
                  <a:srgbClr val="ECECEC"/>
                </a:solidFill>
              </a:defRPr>
            </a:lvl1pPr>
          </a:lstStyle>
          <a:p>
            <a:fld id="{9B08814E-60C6-E444-99DC-D2321E72D443}" type="slidenum">
              <a:rPr lang="en-US" smtClean="0"/>
              <a:pPr/>
              <a:t>‹#›</a:t>
            </a:fld>
            <a:endParaRPr lang="en-US" dirty="0"/>
          </a:p>
        </p:txBody>
      </p:sp>
      <p:sp>
        <p:nvSpPr>
          <p:cNvPr id="3" name="Text Placeholder 9"/>
          <p:cNvSpPr>
            <a:spLocks noGrp="1"/>
          </p:cNvSpPr>
          <p:nvPr>
            <p:ph type="body" sz="quarter" idx="10" hasCustomPrompt="1"/>
          </p:nvPr>
        </p:nvSpPr>
        <p:spPr>
          <a:xfrm>
            <a:off x="4512734" y="-1209283"/>
            <a:ext cx="6957484" cy="319088"/>
          </a:xfrm>
          <a:noFill/>
          <a:ln>
            <a:noFill/>
          </a:ln>
        </p:spPr>
        <p:txBody>
          <a:bodyPr anchor="b">
            <a:normAutofit/>
          </a:bodyPr>
          <a:lstStyle>
            <a:lvl1pPr marL="290513" indent="0" algn="r">
              <a:defRPr sz="1500" baseline="0">
                <a:solidFill>
                  <a:srgbClr val="ECECEC"/>
                </a:solidFill>
              </a:defRPr>
            </a:lvl1pPr>
          </a:lstStyle>
          <a:p>
            <a:pPr lvl="0"/>
            <a:r>
              <a:rPr lang="en-US" dirty="0"/>
              <a:t>PRESENTATION TITLE HERE</a:t>
            </a:r>
          </a:p>
        </p:txBody>
      </p:sp>
      <p:sp>
        <p:nvSpPr>
          <p:cNvPr id="6" name="Text Placeholder 2"/>
          <p:cNvSpPr>
            <a:spLocks noGrp="1"/>
          </p:cNvSpPr>
          <p:nvPr>
            <p:ph type="body" sz="quarter" idx="13" hasCustomPrompt="1"/>
          </p:nvPr>
        </p:nvSpPr>
        <p:spPr>
          <a:xfrm>
            <a:off x="731520" y="4105"/>
            <a:ext cx="595356" cy="406265"/>
          </a:xfrm>
          <a:prstGeom prst="rect">
            <a:avLst/>
          </a:prstGeom>
          <a:solidFill>
            <a:schemeClr val="accent2"/>
          </a:solidFill>
          <a:effectLst>
            <a:outerShdw blurRad="25400" dist="38100" dir="2700000" algn="tl" rotWithShape="0">
              <a:srgbClr val="000000">
                <a:alpha val="20000"/>
              </a:srgbClr>
            </a:outerShdw>
          </a:effectLst>
        </p:spPr>
        <p:txBody>
          <a:bodyPr vert="horz" wrap="none" lIns="182880" tIns="91440" rIns="182880" bIns="91440" anchor="ctr" anchorCtr="0">
            <a:spAutoFit/>
          </a:bodyPr>
          <a:lstStyle>
            <a:lvl1pPr marL="0" algn="l">
              <a:spcBef>
                <a:spcPts val="0"/>
              </a:spcBef>
              <a:spcAft>
                <a:spcPts val="0"/>
              </a:spcAft>
              <a:defRPr sz="1600" b="1" cap="all" spc="50" baseline="0">
                <a:solidFill>
                  <a:srgbClr val="FFFFFE"/>
                </a:solidFill>
              </a:defRPr>
            </a:lvl1pPr>
            <a:lvl2pPr marL="0" indent="0">
              <a:spcBef>
                <a:spcPts val="0"/>
              </a:spcBef>
              <a:spcAft>
                <a:spcPts val="0"/>
              </a:spcAft>
              <a:buNone/>
              <a:defRPr sz="2000" cap="all" baseline="0">
                <a:solidFill>
                  <a:srgbClr val="FFFFFE"/>
                </a:solidFill>
              </a:defRPr>
            </a:lvl2pPr>
            <a:lvl3pPr marL="0">
              <a:spcBef>
                <a:spcPts val="0"/>
              </a:spcBef>
              <a:spcAft>
                <a:spcPts val="0"/>
              </a:spcAft>
              <a:defRPr sz="2000" cap="all" baseline="0">
                <a:solidFill>
                  <a:srgbClr val="FFFFFE"/>
                </a:solidFill>
              </a:defRPr>
            </a:lvl3pPr>
            <a:lvl4pPr marL="0">
              <a:spcBef>
                <a:spcPts val="0"/>
              </a:spcBef>
              <a:spcAft>
                <a:spcPts val="0"/>
              </a:spcAft>
              <a:defRPr sz="2000" cap="all" baseline="0">
                <a:solidFill>
                  <a:srgbClr val="FFFFFE"/>
                </a:solidFill>
              </a:defRPr>
            </a:lvl4pPr>
            <a:lvl5pPr marL="0">
              <a:spcBef>
                <a:spcPts val="0"/>
              </a:spcBef>
              <a:spcAft>
                <a:spcPts val="0"/>
              </a:spcAft>
              <a:defRPr sz="2000" cap="all" baseline="0">
                <a:solidFill>
                  <a:srgbClr val="FFFFFE"/>
                </a:solidFill>
              </a:defRPr>
            </a:lvl5pPr>
          </a:lstStyle>
          <a:p>
            <a:pPr lvl="0"/>
            <a:r>
              <a:rPr lang="en-US" dirty="0"/>
              <a:t>TK</a:t>
            </a:r>
          </a:p>
        </p:txBody>
      </p:sp>
    </p:spTree>
    <p:extLst>
      <p:ext uri="{BB962C8B-B14F-4D97-AF65-F5344CB8AC3E}">
        <p14:creationId xmlns:p14="http://schemas.microsoft.com/office/powerpoint/2010/main" val="388894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256" y="495300"/>
            <a:ext cx="10972800" cy="11430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828800"/>
            <a:ext cx="10972800" cy="42973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1E62B4A-DA5E-3243-8063-FADAD59DBBFF}"/>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1" r="1" b="-446"/>
          <a:stretch/>
        </p:blipFill>
        <p:spPr>
          <a:xfrm>
            <a:off x="10977972" y="495300"/>
            <a:ext cx="718728" cy="728321"/>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5F32375D-672F-AC46-9149-01E2DFB2B4A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504688" y="5359400"/>
            <a:ext cx="1687312" cy="1498600"/>
          </a:xfrm>
          <a:prstGeom prst="rect">
            <a:avLst/>
          </a:prstGeom>
        </p:spPr>
      </p:pic>
      <p:sp>
        <p:nvSpPr>
          <p:cNvPr id="12" name="Slide Number Placeholder 4">
            <a:extLst>
              <a:ext uri="{FF2B5EF4-FFF2-40B4-BE49-F238E27FC236}">
                <a16:creationId xmlns:a16="http://schemas.microsoft.com/office/drawing/2014/main" id="{6773FE01-0E0C-A744-B54D-F8E134DA914E}"/>
              </a:ext>
            </a:extLst>
          </p:cNvPr>
          <p:cNvSpPr txBox="1">
            <a:spLocks/>
          </p:cNvSpPr>
          <p:nvPr userDrawn="1"/>
        </p:nvSpPr>
        <p:spPr>
          <a:xfrm>
            <a:off x="431132" y="6299075"/>
            <a:ext cx="2743200" cy="366183"/>
          </a:xfrm>
          <a:prstGeom prst="rect">
            <a:avLst/>
          </a:prstGeom>
        </p:spPr>
        <p:txBody>
          <a:bodyPr vert="horz" lIns="91440" tIns="45720" rIns="91440" bIns="45720" rtlCol="0" anchor="ctr"/>
          <a:lstStyle>
            <a:defPPr>
              <a:defRPr lang="en-US"/>
            </a:defPPr>
            <a:lvl1pPr marL="0" algn="l" defTabSz="1219170" rtl="0" eaLnBrk="1" latinLnBrk="0" hangingPunct="1">
              <a:defRPr sz="12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2F84F0B6-0E88-A646-995E-30C8A581B159}" type="slidenum">
              <a:rPr lang="en-US" smtClean="0">
                <a:solidFill>
                  <a:schemeClr val="tx1"/>
                </a:solidFill>
              </a:rPr>
              <a:pPr/>
              <a:t>‹#›</a:t>
            </a:fld>
            <a:endParaRPr lang="en-US" dirty="0">
              <a:solidFill>
                <a:schemeClr val="tx1"/>
              </a:solidFill>
            </a:endParaRPr>
          </a:p>
        </p:txBody>
      </p:sp>
      <p:sp>
        <p:nvSpPr>
          <p:cNvPr id="13" name="Rectangle 12">
            <a:extLst>
              <a:ext uri="{FF2B5EF4-FFF2-40B4-BE49-F238E27FC236}">
                <a16:creationId xmlns:a16="http://schemas.microsoft.com/office/drawing/2014/main" id="{5056D61B-2934-A441-AA6D-5C1CB6E69F23}"/>
              </a:ext>
            </a:extLst>
          </p:cNvPr>
          <p:cNvSpPr/>
          <p:nvPr userDrawn="1"/>
        </p:nvSpPr>
        <p:spPr>
          <a:xfrm>
            <a:off x="686974" y="6398560"/>
            <a:ext cx="1500732" cy="215444"/>
          </a:xfrm>
          <a:prstGeom prst="rect">
            <a:avLst/>
          </a:prstGeom>
        </p:spPr>
        <p:txBody>
          <a:bodyPr wrap="none">
            <a:spAutoFit/>
          </a:bodyPr>
          <a:lstStyle/>
          <a:p>
            <a:r>
              <a:rPr lang="en-US" sz="800" dirty="0">
                <a:solidFill>
                  <a:schemeClr val="tx1">
                    <a:lumMod val="40000"/>
                    <a:lumOff val="60000"/>
                  </a:schemeClr>
                </a:solidFill>
                <a:cs typeface="Calibri" panose="020F0502020204030204" pitchFamily="34" charset="0"/>
              </a:rPr>
              <a:t>© 2019 Medline Industries, Inc.</a:t>
            </a:r>
            <a:endParaRPr lang="en-US" sz="800" dirty="0">
              <a:solidFill>
                <a:schemeClr val="tx1">
                  <a:lumMod val="40000"/>
                  <a:lumOff val="60000"/>
                </a:schemeClr>
              </a:solidFill>
            </a:endParaRPr>
          </a:p>
        </p:txBody>
      </p:sp>
    </p:spTree>
    <p:extLst>
      <p:ext uri="{BB962C8B-B14F-4D97-AF65-F5344CB8AC3E}">
        <p14:creationId xmlns:p14="http://schemas.microsoft.com/office/powerpoint/2010/main" val="87946478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4" r:id="rId10"/>
    <p:sldLayoutId id="2147483779" r:id="rId11"/>
    <p:sldLayoutId id="214748379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80000"/>
        </a:lnSpc>
        <a:spcBef>
          <a:spcPct val="0"/>
        </a:spcBef>
        <a:buNone/>
        <a:defRPr sz="5400" b="1" i="0" kern="1200" spc="-110" baseline="0">
          <a:solidFill>
            <a:schemeClr val="accent1"/>
          </a:solidFill>
          <a:latin typeface="+mj-lt"/>
          <a:ea typeface="+mj-ea"/>
          <a:cs typeface="Calibri Light"/>
        </a:defRPr>
      </a:lvl1pPr>
    </p:titleStyle>
    <p:bodyStyle>
      <a:lvl1pPr marL="0" indent="0" algn="l" defTabSz="457200" rtl="0" eaLnBrk="1" latinLnBrk="0" hangingPunct="1">
        <a:lnSpc>
          <a:spcPct val="90000"/>
        </a:lnSpc>
        <a:spcBef>
          <a:spcPct val="20000"/>
        </a:spcBef>
        <a:spcAft>
          <a:spcPts val="600"/>
        </a:spcAft>
        <a:buClr>
          <a:schemeClr val="tx2"/>
        </a:buClr>
        <a:buSzPct val="100000"/>
        <a:buFont typeface="Calibri" pitchFamily="34" charset="0"/>
        <a:buNone/>
        <a:defRPr sz="2000" kern="1200">
          <a:solidFill>
            <a:schemeClr val="tx2"/>
          </a:solidFill>
          <a:latin typeface="+mn-lt"/>
          <a:ea typeface="+mn-ea"/>
          <a:cs typeface="Calibri"/>
        </a:defRPr>
      </a:lvl1pPr>
      <a:lvl2pPr marL="114300" indent="-114300" algn="l" defTabSz="457200" rtl="0" eaLnBrk="1" latinLnBrk="0" hangingPunct="1">
        <a:spcBef>
          <a:spcPct val="20000"/>
        </a:spcBef>
        <a:spcAft>
          <a:spcPts val="600"/>
        </a:spcAft>
        <a:buClr>
          <a:schemeClr val="tx2"/>
        </a:buClr>
        <a:buSzPct val="90000"/>
        <a:buFont typeface="Wingdings" charset="2"/>
        <a:buChar char="§"/>
        <a:tabLst>
          <a:tab pos="114300" algn="l"/>
        </a:tabLst>
        <a:defRPr sz="1600" kern="1200">
          <a:solidFill>
            <a:schemeClr val="tx2"/>
          </a:solidFill>
          <a:latin typeface="+mn-lt"/>
          <a:ea typeface="+mn-ea"/>
          <a:cs typeface="Calibri"/>
        </a:defRPr>
      </a:lvl2pPr>
      <a:lvl3pPr marL="342900" indent="-114300" algn="l" defTabSz="457200" rtl="0" eaLnBrk="1" latinLnBrk="0" hangingPunct="1">
        <a:spcBef>
          <a:spcPct val="20000"/>
        </a:spcBef>
        <a:spcAft>
          <a:spcPts val="600"/>
        </a:spcAft>
        <a:buClr>
          <a:schemeClr val="tx2"/>
        </a:buClr>
        <a:buSzPct val="100000"/>
        <a:buFont typeface="Lucida Grande"/>
        <a:buChar char="»"/>
        <a:defRPr sz="1400" kern="1200">
          <a:solidFill>
            <a:schemeClr val="tx2"/>
          </a:solidFill>
          <a:latin typeface="+mn-lt"/>
          <a:ea typeface="+mn-ea"/>
          <a:cs typeface="Calibri"/>
        </a:defRPr>
      </a:lvl3pPr>
      <a:lvl4pPr marL="514350" indent="-114300" algn="l" defTabSz="457200" rtl="0" eaLnBrk="1" latinLnBrk="0" hangingPunct="1">
        <a:spcBef>
          <a:spcPct val="20000"/>
        </a:spcBef>
        <a:spcAft>
          <a:spcPts val="600"/>
        </a:spcAft>
        <a:buClr>
          <a:srgbClr val="808080"/>
        </a:buClr>
        <a:buSzPct val="100000"/>
        <a:buFont typeface="Arial"/>
        <a:buChar char="•"/>
        <a:defRPr sz="1400" kern="1200">
          <a:solidFill>
            <a:schemeClr val="tx2"/>
          </a:solidFill>
          <a:latin typeface="+mn-lt"/>
          <a:ea typeface="+mn-ea"/>
          <a:cs typeface="Calibri"/>
        </a:defRPr>
      </a:lvl4pPr>
      <a:lvl5pPr marL="1082675" indent="-165100" algn="l" defTabSz="457200" rtl="0" eaLnBrk="1" latinLnBrk="0" hangingPunct="1">
        <a:spcBef>
          <a:spcPct val="20000"/>
        </a:spcBef>
        <a:spcAft>
          <a:spcPts val="600"/>
        </a:spcAft>
        <a:buSzPct val="60000"/>
        <a:buFont typeface="Lucida Grande"/>
        <a:buChar char="&gt;"/>
        <a:defRPr sz="1200" kern="1200">
          <a:solidFill>
            <a:schemeClr val="tx2"/>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wdDnDiag">
          <a:fgClr>
            <a:srgbClr val="DFE1E6"/>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747620"/>
      </p:ext>
    </p:extLst>
  </p:cSld>
  <p:clrMap bg1="lt1" tx1="dk1" bg2="lt2" tx2="dk2" accent1="accent1" accent2="accent2" accent3="accent3" accent4="accent4" accent5="accent5" accent6="accent6" hlink="hlink" folHlink="folHlink"/>
  <p:sldLayoutIdLst>
    <p:sldLayoutId id="2147483728"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EA225-0088-6043-ABB3-D094516D9E76}"/>
              </a:ext>
            </a:extLst>
          </p:cNvPr>
          <p:cNvSpPr>
            <a:spLocks noGrp="1"/>
          </p:cNvSpPr>
          <p:nvPr>
            <p:ph type="title"/>
          </p:nvPr>
        </p:nvSpPr>
        <p:spPr>
          <a:xfrm>
            <a:off x="322729" y="318247"/>
            <a:ext cx="10515600" cy="1325033"/>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08955A58-9311-8045-9E91-BE731C2AB2EC}"/>
              </a:ext>
            </a:extLst>
          </p:cNvPr>
          <p:cNvSpPr>
            <a:spLocks noGrp="1"/>
          </p:cNvSpPr>
          <p:nvPr>
            <p:ph type="body" idx="1"/>
          </p:nvPr>
        </p:nvSpPr>
        <p:spPr>
          <a:xfrm>
            <a:off x="322729" y="1778746"/>
            <a:ext cx="10515600" cy="43497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759070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hdr="0" ftr="0" dt="0"/>
  <p:txStyles>
    <p:titleStyle>
      <a:lvl1pPr algn="l" defTabSz="1219170" rtl="0" eaLnBrk="1" latinLnBrk="0" hangingPunct="1">
        <a:lnSpc>
          <a:spcPct val="90000"/>
        </a:lnSpc>
        <a:spcBef>
          <a:spcPct val="0"/>
        </a:spcBef>
        <a:buNone/>
        <a:defRPr sz="5867" b="1"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600"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28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0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0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F26B43"/>
          </p15:clr>
        </p15:guide>
        <p15:guide id="2" pos="7488">
          <p15:clr>
            <a:srgbClr val="F26B43"/>
          </p15:clr>
        </p15:guide>
        <p15:guide id="3" orient="horz" pos="192">
          <p15:clr>
            <a:srgbClr val="F26B43"/>
          </p15:clr>
        </p15:guide>
        <p15:guide id="4" orient="horz" pos="41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XuSQU5Grv1g&amp;t=1495s"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learn.kodekloud.com/user/courses/youtube-labs-kubernetes-crash-course?context=youtube-ads-kubcrashcourse&amp;utm_source=youtube&amp;utm_medium=labs&amp;utm_campaign=kubernetes_crash_cours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986675-B98B-E047-BC5B-3BB65D246416}"/>
              </a:ext>
            </a:extLst>
          </p:cNvPr>
          <p:cNvSpPr>
            <a:spLocks noGrp="1"/>
          </p:cNvSpPr>
          <p:nvPr>
            <p:ph type="ctrTitle"/>
          </p:nvPr>
        </p:nvSpPr>
        <p:spPr>
          <a:xfrm>
            <a:off x="507868" y="1261293"/>
            <a:ext cx="4323806" cy="3469321"/>
          </a:xfrm>
        </p:spPr>
        <p:txBody>
          <a:bodyPr vert="horz" wrap="square" lIns="91440" tIns="0" rIns="182880" bIns="121920" rtlCol="0" anchor="b" anchorCtr="0">
            <a:normAutofit/>
          </a:bodyPr>
          <a:lstStyle/>
          <a:p>
            <a:pPr>
              <a:lnSpc>
                <a:spcPct val="80000"/>
              </a:lnSpc>
              <a:spcBef>
                <a:spcPts val="600"/>
              </a:spcBef>
            </a:pPr>
            <a:r>
              <a:rPr lang="en-US" dirty="0"/>
              <a:t>Kubernetes</a:t>
            </a:r>
            <a:br>
              <a:rPr lang="en-US" dirty="0"/>
            </a:br>
            <a:r>
              <a:rPr lang="en-US" dirty="0"/>
              <a:t>Session</a:t>
            </a:r>
            <a:br>
              <a:rPr lang="en-US" dirty="0"/>
            </a:br>
            <a:br>
              <a:rPr lang="en-US" dirty="0"/>
            </a:br>
            <a:r>
              <a:rPr lang="en-US" sz="2400" dirty="0"/>
              <a:t>By : Viresh Rawool</a:t>
            </a:r>
            <a:endParaRPr lang="en-US" sz="2400" b="0" spc="-30" dirty="0">
              <a:solidFill>
                <a:schemeClr val="tx1"/>
              </a:solidFill>
            </a:endParaRPr>
          </a:p>
        </p:txBody>
      </p:sp>
    </p:spTree>
    <p:extLst>
      <p:ext uri="{BB962C8B-B14F-4D97-AF65-F5344CB8AC3E}">
        <p14:creationId xmlns:p14="http://schemas.microsoft.com/office/powerpoint/2010/main" val="228560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760B-1760-BD6B-5EFC-C1AAFB83CC83}"/>
              </a:ext>
            </a:extLst>
          </p:cNvPr>
          <p:cNvSpPr>
            <a:spLocks noGrp="1"/>
          </p:cNvSpPr>
          <p:nvPr>
            <p:ph type="title"/>
          </p:nvPr>
        </p:nvSpPr>
        <p:spPr/>
        <p:txBody>
          <a:bodyPr/>
          <a:lstStyle/>
          <a:p>
            <a:r>
              <a:rPr lang="en-US" dirty="0"/>
              <a:t>Kubernetes	</a:t>
            </a:r>
          </a:p>
        </p:txBody>
      </p:sp>
      <p:sp>
        <p:nvSpPr>
          <p:cNvPr id="3" name="Content Placeholder 2">
            <a:extLst>
              <a:ext uri="{FF2B5EF4-FFF2-40B4-BE49-F238E27FC236}">
                <a16:creationId xmlns:a16="http://schemas.microsoft.com/office/drawing/2014/main" id="{5E20B3E8-E3D4-F46B-1B78-B3B6F56DB8E9}"/>
              </a:ext>
            </a:extLst>
          </p:cNvPr>
          <p:cNvSpPr>
            <a:spLocks noGrp="1"/>
          </p:cNvSpPr>
          <p:nvPr>
            <p:ph idx="1"/>
          </p:nvPr>
        </p:nvSpPr>
        <p:spPr>
          <a:xfrm>
            <a:off x="609600" y="1828799"/>
            <a:ext cx="7947546" cy="3480179"/>
          </a:xfrm>
        </p:spPr>
        <p:txBody>
          <a:bodyPr>
            <a:noAutofit/>
          </a:bodyPr>
          <a:lstStyle/>
          <a:p>
            <a:pPr algn="l"/>
            <a:r>
              <a:rPr lang="en-US" sz="1800" b="0" i="0" u="none" strike="noStrike" baseline="0" dirty="0">
                <a:latin typeface="Calibri" panose="020F0502020204030204" pitchFamily="34" charset="0"/>
              </a:rPr>
              <a:t>With docker we were able to run a single instance of an application using the docker run command. Which is great! Running an application has never been so easy before.</a:t>
            </a:r>
          </a:p>
          <a:p>
            <a:pPr algn="l"/>
            <a:endParaRPr lang="en-US" sz="1800" dirty="0">
              <a:latin typeface="Calibri" panose="020F0502020204030204" pitchFamily="34" charset="0"/>
            </a:endParaRPr>
          </a:p>
          <a:p>
            <a:pPr algn="l"/>
            <a:r>
              <a:rPr lang="en-US" sz="1800" b="0" i="0" u="none" strike="noStrike" baseline="0" dirty="0">
                <a:latin typeface="Calibri" panose="020F0502020204030204" pitchFamily="34" charset="0"/>
              </a:rPr>
              <a:t>With Kubernetes, using the Kubernetes CLI known as </a:t>
            </a:r>
            <a:r>
              <a:rPr lang="en-US" sz="1800" b="0" i="0" u="none" strike="noStrike" baseline="0" dirty="0" err="1">
                <a:latin typeface="Calibri" panose="020F0502020204030204" pitchFamily="34" charset="0"/>
              </a:rPr>
              <a:t>kubectl</a:t>
            </a:r>
            <a:r>
              <a:rPr lang="en-US" sz="1800" b="0" i="0" u="none" strike="noStrike" baseline="0" dirty="0">
                <a:latin typeface="Calibri" panose="020F0502020204030204" pitchFamily="34" charset="0"/>
              </a:rPr>
              <a:t>, you can run a 1000 instance of the same application with a single command. Kubernetes can scale it up to 2000 with another command.</a:t>
            </a:r>
            <a:endParaRPr lang="en-US" sz="1800" dirty="0"/>
          </a:p>
        </p:txBody>
      </p:sp>
      <p:sp>
        <p:nvSpPr>
          <p:cNvPr id="4" name="Slide Number Placeholder 3">
            <a:extLst>
              <a:ext uri="{FF2B5EF4-FFF2-40B4-BE49-F238E27FC236}">
                <a16:creationId xmlns:a16="http://schemas.microsoft.com/office/drawing/2014/main" id="{6F3307AB-1B86-B186-0348-7B0F822999EC}"/>
              </a:ext>
            </a:extLst>
          </p:cNvPr>
          <p:cNvSpPr>
            <a:spLocks noGrp="1"/>
          </p:cNvSpPr>
          <p:nvPr>
            <p:ph type="sldNum" sz="quarter" idx="12"/>
          </p:nvPr>
        </p:nvSpPr>
        <p:spPr/>
        <p:txBody>
          <a:bodyPr/>
          <a:lstStyle/>
          <a:p>
            <a:fld id="{6F42FDE4-A7DD-41A7-A0A6-9B649FB43336}" type="slidenum">
              <a:rPr kumimoji="0" lang="en-US" smtClean="0"/>
              <a:t>10</a:t>
            </a:fld>
            <a:endParaRPr kumimoji="0" lang="en-US" dirty="0"/>
          </a:p>
        </p:txBody>
      </p:sp>
      <p:pic>
        <p:nvPicPr>
          <p:cNvPr id="5" name="Picture 4">
            <a:extLst>
              <a:ext uri="{FF2B5EF4-FFF2-40B4-BE49-F238E27FC236}">
                <a16:creationId xmlns:a16="http://schemas.microsoft.com/office/drawing/2014/main" id="{11D252EA-4191-DBA9-7D04-FB3F94C29DBA}"/>
              </a:ext>
            </a:extLst>
          </p:cNvPr>
          <p:cNvPicPr>
            <a:picLocks noChangeAspect="1"/>
          </p:cNvPicPr>
          <p:nvPr/>
        </p:nvPicPr>
        <p:blipFill>
          <a:blip r:embed="rId2"/>
          <a:stretch>
            <a:fillRect/>
          </a:stretch>
        </p:blipFill>
        <p:spPr>
          <a:xfrm>
            <a:off x="9003668" y="1638300"/>
            <a:ext cx="2325365" cy="2410991"/>
          </a:xfrm>
          <a:prstGeom prst="rect">
            <a:avLst/>
          </a:prstGeom>
        </p:spPr>
      </p:pic>
    </p:spTree>
    <p:extLst>
      <p:ext uri="{BB962C8B-B14F-4D97-AF65-F5344CB8AC3E}">
        <p14:creationId xmlns:p14="http://schemas.microsoft.com/office/powerpoint/2010/main" val="64421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0D90AFE-E127-E122-ED26-05276C938BFB}"/>
              </a:ext>
            </a:extLst>
          </p:cNvPr>
          <p:cNvPicPr>
            <a:picLocks noGrp="1" noChangeAspect="1"/>
          </p:cNvPicPr>
          <p:nvPr>
            <p:ph idx="1"/>
          </p:nvPr>
        </p:nvPicPr>
        <p:blipFill>
          <a:blip r:embed="rId2"/>
          <a:stretch>
            <a:fillRect/>
          </a:stretch>
        </p:blipFill>
        <p:spPr>
          <a:xfrm>
            <a:off x="7070189" y="1426754"/>
            <a:ext cx="4634346" cy="3609270"/>
          </a:xfrm>
        </p:spPr>
      </p:pic>
      <p:sp>
        <p:nvSpPr>
          <p:cNvPr id="4" name="Slide Number Placeholder 3">
            <a:extLst>
              <a:ext uri="{FF2B5EF4-FFF2-40B4-BE49-F238E27FC236}">
                <a16:creationId xmlns:a16="http://schemas.microsoft.com/office/drawing/2014/main" id="{EAD0C111-C7C4-5BD8-494D-E1D451975EE1}"/>
              </a:ext>
            </a:extLst>
          </p:cNvPr>
          <p:cNvSpPr>
            <a:spLocks noGrp="1"/>
          </p:cNvSpPr>
          <p:nvPr>
            <p:ph type="sldNum" sz="quarter" idx="12"/>
          </p:nvPr>
        </p:nvSpPr>
        <p:spPr/>
        <p:txBody>
          <a:bodyPr/>
          <a:lstStyle/>
          <a:p>
            <a:fld id="{6F42FDE4-A7DD-41A7-A0A6-9B649FB43336}" type="slidenum">
              <a:rPr kumimoji="0" lang="en-US" smtClean="0"/>
              <a:t>11</a:t>
            </a:fld>
            <a:endParaRPr kumimoji="0" lang="en-US" dirty="0"/>
          </a:p>
        </p:txBody>
      </p:sp>
      <p:sp>
        <p:nvSpPr>
          <p:cNvPr id="9" name="TextBox 8">
            <a:extLst>
              <a:ext uri="{FF2B5EF4-FFF2-40B4-BE49-F238E27FC236}">
                <a16:creationId xmlns:a16="http://schemas.microsoft.com/office/drawing/2014/main" id="{93C0A70D-512A-1CDA-3757-C3D0F623E975}"/>
              </a:ext>
            </a:extLst>
          </p:cNvPr>
          <p:cNvSpPr txBox="1"/>
          <p:nvPr/>
        </p:nvSpPr>
        <p:spPr>
          <a:xfrm>
            <a:off x="859810" y="1426755"/>
            <a:ext cx="5923128" cy="2862322"/>
          </a:xfrm>
          <a:prstGeom prst="rect">
            <a:avLst/>
          </a:prstGeom>
          <a:noFill/>
        </p:spPr>
        <p:txBody>
          <a:bodyPr wrap="square" rtlCol="0">
            <a:spAutoFit/>
          </a:bodyPr>
          <a:lstStyle/>
          <a:p>
            <a:pPr algn="l"/>
            <a:r>
              <a:rPr lang="en-US" sz="1800" b="0" i="0" u="none" strike="noStrike" baseline="0" dirty="0">
                <a:latin typeface="Calibri" panose="020F0502020204030204" pitchFamily="34" charset="0"/>
              </a:rPr>
              <a:t>Kubernetes can even be configured to do these automatically so that instances and the infrastructure itself can scale up and down based on user load.</a:t>
            </a:r>
          </a:p>
          <a:p>
            <a:pPr algn="l"/>
            <a:r>
              <a:rPr lang="en-US" sz="1800" b="0" i="0" u="none" strike="noStrike" baseline="0" dirty="0">
                <a:latin typeface="Calibri" panose="020F0502020204030204" pitchFamily="34" charset="0"/>
              </a:rPr>
              <a:t>Kubernetes can upgrade these 2000 instances of application in a rolling fashion one at a time, with a single command. If something goes wrong, it can help you roll back these images with a single command.</a:t>
            </a:r>
          </a:p>
          <a:p>
            <a:pPr algn="l"/>
            <a:r>
              <a:rPr lang="en-US" sz="1800" b="0" i="0" u="none" strike="noStrike" baseline="0" dirty="0">
                <a:latin typeface="Calibri" panose="020F0502020204030204" pitchFamily="34" charset="0"/>
              </a:rPr>
              <a:t>Kubernetes can help you test new features of your application by only upgrading a percentage of these instances through A/B testing methods.</a:t>
            </a:r>
            <a:endParaRPr lang="en-US" dirty="0">
              <a:solidFill>
                <a:schemeClr val="tx2"/>
              </a:solidFill>
            </a:endParaRPr>
          </a:p>
        </p:txBody>
      </p:sp>
    </p:spTree>
    <p:extLst>
      <p:ext uri="{BB962C8B-B14F-4D97-AF65-F5344CB8AC3E}">
        <p14:creationId xmlns:p14="http://schemas.microsoft.com/office/powerpoint/2010/main" val="34199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2FC6FCF-B826-EDB0-D924-87E50B3BA992}"/>
              </a:ext>
            </a:extLst>
          </p:cNvPr>
          <p:cNvPicPr>
            <a:picLocks noGrp="1" noChangeAspect="1"/>
          </p:cNvPicPr>
          <p:nvPr>
            <p:ph idx="1"/>
          </p:nvPr>
        </p:nvPicPr>
        <p:blipFill>
          <a:blip r:embed="rId2"/>
          <a:stretch>
            <a:fillRect/>
          </a:stretch>
        </p:blipFill>
        <p:spPr>
          <a:xfrm>
            <a:off x="5108257" y="1342957"/>
            <a:ext cx="6592220" cy="3686689"/>
          </a:xfrm>
        </p:spPr>
      </p:pic>
      <p:sp>
        <p:nvSpPr>
          <p:cNvPr id="4" name="Slide Number Placeholder 3">
            <a:extLst>
              <a:ext uri="{FF2B5EF4-FFF2-40B4-BE49-F238E27FC236}">
                <a16:creationId xmlns:a16="http://schemas.microsoft.com/office/drawing/2014/main" id="{3A3D4C7C-09B2-C66F-8113-C28CFAE4BF17}"/>
              </a:ext>
            </a:extLst>
          </p:cNvPr>
          <p:cNvSpPr>
            <a:spLocks noGrp="1"/>
          </p:cNvSpPr>
          <p:nvPr>
            <p:ph type="sldNum" sz="quarter" idx="12"/>
          </p:nvPr>
        </p:nvSpPr>
        <p:spPr/>
        <p:txBody>
          <a:bodyPr/>
          <a:lstStyle/>
          <a:p>
            <a:fld id="{6F42FDE4-A7DD-41A7-A0A6-9B649FB43336}" type="slidenum">
              <a:rPr kumimoji="0" lang="en-US" smtClean="0"/>
              <a:t>12</a:t>
            </a:fld>
            <a:endParaRPr kumimoji="0" lang="en-US" dirty="0"/>
          </a:p>
        </p:txBody>
      </p:sp>
      <p:sp>
        <p:nvSpPr>
          <p:cNvPr id="7" name="TextBox 6">
            <a:extLst>
              <a:ext uri="{FF2B5EF4-FFF2-40B4-BE49-F238E27FC236}">
                <a16:creationId xmlns:a16="http://schemas.microsoft.com/office/drawing/2014/main" id="{1B571CFB-C277-B94F-EF59-D2BBED99061A}"/>
              </a:ext>
            </a:extLst>
          </p:cNvPr>
          <p:cNvSpPr txBox="1"/>
          <p:nvPr/>
        </p:nvSpPr>
        <p:spPr>
          <a:xfrm>
            <a:off x="709684" y="1267726"/>
            <a:ext cx="4398573" cy="3970318"/>
          </a:xfrm>
          <a:prstGeom prst="rect">
            <a:avLst/>
          </a:prstGeom>
          <a:noFill/>
        </p:spPr>
        <p:txBody>
          <a:bodyPr wrap="square" rtlCol="0">
            <a:spAutoFit/>
          </a:bodyPr>
          <a:lstStyle/>
          <a:p>
            <a:pPr algn="l"/>
            <a:r>
              <a:rPr lang="en-US" sz="1800" b="0" i="0" u="none" strike="noStrike" baseline="0" dirty="0">
                <a:latin typeface="Calibri" panose="020F0502020204030204" pitchFamily="34" charset="0"/>
              </a:rPr>
              <a:t>With Kubernetes you are able to define the expected state of your application. </a:t>
            </a:r>
          </a:p>
          <a:p>
            <a:pPr algn="l"/>
            <a:endParaRPr lang="en-US" dirty="0">
              <a:latin typeface="Calibri" panose="020F0502020204030204" pitchFamily="34" charset="0"/>
            </a:endParaRPr>
          </a:p>
          <a:p>
            <a:pPr algn="l"/>
            <a:r>
              <a:rPr lang="en-US" sz="1800" b="0" i="0" u="none" strike="noStrike" baseline="0" dirty="0">
                <a:latin typeface="Calibri" panose="020F0502020204030204" pitchFamily="34" charset="0"/>
              </a:rPr>
              <a:t>For </a:t>
            </a:r>
            <a:r>
              <a:rPr lang="en-US" dirty="0">
                <a:latin typeface="Calibri" panose="020F0502020204030204" pitchFamily="34" charset="0"/>
              </a:rPr>
              <a:t>example,</a:t>
            </a:r>
            <a:r>
              <a:rPr lang="en-US" sz="1800" b="0" i="0" u="none" strike="noStrike" baseline="0" dirty="0">
                <a:latin typeface="Calibri" panose="020F0502020204030204" pitchFamily="34" charset="0"/>
              </a:rPr>
              <a:t> you can define that your application consists of 4 different services.</a:t>
            </a:r>
          </a:p>
          <a:p>
            <a:pPr algn="l"/>
            <a:r>
              <a:rPr lang="en-US" sz="1800" b="0" i="0" u="none" strike="noStrike" baseline="0" dirty="0">
                <a:latin typeface="Calibri" panose="020F0502020204030204" pitchFamily="34" charset="0"/>
              </a:rPr>
              <a:t>The webserver must have 3 instances running, the payment service to have 2. There should be a Redis service with 3 instances running and a database service to which these services connect to. </a:t>
            </a:r>
          </a:p>
          <a:p>
            <a:pPr algn="l"/>
            <a:r>
              <a:rPr lang="en-US" sz="1800" b="0" i="0" u="none" strike="noStrike" baseline="0" dirty="0">
                <a:latin typeface="Calibri" panose="020F0502020204030204" pitchFamily="34" charset="0"/>
              </a:rPr>
              <a:t>And you can define these in code and Kubernetes will ensure that the state you have defined for your application is always maintained.</a:t>
            </a:r>
            <a:endParaRPr lang="en-US" dirty="0">
              <a:solidFill>
                <a:schemeClr val="tx2"/>
              </a:solidFill>
            </a:endParaRPr>
          </a:p>
        </p:txBody>
      </p:sp>
    </p:spTree>
    <p:extLst>
      <p:ext uri="{BB962C8B-B14F-4D97-AF65-F5344CB8AC3E}">
        <p14:creationId xmlns:p14="http://schemas.microsoft.com/office/powerpoint/2010/main" val="75405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EB5E-F704-CE16-10D5-41B1A8AFD4B8}"/>
              </a:ext>
            </a:extLst>
          </p:cNvPr>
          <p:cNvSpPr>
            <a:spLocks noGrp="1"/>
          </p:cNvSpPr>
          <p:nvPr>
            <p:ph type="title"/>
          </p:nvPr>
        </p:nvSpPr>
        <p:spPr/>
        <p:txBody>
          <a:bodyPr/>
          <a:lstStyle/>
          <a:p>
            <a:r>
              <a:rPr lang="en-US" dirty="0"/>
              <a:t>Nodes</a:t>
            </a:r>
          </a:p>
        </p:txBody>
      </p:sp>
      <p:sp>
        <p:nvSpPr>
          <p:cNvPr id="3" name="Content Placeholder 2">
            <a:extLst>
              <a:ext uri="{FF2B5EF4-FFF2-40B4-BE49-F238E27FC236}">
                <a16:creationId xmlns:a16="http://schemas.microsoft.com/office/drawing/2014/main" id="{C1FB6C64-9592-7C3C-4C49-43A62D11C56A}"/>
              </a:ext>
            </a:extLst>
          </p:cNvPr>
          <p:cNvSpPr>
            <a:spLocks noGrp="1"/>
          </p:cNvSpPr>
          <p:nvPr>
            <p:ph idx="1"/>
          </p:nvPr>
        </p:nvSpPr>
        <p:spPr>
          <a:xfrm>
            <a:off x="609600" y="1638300"/>
            <a:ext cx="9548559" cy="4487864"/>
          </a:xfrm>
        </p:spPr>
        <p:txBody>
          <a:bodyPr/>
          <a:lstStyle/>
          <a:p>
            <a:pPr algn="l"/>
            <a:r>
              <a:rPr lang="en-US" sz="1800" b="0" i="0" u="none" strike="noStrike" baseline="0" dirty="0">
                <a:latin typeface="Calibri" panose="020F0502020204030204" pitchFamily="34" charset="0"/>
              </a:rPr>
              <a:t>Let's us understand the basic components in a Kubernetes Cluster first. Let us start with Nodes. A node is a machine – physical or virtual – on which Kubernetes is installed. A node is a worker machine, and this is where containers will be launched by Kubernetes.</a:t>
            </a:r>
          </a:p>
          <a:p>
            <a:pPr algn="l"/>
            <a:r>
              <a:rPr lang="en-US" sz="1800" b="0" i="0" u="none" strike="noStrike" baseline="0" dirty="0">
                <a:latin typeface="Calibri" panose="020F0502020204030204" pitchFamily="34" charset="0"/>
              </a:rPr>
              <a:t>But what if the node on which our application is running fails? Well, obviously our</a:t>
            </a:r>
            <a:r>
              <a:rPr lang="en-US" sz="1800" dirty="0">
                <a:latin typeface="Calibri" panose="020F0502020204030204" pitchFamily="34" charset="0"/>
              </a:rPr>
              <a:t> </a:t>
            </a:r>
            <a:r>
              <a:rPr lang="en-US" sz="1800" b="0" i="0" u="none" strike="noStrike" baseline="0" dirty="0">
                <a:latin typeface="Calibri" panose="020F0502020204030204" pitchFamily="34" charset="0"/>
              </a:rPr>
              <a:t>application goes down. So, you need to have more than one nodes.</a:t>
            </a:r>
          </a:p>
          <a:p>
            <a:pPr algn="l"/>
            <a:endParaRPr lang="en-US" sz="1800" dirty="0">
              <a:latin typeface="Calibri" panose="020F0502020204030204" pitchFamily="34" charset="0"/>
            </a:endParaRPr>
          </a:p>
          <a:p>
            <a:pPr algn="l"/>
            <a:r>
              <a:rPr lang="en-US" sz="1800" b="0" i="0" u="none" strike="noStrike" baseline="0" dirty="0">
                <a:latin typeface="Calibri" panose="020F0502020204030204" pitchFamily="34" charset="0"/>
              </a:rPr>
              <a:t>A cluster is a set of nodes grouped together. This way even if one node fails you</a:t>
            </a:r>
          </a:p>
          <a:p>
            <a:pPr algn="l"/>
            <a:r>
              <a:rPr lang="en-US" sz="1800" b="0" i="0" u="none" strike="noStrike" baseline="0" dirty="0">
                <a:latin typeface="Calibri" panose="020F0502020204030204" pitchFamily="34" charset="0"/>
              </a:rPr>
              <a:t>have your application still accessible from the other nodes.</a:t>
            </a:r>
          </a:p>
          <a:p>
            <a:pPr algn="l"/>
            <a:r>
              <a:rPr lang="en-US" sz="1800" b="0" i="0" u="none" strike="noStrike" baseline="0" dirty="0">
                <a:latin typeface="Calibri" panose="020F0502020204030204" pitchFamily="34" charset="0"/>
              </a:rPr>
              <a:t> Moreover, having multiple nodes helps in sharing load as well.</a:t>
            </a:r>
            <a:endParaRPr lang="en-US" dirty="0"/>
          </a:p>
        </p:txBody>
      </p:sp>
      <p:sp>
        <p:nvSpPr>
          <p:cNvPr id="4" name="Slide Number Placeholder 3">
            <a:extLst>
              <a:ext uri="{FF2B5EF4-FFF2-40B4-BE49-F238E27FC236}">
                <a16:creationId xmlns:a16="http://schemas.microsoft.com/office/drawing/2014/main" id="{C148656A-2325-D634-A1DC-05B5D614E94A}"/>
              </a:ext>
            </a:extLst>
          </p:cNvPr>
          <p:cNvSpPr>
            <a:spLocks noGrp="1"/>
          </p:cNvSpPr>
          <p:nvPr>
            <p:ph type="sldNum" sz="quarter" idx="12"/>
          </p:nvPr>
        </p:nvSpPr>
        <p:spPr/>
        <p:txBody>
          <a:bodyPr/>
          <a:lstStyle/>
          <a:p>
            <a:fld id="{6F42FDE4-A7DD-41A7-A0A6-9B649FB43336}" type="slidenum">
              <a:rPr kumimoji="0" lang="en-US" smtClean="0"/>
              <a:t>13</a:t>
            </a:fld>
            <a:endParaRPr kumimoji="0" lang="en-US" dirty="0"/>
          </a:p>
        </p:txBody>
      </p:sp>
      <p:pic>
        <p:nvPicPr>
          <p:cNvPr id="6" name="Picture 5">
            <a:extLst>
              <a:ext uri="{FF2B5EF4-FFF2-40B4-BE49-F238E27FC236}">
                <a16:creationId xmlns:a16="http://schemas.microsoft.com/office/drawing/2014/main" id="{9BEDCDD1-ED0B-8B91-1F9E-5EEDA42A2A6A}"/>
              </a:ext>
            </a:extLst>
          </p:cNvPr>
          <p:cNvPicPr>
            <a:picLocks noChangeAspect="1"/>
          </p:cNvPicPr>
          <p:nvPr/>
        </p:nvPicPr>
        <p:blipFill>
          <a:blip r:embed="rId2"/>
          <a:stretch>
            <a:fillRect/>
          </a:stretch>
        </p:blipFill>
        <p:spPr>
          <a:xfrm>
            <a:off x="9921923" y="1638300"/>
            <a:ext cx="1660478" cy="1590897"/>
          </a:xfrm>
          <a:prstGeom prst="rect">
            <a:avLst/>
          </a:prstGeom>
        </p:spPr>
      </p:pic>
      <p:pic>
        <p:nvPicPr>
          <p:cNvPr id="8" name="Picture 7">
            <a:extLst>
              <a:ext uri="{FF2B5EF4-FFF2-40B4-BE49-F238E27FC236}">
                <a16:creationId xmlns:a16="http://schemas.microsoft.com/office/drawing/2014/main" id="{35BCDF9C-629B-A959-0F3C-FA3AFE65D9EC}"/>
              </a:ext>
            </a:extLst>
          </p:cNvPr>
          <p:cNvPicPr>
            <a:picLocks noChangeAspect="1"/>
          </p:cNvPicPr>
          <p:nvPr/>
        </p:nvPicPr>
        <p:blipFill>
          <a:blip r:embed="rId3"/>
          <a:stretch>
            <a:fillRect/>
          </a:stretch>
        </p:blipFill>
        <p:spPr>
          <a:xfrm>
            <a:off x="6591869" y="3862305"/>
            <a:ext cx="4976187" cy="2263860"/>
          </a:xfrm>
          <a:prstGeom prst="rect">
            <a:avLst/>
          </a:prstGeom>
        </p:spPr>
      </p:pic>
    </p:spTree>
    <p:extLst>
      <p:ext uri="{BB962C8B-B14F-4D97-AF65-F5344CB8AC3E}">
        <p14:creationId xmlns:p14="http://schemas.microsoft.com/office/powerpoint/2010/main" val="135281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6C60-E132-F477-0012-25A1A8DD42E1}"/>
              </a:ext>
            </a:extLst>
          </p:cNvPr>
          <p:cNvSpPr>
            <a:spLocks noGrp="1"/>
          </p:cNvSpPr>
          <p:nvPr>
            <p:ph type="title"/>
          </p:nvPr>
        </p:nvSpPr>
        <p:spPr/>
        <p:txBody>
          <a:bodyPr/>
          <a:lstStyle/>
          <a:p>
            <a:r>
              <a:rPr lang="en-US" dirty="0"/>
              <a:t>Control Plane</a:t>
            </a:r>
          </a:p>
        </p:txBody>
      </p:sp>
      <p:sp>
        <p:nvSpPr>
          <p:cNvPr id="3" name="Content Placeholder 2">
            <a:extLst>
              <a:ext uri="{FF2B5EF4-FFF2-40B4-BE49-F238E27FC236}">
                <a16:creationId xmlns:a16="http://schemas.microsoft.com/office/drawing/2014/main" id="{947B00F9-CDA1-DA58-9BF6-550239F8EB92}"/>
              </a:ext>
            </a:extLst>
          </p:cNvPr>
          <p:cNvSpPr>
            <a:spLocks noGrp="1"/>
          </p:cNvSpPr>
          <p:nvPr>
            <p:ph idx="1"/>
          </p:nvPr>
        </p:nvSpPr>
        <p:spPr>
          <a:xfrm>
            <a:off x="623944" y="1580969"/>
            <a:ext cx="5795142" cy="2756279"/>
          </a:xfrm>
        </p:spPr>
        <p:txBody>
          <a:bodyPr/>
          <a:lstStyle/>
          <a:p>
            <a:pPr algn="l"/>
            <a:r>
              <a:rPr lang="en-US" sz="1800" b="0" i="0" u="none" strike="noStrike" baseline="0" dirty="0">
                <a:latin typeface="Calibri" panose="020F0502020204030204" pitchFamily="34" charset="0"/>
              </a:rPr>
              <a:t>Now we have a cluster, but who is responsible for managing the cluster?</a:t>
            </a:r>
          </a:p>
          <a:p>
            <a:pPr algn="l"/>
            <a:r>
              <a:rPr lang="en-US" sz="1800" b="0" i="0" u="none" strike="noStrike" baseline="0" dirty="0">
                <a:latin typeface="Calibri" panose="020F0502020204030204" pitchFamily="34" charset="0"/>
              </a:rPr>
              <a:t>Were is the information about the members of the cluster stored? </a:t>
            </a:r>
          </a:p>
          <a:p>
            <a:pPr algn="l"/>
            <a:r>
              <a:rPr lang="en-US" sz="1800" b="0" i="0" u="none" strike="noStrike" baseline="0" dirty="0">
                <a:latin typeface="Calibri" panose="020F0502020204030204" pitchFamily="34" charset="0"/>
              </a:rPr>
              <a:t>How are the nodes monitored? When a node fails how do you move the workload of the failed node to another worker node?</a:t>
            </a:r>
          </a:p>
          <a:p>
            <a:pPr algn="l"/>
            <a:r>
              <a:rPr lang="en-US" sz="1800" b="0" i="0" u="none" strike="noStrike" baseline="0" dirty="0">
                <a:latin typeface="Calibri" panose="020F0502020204030204" pitchFamily="34" charset="0"/>
              </a:rPr>
              <a:t> That’s were the </a:t>
            </a:r>
            <a:r>
              <a:rPr lang="en-US" sz="1800" b="0" i="0" u="none" strike="noStrike" baseline="0" dirty="0" err="1">
                <a:latin typeface="Calibri" panose="020F0502020204030204" pitchFamily="34" charset="0"/>
              </a:rPr>
              <a:t>ControlPlane</a:t>
            </a:r>
            <a:r>
              <a:rPr lang="en-US" sz="1800" b="0" i="0" u="none" strike="noStrike" baseline="0" dirty="0">
                <a:latin typeface="Calibri" panose="020F0502020204030204" pitchFamily="34" charset="0"/>
              </a:rPr>
              <a:t> comes in. Also previously known as the master node.</a:t>
            </a:r>
            <a:endParaRPr lang="en-US" dirty="0"/>
          </a:p>
        </p:txBody>
      </p:sp>
      <p:sp>
        <p:nvSpPr>
          <p:cNvPr id="4" name="Slide Number Placeholder 3">
            <a:extLst>
              <a:ext uri="{FF2B5EF4-FFF2-40B4-BE49-F238E27FC236}">
                <a16:creationId xmlns:a16="http://schemas.microsoft.com/office/drawing/2014/main" id="{C6AAC78B-C0E0-C971-E262-14FABFACC38D}"/>
              </a:ext>
            </a:extLst>
          </p:cNvPr>
          <p:cNvSpPr>
            <a:spLocks noGrp="1"/>
          </p:cNvSpPr>
          <p:nvPr>
            <p:ph type="sldNum" sz="quarter" idx="12"/>
          </p:nvPr>
        </p:nvSpPr>
        <p:spPr/>
        <p:txBody>
          <a:bodyPr/>
          <a:lstStyle/>
          <a:p>
            <a:fld id="{6F42FDE4-A7DD-41A7-A0A6-9B649FB43336}" type="slidenum">
              <a:rPr kumimoji="0" lang="en-US" smtClean="0"/>
              <a:t>14</a:t>
            </a:fld>
            <a:endParaRPr kumimoji="0" lang="en-US" dirty="0"/>
          </a:p>
        </p:txBody>
      </p:sp>
      <p:pic>
        <p:nvPicPr>
          <p:cNvPr id="6" name="Picture 5">
            <a:extLst>
              <a:ext uri="{FF2B5EF4-FFF2-40B4-BE49-F238E27FC236}">
                <a16:creationId xmlns:a16="http://schemas.microsoft.com/office/drawing/2014/main" id="{102B2BE2-6F09-7600-BE93-F9CB5D641889}"/>
              </a:ext>
            </a:extLst>
          </p:cNvPr>
          <p:cNvPicPr>
            <a:picLocks noChangeAspect="1"/>
          </p:cNvPicPr>
          <p:nvPr/>
        </p:nvPicPr>
        <p:blipFill>
          <a:blip r:embed="rId2"/>
          <a:stretch>
            <a:fillRect/>
          </a:stretch>
        </p:blipFill>
        <p:spPr>
          <a:xfrm>
            <a:off x="6541829" y="1580969"/>
            <a:ext cx="5163314" cy="2410161"/>
          </a:xfrm>
          <a:prstGeom prst="rect">
            <a:avLst/>
          </a:prstGeom>
        </p:spPr>
      </p:pic>
      <p:sp>
        <p:nvSpPr>
          <p:cNvPr id="7" name="TextBox 6">
            <a:extLst>
              <a:ext uri="{FF2B5EF4-FFF2-40B4-BE49-F238E27FC236}">
                <a16:creationId xmlns:a16="http://schemas.microsoft.com/office/drawing/2014/main" id="{E046D694-919A-F741-E0BF-1E135C915D1F}"/>
              </a:ext>
            </a:extLst>
          </p:cNvPr>
          <p:cNvSpPr txBox="1"/>
          <p:nvPr/>
        </p:nvSpPr>
        <p:spPr>
          <a:xfrm>
            <a:off x="595256" y="4473053"/>
            <a:ext cx="9703558" cy="923330"/>
          </a:xfrm>
          <a:prstGeom prst="rect">
            <a:avLst/>
          </a:prstGeom>
          <a:noFill/>
        </p:spPr>
        <p:txBody>
          <a:bodyPr wrap="square" rtlCol="0">
            <a:spAutoFit/>
          </a:bodyPr>
          <a:lstStyle/>
          <a:p>
            <a:pPr algn="l"/>
            <a:r>
              <a:rPr lang="en-US" sz="1800" b="0" i="0" u="none" strike="noStrike" baseline="0" dirty="0">
                <a:latin typeface="Calibri" panose="020F0502020204030204" pitchFamily="34" charset="0"/>
              </a:rPr>
              <a:t>The </a:t>
            </a:r>
            <a:r>
              <a:rPr lang="en-US" sz="1800" b="0" i="0" u="none" strike="noStrike" baseline="0" dirty="0" err="1">
                <a:latin typeface="Calibri" panose="020F0502020204030204" pitchFamily="34" charset="0"/>
              </a:rPr>
              <a:t>controlplane</a:t>
            </a:r>
            <a:r>
              <a:rPr lang="en-US" sz="1800" b="0" i="0" u="none" strike="noStrike" baseline="0" dirty="0">
                <a:latin typeface="Calibri" panose="020F0502020204030204" pitchFamily="34" charset="0"/>
              </a:rPr>
              <a:t> is another node with Kubernetes components installed in it. The </a:t>
            </a:r>
            <a:r>
              <a:rPr lang="en-US" sz="1800" b="0" i="0" u="none" strike="noStrike" baseline="0" dirty="0" err="1">
                <a:latin typeface="Calibri" panose="020F0502020204030204" pitchFamily="34" charset="0"/>
              </a:rPr>
              <a:t>controlplane</a:t>
            </a:r>
            <a:r>
              <a:rPr lang="en-US" sz="1800" b="0" i="0" u="none" strike="noStrike" baseline="0" dirty="0">
                <a:latin typeface="Calibri" panose="020F0502020204030204" pitchFamily="34" charset="0"/>
              </a:rPr>
              <a:t> watches over the nodes in the cluster and is responsible for the actual </a:t>
            </a:r>
            <a:r>
              <a:rPr lang="en-US" sz="1800" b="0" i="0" u="none" strike="noStrike" baseline="0" dirty="0" err="1">
                <a:latin typeface="Calibri" panose="020F0502020204030204" pitchFamily="34" charset="0"/>
              </a:rPr>
              <a:t>orchestraCon</a:t>
            </a:r>
            <a:r>
              <a:rPr lang="en-US" sz="1800" b="0" i="0" u="none" strike="noStrike" baseline="0" dirty="0">
                <a:latin typeface="Calibri" panose="020F0502020204030204" pitchFamily="34" charset="0"/>
              </a:rPr>
              <a:t> of containers on the worker nodes.</a:t>
            </a:r>
            <a:endParaRPr lang="en-US" dirty="0">
              <a:solidFill>
                <a:schemeClr val="tx2"/>
              </a:solidFill>
            </a:endParaRPr>
          </a:p>
        </p:txBody>
      </p:sp>
    </p:spTree>
    <p:extLst>
      <p:ext uri="{BB962C8B-B14F-4D97-AF65-F5344CB8AC3E}">
        <p14:creationId xmlns:p14="http://schemas.microsoft.com/office/powerpoint/2010/main" val="2632690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127784-908E-2B6A-4A8F-CEEFBF3DCE7B}"/>
              </a:ext>
            </a:extLst>
          </p:cNvPr>
          <p:cNvSpPr txBox="1"/>
          <p:nvPr/>
        </p:nvSpPr>
        <p:spPr>
          <a:xfrm>
            <a:off x="595256" y="495300"/>
            <a:ext cx="10972800" cy="1143000"/>
          </a:xfrm>
          <a:prstGeom prst="rect">
            <a:avLst/>
          </a:prstGeom>
        </p:spPr>
        <p:txBody>
          <a:bodyPr vert="horz" lIns="91440" tIns="45720" rIns="91440" bIns="45720" rtlCol="0" anchor="t">
            <a:normAutofit/>
          </a:bodyPr>
          <a:lstStyle/>
          <a:p>
            <a:pPr>
              <a:lnSpc>
                <a:spcPct val="80000"/>
              </a:lnSpc>
              <a:spcBef>
                <a:spcPct val="0"/>
              </a:spcBef>
              <a:spcAft>
                <a:spcPts val="600"/>
              </a:spcAft>
            </a:pPr>
            <a:r>
              <a:rPr lang="en-US" sz="2600" i="0" u="none" strike="noStrike" kern="1200" spc="-110" baseline="0" dirty="0">
                <a:solidFill>
                  <a:schemeClr val="accent1"/>
                </a:solidFill>
                <a:latin typeface="+mj-lt"/>
                <a:ea typeface="+mj-ea"/>
                <a:cs typeface="Calibri Light"/>
              </a:rPr>
              <a:t>When you install Kubernetes on a System, you are actually installing the following components. </a:t>
            </a:r>
          </a:p>
          <a:p>
            <a:pPr>
              <a:lnSpc>
                <a:spcPct val="80000"/>
              </a:lnSpc>
              <a:spcBef>
                <a:spcPct val="0"/>
              </a:spcBef>
              <a:spcAft>
                <a:spcPts val="600"/>
              </a:spcAft>
            </a:pPr>
            <a:r>
              <a:rPr lang="en-US" sz="2600" i="0" u="none" strike="noStrike" kern="1200" spc="-110" baseline="0" dirty="0">
                <a:solidFill>
                  <a:schemeClr val="accent1"/>
                </a:solidFill>
                <a:latin typeface="+mj-lt"/>
                <a:ea typeface="+mj-ea"/>
                <a:cs typeface="Calibri Light"/>
              </a:rPr>
              <a:t>An API Server. An ETCD service. Controllers and Schedulers.</a:t>
            </a:r>
            <a:endParaRPr lang="en-US" sz="2600" i="0" kern="1200" spc="-110" baseline="0" dirty="0">
              <a:solidFill>
                <a:schemeClr val="accent1"/>
              </a:solidFill>
              <a:latin typeface="+mj-lt"/>
              <a:ea typeface="+mj-ea"/>
              <a:cs typeface="Calibri Light"/>
            </a:endParaRPr>
          </a:p>
        </p:txBody>
      </p:sp>
      <p:pic>
        <p:nvPicPr>
          <p:cNvPr id="11" name="Content Placeholder 10" descr="A screenshot of a computer&#10;&#10;Description automatically generated">
            <a:extLst>
              <a:ext uri="{FF2B5EF4-FFF2-40B4-BE49-F238E27FC236}">
                <a16:creationId xmlns:a16="http://schemas.microsoft.com/office/drawing/2014/main" id="{4698EB5E-D37A-B1FC-F50B-A068B20F0F21}"/>
              </a:ext>
            </a:extLst>
          </p:cNvPr>
          <p:cNvPicPr>
            <a:picLocks noGrp="1" noChangeAspect="1"/>
          </p:cNvPicPr>
          <p:nvPr>
            <p:ph idx="1"/>
          </p:nvPr>
        </p:nvPicPr>
        <p:blipFill>
          <a:blip r:embed="rId2"/>
          <a:stretch>
            <a:fillRect/>
          </a:stretch>
        </p:blipFill>
        <p:spPr>
          <a:xfrm>
            <a:off x="2293022" y="1828800"/>
            <a:ext cx="7605956" cy="4297364"/>
          </a:xfrm>
          <a:noFill/>
        </p:spPr>
      </p:pic>
      <p:sp>
        <p:nvSpPr>
          <p:cNvPr id="4" name="Slide Number Placeholder 3">
            <a:extLst>
              <a:ext uri="{FF2B5EF4-FFF2-40B4-BE49-F238E27FC236}">
                <a16:creationId xmlns:a16="http://schemas.microsoft.com/office/drawing/2014/main" id="{AA259C95-0CFD-1B67-F613-18B06ED66610}"/>
              </a:ext>
            </a:extLst>
          </p:cNvPr>
          <p:cNvSpPr>
            <a:spLocks noGrp="1"/>
          </p:cNvSpPr>
          <p:nvPr>
            <p:ph type="sldNum" sz="quarter" idx="12"/>
          </p:nvPr>
        </p:nvSpPr>
        <p:spPr/>
        <p:txBody>
          <a:bodyPr/>
          <a:lstStyle/>
          <a:p>
            <a:pPr>
              <a:spcAft>
                <a:spcPts val="600"/>
              </a:spcAft>
            </a:pPr>
            <a:fld id="{6F42FDE4-A7DD-41A7-A0A6-9B649FB43336}" type="slidenum">
              <a:rPr kumimoji="0" lang="en-US" smtClean="0"/>
              <a:pPr>
                <a:spcAft>
                  <a:spcPts val="600"/>
                </a:spcAft>
              </a:pPr>
              <a:t>15</a:t>
            </a:fld>
            <a:endParaRPr kumimoji="0" lang="en-US"/>
          </a:p>
        </p:txBody>
      </p:sp>
    </p:spTree>
    <p:extLst>
      <p:ext uri="{BB962C8B-B14F-4D97-AF65-F5344CB8AC3E}">
        <p14:creationId xmlns:p14="http://schemas.microsoft.com/office/powerpoint/2010/main" val="251745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86EAD-08DB-B9B3-C696-7AA659E02B7E}"/>
              </a:ext>
            </a:extLst>
          </p:cNvPr>
          <p:cNvSpPr>
            <a:spLocks noGrp="1"/>
          </p:cNvSpPr>
          <p:nvPr>
            <p:ph idx="1"/>
          </p:nvPr>
        </p:nvSpPr>
        <p:spPr>
          <a:xfrm>
            <a:off x="609600" y="1269242"/>
            <a:ext cx="10972800" cy="4856922"/>
          </a:xfrm>
        </p:spPr>
        <p:txBody>
          <a:bodyPr>
            <a:normAutofit lnSpcReduction="10000"/>
          </a:bodyPr>
          <a:lstStyle/>
          <a:p>
            <a:pPr marL="285750" indent="-285750" algn="l">
              <a:buFont typeface="Arial" panose="020B0604020202020204" pitchFamily="34" charset="0"/>
              <a:buChar char="•"/>
            </a:pPr>
            <a:r>
              <a:rPr lang="en-US" sz="1800" b="0" i="0" u="none" strike="noStrike" baseline="0" dirty="0">
                <a:latin typeface="Calibri" panose="020F0502020204030204" pitchFamily="34" charset="0"/>
              </a:rPr>
              <a:t>The API server acts as the front-end for Kubernetes. The users, management devices, Command line interfaces all talk to the API server to interact with the Kubernetes cluster.</a:t>
            </a: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Next is the ETCD key store. ETCD is a distributed reliable key-value store used by Kubernetes to store all data used to manage the cluster. This is where information about the nodes in the cluster, the application running on the cluster are stored.</a:t>
            </a: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The controllers are the brain behind orchestration. They are responsible for noticing and responding when nodes, containers or endpoints goes down. The controllers makes decisions to bring up new containers in such cases.</a:t>
            </a: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The scheduler is responsible for distributing work or containers across multiple nodes. It looks for newly created containers and assigns them to Nodes.</a:t>
            </a: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On the worker nodes you have the </a:t>
            </a:r>
            <a:r>
              <a:rPr lang="en-US" sz="1800" b="0" i="0" u="none" strike="noStrike" baseline="0" dirty="0" err="1">
                <a:latin typeface="Calibri" panose="020F0502020204030204" pitchFamily="34" charset="0"/>
              </a:rPr>
              <a:t>kubelet</a:t>
            </a:r>
            <a:r>
              <a:rPr lang="en-US" sz="1800" b="0" i="0" u="none" strike="noStrike" baseline="0" dirty="0">
                <a:latin typeface="Calibri" panose="020F0502020204030204" pitchFamily="34" charset="0"/>
              </a:rPr>
              <a:t> which is the agent that runs on each node in the cluster. The agent is responsible for making sure that the containers are running on the nodes as expected.</a:t>
            </a: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You also have the </a:t>
            </a:r>
            <a:r>
              <a:rPr lang="en-US" sz="1800" b="0" i="0" u="none" strike="noStrike" baseline="0" dirty="0" err="1">
                <a:latin typeface="Calibri" panose="020F0502020204030204" pitchFamily="34" charset="0"/>
              </a:rPr>
              <a:t>kube</a:t>
            </a:r>
            <a:r>
              <a:rPr lang="en-US" sz="1800" b="0" i="0" u="none" strike="noStrike" baseline="0" dirty="0">
                <a:latin typeface="Calibri" panose="020F0502020204030204" pitchFamily="34" charset="0"/>
              </a:rPr>
              <a:t>-proxy that is responsible for maintaining rules on the nodes.</a:t>
            </a: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On the worker nodes you also have container runtime that is responsible for running containers. And one example of that is Docker. Now, it used to be Docker for a long time in the past – because Kubernetes was originally built to orchestrate Docker containers specifically. However, over a period of time it evolved to support other container runtimes. So it no longer supports Docker directly but supports the runtime component of Docker which today is managed by </a:t>
            </a:r>
            <a:r>
              <a:rPr lang="en-US" sz="1800" b="0" i="0" u="none" strike="noStrike" baseline="0" dirty="0" err="1">
                <a:latin typeface="Calibri" panose="020F0502020204030204" pitchFamily="34" charset="0"/>
              </a:rPr>
              <a:t>ContainerD</a:t>
            </a:r>
            <a:r>
              <a:rPr lang="en-US" sz="1800" b="0" i="0" u="none" strike="noStrike" baseline="0" dirty="0">
                <a:latin typeface="Calibri" panose="020F0502020204030204" pitchFamily="34" charset="0"/>
              </a:rPr>
              <a:t>.</a:t>
            </a:r>
            <a:endParaRPr lang="en-US" dirty="0"/>
          </a:p>
        </p:txBody>
      </p:sp>
      <p:sp>
        <p:nvSpPr>
          <p:cNvPr id="4" name="Slide Number Placeholder 3">
            <a:extLst>
              <a:ext uri="{FF2B5EF4-FFF2-40B4-BE49-F238E27FC236}">
                <a16:creationId xmlns:a16="http://schemas.microsoft.com/office/drawing/2014/main" id="{61ADB692-771E-4024-C8E3-83BA6DBB3E27}"/>
              </a:ext>
            </a:extLst>
          </p:cNvPr>
          <p:cNvSpPr>
            <a:spLocks noGrp="1"/>
          </p:cNvSpPr>
          <p:nvPr>
            <p:ph type="sldNum" sz="quarter" idx="12"/>
          </p:nvPr>
        </p:nvSpPr>
        <p:spPr/>
        <p:txBody>
          <a:bodyPr/>
          <a:lstStyle/>
          <a:p>
            <a:fld id="{6F42FDE4-A7DD-41A7-A0A6-9B649FB43336}" type="slidenum">
              <a:rPr kumimoji="0" lang="en-US" smtClean="0"/>
              <a:t>16</a:t>
            </a:fld>
            <a:endParaRPr kumimoji="0" lang="en-US" dirty="0"/>
          </a:p>
        </p:txBody>
      </p:sp>
    </p:spTree>
    <p:extLst>
      <p:ext uri="{BB962C8B-B14F-4D97-AF65-F5344CB8AC3E}">
        <p14:creationId xmlns:p14="http://schemas.microsoft.com/office/powerpoint/2010/main" val="23576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6F6D-F553-E5DA-2F78-F89D37478DF5}"/>
              </a:ext>
            </a:extLst>
          </p:cNvPr>
          <p:cNvSpPr>
            <a:spLocks noGrp="1"/>
          </p:cNvSpPr>
          <p:nvPr>
            <p:ph type="title"/>
          </p:nvPr>
        </p:nvSpPr>
        <p:spPr/>
        <p:txBody>
          <a:bodyPr/>
          <a:lstStyle/>
          <a:p>
            <a:r>
              <a:rPr lang="en-US" dirty="0"/>
              <a:t>Pods	</a:t>
            </a:r>
          </a:p>
        </p:txBody>
      </p:sp>
      <p:sp>
        <p:nvSpPr>
          <p:cNvPr id="3" name="Content Placeholder 2">
            <a:extLst>
              <a:ext uri="{FF2B5EF4-FFF2-40B4-BE49-F238E27FC236}">
                <a16:creationId xmlns:a16="http://schemas.microsoft.com/office/drawing/2014/main" id="{CA8449FE-8227-5E74-25CA-45015564AC6D}"/>
              </a:ext>
            </a:extLst>
          </p:cNvPr>
          <p:cNvSpPr>
            <a:spLocks noGrp="1"/>
          </p:cNvSpPr>
          <p:nvPr>
            <p:ph idx="1"/>
          </p:nvPr>
        </p:nvSpPr>
        <p:spPr>
          <a:xfrm>
            <a:off x="609600" y="1351128"/>
            <a:ext cx="6024640" cy="2667580"/>
          </a:xfrm>
        </p:spPr>
        <p:txBody>
          <a:bodyPr>
            <a:normAutofit lnSpcReduction="10000"/>
          </a:bodyPr>
          <a:lstStyle/>
          <a:p>
            <a:pPr algn="l"/>
            <a:r>
              <a:rPr lang="en-US" sz="1800" b="0" i="0" u="none" strike="noStrike" baseline="0" dirty="0">
                <a:latin typeface="Calibri" panose="020F0502020204030204" pitchFamily="34" charset="0"/>
              </a:rPr>
              <a:t>with Kubernetes our aim is to deploy our application in the form of containers on a set of machines that are configured as worker nodes in a cluster.</a:t>
            </a:r>
          </a:p>
          <a:p>
            <a:pPr algn="l"/>
            <a:r>
              <a:rPr lang="en-US" sz="1800" b="0" i="0" u="none" strike="noStrike" baseline="0" dirty="0">
                <a:latin typeface="Calibri" panose="020F0502020204030204" pitchFamily="34" charset="0"/>
              </a:rPr>
              <a:t>However, Kubernetes does not deploy containers directly on the worker nodes. The containers are encapsulated into a Kubernetes object known as PODs.</a:t>
            </a:r>
          </a:p>
          <a:p>
            <a:pPr algn="l"/>
            <a:r>
              <a:rPr lang="en-US" sz="1800" b="0" i="0" u="none" strike="noStrike" baseline="0" dirty="0">
                <a:latin typeface="Calibri" panose="020F0502020204030204" pitchFamily="34" charset="0"/>
              </a:rPr>
              <a:t>A POD is a single instance of an application. A POD is the smallest object, that you can create in Kubernetes.</a:t>
            </a:r>
          </a:p>
          <a:p>
            <a:pPr algn="l"/>
            <a:r>
              <a:rPr lang="en-US" sz="1800" b="0" i="0" u="none" strike="noStrike" baseline="0" dirty="0">
                <a:latin typeface="Calibri" panose="020F0502020204030204" pitchFamily="34" charset="0"/>
              </a:rPr>
              <a:t>So what happens when you want to scale up?</a:t>
            </a:r>
          </a:p>
        </p:txBody>
      </p:sp>
      <p:sp>
        <p:nvSpPr>
          <p:cNvPr id="4" name="Slide Number Placeholder 3">
            <a:extLst>
              <a:ext uri="{FF2B5EF4-FFF2-40B4-BE49-F238E27FC236}">
                <a16:creationId xmlns:a16="http://schemas.microsoft.com/office/drawing/2014/main" id="{966B806B-E713-58D6-5930-88335B083743}"/>
              </a:ext>
            </a:extLst>
          </p:cNvPr>
          <p:cNvSpPr>
            <a:spLocks noGrp="1"/>
          </p:cNvSpPr>
          <p:nvPr>
            <p:ph type="sldNum" sz="quarter" idx="12"/>
          </p:nvPr>
        </p:nvSpPr>
        <p:spPr/>
        <p:txBody>
          <a:bodyPr/>
          <a:lstStyle/>
          <a:p>
            <a:fld id="{6F42FDE4-A7DD-41A7-A0A6-9B649FB43336}" type="slidenum">
              <a:rPr kumimoji="0" lang="en-US" smtClean="0"/>
              <a:t>17</a:t>
            </a:fld>
            <a:endParaRPr kumimoji="0" lang="en-US" dirty="0"/>
          </a:p>
        </p:txBody>
      </p:sp>
      <p:pic>
        <p:nvPicPr>
          <p:cNvPr id="6" name="Picture 5">
            <a:extLst>
              <a:ext uri="{FF2B5EF4-FFF2-40B4-BE49-F238E27FC236}">
                <a16:creationId xmlns:a16="http://schemas.microsoft.com/office/drawing/2014/main" id="{E0E0EC2B-F178-6CC8-52A2-E87D779E7E08}"/>
              </a:ext>
            </a:extLst>
          </p:cNvPr>
          <p:cNvPicPr>
            <a:picLocks noChangeAspect="1"/>
          </p:cNvPicPr>
          <p:nvPr/>
        </p:nvPicPr>
        <p:blipFill>
          <a:blip r:embed="rId2"/>
          <a:stretch>
            <a:fillRect/>
          </a:stretch>
        </p:blipFill>
        <p:spPr>
          <a:xfrm>
            <a:off x="6741995" y="1351128"/>
            <a:ext cx="4933816" cy="2531103"/>
          </a:xfrm>
          <a:prstGeom prst="rect">
            <a:avLst/>
          </a:prstGeom>
        </p:spPr>
      </p:pic>
      <p:sp>
        <p:nvSpPr>
          <p:cNvPr id="7" name="TextBox 6">
            <a:extLst>
              <a:ext uri="{FF2B5EF4-FFF2-40B4-BE49-F238E27FC236}">
                <a16:creationId xmlns:a16="http://schemas.microsoft.com/office/drawing/2014/main" id="{26FBA609-7017-C076-A09B-9247E3E311F2}"/>
              </a:ext>
            </a:extLst>
          </p:cNvPr>
          <p:cNvSpPr txBox="1"/>
          <p:nvPr/>
        </p:nvSpPr>
        <p:spPr>
          <a:xfrm>
            <a:off x="750627" y="4353636"/>
            <a:ext cx="10925184" cy="923330"/>
          </a:xfrm>
          <a:prstGeom prst="rect">
            <a:avLst/>
          </a:prstGeom>
          <a:noFill/>
        </p:spPr>
        <p:txBody>
          <a:bodyPr wrap="square" rtlCol="0">
            <a:spAutoFit/>
          </a:bodyPr>
          <a:lstStyle/>
          <a:p>
            <a:pPr algn="l"/>
            <a:r>
              <a:rPr lang="en-US" sz="1800" b="0" i="0" u="none" strike="noStrike" baseline="0" dirty="0">
                <a:latin typeface="Calibri" panose="020F0502020204030204" pitchFamily="34" charset="0"/>
              </a:rPr>
              <a:t>Do you add more containers to the same pod? No! You create more pods. Typically, an application instance running as a container has a 1-to-1 relationship with a Pod. To create more instances of application you create more Pods. However, the 1-to-1 relationship is not a strict rule.</a:t>
            </a:r>
            <a:endParaRPr lang="en-US" dirty="0">
              <a:solidFill>
                <a:schemeClr val="tx2"/>
              </a:solidFill>
            </a:endParaRPr>
          </a:p>
        </p:txBody>
      </p:sp>
    </p:spTree>
    <p:extLst>
      <p:ext uri="{BB962C8B-B14F-4D97-AF65-F5344CB8AC3E}">
        <p14:creationId xmlns:p14="http://schemas.microsoft.com/office/powerpoint/2010/main" val="1015113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4B0B5-29E3-A2B0-AAAF-9AF49BBAF5DB}"/>
              </a:ext>
            </a:extLst>
          </p:cNvPr>
          <p:cNvSpPr>
            <a:spLocks noGrp="1"/>
          </p:cNvSpPr>
          <p:nvPr>
            <p:ph idx="1"/>
          </p:nvPr>
        </p:nvSpPr>
        <p:spPr>
          <a:xfrm>
            <a:off x="204716" y="4804013"/>
            <a:ext cx="11364036" cy="1064525"/>
          </a:xfrm>
        </p:spPr>
        <p:txBody>
          <a:bodyPr/>
          <a:lstStyle/>
          <a:p>
            <a:pPr algn="l"/>
            <a:r>
              <a:rPr lang="en-US" sz="1800" b="0" i="0" u="none" strike="noStrike" baseline="0" dirty="0">
                <a:latin typeface="Calibri" panose="020F0502020204030204" pitchFamily="34" charset="0"/>
              </a:rPr>
              <a:t>It is a common practice to have a helper container or a sidecar container along with the main application.</a:t>
            </a:r>
          </a:p>
          <a:p>
            <a:pPr algn="l"/>
            <a:r>
              <a:rPr lang="en-US" sz="1800" b="0" i="0" u="none" strike="noStrike" baseline="0" dirty="0">
                <a:latin typeface="Calibri" panose="020F0502020204030204" pitchFamily="34" charset="0"/>
              </a:rPr>
              <a:t>Such as an agent that collects logs or monitors the application and reports to a third party. And that's absolutely fine.</a:t>
            </a:r>
            <a:endParaRPr lang="en-US" dirty="0"/>
          </a:p>
        </p:txBody>
      </p:sp>
      <p:sp>
        <p:nvSpPr>
          <p:cNvPr id="4" name="Slide Number Placeholder 3">
            <a:extLst>
              <a:ext uri="{FF2B5EF4-FFF2-40B4-BE49-F238E27FC236}">
                <a16:creationId xmlns:a16="http://schemas.microsoft.com/office/drawing/2014/main" id="{1C945595-2811-2F47-A519-439A0C826C58}"/>
              </a:ext>
            </a:extLst>
          </p:cNvPr>
          <p:cNvSpPr>
            <a:spLocks noGrp="1"/>
          </p:cNvSpPr>
          <p:nvPr>
            <p:ph type="sldNum" sz="quarter" idx="12"/>
          </p:nvPr>
        </p:nvSpPr>
        <p:spPr/>
        <p:txBody>
          <a:bodyPr/>
          <a:lstStyle/>
          <a:p>
            <a:fld id="{6F42FDE4-A7DD-41A7-A0A6-9B649FB43336}" type="slidenum">
              <a:rPr kumimoji="0" lang="en-US" smtClean="0"/>
              <a:t>18</a:t>
            </a:fld>
            <a:endParaRPr kumimoji="0" lang="en-US" dirty="0"/>
          </a:p>
        </p:txBody>
      </p:sp>
      <p:pic>
        <p:nvPicPr>
          <p:cNvPr id="6" name="Picture 5">
            <a:extLst>
              <a:ext uri="{FF2B5EF4-FFF2-40B4-BE49-F238E27FC236}">
                <a16:creationId xmlns:a16="http://schemas.microsoft.com/office/drawing/2014/main" id="{1C632739-2724-2023-FEA2-CBAE1DBEE846}"/>
              </a:ext>
            </a:extLst>
          </p:cNvPr>
          <p:cNvPicPr>
            <a:picLocks noChangeAspect="1"/>
          </p:cNvPicPr>
          <p:nvPr/>
        </p:nvPicPr>
        <p:blipFill>
          <a:blip r:embed="rId2"/>
          <a:stretch>
            <a:fillRect/>
          </a:stretch>
        </p:blipFill>
        <p:spPr>
          <a:xfrm>
            <a:off x="2238233" y="845472"/>
            <a:ext cx="6756881" cy="3753824"/>
          </a:xfrm>
          <a:prstGeom prst="rect">
            <a:avLst/>
          </a:prstGeom>
        </p:spPr>
      </p:pic>
    </p:spTree>
    <p:extLst>
      <p:ext uri="{BB962C8B-B14F-4D97-AF65-F5344CB8AC3E}">
        <p14:creationId xmlns:p14="http://schemas.microsoft.com/office/powerpoint/2010/main" val="3156508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369D-7486-4B8E-58E1-6EF5D95FE410}"/>
              </a:ext>
            </a:extLst>
          </p:cNvPr>
          <p:cNvSpPr>
            <a:spLocks noGrp="1"/>
          </p:cNvSpPr>
          <p:nvPr>
            <p:ph type="title"/>
          </p:nvPr>
        </p:nvSpPr>
        <p:spPr>
          <a:xfrm>
            <a:off x="609600" y="2857500"/>
            <a:ext cx="10972800" cy="1143000"/>
          </a:xfrm>
        </p:spPr>
        <p:txBody>
          <a:bodyPr/>
          <a:lstStyle/>
          <a:p>
            <a:pPr algn="ctr"/>
            <a:r>
              <a:rPr lang="en-US" dirty="0"/>
              <a:t>Demo</a:t>
            </a:r>
          </a:p>
        </p:txBody>
      </p:sp>
      <p:sp>
        <p:nvSpPr>
          <p:cNvPr id="4" name="Slide Number Placeholder 3">
            <a:extLst>
              <a:ext uri="{FF2B5EF4-FFF2-40B4-BE49-F238E27FC236}">
                <a16:creationId xmlns:a16="http://schemas.microsoft.com/office/drawing/2014/main" id="{E0FBE384-C40A-CA40-9ACB-8469BD669AF7}"/>
              </a:ext>
            </a:extLst>
          </p:cNvPr>
          <p:cNvSpPr>
            <a:spLocks noGrp="1"/>
          </p:cNvSpPr>
          <p:nvPr>
            <p:ph type="sldNum" sz="quarter" idx="12"/>
          </p:nvPr>
        </p:nvSpPr>
        <p:spPr/>
        <p:txBody>
          <a:bodyPr/>
          <a:lstStyle/>
          <a:p>
            <a:fld id="{6F42FDE4-A7DD-41A7-A0A6-9B649FB43336}" type="slidenum">
              <a:rPr kumimoji="0" lang="en-US" smtClean="0"/>
              <a:t>19</a:t>
            </a:fld>
            <a:endParaRPr kumimoji="0" lang="en-US" dirty="0"/>
          </a:p>
        </p:txBody>
      </p:sp>
    </p:spTree>
    <p:extLst>
      <p:ext uri="{BB962C8B-B14F-4D97-AF65-F5344CB8AC3E}">
        <p14:creationId xmlns:p14="http://schemas.microsoft.com/office/powerpoint/2010/main" val="13386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29600" cy="838200"/>
          </a:xfrm>
        </p:spPr>
        <p:txBody>
          <a:bodyPr/>
          <a:lstStyle/>
          <a:p>
            <a:pPr algn="ctr"/>
            <a:r>
              <a:rPr lang="en-US" dirty="0">
                <a:latin typeface="Calibri" panose="020F0502020204030204" pitchFamily="34" charset="0"/>
              </a:rPr>
              <a:t>Agenda</a:t>
            </a:r>
          </a:p>
        </p:txBody>
      </p:sp>
      <p:sp>
        <p:nvSpPr>
          <p:cNvPr id="3" name="TextBox 2"/>
          <p:cNvSpPr txBox="1"/>
          <p:nvPr/>
        </p:nvSpPr>
        <p:spPr>
          <a:xfrm>
            <a:off x="903039" y="928031"/>
            <a:ext cx="9503229" cy="3970318"/>
          </a:xfrm>
          <a:prstGeom prst="rect">
            <a:avLst/>
          </a:prstGeom>
          <a:noFill/>
        </p:spPr>
        <p:txBody>
          <a:bodyPr wrap="square" rtlCol="0">
            <a:spAutoFit/>
          </a:bodyPr>
          <a:lstStyle/>
          <a:p>
            <a:pPr marL="285750" indent="-285750" fontAlgn="ctr">
              <a:buFont typeface="Wingdings" panose="05000000000000000000" pitchFamily="2" charset="2"/>
              <a:buChar char="Ø"/>
            </a:pPr>
            <a:r>
              <a:rPr lang="en-US" dirty="0">
                <a:solidFill>
                  <a:srgbClr val="1F497D"/>
                </a:solidFill>
                <a:latin typeface="Calibri"/>
              </a:rPr>
              <a:t>Containers:</a:t>
            </a:r>
          </a:p>
          <a:p>
            <a:pPr marL="285750" indent="-285750" fontAlgn="ctr">
              <a:buFont typeface="Wingdings" panose="05000000000000000000" pitchFamily="2" charset="2"/>
              <a:buChar char="Ø"/>
            </a:pPr>
            <a:endParaRPr lang="en-US" dirty="0">
              <a:solidFill>
                <a:srgbClr val="1F497D"/>
              </a:solidFill>
              <a:latin typeface="Calibri"/>
            </a:endParaRPr>
          </a:p>
          <a:p>
            <a:pPr marL="285750" indent="-285750" fontAlgn="ctr">
              <a:buFont typeface="Wingdings" panose="05000000000000000000" pitchFamily="2" charset="2"/>
              <a:buChar char="Ø"/>
            </a:pPr>
            <a:r>
              <a:rPr lang="en-US" dirty="0">
                <a:solidFill>
                  <a:srgbClr val="1F497D"/>
                </a:solidFill>
                <a:latin typeface="Calibri"/>
              </a:rPr>
              <a:t>Kubernetes:</a:t>
            </a:r>
          </a:p>
          <a:p>
            <a:pPr marL="285750" indent="-285750" fontAlgn="ctr">
              <a:buFont typeface="Wingdings" panose="05000000000000000000" pitchFamily="2" charset="2"/>
              <a:buChar char="Ø"/>
            </a:pPr>
            <a:endParaRPr lang="en-US" dirty="0">
              <a:solidFill>
                <a:srgbClr val="1F497D"/>
              </a:solidFill>
              <a:latin typeface="Calibri"/>
            </a:endParaRPr>
          </a:p>
          <a:p>
            <a:pPr marL="285750" indent="-285750" fontAlgn="ctr">
              <a:buFont typeface="Wingdings" panose="05000000000000000000" pitchFamily="2" charset="2"/>
              <a:buChar char="Ø"/>
            </a:pPr>
            <a:r>
              <a:rPr lang="en-US" dirty="0">
                <a:solidFill>
                  <a:srgbClr val="1F497D"/>
                </a:solidFill>
                <a:latin typeface="Calibri"/>
              </a:rPr>
              <a:t>Kubernetes cluster:</a:t>
            </a:r>
          </a:p>
          <a:p>
            <a:pPr fontAlgn="ctr"/>
            <a:endParaRPr lang="en-US" dirty="0">
              <a:solidFill>
                <a:srgbClr val="1F497D"/>
              </a:solidFill>
              <a:latin typeface="Calibri"/>
            </a:endParaRPr>
          </a:p>
          <a:p>
            <a:pPr marL="285750" indent="-285750" fontAlgn="ctr">
              <a:buFont typeface="Wingdings" panose="05000000000000000000" pitchFamily="2" charset="2"/>
              <a:buChar char="Ø"/>
            </a:pPr>
            <a:r>
              <a:rPr lang="en-US" dirty="0">
                <a:solidFill>
                  <a:srgbClr val="1F497D"/>
                </a:solidFill>
                <a:latin typeface="Calibri"/>
              </a:rPr>
              <a:t>Pods:</a:t>
            </a:r>
          </a:p>
          <a:p>
            <a:pPr marL="285750" indent="-285750" fontAlgn="ctr">
              <a:buFont typeface="Wingdings" panose="05000000000000000000" pitchFamily="2" charset="2"/>
              <a:buChar char="Ø"/>
            </a:pPr>
            <a:endParaRPr lang="en-US" dirty="0">
              <a:solidFill>
                <a:srgbClr val="1F497D"/>
              </a:solidFill>
              <a:latin typeface="Calibri"/>
            </a:endParaRPr>
          </a:p>
          <a:p>
            <a:pPr marL="285750" indent="-285750" fontAlgn="ctr">
              <a:buFont typeface="Wingdings" panose="05000000000000000000" pitchFamily="2" charset="2"/>
              <a:buChar char="Ø"/>
            </a:pPr>
            <a:r>
              <a:rPr lang="en-US" dirty="0">
                <a:solidFill>
                  <a:srgbClr val="1F497D"/>
                </a:solidFill>
                <a:latin typeface="Calibri"/>
              </a:rPr>
              <a:t>Replica Sets:</a:t>
            </a:r>
          </a:p>
          <a:p>
            <a:pPr marL="285750" indent="-285750" fontAlgn="ctr">
              <a:buFont typeface="Wingdings" panose="05000000000000000000" pitchFamily="2" charset="2"/>
              <a:buChar char="Ø"/>
            </a:pPr>
            <a:endParaRPr lang="en-US" dirty="0">
              <a:solidFill>
                <a:srgbClr val="1F497D"/>
              </a:solidFill>
              <a:latin typeface="Calibri"/>
            </a:endParaRPr>
          </a:p>
          <a:p>
            <a:pPr marL="285750" indent="-285750" fontAlgn="ctr">
              <a:buFont typeface="Wingdings" panose="05000000000000000000" pitchFamily="2" charset="2"/>
              <a:buChar char="Ø"/>
            </a:pPr>
            <a:r>
              <a:rPr lang="en-US" dirty="0">
                <a:solidFill>
                  <a:srgbClr val="1F497D"/>
                </a:solidFill>
                <a:latin typeface="Calibri"/>
              </a:rPr>
              <a:t>Deployments:</a:t>
            </a:r>
          </a:p>
          <a:p>
            <a:pPr marL="285750" indent="-285750" fontAlgn="ctr">
              <a:buFont typeface="Wingdings" panose="05000000000000000000" pitchFamily="2" charset="2"/>
              <a:buChar char="Ø"/>
            </a:pPr>
            <a:endParaRPr lang="en-US" dirty="0">
              <a:solidFill>
                <a:srgbClr val="1F497D"/>
              </a:solidFill>
              <a:latin typeface="Calibri"/>
            </a:endParaRPr>
          </a:p>
          <a:p>
            <a:pPr marL="285750" indent="-285750" fontAlgn="ctr">
              <a:buFont typeface="Wingdings" panose="05000000000000000000" pitchFamily="2" charset="2"/>
              <a:buChar char="Ø"/>
            </a:pPr>
            <a:r>
              <a:rPr lang="en-US" dirty="0">
                <a:solidFill>
                  <a:srgbClr val="1F497D"/>
                </a:solidFill>
                <a:latin typeface="Calibri"/>
              </a:rPr>
              <a:t>Reference:</a:t>
            </a:r>
          </a:p>
          <a:p>
            <a:pPr fontAlgn="ctr"/>
            <a:endParaRPr lang="en-US" dirty="0">
              <a:solidFill>
                <a:srgbClr val="1F497D"/>
              </a:solidFill>
              <a:latin typeface="Calibri"/>
            </a:endParaRPr>
          </a:p>
        </p:txBody>
      </p:sp>
    </p:spTree>
    <p:extLst>
      <p:ext uri="{BB962C8B-B14F-4D97-AF65-F5344CB8AC3E}">
        <p14:creationId xmlns:p14="http://schemas.microsoft.com/office/powerpoint/2010/main" val="2130326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0700" y="1010922"/>
            <a:ext cx="8610600" cy="4616648"/>
          </a:xfrm>
          <a:prstGeom prst="rect">
            <a:avLst/>
          </a:prstGeom>
          <a:noFill/>
        </p:spPr>
        <p:txBody>
          <a:bodyPr wrap="square" rtlCol="0">
            <a:spAutoFit/>
          </a:bodyPr>
          <a:lstStyle/>
          <a:p>
            <a:pPr marL="0" lvl="1" algn="ctr" fontAlgn="ctr"/>
            <a:r>
              <a:rPr lang="en-US" sz="5400" b="1" spc="-110" dirty="0">
                <a:solidFill>
                  <a:schemeClr val="accent1"/>
                </a:solidFill>
                <a:latin typeface="Calibri" panose="020F0502020204030204" pitchFamily="34" charset="0"/>
                <a:ea typeface="+mj-ea"/>
                <a:cs typeface="Calibri Light"/>
              </a:rPr>
              <a:t>Reference</a:t>
            </a:r>
          </a:p>
          <a:p>
            <a:pPr marL="0" lvl="1" fontAlgn="ctr"/>
            <a:br>
              <a:rPr lang="en-US" sz="2000" dirty="0">
                <a:solidFill>
                  <a:srgbClr val="1F497D"/>
                </a:solidFill>
                <a:latin typeface="Calibri"/>
              </a:rPr>
            </a:br>
            <a:r>
              <a:rPr lang="en-US" sz="2000" dirty="0">
                <a:solidFill>
                  <a:srgbClr val="1F497D"/>
                </a:solidFill>
                <a:latin typeface="Calibri"/>
                <a:hlinkClick r:id="rId3"/>
              </a:rPr>
              <a:t>https://www.youtube.com/watch?v=XuSQU5Grv1g&amp;t=1495s</a:t>
            </a:r>
            <a:endParaRPr lang="en-US" sz="2000" dirty="0">
              <a:solidFill>
                <a:srgbClr val="1F497D"/>
              </a:solidFill>
              <a:latin typeface="Calibri"/>
            </a:endParaRPr>
          </a:p>
          <a:p>
            <a:pPr marL="0" lvl="1" fontAlgn="ctr"/>
            <a:endParaRPr lang="en-US" sz="2000" dirty="0">
              <a:solidFill>
                <a:srgbClr val="1F497D"/>
              </a:solidFill>
              <a:latin typeface="Calibri"/>
            </a:endParaRPr>
          </a:p>
          <a:p>
            <a:pPr marL="0" lvl="1" fontAlgn="ctr"/>
            <a:r>
              <a:rPr lang="en-US" sz="2000" dirty="0">
                <a:solidFill>
                  <a:srgbClr val="1F497D"/>
                </a:solidFill>
                <a:latin typeface="Calibri"/>
                <a:hlinkClick r:id="rId4"/>
              </a:rPr>
              <a:t>https://learn.kodekloud.com/user/courses/youtube-labs-kubernetes-crash-course?context=youtube-ads-kubcrashcourse&amp;utm_source=youtube&amp;utm_medium=labs&amp;utm_campaign=kubernetes_crash_course</a:t>
            </a:r>
            <a:endParaRPr lang="en-US" sz="2000" dirty="0">
              <a:solidFill>
                <a:srgbClr val="1F497D"/>
              </a:solidFill>
              <a:latin typeface="Calibri"/>
            </a:endParaRPr>
          </a:p>
          <a:p>
            <a:pPr marL="0" lvl="1" fontAlgn="ctr"/>
            <a:endParaRPr lang="en-US" sz="2000" dirty="0">
              <a:solidFill>
                <a:srgbClr val="1F497D"/>
              </a:solidFill>
              <a:latin typeface="Calibri"/>
            </a:endParaRPr>
          </a:p>
          <a:p>
            <a:pPr marL="0" lvl="1" fontAlgn="ctr"/>
            <a:endParaRPr lang="en-US" sz="2000" b="1" dirty="0">
              <a:solidFill>
                <a:srgbClr val="1F497D"/>
              </a:solidFill>
              <a:latin typeface="Calibri"/>
            </a:endParaRPr>
          </a:p>
          <a:p>
            <a:r>
              <a:rPr lang="en-US" sz="2000" dirty="0">
                <a:solidFill>
                  <a:srgbClr val="1F497D"/>
                </a:solidFill>
                <a:latin typeface="Calibri"/>
              </a:rPr>
              <a:t> </a:t>
            </a:r>
          </a:p>
          <a:p>
            <a:r>
              <a:rPr lang="en-US" sz="2000" dirty="0">
                <a:solidFill>
                  <a:srgbClr val="1F497D"/>
                </a:solidFill>
                <a:latin typeface="Calibri"/>
              </a:rPr>
              <a:t>       </a:t>
            </a:r>
          </a:p>
          <a:p>
            <a:r>
              <a:rPr lang="en-US" sz="2000" i="1" dirty="0">
                <a:solidFill>
                  <a:srgbClr val="FF0000"/>
                </a:solidFill>
                <a:latin typeface="Calibri" panose="020F0502020204030204" pitchFamily="34" charset="0"/>
              </a:rPr>
              <a:t> </a:t>
            </a:r>
          </a:p>
        </p:txBody>
      </p:sp>
    </p:spTree>
    <p:extLst>
      <p:ext uri="{BB962C8B-B14F-4D97-AF65-F5344CB8AC3E}">
        <p14:creationId xmlns:p14="http://schemas.microsoft.com/office/powerpoint/2010/main" val="303922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29600" cy="838200"/>
          </a:xfrm>
        </p:spPr>
        <p:txBody>
          <a:bodyPr>
            <a:normAutofit/>
          </a:bodyPr>
          <a:lstStyle/>
          <a:p>
            <a:pPr algn="ctr"/>
            <a:r>
              <a:rPr lang="en-US" dirty="0">
                <a:latin typeface="Calibri" panose="020F0502020204030204" pitchFamily="34" charset="0"/>
              </a:rPr>
              <a:t>Introduction to Container</a:t>
            </a:r>
          </a:p>
        </p:txBody>
      </p:sp>
      <p:sp>
        <p:nvSpPr>
          <p:cNvPr id="3" name="TextBox 2"/>
          <p:cNvSpPr txBox="1"/>
          <p:nvPr/>
        </p:nvSpPr>
        <p:spPr>
          <a:xfrm>
            <a:off x="751114" y="1143000"/>
            <a:ext cx="7849547" cy="4001095"/>
          </a:xfrm>
          <a:prstGeom prst="rect">
            <a:avLst/>
          </a:prstGeom>
          <a:noFill/>
        </p:spPr>
        <p:txBody>
          <a:bodyPr wrap="square" rtlCol="0">
            <a:spAutoFit/>
          </a:bodyPr>
          <a:lstStyle/>
          <a:p>
            <a:pPr fontAlgn="ctr"/>
            <a:r>
              <a:rPr lang="en-US" sz="2000" b="1" dirty="0">
                <a:solidFill>
                  <a:srgbClr val="1F497D"/>
                </a:solidFill>
              </a:rPr>
              <a:t>New Development Task.</a:t>
            </a:r>
          </a:p>
          <a:p>
            <a:pPr algn="l"/>
            <a:r>
              <a:rPr lang="en-US" sz="1800" b="0" i="0" u="none" strike="noStrike" baseline="0" dirty="0">
                <a:latin typeface="Calibri" panose="020F0502020204030204" pitchFamily="34" charset="0"/>
              </a:rPr>
              <a:t>You are developing an application on your laptop. It has certain dependencies such as the flask framework for serving a website. You are also working on another part of the application – say a payment service that also uses the flask framework but relies on a different version of the library. </a:t>
            </a:r>
          </a:p>
          <a:p>
            <a:pPr algn="l"/>
            <a:endParaRPr lang="en-US" dirty="0">
              <a:solidFill>
                <a:srgbClr val="1F497D"/>
              </a:solidFill>
              <a:latin typeface="Calibri" panose="020F0502020204030204" pitchFamily="34" charset="0"/>
            </a:endParaRPr>
          </a:p>
          <a:p>
            <a:pPr algn="l"/>
            <a:r>
              <a:rPr lang="en-US" sz="1800" b="0" i="0" u="none" strike="noStrike" baseline="0" dirty="0">
                <a:latin typeface="Calibri" panose="020F0502020204030204" pitchFamily="34" charset="0"/>
              </a:rPr>
              <a:t>It's going to be hard to manage different versions of dependencies on the same OS.</a:t>
            </a:r>
          </a:p>
          <a:p>
            <a:pPr algn="l"/>
            <a:endParaRPr lang="en-US" dirty="0">
              <a:solidFill>
                <a:srgbClr val="1F497D"/>
              </a:solidFill>
              <a:latin typeface="Calibri" panose="020F0502020204030204" pitchFamily="34" charset="0"/>
            </a:endParaRPr>
          </a:p>
          <a:p>
            <a:pPr algn="l"/>
            <a:r>
              <a:rPr lang="en-US" sz="1800" b="0" i="0" u="none" strike="noStrike" baseline="0" dirty="0">
                <a:latin typeface="Calibri" panose="020F0502020204030204" pitchFamily="34" charset="0"/>
              </a:rPr>
              <a:t>Moreover, let's say you bring in a friend to help you develop the application. That person need to setup the exact same environment in the exact same way with</a:t>
            </a:r>
          </a:p>
          <a:p>
            <a:pPr algn="l"/>
            <a:r>
              <a:rPr lang="en-US" sz="1800" b="0" i="0" u="none" strike="noStrike" baseline="0" dirty="0">
                <a:latin typeface="Calibri" panose="020F0502020204030204" pitchFamily="34" charset="0"/>
              </a:rPr>
              <a:t>the exact same versions of dependencies and libraries. And if the other person uses a completely different operating system, then a whole different nightmare awaits.</a:t>
            </a:r>
            <a:endParaRPr lang="en-US" dirty="0">
              <a:solidFill>
                <a:srgbClr val="1F497D"/>
              </a:solidFill>
            </a:endParaRPr>
          </a:p>
        </p:txBody>
      </p:sp>
      <p:pic>
        <p:nvPicPr>
          <p:cNvPr id="6" name="Picture 5">
            <a:extLst>
              <a:ext uri="{FF2B5EF4-FFF2-40B4-BE49-F238E27FC236}">
                <a16:creationId xmlns:a16="http://schemas.microsoft.com/office/drawing/2014/main" id="{82139BF8-6276-E099-861C-41219DE5010A}"/>
              </a:ext>
            </a:extLst>
          </p:cNvPr>
          <p:cNvPicPr>
            <a:picLocks noChangeAspect="1"/>
          </p:cNvPicPr>
          <p:nvPr/>
        </p:nvPicPr>
        <p:blipFill>
          <a:blip r:embed="rId3"/>
          <a:stretch>
            <a:fillRect/>
          </a:stretch>
        </p:blipFill>
        <p:spPr>
          <a:xfrm>
            <a:off x="9116703" y="1364776"/>
            <a:ext cx="2593075" cy="3780430"/>
          </a:xfrm>
          <a:prstGeom prst="rect">
            <a:avLst/>
          </a:prstGeom>
        </p:spPr>
      </p:pic>
    </p:spTree>
    <p:extLst>
      <p:ext uri="{BB962C8B-B14F-4D97-AF65-F5344CB8AC3E}">
        <p14:creationId xmlns:p14="http://schemas.microsoft.com/office/powerpoint/2010/main" val="207490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558FC-FD6E-2804-27B8-318D9B1CCBF4}"/>
              </a:ext>
            </a:extLst>
          </p:cNvPr>
          <p:cNvSpPr>
            <a:spLocks noGrp="1"/>
          </p:cNvSpPr>
          <p:nvPr>
            <p:ph idx="1"/>
          </p:nvPr>
        </p:nvSpPr>
        <p:spPr>
          <a:xfrm>
            <a:off x="595256" y="1312746"/>
            <a:ext cx="10302258" cy="2060772"/>
          </a:xfrm>
        </p:spPr>
        <p:txBody>
          <a:bodyPr>
            <a:normAutofit/>
          </a:bodyPr>
          <a:lstStyle/>
          <a:p>
            <a:pPr algn="l"/>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What happens when the application is deployed to a test environment or to a production environment. You'll have to make sure you setup the environment in the exact same way with the exact same dependencies. If you change something in the development environment, you'll have to make sure it gets updated in the test and prod environments. Otherwise, things end up working in one environment and not working in the other.</a:t>
            </a:r>
          </a:p>
          <a:p>
            <a:pPr algn="l"/>
            <a:endParaRPr lang="en-US" sz="1800" b="0" i="0" u="none" strike="noStrike" baseline="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96A1EFFA-2B30-FF0C-39C9-E84ECCB79D4B}"/>
              </a:ext>
            </a:extLst>
          </p:cNvPr>
          <p:cNvSpPr>
            <a:spLocks noGrp="1"/>
          </p:cNvSpPr>
          <p:nvPr>
            <p:ph type="sldNum" sz="quarter" idx="12"/>
          </p:nvPr>
        </p:nvSpPr>
        <p:spPr/>
        <p:txBody>
          <a:bodyPr/>
          <a:lstStyle/>
          <a:p>
            <a:fld id="{6F42FDE4-A7DD-41A7-A0A6-9B649FB43336}" type="slidenum">
              <a:rPr kumimoji="0" lang="en-US" smtClean="0"/>
              <a:t>4</a:t>
            </a:fld>
            <a:endParaRPr kumimoji="0" lang="en-US" dirty="0"/>
          </a:p>
        </p:txBody>
      </p:sp>
      <p:pic>
        <p:nvPicPr>
          <p:cNvPr id="6" name="Picture 5">
            <a:extLst>
              <a:ext uri="{FF2B5EF4-FFF2-40B4-BE49-F238E27FC236}">
                <a16:creationId xmlns:a16="http://schemas.microsoft.com/office/drawing/2014/main" id="{CA23F5CA-C763-A940-7971-6A6DBB832597}"/>
              </a:ext>
            </a:extLst>
          </p:cNvPr>
          <p:cNvPicPr>
            <a:picLocks noChangeAspect="1"/>
          </p:cNvPicPr>
          <p:nvPr/>
        </p:nvPicPr>
        <p:blipFill>
          <a:blip r:embed="rId2"/>
          <a:stretch>
            <a:fillRect/>
          </a:stretch>
        </p:blipFill>
        <p:spPr>
          <a:xfrm>
            <a:off x="6152393" y="3484483"/>
            <a:ext cx="5430008" cy="2060772"/>
          </a:xfrm>
          <a:prstGeom prst="rect">
            <a:avLst/>
          </a:prstGeom>
        </p:spPr>
      </p:pic>
      <p:sp>
        <p:nvSpPr>
          <p:cNvPr id="7" name="Title 1">
            <a:extLst>
              <a:ext uri="{FF2B5EF4-FFF2-40B4-BE49-F238E27FC236}">
                <a16:creationId xmlns:a16="http://schemas.microsoft.com/office/drawing/2014/main" id="{5DDFAFD3-1ACA-9091-96C9-A2505F3D11B8}"/>
              </a:ext>
            </a:extLst>
          </p:cNvPr>
          <p:cNvSpPr>
            <a:spLocks noGrp="1"/>
          </p:cNvSpPr>
          <p:nvPr>
            <p:ph type="title"/>
          </p:nvPr>
        </p:nvSpPr>
        <p:spPr>
          <a:xfrm>
            <a:off x="595256" y="495300"/>
            <a:ext cx="10972800" cy="1143000"/>
          </a:xfrm>
        </p:spPr>
        <p:txBody>
          <a:bodyPr>
            <a:normAutofit fontScale="90000"/>
          </a:bodyPr>
          <a:lstStyle/>
          <a:p>
            <a:r>
              <a:rPr lang="en-US" dirty="0"/>
              <a:t>Problems while Deploying on TEST and PROD.</a:t>
            </a:r>
          </a:p>
        </p:txBody>
      </p:sp>
      <p:sp>
        <p:nvSpPr>
          <p:cNvPr id="8" name="TextBox 7">
            <a:extLst>
              <a:ext uri="{FF2B5EF4-FFF2-40B4-BE49-F238E27FC236}">
                <a16:creationId xmlns:a16="http://schemas.microsoft.com/office/drawing/2014/main" id="{D6B0F3DB-DC83-2E73-3CB6-6C90EA154499}"/>
              </a:ext>
            </a:extLst>
          </p:cNvPr>
          <p:cNvSpPr txBox="1"/>
          <p:nvPr/>
        </p:nvSpPr>
        <p:spPr>
          <a:xfrm>
            <a:off x="595256" y="3373519"/>
            <a:ext cx="5444353" cy="2031325"/>
          </a:xfrm>
          <a:prstGeom prst="rect">
            <a:avLst/>
          </a:prstGeom>
          <a:noFill/>
        </p:spPr>
        <p:txBody>
          <a:bodyPr wrap="square" rtlCol="0">
            <a:spAutoFit/>
          </a:bodyPr>
          <a:lstStyle/>
          <a:p>
            <a:r>
              <a:rPr lang="en-US" dirty="0">
                <a:solidFill>
                  <a:schemeClr val="tx2"/>
                </a:solidFill>
              </a:rPr>
              <a:t>And no matter how much you try it's impossible to make sure these environments remain the same. At some point in time, someone is going to make a change to a dependency or add another dependency and forget to update them in the other environments and things are going to break.</a:t>
            </a:r>
          </a:p>
          <a:p>
            <a:endParaRPr lang="en-US" dirty="0" err="1">
              <a:solidFill>
                <a:schemeClr val="tx2"/>
              </a:solidFill>
            </a:endParaRPr>
          </a:p>
        </p:txBody>
      </p:sp>
    </p:spTree>
    <p:extLst>
      <p:ext uri="{BB962C8B-B14F-4D97-AF65-F5344CB8AC3E}">
        <p14:creationId xmlns:p14="http://schemas.microsoft.com/office/powerpoint/2010/main" val="155829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FBC5-F436-8A4D-1460-D7D5D152819D}"/>
              </a:ext>
            </a:extLst>
          </p:cNvPr>
          <p:cNvSpPr>
            <a:spLocks noGrp="1"/>
          </p:cNvSpPr>
          <p:nvPr>
            <p:ph type="title"/>
          </p:nvPr>
        </p:nvSpPr>
        <p:spPr/>
        <p:txBody>
          <a:bodyPr/>
          <a:lstStyle/>
          <a:p>
            <a:r>
              <a:rPr lang="en-US" dirty="0"/>
              <a:t>Solution : Images</a:t>
            </a:r>
          </a:p>
        </p:txBody>
      </p:sp>
      <p:sp>
        <p:nvSpPr>
          <p:cNvPr id="3" name="Content Placeholder 2">
            <a:extLst>
              <a:ext uri="{FF2B5EF4-FFF2-40B4-BE49-F238E27FC236}">
                <a16:creationId xmlns:a16="http://schemas.microsoft.com/office/drawing/2014/main" id="{5C6BAD1F-1898-3E64-FB47-2CFC3DCE99C5}"/>
              </a:ext>
            </a:extLst>
          </p:cNvPr>
          <p:cNvSpPr>
            <a:spLocks noGrp="1"/>
          </p:cNvSpPr>
          <p:nvPr>
            <p:ph idx="1"/>
          </p:nvPr>
        </p:nvSpPr>
        <p:spPr/>
        <p:txBody>
          <a:bodyPr/>
          <a:lstStyle/>
          <a:p>
            <a:pPr algn="l"/>
            <a:r>
              <a:rPr lang="en-US" sz="1800" b="0" i="0" u="none" strike="noStrike" baseline="0" dirty="0">
                <a:latin typeface="Calibri" panose="020F0502020204030204" pitchFamily="34" charset="0"/>
              </a:rPr>
              <a:t>What if you could build an image that consists of the app itself and all of its dependencies at both the app level and system level and package it…</a:t>
            </a:r>
          </a:p>
          <a:p>
            <a:pPr algn="l"/>
            <a:endParaRPr lang="en-US" sz="1800" dirty="0">
              <a:latin typeface="Calibri" panose="020F0502020204030204" pitchFamily="34" charset="0"/>
            </a:endParaRPr>
          </a:p>
          <a:p>
            <a:pPr algn="l"/>
            <a:r>
              <a:rPr lang="en-US" sz="1800" b="0" i="0" u="none" strike="noStrike" baseline="0" dirty="0">
                <a:latin typeface="Calibri" panose="020F0502020204030204" pitchFamily="34" charset="0"/>
              </a:rPr>
              <a:t>And use the same exact image in all of the different environments That way anytime you make a change in the future, the image is rebuil</a:t>
            </a:r>
            <a:r>
              <a:rPr lang="en-US" sz="1800" dirty="0">
                <a:latin typeface="Calibri" panose="020F0502020204030204" pitchFamily="34" charset="0"/>
              </a:rPr>
              <a:t>t </a:t>
            </a:r>
            <a:r>
              <a:rPr lang="en-US" sz="1800" b="0" i="0" u="none" strike="noStrike" baseline="0" dirty="0">
                <a:latin typeface="Calibri" panose="020F0502020204030204" pitchFamily="34" charset="0"/>
              </a:rPr>
              <a:t>and the same image is used in all of the different environments. No more differences</a:t>
            </a:r>
          </a:p>
          <a:p>
            <a:pPr algn="l"/>
            <a:r>
              <a:rPr lang="en-US" sz="1800" b="0" i="0" u="none" strike="noStrike" baseline="0" dirty="0">
                <a:latin typeface="Calibri" panose="020F0502020204030204" pitchFamily="34" charset="0"/>
              </a:rPr>
              <a:t>between different environments. So that's what containers can help us with.</a:t>
            </a:r>
            <a:endParaRPr lang="en-US" dirty="0"/>
          </a:p>
        </p:txBody>
      </p:sp>
      <p:sp>
        <p:nvSpPr>
          <p:cNvPr id="4" name="Slide Number Placeholder 3">
            <a:extLst>
              <a:ext uri="{FF2B5EF4-FFF2-40B4-BE49-F238E27FC236}">
                <a16:creationId xmlns:a16="http://schemas.microsoft.com/office/drawing/2014/main" id="{56DE4702-1804-6246-74F1-6A90B722FF48}"/>
              </a:ext>
            </a:extLst>
          </p:cNvPr>
          <p:cNvSpPr>
            <a:spLocks noGrp="1"/>
          </p:cNvSpPr>
          <p:nvPr>
            <p:ph type="sldNum" sz="quarter" idx="12"/>
          </p:nvPr>
        </p:nvSpPr>
        <p:spPr/>
        <p:txBody>
          <a:bodyPr/>
          <a:lstStyle/>
          <a:p>
            <a:fld id="{6F42FDE4-A7DD-41A7-A0A6-9B649FB43336}" type="slidenum">
              <a:rPr kumimoji="0" lang="en-US" smtClean="0"/>
              <a:t>5</a:t>
            </a:fld>
            <a:endParaRPr kumimoji="0" lang="en-US" dirty="0"/>
          </a:p>
        </p:txBody>
      </p:sp>
    </p:spTree>
    <p:extLst>
      <p:ext uri="{BB962C8B-B14F-4D97-AF65-F5344CB8AC3E}">
        <p14:creationId xmlns:p14="http://schemas.microsoft.com/office/powerpoint/2010/main" val="71941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C252-1C93-A7B8-86BC-3D6ECCE5CB81}"/>
              </a:ext>
            </a:extLst>
          </p:cNvPr>
          <p:cNvSpPr>
            <a:spLocks noGrp="1"/>
          </p:cNvSpPr>
          <p:nvPr>
            <p:ph type="title"/>
          </p:nvPr>
        </p:nvSpPr>
        <p:spPr/>
        <p:txBody>
          <a:bodyPr/>
          <a:lstStyle/>
          <a:p>
            <a:r>
              <a:rPr lang="en-US" dirty="0"/>
              <a:t>Containers</a:t>
            </a:r>
          </a:p>
        </p:txBody>
      </p:sp>
      <p:pic>
        <p:nvPicPr>
          <p:cNvPr id="6" name="Content Placeholder 5">
            <a:extLst>
              <a:ext uri="{FF2B5EF4-FFF2-40B4-BE49-F238E27FC236}">
                <a16:creationId xmlns:a16="http://schemas.microsoft.com/office/drawing/2014/main" id="{F7710CD9-2C19-0DF0-F5AD-6AE9043A201A}"/>
              </a:ext>
            </a:extLst>
          </p:cNvPr>
          <p:cNvPicPr>
            <a:picLocks noGrp="1" noChangeAspect="1"/>
          </p:cNvPicPr>
          <p:nvPr>
            <p:ph idx="1"/>
          </p:nvPr>
        </p:nvPicPr>
        <p:blipFill>
          <a:blip r:embed="rId2"/>
          <a:stretch>
            <a:fillRect/>
          </a:stretch>
        </p:blipFill>
        <p:spPr>
          <a:xfrm>
            <a:off x="4898829" y="2365002"/>
            <a:ext cx="6888983" cy="3997698"/>
          </a:xfrm>
        </p:spPr>
      </p:pic>
      <p:sp>
        <p:nvSpPr>
          <p:cNvPr id="4" name="Slide Number Placeholder 3">
            <a:extLst>
              <a:ext uri="{FF2B5EF4-FFF2-40B4-BE49-F238E27FC236}">
                <a16:creationId xmlns:a16="http://schemas.microsoft.com/office/drawing/2014/main" id="{18ACB001-8B35-F12B-B3CB-8029D1002C8B}"/>
              </a:ext>
            </a:extLst>
          </p:cNvPr>
          <p:cNvSpPr>
            <a:spLocks noGrp="1"/>
          </p:cNvSpPr>
          <p:nvPr>
            <p:ph type="sldNum" sz="quarter" idx="12"/>
          </p:nvPr>
        </p:nvSpPr>
        <p:spPr/>
        <p:txBody>
          <a:bodyPr/>
          <a:lstStyle/>
          <a:p>
            <a:fld id="{6F42FDE4-A7DD-41A7-A0A6-9B649FB43336}" type="slidenum">
              <a:rPr kumimoji="0" lang="en-US" smtClean="0"/>
              <a:t>6</a:t>
            </a:fld>
            <a:endParaRPr kumimoji="0" lang="en-US" dirty="0"/>
          </a:p>
        </p:txBody>
      </p:sp>
      <p:sp>
        <p:nvSpPr>
          <p:cNvPr id="7" name="TextBox 6">
            <a:extLst>
              <a:ext uri="{FF2B5EF4-FFF2-40B4-BE49-F238E27FC236}">
                <a16:creationId xmlns:a16="http://schemas.microsoft.com/office/drawing/2014/main" id="{B48C916B-AB15-0B24-D813-DB38E4809AF7}"/>
              </a:ext>
            </a:extLst>
          </p:cNvPr>
          <p:cNvSpPr txBox="1"/>
          <p:nvPr/>
        </p:nvSpPr>
        <p:spPr>
          <a:xfrm>
            <a:off x="595256" y="1289576"/>
            <a:ext cx="10413241" cy="923330"/>
          </a:xfrm>
          <a:prstGeom prst="rect">
            <a:avLst/>
          </a:prstGeom>
          <a:noFill/>
        </p:spPr>
        <p:txBody>
          <a:bodyPr wrap="square" rtlCol="0">
            <a:spAutoFit/>
          </a:bodyPr>
          <a:lstStyle/>
          <a:p>
            <a:pPr algn="l"/>
            <a:r>
              <a:rPr lang="en-US" sz="1800" b="0" i="0" u="none" strike="noStrike" baseline="0" dirty="0">
                <a:latin typeface="Calibri" panose="020F0502020204030204" pitchFamily="34" charset="0"/>
              </a:rPr>
              <a:t>Containers help us create isolated environments on our systems to run applications completely isolated from each other. You could run a different web application with different versions of dependencies or a PostgreSQL server or a MySQL server or Redis server. All on the same system with their own libraries and dependencies.</a:t>
            </a:r>
            <a:endParaRPr lang="en-US" dirty="0">
              <a:solidFill>
                <a:schemeClr val="tx2"/>
              </a:solidFill>
            </a:endParaRPr>
          </a:p>
        </p:txBody>
      </p:sp>
      <p:sp>
        <p:nvSpPr>
          <p:cNvPr id="8" name="TextBox 7">
            <a:extLst>
              <a:ext uri="{FF2B5EF4-FFF2-40B4-BE49-F238E27FC236}">
                <a16:creationId xmlns:a16="http://schemas.microsoft.com/office/drawing/2014/main" id="{1840DED6-39F6-CEF9-E6DC-27F1466760E8}"/>
              </a:ext>
            </a:extLst>
          </p:cNvPr>
          <p:cNvSpPr txBox="1"/>
          <p:nvPr/>
        </p:nvSpPr>
        <p:spPr>
          <a:xfrm>
            <a:off x="595256" y="2712849"/>
            <a:ext cx="3635550" cy="923330"/>
          </a:xfrm>
          <a:prstGeom prst="rect">
            <a:avLst/>
          </a:prstGeom>
          <a:noFill/>
        </p:spPr>
        <p:txBody>
          <a:bodyPr wrap="square" rtlCol="0">
            <a:spAutoFit/>
          </a:bodyPr>
          <a:lstStyle/>
          <a:p>
            <a:pPr algn="l"/>
            <a:r>
              <a:rPr lang="en-US" sz="1800" b="0" i="0" u="none" strike="noStrike" baseline="0" dirty="0">
                <a:latin typeface="Calibri" panose="020F0502020204030204" pitchFamily="34" charset="0"/>
              </a:rPr>
              <a:t>And one of the most popular tools to containerize applications and run containers is Docker.</a:t>
            </a:r>
            <a:endParaRPr lang="en-US" dirty="0">
              <a:solidFill>
                <a:schemeClr val="tx2"/>
              </a:solidFill>
            </a:endParaRPr>
          </a:p>
        </p:txBody>
      </p:sp>
      <p:pic>
        <p:nvPicPr>
          <p:cNvPr id="10" name="Picture 9">
            <a:extLst>
              <a:ext uri="{FF2B5EF4-FFF2-40B4-BE49-F238E27FC236}">
                <a16:creationId xmlns:a16="http://schemas.microsoft.com/office/drawing/2014/main" id="{E57AADC8-6018-E7B5-863F-1135C4E5E18D}"/>
              </a:ext>
            </a:extLst>
          </p:cNvPr>
          <p:cNvPicPr>
            <a:picLocks noChangeAspect="1"/>
          </p:cNvPicPr>
          <p:nvPr/>
        </p:nvPicPr>
        <p:blipFill>
          <a:blip r:embed="rId3"/>
          <a:stretch>
            <a:fillRect/>
          </a:stretch>
        </p:blipFill>
        <p:spPr>
          <a:xfrm>
            <a:off x="984081" y="4136122"/>
            <a:ext cx="2857899" cy="2048161"/>
          </a:xfrm>
          <a:prstGeom prst="rect">
            <a:avLst/>
          </a:prstGeom>
        </p:spPr>
      </p:pic>
    </p:spTree>
    <p:extLst>
      <p:ext uri="{BB962C8B-B14F-4D97-AF65-F5344CB8AC3E}">
        <p14:creationId xmlns:p14="http://schemas.microsoft.com/office/powerpoint/2010/main" val="339153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E403-4242-6984-8CF6-B261E4A7F89A}"/>
              </a:ext>
            </a:extLst>
          </p:cNvPr>
          <p:cNvSpPr>
            <a:spLocks noGrp="1"/>
          </p:cNvSpPr>
          <p:nvPr>
            <p:ph type="title"/>
          </p:nvPr>
        </p:nvSpPr>
        <p:spPr/>
        <p:txBody>
          <a:bodyPr/>
          <a:lstStyle/>
          <a:p>
            <a:r>
              <a:rPr lang="en-US" dirty="0"/>
              <a:t>Refresh on docker:</a:t>
            </a:r>
          </a:p>
        </p:txBody>
      </p:sp>
      <p:pic>
        <p:nvPicPr>
          <p:cNvPr id="6" name="Content Placeholder 5">
            <a:extLst>
              <a:ext uri="{FF2B5EF4-FFF2-40B4-BE49-F238E27FC236}">
                <a16:creationId xmlns:a16="http://schemas.microsoft.com/office/drawing/2014/main" id="{693C0371-0C56-A4F2-060B-F24778B078D9}"/>
              </a:ext>
            </a:extLst>
          </p:cNvPr>
          <p:cNvPicPr>
            <a:picLocks noGrp="1" noChangeAspect="1"/>
          </p:cNvPicPr>
          <p:nvPr>
            <p:ph idx="1"/>
          </p:nvPr>
        </p:nvPicPr>
        <p:blipFill>
          <a:blip r:embed="rId2"/>
          <a:stretch>
            <a:fillRect/>
          </a:stretch>
        </p:blipFill>
        <p:spPr>
          <a:xfrm>
            <a:off x="3079149" y="1365345"/>
            <a:ext cx="8619807" cy="4885330"/>
          </a:xfrm>
        </p:spPr>
      </p:pic>
      <p:sp>
        <p:nvSpPr>
          <p:cNvPr id="4" name="Slide Number Placeholder 3">
            <a:extLst>
              <a:ext uri="{FF2B5EF4-FFF2-40B4-BE49-F238E27FC236}">
                <a16:creationId xmlns:a16="http://schemas.microsoft.com/office/drawing/2014/main" id="{F347FB0F-8C30-CA73-569D-311C871CB85E}"/>
              </a:ext>
            </a:extLst>
          </p:cNvPr>
          <p:cNvSpPr>
            <a:spLocks noGrp="1"/>
          </p:cNvSpPr>
          <p:nvPr>
            <p:ph type="sldNum" sz="quarter" idx="12"/>
          </p:nvPr>
        </p:nvSpPr>
        <p:spPr/>
        <p:txBody>
          <a:bodyPr/>
          <a:lstStyle/>
          <a:p>
            <a:fld id="{6F42FDE4-A7DD-41A7-A0A6-9B649FB43336}" type="slidenum">
              <a:rPr kumimoji="0" lang="en-US" smtClean="0"/>
              <a:t>7</a:t>
            </a:fld>
            <a:endParaRPr kumimoji="0" lang="en-US" dirty="0"/>
          </a:p>
        </p:txBody>
      </p:sp>
      <p:sp>
        <p:nvSpPr>
          <p:cNvPr id="7" name="TextBox 6">
            <a:extLst>
              <a:ext uri="{FF2B5EF4-FFF2-40B4-BE49-F238E27FC236}">
                <a16:creationId xmlns:a16="http://schemas.microsoft.com/office/drawing/2014/main" id="{B0056109-161D-5A47-5619-9E24D3009499}"/>
              </a:ext>
            </a:extLst>
          </p:cNvPr>
          <p:cNvSpPr txBox="1"/>
          <p:nvPr/>
        </p:nvSpPr>
        <p:spPr>
          <a:xfrm>
            <a:off x="623944" y="1254361"/>
            <a:ext cx="2296677" cy="2585323"/>
          </a:xfrm>
          <a:prstGeom prst="rect">
            <a:avLst/>
          </a:prstGeom>
          <a:noFill/>
        </p:spPr>
        <p:txBody>
          <a:bodyPr wrap="square" rtlCol="0">
            <a:spAutoFit/>
          </a:bodyPr>
          <a:lstStyle/>
          <a:p>
            <a:pPr algn="l"/>
            <a:r>
              <a:rPr lang="en-US" dirty="0">
                <a:latin typeface="Calibri" panose="020F0502020204030204" pitchFamily="34" charset="0"/>
              </a:rPr>
              <a:t>Now by running the docker build command</a:t>
            </a:r>
          </a:p>
          <a:p>
            <a:pPr algn="l"/>
            <a:r>
              <a:rPr lang="en-US" dirty="0">
                <a:latin typeface="Calibri" panose="020F0502020204030204" pitchFamily="34" charset="0"/>
              </a:rPr>
              <a:t>we build an image.</a:t>
            </a:r>
          </a:p>
          <a:p>
            <a:pPr algn="l"/>
            <a:endParaRPr lang="en-US" sz="1800" b="0" i="0" u="none" strike="noStrike" baseline="0" dirty="0">
              <a:latin typeface="Verdana" panose="020B0604030504040204" pitchFamily="34" charset="0"/>
            </a:endParaRPr>
          </a:p>
          <a:p>
            <a:r>
              <a:rPr lang="en-US" dirty="0">
                <a:latin typeface="Calibri" panose="020F0502020204030204" pitchFamily="34" charset="0"/>
              </a:rPr>
              <a:t>And by running the docker run command we run one instance of our application.</a:t>
            </a:r>
          </a:p>
        </p:txBody>
      </p:sp>
      <p:pic>
        <p:nvPicPr>
          <p:cNvPr id="9" name="Picture 8">
            <a:extLst>
              <a:ext uri="{FF2B5EF4-FFF2-40B4-BE49-F238E27FC236}">
                <a16:creationId xmlns:a16="http://schemas.microsoft.com/office/drawing/2014/main" id="{519ECE72-8433-FB5B-97F4-4C66A3EE7CDD}"/>
              </a:ext>
            </a:extLst>
          </p:cNvPr>
          <p:cNvPicPr>
            <a:picLocks noChangeAspect="1"/>
          </p:cNvPicPr>
          <p:nvPr/>
        </p:nvPicPr>
        <p:blipFill>
          <a:blip r:embed="rId3"/>
          <a:stretch>
            <a:fillRect/>
          </a:stretch>
        </p:blipFill>
        <p:spPr>
          <a:xfrm>
            <a:off x="623943" y="3839684"/>
            <a:ext cx="2325365" cy="2410991"/>
          </a:xfrm>
          <a:prstGeom prst="rect">
            <a:avLst/>
          </a:prstGeom>
        </p:spPr>
      </p:pic>
    </p:spTree>
    <p:extLst>
      <p:ext uri="{BB962C8B-B14F-4D97-AF65-F5344CB8AC3E}">
        <p14:creationId xmlns:p14="http://schemas.microsoft.com/office/powerpoint/2010/main" val="267006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A787-46AA-BACA-33FE-DD877A7FDAF4}"/>
              </a:ext>
            </a:extLst>
          </p:cNvPr>
          <p:cNvSpPr>
            <a:spLocks noGrp="1"/>
          </p:cNvSpPr>
          <p:nvPr>
            <p:ph type="title"/>
          </p:nvPr>
        </p:nvSpPr>
        <p:spPr/>
        <p:txBody>
          <a:bodyPr/>
          <a:lstStyle/>
          <a:p>
            <a:r>
              <a:rPr lang="en-US" dirty="0"/>
              <a:t>What is Container Orchestration?</a:t>
            </a:r>
          </a:p>
        </p:txBody>
      </p:sp>
      <p:pic>
        <p:nvPicPr>
          <p:cNvPr id="6" name="Content Placeholder 5">
            <a:extLst>
              <a:ext uri="{FF2B5EF4-FFF2-40B4-BE49-F238E27FC236}">
                <a16:creationId xmlns:a16="http://schemas.microsoft.com/office/drawing/2014/main" id="{1E40449F-24AB-CAA4-9B94-57046502D798}"/>
              </a:ext>
            </a:extLst>
          </p:cNvPr>
          <p:cNvPicPr>
            <a:picLocks noGrp="1" noChangeAspect="1"/>
          </p:cNvPicPr>
          <p:nvPr>
            <p:ph idx="1"/>
          </p:nvPr>
        </p:nvPicPr>
        <p:blipFill>
          <a:blip r:embed="rId2"/>
          <a:stretch>
            <a:fillRect/>
          </a:stretch>
        </p:blipFill>
        <p:spPr>
          <a:xfrm>
            <a:off x="6195315" y="1381684"/>
            <a:ext cx="5401429" cy="3362794"/>
          </a:xfrm>
        </p:spPr>
      </p:pic>
      <p:sp>
        <p:nvSpPr>
          <p:cNvPr id="4" name="Slide Number Placeholder 3">
            <a:extLst>
              <a:ext uri="{FF2B5EF4-FFF2-40B4-BE49-F238E27FC236}">
                <a16:creationId xmlns:a16="http://schemas.microsoft.com/office/drawing/2014/main" id="{9B55B94E-956E-70C8-26DC-854A013ACD4B}"/>
              </a:ext>
            </a:extLst>
          </p:cNvPr>
          <p:cNvSpPr>
            <a:spLocks noGrp="1"/>
          </p:cNvSpPr>
          <p:nvPr>
            <p:ph type="sldNum" sz="quarter" idx="12"/>
          </p:nvPr>
        </p:nvSpPr>
        <p:spPr/>
        <p:txBody>
          <a:bodyPr/>
          <a:lstStyle/>
          <a:p>
            <a:fld id="{6F42FDE4-A7DD-41A7-A0A6-9B649FB43336}" type="slidenum">
              <a:rPr kumimoji="0" lang="en-US" smtClean="0"/>
              <a:t>8</a:t>
            </a:fld>
            <a:endParaRPr kumimoji="0" lang="en-US" dirty="0"/>
          </a:p>
        </p:txBody>
      </p:sp>
      <p:sp>
        <p:nvSpPr>
          <p:cNvPr id="7" name="TextBox 6">
            <a:extLst>
              <a:ext uri="{FF2B5EF4-FFF2-40B4-BE49-F238E27FC236}">
                <a16:creationId xmlns:a16="http://schemas.microsoft.com/office/drawing/2014/main" id="{DC4C3CB0-8C9A-A1E1-B0D5-44D90607DC3E}"/>
              </a:ext>
            </a:extLst>
          </p:cNvPr>
          <p:cNvSpPr txBox="1"/>
          <p:nvPr/>
        </p:nvSpPr>
        <p:spPr>
          <a:xfrm>
            <a:off x="694571" y="1277445"/>
            <a:ext cx="5401429" cy="3139321"/>
          </a:xfrm>
          <a:prstGeom prst="rect">
            <a:avLst/>
          </a:prstGeom>
          <a:noFill/>
        </p:spPr>
        <p:txBody>
          <a:bodyPr wrap="square" rtlCol="0">
            <a:spAutoFit/>
          </a:bodyPr>
          <a:lstStyle/>
          <a:p>
            <a:r>
              <a:rPr lang="en-US" sz="1800" b="0" i="0" u="none" strike="noStrike" baseline="0" dirty="0">
                <a:latin typeface="Calibri" panose="020F0502020204030204" pitchFamily="34" charset="0"/>
              </a:rPr>
              <a:t>So we have learned about containers, let us now see what’s Container Orchestration</a:t>
            </a:r>
          </a:p>
          <a:p>
            <a:endParaRPr lang="en-US" dirty="0">
              <a:solidFill>
                <a:schemeClr val="tx2"/>
              </a:solidFill>
            </a:endParaRPr>
          </a:p>
          <a:p>
            <a:pPr algn="l"/>
            <a:r>
              <a:rPr lang="en-US" sz="1800" b="0" i="0" u="none" strike="noStrike" baseline="0" dirty="0">
                <a:latin typeface="Calibri" panose="020F0502020204030204" pitchFamily="34" charset="0"/>
              </a:rPr>
              <a:t>By running the docker run command we were able to run one instance of our application. This instance can serve one set of users.</a:t>
            </a:r>
          </a:p>
          <a:p>
            <a:pPr algn="l"/>
            <a:endParaRPr lang="en-US" dirty="0">
              <a:solidFill>
                <a:schemeClr val="tx2"/>
              </a:solidFill>
              <a:latin typeface="Calibri" panose="020F0502020204030204" pitchFamily="34" charset="0"/>
            </a:endParaRPr>
          </a:p>
          <a:p>
            <a:pPr algn="l"/>
            <a:r>
              <a:rPr lang="en-US" sz="1800" b="0" i="0" u="none" strike="noStrike" baseline="0" dirty="0">
                <a:latin typeface="Calibri" panose="020F0502020204030204" pitchFamily="34" charset="0"/>
              </a:rPr>
              <a:t>But what if users increase?</a:t>
            </a:r>
            <a:endParaRPr lang="en-US" sz="1800" b="0" i="0" u="none" strike="noStrike" baseline="0" dirty="0">
              <a:solidFill>
                <a:schemeClr val="tx2"/>
              </a:solidFill>
              <a:latin typeface="Calibri" panose="020F0502020204030204" pitchFamily="34" charset="0"/>
            </a:endParaRPr>
          </a:p>
          <a:p>
            <a:pPr algn="l"/>
            <a:r>
              <a:rPr lang="en-US" sz="1800" b="0" i="0" u="none" strike="noStrike" baseline="0" dirty="0">
                <a:latin typeface="Calibri" panose="020F0502020204030204" pitchFamily="34" charset="0"/>
              </a:rPr>
              <a:t>If one instance crashes for some reason</a:t>
            </a:r>
            <a:r>
              <a:rPr lang="en-US" dirty="0">
                <a:solidFill>
                  <a:schemeClr val="tx2"/>
                </a:solidFill>
                <a:latin typeface="Calibri" panose="020F0502020204030204" pitchFamily="34" charset="0"/>
              </a:rPr>
              <a:t>?</a:t>
            </a:r>
          </a:p>
          <a:p>
            <a:pPr algn="l"/>
            <a:r>
              <a:rPr lang="en-US" sz="1800" b="0" i="0" u="none" strike="noStrike" baseline="0" dirty="0">
                <a:latin typeface="Calibri" panose="020F0502020204030204" pitchFamily="34" charset="0"/>
              </a:rPr>
              <a:t>If there isn't enough resources on the server?</a:t>
            </a:r>
          </a:p>
          <a:p>
            <a:r>
              <a:rPr lang="en-US" sz="1800" b="0" i="0" u="none" strike="noStrike" baseline="0" dirty="0">
                <a:latin typeface="Calibri" panose="020F0502020204030204" pitchFamily="34" charset="0"/>
              </a:rPr>
              <a:t>If there too many resources on the server?</a:t>
            </a:r>
          </a:p>
        </p:txBody>
      </p:sp>
      <p:sp>
        <p:nvSpPr>
          <p:cNvPr id="8" name="TextBox 7">
            <a:extLst>
              <a:ext uri="{FF2B5EF4-FFF2-40B4-BE49-F238E27FC236}">
                <a16:creationId xmlns:a16="http://schemas.microsoft.com/office/drawing/2014/main" id="{FB8300F8-F054-1E64-5B66-1134AD9F57D3}"/>
              </a:ext>
            </a:extLst>
          </p:cNvPr>
          <p:cNvSpPr txBox="1"/>
          <p:nvPr/>
        </p:nvSpPr>
        <p:spPr>
          <a:xfrm>
            <a:off x="694571" y="4903801"/>
            <a:ext cx="10873485" cy="923330"/>
          </a:xfrm>
          <a:prstGeom prst="rect">
            <a:avLst/>
          </a:prstGeom>
          <a:noFill/>
        </p:spPr>
        <p:txBody>
          <a:bodyPr wrap="square" rtlCol="0">
            <a:spAutoFit/>
          </a:bodyPr>
          <a:lstStyle/>
          <a:p>
            <a:r>
              <a:rPr lang="en-US" dirty="0">
                <a:solidFill>
                  <a:schemeClr val="tx2"/>
                </a:solidFill>
              </a:rPr>
              <a:t>Container orchestration is the automated process of managing and scheduling the deployment, scaling, and networking of containers. It involves using tools and platforms to efficiently handle the lifecycle of containers in a distributed environment, ensuring high availability, reliability, and performance.</a:t>
            </a:r>
          </a:p>
        </p:txBody>
      </p:sp>
    </p:spTree>
    <p:extLst>
      <p:ext uri="{BB962C8B-B14F-4D97-AF65-F5344CB8AC3E}">
        <p14:creationId xmlns:p14="http://schemas.microsoft.com/office/powerpoint/2010/main" val="254317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2142C-FD44-AC9A-0838-1ED5EAA2437E}"/>
              </a:ext>
            </a:extLst>
          </p:cNvPr>
          <p:cNvSpPr>
            <a:spLocks noGrp="1"/>
          </p:cNvSpPr>
          <p:nvPr>
            <p:ph idx="1"/>
          </p:nvPr>
        </p:nvSpPr>
        <p:spPr>
          <a:xfrm>
            <a:off x="595256" y="4329685"/>
            <a:ext cx="7743526" cy="1600200"/>
          </a:xfrm>
        </p:spPr>
        <p:txBody>
          <a:bodyPr/>
          <a:lstStyle/>
          <a:p>
            <a:pPr algn="l"/>
            <a:r>
              <a:rPr lang="en-US" sz="1800" b="0" i="0" u="none" strike="noStrike" baseline="0" dirty="0">
                <a:latin typeface="Calibri" panose="020F0502020204030204" pitchFamily="34" charset="0"/>
              </a:rPr>
              <a:t>There are different container orchestration solutions out there today – such as</a:t>
            </a:r>
          </a:p>
          <a:p>
            <a:pPr algn="l"/>
            <a:r>
              <a:rPr lang="en-US" sz="1800" b="0" i="0" u="none" strike="noStrike" baseline="0" dirty="0">
                <a:latin typeface="Calibri" panose="020F0502020204030204" pitchFamily="34" charset="0"/>
              </a:rPr>
              <a:t>Docker Swarm, Kubernetes, Mesos and now Nomad to name a few. </a:t>
            </a:r>
          </a:p>
          <a:p>
            <a:pPr algn="l"/>
            <a:r>
              <a:rPr lang="en-US" sz="1800" b="0" i="0" u="none" strike="noStrike" baseline="0" dirty="0">
                <a:latin typeface="Calibri" panose="020F0502020204030204" pitchFamily="34" charset="0"/>
              </a:rPr>
              <a:t>Kubernetes is the most popular of it all and we will focus on Kubernetes.</a:t>
            </a:r>
            <a:endParaRPr lang="en-US" dirty="0"/>
          </a:p>
        </p:txBody>
      </p:sp>
      <p:sp>
        <p:nvSpPr>
          <p:cNvPr id="4" name="Slide Number Placeholder 3">
            <a:extLst>
              <a:ext uri="{FF2B5EF4-FFF2-40B4-BE49-F238E27FC236}">
                <a16:creationId xmlns:a16="http://schemas.microsoft.com/office/drawing/2014/main" id="{961DD224-E7EC-6E4B-1902-4A875FF0F0B2}"/>
              </a:ext>
            </a:extLst>
          </p:cNvPr>
          <p:cNvSpPr>
            <a:spLocks noGrp="1"/>
          </p:cNvSpPr>
          <p:nvPr>
            <p:ph type="sldNum" sz="quarter" idx="12"/>
          </p:nvPr>
        </p:nvSpPr>
        <p:spPr/>
        <p:txBody>
          <a:bodyPr/>
          <a:lstStyle/>
          <a:p>
            <a:fld id="{6F42FDE4-A7DD-41A7-A0A6-9B649FB43336}" type="slidenum">
              <a:rPr kumimoji="0" lang="en-US" smtClean="0"/>
              <a:t>9</a:t>
            </a:fld>
            <a:endParaRPr kumimoji="0" lang="en-US" dirty="0"/>
          </a:p>
        </p:txBody>
      </p:sp>
      <p:pic>
        <p:nvPicPr>
          <p:cNvPr id="8" name="Picture 7">
            <a:extLst>
              <a:ext uri="{FF2B5EF4-FFF2-40B4-BE49-F238E27FC236}">
                <a16:creationId xmlns:a16="http://schemas.microsoft.com/office/drawing/2014/main" id="{D2B4C397-6AAA-2903-5BEA-213FD2455B05}"/>
              </a:ext>
            </a:extLst>
          </p:cNvPr>
          <p:cNvPicPr>
            <a:picLocks noChangeAspect="1"/>
          </p:cNvPicPr>
          <p:nvPr/>
        </p:nvPicPr>
        <p:blipFill>
          <a:blip r:embed="rId2"/>
          <a:stretch>
            <a:fillRect/>
          </a:stretch>
        </p:blipFill>
        <p:spPr>
          <a:xfrm>
            <a:off x="1460310" y="1366103"/>
            <a:ext cx="8543499" cy="2324424"/>
          </a:xfrm>
          <a:prstGeom prst="rect">
            <a:avLst/>
          </a:prstGeom>
        </p:spPr>
      </p:pic>
      <p:pic>
        <p:nvPicPr>
          <p:cNvPr id="10" name="Picture 9">
            <a:extLst>
              <a:ext uri="{FF2B5EF4-FFF2-40B4-BE49-F238E27FC236}">
                <a16:creationId xmlns:a16="http://schemas.microsoft.com/office/drawing/2014/main" id="{7F67F0EA-3885-9D0F-278B-7EBDD60E3A77}"/>
              </a:ext>
            </a:extLst>
          </p:cNvPr>
          <p:cNvPicPr>
            <a:picLocks noChangeAspect="1"/>
          </p:cNvPicPr>
          <p:nvPr/>
        </p:nvPicPr>
        <p:blipFill>
          <a:blip r:embed="rId3"/>
          <a:stretch>
            <a:fillRect/>
          </a:stretch>
        </p:blipFill>
        <p:spPr>
          <a:xfrm>
            <a:off x="8899369" y="4119882"/>
            <a:ext cx="1800476" cy="1810003"/>
          </a:xfrm>
          <a:prstGeom prst="rect">
            <a:avLst/>
          </a:prstGeom>
        </p:spPr>
      </p:pic>
    </p:spTree>
    <p:extLst>
      <p:ext uri="{BB962C8B-B14F-4D97-AF65-F5344CB8AC3E}">
        <p14:creationId xmlns:p14="http://schemas.microsoft.com/office/powerpoint/2010/main" val="1248852141"/>
      </p:ext>
    </p:extLst>
  </p:cSld>
  <p:clrMapOvr>
    <a:masterClrMapping/>
  </p:clrMapOvr>
</p:sld>
</file>

<file path=ppt/theme/theme1.xml><?xml version="1.0" encoding="utf-8"?>
<a:theme xmlns:a="http://schemas.openxmlformats.org/drawingml/2006/main" name="PPT_Template_Blue_103116">
  <a:themeElements>
    <a:clrScheme name="Custom 28">
      <a:dk1>
        <a:srgbClr val="505E78"/>
      </a:dk1>
      <a:lt1>
        <a:srgbClr val="FFFFFF"/>
      </a:lt1>
      <a:dk2>
        <a:srgbClr val="41526D"/>
      </a:dk2>
      <a:lt2>
        <a:srgbClr val="DEE1E5"/>
      </a:lt2>
      <a:accent1>
        <a:srgbClr val="0052CC"/>
      </a:accent1>
      <a:accent2>
        <a:srgbClr val="4C99FF"/>
      </a:accent2>
      <a:accent3>
        <a:srgbClr val="FE5530"/>
      </a:accent3>
      <a:accent4>
        <a:srgbClr val="6553C0"/>
      </a:accent4>
      <a:accent5>
        <a:srgbClr val="35B27E"/>
      </a:accent5>
      <a:accent6>
        <a:srgbClr val="FF991F"/>
      </a:accent6>
      <a:hlink>
        <a:srgbClr val="FF8B00"/>
      </a:hlink>
      <a:folHlink>
        <a:srgbClr val="0646A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ln>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Medline PowerPoint Presentation Template" id="{995355B2-0812-9E4C-9D94-5CD3D8776211}" vid="{B8E90A8F-17C2-0F41-9B7F-EE6979B70CC2}"/>
    </a:ext>
  </a:extLst>
</a:theme>
</file>

<file path=ppt/theme/theme2.xml><?xml version="1.0" encoding="utf-8"?>
<a:theme xmlns:a="http://schemas.openxmlformats.org/drawingml/2006/main" name="Custom Design">
  <a:themeElements>
    <a:clrScheme name="Custom 29">
      <a:dk1>
        <a:srgbClr val="505E78"/>
      </a:dk1>
      <a:lt1>
        <a:srgbClr val="FFFFFF"/>
      </a:lt1>
      <a:dk2>
        <a:srgbClr val="41526D"/>
      </a:dk2>
      <a:lt2>
        <a:srgbClr val="DEE1E5"/>
      </a:lt2>
      <a:accent1>
        <a:srgbClr val="0052CC"/>
      </a:accent1>
      <a:accent2>
        <a:srgbClr val="4C99FF"/>
      </a:accent2>
      <a:accent3>
        <a:srgbClr val="FE5530"/>
      </a:accent3>
      <a:accent4>
        <a:srgbClr val="6553C0"/>
      </a:accent4>
      <a:accent5>
        <a:srgbClr val="35B27E"/>
      </a:accent5>
      <a:accent6>
        <a:srgbClr val="FF991F"/>
      </a:accent6>
      <a:hlink>
        <a:srgbClr val="FF8B00"/>
      </a:hlink>
      <a:folHlink>
        <a:srgbClr val="0646A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dline PowerPoint Presentation Template" id="{995355B2-0812-9E4C-9D94-5CD3D8776211}" vid="{08A9826D-4EC6-E04E-8391-3D6B16D09BFA}"/>
    </a:ext>
  </a:extLst>
</a:theme>
</file>

<file path=ppt/theme/theme3.xml><?xml version="1.0" encoding="utf-8"?>
<a:theme xmlns:a="http://schemas.openxmlformats.org/drawingml/2006/main" name="1_Custom Design">
  <a:themeElements>
    <a:clrScheme name="Custom 12">
      <a:dk1>
        <a:srgbClr val="505E78"/>
      </a:dk1>
      <a:lt1>
        <a:srgbClr val="FFFFFF"/>
      </a:lt1>
      <a:dk2>
        <a:srgbClr val="41526D"/>
      </a:dk2>
      <a:lt2>
        <a:srgbClr val="DEE1E5"/>
      </a:lt2>
      <a:accent1>
        <a:srgbClr val="0052CC"/>
      </a:accent1>
      <a:accent2>
        <a:srgbClr val="4C99FF"/>
      </a:accent2>
      <a:accent3>
        <a:srgbClr val="FE5530"/>
      </a:accent3>
      <a:accent4>
        <a:srgbClr val="6553C0"/>
      </a:accent4>
      <a:accent5>
        <a:srgbClr val="35B27E"/>
      </a:accent5>
      <a:accent6>
        <a:srgbClr val="FFAB00"/>
      </a:accent6>
      <a:hlink>
        <a:srgbClr val="FF8B00"/>
      </a:hlink>
      <a:folHlink>
        <a:srgbClr val="0646A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dline PowerPoint Presentation Template" id="{995355B2-0812-9E4C-9D94-5CD3D8776211}" vid="{2B4A1979-2AF1-8B4D-99D8-E7051831CB3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492C40EE999C245BD9112B7A634C375" ma:contentTypeVersion="3" ma:contentTypeDescription="Create a new document." ma:contentTypeScope="" ma:versionID="a24a23dbf6752a5e8ebbbd8d7ed658a6">
  <xsd:schema xmlns:xsd="http://www.w3.org/2001/XMLSchema" xmlns:xs="http://www.w3.org/2001/XMLSchema" xmlns:p="http://schemas.microsoft.com/office/2006/metadata/properties" targetNamespace="http://schemas.microsoft.com/office/2006/metadata/properties" ma:root="true" ma:fieldsID="cf75ffb9be35daa797deaae9f330c0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7AB9C9-4CF8-4D3D-A2D0-72F61DC33117}">
  <ds:schemaRefs>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16AE87A-1D65-4031-8614-6BA3D1D95B5B}">
  <ds:schemaRefs>
    <ds:schemaRef ds:uri="http://schemas.microsoft.com/sharepoint/v3/contenttype/forms"/>
  </ds:schemaRefs>
</ds:datastoreItem>
</file>

<file path=customXml/itemProps3.xml><?xml version="1.0" encoding="utf-8"?>
<ds:datastoreItem xmlns:ds="http://schemas.openxmlformats.org/officeDocument/2006/customXml" ds:itemID="{6C08505E-881E-45B8-82E5-96126889DC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 Template</Template>
  <TotalTime>9759</TotalTime>
  <Words>1720</Words>
  <Application>Microsoft Office PowerPoint</Application>
  <PresentationFormat>Widescreen</PresentationFormat>
  <Paragraphs>125</Paragraphs>
  <Slides>20</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Calibri</vt:lpstr>
      <vt:lpstr>Lucida Grande</vt:lpstr>
      <vt:lpstr>Verdana</vt:lpstr>
      <vt:lpstr>Wingdings</vt:lpstr>
      <vt:lpstr>PPT_Template_Blue_103116</vt:lpstr>
      <vt:lpstr>Custom Design</vt:lpstr>
      <vt:lpstr>1_Custom Design</vt:lpstr>
      <vt:lpstr>Kubernetes Session  By : Viresh Rawool</vt:lpstr>
      <vt:lpstr>Agenda</vt:lpstr>
      <vt:lpstr>Introduction to Container</vt:lpstr>
      <vt:lpstr>Problems while Deploying on TEST and PROD.</vt:lpstr>
      <vt:lpstr>Solution : Images</vt:lpstr>
      <vt:lpstr>Containers</vt:lpstr>
      <vt:lpstr>Refresh on docker:</vt:lpstr>
      <vt:lpstr>What is Container Orchestration?</vt:lpstr>
      <vt:lpstr>PowerPoint Presentation</vt:lpstr>
      <vt:lpstr>Kubernetes </vt:lpstr>
      <vt:lpstr>PowerPoint Presentation</vt:lpstr>
      <vt:lpstr>PowerPoint Presentation</vt:lpstr>
      <vt:lpstr>Nodes</vt:lpstr>
      <vt:lpstr>Control Plane</vt:lpstr>
      <vt:lpstr>PowerPoint Presentation</vt:lpstr>
      <vt:lpstr>PowerPoint Presentation</vt:lpstr>
      <vt:lpstr>Pods </vt:lpstr>
      <vt:lpstr>PowerPoint Presentation</vt:lpstr>
      <vt:lpstr>Demo</vt:lpstr>
      <vt:lpstr>PowerPoint Presentation</vt:lpstr>
    </vt:vector>
  </TitlesOfParts>
  <Company>Medline Industries,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ProjectKickoffSampleTemplate</dc:title>
  <dc:creator>Rajan, Pulakeshi</dc:creator>
  <cp:lastModifiedBy>Rawool, Viresh</cp:lastModifiedBy>
  <cp:revision>75</cp:revision>
  <cp:lastPrinted>2019-05-01T17:41:36Z</cp:lastPrinted>
  <dcterms:created xsi:type="dcterms:W3CDTF">2019-09-05T10:07:16Z</dcterms:created>
  <dcterms:modified xsi:type="dcterms:W3CDTF">2024-07-12T12:51:29Z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0x0101003492C40EE999C245BD9112B7A634C375</vt:lpwstr>
  </property>
  <property fmtid="{D5CDD505-2E9C-101B-9397-08002B2CF9AE}" pid="3" name="sfp_ProductDivision">
    <vt:lpwstr>377;#Marketing|8ef7ea16-a045-4fba-a94d-6420cca00f90</vt:lpwstr>
  </property>
  <property fmtid="{D5CDD505-2E9C-101B-9397-08002B2CF9AE}" pid="4" name="sfp_SalesMaterialType">
    <vt:lpwstr>272;#Template|52a891a3-cf79-4222-9add-b452cb2bfea4</vt:lpwstr>
  </property>
  <property fmtid="{D5CDD505-2E9C-101B-9397-08002B2CF9AE}" pid="5" name="sfp_Manufacturer">
    <vt:lpwstr/>
  </property>
  <property fmtid="{D5CDD505-2E9C-101B-9397-08002B2CF9AE}" pid="6" name="sfp_ProductCategory">
    <vt:lpwstr/>
  </property>
  <property fmtid="{D5CDD505-2E9C-101B-9397-08002B2CF9AE}" pid="7" name="sfp_OnPromo">
    <vt:lpwstr/>
  </property>
  <property fmtid="{D5CDD505-2E9C-101B-9397-08002B2CF9AE}" pid="8" name="sfp_Salesforce">
    <vt:lpwstr>2;#Acute Care|44b95428-07cf-49d9-916d-6b79bfc2f458;#157;#Ambulatory Surgery|0c4f2e46-a5f8-4345-b65e-6ef8fa2ad8e0;#371;#Corporate|5351adfe-9b61-4fcc-ab59-bc28d1a87814;#164;#Education and Research|4df622ea-8c77-462c-b8ca-04b98f6836a4;#155;#Physician Office|</vt:lpwstr>
  </property>
  <property fmtid="{D5CDD505-2E9C-101B-9397-08002B2CF9AE}" pid="9" name="TitusGUID">
    <vt:lpwstr>b5823d83-414b-471b-bdfc-60db7b5cb8f9</vt:lpwstr>
  </property>
  <property fmtid="{D5CDD505-2E9C-101B-9397-08002B2CF9AE}" pid="10" name="Tags">
    <vt:lpwstr>3 years</vt:lpwstr>
  </property>
  <property fmtid="{D5CDD505-2E9C-101B-9397-08002B2CF9AE}" pid="11" name="Retention">
    <vt:lpwstr>3</vt:lpwstr>
  </property>
</Properties>
</file>