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38" r:id="rId2"/>
    <p:sldId id="410" r:id="rId3"/>
    <p:sldId id="439" r:id="rId4"/>
    <p:sldId id="282" r:id="rId5"/>
    <p:sldId id="283" r:id="rId6"/>
    <p:sldId id="284" r:id="rId7"/>
    <p:sldId id="285" r:id="rId8"/>
    <p:sldId id="286" r:id="rId9"/>
    <p:sldId id="287" r:id="rId10"/>
    <p:sldId id="288" r:id="rId11"/>
    <p:sldId id="289" r:id="rId12"/>
    <p:sldId id="290" r:id="rId13"/>
    <p:sldId id="291" r:id="rId14"/>
    <p:sldId id="293" r:id="rId15"/>
    <p:sldId id="307" r:id="rId16"/>
    <p:sldId id="308" r:id="rId17"/>
    <p:sldId id="309" r:id="rId18"/>
    <p:sldId id="310" r:id="rId19"/>
    <p:sldId id="311" r:id="rId20"/>
    <p:sldId id="312" r:id="rId21"/>
    <p:sldId id="294" r:id="rId22"/>
    <p:sldId id="313" r:id="rId23"/>
    <p:sldId id="314" r:id="rId24"/>
    <p:sldId id="315" r:id="rId25"/>
    <p:sldId id="316" r:id="rId26"/>
    <p:sldId id="317" r:id="rId27"/>
    <p:sldId id="292" r:id="rId28"/>
    <p:sldId id="295" r:id="rId29"/>
    <p:sldId id="296" r:id="rId30"/>
    <p:sldId id="318" r:id="rId31"/>
    <p:sldId id="319" r:id="rId32"/>
    <p:sldId id="320" r:id="rId33"/>
    <p:sldId id="321" r:id="rId34"/>
    <p:sldId id="322" r:id="rId35"/>
    <p:sldId id="323" r:id="rId36"/>
    <p:sldId id="324" r:id="rId37"/>
    <p:sldId id="297" r:id="rId38"/>
    <p:sldId id="325" r:id="rId39"/>
    <p:sldId id="326" r:id="rId40"/>
    <p:sldId id="327" r:id="rId41"/>
    <p:sldId id="328" r:id="rId42"/>
    <p:sldId id="329" r:id="rId43"/>
    <p:sldId id="331" r:id="rId44"/>
    <p:sldId id="333" r:id="rId45"/>
    <p:sldId id="332" r:id="rId46"/>
    <p:sldId id="334" r:id="rId47"/>
    <p:sldId id="335" r:id="rId48"/>
    <p:sldId id="330" r:id="rId49"/>
    <p:sldId id="336" r:id="rId50"/>
    <p:sldId id="33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3767" autoAdjust="0"/>
  </p:normalViewPr>
  <p:slideViewPr>
    <p:cSldViewPr snapToGrid="0">
      <p:cViewPr varScale="1">
        <p:scale>
          <a:sx n="62" d="100"/>
          <a:sy n="62" d="100"/>
        </p:scale>
        <p:origin x="660"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slide" Target="../slides/slide15.xml"/><Relationship Id="rId7" Type="http://schemas.openxmlformats.org/officeDocument/2006/relationships/slide" Target="../slides/slide45.xml"/><Relationship Id="rId2" Type="http://schemas.openxmlformats.org/officeDocument/2006/relationships/slide" Target="../slides/slide10.xml"/><Relationship Id="rId1" Type="http://schemas.openxmlformats.org/officeDocument/2006/relationships/slide" Target="../slides/slide4.xml"/><Relationship Id="rId6" Type="http://schemas.openxmlformats.org/officeDocument/2006/relationships/slide" Target="../slides/slide37.xml"/><Relationship Id="rId5" Type="http://schemas.openxmlformats.org/officeDocument/2006/relationships/slide" Target="../slides/slide29.xml"/><Relationship Id="rId4" Type="http://schemas.openxmlformats.org/officeDocument/2006/relationships/slide" Target="../slides/slide21.xml"/></Relationships>
</file>

<file path=ppt/diagrams/_rels/data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svg"/></Relationships>
</file>

<file path=ppt/diagrams/_rels/data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1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12.svg"/><Relationship Id="rId4" Type="http://schemas.openxmlformats.org/officeDocument/2006/relationships/image" Target="../media/image36.svg"/><Relationship Id="rId9" Type="http://schemas.openxmlformats.org/officeDocument/2006/relationships/image" Target="../media/image11.png"/></Relationships>
</file>

<file path=ppt/diagrams/_rels/data1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22.svg"/><Relationship Id="rId11" Type="http://schemas.openxmlformats.org/officeDocument/2006/relationships/image" Target="../media/image50.png"/><Relationship Id="rId5" Type="http://schemas.openxmlformats.org/officeDocument/2006/relationships/image" Target="../media/image21.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_rels/data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14.svg"/></Relationships>
</file>

<file path=ppt/diagrams/_rels/data1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1.svg"/><Relationship Id="rId9" Type="http://schemas.openxmlformats.org/officeDocument/2006/relationships/image" Target="../media/image57.png"/></Relationships>
</file>

<file path=ppt/diagrams/_rels/data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24.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12.svg"/><Relationship Id="rId4" Type="http://schemas.openxmlformats.org/officeDocument/2006/relationships/image" Target="../media/image36.svg"/><Relationship Id="rId9" Type="http://schemas.openxmlformats.org/officeDocument/2006/relationships/image" Target="../media/image11.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22.svg"/><Relationship Id="rId11" Type="http://schemas.openxmlformats.org/officeDocument/2006/relationships/image" Target="../media/image50.png"/><Relationship Id="rId5" Type="http://schemas.openxmlformats.org/officeDocument/2006/relationships/image" Target="../media/image21.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_rels/drawing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14.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1.svg"/><Relationship Id="rId9" Type="http://schemas.openxmlformats.org/officeDocument/2006/relationships/image" Target="../media/image57.png"/></Relationships>
</file>

<file path=ppt/diagrams/_rels/drawing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24.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10BAE-208B-417E-9D72-B9A41A503925}"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DB74507-44B7-4B1A-A1D5-9DCFC0C45320}">
      <dgm:prSet/>
      <dgm:spPr/>
      <dgm:t>
        <a:bodyPr/>
        <a:lstStyle/>
        <a:p>
          <a:r>
            <a:rPr lang="en-US" dirty="0">
              <a:hlinkClick xmlns:r="http://schemas.openxmlformats.org/officeDocument/2006/relationships" r:id="rId1" action="ppaction://hlinksldjump"/>
            </a:rPr>
            <a:t>Heroku Introduction : Architecture and design</a:t>
          </a:r>
          <a:endParaRPr lang="en-US" dirty="0"/>
        </a:p>
      </dgm:t>
    </dgm:pt>
    <dgm:pt modelId="{2BE10D53-B291-4246-B19D-AEAAA98739DC}" type="parTrans" cxnId="{B6277114-ADEC-4049-B6E6-8D9729ED1F73}">
      <dgm:prSet/>
      <dgm:spPr/>
      <dgm:t>
        <a:bodyPr/>
        <a:lstStyle/>
        <a:p>
          <a:endParaRPr lang="en-US"/>
        </a:p>
      </dgm:t>
    </dgm:pt>
    <dgm:pt modelId="{90AD8671-0380-4CED-BA11-2B87BBCC47FF}" type="sibTrans" cxnId="{B6277114-ADEC-4049-B6E6-8D9729ED1F73}">
      <dgm:prSet/>
      <dgm:spPr/>
      <dgm:t>
        <a:bodyPr/>
        <a:lstStyle/>
        <a:p>
          <a:endParaRPr lang="en-US"/>
        </a:p>
      </dgm:t>
    </dgm:pt>
    <dgm:pt modelId="{2AA76579-E29D-43C2-81F5-19875E137623}">
      <dgm:prSet/>
      <dgm:spPr/>
      <dgm:t>
        <a:bodyPr/>
        <a:lstStyle/>
        <a:p>
          <a:r>
            <a:rPr lang="en-US" dirty="0">
              <a:hlinkClick xmlns:r="http://schemas.openxmlformats.org/officeDocument/2006/relationships" r:id="rId2" action="ppaction://hlinksldjump"/>
            </a:rPr>
            <a:t>Heroku Understanding Application Deployment</a:t>
          </a:r>
          <a:endParaRPr lang="en-US" dirty="0"/>
        </a:p>
      </dgm:t>
    </dgm:pt>
    <dgm:pt modelId="{2847CEC6-FEC8-405C-9EA0-E24952682A9F}" type="parTrans" cxnId="{65ADF2D4-FE64-445F-B099-F03963B4EA5F}">
      <dgm:prSet/>
      <dgm:spPr/>
      <dgm:t>
        <a:bodyPr/>
        <a:lstStyle/>
        <a:p>
          <a:endParaRPr lang="en-US"/>
        </a:p>
      </dgm:t>
    </dgm:pt>
    <dgm:pt modelId="{5975E824-67D1-415D-86C7-6838C9BC027E}" type="sibTrans" cxnId="{65ADF2D4-FE64-445F-B099-F03963B4EA5F}">
      <dgm:prSet/>
      <dgm:spPr/>
      <dgm:t>
        <a:bodyPr/>
        <a:lstStyle/>
        <a:p>
          <a:endParaRPr lang="en-US"/>
        </a:p>
      </dgm:t>
    </dgm:pt>
    <dgm:pt modelId="{EA58B6D8-F522-43E3-8C08-863C3B622A96}">
      <dgm:prSet/>
      <dgm:spPr/>
      <dgm:t>
        <a:bodyPr/>
        <a:lstStyle/>
        <a:p>
          <a:r>
            <a:rPr lang="en-US" dirty="0"/>
            <a:t>Heroku Build Application</a:t>
          </a:r>
        </a:p>
      </dgm:t>
    </dgm:pt>
    <dgm:pt modelId="{1DBB833D-0C3F-4AC0-8EDF-7F291474DED2}" type="parTrans" cxnId="{597CB7F7-D4C0-47F4-B0A7-FDA3269AA6B8}">
      <dgm:prSet/>
      <dgm:spPr/>
      <dgm:t>
        <a:bodyPr/>
        <a:lstStyle/>
        <a:p>
          <a:endParaRPr lang="en-US"/>
        </a:p>
      </dgm:t>
    </dgm:pt>
    <dgm:pt modelId="{A1CDF5A9-A125-4E6A-899D-9854FB8D3633}" type="sibTrans" cxnId="{597CB7F7-D4C0-47F4-B0A7-FDA3269AA6B8}">
      <dgm:prSet/>
      <dgm:spPr/>
      <dgm:t>
        <a:bodyPr/>
        <a:lstStyle/>
        <a:p>
          <a:endParaRPr lang="en-US"/>
        </a:p>
      </dgm:t>
    </dgm:pt>
    <dgm:pt modelId="{35815E68-7F45-4409-BBBB-3BAE74D78E1A}">
      <dgm:prSet/>
      <dgm:spPr/>
      <dgm:t>
        <a:bodyPr/>
        <a:lstStyle/>
        <a:p>
          <a:r>
            <a:rPr lang="en-US"/>
            <a:t>Heroku run Application</a:t>
          </a:r>
        </a:p>
      </dgm:t>
    </dgm:pt>
    <dgm:pt modelId="{4D6DCFCC-5976-4D02-9073-64BF2C5320F7}" type="parTrans" cxnId="{FE0F5549-69C9-4ADD-9434-94F6107D3BCD}">
      <dgm:prSet/>
      <dgm:spPr/>
      <dgm:t>
        <a:bodyPr/>
        <a:lstStyle/>
        <a:p>
          <a:endParaRPr lang="en-US"/>
        </a:p>
      </dgm:t>
    </dgm:pt>
    <dgm:pt modelId="{C7F138CD-2ACA-4C78-A014-BFCECAD0ED86}" type="sibTrans" cxnId="{FE0F5549-69C9-4ADD-9434-94F6107D3BCD}">
      <dgm:prSet/>
      <dgm:spPr/>
      <dgm:t>
        <a:bodyPr/>
        <a:lstStyle/>
        <a:p>
          <a:endParaRPr lang="en-US"/>
        </a:p>
      </dgm:t>
    </dgm:pt>
    <dgm:pt modelId="{C7F5F1E9-4EC2-4AC7-8B81-D4D4F19C5443}">
      <dgm:prSet/>
      <dgm:spPr/>
      <dgm:t>
        <a:bodyPr/>
        <a:lstStyle/>
        <a:p>
          <a:r>
            <a:rPr lang="en-US" dirty="0">
              <a:hlinkClick xmlns:r="http://schemas.openxmlformats.org/officeDocument/2006/relationships" r:id="rId3" action="ppaction://hlinksldjump"/>
            </a:rPr>
            <a:t>Heroku </a:t>
          </a:r>
          <a:r>
            <a:rPr lang="en-US" dirty="0" err="1">
              <a:hlinkClick xmlns:r="http://schemas.openxmlformats.org/officeDocument/2006/relationships" r:id="rId3" action="ppaction://hlinksldjump"/>
            </a:rPr>
            <a:t>BuildPack</a:t>
          </a:r>
          <a:endParaRPr lang="en-US" dirty="0"/>
        </a:p>
      </dgm:t>
    </dgm:pt>
    <dgm:pt modelId="{8DC6B38A-489F-485C-A4A9-16BF77799E7B}" type="parTrans" cxnId="{E47CBE45-8705-4664-80C3-75BEC7DBFFC2}">
      <dgm:prSet/>
      <dgm:spPr/>
      <dgm:t>
        <a:bodyPr/>
        <a:lstStyle/>
        <a:p>
          <a:endParaRPr lang="en-US"/>
        </a:p>
      </dgm:t>
    </dgm:pt>
    <dgm:pt modelId="{8D916FFB-7950-4361-8491-9E5B6D4DC275}" type="sibTrans" cxnId="{E47CBE45-8705-4664-80C3-75BEC7DBFFC2}">
      <dgm:prSet/>
      <dgm:spPr/>
      <dgm:t>
        <a:bodyPr/>
        <a:lstStyle/>
        <a:p>
          <a:endParaRPr lang="en-US"/>
        </a:p>
      </dgm:t>
    </dgm:pt>
    <dgm:pt modelId="{69DD7E58-DCA5-4C84-8CDE-14FF21383DF4}">
      <dgm:prSet/>
      <dgm:spPr/>
      <dgm:t>
        <a:bodyPr/>
        <a:lstStyle/>
        <a:p>
          <a:r>
            <a:rPr lang="en-US" dirty="0">
              <a:hlinkClick xmlns:r="http://schemas.openxmlformats.org/officeDocument/2006/relationships" r:id="rId4" action="ppaction://hlinksldjump"/>
            </a:rPr>
            <a:t>Heroku Slug</a:t>
          </a:r>
          <a:endParaRPr lang="en-US" dirty="0"/>
        </a:p>
      </dgm:t>
    </dgm:pt>
    <dgm:pt modelId="{68C464DA-F4A5-4D64-A6EE-CFE99005FDA0}" type="parTrans" cxnId="{3579ECEA-F690-4A32-B12E-ABF5BA986534}">
      <dgm:prSet/>
      <dgm:spPr/>
      <dgm:t>
        <a:bodyPr/>
        <a:lstStyle/>
        <a:p>
          <a:endParaRPr lang="en-US"/>
        </a:p>
      </dgm:t>
    </dgm:pt>
    <dgm:pt modelId="{5A03B946-2C64-4A4F-8353-4B53AC9180B9}" type="sibTrans" cxnId="{3579ECEA-F690-4A32-B12E-ABF5BA986534}">
      <dgm:prSet/>
      <dgm:spPr/>
      <dgm:t>
        <a:bodyPr/>
        <a:lstStyle/>
        <a:p>
          <a:endParaRPr lang="en-US"/>
        </a:p>
      </dgm:t>
    </dgm:pt>
    <dgm:pt modelId="{8900A27D-9DA7-4473-8109-844A83F074D9}">
      <dgm:prSet/>
      <dgm:spPr/>
      <dgm:t>
        <a:bodyPr/>
        <a:lstStyle/>
        <a:p>
          <a:r>
            <a:rPr lang="en-US" dirty="0">
              <a:hlinkClick xmlns:r="http://schemas.openxmlformats.org/officeDocument/2006/relationships" r:id="rId5" action="ppaction://hlinksldjump"/>
            </a:rPr>
            <a:t>Heroku Dyno</a:t>
          </a:r>
          <a:endParaRPr lang="en-US" dirty="0"/>
        </a:p>
      </dgm:t>
    </dgm:pt>
    <dgm:pt modelId="{A606512A-4E58-4BE5-AE7A-B78076F6CB54}" type="parTrans" cxnId="{03F007D1-1BDC-4D5A-AFD7-AC6D73058E7B}">
      <dgm:prSet/>
      <dgm:spPr/>
      <dgm:t>
        <a:bodyPr/>
        <a:lstStyle/>
        <a:p>
          <a:endParaRPr lang="en-US"/>
        </a:p>
      </dgm:t>
    </dgm:pt>
    <dgm:pt modelId="{3B82D9B9-C760-41A0-A12C-72C9DCA00515}" type="sibTrans" cxnId="{03F007D1-1BDC-4D5A-AFD7-AC6D73058E7B}">
      <dgm:prSet/>
      <dgm:spPr/>
      <dgm:t>
        <a:bodyPr/>
        <a:lstStyle/>
        <a:p>
          <a:endParaRPr lang="en-US"/>
        </a:p>
      </dgm:t>
    </dgm:pt>
    <dgm:pt modelId="{E8BAD5FF-FB26-4BAF-812E-3A2E03D3517D}">
      <dgm:prSet/>
      <dgm:spPr/>
      <dgm:t>
        <a:bodyPr/>
        <a:lstStyle/>
        <a:p>
          <a:r>
            <a:rPr lang="en-US" dirty="0">
              <a:hlinkClick xmlns:r="http://schemas.openxmlformats.org/officeDocument/2006/relationships" r:id="rId6" action="ppaction://hlinksldjump"/>
            </a:rPr>
            <a:t>Heroku Release</a:t>
          </a:r>
          <a:endParaRPr lang="en-US" dirty="0"/>
        </a:p>
      </dgm:t>
    </dgm:pt>
    <dgm:pt modelId="{F8B3D1E6-88A6-4E47-981C-42E790DD18E2}" type="parTrans" cxnId="{AE6922CD-8A71-49F5-AE42-F0ACFC54CB89}">
      <dgm:prSet/>
      <dgm:spPr/>
      <dgm:t>
        <a:bodyPr/>
        <a:lstStyle/>
        <a:p>
          <a:endParaRPr lang="en-US"/>
        </a:p>
      </dgm:t>
    </dgm:pt>
    <dgm:pt modelId="{6FADE1A3-57B3-4AB7-813B-167B3FCBCAAD}" type="sibTrans" cxnId="{AE6922CD-8A71-49F5-AE42-F0ACFC54CB89}">
      <dgm:prSet/>
      <dgm:spPr/>
      <dgm:t>
        <a:bodyPr/>
        <a:lstStyle/>
        <a:p>
          <a:endParaRPr lang="en-US"/>
        </a:p>
      </dgm:t>
    </dgm:pt>
    <dgm:pt modelId="{2172D062-18F1-4C0B-A71F-799EA31BE7BF}">
      <dgm:prSet/>
      <dgm:spPr/>
      <dgm:t>
        <a:bodyPr/>
        <a:lstStyle/>
        <a:p>
          <a:r>
            <a:rPr lang="en-US" dirty="0">
              <a:hlinkClick xmlns:r="http://schemas.openxmlformats.org/officeDocument/2006/relationships" r:id="rId7" action="ppaction://hlinksldjump"/>
            </a:rPr>
            <a:t>Heroku Ci-CD</a:t>
          </a:r>
          <a:endParaRPr lang="en-US" dirty="0"/>
        </a:p>
      </dgm:t>
    </dgm:pt>
    <dgm:pt modelId="{AD61668C-B7B4-4C7A-A3F5-4C4DF4E6BE0D}" type="parTrans" cxnId="{4F61C138-3C9B-4E66-B774-97719FD84E28}">
      <dgm:prSet/>
      <dgm:spPr/>
      <dgm:t>
        <a:bodyPr/>
        <a:lstStyle/>
        <a:p>
          <a:endParaRPr lang="en-US"/>
        </a:p>
      </dgm:t>
    </dgm:pt>
    <dgm:pt modelId="{8A75B0CD-25E9-4A74-9D65-30760EC299CF}" type="sibTrans" cxnId="{4F61C138-3C9B-4E66-B774-97719FD84E28}">
      <dgm:prSet/>
      <dgm:spPr/>
      <dgm:t>
        <a:bodyPr/>
        <a:lstStyle/>
        <a:p>
          <a:endParaRPr lang="en-US"/>
        </a:p>
      </dgm:t>
    </dgm:pt>
    <dgm:pt modelId="{E047B820-1228-4282-B424-E422334C7150}">
      <dgm:prSet/>
      <dgm:spPr/>
      <dgm:t>
        <a:bodyPr/>
        <a:lstStyle/>
        <a:p>
          <a:r>
            <a:rPr lang="en-US" dirty="0">
              <a:hlinkClick xmlns:r="http://schemas.openxmlformats.org/officeDocument/2006/relationships" r:id="" action="ppaction://noaction"/>
            </a:rPr>
            <a:t>Heroku Redis</a:t>
          </a:r>
          <a:endParaRPr lang="en-US" dirty="0"/>
        </a:p>
      </dgm:t>
    </dgm:pt>
    <dgm:pt modelId="{F3297A92-FB52-46F3-9A9F-20389E5EA178}" type="parTrans" cxnId="{A08C77DD-D2D8-44B8-BF6A-CD6FE174E783}">
      <dgm:prSet/>
      <dgm:spPr/>
      <dgm:t>
        <a:bodyPr/>
        <a:lstStyle/>
        <a:p>
          <a:endParaRPr lang="en-US"/>
        </a:p>
      </dgm:t>
    </dgm:pt>
    <dgm:pt modelId="{44EA70A4-7E9A-4016-AFBF-A1AEE666A361}" type="sibTrans" cxnId="{A08C77DD-D2D8-44B8-BF6A-CD6FE174E783}">
      <dgm:prSet/>
      <dgm:spPr/>
      <dgm:t>
        <a:bodyPr/>
        <a:lstStyle/>
        <a:p>
          <a:endParaRPr lang="en-US"/>
        </a:p>
      </dgm:t>
    </dgm:pt>
    <dgm:pt modelId="{08AA22C0-FF3C-4EBD-9CF6-702F4D53DB56}">
      <dgm:prSet/>
      <dgm:spPr/>
      <dgm:t>
        <a:bodyPr/>
        <a:lstStyle/>
        <a:p>
          <a:r>
            <a:rPr lang="en-US" dirty="0">
              <a:hlinkClick xmlns:r="http://schemas.openxmlformats.org/officeDocument/2006/relationships" r:id="" action="ppaction://noaction"/>
            </a:rPr>
            <a:t>Heroku Security</a:t>
          </a:r>
          <a:endParaRPr lang="en-US" dirty="0"/>
        </a:p>
      </dgm:t>
    </dgm:pt>
    <dgm:pt modelId="{C99C3148-F2EF-4A61-8928-5551A4BD39E2}" type="parTrans" cxnId="{DD51F819-F985-4249-9ECE-658B689ADF23}">
      <dgm:prSet/>
      <dgm:spPr/>
      <dgm:t>
        <a:bodyPr/>
        <a:lstStyle/>
        <a:p>
          <a:endParaRPr lang="en-US"/>
        </a:p>
      </dgm:t>
    </dgm:pt>
    <dgm:pt modelId="{2AE21774-589C-4F3D-892F-27CEAC5A3FE7}" type="sibTrans" cxnId="{DD51F819-F985-4249-9ECE-658B689ADF23}">
      <dgm:prSet/>
      <dgm:spPr/>
      <dgm:t>
        <a:bodyPr/>
        <a:lstStyle/>
        <a:p>
          <a:endParaRPr lang="en-US"/>
        </a:p>
      </dgm:t>
    </dgm:pt>
    <dgm:pt modelId="{97C7A58B-1F82-402B-A983-C1DAB52A35AD}">
      <dgm:prSet/>
      <dgm:spPr/>
      <dgm:t>
        <a:bodyPr/>
        <a:lstStyle/>
        <a:p>
          <a:r>
            <a:rPr lang="en-US" dirty="0">
              <a:hlinkClick xmlns:r="http://schemas.openxmlformats.org/officeDocument/2006/relationships" r:id="" action="ppaction://noaction"/>
            </a:rPr>
            <a:t>Heroku Salesforce Integration</a:t>
          </a:r>
          <a:endParaRPr lang="en-US" dirty="0"/>
        </a:p>
      </dgm:t>
    </dgm:pt>
    <dgm:pt modelId="{A89EAB6E-0B1D-4F96-9EF1-E13DFED5153C}" type="parTrans" cxnId="{FBB1DB8D-3B8B-449B-83A0-53FF61E8201A}">
      <dgm:prSet/>
      <dgm:spPr/>
      <dgm:t>
        <a:bodyPr/>
        <a:lstStyle/>
        <a:p>
          <a:endParaRPr lang="en-US"/>
        </a:p>
      </dgm:t>
    </dgm:pt>
    <dgm:pt modelId="{DCE6BD92-3300-487B-A7AD-9FF1F490B995}" type="sibTrans" cxnId="{FBB1DB8D-3B8B-449B-83A0-53FF61E8201A}">
      <dgm:prSet/>
      <dgm:spPr/>
      <dgm:t>
        <a:bodyPr/>
        <a:lstStyle/>
        <a:p>
          <a:endParaRPr lang="en-US"/>
        </a:p>
      </dgm:t>
    </dgm:pt>
    <dgm:pt modelId="{EA164A66-651F-4A1C-B49E-CE550F7C0A18}">
      <dgm:prSet/>
      <dgm:spPr/>
      <dgm:t>
        <a:bodyPr/>
        <a:lstStyle/>
        <a:p>
          <a:r>
            <a:rPr lang="en-US" dirty="0">
              <a:hlinkClick xmlns:r="http://schemas.openxmlformats.org/officeDocument/2006/relationships" r:id="" action="ppaction://noaction"/>
            </a:rPr>
            <a:t>Heroku Kafka Integration</a:t>
          </a:r>
          <a:endParaRPr lang="en-US" dirty="0"/>
        </a:p>
      </dgm:t>
    </dgm:pt>
    <dgm:pt modelId="{7C644F45-6BB4-44E0-BBD7-89F483C243CE}" type="parTrans" cxnId="{D1D197EE-C61D-4215-B603-A5F15E75BE5C}">
      <dgm:prSet/>
      <dgm:spPr/>
      <dgm:t>
        <a:bodyPr/>
        <a:lstStyle/>
        <a:p>
          <a:endParaRPr lang="en-US"/>
        </a:p>
      </dgm:t>
    </dgm:pt>
    <dgm:pt modelId="{7AD2C1BE-016E-48EB-A1BD-7E16C9BD9B1F}" type="sibTrans" cxnId="{D1D197EE-C61D-4215-B603-A5F15E75BE5C}">
      <dgm:prSet/>
      <dgm:spPr/>
      <dgm:t>
        <a:bodyPr/>
        <a:lstStyle/>
        <a:p>
          <a:endParaRPr lang="en-US"/>
        </a:p>
      </dgm:t>
    </dgm:pt>
    <dgm:pt modelId="{88905431-B5BD-4939-889C-A44B16DFDA60}">
      <dgm:prSet/>
      <dgm:spPr/>
      <dgm:t>
        <a:bodyPr/>
        <a:lstStyle/>
        <a:p>
          <a:r>
            <a:rPr lang="en-US" dirty="0">
              <a:hlinkClick xmlns:r="http://schemas.openxmlformats.org/officeDocument/2006/relationships" r:id="" action="ppaction://noaction"/>
            </a:rPr>
            <a:t>Heroku Troubleshooting and support</a:t>
          </a:r>
          <a:endParaRPr lang="en-US" dirty="0"/>
        </a:p>
      </dgm:t>
    </dgm:pt>
    <dgm:pt modelId="{378A1356-8D35-4BA0-AFAB-7FADAC1A67E2}" type="parTrans" cxnId="{59807D02-DD76-44C0-8FCE-33088CE76C76}">
      <dgm:prSet/>
      <dgm:spPr/>
      <dgm:t>
        <a:bodyPr/>
        <a:lstStyle/>
        <a:p>
          <a:endParaRPr lang="en-US"/>
        </a:p>
      </dgm:t>
    </dgm:pt>
    <dgm:pt modelId="{2A2DE82C-B486-4B84-88FD-FE7F940AEC57}" type="sibTrans" cxnId="{59807D02-DD76-44C0-8FCE-33088CE76C76}">
      <dgm:prSet/>
      <dgm:spPr/>
      <dgm:t>
        <a:bodyPr/>
        <a:lstStyle/>
        <a:p>
          <a:endParaRPr lang="en-US"/>
        </a:p>
      </dgm:t>
    </dgm:pt>
    <dgm:pt modelId="{3AB66DF9-3391-40A4-9416-6709EEC96DE7}">
      <dgm:prSet/>
      <dgm:spPr/>
      <dgm:t>
        <a:bodyPr/>
        <a:lstStyle/>
        <a:p>
          <a:r>
            <a:rPr lang="en-US" dirty="0">
              <a:hlinkClick xmlns:r="http://schemas.openxmlformats.org/officeDocument/2006/relationships" r:id="" action="ppaction://noaction"/>
            </a:rPr>
            <a:t>Heroku monitoring and metric</a:t>
          </a:r>
          <a:endParaRPr lang="en-US" dirty="0"/>
        </a:p>
      </dgm:t>
    </dgm:pt>
    <dgm:pt modelId="{849FB234-4ADC-4108-8AB4-006CF4C369FA}" type="parTrans" cxnId="{2248906D-6215-4DF9-A0E8-8F5176EE703F}">
      <dgm:prSet/>
      <dgm:spPr/>
      <dgm:t>
        <a:bodyPr/>
        <a:lstStyle/>
        <a:p>
          <a:endParaRPr lang="en-US"/>
        </a:p>
      </dgm:t>
    </dgm:pt>
    <dgm:pt modelId="{84AEC2A6-09E5-4B45-84FD-9280C987DEAF}" type="sibTrans" cxnId="{2248906D-6215-4DF9-A0E8-8F5176EE703F}">
      <dgm:prSet/>
      <dgm:spPr/>
      <dgm:t>
        <a:bodyPr/>
        <a:lstStyle/>
        <a:p>
          <a:endParaRPr lang="en-US"/>
        </a:p>
      </dgm:t>
    </dgm:pt>
    <dgm:pt modelId="{023CB59C-E028-4326-A275-ED10F4A86D75}">
      <dgm:prSet/>
      <dgm:spPr/>
      <dgm:t>
        <a:bodyPr/>
        <a:lstStyle/>
        <a:p>
          <a:r>
            <a:rPr lang="en-US" dirty="0">
              <a:hlinkClick xmlns:r="http://schemas.openxmlformats.org/officeDocument/2006/relationships" r:id="" action="ppaction://noaction"/>
            </a:rPr>
            <a:t>Heroku Logging</a:t>
          </a:r>
          <a:endParaRPr lang="en-US" dirty="0"/>
        </a:p>
      </dgm:t>
    </dgm:pt>
    <dgm:pt modelId="{E9AF68AE-F1E0-4462-B4CC-0D2658D8970A}" type="parTrans" cxnId="{980F4679-9DB8-4621-A49C-0B7119185675}">
      <dgm:prSet/>
      <dgm:spPr/>
      <dgm:t>
        <a:bodyPr/>
        <a:lstStyle/>
        <a:p>
          <a:endParaRPr lang="en-US"/>
        </a:p>
      </dgm:t>
    </dgm:pt>
    <dgm:pt modelId="{023AAF84-A442-4315-BF94-B4DDF8B88A16}" type="sibTrans" cxnId="{980F4679-9DB8-4621-A49C-0B7119185675}">
      <dgm:prSet/>
      <dgm:spPr/>
      <dgm:t>
        <a:bodyPr/>
        <a:lstStyle/>
        <a:p>
          <a:endParaRPr lang="en-US"/>
        </a:p>
      </dgm:t>
    </dgm:pt>
    <dgm:pt modelId="{FAF04CC2-346E-4E6D-AC68-D705DED99060}">
      <dgm:prSet/>
      <dgm:spPr/>
      <dgm:t>
        <a:bodyPr/>
        <a:lstStyle/>
        <a:p>
          <a:r>
            <a:rPr lang="en-US" dirty="0">
              <a:hlinkClick xmlns:r="http://schemas.openxmlformats.org/officeDocument/2006/relationships" r:id="" action="ppaction://noaction"/>
            </a:rPr>
            <a:t>Heroku Set up</a:t>
          </a:r>
          <a:endParaRPr lang="en-US" dirty="0"/>
        </a:p>
      </dgm:t>
    </dgm:pt>
    <dgm:pt modelId="{5C3646E0-308B-40E6-A780-82C98C670DA1}" type="parTrans" cxnId="{6049B221-C4A8-4E3C-AB71-C46016E80FAA}">
      <dgm:prSet/>
      <dgm:spPr/>
      <dgm:t>
        <a:bodyPr/>
        <a:lstStyle/>
        <a:p>
          <a:endParaRPr lang="en-US"/>
        </a:p>
      </dgm:t>
    </dgm:pt>
    <dgm:pt modelId="{9623420B-8CBC-4A96-B2D8-D2AB1860F092}" type="sibTrans" cxnId="{6049B221-C4A8-4E3C-AB71-C46016E80FAA}">
      <dgm:prSet/>
      <dgm:spPr/>
      <dgm:t>
        <a:bodyPr/>
        <a:lstStyle/>
        <a:p>
          <a:endParaRPr lang="en-US"/>
        </a:p>
      </dgm:t>
    </dgm:pt>
    <dgm:pt modelId="{F4C8856D-815F-4578-ABA3-CF3619496CB3}">
      <dgm:prSet/>
      <dgm:spPr/>
      <dgm:t>
        <a:bodyPr/>
        <a:lstStyle/>
        <a:p>
          <a:r>
            <a:rPr lang="en-US" dirty="0">
              <a:hlinkClick xmlns:r="http://schemas.openxmlformats.org/officeDocument/2006/relationships" r:id="" action="ppaction://noaction"/>
            </a:rPr>
            <a:t>Heroku </a:t>
          </a:r>
          <a:r>
            <a:rPr lang="en-US" dirty="0" err="1">
              <a:hlinkClick xmlns:r="http://schemas.openxmlformats.org/officeDocument/2006/relationships" r:id="" action="ppaction://noaction"/>
            </a:rPr>
            <a:t>app.json</a:t>
          </a:r>
          <a:endParaRPr lang="en-US" dirty="0"/>
        </a:p>
      </dgm:t>
    </dgm:pt>
    <dgm:pt modelId="{D3A2739F-1E6A-4239-BFA9-2E21F61B7415}" type="parTrans" cxnId="{7268126A-46A9-4404-9401-03C29CB32CEF}">
      <dgm:prSet/>
      <dgm:spPr/>
      <dgm:t>
        <a:bodyPr/>
        <a:lstStyle/>
        <a:p>
          <a:endParaRPr lang="en-US"/>
        </a:p>
      </dgm:t>
    </dgm:pt>
    <dgm:pt modelId="{A7C83E3A-3CA9-45F8-A9C2-723E5A91DA06}" type="sibTrans" cxnId="{7268126A-46A9-4404-9401-03C29CB32CEF}">
      <dgm:prSet/>
      <dgm:spPr/>
      <dgm:t>
        <a:bodyPr/>
        <a:lstStyle/>
        <a:p>
          <a:endParaRPr lang="en-US"/>
        </a:p>
      </dgm:t>
    </dgm:pt>
    <dgm:pt modelId="{E8F564A9-BB18-496C-B686-F5BD597900B5}">
      <dgm:prSet/>
      <dgm:spPr/>
      <dgm:t>
        <a:bodyPr/>
        <a:lstStyle/>
        <a:p>
          <a:r>
            <a:rPr lang="en-US" dirty="0">
              <a:hlinkClick xmlns:r="http://schemas.openxmlformats.org/officeDocument/2006/relationships" r:id="" action="ppaction://noaction"/>
            </a:rPr>
            <a:t>Heroku App Performance</a:t>
          </a:r>
          <a:endParaRPr lang="en-US" dirty="0"/>
        </a:p>
      </dgm:t>
    </dgm:pt>
    <dgm:pt modelId="{03A0EAE3-17B7-4395-9C90-61B0BA6243EA}" type="parTrans" cxnId="{4A9B9D49-7F73-443D-86D1-D2A001F09757}">
      <dgm:prSet/>
      <dgm:spPr/>
      <dgm:t>
        <a:bodyPr/>
        <a:lstStyle/>
        <a:p>
          <a:endParaRPr lang="en-US"/>
        </a:p>
      </dgm:t>
    </dgm:pt>
    <dgm:pt modelId="{3A02F1DE-7C56-4E8A-8B9E-FA6C66B7C590}" type="sibTrans" cxnId="{4A9B9D49-7F73-443D-86D1-D2A001F09757}">
      <dgm:prSet/>
      <dgm:spPr/>
      <dgm:t>
        <a:bodyPr/>
        <a:lstStyle/>
        <a:p>
          <a:endParaRPr lang="en-US"/>
        </a:p>
      </dgm:t>
    </dgm:pt>
    <dgm:pt modelId="{C5C66DF3-BE1F-4B4B-B796-BC728B225C61}">
      <dgm:prSet/>
      <dgm:spPr/>
      <dgm:t>
        <a:bodyPr/>
        <a:lstStyle/>
        <a:p>
          <a:r>
            <a:rPr lang="en-US" dirty="0">
              <a:hlinkClick xmlns:r="http://schemas.openxmlformats.org/officeDocument/2006/relationships" r:id="" action="ppaction://noaction"/>
            </a:rPr>
            <a:t>Heroku Java</a:t>
          </a:r>
          <a:endParaRPr lang="en-US" dirty="0"/>
        </a:p>
      </dgm:t>
    </dgm:pt>
    <dgm:pt modelId="{D9B59BB6-43B1-4EA4-A8C3-AB46B6123278}" type="parTrans" cxnId="{DFDD768E-8EB1-4A52-BE2B-139A288B54A4}">
      <dgm:prSet/>
      <dgm:spPr/>
      <dgm:t>
        <a:bodyPr/>
        <a:lstStyle/>
        <a:p>
          <a:endParaRPr lang="en-US"/>
        </a:p>
      </dgm:t>
    </dgm:pt>
    <dgm:pt modelId="{8CDFC065-E1F3-4B2B-B64E-B393759E252D}" type="sibTrans" cxnId="{DFDD768E-8EB1-4A52-BE2B-139A288B54A4}">
      <dgm:prSet/>
      <dgm:spPr/>
      <dgm:t>
        <a:bodyPr/>
        <a:lstStyle/>
        <a:p>
          <a:endParaRPr lang="en-US"/>
        </a:p>
      </dgm:t>
    </dgm:pt>
    <dgm:pt modelId="{31F1C327-132B-4A8C-AB83-D6797F186E79}" type="pres">
      <dgm:prSet presAssocID="{BB810BAE-208B-417E-9D72-B9A41A503925}" presName="diagram" presStyleCnt="0">
        <dgm:presLayoutVars>
          <dgm:dir/>
          <dgm:resizeHandles val="exact"/>
        </dgm:presLayoutVars>
      </dgm:prSet>
      <dgm:spPr/>
    </dgm:pt>
    <dgm:pt modelId="{73AB95FB-E5CC-4B90-B188-1919A9B60CF4}" type="pres">
      <dgm:prSet presAssocID="{FDB74507-44B7-4B1A-A1D5-9DCFC0C45320}" presName="node" presStyleLbl="node1" presStyleIdx="0" presStyleCnt="20">
        <dgm:presLayoutVars>
          <dgm:bulletEnabled val="1"/>
        </dgm:presLayoutVars>
      </dgm:prSet>
      <dgm:spPr/>
    </dgm:pt>
    <dgm:pt modelId="{60DE0CE8-D787-49A8-9E56-929B86B17D62}" type="pres">
      <dgm:prSet presAssocID="{90AD8671-0380-4CED-BA11-2B87BBCC47FF}" presName="sibTrans" presStyleCnt="0"/>
      <dgm:spPr/>
    </dgm:pt>
    <dgm:pt modelId="{9DC3D212-3254-449B-9B1D-1282AA1CFA97}" type="pres">
      <dgm:prSet presAssocID="{2AA76579-E29D-43C2-81F5-19875E137623}" presName="node" presStyleLbl="node1" presStyleIdx="1" presStyleCnt="20">
        <dgm:presLayoutVars>
          <dgm:bulletEnabled val="1"/>
        </dgm:presLayoutVars>
      </dgm:prSet>
      <dgm:spPr/>
    </dgm:pt>
    <dgm:pt modelId="{B9C699AE-CAE1-4552-A874-3ED855E87E40}" type="pres">
      <dgm:prSet presAssocID="{5975E824-67D1-415D-86C7-6838C9BC027E}" presName="sibTrans" presStyleCnt="0"/>
      <dgm:spPr/>
    </dgm:pt>
    <dgm:pt modelId="{A740A595-8A14-4DE7-8BF8-5D3A517B031B}" type="pres">
      <dgm:prSet presAssocID="{EA58B6D8-F522-43E3-8C08-863C3B622A96}" presName="node" presStyleLbl="node1" presStyleIdx="2" presStyleCnt="20">
        <dgm:presLayoutVars>
          <dgm:bulletEnabled val="1"/>
        </dgm:presLayoutVars>
      </dgm:prSet>
      <dgm:spPr/>
    </dgm:pt>
    <dgm:pt modelId="{411BBF53-BBC0-454B-A29C-FBE04106D345}" type="pres">
      <dgm:prSet presAssocID="{A1CDF5A9-A125-4E6A-899D-9854FB8D3633}" presName="sibTrans" presStyleCnt="0"/>
      <dgm:spPr/>
    </dgm:pt>
    <dgm:pt modelId="{49147CF9-57EF-4BD5-9BAA-DF58397663A1}" type="pres">
      <dgm:prSet presAssocID="{35815E68-7F45-4409-BBBB-3BAE74D78E1A}" presName="node" presStyleLbl="node1" presStyleIdx="3" presStyleCnt="20">
        <dgm:presLayoutVars>
          <dgm:bulletEnabled val="1"/>
        </dgm:presLayoutVars>
      </dgm:prSet>
      <dgm:spPr/>
    </dgm:pt>
    <dgm:pt modelId="{C815B354-8ABD-4049-A809-7ECEDD378B91}" type="pres">
      <dgm:prSet presAssocID="{C7F138CD-2ACA-4C78-A014-BFCECAD0ED86}" presName="sibTrans" presStyleCnt="0"/>
      <dgm:spPr/>
    </dgm:pt>
    <dgm:pt modelId="{2483F83C-F62B-4180-934D-B664114C047B}" type="pres">
      <dgm:prSet presAssocID="{C7F5F1E9-4EC2-4AC7-8B81-D4D4F19C5443}" presName="node" presStyleLbl="node1" presStyleIdx="4" presStyleCnt="20">
        <dgm:presLayoutVars>
          <dgm:bulletEnabled val="1"/>
        </dgm:presLayoutVars>
      </dgm:prSet>
      <dgm:spPr/>
    </dgm:pt>
    <dgm:pt modelId="{23E43836-9F03-4FA9-9436-1C2F238A0C76}" type="pres">
      <dgm:prSet presAssocID="{8D916FFB-7950-4361-8491-9E5B6D4DC275}" presName="sibTrans" presStyleCnt="0"/>
      <dgm:spPr/>
    </dgm:pt>
    <dgm:pt modelId="{1FA302CB-D0D6-4CF9-8FF7-D622A3DFB336}" type="pres">
      <dgm:prSet presAssocID="{69DD7E58-DCA5-4C84-8CDE-14FF21383DF4}" presName="node" presStyleLbl="node1" presStyleIdx="5" presStyleCnt="20">
        <dgm:presLayoutVars>
          <dgm:bulletEnabled val="1"/>
        </dgm:presLayoutVars>
      </dgm:prSet>
      <dgm:spPr/>
    </dgm:pt>
    <dgm:pt modelId="{34058C6D-250C-4A0D-9CBA-E5A57F93B31F}" type="pres">
      <dgm:prSet presAssocID="{5A03B946-2C64-4A4F-8353-4B53AC9180B9}" presName="sibTrans" presStyleCnt="0"/>
      <dgm:spPr/>
    </dgm:pt>
    <dgm:pt modelId="{58024DD5-0948-4FED-A3D1-4D5A437E3B45}" type="pres">
      <dgm:prSet presAssocID="{8900A27D-9DA7-4473-8109-844A83F074D9}" presName="node" presStyleLbl="node1" presStyleIdx="6" presStyleCnt="20">
        <dgm:presLayoutVars>
          <dgm:bulletEnabled val="1"/>
        </dgm:presLayoutVars>
      </dgm:prSet>
      <dgm:spPr/>
    </dgm:pt>
    <dgm:pt modelId="{A70AFD56-CD68-4646-9AAB-91C101F0D5D6}" type="pres">
      <dgm:prSet presAssocID="{3B82D9B9-C760-41A0-A12C-72C9DCA00515}" presName="sibTrans" presStyleCnt="0"/>
      <dgm:spPr/>
    </dgm:pt>
    <dgm:pt modelId="{0BF6B129-8510-402F-A0E6-811C6A305BB5}" type="pres">
      <dgm:prSet presAssocID="{E8BAD5FF-FB26-4BAF-812E-3A2E03D3517D}" presName="node" presStyleLbl="node1" presStyleIdx="7" presStyleCnt="20">
        <dgm:presLayoutVars>
          <dgm:bulletEnabled val="1"/>
        </dgm:presLayoutVars>
      </dgm:prSet>
      <dgm:spPr/>
    </dgm:pt>
    <dgm:pt modelId="{67D0DC1C-B34B-4851-ADB0-12242F584DF6}" type="pres">
      <dgm:prSet presAssocID="{6FADE1A3-57B3-4AB7-813B-167B3FCBCAAD}" presName="sibTrans" presStyleCnt="0"/>
      <dgm:spPr/>
    </dgm:pt>
    <dgm:pt modelId="{D52A34D9-E5F0-43AA-9166-0E708262DD3C}" type="pres">
      <dgm:prSet presAssocID="{2172D062-18F1-4C0B-A71F-799EA31BE7BF}" presName="node" presStyleLbl="node1" presStyleIdx="8" presStyleCnt="20">
        <dgm:presLayoutVars>
          <dgm:bulletEnabled val="1"/>
        </dgm:presLayoutVars>
      </dgm:prSet>
      <dgm:spPr/>
    </dgm:pt>
    <dgm:pt modelId="{140F6158-54A6-46B0-94D6-738CFB81EBEE}" type="pres">
      <dgm:prSet presAssocID="{8A75B0CD-25E9-4A74-9D65-30760EC299CF}" presName="sibTrans" presStyleCnt="0"/>
      <dgm:spPr/>
    </dgm:pt>
    <dgm:pt modelId="{ACC57C00-ECE1-4ECE-8461-8CB47CB6AE83}" type="pres">
      <dgm:prSet presAssocID="{E047B820-1228-4282-B424-E422334C7150}" presName="node" presStyleLbl="node1" presStyleIdx="9" presStyleCnt="20">
        <dgm:presLayoutVars>
          <dgm:bulletEnabled val="1"/>
        </dgm:presLayoutVars>
      </dgm:prSet>
      <dgm:spPr/>
    </dgm:pt>
    <dgm:pt modelId="{5BC8D5F0-606A-4E31-8F3E-0A752E19C754}" type="pres">
      <dgm:prSet presAssocID="{44EA70A4-7E9A-4016-AFBF-A1AEE666A361}" presName="sibTrans" presStyleCnt="0"/>
      <dgm:spPr/>
    </dgm:pt>
    <dgm:pt modelId="{F9FB0748-DCA6-4058-A0D0-8C5D318A27DB}" type="pres">
      <dgm:prSet presAssocID="{08AA22C0-FF3C-4EBD-9CF6-702F4D53DB56}" presName="node" presStyleLbl="node1" presStyleIdx="10" presStyleCnt="20">
        <dgm:presLayoutVars>
          <dgm:bulletEnabled val="1"/>
        </dgm:presLayoutVars>
      </dgm:prSet>
      <dgm:spPr/>
    </dgm:pt>
    <dgm:pt modelId="{DAB2E50C-5608-4D0F-915D-FB74FBADC547}" type="pres">
      <dgm:prSet presAssocID="{2AE21774-589C-4F3D-892F-27CEAC5A3FE7}" presName="sibTrans" presStyleCnt="0"/>
      <dgm:spPr/>
    </dgm:pt>
    <dgm:pt modelId="{D3032944-754F-4D7A-8429-FCFAA6E5CD67}" type="pres">
      <dgm:prSet presAssocID="{97C7A58B-1F82-402B-A983-C1DAB52A35AD}" presName="node" presStyleLbl="node1" presStyleIdx="11" presStyleCnt="20">
        <dgm:presLayoutVars>
          <dgm:bulletEnabled val="1"/>
        </dgm:presLayoutVars>
      </dgm:prSet>
      <dgm:spPr/>
    </dgm:pt>
    <dgm:pt modelId="{FC3B14B2-E322-4F2D-B87C-B5456E6A5884}" type="pres">
      <dgm:prSet presAssocID="{DCE6BD92-3300-487B-A7AD-9FF1F490B995}" presName="sibTrans" presStyleCnt="0"/>
      <dgm:spPr/>
    </dgm:pt>
    <dgm:pt modelId="{9E54BDD4-84EB-4758-A8BB-10F9E429A585}" type="pres">
      <dgm:prSet presAssocID="{EA164A66-651F-4A1C-B49E-CE550F7C0A18}" presName="node" presStyleLbl="node1" presStyleIdx="12" presStyleCnt="20">
        <dgm:presLayoutVars>
          <dgm:bulletEnabled val="1"/>
        </dgm:presLayoutVars>
      </dgm:prSet>
      <dgm:spPr/>
    </dgm:pt>
    <dgm:pt modelId="{E6E76F88-70C6-429F-A8B8-00E7A3121000}" type="pres">
      <dgm:prSet presAssocID="{7AD2C1BE-016E-48EB-A1BD-7E16C9BD9B1F}" presName="sibTrans" presStyleCnt="0"/>
      <dgm:spPr/>
    </dgm:pt>
    <dgm:pt modelId="{5D043CBB-86D2-43FD-987B-C7E328066206}" type="pres">
      <dgm:prSet presAssocID="{88905431-B5BD-4939-889C-A44B16DFDA60}" presName="node" presStyleLbl="node1" presStyleIdx="13" presStyleCnt="20">
        <dgm:presLayoutVars>
          <dgm:bulletEnabled val="1"/>
        </dgm:presLayoutVars>
      </dgm:prSet>
      <dgm:spPr/>
    </dgm:pt>
    <dgm:pt modelId="{13B4E9E8-E5D4-47E3-A307-129E8AEB3312}" type="pres">
      <dgm:prSet presAssocID="{2A2DE82C-B486-4B84-88FD-FE7F940AEC57}" presName="sibTrans" presStyleCnt="0"/>
      <dgm:spPr/>
    </dgm:pt>
    <dgm:pt modelId="{2664E87F-8570-4752-93B1-383E91B427C3}" type="pres">
      <dgm:prSet presAssocID="{3AB66DF9-3391-40A4-9416-6709EEC96DE7}" presName="node" presStyleLbl="node1" presStyleIdx="14" presStyleCnt="20">
        <dgm:presLayoutVars>
          <dgm:bulletEnabled val="1"/>
        </dgm:presLayoutVars>
      </dgm:prSet>
      <dgm:spPr/>
    </dgm:pt>
    <dgm:pt modelId="{9EA29A03-59DC-466E-8074-76FDA5FD3CA4}" type="pres">
      <dgm:prSet presAssocID="{84AEC2A6-09E5-4B45-84FD-9280C987DEAF}" presName="sibTrans" presStyleCnt="0"/>
      <dgm:spPr/>
    </dgm:pt>
    <dgm:pt modelId="{618FE813-902D-4360-B152-8D44B4B67708}" type="pres">
      <dgm:prSet presAssocID="{023CB59C-E028-4326-A275-ED10F4A86D75}" presName="node" presStyleLbl="node1" presStyleIdx="15" presStyleCnt="20">
        <dgm:presLayoutVars>
          <dgm:bulletEnabled val="1"/>
        </dgm:presLayoutVars>
      </dgm:prSet>
      <dgm:spPr/>
    </dgm:pt>
    <dgm:pt modelId="{37479CDA-FC37-4BA5-AB4D-D047AC2186D6}" type="pres">
      <dgm:prSet presAssocID="{023AAF84-A442-4315-BF94-B4DDF8B88A16}" presName="sibTrans" presStyleCnt="0"/>
      <dgm:spPr/>
    </dgm:pt>
    <dgm:pt modelId="{2D3C7762-CC08-4CEC-A190-8384AA5083D3}" type="pres">
      <dgm:prSet presAssocID="{FAF04CC2-346E-4E6D-AC68-D705DED99060}" presName="node" presStyleLbl="node1" presStyleIdx="16" presStyleCnt="20">
        <dgm:presLayoutVars>
          <dgm:bulletEnabled val="1"/>
        </dgm:presLayoutVars>
      </dgm:prSet>
      <dgm:spPr/>
    </dgm:pt>
    <dgm:pt modelId="{DB40A63E-5D0A-4D17-85BF-E4590B3DE1BA}" type="pres">
      <dgm:prSet presAssocID="{9623420B-8CBC-4A96-B2D8-D2AB1860F092}" presName="sibTrans" presStyleCnt="0"/>
      <dgm:spPr/>
    </dgm:pt>
    <dgm:pt modelId="{DB996D60-99B2-40AD-A4B7-1E2B4D475767}" type="pres">
      <dgm:prSet presAssocID="{F4C8856D-815F-4578-ABA3-CF3619496CB3}" presName="node" presStyleLbl="node1" presStyleIdx="17" presStyleCnt="20">
        <dgm:presLayoutVars>
          <dgm:bulletEnabled val="1"/>
        </dgm:presLayoutVars>
      </dgm:prSet>
      <dgm:spPr/>
    </dgm:pt>
    <dgm:pt modelId="{864A6171-1D50-4F56-A7CC-A32AC3084CFF}" type="pres">
      <dgm:prSet presAssocID="{A7C83E3A-3CA9-45F8-A9C2-723E5A91DA06}" presName="sibTrans" presStyleCnt="0"/>
      <dgm:spPr/>
    </dgm:pt>
    <dgm:pt modelId="{B9A1C1C9-F02D-45CE-9F6F-7B068EB054D4}" type="pres">
      <dgm:prSet presAssocID="{E8F564A9-BB18-496C-B686-F5BD597900B5}" presName="node" presStyleLbl="node1" presStyleIdx="18" presStyleCnt="20">
        <dgm:presLayoutVars>
          <dgm:bulletEnabled val="1"/>
        </dgm:presLayoutVars>
      </dgm:prSet>
      <dgm:spPr/>
    </dgm:pt>
    <dgm:pt modelId="{90F3CA94-F77A-4654-964E-E71610A442EA}" type="pres">
      <dgm:prSet presAssocID="{3A02F1DE-7C56-4E8A-8B9E-FA6C66B7C590}" presName="sibTrans" presStyleCnt="0"/>
      <dgm:spPr/>
    </dgm:pt>
    <dgm:pt modelId="{5F408701-252A-4FAE-868D-24E931FAAB87}" type="pres">
      <dgm:prSet presAssocID="{C5C66DF3-BE1F-4B4B-B796-BC728B225C61}" presName="node" presStyleLbl="node1" presStyleIdx="19" presStyleCnt="20">
        <dgm:presLayoutVars>
          <dgm:bulletEnabled val="1"/>
        </dgm:presLayoutVars>
      </dgm:prSet>
      <dgm:spPr/>
    </dgm:pt>
  </dgm:ptLst>
  <dgm:cxnLst>
    <dgm:cxn modelId="{80F6E801-077E-4BF5-89D7-C28B47BF892D}" type="presOf" srcId="{2172D062-18F1-4C0B-A71F-799EA31BE7BF}" destId="{D52A34D9-E5F0-43AA-9166-0E708262DD3C}" srcOrd="0" destOrd="0" presId="urn:microsoft.com/office/officeart/2005/8/layout/default"/>
    <dgm:cxn modelId="{59807D02-DD76-44C0-8FCE-33088CE76C76}" srcId="{BB810BAE-208B-417E-9D72-B9A41A503925}" destId="{88905431-B5BD-4939-889C-A44B16DFDA60}" srcOrd="13" destOrd="0" parTransId="{378A1356-8D35-4BA0-AFAB-7FADAC1A67E2}" sibTransId="{2A2DE82C-B486-4B84-88FD-FE7F940AEC57}"/>
    <dgm:cxn modelId="{2F01C208-7ED8-45BA-9EAE-AE9022F358CD}" type="presOf" srcId="{C7F5F1E9-4EC2-4AC7-8B81-D4D4F19C5443}" destId="{2483F83C-F62B-4180-934D-B664114C047B}" srcOrd="0" destOrd="0" presId="urn:microsoft.com/office/officeart/2005/8/layout/default"/>
    <dgm:cxn modelId="{2A29C408-BD57-4B1D-BCB9-B05C00183C90}" type="presOf" srcId="{35815E68-7F45-4409-BBBB-3BAE74D78E1A}" destId="{49147CF9-57EF-4BD5-9BAA-DF58397663A1}" srcOrd="0" destOrd="0" presId="urn:microsoft.com/office/officeart/2005/8/layout/default"/>
    <dgm:cxn modelId="{629E5612-AEFA-49C1-A5EF-EE95F5ABFB82}" type="presOf" srcId="{EA164A66-651F-4A1C-B49E-CE550F7C0A18}" destId="{9E54BDD4-84EB-4758-A8BB-10F9E429A585}" srcOrd="0" destOrd="0" presId="urn:microsoft.com/office/officeart/2005/8/layout/default"/>
    <dgm:cxn modelId="{B6277114-ADEC-4049-B6E6-8D9729ED1F73}" srcId="{BB810BAE-208B-417E-9D72-B9A41A503925}" destId="{FDB74507-44B7-4B1A-A1D5-9DCFC0C45320}" srcOrd="0" destOrd="0" parTransId="{2BE10D53-B291-4246-B19D-AEAAA98739DC}" sibTransId="{90AD8671-0380-4CED-BA11-2B87BBCC47FF}"/>
    <dgm:cxn modelId="{DD51F819-F985-4249-9ECE-658B689ADF23}" srcId="{BB810BAE-208B-417E-9D72-B9A41A503925}" destId="{08AA22C0-FF3C-4EBD-9CF6-702F4D53DB56}" srcOrd="10" destOrd="0" parTransId="{C99C3148-F2EF-4A61-8928-5551A4BD39E2}" sibTransId="{2AE21774-589C-4F3D-892F-27CEAC5A3FE7}"/>
    <dgm:cxn modelId="{6049B221-C4A8-4E3C-AB71-C46016E80FAA}" srcId="{BB810BAE-208B-417E-9D72-B9A41A503925}" destId="{FAF04CC2-346E-4E6D-AC68-D705DED99060}" srcOrd="16" destOrd="0" parTransId="{5C3646E0-308B-40E6-A780-82C98C670DA1}" sibTransId="{9623420B-8CBC-4A96-B2D8-D2AB1860F092}"/>
    <dgm:cxn modelId="{087E0E22-75D7-41CC-8A9F-AE633E44F4ED}" type="presOf" srcId="{E8BAD5FF-FB26-4BAF-812E-3A2E03D3517D}" destId="{0BF6B129-8510-402F-A0E6-811C6A305BB5}" srcOrd="0" destOrd="0" presId="urn:microsoft.com/office/officeart/2005/8/layout/default"/>
    <dgm:cxn modelId="{9ABED725-15AD-4875-8308-BE0E0A3C2026}" type="presOf" srcId="{88905431-B5BD-4939-889C-A44B16DFDA60}" destId="{5D043CBB-86D2-43FD-987B-C7E328066206}" srcOrd="0" destOrd="0" presId="urn:microsoft.com/office/officeart/2005/8/layout/default"/>
    <dgm:cxn modelId="{4F61C138-3C9B-4E66-B774-97719FD84E28}" srcId="{BB810BAE-208B-417E-9D72-B9A41A503925}" destId="{2172D062-18F1-4C0B-A71F-799EA31BE7BF}" srcOrd="8" destOrd="0" parTransId="{AD61668C-B7B4-4C7A-A3F5-4C4DF4E6BE0D}" sibTransId="{8A75B0CD-25E9-4A74-9D65-30760EC299CF}"/>
    <dgm:cxn modelId="{DCD92A3C-5EEA-4CD4-86AA-BC8D392AE1B2}" type="presOf" srcId="{F4C8856D-815F-4578-ABA3-CF3619496CB3}" destId="{DB996D60-99B2-40AD-A4B7-1E2B4D475767}" srcOrd="0" destOrd="0" presId="urn:microsoft.com/office/officeart/2005/8/layout/default"/>
    <dgm:cxn modelId="{D1D8B35D-66DA-4666-8286-E1BE11407061}" type="presOf" srcId="{2AA76579-E29D-43C2-81F5-19875E137623}" destId="{9DC3D212-3254-449B-9B1D-1282AA1CFA97}" srcOrd="0" destOrd="0" presId="urn:microsoft.com/office/officeart/2005/8/layout/default"/>
    <dgm:cxn modelId="{3BCA525E-206A-483D-9172-B7BEFB388EDE}" type="presOf" srcId="{3AB66DF9-3391-40A4-9416-6709EEC96DE7}" destId="{2664E87F-8570-4752-93B1-383E91B427C3}" srcOrd="0" destOrd="0" presId="urn:microsoft.com/office/officeart/2005/8/layout/default"/>
    <dgm:cxn modelId="{BB24DC5E-75B4-47A0-9C1A-7392EBD47E61}" type="presOf" srcId="{C5C66DF3-BE1F-4B4B-B796-BC728B225C61}" destId="{5F408701-252A-4FAE-868D-24E931FAAB87}" srcOrd="0" destOrd="0" presId="urn:microsoft.com/office/officeart/2005/8/layout/default"/>
    <dgm:cxn modelId="{E47CBE45-8705-4664-80C3-75BEC7DBFFC2}" srcId="{BB810BAE-208B-417E-9D72-B9A41A503925}" destId="{C7F5F1E9-4EC2-4AC7-8B81-D4D4F19C5443}" srcOrd="4" destOrd="0" parTransId="{8DC6B38A-489F-485C-A4A9-16BF77799E7B}" sibTransId="{8D916FFB-7950-4361-8491-9E5B6D4DC275}"/>
    <dgm:cxn modelId="{FE0F5549-69C9-4ADD-9434-94F6107D3BCD}" srcId="{BB810BAE-208B-417E-9D72-B9A41A503925}" destId="{35815E68-7F45-4409-BBBB-3BAE74D78E1A}" srcOrd="3" destOrd="0" parTransId="{4D6DCFCC-5976-4D02-9073-64BF2C5320F7}" sibTransId="{C7F138CD-2ACA-4C78-A014-BFCECAD0ED86}"/>
    <dgm:cxn modelId="{4A9B9D49-7F73-443D-86D1-D2A001F09757}" srcId="{BB810BAE-208B-417E-9D72-B9A41A503925}" destId="{E8F564A9-BB18-496C-B686-F5BD597900B5}" srcOrd="18" destOrd="0" parTransId="{03A0EAE3-17B7-4395-9C90-61B0BA6243EA}" sibTransId="{3A02F1DE-7C56-4E8A-8B9E-FA6C66B7C590}"/>
    <dgm:cxn modelId="{7268126A-46A9-4404-9401-03C29CB32CEF}" srcId="{BB810BAE-208B-417E-9D72-B9A41A503925}" destId="{F4C8856D-815F-4578-ABA3-CF3619496CB3}" srcOrd="17" destOrd="0" parTransId="{D3A2739F-1E6A-4239-BFA9-2E21F61B7415}" sibTransId="{A7C83E3A-3CA9-45F8-A9C2-723E5A91DA06}"/>
    <dgm:cxn modelId="{81DBA44C-D12D-4FF8-A803-37991DC92B7E}" type="presOf" srcId="{BB810BAE-208B-417E-9D72-B9A41A503925}" destId="{31F1C327-132B-4A8C-AB83-D6797F186E79}" srcOrd="0" destOrd="0" presId="urn:microsoft.com/office/officeart/2005/8/layout/default"/>
    <dgm:cxn modelId="{2248906D-6215-4DF9-A0E8-8F5176EE703F}" srcId="{BB810BAE-208B-417E-9D72-B9A41A503925}" destId="{3AB66DF9-3391-40A4-9416-6709EEC96DE7}" srcOrd="14" destOrd="0" parTransId="{849FB234-4ADC-4108-8AB4-006CF4C369FA}" sibTransId="{84AEC2A6-09E5-4B45-84FD-9280C987DEAF}"/>
    <dgm:cxn modelId="{7FC21977-D179-4F39-AB0B-EDDE33F4609D}" type="presOf" srcId="{FAF04CC2-346E-4E6D-AC68-D705DED99060}" destId="{2D3C7762-CC08-4CEC-A190-8384AA5083D3}" srcOrd="0" destOrd="0" presId="urn:microsoft.com/office/officeart/2005/8/layout/default"/>
    <dgm:cxn modelId="{5420F057-C6A1-4542-B768-A2D59F4558FD}" type="presOf" srcId="{023CB59C-E028-4326-A275-ED10F4A86D75}" destId="{618FE813-902D-4360-B152-8D44B4B67708}" srcOrd="0" destOrd="0" presId="urn:microsoft.com/office/officeart/2005/8/layout/default"/>
    <dgm:cxn modelId="{7A246878-FF8D-46A5-8A2C-4D09A657D36C}" type="presOf" srcId="{EA58B6D8-F522-43E3-8C08-863C3B622A96}" destId="{A740A595-8A14-4DE7-8BF8-5D3A517B031B}" srcOrd="0" destOrd="0" presId="urn:microsoft.com/office/officeart/2005/8/layout/default"/>
    <dgm:cxn modelId="{980F4679-9DB8-4621-A49C-0B7119185675}" srcId="{BB810BAE-208B-417E-9D72-B9A41A503925}" destId="{023CB59C-E028-4326-A275-ED10F4A86D75}" srcOrd="15" destOrd="0" parTransId="{E9AF68AE-F1E0-4462-B4CC-0D2658D8970A}" sibTransId="{023AAF84-A442-4315-BF94-B4DDF8B88A16}"/>
    <dgm:cxn modelId="{FBB1DB8D-3B8B-449B-83A0-53FF61E8201A}" srcId="{BB810BAE-208B-417E-9D72-B9A41A503925}" destId="{97C7A58B-1F82-402B-A983-C1DAB52A35AD}" srcOrd="11" destOrd="0" parTransId="{A89EAB6E-0B1D-4F96-9EF1-E13DFED5153C}" sibTransId="{DCE6BD92-3300-487B-A7AD-9FF1F490B995}"/>
    <dgm:cxn modelId="{DFDD768E-8EB1-4A52-BE2B-139A288B54A4}" srcId="{BB810BAE-208B-417E-9D72-B9A41A503925}" destId="{C5C66DF3-BE1F-4B4B-B796-BC728B225C61}" srcOrd="19" destOrd="0" parTransId="{D9B59BB6-43B1-4EA4-A8C3-AB46B6123278}" sibTransId="{8CDFC065-E1F3-4B2B-B64E-B393759E252D}"/>
    <dgm:cxn modelId="{D7FC0892-C094-43B1-A6F0-1DD7BC33158F}" type="presOf" srcId="{69DD7E58-DCA5-4C84-8CDE-14FF21383DF4}" destId="{1FA302CB-D0D6-4CF9-8FF7-D622A3DFB336}" srcOrd="0" destOrd="0" presId="urn:microsoft.com/office/officeart/2005/8/layout/default"/>
    <dgm:cxn modelId="{4CD4D496-2D81-4DA1-9DAD-0763879538A9}" type="presOf" srcId="{FDB74507-44B7-4B1A-A1D5-9DCFC0C45320}" destId="{73AB95FB-E5CC-4B90-B188-1919A9B60CF4}" srcOrd="0" destOrd="0" presId="urn:microsoft.com/office/officeart/2005/8/layout/default"/>
    <dgm:cxn modelId="{EF482AA9-577B-4741-B364-B6EB5628437E}" type="presOf" srcId="{97C7A58B-1F82-402B-A983-C1DAB52A35AD}" destId="{D3032944-754F-4D7A-8429-FCFAA6E5CD67}" srcOrd="0" destOrd="0" presId="urn:microsoft.com/office/officeart/2005/8/layout/default"/>
    <dgm:cxn modelId="{B5CAB3AC-E636-4989-ABF6-23BB160B4756}" type="presOf" srcId="{E8F564A9-BB18-496C-B686-F5BD597900B5}" destId="{B9A1C1C9-F02D-45CE-9F6F-7B068EB054D4}" srcOrd="0" destOrd="0" presId="urn:microsoft.com/office/officeart/2005/8/layout/default"/>
    <dgm:cxn modelId="{729113C2-7B7C-4394-A4EE-8B4495ED6B86}" type="presOf" srcId="{8900A27D-9DA7-4473-8109-844A83F074D9}" destId="{58024DD5-0948-4FED-A3D1-4D5A437E3B45}" srcOrd="0" destOrd="0" presId="urn:microsoft.com/office/officeart/2005/8/layout/default"/>
    <dgm:cxn modelId="{031632C2-A1B7-48F8-8BD0-A74314E19CD1}" type="presOf" srcId="{E047B820-1228-4282-B424-E422334C7150}" destId="{ACC57C00-ECE1-4ECE-8461-8CB47CB6AE83}" srcOrd="0" destOrd="0" presId="urn:microsoft.com/office/officeart/2005/8/layout/default"/>
    <dgm:cxn modelId="{AE6922CD-8A71-49F5-AE42-F0ACFC54CB89}" srcId="{BB810BAE-208B-417E-9D72-B9A41A503925}" destId="{E8BAD5FF-FB26-4BAF-812E-3A2E03D3517D}" srcOrd="7" destOrd="0" parTransId="{F8B3D1E6-88A6-4E47-981C-42E790DD18E2}" sibTransId="{6FADE1A3-57B3-4AB7-813B-167B3FCBCAAD}"/>
    <dgm:cxn modelId="{03F007D1-1BDC-4D5A-AFD7-AC6D73058E7B}" srcId="{BB810BAE-208B-417E-9D72-B9A41A503925}" destId="{8900A27D-9DA7-4473-8109-844A83F074D9}" srcOrd="6" destOrd="0" parTransId="{A606512A-4E58-4BE5-AE7A-B78076F6CB54}" sibTransId="{3B82D9B9-C760-41A0-A12C-72C9DCA00515}"/>
    <dgm:cxn modelId="{65ADF2D4-FE64-445F-B099-F03963B4EA5F}" srcId="{BB810BAE-208B-417E-9D72-B9A41A503925}" destId="{2AA76579-E29D-43C2-81F5-19875E137623}" srcOrd="1" destOrd="0" parTransId="{2847CEC6-FEC8-405C-9EA0-E24952682A9F}" sibTransId="{5975E824-67D1-415D-86C7-6838C9BC027E}"/>
    <dgm:cxn modelId="{A08C77DD-D2D8-44B8-BF6A-CD6FE174E783}" srcId="{BB810BAE-208B-417E-9D72-B9A41A503925}" destId="{E047B820-1228-4282-B424-E422334C7150}" srcOrd="9" destOrd="0" parTransId="{F3297A92-FB52-46F3-9A9F-20389E5EA178}" sibTransId="{44EA70A4-7E9A-4016-AFBF-A1AEE666A361}"/>
    <dgm:cxn modelId="{3579ECEA-F690-4A32-B12E-ABF5BA986534}" srcId="{BB810BAE-208B-417E-9D72-B9A41A503925}" destId="{69DD7E58-DCA5-4C84-8CDE-14FF21383DF4}" srcOrd="5" destOrd="0" parTransId="{68C464DA-F4A5-4D64-A6EE-CFE99005FDA0}" sibTransId="{5A03B946-2C64-4A4F-8353-4B53AC9180B9}"/>
    <dgm:cxn modelId="{D1D197EE-C61D-4215-B603-A5F15E75BE5C}" srcId="{BB810BAE-208B-417E-9D72-B9A41A503925}" destId="{EA164A66-651F-4A1C-B49E-CE550F7C0A18}" srcOrd="12" destOrd="0" parTransId="{7C644F45-6BB4-44E0-BBD7-89F483C243CE}" sibTransId="{7AD2C1BE-016E-48EB-A1BD-7E16C9BD9B1F}"/>
    <dgm:cxn modelId="{9A8034EF-21E8-4DFC-AA5E-E1E897B699EC}" type="presOf" srcId="{08AA22C0-FF3C-4EBD-9CF6-702F4D53DB56}" destId="{F9FB0748-DCA6-4058-A0D0-8C5D318A27DB}" srcOrd="0" destOrd="0" presId="urn:microsoft.com/office/officeart/2005/8/layout/default"/>
    <dgm:cxn modelId="{597CB7F7-D4C0-47F4-B0A7-FDA3269AA6B8}" srcId="{BB810BAE-208B-417E-9D72-B9A41A503925}" destId="{EA58B6D8-F522-43E3-8C08-863C3B622A96}" srcOrd="2" destOrd="0" parTransId="{1DBB833D-0C3F-4AC0-8EDF-7F291474DED2}" sibTransId="{A1CDF5A9-A125-4E6A-899D-9854FB8D3633}"/>
    <dgm:cxn modelId="{5151AEC9-6913-4D87-AB2C-36EDC617194D}" type="presParOf" srcId="{31F1C327-132B-4A8C-AB83-D6797F186E79}" destId="{73AB95FB-E5CC-4B90-B188-1919A9B60CF4}" srcOrd="0" destOrd="0" presId="urn:microsoft.com/office/officeart/2005/8/layout/default"/>
    <dgm:cxn modelId="{810F84FD-CB50-4C20-8007-D37FB2A508D2}" type="presParOf" srcId="{31F1C327-132B-4A8C-AB83-D6797F186E79}" destId="{60DE0CE8-D787-49A8-9E56-929B86B17D62}" srcOrd="1" destOrd="0" presId="urn:microsoft.com/office/officeart/2005/8/layout/default"/>
    <dgm:cxn modelId="{476DBCEA-C912-4312-844B-8CE948CBF19C}" type="presParOf" srcId="{31F1C327-132B-4A8C-AB83-D6797F186E79}" destId="{9DC3D212-3254-449B-9B1D-1282AA1CFA97}" srcOrd="2" destOrd="0" presId="urn:microsoft.com/office/officeart/2005/8/layout/default"/>
    <dgm:cxn modelId="{EFE1D2E8-CFCA-4992-AFA8-2EF5317E2BD8}" type="presParOf" srcId="{31F1C327-132B-4A8C-AB83-D6797F186E79}" destId="{B9C699AE-CAE1-4552-A874-3ED855E87E40}" srcOrd="3" destOrd="0" presId="urn:microsoft.com/office/officeart/2005/8/layout/default"/>
    <dgm:cxn modelId="{FF894B25-98EF-4F9F-AF05-09B333C2428B}" type="presParOf" srcId="{31F1C327-132B-4A8C-AB83-D6797F186E79}" destId="{A740A595-8A14-4DE7-8BF8-5D3A517B031B}" srcOrd="4" destOrd="0" presId="urn:microsoft.com/office/officeart/2005/8/layout/default"/>
    <dgm:cxn modelId="{19125EA4-2BC4-4646-ADAF-DF612A160970}" type="presParOf" srcId="{31F1C327-132B-4A8C-AB83-D6797F186E79}" destId="{411BBF53-BBC0-454B-A29C-FBE04106D345}" srcOrd="5" destOrd="0" presId="urn:microsoft.com/office/officeart/2005/8/layout/default"/>
    <dgm:cxn modelId="{6C27DF93-B359-4694-999A-7FC0447DDF47}" type="presParOf" srcId="{31F1C327-132B-4A8C-AB83-D6797F186E79}" destId="{49147CF9-57EF-4BD5-9BAA-DF58397663A1}" srcOrd="6" destOrd="0" presId="urn:microsoft.com/office/officeart/2005/8/layout/default"/>
    <dgm:cxn modelId="{4ED9C1EB-4FA3-452D-A36A-0CED26EAC759}" type="presParOf" srcId="{31F1C327-132B-4A8C-AB83-D6797F186E79}" destId="{C815B354-8ABD-4049-A809-7ECEDD378B91}" srcOrd="7" destOrd="0" presId="urn:microsoft.com/office/officeart/2005/8/layout/default"/>
    <dgm:cxn modelId="{E01B972C-C521-4CB8-B82E-B2C06926DD19}" type="presParOf" srcId="{31F1C327-132B-4A8C-AB83-D6797F186E79}" destId="{2483F83C-F62B-4180-934D-B664114C047B}" srcOrd="8" destOrd="0" presId="urn:microsoft.com/office/officeart/2005/8/layout/default"/>
    <dgm:cxn modelId="{58E2D7E4-11CE-46E8-97AC-F19C02757B2F}" type="presParOf" srcId="{31F1C327-132B-4A8C-AB83-D6797F186E79}" destId="{23E43836-9F03-4FA9-9436-1C2F238A0C76}" srcOrd="9" destOrd="0" presId="urn:microsoft.com/office/officeart/2005/8/layout/default"/>
    <dgm:cxn modelId="{1ECBE797-CBDA-4DF6-A422-81B82DB9FCB4}" type="presParOf" srcId="{31F1C327-132B-4A8C-AB83-D6797F186E79}" destId="{1FA302CB-D0D6-4CF9-8FF7-D622A3DFB336}" srcOrd="10" destOrd="0" presId="urn:microsoft.com/office/officeart/2005/8/layout/default"/>
    <dgm:cxn modelId="{AE3E886E-F959-4133-B717-B20FDB9DE63E}" type="presParOf" srcId="{31F1C327-132B-4A8C-AB83-D6797F186E79}" destId="{34058C6D-250C-4A0D-9CBA-E5A57F93B31F}" srcOrd="11" destOrd="0" presId="urn:microsoft.com/office/officeart/2005/8/layout/default"/>
    <dgm:cxn modelId="{D9B07767-26D7-4163-B073-7735F1805B40}" type="presParOf" srcId="{31F1C327-132B-4A8C-AB83-D6797F186E79}" destId="{58024DD5-0948-4FED-A3D1-4D5A437E3B45}" srcOrd="12" destOrd="0" presId="urn:microsoft.com/office/officeart/2005/8/layout/default"/>
    <dgm:cxn modelId="{18787265-B91A-489E-BC6F-534868143874}" type="presParOf" srcId="{31F1C327-132B-4A8C-AB83-D6797F186E79}" destId="{A70AFD56-CD68-4646-9AAB-91C101F0D5D6}" srcOrd="13" destOrd="0" presId="urn:microsoft.com/office/officeart/2005/8/layout/default"/>
    <dgm:cxn modelId="{7FF1B9FD-06B8-4F3A-9E86-2503479E60E6}" type="presParOf" srcId="{31F1C327-132B-4A8C-AB83-D6797F186E79}" destId="{0BF6B129-8510-402F-A0E6-811C6A305BB5}" srcOrd="14" destOrd="0" presId="urn:microsoft.com/office/officeart/2005/8/layout/default"/>
    <dgm:cxn modelId="{CF648088-267C-47BD-AEE0-14490E2E952B}" type="presParOf" srcId="{31F1C327-132B-4A8C-AB83-D6797F186E79}" destId="{67D0DC1C-B34B-4851-ADB0-12242F584DF6}" srcOrd="15" destOrd="0" presId="urn:microsoft.com/office/officeart/2005/8/layout/default"/>
    <dgm:cxn modelId="{4A8A8D83-2686-4D06-86B0-507FB8608077}" type="presParOf" srcId="{31F1C327-132B-4A8C-AB83-D6797F186E79}" destId="{D52A34D9-E5F0-43AA-9166-0E708262DD3C}" srcOrd="16" destOrd="0" presId="urn:microsoft.com/office/officeart/2005/8/layout/default"/>
    <dgm:cxn modelId="{CBC87996-8D62-46E6-8E7F-84D46918145A}" type="presParOf" srcId="{31F1C327-132B-4A8C-AB83-D6797F186E79}" destId="{140F6158-54A6-46B0-94D6-738CFB81EBEE}" srcOrd="17" destOrd="0" presId="urn:microsoft.com/office/officeart/2005/8/layout/default"/>
    <dgm:cxn modelId="{EFF2375C-F2E4-4DC5-87BF-34C9E3BC1564}" type="presParOf" srcId="{31F1C327-132B-4A8C-AB83-D6797F186E79}" destId="{ACC57C00-ECE1-4ECE-8461-8CB47CB6AE83}" srcOrd="18" destOrd="0" presId="urn:microsoft.com/office/officeart/2005/8/layout/default"/>
    <dgm:cxn modelId="{3CE741B9-4F92-4079-B0D1-61391D6D7931}" type="presParOf" srcId="{31F1C327-132B-4A8C-AB83-D6797F186E79}" destId="{5BC8D5F0-606A-4E31-8F3E-0A752E19C754}" srcOrd="19" destOrd="0" presId="urn:microsoft.com/office/officeart/2005/8/layout/default"/>
    <dgm:cxn modelId="{AC1937FC-A7C2-4B93-8E73-F2C3D8AB1746}" type="presParOf" srcId="{31F1C327-132B-4A8C-AB83-D6797F186E79}" destId="{F9FB0748-DCA6-4058-A0D0-8C5D318A27DB}" srcOrd="20" destOrd="0" presId="urn:microsoft.com/office/officeart/2005/8/layout/default"/>
    <dgm:cxn modelId="{FE9B9112-A223-4141-9C39-66EB964CF51D}" type="presParOf" srcId="{31F1C327-132B-4A8C-AB83-D6797F186E79}" destId="{DAB2E50C-5608-4D0F-915D-FB74FBADC547}" srcOrd="21" destOrd="0" presId="urn:microsoft.com/office/officeart/2005/8/layout/default"/>
    <dgm:cxn modelId="{9980E829-0719-4F21-A1BF-6ED3B7F35693}" type="presParOf" srcId="{31F1C327-132B-4A8C-AB83-D6797F186E79}" destId="{D3032944-754F-4D7A-8429-FCFAA6E5CD67}" srcOrd="22" destOrd="0" presId="urn:microsoft.com/office/officeart/2005/8/layout/default"/>
    <dgm:cxn modelId="{CDFA0435-A92F-44D0-B6AC-19C01D55E529}" type="presParOf" srcId="{31F1C327-132B-4A8C-AB83-D6797F186E79}" destId="{FC3B14B2-E322-4F2D-B87C-B5456E6A5884}" srcOrd="23" destOrd="0" presId="urn:microsoft.com/office/officeart/2005/8/layout/default"/>
    <dgm:cxn modelId="{CB22A522-E8E2-45A0-898A-6A13B7DD093E}" type="presParOf" srcId="{31F1C327-132B-4A8C-AB83-D6797F186E79}" destId="{9E54BDD4-84EB-4758-A8BB-10F9E429A585}" srcOrd="24" destOrd="0" presId="urn:microsoft.com/office/officeart/2005/8/layout/default"/>
    <dgm:cxn modelId="{E1B3D28F-5FEE-4C97-83B2-09F3CA4590F3}" type="presParOf" srcId="{31F1C327-132B-4A8C-AB83-D6797F186E79}" destId="{E6E76F88-70C6-429F-A8B8-00E7A3121000}" srcOrd="25" destOrd="0" presId="urn:microsoft.com/office/officeart/2005/8/layout/default"/>
    <dgm:cxn modelId="{02AB833F-C510-437A-837A-24B80C5F1707}" type="presParOf" srcId="{31F1C327-132B-4A8C-AB83-D6797F186E79}" destId="{5D043CBB-86D2-43FD-987B-C7E328066206}" srcOrd="26" destOrd="0" presId="urn:microsoft.com/office/officeart/2005/8/layout/default"/>
    <dgm:cxn modelId="{CC98DD0B-F851-4C9F-B2FD-CD51752C2552}" type="presParOf" srcId="{31F1C327-132B-4A8C-AB83-D6797F186E79}" destId="{13B4E9E8-E5D4-47E3-A307-129E8AEB3312}" srcOrd="27" destOrd="0" presId="urn:microsoft.com/office/officeart/2005/8/layout/default"/>
    <dgm:cxn modelId="{634FCB81-259C-490C-86B2-7F5E16A27DB3}" type="presParOf" srcId="{31F1C327-132B-4A8C-AB83-D6797F186E79}" destId="{2664E87F-8570-4752-93B1-383E91B427C3}" srcOrd="28" destOrd="0" presId="urn:microsoft.com/office/officeart/2005/8/layout/default"/>
    <dgm:cxn modelId="{F51FD900-37B2-4642-96B5-744603D40604}" type="presParOf" srcId="{31F1C327-132B-4A8C-AB83-D6797F186E79}" destId="{9EA29A03-59DC-466E-8074-76FDA5FD3CA4}" srcOrd="29" destOrd="0" presId="urn:microsoft.com/office/officeart/2005/8/layout/default"/>
    <dgm:cxn modelId="{35047E34-BC52-43C5-BD72-5D227AF9317A}" type="presParOf" srcId="{31F1C327-132B-4A8C-AB83-D6797F186E79}" destId="{618FE813-902D-4360-B152-8D44B4B67708}" srcOrd="30" destOrd="0" presId="urn:microsoft.com/office/officeart/2005/8/layout/default"/>
    <dgm:cxn modelId="{497CD049-C8BC-49DD-9CE6-D872985311F8}" type="presParOf" srcId="{31F1C327-132B-4A8C-AB83-D6797F186E79}" destId="{37479CDA-FC37-4BA5-AB4D-D047AC2186D6}" srcOrd="31" destOrd="0" presId="urn:microsoft.com/office/officeart/2005/8/layout/default"/>
    <dgm:cxn modelId="{7F426D40-8CD5-4787-B904-728E6A0FC90D}" type="presParOf" srcId="{31F1C327-132B-4A8C-AB83-D6797F186E79}" destId="{2D3C7762-CC08-4CEC-A190-8384AA5083D3}" srcOrd="32" destOrd="0" presId="urn:microsoft.com/office/officeart/2005/8/layout/default"/>
    <dgm:cxn modelId="{9157B4E7-F595-46DD-89B5-7861E5AC0052}" type="presParOf" srcId="{31F1C327-132B-4A8C-AB83-D6797F186E79}" destId="{DB40A63E-5D0A-4D17-85BF-E4590B3DE1BA}" srcOrd="33" destOrd="0" presId="urn:microsoft.com/office/officeart/2005/8/layout/default"/>
    <dgm:cxn modelId="{BE6FB395-3A03-4429-BC30-5EFCE8DC1B75}" type="presParOf" srcId="{31F1C327-132B-4A8C-AB83-D6797F186E79}" destId="{DB996D60-99B2-40AD-A4B7-1E2B4D475767}" srcOrd="34" destOrd="0" presId="urn:microsoft.com/office/officeart/2005/8/layout/default"/>
    <dgm:cxn modelId="{62BAA827-E5B3-47B8-B822-6D7EC2F40A60}" type="presParOf" srcId="{31F1C327-132B-4A8C-AB83-D6797F186E79}" destId="{864A6171-1D50-4F56-A7CC-A32AC3084CFF}" srcOrd="35" destOrd="0" presId="urn:microsoft.com/office/officeart/2005/8/layout/default"/>
    <dgm:cxn modelId="{F384546F-AAF1-4AA4-BA82-031F104BC1A3}" type="presParOf" srcId="{31F1C327-132B-4A8C-AB83-D6797F186E79}" destId="{B9A1C1C9-F02D-45CE-9F6F-7B068EB054D4}" srcOrd="36" destOrd="0" presId="urn:microsoft.com/office/officeart/2005/8/layout/default"/>
    <dgm:cxn modelId="{CCCD65F2-1C43-41C5-9D21-EC0536F1B6E8}" type="presParOf" srcId="{31F1C327-132B-4A8C-AB83-D6797F186E79}" destId="{90F3CA94-F77A-4654-964E-E71610A442EA}" srcOrd="37" destOrd="0" presId="urn:microsoft.com/office/officeart/2005/8/layout/default"/>
    <dgm:cxn modelId="{4DE66CFC-89B0-40F0-B1CC-E1C33F7F9779}" type="presParOf" srcId="{31F1C327-132B-4A8C-AB83-D6797F186E79}" destId="{5F408701-252A-4FAE-868D-24E931FAAB87}" srcOrd="3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E5D43C-4F25-4457-A961-5E95FA09F9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574DB9-F0F1-45B6-890A-556281BC402A}">
      <dgm:prSet/>
      <dgm:spPr/>
      <dgm:t>
        <a:bodyPr/>
        <a:lstStyle/>
        <a:p>
          <a:pPr>
            <a:lnSpc>
              <a:spcPct val="100000"/>
            </a:lnSpc>
          </a:pPr>
          <a:r>
            <a:rPr lang="en-US"/>
            <a:t>Buildpacks are responsible for transforming deployed code into a slug, which can then be executed on a dyno. </a:t>
          </a:r>
        </a:p>
      </dgm:t>
    </dgm:pt>
    <dgm:pt modelId="{8FD1D908-63AF-4ED9-8D98-1CA89827E613}" type="parTrans" cxnId="{A811D01E-927B-4A7F-AF5A-7A0C5CB2425A}">
      <dgm:prSet/>
      <dgm:spPr/>
      <dgm:t>
        <a:bodyPr/>
        <a:lstStyle/>
        <a:p>
          <a:endParaRPr lang="en-US" sz="2800"/>
        </a:p>
      </dgm:t>
    </dgm:pt>
    <dgm:pt modelId="{1DCE4A9B-455A-4B9F-A2AA-FC3420C0DAA6}" type="sibTrans" cxnId="{A811D01E-927B-4A7F-AF5A-7A0C5CB2425A}">
      <dgm:prSet/>
      <dgm:spPr/>
      <dgm:t>
        <a:bodyPr/>
        <a:lstStyle/>
        <a:p>
          <a:endParaRPr lang="en-US"/>
        </a:p>
      </dgm:t>
    </dgm:pt>
    <dgm:pt modelId="{792E6425-21DE-4279-B550-1B8C39745AF5}">
      <dgm:prSet/>
      <dgm:spPr/>
      <dgm:t>
        <a:bodyPr/>
        <a:lstStyle/>
        <a:p>
          <a:pPr>
            <a:lnSpc>
              <a:spcPct val="100000"/>
            </a:lnSpc>
          </a:pPr>
          <a:r>
            <a:rPr lang="en-US"/>
            <a:t>Buildpacks are composed of a set of scripts, and depending on the programming language, the scripts will retrieve dependencies, output generated assets or compiled code, and more. </a:t>
          </a:r>
        </a:p>
      </dgm:t>
    </dgm:pt>
    <dgm:pt modelId="{804DFF53-EA6F-4B84-AF84-2CCEF116B460}" type="parTrans" cxnId="{53C4598D-06DC-4912-8AF0-5047B971B8C1}">
      <dgm:prSet/>
      <dgm:spPr/>
      <dgm:t>
        <a:bodyPr/>
        <a:lstStyle/>
        <a:p>
          <a:endParaRPr lang="en-US" sz="2800"/>
        </a:p>
      </dgm:t>
    </dgm:pt>
    <dgm:pt modelId="{AB5CCFB9-E445-48E0-87DC-647D68E8C97E}" type="sibTrans" cxnId="{53C4598D-06DC-4912-8AF0-5047B971B8C1}">
      <dgm:prSet/>
      <dgm:spPr/>
      <dgm:t>
        <a:bodyPr/>
        <a:lstStyle/>
        <a:p>
          <a:endParaRPr lang="en-US"/>
        </a:p>
      </dgm:t>
    </dgm:pt>
    <dgm:pt modelId="{33B4494B-5B08-49C8-A638-A409040BF37C}">
      <dgm:prSet/>
      <dgm:spPr/>
      <dgm:t>
        <a:bodyPr/>
        <a:lstStyle/>
        <a:p>
          <a:pPr>
            <a:lnSpc>
              <a:spcPct val="100000"/>
            </a:lnSpc>
          </a:pPr>
          <a:r>
            <a:rPr lang="en-US"/>
            <a:t>This output is assembled into a slug by the slug compiler.</a:t>
          </a:r>
        </a:p>
      </dgm:t>
    </dgm:pt>
    <dgm:pt modelId="{3F7CCA9E-CD2B-4BF8-BAB3-348C4C230591}" type="parTrans" cxnId="{56A45BC6-9ADC-45D6-9B00-A14F67442C9D}">
      <dgm:prSet/>
      <dgm:spPr/>
      <dgm:t>
        <a:bodyPr/>
        <a:lstStyle/>
        <a:p>
          <a:endParaRPr lang="en-US" sz="2800"/>
        </a:p>
      </dgm:t>
    </dgm:pt>
    <dgm:pt modelId="{0380C473-3F2A-4BA7-BB20-6876450912FB}" type="sibTrans" cxnId="{56A45BC6-9ADC-45D6-9B00-A14F67442C9D}">
      <dgm:prSet/>
      <dgm:spPr/>
      <dgm:t>
        <a:bodyPr/>
        <a:lstStyle/>
        <a:p>
          <a:endParaRPr lang="en-US"/>
        </a:p>
      </dgm:t>
    </dgm:pt>
    <dgm:pt modelId="{010EDBB9-7DD8-46A9-8259-B6A5641AFCA0}" type="pres">
      <dgm:prSet presAssocID="{63E5D43C-4F25-4457-A961-5E95FA09F976}" presName="root" presStyleCnt="0">
        <dgm:presLayoutVars>
          <dgm:dir/>
          <dgm:resizeHandles val="exact"/>
        </dgm:presLayoutVars>
      </dgm:prSet>
      <dgm:spPr/>
    </dgm:pt>
    <dgm:pt modelId="{0CF43647-3764-4C68-B21C-2986C02832BB}" type="pres">
      <dgm:prSet presAssocID="{D1574DB9-F0F1-45B6-890A-556281BC402A}" presName="compNode" presStyleCnt="0"/>
      <dgm:spPr/>
    </dgm:pt>
    <dgm:pt modelId="{CD4DC74B-248A-4BF3-BC3A-99ACB1C39564}" type="pres">
      <dgm:prSet presAssocID="{D1574DB9-F0F1-45B6-890A-556281BC402A}" presName="bgRect" presStyleLbl="bgShp" presStyleIdx="0" presStyleCnt="3"/>
      <dgm:spPr/>
    </dgm:pt>
    <dgm:pt modelId="{4FFE6A24-EAC0-49B8-BC44-ECE3CE67FE13}" type="pres">
      <dgm:prSet presAssocID="{D1574DB9-F0F1-45B6-890A-556281BC40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3206BE78-CB57-4C36-9412-0F333E27BDA4}" type="pres">
      <dgm:prSet presAssocID="{D1574DB9-F0F1-45B6-890A-556281BC402A}" presName="spaceRect" presStyleCnt="0"/>
      <dgm:spPr/>
    </dgm:pt>
    <dgm:pt modelId="{5B288CB1-F8E9-4BF6-9F92-E69F749EF531}" type="pres">
      <dgm:prSet presAssocID="{D1574DB9-F0F1-45B6-890A-556281BC402A}" presName="parTx" presStyleLbl="revTx" presStyleIdx="0" presStyleCnt="3">
        <dgm:presLayoutVars>
          <dgm:chMax val="0"/>
          <dgm:chPref val="0"/>
        </dgm:presLayoutVars>
      </dgm:prSet>
      <dgm:spPr/>
    </dgm:pt>
    <dgm:pt modelId="{55D8C593-0315-498F-9C5D-DE93A5C3D75D}" type="pres">
      <dgm:prSet presAssocID="{1DCE4A9B-455A-4B9F-A2AA-FC3420C0DAA6}" presName="sibTrans" presStyleCnt="0"/>
      <dgm:spPr/>
    </dgm:pt>
    <dgm:pt modelId="{BA4DC439-2388-4F94-842D-9CB235C825FE}" type="pres">
      <dgm:prSet presAssocID="{792E6425-21DE-4279-B550-1B8C39745AF5}" presName="compNode" presStyleCnt="0"/>
      <dgm:spPr/>
    </dgm:pt>
    <dgm:pt modelId="{3DC17786-AE43-4333-90E5-4D41C14941AA}" type="pres">
      <dgm:prSet presAssocID="{792E6425-21DE-4279-B550-1B8C39745AF5}" presName="bgRect" presStyleLbl="bgShp" presStyleIdx="1" presStyleCnt="3"/>
      <dgm:spPr/>
    </dgm:pt>
    <dgm:pt modelId="{A9A11B7B-77A1-4943-BA77-B167D9E4BD67}" type="pres">
      <dgm:prSet presAssocID="{792E6425-21DE-4279-B550-1B8C39745A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D505053-6CCB-49AE-B4E6-0817309425DB}" type="pres">
      <dgm:prSet presAssocID="{792E6425-21DE-4279-B550-1B8C39745AF5}" presName="spaceRect" presStyleCnt="0"/>
      <dgm:spPr/>
    </dgm:pt>
    <dgm:pt modelId="{FB9ECD4D-3AAF-44BC-896C-8C826137F26F}" type="pres">
      <dgm:prSet presAssocID="{792E6425-21DE-4279-B550-1B8C39745AF5}" presName="parTx" presStyleLbl="revTx" presStyleIdx="1" presStyleCnt="3">
        <dgm:presLayoutVars>
          <dgm:chMax val="0"/>
          <dgm:chPref val="0"/>
        </dgm:presLayoutVars>
      </dgm:prSet>
      <dgm:spPr/>
    </dgm:pt>
    <dgm:pt modelId="{9F5D0C75-883E-4384-97A7-D4A828206EDB}" type="pres">
      <dgm:prSet presAssocID="{AB5CCFB9-E445-48E0-87DC-647D68E8C97E}" presName="sibTrans" presStyleCnt="0"/>
      <dgm:spPr/>
    </dgm:pt>
    <dgm:pt modelId="{5993B688-333F-4B59-88D2-A4621FF6F238}" type="pres">
      <dgm:prSet presAssocID="{33B4494B-5B08-49C8-A638-A409040BF37C}" presName="compNode" presStyleCnt="0"/>
      <dgm:spPr/>
    </dgm:pt>
    <dgm:pt modelId="{9DADAD0A-0E12-4540-8F50-6F804D827BCB}" type="pres">
      <dgm:prSet presAssocID="{33B4494B-5B08-49C8-A638-A409040BF37C}" presName="bgRect" presStyleLbl="bgShp" presStyleIdx="2" presStyleCnt="3"/>
      <dgm:spPr>
        <a:solidFill>
          <a:schemeClr val="accent6">
            <a:lumMod val="75000"/>
          </a:schemeClr>
        </a:solidFill>
      </dgm:spPr>
    </dgm:pt>
    <dgm:pt modelId="{17C0CC6B-987D-4399-850E-4E8AC99D507D}" type="pres">
      <dgm:prSet presAssocID="{33B4494B-5B08-49C8-A638-A409040BF3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33D312A8-B4F4-4376-B2D2-B7DF7E092987}" type="pres">
      <dgm:prSet presAssocID="{33B4494B-5B08-49C8-A638-A409040BF37C}" presName="spaceRect" presStyleCnt="0"/>
      <dgm:spPr/>
    </dgm:pt>
    <dgm:pt modelId="{D24658E2-AA7E-40C1-8831-EC130A4D2D61}" type="pres">
      <dgm:prSet presAssocID="{33B4494B-5B08-49C8-A638-A409040BF37C}" presName="parTx" presStyleLbl="revTx" presStyleIdx="2" presStyleCnt="3">
        <dgm:presLayoutVars>
          <dgm:chMax val="0"/>
          <dgm:chPref val="0"/>
        </dgm:presLayoutVars>
      </dgm:prSet>
      <dgm:spPr/>
    </dgm:pt>
  </dgm:ptLst>
  <dgm:cxnLst>
    <dgm:cxn modelId="{3AA3F403-FE8D-4E4D-9502-13523FE1702C}" type="presOf" srcId="{63E5D43C-4F25-4457-A961-5E95FA09F976}" destId="{010EDBB9-7DD8-46A9-8259-B6A5641AFCA0}" srcOrd="0" destOrd="0" presId="urn:microsoft.com/office/officeart/2018/2/layout/IconVerticalSolidList"/>
    <dgm:cxn modelId="{A811D01E-927B-4A7F-AF5A-7A0C5CB2425A}" srcId="{63E5D43C-4F25-4457-A961-5E95FA09F976}" destId="{D1574DB9-F0F1-45B6-890A-556281BC402A}" srcOrd="0" destOrd="0" parTransId="{8FD1D908-63AF-4ED9-8D98-1CA89827E613}" sibTransId="{1DCE4A9B-455A-4B9F-A2AA-FC3420C0DAA6}"/>
    <dgm:cxn modelId="{F9AF6842-DDE4-4338-A37A-7EA423131BDC}" type="presOf" srcId="{D1574DB9-F0F1-45B6-890A-556281BC402A}" destId="{5B288CB1-F8E9-4BF6-9F92-E69F749EF531}" srcOrd="0" destOrd="0" presId="urn:microsoft.com/office/officeart/2018/2/layout/IconVerticalSolidList"/>
    <dgm:cxn modelId="{53C4598D-06DC-4912-8AF0-5047B971B8C1}" srcId="{63E5D43C-4F25-4457-A961-5E95FA09F976}" destId="{792E6425-21DE-4279-B550-1B8C39745AF5}" srcOrd="1" destOrd="0" parTransId="{804DFF53-EA6F-4B84-AF84-2CCEF116B460}" sibTransId="{AB5CCFB9-E445-48E0-87DC-647D68E8C97E}"/>
    <dgm:cxn modelId="{230AF594-7661-4879-94FF-3ADB70F00FFC}" type="presOf" srcId="{792E6425-21DE-4279-B550-1B8C39745AF5}" destId="{FB9ECD4D-3AAF-44BC-896C-8C826137F26F}" srcOrd="0" destOrd="0" presId="urn:microsoft.com/office/officeart/2018/2/layout/IconVerticalSolidList"/>
    <dgm:cxn modelId="{30CE3DB8-602B-4D53-A3DF-46D04AE7C904}" type="presOf" srcId="{33B4494B-5B08-49C8-A638-A409040BF37C}" destId="{D24658E2-AA7E-40C1-8831-EC130A4D2D61}" srcOrd="0" destOrd="0" presId="urn:microsoft.com/office/officeart/2018/2/layout/IconVerticalSolidList"/>
    <dgm:cxn modelId="{56A45BC6-9ADC-45D6-9B00-A14F67442C9D}" srcId="{63E5D43C-4F25-4457-A961-5E95FA09F976}" destId="{33B4494B-5B08-49C8-A638-A409040BF37C}" srcOrd="2" destOrd="0" parTransId="{3F7CCA9E-CD2B-4BF8-BAB3-348C4C230591}" sibTransId="{0380C473-3F2A-4BA7-BB20-6876450912FB}"/>
    <dgm:cxn modelId="{5A949377-D3A9-40E8-B706-E138D37E7D3A}" type="presParOf" srcId="{010EDBB9-7DD8-46A9-8259-B6A5641AFCA0}" destId="{0CF43647-3764-4C68-B21C-2986C02832BB}" srcOrd="0" destOrd="0" presId="urn:microsoft.com/office/officeart/2018/2/layout/IconVerticalSolidList"/>
    <dgm:cxn modelId="{4E6C7A28-786C-4A5F-8992-5E4F669E0188}" type="presParOf" srcId="{0CF43647-3764-4C68-B21C-2986C02832BB}" destId="{CD4DC74B-248A-4BF3-BC3A-99ACB1C39564}" srcOrd="0" destOrd="0" presId="urn:microsoft.com/office/officeart/2018/2/layout/IconVerticalSolidList"/>
    <dgm:cxn modelId="{341851F3-4757-4D59-9A79-DA79F3AAD195}" type="presParOf" srcId="{0CF43647-3764-4C68-B21C-2986C02832BB}" destId="{4FFE6A24-EAC0-49B8-BC44-ECE3CE67FE13}" srcOrd="1" destOrd="0" presId="urn:microsoft.com/office/officeart/2018/2/layout/IconVerticalSolidList"/>
    <dgm:cxn modelId="{EDC87974-65BE-48E3-83D7-8DFDDD88EBA2}" type="presParOf" srcId="{0CF43647-3764-4C68-B21C-2986C02832BB}" destId="{3206BE78-CB57-4C36-9412-0F333E27BDA4}" srcOrd="2" destOrd="0" presId="urn:microsoft.com/office/officeart/2018/2/layout/IconVerticalSolidList"/>
    <dgm:cxn modelId="{F4C97B48-064F-4ECC-8E0B-0FE2744ED849}" type="presParOf" srcId="{0CF43647-3764-4C68-B21C-2986C02832BB}" destId="{5B288CB1-F8E9-4BF6-9F92-E69F749EF531}" srcOrd="3" destOrd="0" presId="urn:microsoft.com/office/officeart/2018/2/layout/IconVerticalSolidList"/>
    <dgm:cxn modelId="{DA519D25-3092-4947-9EC7-4D9BE5C4789E}" type="presParOf" srcId="{010EDBB9-7DD8-46A9-8259-B6A5641AFCA0}" destId="{55D8C593-0315-498F-9C5D-DE93A5C3D75D}" srcOrd="1" destOrd="0" presId="urn:microsoft.com/office/officeart/2018/2/layout/IconVerticalSolidList"/>
    <dgm:cxn modelId="{04586CBD-8796-4CDC-B323-242D4D1C423A}" type="presParOf" srcId="{010EDBB9-7DD8-46A9-8259-B6A5641AFCA0}" destId="{BA4DC439-2388-4F94-842D-9CB235C825FE}" srcOrd="2" destOrd="0" presId="urn:microsoft.com/office/officeart/2018/2/layout/IconVerticalSolidList"/>
    <dgm:cxn modelId="{332DDD14-96D8-4606-8F6B-CF4270136993}" type="presParOf" srcId="{BA4DC439-2388-4F94-842D-9CB235C825FE}" destId="{3DC17786-AE43-4333-90E5-4D41C14941AA}" srcOrd="0" destOrd="0" presId="urn:microsoft.com/office/officeart/2018/2/layout/IconVerticalSolidList"/>
    <dgm:cxn modelId="{6583FC6C-5CE0-4B71-BC85-92BB309EF88A}" type="presParOf" srcId="{BA4DC439-2388-4F94-842D-9CB235C825FE}" destId="{A9A11B7B-77A1-4943-BA77-B167D9E4BD67}" srcOrd="1" destOrd="0" presId="urn:microsoft.com/office/officeart/2018/2/layout/IconVerticalSolidList"/>
    <dgm:cxn modelId="{76DBA61E-268B-4240-8438-5AC5E25737D8}" type="presParOf" srcId="{BA4DC439-2388-4F94-842D-9CB235C825FE}" destId="{4D505053-6CCB-49AE-B4E6-0817309425DB}" srcOrd="2" destOrd="0" presId="urn:microsoft.com/office/officeart/2018/2/layout/IconVerticalSolidList"/>
    <dgm:cxn modelId="{60D174DC-1EB5-4ED9-A66E-7C3F77DCF908}" type="presParOf" srcId="{BA4DC439-2388-4F94-842D-9CB235C825FE}" destId="{FB9ECD4D-3AAF-44BC-896C-8C826137F26F}" srcOrd="3" destOrd="0" presId="urn:microsoft.com/office/officeart/2018/2/layout/IconVerticalSolidList"/>
    <dgm:cxn modelId="{A0ED7685-372D-4441-B265-2A9315144CE9}" type="presParOf" srcId="{010EDBB9-7DD8-46A9-8259-B6A5641AFCA0}" destId="{9F5D0C75-883E-4384-97A7-D4A828206EDB}" srcOrd="3" destOrd="0" presId="urn:microsoft.com/office/officeart/2018/2/layout/IconVerticalSolidList"/>
    <dgm:cxn modelId="{EE7106D6-79E6-4F40-A542-6451F4312CB1}" type="presParOf" srcId="{010EDBB9-7DD8-46A9-8259-B6A5641AFCA0}" destId="{5993B688-333F-4B59-88D2-A4621FF6F238}" srcOrd="4" destOrd="0" presId="urn:microsoft.com/office/officeart/2018/2/layout/IconVerticalSolidList"/>
    <dgm:cxn modelId="{E594326B-A78B-401D-86D9-525A3E2B0554}" type="presParOf" srcId="{5993B688-333F-4B59-88D2-A4621FF6F238}" destId="{9DADAD0A-0E12-4540-8F50-6F804D827BCB}" srcOrd="0" destOrd="0" presId="urn:microsoft.com/office/officeart/2018/2/layout/IconVerticalSolidList"/>
    <dgm:cxn modelId="{E7B4FF03-6AAC-4598-AF44-AD2981C234B4}" type="presParOf" srcId="{5993B688-333F-4B59-88D2-A4621FF6F238}" destId="{17C0CC6B-987D-4399-850E-4E8AC99D507D}" srcOrd="1" destOrd="0" presId="urn:microsoft.com/office/officeart/2018/2/layout/IconVerticalSolidList"/>
    <dgm:cxn modelId="{43718EE6-0B8E-47F2-9640-8F390D72EA9D}" type="presParOf" srcId="{5993B688-333F-4B59-88D2-A4621FF6F238}" destId="{33D312A8-B4F4-4376-B2D2-B7DF7E092987}" srcOrd="2" destOrd="0" presId="urn:microsoft.com/office/officeart/2018/2/layout/IconVerticalSolidList"/>
    <dgm:cxn modelId="{5EA724B9-FED2-47AC-B3CA-70D9000F0315}" type="presParOf" srcId="{5993B688-333F-4B59-88D2-A4621FF6F238}" destId="{D24658E2-AA7E-40C1-8831-EC130A4D2D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C3B7093-0656-496B-B353-C15F33FD2E13}"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52558E29-F0AD-49D2-9218-503D2BD84F6B}">
      <dgm:prSet custT="1"/>
      <dgm:spPr/>
      <dgm:t>
        <a:bodyPr/>
        <a:lstStyle/>
        <a:p>
          <a:r>
            <a:rPr lang="en-US" sz="2400" dirty="0"/>
            <a:t>Removing Buildpacks:</a:t>
          </a:r>
        </a:p>
      </dgm:t>
    </dgm:pt>
    <dgm:pt modelId="{BE3B3CD4-747A-43F7-8E6A-5C2D6748BA0C}" type="parTrans" cxnId="{049C53A6-EB73-47F3-BF40-D55142F0DECB}">
      <dgm:prSet/>
      <dgm:spPr/>
      <dgm:t>
        <a:bodyPr/>
        <a:lstStyle/>
        <a:p>
          <a:endParaRPr lang="en-US" sz="2400"/>
        </a:p>
      </dgm:t>
    </dgm:pt>
    <dgm:pt modelId="{277A50A5-0FCD-4567-9975-77002A3DD561}" type="sibTrans" cxnId="{049C53A6-EB73-47F3-BF40-D55142F0DECB}">
      <dgm:prSet/>
      <dgm:spPr/>
      <dgm:t>
        <a:bodyPr/>
        <a:lstStyle/>
        <a:p>
          <a:endParaRPr lang="en-US" sz="2400"/>
        </a:p>
      </dgm:t>
    </dgm:pt>
    <dgm:pt modelId="{804B0BB2-AF72-4B6E-A772-1028FFBB8D7A}">
      <dgm:prSet custT="1"/>
      <dgm:spPr/>
      <dgm:t>
        <a:bodyPr/>
        <a:lstStyle/>
        <a:p>
          <a:pPr>
            <a:buNone/>
          </a:pPr>
          <a:r>
            <a:rPr lang="en-US" sz="2400" dirty="0"/>
            <a:t>$ </a:t>
          </a:r>
          <a:r>
            <a:rPr lang="en-US" sz="2400" dirty="0" err="1"/>
            <a:t>heroku</a:t>
          </a:r>
          <a:r>
            <a:rPr lang="en-US" sz="2400" dirty="0"/>
            <a:t> </a:t>
          </a:r>
          <a:r>
            <a:rPr lang="en-US" sz="2400" dirty="0" err="1"/>
            <a:t>buildpacks:remove</a:t>
          </a:r>
          <a:r>
            <a:rPr lang="en-US" sz="2400" dirty="0"/>
            <a:t> </a:t>
          </a:r>
          <a:r>
            <a:rPr lang="en-US" sz="2400" dirty="0" err="1"/>
            <a:t>heroku</a:t>
          </a:r>
          <a:r>
            <a:rPr lang="en-US" sz="2400" dirty="0"/>
            <a:t>/java</a:t>
          </a:r>
        </a:p>
      </dgm:t>
    </dgm:pt>
    <dgm:pt modelId="{3C079CCE-B0AD-43B9-86C0-ECD2A484BE64}" type="parTrans" cxnId="{A792E69C-5CCC-4AAF-AAFC-FC6CD63E1277}">
      <dgm:prSet/>
      <dgm:spPr/>
      <dgm:t>
        <a:bodyPr/>
        <a:lstStyle/>
        <a:p>
          <a:endParaRPr lang="en-US" sz="2400"/>
        </a:p>
      </dgm:t>
    </dgm:pt>
    <dgm:pt modelId="{10A67725-9828-4359-940A-717E065D8594}" type="sibTrans" cxnId="{A792E69C-5CCC-4AAF-AAFC-FC6CD63E1277}">
      <dgm:prSet/>
      <dgm:spPr/>
      <dgm:t>
        <a:bodyPr/>
        <a:lstStyle/>
        <a:p>
          <a:endParaRPr lang="en-US" sz="2400"/>
        </a:p>
      </dgm:t>
    </dgm:pt>
    <dgm:pt modelId="{9D727927-7D35-4221-92ED-A75A9AB75426}">
      <dgm:prSet custT="1"/>
      <dgm:spPr/>
      <dgm:t>
        <a:bodyPr/>
        <a:lstStyle/>
        <a:p>
          <a:r>
            <a:rPr lang="en-US" sz="2400"/>
            <a:t>BuildPack Info can be set into App.json</a:t>
          </a:r>
        </a:p>
      </dgm:t>
    </dgm:pt>
    <dgm:pt modelId="{17121429-A253-4DC9-8C56-BEE596453329}" type="parTrans" cxnId="{1A95D2A0-D383-4974-9F92-4C043BFF658B}">
      <dgm:prSet/>
      <dgm:spPr/>
      <dgm:t>
        <a:bodyPr/>
        <a:lstStyle/>
        <a:p>
          <a:endParaRPr lang="en-US" sz="2400"/>
        </a:p>
      </dgm:t>
    </dgm:pt>
    <dgm:pt modelId="{2E528B13-5FEC-4D72-B8FF-CCD1C5BA266B}" type="sibTrans" cxnId="{1A95D2A0-D383-4974-9F92-4C043BFF658B}">
      <dgm:prSet/>
      <dgm:spPr/>
      <dgm:t>
        <a:bodyPr/>
        <a:lstStyle/>
        <a:p>
          <a:endParaRPr lang="en-US" sz="2400"/>
        </a:p>
      </dgm:t>
    </dgm:pt>
    <dgm:pt modelId="{0FAEA185-6600-44F9-B710-88E8FBC1E574}">
      <dgm:prSet custT="1"/>
      <dgm:spPr/>
      <dgm:t>
        <a:bodyPr/>
        <a:lstStyle/>
        <a:p>
          <a:pPr>
            <a:buNone/>
          </a:pPr>
          <a:r>
            <a:rPr lang="en-US" sz="2400" i="1" dirty="0"/>
            <a:t>{</a:t>
          </a:r>
          <a:endParaRPr lang="en-US" sz="2400" dirty="0"/>
        </a:p>
      </dgm:t>
    </dgm:pt>
    <dgm:pt modelId="{B1976ADA-19D6-48FB-82A5-03C4B1F9F104}" type="parTrans" cxnId="{43F197F2-C787-48B5-A9C4-3DF74F186445}">
      <dgm:prSet/>
      <dgm:spPr/>
      <dgm:t>
        <a:bodyPr/>
        <a:lstStyle/>
        <a:p>
          <a:endParaRPr lang="en-US" sz="2400"/>
        </a:p>
      </dgm:t>
    </dgm:pt>
    <dgm:pt modelId="{9BF351C0-6345-4844-8A87-B591461AF3E0}" type="sibTrans" cxnId="{43F197F2-C787-48B5-A9C4-3DF74F186445}">
      <dgm:prSet/>
      <dgm:spPr/>
      <dgm:t>
        <a:bodyPr/>
        <a:lstStyle/>
        <a:p>
          <a:endParaRPr lang="en-US" sz="2400"/>
        </a:p>
      </dgm:t>
    </dgm:pt>
    <dgm:pt modelId="{0040AB5A-33DB-4CE9-B600-40AA686F6FDD}">
      <dgm:prSet custT="1"/>
      <dgm:spPr/>
      <dgm:t>
        <a:bodyPr/>
        <a:lstStyle/>
        <a:p>
          <a:pPr>
            <a:buNone/>
          </a:pPr>
          <a:r>
            <a:rPr lang="en-US" sz="2400" i="1" dirty="0"/>
            <a:t>"buildpacks": [</a:t>
          </a:r>
          <a:endParaRPr lang="en-US" sz="2400" dirty="0"/>
        </a:p>
      </dgm:t>
    </dgm:pt>
    <dgm:pt modelId="{7A7430C2-E135-4A3B-9C95-A8C2E62397FC}" type="parTrans" cxnId="{0DC97F18-22B4-4583-9538-8749F7F39035}">
      <dgm:prSet/>
      <dgm:spPr/>
      <dgm:t>
        <a:bodyPr/>
        <a:lstStyle/>
        <a:p>
          <a:endParaRPr lang="en-US" sz="2400"/>
        </a:p>
      </dgm:t>
    </dgm:pt>
    <dgm:pt modelId="{5822F445-8A55-4ACE-A641-D5F9FF66C85F}" type="sibTrans" cxnId="{0DC97F18-22B4-4583-9538-8749F7F39035}">
      <dgm:prSet/>
      <dgm:spPr/>
      <dgm:t>
        <a:bodyPr/>
        <a:lstStyle/>
        <a:p>
          <a:endParaRPr lang="en-US" sz="2400"/>
        </a:p>
      </dgm:t>
    </dgm:pt>
    <dgm:pt modelId="{9197E5D9-172B-4A87-8F0B-A984EDCBE235}">
      <dgm:prSet custT="1"/>
      <dgm:spPr/>
      <dgm:t>
        <a:bodyPr/>
        <a:lstStyle/>
        <a:p>
          <a:pPr>
            <a:buNone/>
          </a:pPr>
          <a:r>
            <a:rPr lang="en-US" sz="2400" i="1"/>
            <a:t>{</a:t>
          </a:r>
          <a:endParaRPr lang="en-US" sz="2400"/>
        </a:p>
      </dgm:t>
    </dgm:pt>
    <dgm:pt modelId="{52133A92-EAB1-4D43-A0FD-F27098CF78C2}" type="parTrans" cxnId="{A061B81F-78B5-4C05-A609-FEA106925C15}">
      <dgm:prSet/>
      <dgm:spPr/>
      <dgm:t>
        <a:bodyPr/>
        <a:lstStyle/>
        <a:p>
          <a:endParaRPr lang="en-US" sz="2400"/>
        </a:p>
      </dgm:t>
    </dgm:pt>
    <dgm:pt modelId="{151B665C-7FDE-4D94-B971-A8045F4CA633}" type="sibTrans" cxnId="{A061B81F-78B5-4C05-A609-FEA106925C15}">
      <dgm:prSet/>
      <dgm:spPr/>
      <dgm:t>
        <a:bodyPr/>
        <a:lstStyle/>
        <a:p>
          <a:endParaRPr lang="en-US" sz="2400"/>
        </a:p>
      </dgm:t>
    </dgm:pt>
    <dgm:pt modelId="{B61CD4F0-2D58-4AA1-9C9F-DD5F43F44F7E}">
      <dgm:prSet custT="1"/>
      <dgm:spPr/>
      <dgm:t>
        <a:bodyPr/>
        <a:lstStyle/>
        <a:p>
          <a:pPr>
            <a:buNone/>
          </a:pPr>
          <a:r>
            <a:rPr lang="en-US" sz="2400" i="1" dirty="0"/>
            <a:t>"</a:t>
          </a:r>
          <a:r>
            <a:rPr lang="en-US" sz="2400" i="1" dirty="0" err="1"/>
            <a:t>url</a:t>
          </a:r>
          <a:r>
            <a:rPr lang="en-US" sz="2400" i="1" dirty="0"/>
            <a:t>": "</a:t>
          </a:r>
          <a:r>
            <a:rPr lang="en-US" sz="2400" i="1" dirty="0" err="1"/>
            <a:t>heroku</a:t>
          </a:r>
          <a:r>
            <a:rPr lang="en-US" sz="2400" i="1" dirty="0"/>
            <a:t>/ruby"</a:t>
          </a:r>
          <a:endParaRPr lang="en-US" sz="2400" dirty="0"/>
        </a:p>
      </dgm:t>
    </dgm:pt>
    <dgm:pt modelId="{D462CB21-486D-4D96-8671-4AEEB89F7527}" type="parTrans" cxnId="{4EEFACC1-8254-4071-9E2A-D033DC0DA470}">
      <dgm:prSet/>
      <dgm:spPr/>
      <dgm:t>
        <a:bodyPr/>
        <a:lstStyle/>
        <a:p>
          <a:endParaRPr lang="en-US" sz="2400"/>
        </a:p>
      </dgm:t>
    </dgm:pt>
    <dgm:pt modelId="{3B714209-2236-45A5-B5E2-BB678657493C}" type="sibTrans" cxnId="{4EEFACC1-8254-4071-9E2A-D033DC0DA470}">
      <dgm:prSet/>
      <dgm:spPr/>
      <dgm:t>
        <a:bodyPr/>
        <a:lstStyle/>
        <a:p>
          <a:endParaRPr lang="en-US" sz="2400"/>
        </a:p>
      </dgm:t>
    </dgm:pt>
    <dgm:pt modelId="{15A86EE6-AD40-4DD9-AD4F-94467BD1788E}">
      <dgm:prSet custT="1"/>
      <dgm:spPr/>
      <dgm:t>
        <a:bodyPr/>
        <a:lstStyle/>
        <a:p>
          <a:pPr>
            <a:buNone/>
          </a:pPr>
          <a:r>
            <a:rPr lang="en-US" sz="2400" i="1"/>
            <a:t>}</a:t>
          </a:r>
          <a:endParaRPr lang="en-US" sz="2400"/>
        </a:p>
      </dgm:t>
    </dgm:pt>
    <dgm:pt modelId="{25DC22EB-2784-4D87-93AA-F537887B5A4E}" type="parTrans" cxnId="{CDC2AACB-42EF-4F47-8078-54C45D8B335A}">
      <dgm:prSet/>
      <dgm:spPr/>
      <dgm:t>
        <a:bodyPr/>
        <a:lstStyle/>
        <a:p>
          <a:endParaRPr lang="en-US" sz="2400"/>
        </a:p>
      </dgm:t>
    </dgm:pt>
    <dgm:pt modelId="{8027E872-CF90-426A-B25C-4B8CC87F034B}" type="sibTrans" cxnId="{CDC2AACB-42EF-4F47-8078-54C45D8B335A}">
      <dgm:prSet/>
      <dgm:spPr/>
      <dgm:t>
        <a:bodyPr/>
        <a:lstStyle/>
        <a:p>
          <a:endParaRPr lang="en-US" sz="2400"/>
        </a:p>
      </dgm:t>
    </dgm:pt>
    <dgm:pt modelId="{5F3A7B0A-1268-4E28-AE75-A5FF09A422EA}">
      <dgm:prSet custT="1"/>
      <dgm:spPr/>
      <dgm:t>
        <a:bodyPr/>
        <a:lstStyle/>
        <a:p>
          <a:pPr>
            <a:buNone/>
          </a:pPr>
          <a:r>
            <a:rPr lang="en-US" sz="2400" i="1" dirty="0"/>
            <a:t>]</a:t>
          </a:r>
          <a:endParaRPr lang="en-US" sz="2400" dirty="0"/>
        </a:p>
      </dgm:t>
    </dgm:pt>
    <dgm:pt modelId="{C92E64DE-F6D7-4A7D-909D-D8E62224AA14}" type="parTrans" cxnId="{1D6DF657-B14E-4E12-BB56-52E9E73A276B}">
      <dgm:prSet/>
      <dgm:spPr/>
      <dgm:t>
        <a:bodyPr/>
        <a:lstStyle/>
        <a:p>
          <a:endParaRPr lang="en-US" sz="2400"/>
        </a:p>
      </dgm:t>
    </dgm:pt>
    <dgm:pt modelId="{360CA04D-2D97-4C88-810E-9FDB1D859648}" type="sibTrans" cxnId="{1D6DF657-B14E-4E12-BB56-52E9E73A276B}">
      <dgm:prSet/>
      <dgm:spPr/>
      <dgm:t>
        <a:bodyPr/>
        <a:lstStyle/>
        <a:p>
          <a:endParaRPr lang="en-US" sz="2400"/>
        </a:p>
      </dgm:t>
    </dgm:pt>
    <dgm:pt modelId="{0B374ED3-D7D0-4D64-A78D-246A7EBE5C4F}">
      <dgm:prSet custT="1"/>
      <dgm:spPr/>
      <dgm:t>
        <a:bodyPr/>
        <a:lstStyle/>
        <a:p>
          <a:pPr>
            <a:buNone/>
          </a:pPr>
          <a:r>
            <a:rPr lang="en-US" sz="2400" i="1" dirty="0"/>
            <a:t>}</a:t>
          </a:r>
          <a:endParaRPr lang="en-US" sz="2400" dirty="0"/>
        </a:p>
      </dgm:t>
    </dgm:pt>
    <dgm:pt modelId="{9538965B-ABA9-44F0-9101-AA5AEEF184DE}" type="parTrans" cxnId="{53257606-C712-43F8-86C3-40BF8FF8EEE1}">
      <dgm:prSet/>
      <dgm:spPr/>
      <dgm:t>
        <a:bodyPr/>
        <a:lstStyle/>
        <a:p>
          <a:endParaRPr lang="en-US" sz="2400"/>
        </a:p>
      </dgm:t>
    </dgm:pt>
    <dgm:pt modelId="{65330001-2884-47F0-BFE7-911AB5043766}" type="sibTrans" cxnId="{53257606-C712-43F8-86C3-40BF8FF8EEE1}">
      <dgm:prSet/>
      <dgm:spPr/>
      <dgm:t>
        <a:bodyPr/>
        <a:lstStyle/>
        <a:p>
          <a:endParaRPr lang="en-US" sz="2400"/>
        </a:p>
      </dgm:t>
    </dgm:pt>
    <dgm:pt modelId="{A51B70C8-7401-4E54-A3E6-D9C82A5DFD74}" type="pres">
      <dgm:prSet presAssocID="{FC3B7093-0656-496B-B353-C15F33FD2E13}" presName="linear" presStyleCnt="0">
        <dgm:presLayoutVars>
          <dgm:dir/>
          <dgm:animLvl val="lvl"/>
          <dgm:resizeHandles val="exact"/>
        </dgm:presLayoutVars>
      </dgm:prSet>
      <dgm:spPr/>
    </dgm:pt>
    <dgm:pt modelId="{7583BDF4-DA3C-49FE-AD2C-CC8D5E2BABD4}" type="pres">
      <dgm:prSet presAssocID="{52558E29-F0AD-49D2-9218-503D2BD84F6B}" presName="parentLin" presStyleCnt="0"/>
      <dgm:spPr/>
    </dgm:pt>
    <dgm:pt modelId="{6D879BC0-7650-4EDA-8C08-9908C0E1AD0E}" type="pres">
      <dgm:prSet presAssocID="{52558E29-F0AD-49D2-9218-503D2BD84F6B}" presName="parentLeftMargin" presStyleLbl="node1" presStyleIdx="0" presStyleCnt="2"/>
      <dgm:spPr/>
    </dgm:pt>
    <dgm:pt modelId="{D9B933D6-341F-4130-961E-719E9DB97750}" type="pres">
      <dgm:prSet presAssocID="{52558E29-F0AD-49D2-9218-503D2BD84F6B}" presName="parentText" presStyleLbl="node1" presStyleIdx="0" presStyleCnt="2">
        <dgm:presLayoutVars>
          <dgm:chMax val="0"/>
          <dgm:bulletEnabled val="1"/>
        </dgm:presLayoutVars>
      </dgm:prSet>
      <dgm:spPr/>
    </dgm:pt>
    <dgm:pt modelId="{7F732CD8-E2A7-43C8-9312-2E60560D480F}" type="pres">
      <dgm:prSet presAssocID="{52558E29-F0AD-49D2-9218-503D2BD84F6B}" presName="negativeSpace" presStyleCnt="0"/>
      <dgm:spPr/>
    </dgm:pt>
    <dgm:pt modelId="{78D134DF-B86E-44DC-B252-8ADA315674AC}" type="pres">
      <dgm:prSet presAssocID="{52558E29-F0AD-49D2-9218-503D2BD84F6B}" presName="childText" presStyleLbl="conFgAcc1" presStyleIdx="0" presStyleCnt="2">
        <dgm:presLayoutVars>
          <dgm:bulletEnabled val="1"/>
        </dgm:presLayoutVars>
      </dgm:prSet>
      <dgm:spPr/>
    </dgm:pt>
    <dgm:pt modelId="{B68EF759-23C8-4557-8C81-5AB1965233C2}" type="pres">
      <dgm:prSet presAssocID="{277A50A5-0FCD-4567-9975-77002A3DD561}" presName="spaceBetweenRectangles" presStyleCnt="0"/>
      <dgm:spPr/>
    </dgm:pt>
    <dgm:pt modelId="{8E36FC88-CF62-4E23-9A8D-FF6BB50F9608}" type="pres">
      <dgm:prSet presAssocID="{9D727927-7D35-4221-92ED-A75A9AB75426}" presName="parentLin" presStyleCnt="0"/>
      <dgm:spPr/>
    </dgm:pt>
    <dgm:pt modelId="{6B4EF831-4D7F-4716-B97E-3AC69866D94E}" type="pres">
      <dgm:prSet presAssocID="{9D727927-7D35-4221-92ED-A75A9AB75426}" presName="parentLeftMargin" presStyleLbl="node1" presStyleIdx="0" presStyleCnt="2"/>
      <dgm:spPr/>
    </dgm:pt>
    <dgm:pt modelId="{410DE734-DA9D-46F3-9801-7C6DCAB592DC}" type="pres">
      <dgm:prSet presAssocID="{9D727927-7D35-4221-92ED-A75A9AB75426}" presName="parentText" presStyleLbl="node1" presStyleIdx="1" presStyleCnt="2">
        <dgm:presLayoutVars>
          <dgm:chMax val="0"/>
          <dgm:bulletEnabled val="1"/>
        </dgm:presLayoutVars>
      </dgm:prSet>
      <dgm:spPr/>
    </dgm:pt>
    <dgm:pt modelId="{F8E760B0-7C9D-44EF-8847-5891751F1C09}" type="pres">
      <dgm:prSet presAssocID="{9D727927-7D35-4221-92ED-A75A9AB75426}" presName="negativeSpace" presStyleCnt="0"/>
      <dgm:spPr/>
    </dgm:pt>
    <dgm:pt modelId="{DCFD2735-D217-428C-821A-1C2FE7F769C5}" type="pres">
      <dgm:prSet presAssocID="{9D727927-7D35-4221-92ED-A75A9AB75426}" presName="childText" presStyleLbl="conFgAcc1" presStyleIdx="1" presStyleCnt="2">
        <dgm:presLayoutVars>
          <dgm:bulletEnabled val="1"/>
        </dgm:presLayoutVars>
      </dgm:prSet>
      <dgm:spPr/>
    </dgm:pt>
  </dgm:ptLst>
  <dgm:cxnLst>
    <dgm:cxn modelId="{53257606-C712-43F8-86C3-40BF8FF8EEE1}" srcId="{9D727927-7D35-4221-92ED-A75A9AB75426}" destId="{0B374ED3-D7D0-4D64-A78D-246A7EBE5C4F}" srcOrd="6" destOrd="0" parTransId="{9538965B-ABA9-44F0-9101-AA5AEEF184DE}" sibTransId="{65330001-2884-47F0-BFE7-911AB5043766}"/>
    <dgm:cxn modelId="{0DC97F18-22B4-4583-9538-8749F7F39035}" srcId="{9D727927-7D35-4221-92ED-A75A9AB75426}" destId="{0040AB5A-33DB-4CE9-B600-40AA686F6FDD}" srcOrd="1" destOrd="0" parTransId="{7A7430C2-E135-4A3B-9C95-A8C2E62397FC}" sibTransId="{5822F445-8A55-4ACE-A641-D5F9FF66C85F}"/>
    <dgm:cxn modelId="{3F38101B-67E0-4B7A-8529-570C00036E46}" type="presOf" srcId="{15A86EE6-AD40-4DD9-AD4F-94467BD1788E}" destId="{DCFD2735-D217-428C-821A-1C2FE7F769C5}" srcOrd="0" destOrd="4" presId="urn:microsoft.com/office/officeart/2005/8/layout/list1"/>
    <dgm:cxn modelId="{C0133C1F-7FBD-4002-A986-686AE8D219EA}" type="presOf" srcId="{9197E5D9-172B-4A87-8F0B-A984EDCBE235}" destId="{DCFD2735-D217-428C-821A-1C2FE7F769C5}" srcOrd="0" destOrd="2" presId="urn:microsoft.com/office/officeart/2005/8/layout/list1"/>
    <dgm:cxn modelId="{A061B81F-78B5-4C05-A609-FEA106925C15}" srcId="{9D727927-7D35-4221-92ED-A75A9AB75426}" destId="{9197E5D9-172B-4A87-8F0B-A984EDCBE235}" srcOrd="2" destOrd="0" parTransId="{52133A92-EAB1-4D43-A0FD-F27098CF78C2}" sibTransId="{151B665C-7FDE-4D94-B971-A8045F4CA633}"/>
    <dgm:cxn modelId="{82A33234-F840-4D80-86EE-D358AE383B99}" type="presOf" srcId="{9D727927-7D35-4221-92ED-A75A9AB75426}" destId="{6B4EF831-4D7F-4716-B97E-3AC69866D94E}" srcOrd="0" destOrd="0" presId="urn:microsoft.com/office/officeart/2005/8/layout/list1"/>
    <dgm:cxn modelId="{0424E05D-87EA-4C7A-861C-831C59C7E65E}" type="presOf" srcId="{5F3A7B0A-1268-4E28-AE75-A5FF09A422EA}" destId="{DCFD2735-D217-428C-821A-1C2FE7F769C5}" srcOrd="0" destOrd="5" presId="urn:microsoft.com/office/officeart/2005/8/layout/list1"/>
    <dgm:cxn modelId="{1D6DF657-B14E-4E12-BB56-52E9E73A276B}" srcId="{9D727927-7D35-4221-92ED-A75A9AB75426}" destId="{5F3A7B0A-1268-4E28-AE75-A5FF09A422EA}" srcOrd="5" destOrd="0" parTransId="{C92E64DE-F6D7-4A7D-909D-D8E62224AA14}" sibTransId="{360CA04D-2D97-4C88-810E-9FDB1D859648}"/>
    <dgm:cxn modelId="{83C5B17B-0963-4CE4-9BAB-A285E2AF9D54}" type="presOf" srcId="{0B374ED3-D7D0-4D64-A78D-246A7EBE5C4F}" destId="{DCFD2735-D217-428C-821A-1C2FE7F769C5}" srcOrd="0" destOrd="6" presId="urn:microsoft.com/office/officeart/2005/8/layout/list1"/>
    <dgm:cxn modelId="{DD02237C-0B14-4B8E-BA64-FD5BB3BCC425}" type="presOf" srcId="{0FAEA185-6600-44F9-B710-88E8FBC1E574}" destId="{DCFD2735-D217-428C-821A-1C2FE7F769C5}" srcOrd="0" destOrd="0" presId="urn:microsoft.com/office/officeart/2005/8/layout/list1"/>
    <dgm:cxn modelId="{26E7617D-B2BA-43E7-9CF3-AACD385AF469}" type="presOf" srcId="{52558E29-F0AD-49D2-9218-503D2BD84F6B}" destId="{D9B933D6-341F-4130-961E-719E9DB97750}" srcOrd="1" destOrd="0" presId="urn:microsoft.com/office/officeart/2005/8/layout/list1"/>
    <dgm:cxn modelId="{99897A85-2912-4852-AD9C-1118FBB2844E}" type="presOf" srcId="{52558E29-F0AD-49D2-9218-503D2BD84F6B}" destId="{6D879BC0-7650-4EDA-8C08-9908C0E1AD0E}" srcOrd="0" destOrd="0" presId="urn:microsoft.com/office/officeart/2005/8/layout/list1"/>
    <dgm:cxn modelId="{BFB8638E-8AB5-4F21-82CC-24048F2AC816}" type="presOf" srcId="{B61CD4F0-2D58-4AA1-9C9F-DD5F43F44F7E}" destId="{DCFD2735-D217-428C-821A-1C2FE7F769C5}" srcOrd="0" destOrd="3" presId="urn:microsoft.com/office/officeart/2005/8/layout/list1"/>
    <dgm:cxn modelId="{4C4E2A97-A640-423C-B374-20C8E5ABCE04}" type="presOf" srcId="{0040AB5A-33DB-4CE9-B600-40AA686F6FDD}" destId="{DCFD2735-D217-428C-821A-1C2FE7F769C5}" srcOrd="0" destOrd="1" presId="urn:microsoft.com/office/officeart/2005/8/layout/list1"/>
    <dgm:cxn modelId="{A792E69C-5CCC-4AAF-AAFC-FC6CD63E1277}" srcId="{52558E29-F0AD-49D2-9218-503D2BD84F6B}" destId="{804B0BB2-AF72-4B6E-A772-1028FFBB8D7A}" srcOrd="0" destOrd="0" parTransId="{3C079CCE-B0AD-43B9-86C0-ECD2A484BE64}" sibTransId="{10A67725-9828-4359-940A-717E065D8594}"/>
    <dgm:cxn modelId="{1A25449F-3190-4DC6-89A0-50A5D7263854}" type="presOf" srcId="{FC3B7093-0656-496B-B353-C15F33FD2E13}" destId="{A51B70C8-7401-4E54-A3E6-D9C82A5DFD74}" srcOrd="0" destOrd="0" presId="urn:microsoft.com/office/officeart/2005/8/layout/list1"/>
    <dgm:cxn modelId="{1A95D2A0-D383-4974-9F92-4C043BFF658B}" srcId="{FC3B7093-0656-496B-B353-C15F33FD2E13}" destId="{9D727927-7D35-4221-92ED-A75A9AB75426}" srcOrd="1" destOrd="0" parTransId="{17121429-A253-4DC9-8C56-BEE596453329}" sibTransId="{2E528B13-5FEC-4D72-B8FF-CCD1C5BA266B}"/>
    <dgm:cxn modelId="{76F214A2-30B6-4E77-8327-6D4CD91FEAB0}" type="presOf" srcId="{804B0BB2-AF72-4B6E-A772-1028FFBB8D7A}" destId="{78D134DF-B86E-44DC-B252-8ADA315674AC}" srcOrd="0" destOrd="0" presId="urn:microsoft.com/office/officeart/2005/8/layout/list1"/>
    <dgm:cxn modelId="{A7E028A3-55B9-4300-88F1-F02B7572D5DE}" type="presOf" srcId="{9D727927-7D35-4221-92ED-A75A9AB75426}" destId="{410DE734-DA9D-46F3-9801-7C6DCAB592DC}" srcOrd="1" destOrd="0" presId="urn:microsoft.com/office/officeart/2005/8/layout/list1"/>
    <dgm:cxn modelId="{049C53A6-EB73-47F3-BF40-D55142F0DECB}" srcId="{FC3B7093-0656-496B-B353-C15F33FD2E13}" destId="{52558E29-F0AD-49D2-9218-503D2BD84F6B}" srcOrd="0" destOrd="0" parTransId="{BE3B3CD4-747A-43F7-8E6A-5C2D6748BA0C}" sibTransId="{277A50A5-0FCD-4567-9975-77002A3DD561}"/>
    <dgm:cxn modelId="{4EEFACC1-8254-4071-9E2A-D033DC0DA470}" srcId="{9D727927-7D35-4221-92ED-A75A9AB75426}" destId="{B61CD4F0-2D58-4AA1-9C9F-DD5F43F44F7E}" srcOrd="3" destOrd="0" parTransId="{D462CB21-486D-4D96-8671-4AEEB89F7527}" sibTransId="{3B714209-2236-45A5-B5E2-BB678657493C}"/>
    <dgm:cxn modelId="{CDC2AACB-42EF-4F47-8078-54C45D8B335A}" srcId="{9D727927-7D35-4221-92ED-A75A9AB75426}" destId="{15A86EE6-AD40-4DD9-AD4F-94467BD1788E}" srcOrd="4" destOrd="0" parTransId="{25DC22EB-2784-4D87-93AA-F537887B5A4E}" sibTransId="{8027E872-CF90-426A-B25C-4B8CC87F034B}"/>
    <dgm:cxn modelId="{43F197F2-C787-48B5-A9C4-3DF74F186445}" srcId="{9D727927-7D35-4221-92ED-A75A9AB75426}" destId="{0FAEA185-6600-44F9-B710-88E8FBC1E574}" srcOrd="0" destOrd="0" parTransId="{B1976ADA-19D6-48FB-82A5-03C4B1F9F104}" sibTransId="{9BF351C0-6345-4844-8A87-B591461AF3E0}"/>
    <dgm:cxn modelId="{8E0315CF-6F31-4017-B0F6-756BED24C4E2}" type="presParOf" srcId="{A51B70C8-7401-4E54-A3E6-D9C82A5DFD74}" destId="{7583BDF4-DA3C-49FE-AD2C-CC8D5E2BABD4}" srcOrd="0" destOrd="0" presId="urn:microsoft.com/office/officeart/2005/8/layout/list1"/>
    <dgm:cxn modelId="{5B474D7F-B08E-426F-AA53-07419BC2C2B7}" type="presParOf" srcId="{7583BDF4-DA3C-49FE-AD2C-CC8D5E2BABD4}" destId="{6D879BC0-7650-4EDA-8C08-9908C0E1AD0E}" srcOrd="0" destOrd="0" presId="urn:microsoft.com/office/officeart/2005/8/layout/list1"/>
    <dgm:cxn modelId="{AE4CA7DF-0053-4F31-91C0-DEFB00466B91}" type="presParOf" srcId="{7583BDF4-DA3C-49FE-AD2C-CC8D5E2BABD4}" destId="{D9B933D6-341F-4130-961E-719E9DB97750}" srcOrd="1" destOrd="0" presId="urn:microsoft.com/office/officeart/2005/8/layout/list1"/>
    <dgm:cxn modelId="{568385C9-3A39-4E01-A3CB-0AC0AB053D70}" type="presParOf" srcId="{A51B70C8-7401-4E54-A3E6-D9C82A5DFD74}" destId="{7F732CD8-E2A7-43C8-9312-2E60560D480F}" srcOrd="1" destOrd="0" presId="urn:microsoft.com/office/officeart/2005/8/layout/list1"/>
    <dgm:cxn modelId="{CBAB606E-9223-4889-A37A-0AB82AF1AD2C}" type="presParOf" srcId="{A51B70C8-7401-4E54-A3E6-D9C82A5DFD74}" destId="{78D134DF-B86E-44DC-B252-8ADA315674AC}" srcOrd="2" destOrd="0" presId="urn:microsoft.com/office/officeart/2005/8/layout/list1"/>
    <dgm:cxn modelId="{E26615EA-2D69-462C-9E7C-537CC29D734A}" type="presParOf" srcId="{A51B70C8-7401-4E54-A3E6-D9C82A5DFD74}" destId="{B68EF759-23C8-4557-8C81-5AB1965233C2}" srcOrd="3" destOrd="0" presId="urn:microsoft.com/office/officeart/2005/8/layout/list1"/>
    <dgm:cxn modelId="{8378A9D1-86A7-4AF1-BCE8-020F3948E709}" type="presParOf" srcId="{A51B70C8-7401-4E54-A3E6-D9C82A5DFD74}" destId="{8E36FC88-CF62-4E23-9A8D-FF6BB50F9608}" srcOrd="4" destOrd="0" presId="urn:microsoft.com/office/officeart/2005/8/layout/list1"/>
    <dgm:cxn modelId="{FEFDD836-6170-4D19-9BE0-41B2B2A542C6}" type="presParOf" srcId="{8E36FC88-CF62-4E23-9A8D-FF6BB50F9608}" destId="{6B4EF831-4D7F-4716-B97E-3AC69866D94E}" srcOrd="0" destOrd="0" presId="urn:microsoft.com/office/officeart/2005/8/layout/list1"/>
    <dgm:cxn modelId="{9B26622A-4C72-4655-ACB1-074589883FF5}" type="presParOf" srcId="{8E36FC88-CF62-4E23-9A8D-FF6BB50F9608}" destId="{410DE734-DA9D-46F3-9801-7C6DCAB592DC}" srcOrd="1" destOrd="0" presId="urn:microsoft.com/office/officeart/2005/8/layout/list1"/>
    <dgm:cxn modelId="{8CBBB341-4749-4961-9703-DD277935F5DB}" type="presParOf" srcId="{A51B70C8-7401-4E54-A3E6-D9C82A5DFD74}" destId="{F8E760B0-7C9D-44EF-8847-5891751F1C09}" srcOrd="5" destOrd="0" presId="urn:microsoft.com/office/officeart/2005/8/layout/list1"/>
    <dgm:cxn modelId="{55EFC35D-B58C-44A6-A869-10B3F6332208}" type="presParOf" srcId="{A51B70C8-7401-4E54-A3E6-D9C82A5DFD74}" destId="{DCFD2735-D217-428C-821A-1C2FE7F769C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FEB79A-9D92-472A-B077-3D6795F4EB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7041CA-4A67-48D5-854C-BB0EF6820B8E}">
      <dgm:prSet custT="1"/>
      <dgm:spPr/>
      <dgm:t>
        <a:bodyPr/>
        <a:lstStyle/>
        <a:p>
          <a:r>
            <a:rPr lang="en-US" sz="2800"/>
            <a:t>Slugs are compressed and pre-packaged copies of your application optimized for distribution to the dyno manager. </a:t>
          </a:r>
        </a:p>
      </dgm:t>
    </dgm:pt>
    <dgm:pt modelId="{81FAE348-1671-4F43-AB25-C8F9A9B946DB}" type="parTrans" cxnId="{4B9A9EEC-A373-466E-9312-A1C726FFAC16}">
      <dgm:prSet/>
      <dgm:spPr/>
      <dgm:t>
        <a:bodyPr/>
        <a:lstStyle/>
        <a:p>
          <a:endParaRPr lang="en-US" sz="2800"/>
        </a:p>
      </dgm:t>
    </dgm:pt>
    <dgm:pt modelId="{F6F9DE00-2C07-47B9-A9D6-A642F0328912}" type="sibTrans" cxnId="{4B9A9EEC-A373-466E-9312-A1C726FFAC16}">
      <dgm:prSet/>
      <dgm:spPr/>
      <dgm:t>
        <a:bodyPr/>
        <a:lstStyle/>
        <a:p>
          <a:endParaRPr lang="en-US" sz="2800"/>
        </a:p>
      </dgm:t>
    </dgm:pt>
    <dgm:pt modelId="{8B2FFE85-83E6-4F04-9EA5-1C208D719676}">
      <dgm:prSet custT="1"/>
      <dgm:spPr/>
      <dgm:t>
        <a:bodyPr/>
        <a:lstStyle/>
        <a:p>
          <a:r>
            <a:rPr lang="en-US" sz="2800" dirty="0"/>
            <a:t>When we git push to Heroku, code is received by the slug compiler which transforms your repository into a slug. </a:t>
          </a:r>
        </a:p>
      </dgm:t>
    </dgm:pt>
    <dgm:pt modelId="{8C861966-15BB-4948-93C2-5191CCE14F1A}" type="parTrans" cxnId="{085A0026-73EA-499E-A15A-703BA18938E9}">
      <dgm:prSet/>
      <dgm:spPr/>
      <dgm:t>
        <a:bodyPr/>
        <a:lstStyle/>
        <a:p>
          <a:endParaRPr lang="en-US" sz="2800"/>
        </a:p>
      </dgm:t>
    </dgm:pt>
    <dgm:pt modelId="{B85D37C7-A203-4508-A3E1-FC07DF4514A8}" type="sibTrans" cxnId="{085A0026-73EA-499E-A15A-703BA18938E9}">
      <dgm:prSet/>
      <dgm:spPr/>
      <dgm:t>
        <a:bodyPr/>
        <a:lstStyle/>
        <a:p>
          <a:endParaRPr lang="en-US" sz="2800"/>
        </a:p>
      </dgm:t>
    </dgm:pt>
    <dgm:pt modelId="{57A1DA43-395D-4F3E-B3B8-A31D6187DDA3}">
      <dgm:prSet custT="1"/>
      <dgm:spPr/>
      <dgm:t>
        <a:bodyPr/>
        <a:lstStyle/>
        <a:p>
          <a:r>
            <a:rPr lang="en-US" sz="2800"/>
            <a:t>Scaling an application then downloads and expands the slug to a dyno for execution.</a:t>
          </a:r>
        </a:p>
      </dgm:t>
    </dgm:pt>
    <dgm:pt modelId="{4E389F20-BB59-4382-BADF-60B624CB86F4}" type="parTrans" cxnId="{2851D5D9-97BE-426F-A0DC-0C72CC9A05B8}">
      <dgm:prSet/>
      <dgm:spPr/>
      <dgm:t>
        <a:bodyPr/>
        <a:lstStyle/>
        <a:p>
          <a:endParaRPr lang="en-US" sz="2800"/>
        </a:p>
      </dgm:t>
    </dgm:pt>
    <dgm:pt modelId="{C14E1A72-7F19-4FF5-B6E5-52E9B85E583E}" type="sibTrans" cxnId="{2851D5D9-97BE-426F-A0DC-0C72CC9A05B8}">
      <dgm:prSet/>
      <dgm:spPr/>
      <dgm:t>
        <a:bodyPr/>
        <a:lstStyle/>
        <a:p>
          <a:endParaRPr lang="en-US" sz="2800"/>
        </a:p>
      </dgm:t>
    </dgm:pt>
    <dgm:pt modelId="{349A00E8-BC09-45B8-B153-C5B38EE2553C}" type="pres">
      <dgm:prSet presAssocID="{2AFEB79A-9D92-472A-B077-3D6795F4EB3D}" presName="root" presStyleCnt="0">
        <dgm:presLayoutVars>
          <dgm:dir/>
          <dgm:resizeHandles val="exact"/>
        </dgm:presLayoutVars>
      </dgm:prSet>
      <dgm:spPr/>
    </dgm:pt>
    <dgm:pt modelId="{EAC07FDE-6093-414E-8B23-B7143D548EA2}" type="pres">
      <dgm:prSet presAssocID="{4C7041CA-4A67-48D5-854C-BB0EF6820B8E}" presName="compNode" presStyleCnt="0"/>
      <dgm:spPr/>
    </dgm:pt>
    <dgm:pt modelId="{1DBE5BE0-82B3-43D1-8C38-A29BE3663B3A}" type="pres">
      <dgm:prSet presAssocID="{4C7041CA-4A67-48D5-854C-BB0EF6820B8E}" presName="bgRect" presStyleLbl="bgShp" presStyleIdx="0" presStyleCnt="3"/>
      <dgm:spPr/>
    </dgm:pt>
    <dgm:pt modelId="{B8E7D0D4-F847-49EF-A2D0-69240E7127C6}" type="pres">
      <dgm:prSet presAssocID="{4C7041CA-4A67-48D5-854C-BB0EF6820B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hotocopier"/>
        </a:ext>
      </dgm:extLst>
    </dgm:pt>
    <dgm:pt modelId="{25CB8B3D-9C01-49CB-B23F-5A53E496CF50}" type="pres">
      <dgm:prSet presAssocID="{4C7041CA-4A67-48D5-854C-BB0EF6820B8E}" presName="spaceRect" presStyleCnt="0"/>
      <dgm:spPr/>
    </dgm:pt>
    <dgm:pt modelId="{18B4170C-5F87-4BCA-BF85-59E0D6CC8158}" type="pres">
      <dgm:prSet presAssocID="{4C7041CA-4A67-48D5-854C-BB0EF6820B8E}" presName="parTx" presStyleLbl="revTx" presStyleIdx="0" presStyleCnt="3">
        <dgm:presLayoutVars>
          <dgm:chMax val="0"/>
          <dgm:chPref val="0"/>
        </dgm:presLayoutVars>
      </dgm:prSet>
      <dgm:spPr/>
    </dgm:pt>
    <dgm:pt modelId="{D3C53328-DE9C-4AFA-9025-6192F08E96AF}" type="pres">
      <dgm:prSet presAssocID="{F6F9DE00-2C07-47B9-A9D6-A642F0328912}" presName="sibTrans" presStyleCnt="0"/>
      <dgm:spPr/>
    </dgm:pt>
    <dgm:pt modelId="{ACA90335-AFE1-4768-96C0-AB9EE06E2D9A}" type="pres">
      <dgm:prSet presAssocID="{8B2FFE85-83E6-4F04-9EA5-1C208D719676}" presName="compNode" presStyleCnt="0"/>
      <dgm:spPr/>
    </dgm:pt>
    <dgm:pt modelId="{16244381-6C80-44EF-B54C-D0882C76D09D}" type="pres">
      <dgm:prSet presAssocID="{8B2FFE85-83E6-4F04-9EA5-1C208D719676}" presName="bgRect" presStyleLbl="bgShp" presStyleIdx="1" presStyleCnt="3"/>
      <dgm:spPr/>
    </dgm:pt>
    <dgm:pt modelId="{EFE89221-DB1F-4884-8123-D10062F804B8}" type="pres">
      <dgm:prSet presAssocID="{8B2FFE85-83E6-4F04-9EA5-1C208D7196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AFFB1A3-238A-447C-88BD-93A49FF9310F}" type="pres">
      <dgm:prSet presAssocID="{8B2FFE85-83E6-4F04-9EA5-1C208D719676}" presName="spaceRect" presStyleCnt="0"/>
      <dgm:spPr/>
    </dgm:pt>
    <dgm:pt modelId="{27ED7099-53D0-4F83-BA55-93B8105EE2ED}" type="pres">
      <dgm:prSet presAssocID="{8B2FFE85-83E6-4F04-9EA5-1C208D719676}" presName="parTx" presStyleLbl="revTx" presStyleIdx="1" presStyleCnt="3">
        <dgm:presLayoutVars>
          <dgm:chMax val="0"/>
          <dgm:chPref val="0"/>
        </dgm:presLayoutVars>
      </dgm:prSet>
      <dgm:spPr/>
    </dgm:pt>
    <dgm:pt modelId="{0F460631-0F1C-406E-A149-06FFAE2183E8}" type="pres">
      <dgm:prSet presAssocID="{B85D37C7-A203-4508-A3E1-FC07DF4514A8}" presName="sibTrans" presStyleCnt="0"/>
      <dgm:spPr/>
    </dgm:pt>
    <dgm:pt modelId="{8BE3A2A1-E221-49EE-8B40-B5DBA65BC941}" type="pres">
      <dgm:prSet presAssocID="{57A1DA43-395D-4F3E-B3B8-A31D6187DDA3}" presName="compNode" presStyleCnt="0"/>
      <dgm:spPr/>
    </dgm:pt>
    <dgm:pt modelId="{4E365A82-B5DF-44AB-A19D-6D08E5EE56CE}" type="pres">
      <dgm:prSet presAssocID="{57A1DA43-395D-4F3E-B3B8-A31D6187DDA3}" presName="bgRect" presStyleLbl="bgShp" presStyleIdx="2" presStyleCnt="3"/>
      <dgm:spPr/>
    </dgm:pt>
    <dgm:pt modelId="{F18C684C-4574-4404-BDB8-64A4A671DE8E}" type="pres">
      <dgm:prSet presAssocID="{57A1DA43-395D-4F3E-B3B8-A31D6187DD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70760EC-D679-4C9D-80AB-96B974892045}" type="pres">
      <dgm:prSet presAssocID="{57A1DA43-395D-4F3E-B3B8-A31D6187DDA3}" presName="spaceRect" presStyleCnt="0"/>
      <dgm:spPr/>
    </dgm:pt>
    <dgm:pt modelId="{0138791D-7AF0-4D4C-898A-E47C60203D3C}" type="pres">
      <dgm:prSet presAssocID="{57A1DA43-395D-4F3E-B3B8-A31D6187DDA3}" presName="parTx" presStyleLbl="revTx" presStyleIdx="2" presStyleCnt="3">
        <dgm:presLayoutVars>
          <dgm:chMax val="0"/>
          <dgm:chPref val="0"/>
        </dgm:presLayoutVars>
      </dgm:prSet>
      <dgm:spPr/>
    </dgm:pt>
  </dgm:ptLst>
  <dgm:cxnLst>
    <dgm:cxn modelId="{085A0026-73EA-499E-A15A-703BA18938E9}" srcId="{2AFEB79A-9D92-472A-B077-3D6795F4EB3D}" destId="{8B2FFE85-83E6-4F04-9EA5-1C208D719676}" srcOrd="1" destOrd="0" parTransId="{8C861966-15BB-4948-93C2-5191CCE14F1A}" sibTransId="{B85D37C7-A203-4508-A3E1-FC07DF4514A8}"/>
    <dgm:cxn modelId="{70436E35-3089-4E20-B7E0-EB3FFB683FAD}" type="presOf" srcId="{57A1DA43-395D-4F3E-B3B8-A31D6187DDA3}" destId="{0138791D-7AF0-4D4C-898A-E47C60203D3C}" srcOrd="0" destOrd="0" presId="urn:microsoft.com/office/officeart/2018/2/layout/IconVerticalSolidList"/>
    <dgm:cxn modelId="{A6B843C7-7355-4704-9AAF-4D58EF30AF4C}" type="presOf" srcId="{8B2FFE85-83E6-4F04-9EA5-1C208D719676}" destId="{27ED7099-53D0-4F83-BA55-93B8105EE2ED}" srcOrd="0" destOrd="0" presId="urn:microsoft.com/office/officeart/2018/2/layout/IconVerticalSolidList"/>
    <dgm:cxn modelId="{F46EBCD1-D345-4E15-A0A0-E550C7D10752}" type="presOf" srcId="{2AFEB79A-9D92-472A-B077-3D6795F4EB3D}" destId="{349A00E8-BC09-45B8-B153-C5B38EE2553C}" srcOrd="0" destOrd="0" presId="urn:microsoft.com/office/officeart/2018/2/layout/IconVerticalSolidList"/>
    <dgm:cxn modelId="{6479DBD4-2FD8-42AC-8631-2FD4747B1C32}" type="presOf" srcId="{4C7041CA-4A67-48D5-854C-BB0EF6820B8E}" destId="{18B4170C-5F87-4BCA-BF85-59E0D6CC8158}" srcOrd="0" destOrd="0" presId="urn:microsoft.com/office/officeart/2018/2/layout/IconVerticalSolidList"/>
    <dgm:cxn modelId="{2851D5D9-97BE-426F-A0DC-0C72CC9A05B8}" srcId="{2AFEB79A-9D92-472A-B077-3D6795F4EB3D}" destId="{57A1DA43-395D-4F3E-B3B8-A31D6187DDA3}" srcOrd="2" destOrd="0" parTransId="{4E389F20-BB59-4382-BADF-60B624CB86F4}" sibTransId="{C14E1A72-7F19-4FF5-B6E5-52E9B85E583E}"/>
    <dgm:cxn modelId="{4B9A9EEC-A373-466E-9312-A1C726FFAC16}" srcId="{2AFEB79A-9D92-472A-B077-3D6795F4EB3D}" destId="{4C7041CA-4A67-48D5-854C-BB0EF6820B8E}" srcOrd="0" destOrd="0" parTransId="{81FAE348-1671-4F43-AB25-C8F9A9B946DB}" sibTransId="{F6F9DE00-2C07-47B9-A9D6-A642F0328912}"/>
    <dgm:cxn modelId="{344EF4E5-51FB-458C-8A80-34A0C7D0772C}" type="presParOf" srcId="{349A00E8-BC09-45B8-B153-C5B38EE2553C}" destId="{EAC07FDE-6093-414E-8B23-B7143D548EA2}" srcOrd="0" destOrd="0" presId="urn:microsoft.com/office/officeart/2018/2/layout/IconVerticalSolidList"/>
    <dgm:cxn modelId="{B445D425-7A89-42B5-8FA9-ED0DCFBF9453}" type="presParOf" srcId="{EAC07FDE-6093-414E-8B23-B7143D548EA2}" destId="{1DBE5BE0-82B3-43D1-8C38-A29BE3663B3A}" srcOrd="0" destOrd="0" presId="urn:microsoft.com/office/officeart/2018/2/layout/IconVerticalSolidList"/>
    <dgm:cxn modelId="{6F0CEC36-D3C0-44FC-8A0C-53E12654EC55}" type="presParOf" srcId="{EAC07FDE-6093-414E-8B23-B7143D548EA2}" destId="{B8E7D0D4-F847-49EF-A2D0-69240E7127C6}" srcOrd="1" destOrd="0" presId="urn:microsoft.com/office/officeart/2018/2/layout/IconVerticalSolidList"/>
    <dgm:cxn modelId="{EE1B2B67-67FB-4A8D-849A-4707C2B4DA5A}" type="presParOf" srcId="{EAC07FDE-6093-414E-8B23-B7143D548EA2}" destId="{25CB8B3D-9C01-49CB-B23F-5A53E496CF50}" srcOrd="2" destOrd="0" presId="urn:microsoft.com/office/officeart/2018/2/layout/IconVerticalSolidList"/>
    <dgm:cxn modelId="{BF3CCB47-7458-4200-A889-E672B1EA7A5D}" type="presParOf" srcId="{EAC07FDE-6093-414E-8B23-B7143D548EA2}" destId="{18B4170C-5F87-4BCA-BF85-59E0D6CC8158}" srcOrd="3" destOrd="0" presId="urn:microsoft.com/office/officeart/2018/2/layout/IconVerticalSolidList"/>
    <dgm:cxn modelId="{EE466BDD-1E90-4A43-B822-275DF550BF24}" type="presParOf" srcId="{349A00E8-BC09-45B8-B153-C5B38EE2553C}" destId="{D3C53328-DE9C-4AFA-9025-6192F08E96AF}" srcOrd="1" destOrd="0" presId="urn:microsoft.com/office/officeart/2018/2/layout/IconVerticalSolidList"/>
    <dgm:cxn modelId="{818B6A0D-DD9F-4487-8422-2BF0F44501D7}" type="presParOf" srcId="{349A00E8-BC09-45B8-B153-C5B38EE2553C}" destId="{ACA90335-AFE1-4768-96C0-AB9EE06E2D9A}" srcOrd="2" destOrd="0" presId="urn:microsoft.com/office/officeart/2018/2/layout/IconVerticalSolidList"/>
    <dgm:cxn modelId="{519A4209-A829-4E96-BB09-596E0BBCC845}" type="presParOf" srcId="{ACA90335-AFE1-4768-96C0-AB9EE06E2D9A}" destId="{16244381-6C80-44EF-B54C-D0882C76D09D}" srcOrd="0" destOrd="0" presId="urn:microsoft.com/office/officeart/2018/2/layout/IconVerticalSolidList"/>
    <dgm:cxn modelId="{3244DC0C-BB44-4F49-AE69-032CDF0D6C22}" type="presParOf" srcId="{ACA90335-AFE1-4768-96C0-AB9EE06E2D9A}" destId="{EFE89221-DB1F-4884-8123-D10062F804B8}" srcOrd="1" destOrd="0" presId="urn:microsoft.com/office/officeart/2018/2/layout/IconVerticalSolidList"/>
    <dgm:cxn modelId="{C124A2BA-EEDC-468E-8582-651EFEA84DF2}" type="presParOf" srcId="{ACA90335-AFE1-4768-96C0-AB9EE06E2D9A}" destId="{9AFFB1A3-238A-447C-88BD-93A49FF9310F}" srcOrd="2" destOrd="0" presId="urn:microsoft.com/office/officeart/2018/2/layout/IconVerticalSolidList"/>
    <dgm:cxn modelId="{492D499B-37D0-41F0-B9DE-9E6762B548FF}" type="presParOf" srcId="{ACA90335-AFE1-4768-96C0-AB9EE06E2D9A}" destId="{27ED7099-53D0-4F83-BA55-93B8105EE2ED}" srcOrd="3" destOrd="0" presId="urn:microsoft.com/office/officeart/2018/2/layout/IconVerticalSolidList"/>
    <dgm:cxn modelId="{17A1E863-A780-47FB-BB01-CCBF48F90596}" type="presParOf" srcId="{349A00E8-BC09-45B8-B153-C5B38EE2553C}" destId="{0F460631-0F1C-406E-A149-06FFAE2183E8}" srcOrd="3" destOrd="0" presId="urn:microsoft.com/office/officeart/2018/2/layout/IconVerticalSolidList"/>
    <dgm:cxn modelId="{225BE655-8F9B-4638-BBD1-02F271920ADB}" type="presParOf" srcId="{349A00E8-BC09-45B8-B153-C5B38EE2553C}" destId="{8BE3A2A1-E221-49EE-8B40-B5DBA65BC941}" srcOrd="4" destOrd="0" presId="urn:microsoft.com/office/officeart/2018/2/layout/IconVerticalSolidList"/>
    <dgm:cxn modelId="{FB48A606-BD1B-41B9-BF6D-DF0270FF14E3}" type="presParOf" srcId="{8BE3A2A1-E221-49EE-8B40-B5DBA65BC941}" destId="{4E365A82-B5DF-44AB-A19D-6D08E5EE56CE}" srcOrd="0" destOrd="0" presId="urn:microsoft.com/office/officeart/2018/2/layout/IconVerticalSolidList"/>
    <dgm:cxn modelId="{8BAEF4F0-AA2E-43E7-A850-F51F235F3355}" type="presParOf" srcId="{8BE3A2A1-E221-49EE-8B40-B5DBA65BC941}" destId="{F18C684C-4574-4404-BDB8-64A4A671DE8E}" srcOrd="1" destOrd="0" presId="urn:microsoft.com/office/officeart/2018/2/layout/IconVerticalSolidList"/>
    <dgm:cxn modelId="{AB78A56A-DE99-4035-ADDA-320985E79A6B}" type="presParOf" srcId="{8BE3A2A1-E221-49EE-8B40-B5DBA65BC941}" destId="{970760EC-D679-4C9D-80AB-96B974892045}" srcOrd="2" destOrd="0" presId="urn:microsoft.com/office/officeart/2018/2/layout/IconVerticalSolidList"/>
    <dgm:cxn modelId="{1B2E15CC-F6B7-498E-BD05-2D6F7343DAF4}" type="presParOf" srcId="{8BE3A2A1-E221-49EE-8B40-B5DBA65BC941}" destId="{0138791D-7AF0-4D4C-898A-E47C60203D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2485B1-05C5-467C-8A96-6D814C1FBD75}"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5A54C329-D04C-4C52-B5CA-76E81376BCA5}">
      <dgm:prSet custT="1"/>
      <dgm:spPr/>
      <dgm:t>
        <a:bodyPr/>
        <a:lstStyle/>
        <a:p>
          <a:r>
            <a:rPr lang="en-US" sz="2400" b="1" dirty="0"/>
            <a:t>Compilation</a:t>
          </a:r>
        </a:p>
      </dgm:t>
    </dgm:pt>
    <dgm:pt modelId="{B78D0238-34B9-4C73-868B-B0FD80898F1B}" type="parTrans" cxnId="{89E45A2C-D4A2-4867-A3EB-8B9EB00271E9}">
      <dgm:prSet/>
      <dgm:spPr/>
      <dgm:t>
        <a:bodyPr/>
        <a:lstStyle/>
        <a:p>
          <a:endParaRPr lang="en-US" sz="2000"/>
        </a:p>
      </dgm:t>
    </dgm:pt>
    <dgm:pt modelId="{9336BE80-F968-4E21-AC7C-D1F5EE41FEEB}" type="sibTrans" cxnId="{89E45A2C-D4A2-4867-A3EB-8B9EB00271E9}">
      <dgm:prSet custT="1"/>
      <dgm:spPr/>
      <dgm:t>
        <a:bodyPr/>
        <a:lstStyle/>
        <a:p>
          <a:endParaRPr lang="en-US" sz="2000"/>
        </a:p>
      </dgm:t>
    </dgm:pt>
    <dgm:pt modelId="{D57BC691-40ED-4B18-94F1-3A3665BE2EC2}">
      <dgm:prSet custT="1"/>
      <dgm:spPr/>
      <dgm:t>
        <a:bodyPr/>
        <a:lstStyle/>
        <a:p>
          <a:r>
            <a:rPr lang="en-US" sz="2000"/>
            <a:t>The slug compiler is invoked by a git pre-receive hook, which follows these steps:</a:t>
          </a:r>
        </a:p>
      </dgm:t>
    </dgm:pt>
    <dgm:pt modelId="{9EAD2925-552F-4902-B6C9-4A05B1CDB94C}" type="parTrans" cxnId="{0811DD65-B939-4A0E-85D0-7913A61F457D}">
      <dgm:prSet/>
      <dgm:spPr/>
      <dgm:t>
        <a:bodyPr/>
        <a:lstStyle/>
        <a:p>
          <a:endParaRPr lang="en-US" sz="2000"/>
        </a:p>
      </dgm:t>
    </dgm:pt>
    <dgm:pt modelId="{85248F25-F6E1-4FC0-B7B3-2EB6C93A7CE1}" type="sibTrans" cxnId="{0811DD65-B939-4A0E-85D0-7913A61F457D}">
      <dgm:prSet/>
      <dgm:spPr/>
      <dgm:t>
        <a:bodyPr/>
        <a:lstStyle/>
        <a:p>
          <a:endParaRPr lang="en-US" sz="2000"/>
        </a:p>
      </dgm:t>
    </dgm:pt>
    <dgm:pt modelId="{A2202B4A-92F4-44FD-93AB-9BAD983F3C11}">
      <dgm:prSet custT="1"/>
      <dgm:spPr/>
      <dgm:t>
        <a:bodyPr/>
        <a:lstStyle/>
        <a:p>
          <a:r>
            <a:rPr lang="en-US" sz="2000"/>
            <a:t>Create a fresh checkout of HEAD from the master branch.</a:t>
          </a:r>
        </a:p>
      </dgm:t>
    </dgm:pt>
    <dgm:pt modelId="{E5B5C890-0267-41DD-BBF0-B1A8B67AAF6E}" type="parTrans" cxnId="{4BCA9502-4B49-408E-B9D6-9AACF0E301ED}">
      <dgm:prSet/>
      <dgm:spPr/>
      <dgm:t>
        <a:bodyPr/>
        <a:lstStyle/>
        <a:p>
          <a:endParaRPr lang="en-US" sz="2000"/>
        </a:p>
      </dgm:t>
    </dgm:pt>
    <dgm:pt modelId="{C9730374-97E4-4673-9D06-E72A7E052BA1}" type="sibTrans" cxnId="{4BCA9502-4B49-408E-B9D6-9AACF0E301ED}">
      <dgm:prSet custT="1"/>
      <dgm:spPr/>
      <dgm:t>
        <a:bodyPr/>
        <a:lstStyle/>
        <a:p>
          <a:endParaRPr lang="en-US" sz="2000"/>
        </a:p>
      </dgm:t>
    </dgm:pt>
    <dgm:pt modelId="{DA6A78A3-90C0-4F78-871A-B329248740CE}">
      <dgm:prSet custT="1"/>
      <dgm:spPr/>
      <dgm:t>
        <a:bodyPr/>
        <a:lstStyle/>
        <a:p>
          <a:r>
            <a:rPr lang="en-US" sz="2000"/>
            <a:t>Remove anything specified in a top-level .slugignore file.</a:t>
          </a:r>
        </a:p>
      </dgm:t>
    </dgm:pt>
    <dgm:pt modelId="{92926951-2237-4753-900B-7EB3714BAD8C}" type="parTrans" cxnId="{C701DBCE-036F-486F-9EA8-550F7251C1CB}">
      <dgm:prSet/>
      <dgm:spPr/>
      <dgm:t>
        <a:bodyPr/>
        <a:lstStyle/>
        <a:p>
          <a:endParaRPr lang="en-US" sz="2000"/>
        </a:p>
      </dgm:t>
    </dgm:pt>
    <dgm:pt modelId="{673C72DF-3561-4E7D-A106-6CC1CCBEF44D}" type="sibTrans" cxnId="{C701DBCE-036F-486F-9EA8-550F7251C1CB}">
      <dgm:prSet custT="1"/>
      <dgm:spPr/>
      <dgm:t>
        <a:bodyPr/>
        <a:lstStyle/>
        <a:p>
          <a:endParaRPr lang="en-US" sz="2000"/>
        </a:p>
      </dgm:t>
    </dgm:pt>
    <dgm:pt modelId="{9550328F-225C-4C23-9DA2-E839640EC109}">
      <dgm:prSet custT="1"/>
      <dgm:spPr/>
      <dgm:t>
        <a:bodyPr/>
        <a:lstStyle/>
        <a:p>
          <a:r>
            <a:rPr lang="en-US" sz="2000" dirty="0"/>
            <a:t>Download, build, and install local dependencies as specified in your build file( pom.xml, etc.) with the dependency management tool (Maven).</a:t>
          </a:r>
        </a:p>
      </dgm:t>
    </dgm:pt>
    <dgm:pt modelId="{7D66482A-A7CC-4292-9F01-D144F355DEB6}" type="parTrans" cxnId="{C0B57560-7D2C-4729-8CDD-5A1E2DAC45A2}">
      <dgm:prSet/>
      <dgm:spPr/>
      <dgm:t>
        <a:bodyPr/>
        <a:lstStyle/>
        <a:p>
          <a:endParaRPr lang="en-US" sz="2000"/>
        </a:p>
      </dgm:t>
    </dgm:pt>
    <dgm:pt modelId="{0489B7E6-1DD5-43FC-B59F-2253A4795664}" type="sibTrans" cxnId="{C0B57560-7D2C-4729-8CDD-5A1E2DAC45A2}">
      <dgm:prSet custT="1"/>
      <dgm:spPr/>
      <dgm:t>
        <a:bodyPr/>
        <a:lstStyle/>
        <a:p>
          <a:endParaRPr lang="en-US" sz="2000"/>
        </a:p>
      </dgm:t>
    </dgm:pt>
    <dgm:pt modelId="{3B93F0B7-860E-4F66-A599-820676BCFB58}">
      <dgm:prSet custT="1"/>
      <dgm:spPr/>
      <dgm:t>
        <a:bodyPr/>
        <a:lstStyle/>
        <a:p>
          <a:r>
            <a:rPr lang="en-US" sz="2000"/>
            <a:t>Package the final slug archive.</a:t>
          </a:r>
        </a:p>
      </dgm:t>
    </dgm:pt>
    <dgm:pt modelId="{3EC4B984-3DAE-49D1-BBC6-E4B9C7BA054B}" type="parTrans" cxnId="{1F897C93-DA33-4C40-8C49-6AF5236BF17D}">
      <dgm:prSet/>
      <dgm:spPr/>
      <dgm:t>
        <a:bodyPr/>
        <a:lstStyle/>
        <a:p>
          <a:endParaRPr lang="en-US" sz="2000"/>
        </a:p>
      </dgm:t>
    </dgm:pt>
    <dgm:pt modelId="{A5519877-659C-4EFD-BBB3-1E615080435E}" type="sibTrans" cxnId="{1F897C93-DA33-4C40-8C49-6AF5236BF17D}">
      <dgm:prSet/>
      <dgm:spPr/>
      <dgm:t>
        <a:bodyPr/>
        <a:lstStyle/>
        <a:p>
          <a:endParaRPr lang="en-US" sz="2000"/>
        </a:p>
      </dgm:t>
    </dgm:pt>
    <dgm:pt modelId="{E08DC14A-5395-44E1-B2C8-AD698B7B6F23}" type="pres">
      <dgm:prSet presAssocID="{612485B1-05C5-467C-8A96-6D814C1FBD75}" presName="Name0" presStyleCnt="0">
        <dgm:presLayoutVars>
          <dgm:dir/>
          <dgm:resizeHandles val="exact"/>
        </dgm:presLayoutVars>
      </dgm:prSet>
      <dgm:spPr/>
    </dgm:pt>
    <dgm:pt modelId="{7C45CE59-0762-4FDB-93D8-D0270773184E}" type="pres">
      <dgm:prSet presAssocID="{5A54C329-D04C-4C52-B5CA-76E81376BCA5}" presName="node" presStyleLbl="node1" presStyleIdx="0" presStyleCnt="5">
        <dgm:presLayoutVars>
          <dgm:bulletEnabled val="1"/>
        </dgm:presLayoutVars>
      </dgm:prSet>
      <dgm:spPr/>
    </dgm:pt>
    <dgm:pt modelId="{0DB5615A-A364-4973-A9C8-2BB93519491A}" type="pres">
      <dgm:prSet presAssocID="{9336BE80-F968-4E21-AC7C-D1F5EE41FEEB}" presName="sibTrans" presStyleLbl="sibTrans1D1" presStyleIdx="0" presStyleCnt="4"/>
      <dgm:spPr/>
    </dgm:pt>
    <dgm:pt modelId="{6C52BFDE-2799-4569-95B3-2D054E981C04}" type="pres">
      <dgm:prSet presAssocID="{9336BE80-F968-4E21-AC7C-D1F5EE41FEEB}" presName="connectorText" presStyleLbl="sibTrans1D1" presStyleIdx="0" presStyleCnt="4"/>
      <dgm:spPr/>
    </dgm:pt>
    <dgm:pt modelId="{17CC39C6-2E9D-4109-975B-FCD95E515476}" type="pres">
      <dgm:prSet presAssocID="{A2202B4A-92F4-44FD-93AB-9BAD983F3C11}" presName="node" presStyleLbl="node1" presStyleIdx="1" presStyleCnt="5">
        <dgm:presLayoutVars>
          <dgm:bulletEnabled val="1"/>
        </dgm:presLayoutVars>
      </dgm:prSet>
      <dgm:spPr/>
    </dgm:pt>
    <dgm:pt modelId="{CDCF72C1-8A15-466D-83D8-7C9A97907DD9}" type="pres">
      <dgm:prSet presAssocID="{C9730374-97E4-4673-9D06-E72A7E052BA1}" presName="sibTrans" presStyleLbl="sibTrans1D1" presStyleIdx="1" presStyleCnt="4"/>
      <dgm:spPr/>
    </dgm:pt>
    <dgm:pt modelId="{CC7BBF8B-203A-420D-9D16-9AC6500D579F}" type="pres">
      <dgm:prSet presAssocID="{C9730374-97E4-4673-9D06-E72A7E052BA1}" presName="connectorText" presStyleLbl="sibTrans1D1" presStyleIdx="1" presStyleCnt="4"/>
      <dgm:spPr/>
    </dgm:pt>
    <dgm:pt modelId="{CA138AEF-E0A5-4084-A2EC-98AF5D2BB277}" type="pres">
      <dgm:prSet presAssocID="{DA6A78A3-90C0-4F78-871A-B329248740CE}" presName="node" presStyleLbl="node1" presStyleIdx="2" presStyleCnt="5">
        <dgm:presLayoutVars>
          <dgm:bulletEnabled val="1"/>
        </dgm:presLayoutVars>
      </dgm:prSet>
      <dgm:spPr/>
    </dgm:pt>
    <dgm:pt modelId="{2F2EFAAC-324C-4C59-85E0-03A85EE4538C}" type="pres">
      <dgm:prSet presAssocID="{673C72DF-3561-4E7D-A106-6CC1CCBEF44D}" presName="sibTrans" presStyleLbl="sibTrans1D1" presStyleIdx="2" presStyleCnt="4"/>
      <dgm:spPr/>
    </dgm:pt>
    <dgm:pt modelId="{3ACC322A-09DC-49AC-9F99-026CADB178E6}" type="pres">
      <dgm:prSet presAssocID="{673C72DF-3561-4E7D-A106-6CC1CCBEF44D}" presName="connectorText" presStyleLbl="sibTrans1D1" presStyleIdx="2" presStyleCnt="4"/>
      <dgm:spPr/>
    </dgm:pt>
    <dgm:pt modelId="{3B98AA17-7986-4DE6-9BAD-8551801C18AA}" type="pres">
      <dgm:prSet presAssocID="{9550328F-225C-4C23-9DA2-E839640EC109}" presName="node" presStyleLbl="node1" presStyleIdx="3" presStyleCnt="5">
        <dgm:presLayoutVars>
          <dgm:bulletEnabled val="1"/>
        </dgm:presLayoutVars>
      </dgm:prSet>
      <dgm:spPr/>
    </dgm:pt>
    <dgm:pt modelId="{B906B51B-AA11-4B4F-84D8-44B81CD67243}" type="pres">
      <dgm:prSet presAssocID="{0489B7E6-1DD5-43FC-B59F-2253A4795664}" presName="sibTrans" presStyleLbl="sibTrans1D1" presStyleIdx="3" presStyleCnt="4"/>
      <dgm:spPr/>
    </dgm:pt>
    <dgm:pt modelId="{4F4AC05E-21CC-446C-9E52-18B96EA8AFA2}" type="pres">
      <dgm:prSet presAssocID="{0489B7E6-1DD5-43FC-B59F-2253A4795664}" presName="connectorText" presStyleLbl="sibTrans1D1" presStyleIdx="3" presStyleCnt="4"/>
      <dgm:spPr/>
    </dgm:pt>
    <dgm:pt modelId="{971ED231-DC4B-48BD-9AD7-14CDF3BDCFDA}" type="pres">
      <dgm:prSet presAssocID="{3B93F0B7-860E-4F66-A599-820676BCFB58}" presName="node" presStyleLbl="node1" presStyleIdx="4" presStyleCnt="5">
        <dgm:presLayoutVars>
          <dgm:bulletEnabled val="1"/>
        </dgm:presLayoutVars>
      </dgm:prSet>
      <dgm:spPr/>
    </dgm:pt>
  </dgm:ptLst>
  <dgm:cxnLst>
    <dgm:cxn modelId="{4BCA9502-4B49-408E-B9D6-9AACF0E301ED}" srcId="{612485B1-05C5-467C-8A96-6D814C1FBD75}" destId="{A2202B4A-92F4-44FD-93AB-9BAD983F3C11}" srcOrd="1" destOrd="0" parTransId="{E5B5C890-0267-41DD-BBF0-B1A8B67AAF6E}" sibTransId="{C9730374-97E4-4673-9D06-E72A7E052BA1}"/>
    <dgm:cxn modelId="{A8F5D803-2A33-49A8-B1D6-740F31F5DFD7}" type="presOf" srcId="{673C72DF-3561-4E7D-A106-6CC1CCBEF44D}" destId="{3ACC322A-09DC-49AC-9F99-026CADB178E6}" srcOrd="1" destOrd="0" presId="urn:microsoft.com/office/officeart/2016/7/layout/RepeatingBendingProcessNew"/>
    <dgm:cxn modelId="{89E45A2C-D4A2-4867-A3EB-8B9EB00271E9}" srcId="{612485B1-05C5-467C-8A96-6D814C1FBD75}" destId="{5A54C329-D04C-4C52-B5CA-76E81376BCA5}" srcOrd="0" destOrd="0" parTransId="{B78D0238-34B9-4C73-868B-B0FD80898F1B}" sibTransId="{9336BE80-F968-4E21-AC7C-D1F5EE41FEEB}"/>
    <dgm:cxn modelId="{C9407539-AA8E-4F6F-BB9E-B8414D37C1FD}" type="presOf" srcId="{0489B7E6-1DD5-43FC-B59F-2253A4795664}" destId="{4F4AC05E-21CC-446C-9E52-18B96EA8AFA2}" srcOrd="1" destOrd="0" presId="urn:microsoft.com/office/officeart/2016/7/layout/RepeatingBendingProcessNew"/>
    <dgm:cxn modelId="{2C80E35F-0915-4CD0-8E08-26ECD07A02A3}" type="presOf" srcId="{9336BE80-F968-4E21-AC7C-D1F5EE41FEEB}" destId="{0DB5615A-A364-4973-A9C8-2BB93519491A}" srcOrd="0" destOrd="0" presId="urn:microsoft.com/office/officeart/2016/7/layout/RepeatingBendingProcessNew"/>
    <dgm:cxn modelId="{C0B57560-7D2C-4729-8CDD-5A1E2DAC45A2}" srcId="{612485B1-05C5-467C-8A96-6D814C1FBD75}" destId="{9550328F-225C-4C23-9DA2-E839640EC109}" srcOrd="3" destOrd="0" parTransId="{7D66482A-A7CC-4292-9F01-D144F355DEB6}" sibTransId="{0489B7E6-1DD5-43FC-B59F-2253A4795664}"/>
    <dgm:cxn modelId="{0811DD65-B939-4A0E-85D0-7913A61F457D}" srcId="{5A54C329-D04C-4C52-B5CA-76E81376BCA5}" destId="{D57BC691-40ED-4B18-94F1-3A3665BE2EC2}" srcOrd="0" destOrd="0" parTransId="{9EAD2925-552F-4902-B6C9-4A05B1CDB94C}" sibTransId="{85248F25-F6E1-4FC0-B7B3-2EB6C93A7CE1}"/>
    <dgm:cxn modelId="{88D6EF67-1ADC-4E36-8F57-B9BDE90AC4DC}" type="presOf" srcId="{0489B7E6-1DD5-43FC-B59F-2253A4795664}" destId="{B906B51B-AA11-4B4F-84D8-44B81CD67243}" srcOrd="0" destOrd="0" presId="urn:microsoft.com/office/officeart/2016/7/layout/RepeatingBendingProcessNew"/>
    <dgm:cxn modelId="{F95B2D6F-2F8F-4628-8F59-B7EE9B1939BC}" type="presOf" srcId="{DA6A78A3-90C0-4F78-871A-B329248740CE}" destId="{CA138AEF-E0A5-4084-A2EC-98AF5D2BB277}" srcOrd="0" destOrd="0" presId="urn:microsoft.com/office/officeart/2016/7/layout/RepeatingBendingProcessNew"/>
    <dgm:cxn modelId="{D4846D79-BB8B-4D70-9F45-2ED7FA3D3F35}" type="presOf" srcId="{9550328F-225C-4C23-9DA2-E839640EC109}" destId="{3B98AA17-7986-4DE6-9BAD-8551801C18AA}" srcOrd="0" destOrd="0" presId="urn:microsoft.com/office/officeart/2016/7/layout/RepeatingBendingProcessNew"/>
    <dgm:cxn modelId="{2163D759-1F18-497E-9293-5EA1D236B3FF}" type="presOf" srcId="{3B93F0B7-860E-4F66-A599-820676BCFB58}" destId="{971ED231-DC4B-48BD-9AD7-14CDF3BDCFDA}" srcOrd="0" destOrd="0" presId="urn:microsoft.com/office/officeart/2016/7/layout/RepeatingBendingProcessNew"/>
    <dgm:cxn modelId="{1F897C93-DA33-4C40-8C49-6AF5236BF17D}" srcId="{612485B1-05C5-467C-8A96-6D814C1FBD75}" destId="{3B93F0B7-860E-4F66-A599-820676BCFB58}" srcOrd="4" destOrd="0" parTransId="{3EC4B984-3DAE-49D1-BBC6-E4B9C7BA054B}" sibTransId="{A5519877-659C-4EFD-BBB3-1E615080435E}"/>
    <dgm:cxn modelId="{F3885C99-6905-4B27-BF90-F438DEB1B064}" type="presOf" srcId="{C9730374-97E4-4673-9D06-E72A7E052BA1}" destId="{CDCF72C1-8A15-466D-83D8-7C9A97907DD9}" srcOrd="0" destOrd="0" presId="urn:microsoft.com/office/officeart/2016/7/layout/RepeatingBendingProcessNew"/>
    <dgm:cxn modelId="{5721ACA1-7779-4750-982A-A74EC069EB31}" type="presOf" srcId="{A2202B4A-92F4-44FD-93AB-9BAD983F3C11}" destId="{17CC39C6-2E9D-4109-975B-FCD95E515476}" srcOrd="0" destOrd="0" presId="urn:microsoft.com/office/officeart/2016/7/layout/RepeatingBendingProcessNew"/>
    <dgm:cxn modelId="{D2F7ACA6-B284-425E-BE11-FC416E19BE5D}" type="presOf" srcId="{673C72DF-3561-4E7D-A106-6CC1CCBEF44D}" destId="{2F2EFAAC-324C-4C59-85E0-03A85EE4538C}" srcOrd="0" destOrd="0" presId="urn:microsoft.com/office/officeart/2016/7/layout/RepeatingBendingProcessNew"/>
    <dgm:cxn modelId="{61A545C4-1539-4CD6-BE04-0DCB701EBAA1}" type="presOf" srcId="{612485B1-05C5-467C-8A96-6D814C1FBD75}" destId="{E08DC14A-5395-44E1-B2C8-AD698B7B6F23}" srcOrd="0" destOrd="0" presId="urn:microsoft.com/office/officeart/2016/7/layout/RepeatingBendingProcessNew"/>
    <dgm:cxn modelId="{C701DBCE-036F-486F-9EA8-550F7251C1CB}" srcId="{612485B1-05C5-467C-8A96-6D814C1FBD75}" destId="{DA6A78A3-90C0-4F78-871A-B329248740CE}" srcOrd="2" destOrd="0" parTransId="{92926951-2237-4753-900B-7EB3714BAD8C}" sibTransId="{673C72DF-3561-4E7D-A106-6CC1CCBEF44D}"/>
    <dgm:cxn modelId="{171301D6-5379-4F04-BD26-8AB02112DFC9}" type="presOf" srcId="{9336BE80-F968-4E21-AC7C-D1F5EE41FEEB}" destId="{6C52BFDE-2799-4569-95B3-2D054E981C04}" srcOrd="1" destOrd="0" presId="urn:microsoft.com/office/officeart/2016/7/layout/RepeatingBendingProcessNew"/>
    <dgm:cxn modelId="{D75812DB-6E24-4892-A8DD-0260D3D6ADFB}" type="presOf" srcId="{C9730374-97E4-4673-9D06-E72A7E052BA1}" destId="{CC7BBF8B-203A-420D-9D16-9AC6500D579F}" srcOrd="1" destOrd="0" presId="urn:microsoft.com/office/officeart/2016/7/layout/RepeatingBendingProcessNew"/>
    <dgm:cxn modelId="{A6E73BDB-59EA-4945-91A9-6CD5F48BB254}" type="presOf" srcId="{D57BC691-40ED-4B18-94F1-3A3665BE2EC2}" destId="{7C45CE59-0762-4FDB-93D8-D0270773184E}" srcOrd="0" destOrd="1" presId="urn:microsoft.com/office/officeart/2016/7/layout/RepeatingBendingProcessNew"/>
    <dgm:cxn modelId="{85B9E4E3-8331-4EEB-A699-A1B9A9E85603}" type="presOf" srcId="{5A54C329-D04C-4C52-B5CA-76E81376BCA5}" destId="{7C45CE59-0762-4FDB-93D8-D0270773184E}" srcOrd="0" destOrd="0" presId="urn:microsoft.com/office/officeart/2016/7/layout/RepeatingBendingProcessNew"/>
    <dgm:cxn modelId="{C33691F1-D422-454F-8146-95FD058367D8}" type="presParOf" srcId="{E08DC14A-5395-44E1-B2C8-AD698B7B6F23}" destId="{7C45CE59-0762-4FDB-93D8-D0270773184E}" srcOrd="0" destOrd="0" presId="urn:microsoft.com/office/officeart/2016/7/layout/RepeatingBendingProcessNew"/>
    <dgm:cxn modelId="{6D74B3F8-4625-4B13-AED8-22ADD2CEBA60}" type="presParOf" srcId="{E08DC14A-5395-44E1-B2C8-AD698B7B6F23}" destId="{0DB5615A-A364-4973-A9C8-2BB93519491A}" srcOrd="1" destOrd="0" presId="urn:microsoft.com/office/officeart/2016/7/layout/RepeatingBendingProcessNew"/>
    <dgm:cxn modelId="{3220CAD8-37FA-4B54-9AC5-1D8FC3C815D4}" type="presParOf" srcId="{0DB5615A-A364-4973-A9C8-2BB93519491A}" destId="{6C52BFDE-2799-4569-95B3-2D054E981C04}" srcOrd="0" destOrd="0" presId="urn:microsoft.com/office/officeart/2016/7/layout/RepeatingBendingProcessNew"/>
    <dgm:cxn modelId="{D88782BF-2ABC-4054-B93D-AF20EEB33076}" type="presParOf" srcId="{E08DC14A-5395-44E1-B2C8-AD698B7B6F23}" destId="{17CC39C6-2E9D-4109-975B-FCD95E515476}" srcOrd="2" destOrd="0" presId="urn:microsoft.com/office/officeart/2016/7/layout/RepeatingBendingProcessNew"/>
    <dgm:cxn modelId="{B67FD277-7551-48EE-9759-866BB9A7F700}" type="presParOf" srcId="{E08DC14A-5395-44E1-B2C8-AD698B7B6F23}" destId="{CDCF72C1-8A15-466D-83D8-7C9A97907DD9}" srcOrd="3" destOrd="0" presId="urn:microsoft.com/office/officeart/2016/7/layout/RepeatingBendingProcessNew"/>
    <dgm:cxn modelId="{8343A1C0-D303-4989-9A09-EB7172BC3A80}" type="presParOf" srcId="{CDCF72C1-8A15-466D-83D8-7C9A97907DD9}" destId="{CC7BBF8B-203A-420D-9D16-9AC6500D579F}" srcOrd="0" destOrd="0" presId="urn:microsoft.com/office/officeart/2016/7/layout/RepeatingBendingProcessNew"/>
    <dgm:cxn modelId="{6FF630FD-5C08-4576-B412-08FAECBE57B6}" type="presParOf" srcId="{E08DC14A-5395-44E1-B2C8-AD698B7B6F23}" destId="{CA138AEF-E0A5-4084-A2EC-98AF5D2BB277}" srcOrd="4" destOrd="0" presId="urn:microsoft.com/office/officeart/2016/7/layout/RepeatingBendingProcessNew"/>
    <dgm:cxn modelId="{FCF406C3-ABDF-4A3F-B157-15A1F800326C}" type="presParOf" srcId="{E08DC14A-5395-44E1-B2C8-AD698B7B6F23}" destId="{2F2EFAAC-324C-4C59-85E0-03A85EE4538C}" srcOrd="5" destOrd="0" presId="urn:microsoft.com/office/officeart/2016/7/layout/RepeatingBendingProcessNew"/>
    <dgm:cxn modelId="{8E8929C2-F7D9-47BB-BD0F-B000140EB8AA}" type="presParOf" srcId="{2F2EFAAC-324C-4C59-85E0-03A85EE4538C}" destId="{3ACC322A-09DC-49AC-9F99-026CADB178E6}" srcOrd="0" destOrd="0" presId="urn:microsoft.com/office/officeart/2016/7/layout/RepeatingBendingProcessNew"/>
    <dgm:cxn modelId="{22575FD5-AC24-4225-B525-4CDE8BF135DE}" type="presParOf" srcId="{E08DC14A-5395-44E1-B2C8-AD698B7B6F23}" destId="{3B98AA17-7986-4DE6-9BAD-8551801C18AA}" srcOrd="6" destOrd="0" presId="urn:microsoft.com/office/officeart/2016/7/layout/RepeatingBendingProcessNew"/>
    <dgm:cxn modelId="{88E669B8-BA7E-4B0F-A300-29C68F682201}" type="presParOf" srcId="{E08DC14A-5395-44E1-B2C8-AD698B7B6F23}" destId="{B906B51B-AA11-4B4F-84D8-44B81CD67243}" srcOrd="7" destOrd="0" presId="urn:microsoft.com/office/officeart/2016/7/layout/RepeatingBendingProcessNew"/>
    <dgm:cxn modelId="{55305352-A299-4975-B231-F49C3EDA3964}" type="presParOf" srcId="{B906B51B-AA11-4B4F-84D8-44B81CD67243}" destId="{4F4AC05E-21CC-446C-9E52-18B96EA8AFA2}" srcOrd="0" destOrd="0" presId="urn:microsoft.com/office/officeart/2016/7/layout/RepeatingBendingProcessNew"/>
    <dgm:cxn modelId="{C6EC4555-0DEC-44FF-9B98-79BFC999B0AE}" type="presParOf" srcId="{E08DC14A-5395-44E1-B2C8-AD698B7B6F23}" destId="{971ED231-DC4B-48BD-9AD7-14CDF3BDCFD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8102573-F140-4BE9-8FD4-41BBA6EDDB3B}"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93FC2F56-E5AC-402A-9D6D-23410D53F78E}">
      <dgm:prSet custT="1"/>
      <dgm:spPr/>
      <dgm:t>
        <a:bodyPr/>
        <a:lstStyle/>
        <a:p>
          <a:r>
            <a:rPr lang="en-US" sz="4400" b="1" dirty="0"/>
            <a:t>Time limit</a:t>
          </a:r>
          <a:endParaRPr lang="en-US" sz="4400" dirty="0"/>
        </a:p>
      </dgm:t>
    </dgm:pt>
    <dgm:pt modelId="{F8308A01-1A8F-40B6-8891-2C73A11515D8}" type="parTrans" cxnId="{9146DB60-6668-496F-8B78-3774D5D819B9}">
      <dgm:prSet/>
      <dgm:spPr/>
      <dgm:t>
        <a:bodyPr/>
        <a:lstStyle/>
        <a:p>
          <a:endParaRPr lang="en-US" sz="1800"/>
        </a:p>
      </dgm:t>
    </dgm:pt>
    <dgm:pt modelId="{8E43B8A8-8875-486E-A1E7-D26D43735EC3}" type="sibTrans" cxnId="{9146DB60-6668-496F-8B78-3774D5D819B9}">
      <dgm:prSet/>
      <dgm:spPr/>
      <dgm:t>
        <a:bodyPr/>
        <a:lstStyle/>
        <a:p>
          <a:endParaRPr lang="en-US"/>
        </a:p>
      </dgm:t>
    </dgm:pt>
    <dgm:pt modelId="{CF49AC65-DC1E-4B2E-8DF6-3C4EA3C74AD1}">
      <dgm:prSet custT="1"/>
      <dgm:spPr/>
      <dgm:t>
        <a:bodyPr/>
        <a:lstStyle/>
        <a:p>
          <a:r>
            <a:rPr lang="en-US" sz="2400" dirty="0"/>
            <a:t>Slug compilation is currently limited to 15 minutes.</a:t>
          </a:r>
        </a:p>
      </dgm:t>
    </dgm:pt>
    <dgm:pt modelId="{184490C9-1116-45C5-868A-296172666C7C}" type="parTrans" cxnId="{AD3FD4CA-AFF4-43C7-A284-D0090C76A9AD}">
      <dgm:prSet/>
      <dgm:spPr/>
      <dgm:t>
        <a:bodyPr/>
        <a:lstStyle/>
        <a:p>
          <a:endParaRPr lang="en-US" sz="1800"/>
        </a:p>
      </dgm:t>
    </dgm:pt>
    <dgm:pt modelId="{F04172B8-C3A8-49B5-89C2-E468DF40F0ED}" type="sibTrans" cxnId="{AD3FD4CA-AFF4-43C7-A284-D0090C76A9AD}">
      <dgm:prSet/>
      <dgm:spPr/>
      <dgm:t>
        <a:bodyPr/>
        <a:lstStyle/>
        <a:p>
          <a:endParaRPr lang="en-US"/>
        </a:p>
      </dgm:t>
    </dgm:pt>
    <dgm:pt modelId="{9B93711A-ECB1-4C03-A84C-D1ABDC46C7FC}">
      <dgm:prSet custT="1"/>
      <dgm:spPr/>
      <dgm:t>
        <a:bodyPr/>
        <a:lstStyle/>
        <a:p>
          <a:r>
            <a:rPr lang="en-US" sz="2400" dirty="0"/>
            <a:t>If deploys start timing out during compilation there are various strategies to speed things up, but these will vary based upon the build tool used. </a:t>
          </a:r>
        </a:p>
      </dgm:t>
    </dgm:pt>
    <dgm:pt modelId="{D7BED96B-5D77-433A-B567-6BFF7B32A273}" type="parTrans" cxnId="{281BB639-E700-4C3B-ACD6-C3B3CF3DA5EF}">
      <dgm:prSet/>
      <dgm:spPr/>
      <dgm:t>
        <a:bodyPr/>
        <a:lstStyle/>
        <a:p>
          <a:endParaRPr lang="en-US" sz="1800"/>
        </a:p>
      </dgm:t>
    </dgm:pt>
    <dgm:pt modelId="{4C04806E-6BC7-4105-85EC-834AB0667F24}" type="sibTrans" cxnId="{281BB639-E700-4C3B-ACD6-C3B3CF3DA5EF}">
      <dgm:prSet/>
      <dgm:spPr/>
      <dgm:t>
        <a:bodyPr/>
        <a:lstStyle/>
        <a:p>
          <a:endParaRPr lang="en-US"/>
        </a:p>
      </dgm:t>
    </dgm:pt>
    <dgm:pt modelId="{F69BC4B7-2FEF-4AE4-BE06-A27759ADE23F}">
      <dgm:prSet custT="1"/>
      <dgm:spPr/>
      <dgm:t>
        <a:bodyPr/>
        <a:lstStyle/>
        <a:p>
          <a:r>
            <a:rPr lang="en-US" sz="2400" dirty="0"/>
            <a:t>Very large applications which time out should usually have independent components spun off into separate libraries. </a:t>
          </a:r>
        </a:p>
      </dgm:t>
    </dgm:pt>
    <dgm:pt modelId="{34A07966-302F-4A9A-A644-4CEA321B0673}" type="parTrans" cxnId="{9CC8B458-2A93-40A2-A897-8CA9F89BCA29}">
      <dgm:prSet/>
      <dgm:spPr/>
      <dgm:t>
        <a:bodyPr/>
        <a:lstStyle/>
        <a:p>
          <a:endParaRPr lang="en-US" sz="1800"/>
        </a:p>
      </dgm:t>
    </dgm:pt>
    <dgm:pt modelId="{31627724-B5E0-4837-99F9-91AFD18473E9}" type="sibTrans" cxnId="{9CC8B458-2A93-40A2-A897-8CA9F89BCA29}">
      <dgm:prSet/>
      <dgm:spPr/>
      <dgm:t>
        <a:bodyPr/>
        <a:lstStyle/>
        <a:p>
          <a:endParaRPr lang="en-US"/>
        </a:p>
      </dgm:t>
    </dgm:pt>
    <dgm:pt modelId="{A9F77926-336D-4402-BCFA-835826B1C0CE}">
      <dgm:prSet custT="1"/>
      <dgm:spPr/>
      <dgm:t>
        <a:bodyPr/>
        <a:lstStyle/>
        <a:p>
          <a:r>
            <a:rPr lang="en-US" sz="2000" dirty="0"/>
            <a:t>Keep in mind that disk IO performance on dynos can vary widely, so in some cases compilations that finish in 10 minutes on a local SSD could take over 15 during deployment.</a:t>
          </a:r>
        </a:p>
      </dgm:t>
    </dgm:pt>
    <dgm:pt modelId="{058D6343-354F-4DB0-95E8-6796F817F4D4}" type="parTrans" cxnId="{CBE13E38-1480-4A68-A2C7-0FBCCA0CF924}">
      <dgm:prSet/>
      <dgm:spPr/>
      <dgm:t>
        <a:bodyPr/>
        <a:lstStyle/>
        <a:p>
          <a:endParaRPr lang="en-US" sz="1800"/>
        </a:p>
      </dgm:t>
    </dgm:pt>
    <dgm:pt modelId="{700C2380-728F-433A-8111-1D2DAAA63D58}" type="sibTrans" cxnId="{CBE13E38-1480-4A68-A2C7-0FBCCA0CF924}">
      <dgm:prSet/>
      <dgm:spPr/>
      <dgm:t>
        <a:bodyPr/>
        <a:lstStyle/>
        <a:p>
          <a:endParaRPr lang="en-US"/>
        </a:p>
      </dgm:t>
    </dgm:pt>
    <dgm:pt modelId="{B02BA8C0-0674-4412-A33D-2519136B6DF0}" type="pres">
      <dgm:prSet presAssocID="{C8102573-F140-4BE9-8FD4-41BBA6EDDB3B}" presName="root" presStyleCnt="0">
        <dgm:presLayoutVars>
          <dgm:dir/>
          <dgm:resizeHandles val="exact"/>
        </dgm:presLayoutVars>
      </dgm:prSet>
      <dgm:spPr/>
    </dgm:pt>
    <dgm:pt modelId="{8ED24405-8B45-4EA6-A4FA-49CE51CA924B}" type="pres">
      <dgm:prSet presAssocID="{93FC2F56-E5AC-402A-9D6D-23410D53F78E}" presName="compNode" presStyleCnt="0"/>
      <dgm:spPr/>
    </dgm:pt>
    <dgm:pt modelId="{5E1A26BB-F882-4170-944E-B900E3C3192E}" type="pres">
      <dgm:prSet presAssocID="{93FC2F56-E5AC-402A-9D6D-23410D53F78E}" presName="bgRect" presStyleLbl="bgShp" presStyleIdx="0" presStyleCnt="5"/>
      <dgm:spPr/>
    </dgm:pt>
    <dgm:pt modelId="{FD764457-BBFF-46BD-9F36-E4D12E31C724}" type="pres">
      <dgm:prSet presAssocID="{93FC2F56-E5AC-402A-9D6D-23410D53F78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D29C01A-33DE-441A-ACD4-6C4CB3255260}" type="pres">
      <dgm:prSet presAssocID="{93FC2F56-E5AC-402A-9D6D-23410D53F78E}" presName="spaceRect" presStyleCnt="0"/>
      <dgm:spPr/>
    </dgm:pt>
    <dgm:pt modelId="{A2B94FA3-F199-422E-BB12-5E19D017A3C9}" type="pres">
      <dgm:prSet presAssocID="{93FC2F56-E5AC-402A-9D6D-23410D53F78E}" presName="parTx" presStyleLbl="revTx" presStyleIdx="0" presStyleCnt="5">
        <dgm:presLayoutVars>
          <dgm:chMax val="0"/>
          <dgm:chPref val="0"/>
        </dgm:presLayoutVars>
      </dgm:prSet>
      <dgm:spPr/>
    </dgm:pt>
    <dgm:pt modelId="{099B4511-77C6-4517-9EA2-DC96A4F04BF9}" type="pres">
      <dgm:prSet presAssocID="{8E43B8A8-8875-486E-A1E7-D26D43735EC3}" presName="sibTrans" presStyleCnt="0"/>
      <dgm:spPr/>
    </dgm:pt>
    <dgm:pt modelId="{38888374-2319-4124-8292-30149FA859A9}" type="pres">
      <dgm:prSet presAssocID="{CF49AC65-DC1E-4B2E-8DF6-3C4EA3C74AD1}" presName="compNode" presStyleCnt="0"/>
      <dgm:spPr/>
    </dgm:pt>
    <dgm:pt modelId="{7529DE9E-65BC-4CF0-8450-70E16A8CCAF3}" type="pres">
      <dgm:prSet presAssocID="{CF49AC65-DC1E-4B2E-8DF6-3C4EA3C74AD1}" presName="bgRect" presStyleLbl="bgShp" presStyleIdx="1" presStyleCnt="5"/>
      <dgm:spPr/>
    </dgm:pt>
    <dgm:pt modelId="{D9D042D1-FE74-47C0-BDEA-EDE18688396E}" type="pres">
      <dgm:prSet presAssocID="{CF49AC65-DC1E-4B2E-8DF6-3C4EA3C74A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A597DEE2-36A1-4C30-99AB-738956D9EEB9}" type="pres">
      <dgm:prSet presAssocID="{CF49AC65-DC1E-4B2E-8DF6-3C4EA3C74AD1}" presName="spaceRect" presStyleCnt="0"/>
      <dgm:spPr/>
    </dgm:pt>
    <dgm:pt modelId="{3893D02C-521F-434A-9C1C-C4656EA0A898}" type="pres">
      <dgm:prSet presAssocID="{CF49AC65-DC1E-4B2E-8DF6-3C4EA3C74AD1}" presName="parTx" presStyleLbl="revTx" presStyleIdx="1" presStyleCnt="5">
        <dgm:presLayoutVars>
          <dgm:chMax val="0"/>
          <dgm:chPref val="0"/>
        </dgm:presLayoutVars>
      </dgm:prSet>
      <dgm:spPr/>
    </dgm:pt>
    <dgm:pt modelId="{1B1AA0A3-97F5-4162-BB2A-8C2AA56C6874}" type="pres">
      <dgm:prSet presAssocID="{F04172B8-C3A8-49B5-89C2-E468DF40F0ED}" presName="sibTrans" presStyleCnt="0"/>
      <dgm:spPr/>
    </dgm:pt>
    <dgm:pt modelId="{F51F7914-652C-4737-B338-8EBA19E94788}" type="pres">
      <dgm:prSet presAssocID="{9B93711A-ECB1-4C03-A84C-D1ABDC46C7FC}" presName="compNode" presStyleCnt="0"/>
      <dgm:spPr/>
    </dgm:pt>
    <dgm:pt modelId="{142E21A1-D620-43AB-89CA-E96BDA6DC7F7}" type="pres">
      <dgm:prSet presAssocID="{9B93711A-ECB1-4C03-A84C-D1ABDC46C7FC}" presName="bgRect" presStyleLbl="bgShp" presStyleIdx="2" presStyleCnt="5"/>
      <dgm:spPr/>
    </dgm:pt>
    <dgm:pt modelId="{503D074C-3318-414D-B1E1-C7D095E33260}" type="pres">
      <dgm:prSet presAssocID="{9B93711A-ECB1-4C03-A84C-D1ABDC46C7F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6AB68320-715E-4194-9485-1CAB1E3CFA7E}" type="pres">
      <dgm:prSet presAssocID="{9B93711A-ECB1-4C03-A84C-D1ABDC46C7FC}" presName="spaceRect" presStyleCnt="0"/>
      <dgm:spPr/>
    </dgm:pt>
    <dgm:pt modelId="{CCB2EF53-DC8A-444B-A017-7473E116864D}" type="pres">
      <dgm:prSet presAssocID="{9B93711A-ECB1-4C03-A84C-D1ABDC46C7FC}" presName="parTx" presStyleLbl="revTx" presStyleIdx="2" presStyleCnt="5">
        <dgm:presLayoutVars>
          <dgm:chMax val="0"/>
          <dgm:chPref val="0"/>
        </dgm:presLayoutVars>
      </dgm:prSet>
      <dgm:spPr/>
    </dgm:pt>
    <dgm:pt modelId="{80E0CDED-3BFB-4ED5-95F9-31569B6CEF7F}" type="pres">
      <dgm:prSet presAssocID="{4C04806E-6BC7-4105-85EC-834AB0667F24}" presName="sibTrans" presStyleCnt="0"/>
      <dgm:spPr/>
    </dgm:pt>
    <dgm:pt modelId="{0B58D6C0-4713-4BBC-A705-2F2123434AF7}" type="pres">
      <dgm:prSet presAssocID="{F69BC4B7-2FEF-4AE4-BE06-A27759ADE23F}" presName="compNode" presStyleCnt="0"/>
      <dgm:spPr/>
    </dgm:pt>
    <dgm:pt modelId="{37838C4A-AA43-44E8-B8CD-B4B8B89D7521}" type="pres">
      <dgm:prSet presAssocID="{F69BC4B7-2FEF-4AE4-BE06-A27759ADE23F}" presName="bgRect" presStyleLbl="bgShp" presStyleIdx="3" presStyleCnt="5"/>
      <dgm:spPr/>
    </dgm:pt>
    <dgm:pt modelId="{CA93CBEE-ED38-4CA0-87A9-634B47B7A1C0}" type="pres">
      <dgm:prSet presAssocID="{F69BC4B7-2FEF-4AE4-BE06-A27759ADE2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3EF77E6C-F7BC-402D-A462-4015412D1650}" type="pres">
      <dgm:prSet presAssocID="{F69BC4B7-2FEF-4AE4-BE06-A27759ADE23F}" presName="spaceRect" presStyleCnt="0"/>
      <dgm:spPr/>
    </dgm:pt>
    <dgm:pt modelId="{4F7B0256-F31F-487E-8B75-6A107D17FD34}" type="pres">
      <dgm:prSet presAssocID="{F69BC4B7-2FEF-4AE4-BE06-A27759ADE23F}" presName="parTx" presStyleLbl="revTx" presStyleIdx="3" presStyleCnt="5">
        <dgm:presLayoutVars>
          <dgm:chMax val="0"/>
          <dgm:chPref val="0"/>
        </dgm:presLayoutVars>
      </dgm:prSet>
      <dgm:spPr/>
    </dgm:pt>
    <dgm:pt modelId="{437DA001-DCA7-4495-840E-068AB41A9284}" type="pres">
      <dgm:prSet presAssocID="{31627724-B5E0-4837-99F9-91AFD18473E9}" presName="sibTrans" presStyleCnt="0"/>
      <dgm:spPr/>
    </dgm:pt>
    <dgm:pt modelId="{312179C1-A71B-459A-B5AB-7214FF0F60C7}" type="pres">
      <dgm:prSet presAssocID="{A9F77926-336D-4402-BCFA-835826B1C0CE}" presName="compNode" presStyleCnt="0"/>
      <dgm:spPr/>
    </dgm:pt>
    <dgm:pt modelId="{F29E224C-A966-4531-9632-8F78B10DAE77}" type="pres">
      <dgm:prSet presAssocID="{A9F77926-336D-4402-BCFA-835826B1C0CE}" presName="bgRect" presStyleLbl="bgShp" presStyleIdx="4" presStyleCnt="5"/>
      <dgm:spPr/>
    </dgm:pt>
    <dgm:pt modelId="{7448FF70-1336-4FC5-B7C2-2758BA6FA6B1}" type="pres">
      <dgm:prSet presAssocID="{A9F77926-336D-4402-BCFA-835826B1C0C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F4BFC14-046C-4B0A-A871-EDB4CD5C6E67}" type="pres">
      <dgm:prSet presAssocID="{A9F77926-336D-4402-BCFA-835826B1C0CE}" presName="spaceRect" presStyleCnt="0"/>
      <dgm:spPr/>
    </dgm:pt>
    <dgm:pt modelId="{7094BB3B-8A67-470D-A6C1-293B3B883657}" type="pres">
      <dgm:prSet presAssocID="{A9F77926-336D-4402-BCFA-835826B1C0CE}" presName="parTx" presStyleLbl="revTx" presStyleIdx="4" presStyleCnt="5">
        <dgm:presLayoutVars>
          <dgm:chMax val="0"/>
          <dgm:chPref val="0"/>
        </dgm:presLayoutVars>
      </dgm:prSet>
      <dgm:spPr/>
    </dgm:pt>
  </dgm:ptLst>
  <dgm:cxnLst>
    <dgm:cxn modelId="{F8CEDE2C-68E1-4523-A9CB-2C1F5049C263}" type="presOf" srcId="{CF49AC65-DC1E-4B2E-8DF6-3C4EA3C74AD1}" destId="{3893D02C-521F-434A-9C1C-C4656EA0A898}" srcOrd="0" destOrd="0" presId="urn:microsoft.com/office/officeart/2018/2/layout/IconVerticalSolidList"/>
    <dgm:cxn modelId="{CBE13E38-1480-4A68-A2C7-0FBCCA0CF924}" srcId="{C8102573-F140-4BE9-8FD4-41BBA6EDDB3B}" destId="{A9F77926-336D-4402-BCFA-835826B1C0CE}" srcOrd="4" destOrd="0" parTransId="{058D6343-354F-4DB0-95E8-6796F817F4D4}" sibTransId="{700C2380-728F-433A-8111-1D2DAAA63D58}"/>
    <dgm:cxn modelId="{281BB639-E700-4C3B-ACD6-C3B3CF3DA5EF}" srcId="{C8102573-F140-4BE9-8FD4-41BBA6EDDB3B}" destId="{9B93711A-ECB1-4C03-A84C-D1ABDC46C7FC}" srcOrd="2" destOrd="0" parTransId="{D7BED96B-5D77-433A-B567-6BFF7B32A273}" sibTransId="{4C04806E-6BC7-4105-85EC-834AB0667F24}"/>
    <dgm:cxn modelId="{E7CEB13B-8494-4FC3-B5B1-5934D1689B92}" type="presOf" srcId="{93FC2F56-E5AC-402A-9D6D-23410D53F78E}" destId="{A2B94FA3-F199-422E-BB12-5E19D017A3C9}" srcOrd="0" destOrd="0" presId="urn:microsoft.com/office/officeart/2018/2/layout/IconVerticalSolidList"/>
    <dgm:cxn modelId="{9146DB60-6668-496F-8B78-3774D5D819B9}" srcId="{C8102573-F140-4BE9-8FD4-41BBA6EDDB3B}" destId="{93FC2F56-E5AC-402A-9D6D-23410D53F78E}" srcOrd="0" destOrd="0" parTransId="{F8308A01-1A8F-40B6-8891-2C73A11515D8}" sibTransId="{8E43B8A8-8875-486E-A1E7-D26D43735EC3}"/>
    <dgm:cxn modelId="{09BC0048-900E-490F-BA76-9D2FF9FE291A}" type="presOf" srcId="{F69BC4B7-2FEF-4AE4-BE06-A27759ADE23F}" destId="{4F7B0256-F31F-487E-8B75-6A107D17FD34}" srcOrd="0" destOrd="0" presId="urn:microsoft.com/office/officeart/2018/2/layout/IconVerticalSolidList"/>
    <dgm:cxn modelId="{9CC8B458-2A93-40A2-A897-8CA9F89BCA29}" srcId="{C8102573-F140-4BE9-8FD4-41BBA6EDDB3B}" destId="{F69BC4B7-2FEF-4AE4-BE06-A27759ADE23F}" srcOrd="3" destOrd="0" parTransId="{34A07966-302F-4A9A-A644-4CEA321B0673}" sibTransId="{31627724-B5E0-4837-99F9-91AFD18473E9}"/>
    <dgm:cxn modelId="{AD3FD4CA-AFF4-43C7-A284-D0090C76A9AD}" srcId="{C8102573-F140-4BE9-8FD4-41BBA6EDDB3B}" destId="{CF49AC65-DC1E-4B2E-8DF6-3C4EA3C74AD1}" srcOrd="1" destOrd="0" parTransId="{184490C9-1116-45C5-868A-296172666C7C}" sibTransId="{F04172B8-C3A8-49B5-89C2-E468DF40F0ED}"/>
    <dgm:cxn modelId="{A5C1ECCE-376E-4F2A-9A25-8F7B8763FAF4}" type="presOf" srcId="{A9F77926-336D-4402-BCFA-835826B1C0CE}" destId="{7094BB3B-8A67-470D-A6C1-293B3B883657}" srcOrd="0" destOrd="0" presId="urn:microsoft.com/office/officeart/2018/2/layout/IconVerticalSolidList"/>
    <dgm:cxn modelId="{E0C11AF3-999E-40E0-9ED2-B6E18EA948A9}" type="presOf" srcId="{9B93711A-ECB1-4C03-A84C-D1ABDC46C7FC}" destId="{CCB2EF53-DC8A-444B-A017-7473E116864D}" srcOrd="0" destOrd="0" presId="urn:microsoft.com/office/officeart/2018/2/layout/IconVerticalSolidList"/>
    <dgm:cxn modelId="{63B291FA-1810-452D-9928-8AB29A95F805}" type="presOf" srcId="{C8102573-F140-4BE9-8FD4-41BBA6EDDB3B}" destId="{B02BA8C0-0674-4412-A33D-2519136B6DF0}" srcOrd="0" destOrd="0" presId="urn:microsoft.com/office/officeart/2018/2/layout/IconVerticalSolidList"/>
    <dgm:cxn modelId="{99A55D11-50FA-4A97-8BBD-0A46F979A0B4}" type="presParOf" srcId="{B02BA8C0-0674-4412-A33D-2519136B6DF0}" destId="{8ED24405-8B45-4EA6-A4FA-49CE51CA924B}" srcOrd="0" destOrd="0" presId="urn:microsoft.com/office/officeart/2018/2/layout/IconVerticalSolidList"/>
    <dgm:cxn modelId="{75336F9A-D339-4895-A18F-76586338677D}" type="presParOf" srcId="{8ED24405-8B45-4EA6-A4FA-49CE51CA924B}" destId="{5E1A26BB-F882-4170-944E-B900E3C3192E}" srcOrd="0" destOrd="0" presId="urn:microsoft.com/office/officeart/2018/2/layout/IconVerticalSolidList"/>
    <dgm:cxn modelId="{1DF735DC-7BDB-45BD-89F5-3C602334C8CB}" type="presParOf" srcId="{8ED24405-8B45-4EA6-A4FA-49CE51CA924B}" destId="{FD764457-BBFF-46BD-9F36-E4D12E31C724}" srcOrd="1" destOrd="0" presId="urn:microsoft.com/office/officeart/2018/2/layout/IconVerticalSolidList"/>
    <dgm:cxn modelId="{3CE3C086-6875-454B-B474-47A93DAF9CD3}" type="presParOf" srcId="{8ED24405-8B45-4EA6-A4FA-49CE51CA924B}" destId="{DD29C01A-33DE-441A-ACD4-6C4CB3255260}" srcOrd="2" destOrd="0" presId="urn:microsoft.com/office/officeart/2018/2/layout/IconVerticalSolidList"/>
    <dgm:cxn modelId="{BF235702-B87A-4242-B932-41135E708A9B}" type="presParOf" srcId="{8ED24405-8B45-4EA6-A4FA-49CE51CA924B}" destId="{A2B94FA3-F199-422E-BB12-5E19D017A3C9}" srcOrd="3" destOrd="0" presId="urn:microsoft.com/office/officeart/2018/2/layout/IconVerticalSolidList"/>
    <dgm:cxn modelId="{D3E4F2A0-436D-41BD-80E1-DDD3370BAAED}" type="presParOf" srcId="{B02BA8C0-0674-4412-A33D-2519136B6DF0}" destId="{099B4511-77C6-4517-9EA2-DC96A4F04BF9}" srcOrd="1" destOrd="0" presId="urn:microsoft.com/office/officeart/2018/2/layout/IconVerticalSolidList"/>
    <dgm:cxn modelId="{65829073-565D-481C-BED9-D3F7089D92A6}" type="presParOf" srcId="{B02BA8C0-0674-4412-A33D-2519136B6DF0}" destId="{38888374-2319-4124-8292-30149FA859A9}" srcOrd="2" destOrd="0" presId="urn:microsoft.com/office/officeart/2018/2/layout/IconVerticalSolidList"/>
    <dgm:cxn modelId="{8E252508-8BE0-43D4-B7C7-EB387AFAF17C}" type="presParOf" srcId="{38888374-2319-4124-8292-30149FA859A9}" destId="{7529DE9E-65BC-4CF0-8450-70E16A8CCAF3}" srcOrd="0" destOrd="0" presId="urn:microsoft.com/office/officeart/2018/2/layout/IconVerticalSolidList"/>
    <dgm:cxn modelId="{01F250F9-73DD-439E-B641-A0D1B2C3D54D}" type="presParOf" srcId="{38888374-2319-4124-8292-30149FA859A9}" destId="{D9D042D1-FE74-47C0-BDEA-EDE18688396E}" srcOrd="1" destOrd="0" presId="urn:microsoft.com/office/officeart/2018/2/layout/IconVerticalSolidList"/>
    <dgm:cxn modelId="{F8345FE3-EFCB-4682-B80A-354D165C80B5}" type="presParOf" srcId="{38888374-2319-4124-8292-30149FA859A9}" destId="{A597DEE2-36A1-4C30-99AB-738956D9EEB9}" srcOrd="2" destOrd="0" presId="urn:microsoft.com/office/officeart/2018/2/layout/IconVerticalSolidList"/>
    <dgm:cxn modelId="{CB2177A6-8E8C-4D74-B39B-B40F55BF2F74}" type="presParOf" srcId="{38888374-2319-4124-8292-30149FA859A9}" destId="{3893D02C-521F-434A-9C1C-C4656EA0A898}" srcOrd="3" destOrd="0" presId="urn:microsoft.com/office/officeart/2018/2/layout/IconVerticalSolidList"/>
    <dgm:cxn modelId="{CF8D50D3-1A73-45A0-8379-70C38D44F818}" type="presParOf" srcId="{B02BA8C0-0674-4412-A33D-2519136B6DF0}" destId="{1B1AA0A3-97F5-4162-BB2A-8C2AA56C6874}" srcOrd="3" destOrd="0" presId="urn:microsoft.com/office/officeart/2018/2/layout/IconVerticalSolidList"/>
    <dgm:cxn modelId="{3D26D8C0-474B-4735-8674-F030F49D9A21}" type="presParOf" srcId="{B02BA8C0-0674-4412-A33D-2519136B6DF0}" destId="{F51F7914-652C-4737-B338-8EBA19E94788}" srcOrd="4" destOrd="0" presId="urn:microsoft.com/office/officeart/2018/2/layout/IconVerticalSolidList"/>
    <dgm:cxn modelId="{3811A8D8-10B7-42D7-8E66-D0F8C90CAC01}" type="presParOf" srcId="{F51F7914-652C-4737-B338-8EBA19E94788}" destId="{142E21A1-D620-43AB-89CA-E96BDA6DC7F7}" srcOrd="0" destOrd="0" presId="urn:microsoft.com/office/officeart/2018/2/layout/IconVerticalSolidList"/>
    <dgm:cxn modelId="{772A68DC-F964-4C11-B7FC-6C7BE9D0887C}" type="presParOf" srcId="{F51F7914-652C-4737-B338-8EBA19E94788}" destId="{503D074C-3318-414D-B1E1-C7D095E33260}" srcOrd="1" destOrd="0" presId="urn:microsoft.com/office/officeart/2018/2/layout/IconVerticalSolidList"/>
    <dgm:cxn modelId="{CC38B6B9-47B7-4342-977B-0DAF648D4D84}" type="presParOf" srcId="{F51F7914-652C-4737-B338-8EBA19E94788}" destId="{6AB68320-715E-4194-9485-1CAB1E3CFA7E}" srcOrd="2" destOrd="0" presId="urn:microsoft.com/office/officeart/2018/2/layout/IconVerticalSolidList"/>
    <dgm:cxn modelId="{0BC9697D-2CC7-4BE7-B1DE-1B12D24F1EFB}" type="presParOf" srcId="{F51F7914-652C-4737-B338-8EBA19E94788}" destId="{CCB2EF53-DC8A-444B-A017-7473E116864D}" srcOrd="3" destOrd="0" presId="urn:microsoft.com/office/officeart/2018/2/layout/IconVerticalSolidList"/>
    <dgm:cxn modelId="{4821F92A-7D4E-4106-BA18-E5EB085C8162}" type="presParOf" srcId="{B02BA8C0-0674-4412-A33D-2519136B6DF0}" destId="{80E0CDED-3BFB-4ED5-95F9-31569B6CEF7F}" srcOrd="5" destOrd="0" presId="urn:microsoft.com/office/officeart/2018/2/layout/IconVerticalSolidList"/>
    <dgm:cxn modelId="{8EDA69A6-1B86-4FCD-9B69-3EA99A093531}" type="presParOf" srcId="{B02BA8C0-0674-4412-A33D-2519136B6DF0}" destId="{0B58D6C0-4713-4BBC-A705-2F2123434AF7}" srcOrd="6" destOrd="0" presId="urn:microsoft.com/office/officeart/2018/2/layout/IconVerticalSolidList"/>
    <dgm:cxn modelId="{06898313-214A-4E49-8514-111B155FF4B8}" type="presParOf" srcId="{0B58D6C0-4713-4BBC-A705-2F2123434AF7}" destId="{37838C4A-AA43-44E8-B8CD-B4B8B89D7521}" srcOrd="0" destOrd="0" presId="urn:microsoft.com/office/officeart/2018/2/layout/IconVerticalSolidList"/>
    <dgm:cxn modelId="{A239957F-7B1A-46C2-93A3-DB89409525FC}" type="presParOf" srcId="{0B58D6C0-4713-4BBC-A705-2F2123434AF7}" destId="{CA93CBEE-ED38-4CA0-87A9-634B47B7A1C0}" srcOrd="1" destOrd="0" presId="urn:microsoft.com/office/officeart/2018/2/layout/IconVerticalSolidList"/>
    <dgm:cxn modelId="{0749C7BB-22E5-4369-B593-43AC7484F87B}" type="presParOf" srcId="{0B58D6C0-4713-4BBC-A705-2F2123434AF7}" destId="{3EF77E6C-F7BC-402D-A462-4015412D1650}" srcOrd="2" destOrd="0" presId="urn:microsoft.com/office/officeart/2018/2/layout/IconVerticalSolidList"/>
    <dgm:cxn modelId="{A808A44B-1667-4243-85F6-FE15B0526D51}" type="presParOf" srcId="{0B58D6C0-4713-4BBC-A705-2F2123434AF7}" destId="{4F7B0256-F31F-487E-8B75-6A107D17FD34}" srcOrd="3" destOrd="0" presId="urn:microsoft.com/office/officeart/2018/2/layout/IconVerticalSolidList"/>
    <dgm:cxn modelId="{81651132-D960-4744-A7E5-B397E98E6BD2}" type="presParOf" srcId="{B02BA8C0-0674-4412-A33D-2519136B6DF0}" destId="{437DA001-DCA7-4495-840E-068AB41A9284}" srcOrd="7" destOrd="0" presId="urn:microsoft.com/office/officeart/2018/2/layout/IconVerticalSolidList"/>
    <dgm:cxn modelId="{FFAFA1A1-5C59-43F4-A80E-FD4DCAD86616}" type="presParOf" srcId="{B02BA8C0-0674-4412-A33D-2519136B6DF0}" destId="{312179C1-A71B-459A-B5AB-7214FF0F60C7}" srcOrd="8" destOrd="0" presId="urn:microsoft.com/office/officeart/2018/2/layout/IconVerticalSolidList"/>
    <dgm:cxn modelId="{E0E392E4-0941-4836-A1E6-98AA52BCBCB3}" type="presParOf" srcId="{312179C1-A71B-459A-B5AB-7214FF0F60C7}" destId="{F29E224C-A966-4531-9632-8F78B10DAE77}" srcOrd="0" destOrd="0" presId="urn:microsoft.com/office/officeart/2018/2/layout/IconVerticalSolidList"/>
    <dgm:cxn modelId="{D77DBB62-7E7B-4386-A3BC-B519DD0DD9AD}" type="presParOf" srcId="{312179C1-A71B-459A-B5AB-7214FF0F60C7}" destId="{7448FF70-1336-4FC5-B7C2-2758BA6FA6B1}" srcOrd="1" destOrd="0" presId="urn:microsoft.com/office/officeart/2018/2/layout/IconVerticalSolidList"/>
    <dgm:cxn modelId="{8EA66B29-9B5F-4BCB-94D5-542500E2CD8C}" type="presParOf" srcId="{312179C1-A71B-459A-B5AB-7214FF0F60C7}" destId="{4F4BFC14-046C-4B0A-A871-EDB4CD5C6E67}" srcOrd="2" destOrd="0" presId="urn:microsoft.com/office/officeart/2018/2/layout/IconVerticalSolidList"/>
    <dgm:cxn modelId="{A6A03FF2-C6EE-4917-9E09-972E0CD0E740}" type="presParOf" srcId="{312179C1-A71B-459A-B5AB-7214FF0F60C7}" destId="{7094BB3B-8A67-470D-A6C1-293B3B8836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A92C7AF-F9E1-4DBB-8266-547D0CA457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1B0F14-C509-4C99-838D-2D76CF664DA7}">
      <dgm:prSet/>
      <dgm:spPr/>
      <dgm:t>
        <a:bodyPr/>
        <a:lstStyle/>
        <a:p>
          <a:r>
            <a:rPr lang="en-US"/>
            <a:t>Slug size varies greatly depending on what language and framework you are using, how many dependencies you have added and other factors specific to your app. </a:t>
          </a:r>
        </a:p>
      </dgm:t>
    </dgm:pt>
    <dgm:pt modelId="{4FBFEAFF-E00C-4B16-91F5-9DCE82114A5A}" type="parTrans" cxnId="{2BA9DBF0-8945-47D6-8FBF-70BF4F371BD4}">
      <dgm:prSet/>
      <dgm:spPr/>
      <dgm:t>
        <a:bodyPr/>
        <a:lstStyle/>
        <a:p>
          <a:endParaRPr lang="en-US" sz="1800"/>
        </a:p>
      </dgm:t>
    </dgm:pt>
    <dgm:pt modelId="{57D6256E-4F18-418D-AE42-A40D990E6DA7}" type="sibTrans" cxnId="{2BA9DBF0-8945-47D6-8FBF-70BF4F371BD4}">
      <dgm:prSet/>
      <dgm:spPr/>
      <dgm:t>
        <a:bodyPr/>
        <a:lstStyle/>
        <a:p>
          <a:endParaRPr lang="en-US"/>
        </a:p>
      </dgm:t>
    </dgm:pt>
    <dgm:pt modelId="{488A784A-7BB5-4621-9F45-915EC33ED061}">
      <dgm:prSet/>
      <dgm:spPr>
        <a:solidFill>
          <a:schemeClr val="accent4">
            <a:lumMod val="50000"/>
          </a:schemeClr>
        </a:solidFill>
      </dgm:spPr>
      <dgm:t>
        <a:bodyPr/>
        <a:lstStyle/>
        <a:p>
          <a:r>
            <a:rPr lang="en-US" dirty="0"/>
            <a:t>Smaller slugs can be transferred to the dyno manager more quickly, allowing for more immediate scaling. Try to keep your slugs as small and nimble as possible.</a:t>
          </a:r>
        </a:p>
      </dgm:t>
    </dgm:pt>
    <dgm:pt modelId="{9B439AD6-319F-462D-9DF5-1E16C2A430E9}" type="parTrans" cxnId="{242D4D41-6F79-43D4-93AB-297E8F54D2C2}">
      <dgm:prSet/>
      <dgm:spPr/>
      <dgm:t>
        <a:bodyPr/>
        <a:lstStyle/>
        <a:p>
          <a:endParaRPr lang="en-US" sz="1800"/>
        </a:p>
      </dgm:t>
    </dgm:pt>
    <dgm:pt modelId="{00B26BB7-CF72-47CC-A5B8-45FB24E1605D}" type="sibTrans" cxnId="{242D4D41-6F79-43D4-93AB-297E8F54D2C2}">
      <dgm:prSet/>
      <dgm:spPr/>
      <dgm:t>
        <a:bodyPr/>
        <a:lstStyle/>
        <a:p>
          <a:endParaRPr lang="en-US"/>
        </a:p>
      </dgm:t>
    </dgm:pt>
    <dgm:pt modelId="{7BF46781-2DD8-4B7A-A083-B7618259C8DD}">
      <dgm:prSet/>
      <dgm:spPr/>
      <dgm:t>
        <a:bodyPr/>
        <a:lstStyle/>
        <a:p>
          <a:r>
            <a:rPr lang="en-US"/>
            <a:t>Here are some techniques for reducing slug size:</a:t>
          </a:r>
        </a:p>
      </dgm:t>
    </dgm:pt>
    <dgm:pt modelId="{B9C39F36-A021-4191-BA9A-EC726D60BAF5}" type="parTrans" cxnId="{E7E973C1-4357-4303-A724-A3935F0C1033}">
      <dgm:prSet/>
      <dgm:spPr/>
      <dgm:t>
        <a:bodyPr/>
        <a:lstStyle/>
        <a:p>
          <a:endParaRPr lang="en-US" sz="1800"/>
        </a:p>
      </dgm:t>
    </dgm:pt>
    <dgm:pt modelId="{39C12226-BD51-4087-A1F0-8CE5250C22B4}" type="sibTrans" cxnId="{E7E973C1-4357-4303-A724-A3935F0C1033}">
      <dgm:prSet/>
      <dgm:spPr/>
      <dgm:t>
        <a:bodyPr/>
        <a:lstStyle/>
        <a:p>
          <a:endParaRPr lang="en-US"/>
        </a:p>
      </dgm:t>
    </dgm:pt>
    <dgm:pt modelId="{4485EED8-8382-48C0-ABFC-7D86D3901D90}">
      <dgm:prSet/>
      <dgm:spPr/>
      <dgm:t>
        <a:bodyPr/>
        <a:lstStyle/>
        <a:p>
          <a:r>
            <a:rPr lang="en-US"/>
            <a:t>Move large assets like PDFs or audio files to asset storage.</a:t>
          </a:r>
        </a:p>
      </dgm:t>
    </dgm:pt>
    <dgm:pt modelId="{8699D623-28CB-4C63-BA14-770E2C9B8F87}" type="parTrans" cxnId="{47DA4C9D-6299-4E57-9708-2D03CEC67E3D}">
      <dgm:prSet/>
      <dgm:spPr/>
      <dgm:t>
        <a:bodyPr/>
        <a:lstStyle/>
        <a:p>
          <a:endParaRPr lang="en-US" sz="1800"/>
        </a:p>
      </dgm:t>
    </dgm:pt>
    <dgm:pt modelId="{90BB8B7D-1B9F-42B7-B800-12574ECE0553}" type="sibTrans" cxnId="{47DA4C9D-6299-4E57-9708-2D03CEC67E3D}">
      <dgm:prSet/>
      <dgm:spPr/>
      <dgm:t>
        <a:bodyPr/>
        <a:lstStyle/>
        <a:p>
          <a:endParaRPr lang="en-US"/>
        </a:p>
      </dgm:t>
    </dgm:pt>
    <dgm:pt modelId="{786423DF-633D-4B24-AB35-F0A3FB850137}">
      <dgm:prSet/>
      <dgm:spPr/>
      <dgm:t>
        <a:bodyPr/>
        <a:lstStyle/>
        <a:p>
          <a:r>
            <a:rPr lang="en-US"/>
            <a:t>Remove unneeded dependencies and exclude unnecessary files via .slugignore.</a:t>
          </a:r>
        </a:p>
      </dgm:t>
    </dgm:pt>
    <dgm:pt modelId="{CD74496A-2CBE-4E07-B527-375FE10027BD}" type="parTrans" cxnId="{49F1E6E4-D418-4D3C-88C9-1AC07470D4AC}">
      <dgm:prSet/>
      <dgm:spPr/>
      <dgm:t>
        <a:bodyPr/>
        <a:lstStyle/>
        <a:p>
          <a:endParaRPr lang="en-US" sz="1800"/>
        </a:p>
      </dgm:t>
    </dgm:pt>
    <dgm:pt modelId="{08557E67-5F3D-4D13-A088-D7C10BBC39BD}" type="sibTrans" cxnId="{49F1E6E4-D418-4D3C-88C9-1AC07470D4AC}">
      <dgm:prSet/>
      <dgm:spPr/>
      <dgm:t>
        <a:bodyPr/>
        <a:lstStyle/>
        <a:p>
          <a:endParaRPr lang="en-US"/>
        </a:p>
      </dgm:t>
    </dgm:pt>
    <dgm:pt modelId="{51551E70-807C-4596-A195-6B07582EB0E1}">
      <dgm:prSet/>
      <dgm:spPr/>
      <dgm:t>
        <a:bodyPr/>
        <a:lstStyle/>
        <a:p>
          <a:r>
            <a:rPr lang="en-US"/>
            <a:t>Purge the build cache using the heroku-repo CLI plugin.</a:t>
          </a:r>
        </a:p>
      </dgm:t>
    </dgm:pt>
    <dgm:pt modelId="{D11A4667-3B8A-4ADD-9092-46AC75AB2551}" type="parTrans" cxnId="{F1B77DD1-C1F6-43FC-9CD2-6D0686A63C58}">
      <dgm:prSet/>
      <dgm:spPr/>
      <dgm:t>
        <a:bodyPr/>
        <a:lstStyle/>
        <a:p>
          <a:endParaRPr lang="en-US" sz="1800"/>
        </a:p>
      </dgm:t>
    </dgm:pt>
    <dgm:pt modelId="{2973967C-EF21-437F-A9EA-326F61CC1873}" type="sibTrans" cxnId="{F1B77DD1-C1F6-43FC-9CD2-6D0686A63C58}">
      <dgm:prSet/>
      <dgm:spPr/>
      <dgm:t>
        <a:bodyPr/>
        <a:lstStyle/>
        <a:p>
          <a:endParaRPr lang="en-US"/>
        </a:p>
      </dgm:t>
    </dgm:pt>
    <dgm:pt modelId="{40FA2A8B-71B5-4019-8F55-1B3261670CB5}" type="pres">
      <dgm:prSet presAssocID="{8A92C7AF-F9E1-4DBB-8266-547D0CA45763}" presName="root" presStyleCnt="0">
        <dgm:presLayoutVars>
          <dgm:dir/>
          <dgm:resizeHandles val="exact"/>
        </dgm:presLayoutVars>
      </dgm:prSet>
      <dgm:spPr/>
    </dgm:pt>
    <dgm:pt modelId="{DCC52147-6811-4C13-89CE-E002D6E28CBA}" type="pres">
      <dgm:prSet presAssocID="{D21B0F14-C509-4C99-838D-2D76CF664DA7}" presName="compNode" presStyleCnt="0"/>
      <dgm:spPr/>
    </dgm:pt>
    <dgm:pt modelId="{B3507117-4FB8-402E-98D1-6FC8511E43AF}" type="pres">
      <dgm:prSet presAssocID="{D21B0F14-C509-4C99-838D-2D76CF664DA7}" presName="bgRect" presStyleLbl="bgShp" presStyleIdx="0" presStyleCnt="6"/>
      <dgm:spPr/>
    </dgm:pt>
    <dgm:pt modelId="{6DF43011-48BB-4E52-B4BA-1D807C8F83F7}" type="pres">
      <dgm:prSet presAssocID="{D21B0F14-C509-4C99-838D-2D76CF664DA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8C0CFFBF-67CF-4EF1-8CE4-3E1A75BC357D}" type="pres">
      <dgm:prSet presAssocID="{D21B0F14-C509-4C99-838D-2D76CF664DA7}" presName="spaceRect" presStyleCnt="0"/>
      <dgm:spPr/>
    </dgm:pt>
    <dgm:pt modelId="{1F7FF985-FBE1-4E37-B72A-2D02E3588514}" type="pres">
      <dgm:prSet presAssocID="{D21B0F14-C509-4C99-838D-2D76CF664DA7}" presName="parTx" presStyleLbl="revTx" presStyleIdx="0" presStyleCnt="6">
        <dgm:presLayoutVars>
          <dgm:chMax val="0"/>
          <dgm:chPref val="0"/>
        </dgm:presLayoutVars>
      </dgm:prSet>
      <dgm:spPr/>
    </dgm:pt>
    <dgm:pt modelId="{AE61D9CD-4E89-41FA-86B6-E79F54379C62}" type="pres">
      <dgm:prSet presAssocID="{57D6256E-4F18-418D-AE42-A40D990E6DA7}" presName="sibTrans" presStyleCnt="0"/>
      <dgm:spPr/>
    </dgm:pt>
    <dgm:pt modelId="{0E86FAB4-ACF8-421F-A300-C0C69A3BCB59}" type="pres">
      <dgm:prSet presAssocID="{488A784A-7BB5-4621-9F45-915EC33ED061}" presName="compNode" presStyleCnt="0"/>
      <dgm:spPr/>
    </dgm:pt>
    <dgm:pt modelId="{0960066E-12B3-4C78-B855-EE8B3B0A5D5C}" type="pres">
      <dgm:prSet presAssocID="{488A784A-7BB5-4621-9F45-915EC33ED061}" presName="bgRect" presStyleLbl="bgShp" presStyleIdx="1" presStyleCnt="6"/>
      <dgm:spPr/>
    </dgm:pt>
    <dgm:pt modelId="{37EBB16B-3B2A-413A-8F86-CBA8AE35DF1B}" type="pres">
      <dgm:prSet presAssocID="{488A784A-7BB5-4621-9F45-915EC33ED06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17A171C-D9B2-4E95-AF41-4835E1116B8B}" type="pres">
      <dgm:prSet presAssocID="{488A784A-7BB5-4621-9F45-915EC33ED061}" presName="spaceRect" presStyleCnt="0"/>
      <dgm:spPr/>
    </dgm:pt>
    <dgm:pt modelId="{013D936F-46A0-44C9-8564-EEE5E7291CB1}" type="pres">
      <dgm:prSet presAssocID="{488A784A-7BB5-4621-9F45-915EC33ED061}" presName="parTx" presStyleLbl="revTx" presStyleIdx="1" presStyleCnt="6">
        <dgm:presLayoutVars>
          <dgm:chMax val="0"/>
          <dgm:chPref val="0"/>
        </dgm:presLayoutVars>
      </dgm:prSet>
      <dgm:spPr/>
    </dgm:pt>
    <dgm:pt modelId="{9C74CAE6-037D-4414-AB35-FA5291ABC6AD}" type="pres">
      <dgm:prSet presAssocID="{00B26BB7-CF72-47CC-A5B8-45FB24E1605D}" presName="sibTrans" presStyleCnt="0"/>
      <dgm:spPr/>
    </dgm:pt>
    <dgm:pt modelId="{FFCBBA24-99C6-452E-ADEF-8334FA9514BE}" type="pres">
      <dgm:prSet presAssocID="{7BF46781-2DD8-4B7A-A083-B7618259C8DD}" presName="compNode" presStyleCnt="0"/>
      <dgm:spPr/>
    </dgm:pt>
    <dgm:pt modelId="{8C5DE0B9-840C-45EE-9642-689A8FEC9747}" type="pres">
      <dgm:prSet presAssocID="{7BF46781-2DD8-4B7A-A083-B7618259C8DD}" presName="bgRect" presStyleLbl="bgShp" presStyleIdx="2" presStyleCnt="6"/>
      <dgm:spPr>
        <a:solidFill>
          <a:srgbClr val="FF0000"/>
        </a:solidFill>
      </dgm:spPr>
    </dgm:pt>
    <dgm:pt modelId="{BAF4F174-B2F0-4174-91E2-C56F39FA9997}" type="pres">
      <dgm:prSet presAssocID="{7BF46781-2DD8-4B7A-A083-B7618259C8D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AD485BDD-DE54-4C99-9D1F-9E45D635802C}" type="pres">
      <dgm:prSet presAssocID="{7BF46781-2DD8-4B7A-A083-B7618259C8DD}" presName="spaceRect" presStyleCnt="0"/>
      <dgm:spPr/>
    </dgm:pt>
    <dgm:pt modelId="{CE017425-CC75-4EEE-9FE4-1C7E67E1CF3B}" type="pres">
      <dgm:prSet presAssocID="{7BF46781-2DD8-4B7A-A083-B7618259C8DD}" presName="parTx" presStyleLbl="revTx" presStyleIdx="2" presStyleCnt="6">
        <dgm:presLayoutVars>
          <dgm:chMax val="0"/>
          <dgm:chPref val="0"/>
        </dgm:presLayoutVars>
      </dgm:prSet>
      <dgm:spPr/>
    </dgm:pt>
    <dgm:pt modelId="{0B022CFC-B4C5-4DDE-A677-C5CA57F53D29}" type="pres">
      <dgm:prSet presAssocID="{39C12226-BD51-4087-A1F0-8CE5250C22B4}" presName="sibTrans" presStyleCnt="0"/>
      <dgm:spPr/>
    </dgm:pt>
    <dgm:pt modelId="{8AB3335C-5ABD-4FA4-9F06-3250D1CE0B7D}" type="pres">
      <dgm:prSet presAssocID="{4485EED8-8382-48C0-ABFC-7D86D3901D90}" presName="compNode" presStyleCnt="0"/>
      <dgm:spPr/>
    </dgm:pt>
    <dgm:pt modelId="{446D1709-737C-4102-97D3-5FE86376F894}" type="pres">
      <dgm:prSet presAssocID="{4485EED8-8382-48C0-ABFC-7D86D3901D90}" presName="bgRect" presStyleLbl="bgShp" presStyleIdx="3" presStyleCnt="6"/>
      <dgm:spPr/>
    </dgm:pt>
    <dgm:pt modelId="{D391E84A-5F89-4BD8-AD18-C7018E478923}" type="pres">
      <dgm:prSet presAssocID="{4485EED8-8382-48C0-ABFC-7D86D3901D9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BE9F4BD0-ED5D-4BB1-B040-F93CA5D89B9A}" type="pres">
      <dgm:prSet presAssocID="{4485EED8-8382-48C0-ABFC-7D86D3901D90}" presName="spaceRect" presStyleCnt="0"/>
      <dgm:spPr/>
    </dgm:pt>
    <dgm:pt modelId="{F5770DDA-3C7D-481C-9221-C626D616AAD1}" type="pres">
      <dgm:prSet presAssocID="{4485EED8-8382-48C0-ABFC-7D86D3901D90}" presName="parTx" presStyleLbl="revTx" presStyleIdx="3" presStyleCnt="6">
        <dgm:presLayoutVars>
          <dgm:chMax val="0"/>
          <dgm:chPref val="0"/>
        </dgm:presLayoutVars>
      </dgm:prSet>
      <dgm:spPr/>
    </dgm:pt>
    <dgm:pt modelId="{0AC456A2-9CDC-4D00-AB33-C2155B450E02}" type="pres">
      <dgm:prSet presAssocID="{90BB8B7D-1B9F-42B7-B800-12574ECE0553}" presName="sibTrans" presStyleCnt="0"/>
      <dgm:spPr/>
    </dgm:pt>
    <dgm:pt modelId="{5C5BD559-1A4D-4F24-BC33-735FAC46EEDE}" type="pres">
      <dgm:prSet presAssocID="{786423DF-633D-4B24-AB35-F0A3FB850137}" presName="compNode" presStyleCnt="0"/>
      <dgm:spPr/>
    </dgm:pt>
    <dgm:pt modelId="{4F36B7D1-7321-4535-8ACA-96E9E5E1C7C9}" type="pres">
      <dgm:prSet presAssocID="{786423DF-633D-4B24-AB35-F0A3FB850137}" presName="bgRect" presStyleLbl="bgShp" presStyleIdx="4" presStyleCnt="6"/>
      <dgm:spPr/>
    </dgm:pt>
    <dgm:pt modelId="{838C52B1-7ACE-41D1-B241-D395B46E7FE0}" type="pres">
      <dgm:prSet presAssocID="{786423DF-633D-4B24-AB35-F0A3FB85013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o sign"/>
        </a:ext>
      </dgm:extLst>
    </dgm:pt>
    <dgm:pt modelId="{DCBDD687-F987-4B97-A088-C74CFD37BBDC}" type="pres">
      <dgm:prSet presAssocID="{786423DF-633D-4B24-AB35-F0A3FB850137}" presName="spaceRect" presStyleCnt="0"/>
      <dgm:spPr/>
    </dgm:pt>
    <dgm:pt modelId="{32C73073-085C-47D0-AEB5-59F5791A41EA}" type="pres">
      <dgm:prSet presAssocID="{786423DF-633D-4B24-AB35-F0A3FB850137}" presName="parTx" presStyleLbl="revTx" presStyleIdx="4" presStyleCnt="6">
        <dgm:presLayoutVars>
          <dgm:chMax val="0"/>
          <dgm:chPref val="0"/>
        </dgm:presLayoutVars>
      </dgm:prSet>
      <dgm:spPr/>
    </dgm:pt>
    <dgm:pt modelId="{1D8CAD26-6B26-42DD-9685-BFEF1F9DAA91}" type="pres">
      <dgm:prSet presAssocID="{08557E67-5F3D-4D13-A088-D7C10BBC39BD}" presName="sibTrans" presStyleCnt="0"/>
      <dgm:spPr/>
    </dgm:pt>
    <dgm:pt modelId="{FFB389D0-1784-4BA2-A1CE-C0B0A5FD9179}" type="pres">
      <dgm:prSet presAssocID="{51551E70-807C-4596-A195-6B07582EB0E1}" presName="compNode" presStyleCnt="0"/>
      <dgm:spPr/>
    </dgm:pt>
    <dgm:pt modelId="{733887DE-3785-47B3-8DCD-5B7501A1B6F8}" type="pres">
      <dgm:prSet presAssocID="{51551E70-807C-4596-A195-6B07582EB0E1}" presName="bgRect" presStyleLbl="bgShp" presStyleIdx="5" presStyleCnt="6"/>
      <dgm:spPr/>
    </dgm:pt>
    <dgm:pt modelId="{5B0A2F06-F447-4F7B-9021-F83B3DD0E374}" type="pres">
      <dgm:prSet presAssocID="{51551E70-807C-4596-A195-6B07582EB0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A22CC709-04D6-4C21-9517-22E45237A6C6}" type="pres">
      <dgm:prSet presAssocID="{51551E70-807C-4596-A195-6B07582EB0E1}" presName="spaceRect" presStyleCnt="0"/>
      <dgm:spPr/>
    </dgm:pt>
    <dgm:pt modelId="{037C67D0-1190-4787-899A-31E37A5D734B}" type="pres">
      <dgm:prSet presAssocID="{51551E70-807C-4596-A195-6B07582EB0E1}" presName="parTx" presStyleLbl="revTx" presStyleIdx="5" presStyleCnt="6">
        <dgm:presLayoutVars>
          <dgm:chMax val="0"/>
          <dgm:chPref val="0"/>
        </dgm:presLayoutVars>
      </dgm:prSet>
      <dgm:spPr/>
    </dgm:pt>
  </dgm:ptLst>
  <dgm:cxnLst>
    <dgm:cxn modelId="{D8882224-3A68-4DF3-B50E-C02A5B3AAB84}" type="presOf" srcId="{786423DF-633D-4B24-AB35-F0A3FB850137}" destId="{32C73073-085C-47D0-AEB5-59F5791A41EA}" srcOrd="0" destOrd="0" presId="urn:microsoft.com/office/officeart/2018/2/layout/IconVerticalSolidList"/>
    <dgm:cxn modelId="{4F70312C-2532-4146-A6CD-C2580907F152}" type="presOf" srcId="{8A92C7AF-F9E1-4DBB-8266-547D0CA45763}" destId="{40FA2A8B-71B5-4019-8F55-1B3261670CB5}" srcOrd="0" destOrd="0" presId="urn:microsoft.com/office/officeart/2018/2/layout/IconVerticalSolidList"/>
    <dgm:cxn modelId="{242D4D41-6F79-43D4-93AB-297E8F54D2C2}" srcId="{8A92C7AF-F9E1-4DBB-8266-547D0CA45763}" destId="{488A784A-7BB5-4621-9F45-915EC33ED061}" srcOrd="1" destOrd="0" parTransId="{9B439AD6-319F-462D-9DF5-1E16C2A430E9}" sibTransId="{00B26BB7-CF72-47CC-A5B8-45FB24E1605D}"/>
    <dgm:cxn modelId="{CB95EA69-D91D-4CE7-ADB4-AF9C6D69D17E}" type="presOf" srcId="{4485EED8-8382-48C0-ABFC-7D86D3901D90}" destId="{F5770DDA-3C7D-481C-9221-C626D616AAD1}" srcOrd="0" destOrd="0" presId="urn:microsoft.com/office/officeart/2018/2/layout/IconVerticalSolidList"/>
    <dgm:cxn modelId="{97B88C85-47A0-4295-BFCC-1D860A756552}" type="presOf" srcId="{7BF46781-2DD8-4B7A-A083-B7618259C8DD}" destId="{CE017425-CC75-4EEE-9FE4-1C7E67E1CF3B}" srcOrd="0" destOrd="0" presId="urn:microsoft.com/office/officeart/2018/2/layout/IconVerticalSolidList"/>
    <dgm:cxn modelId="{47DA4C9D-6299-4E57-9708-2D03CEC67E3D}" srcId="{8A92C7AF-F9E1-4DBB-8266-547D0CA45763}" destId="{4485EED8-8382-48C0-ABFC-7D86D3901D90}" srcOrd="3" destOrd="0" parTransId="{8699D623-28CB-4C63-BA14-770E2C9B8F87}" sibTransId="{90BB8B7D-1B9F-42B7-B800-12574ECE0553}"/>
    <dgm:cxn modelId="{E7E973C1-4357-4303-A724-A3935F0C1033}" srcId="{8A92C7AF-F9E1-4DBB-8266-547D0CA45763}" destId="{7BF46781-2DD8-4B7A-A083-B7618259C8DD}" srcOrd="2" destOrd="0" parTransId="{B9C39F36-A021-4191-BA9A-EC726D60BAF5}" sibTransId="{39C12226-BD51-4087-A1F0-8CE5250C22B4}"/>
    <dgm:cxn modelId="{62FD94C5-C775-4754-BA1D-661BF4800C91}" type="presOf" srcId="{51551E70-807C-4596-A195-6B07582EB0E1}" destId="{037C67D0-1190-4787-899A-31E37A5D734B}" srcOrd="0" destOrd="0" presId="urn:microsoft.com/office/officeart/2018/2/layout/IconVerticalSolidList"/>
    <dgm:cxn modelId="{1CE1AEC7-4556-4925-8EFD-495C38233B43}" type="presOf" srcId="{488A784A-7BB5-4621-9F45-915EC33ED061}" destId="{013D936F-46A0-44C9-8564-EEE5E7291CB1}" srcOrd="0" destOrd="0" presId="urn:microsoft.com/office/officeart/2018/2/layout/IconVerticalSolidList"/>
    <dgm:cxn modelId="{F1B77DD1-C1F6-43FC-9CD2-6D0686A63C58}" srcId="{8A92C7AF-F9E1-4DBB-8266-547D0CA45763}" destId="{51551E70-807C-4596-A195-6B07582EB0E1}" srcOrd="5" destOrd="0" parTransId="{D11A4667-3B8A-4ADD-9092-46AC75AB2551}" sibTransId="{2973967C-EF21-437F-A9EA-326F61CC1873}"/>
    <dgm:cxn modelId="{49F1E6E4-D418-4D3C-88C9-1AC07470D4AC}" srcId="{8A92C7AF-F9E1-4DBB-8266-547D0CA45763}" destId="{786423DF-633D-4B24-AB35-F0A3FB850137}" srcOrd="4" destOrd="0" parTransId="{CD74496A-2CBE-4E07-B527-375FE10027BD}" sibTransId="{08557E67-5F3D-4D13-A088-D7C10BBC39BD}"/>
    <dgm:cxn modelId="{2BA9DBF0-8945-47D6-8FBF-70BF4F371BD4}" srcId="{8A92C7AF-F9E1-4DBB-8266-547D0CA45763}" destId="{D21B0F14-C509-4C99-838D-2D76CF664DA7}" srcOrd="0" destOrd="0" parTransId="{4FBFEAFF-E00C-4B16-91F5-9DCE82114A5A}" sibTransId="{57D6256E-4F18-418D-AE42-A40D990E6DA7}"/>
    <dgm:cxn modelId="{612428FB-2B12-4D7D-987C-C1ACA5CB7EB5}" type="presOf" srcId="{D21B0F14-C509-4C99-838D-2D76CF664DA7}" destId="{1F7FF985-FBE1-4E37-B72A-2D02E3588514}" srcOrd="0" destOrd="0" presId="urn:microsoft.com/office/officeart/2018/2/layout/IconVerticalSolidList"/>
    <dgm:cxn modelId="{B8D5792E-824F-43C7-ADF2-675D1029E0FC}" type="presParOf" srcId="{40FA2A8B-71B5-4019-8F55-1B3261670CB5}" destId="{DCC52147-6811-4C13-89CE-E002D6E28CBA}" srcOrd="0" destOrd="0" presId="urn:microsoft.com/office/officeart/2018/2/layout/IconVerticalSolidList"/>
    <dgm:cxn modelId="{AAA66904-36E2-401A-B3E2-14AAEFC386EF}" type="presParOf" srcId="{DCC52147-6811-4C13-89CE-E002D6E28CBA}" destId="{B3507117-4FB8-402E-98D1-6FC8511E43AF}" srcOrd="0" destOrd="0" presId="urn:microsoft.com/office/officeart/2018/2/layout/IconVerticalSolidList"/>
    <dgm:cxn modelId="{24C76B85-08BF-44E4-B5AD-4D891ACC47A9}" type="presParOf" srcId="{DCC52147-6811-4C13-89CE-E002D6E28CBA}" destId="{6DF43011-48BB-4E52-B4BA-1D807C8F83F7}" srcOrd="1" destOrd="0" presId="urn:microsoft.com/office/officeart/2018/2/layout/IconVerticalSolidList"/>
    <dgm:cxn modelId="{89A9316A-E4FF-46BE-A506-46C4CBD3CF69}" type="presParOf" srcId="{DCC52147-6811-4C13-89CE-E002D6E28CBA}" destId="{8C0CFFBF-67CF-4EF1-8CE4-3E1A75BC357D}" srcOrd="2" destOrd="0" presId="urn:microsoft.com/office/officeart/2018/2/layout/IconVerticalSolidList"/>
    <dgm:cxn modelId="{DAD30005-8D55-43DD-8516-5D5947E69FE4}" type="presParOf" srcId="{DCC52147-6811-4C13-89CE-E002D6E28CBA}" destId="{1F7FF985-FBE1-4E37-B72A-2D02E3588514}" srcOrd="3" destOrd="0" presId="urn:microsoft.com/office/officeart/2018/2/layout/IconVerticalSolidList"/>
    <dgm:cxn modelId="{73D0F27D-F9A7-4C3C-B011-A17735371A0C}" type="presParOf" srcId="{40FA2A8B-71B5-4019-8F55-1B3261670CB5}" destId="{AE61D9CD-4E89-41FA-86B6-E79F54379C62}" srcOrd="1" destOrd="0" presId="urn:microsoft.com/office/officeart/2018/2/layout/IconVerticalSolidList"/>
    <dgm:cxn modelId="{BE24637C-1202-4713-96A4-1C3D22C486AF}" type="presParOf" srcId="{40FA2A8B-71B5-4019-8F55-1B3261670CB5}" destId="{0E86FAB4-ACF8-421F-A300-C0C69A3BCB59}" srcOrd="2" destOrd="0" presId="urn:microsoft.com/office/officeart/2018/2/layout/IconVerticalSolidList"/>
    <dgm:cxn modelId="{CC68FF0A-1AEF-4449-BCA3-D34D51722972}" type="presParOf" srcId="{0E86FAB4-ACF8-421F-A300-C0C69A3BCB59}" destId="{0960066E-12B3-4C78-B855-EE8B3B0A5D5C}" srcOrd="0" destOrd="0" presId="urn:microsoft.com/office/officeart/2018/2/layout/IconVerticalSolidList"/>
    <dgm:cxn modelId="{497AB2FA-BF2F-46DE-8AB1-D070E5E09BB3}" type="presParOf" srcId="{0E86FAB4-ACF8-421F-A300-C0C69A3BCB59}" destId="{37EBB16B-3B2A-413A-8F86-CBA8AE35DF1B}" srcOrd="1" destOrd="0" presId="urn:microsoft.com/office/officeart/2018/2/layout/IconVerticalSolidList"/>
    <dgm:cxn modelId="{5012F920-C379-46CC-B175-15568DEDED3A}" type="presParOf" srcId="{0E86FAB4-ACF8-421F-A300-C0C69A3BCB59}" destId="{417A171C-D9B2-4E95-AF41-4835E1116B8B}" srcOrd="2" destOrd="0" presId="urn:microsoft.com/office/officeart/2018/2/layout/IconVerticalSolidList"/>
    <dgm:cxn modelId="{BB03B33F-8FE3-4D9E-AD26-8FDD9CD3BAC4}" type="presParOf" srcId="{0E86FAB4-ACF8-421F-A300-C0C69A3BCB59}" destId="{013D936F-46A0-44C9-8564-EEE5E7291CB1}" srcOrd="3" destOrd="0" presId="urn:microsoft.com/office/officeart/2018/2/layout/IconVerticalSolidList"/>
    <dgm:cxn modelId="{3C1504B6-AA44-4A4E-A189-6891544B96B9}" type="presParOf" srcId="{40FA2A8B-71B5-4019-8F55-1B3261670CB5}" destId="{9C74CAE6-037D-4414-AB35-FA5291ABC6AD}" srcOrd="3" destOrd="0" presId="urn:microsoft.com/office/officeart/2018/2/layout/IconVerticalSolidList"/>
    <dgm:cxn modelId="{C712591F-71EA-48CC-8DD2-1E1AEB40F52C}" type="presParOf" srcId="{40FA2A8B-71B5-4019-8F55-1B3261670CB5}" destId="{FFCBBA24-99C6-452E-ADEF-8334FA9514BE}" srcOrd="4" destOrd="0" presId="urn:microsoft.com/office/officeart/2018/2/layout/IconVerticalSolidList"/>
    <dgm:cxn modelId="{9278C6B1-FC00-41F5-8C84-96A6B6C5D09D}" type="presParOf" srcId="{FFCBBA24-99C6-452E-ADEF-8334FA9514BE}" destId="{8C5DE0B9-840C-45EE-9642-689A8FEC9747}" srcOrd="0" destOrd="0" presId="urn:microsoft.com/office/officeart/2018/2/layout/IconVerticalSolidList"/>
    <dgm:cxn modelId="{BF02D920-3BF2-4C8C-A36E-4A96D08EC2F0}" type="presParOf" srcId="{FFCBBA24-99C6-452E-ADEF-8334FA9514BE}" destId="{BAF4F174-B2F0-4174-91E2-C56F39FA9997}" srcOrd="1" destOrd="0" presId="urn:microsoft.com/office/officeart/2018/2/layout/IconVerticalSolidList"/>
    <dgm:cxn modelId="{0BC0603E-A295-499C-932D-D560623E2FFB}" type="presParOf" srcId="{FFCBBA24-99C6-452E-ADEF-8334FA9514BE}" destId="{AD485BDD-DE54-4C99-9D1F-9E45D635802C}" srcOrd="2" destOrd="0" presId="urn:microsoft.com/office/officeart/2018/2/layout/IconVerticalSolidList"/>
    <dgm:cxn modelId="{5AC37870-F13D-42C2-9808-B0F82274CDCC}" type="presParOf" srcId="{FFCBBA24-99C6-452E-ADEF-8334FA9514BE}" destId="{CE017425-CC75-4EEE-9FE4-1C7E67E1CF3B}" srcOrd="3" destOrd="0" presId="urn:microsoft.com/office/officeart/2018/2/layout/IconVerticalSolidList"/>
    <dgm:cxn modelId="{D719E4E7-66EB-4D25-ADB5-01FD42DB8C4D}" type="presParOf" srcId="{40FA2A8B-71B5-4019-8F55-1B3261670CB5}" destId="{0B022CFC-B4C5-4DDE-A677-C5CA57F53D29}" srcOrd="5" destOrd="0" presId="urn:microsoft.com/office/officeart/2018/2/layout/IconVerticalSolidList"/>
    <dgm:cxn modelId="{319127D3-ACED-40D4-AA67-03CE2AEB2B2C}" type="presParOf" srcId="{40FA2A8B-71B5-4019-8F55-1B3261670CB5}" destId="{8AB3335C-5ABD-4FA4-9F06-3250D1CE0B7D}" srcOrd="6" destOrd="0" presId="urn:microsoft.com/office/officeart/2018/2/layout/IconVerticalSolidList"/>
    <dgm:cxn modelId="{43D3EC36-3873-4FC8-9277-02966960BE5D}" type="presParOf" srcId="{8AB3335C-5ABD-4FA4-9F06-3250D1CE0B7D}" destId="{446D1709-737C-4102-97D3-5FE86376F894}" srcOrd="0" destOrd="0" presId="urn:microsoft.com/office/officeart/2018/2/layout/IconVerticalSolidList"/>
    <dgm:cxn modelId="{6A71757F-3496-4BCE-82A7-80CC4DDB3AC1}" type="presParOf" srcId="{8AB3335C-5ABD-4FA4-9F06-3250D1CE0B7D}" destId="{D391E84A-5F89-4BD8-AD18-C7018E478923}" srcOrd="1" destOrd="0" presId="urn:microsoft.com/office/officeart/2018/2/layout/IconVerticalSolidList"/>
    <dgm:cxn modelId="{95D28D20-3040-4255-90EF-CB6F68236289}" type="presParOf" srcId="{8AB3335C-5ABD-4FA4-9F06-3250D1CE0B7D}" destId="{BE9F4BD0-ED5D-4BB1-B040-F93CA5D89B9A}" srcOrd="2" destOrd="0" presId="urn:microsoft.com/office/officeart/2018/2/layout/IconVerticalSolidList"/>
    <dgm:cxn modelId="{84CDFF89-8588-4A69-89F5-6120C894D7F2}" type="presParOf" srcId="{8AB3335C-5ABD-4FA4-9F06-3250D1CE0B7D}" destId="{F5770DDA-3C7D-481C-9221-C626D616AAD1}" srcOrd="3" destOrd="0" presId="urn:microsoft.com/office/officeart/2018/2/layout/IconVerticalSolidList"/>
    <dgm:cxn modelId="{8A2E0038-0AF3-4E6E-A540-E70A018A637C}" type="presParOf" srcId="{40FA2A8B-71B5-4019-8F55-1B3261670CB5}" destId="{0AC456A2-9CDC-4D00-AB33-C2155B450E02}" srcOrd="7" destOrd="0" presId="urn:microsoft.com/office/officeart/2018/2/layout/IconVerticalSolidList"/>
    <dgm:cxn modelId="{570667FA-D077-466A-8922-BAE4209504E5}" type="presParOf" srcId="{40FA2A8B-71B5-4019-8F55-1B3261670CB5}" destId="{5C5BD559-1A4D-4F24-BC33-735FAC46EEDE}" srcOrd="8" destOrd="0" presId="urn:microsoft.com/office/officeart/2018/2/layout/IconVerticalSolidList"/>
    <dgm:cxn modelId="{8551D8F6-B59F-4B94-AD53-688260A58382}" type="presParOf" srcId="{5C5BD559-1A4D-4F24-BC33-735FAC46EEDE}" destId="{4F36B7D1-7321-4535-8ACA-96E9E5E1C7C9}" srcOrd="0" destOrd="0" presId="urn:microsoft.com/office/officeart/2018/2/layout/IconVerticalSolidList"/>
    <dgm:cxn modelId="{B8CD275E-B990-404C-B6C3-72A2372D0155}" type="presParOf" srcId="{5C5BD559-1A4D-4F24-BC33-735FAC46EEDE}" destId="{838C52B1-7ACE-41D1-B241-D395B46E7FE0}" srcOrd="1" destOrd="0" presId="urn:microsoft.com/office/officeart/2018/2/layout/IconVerticalSolidList"/>
    <dgm:cxn modelId="{3DBDF36A-E524-4285-A98B-1019775F3BC6}" type="presParOf" srcId="{5C5BD559-1A4D-4F24-BC33-735FAC46EEDE}" destId="{DCBDD687-F987-4B97-A088-C74CFD37BBDC}" srcOrd="2" destOrd="0" presId="urn:microsoft.com/office/officeart/2018/2/layout/IconVerticalSolidList"/>
    <dgm:cxn modelId="{FDB7F4D8-6DEE-4433-BCCE-B2F09B1531D0}" type="presParOf" srcId="{5C5BD559-1A4D-4F24-BC33-735FAC46EEDE}" destId="{32C73073-085C-47D0-AEB5-59F5791A41EA}" srcOrd="3" destOrd="0" presId="urn:microsoft.com/office/officeart/2018/2/layout/IconVerticalSolidList"/>
    <dgm:cxn modelId="{E239B891-2E5F-4531-89EF-A4537CED8D4F}" type="presParOf" srcId="{40FA2A8B-71B5-4019-8F55-1B3261670CB5}" destId="{1D8CAD26-6B26-42DD-9685-BFEF1F9DAA91}" srcOrd="9" destOrd="0" presId="urn:microsoft.com/office/officeart/2018/2/layout/IconVerticalSolidList"/>
    <dgm:cxn modelId="{32D3DF98-3915-41FE-802C-6C44D701EF2D}" type="presParOf" srcId="{40FA2A8B-71B5-4019-8F55-1B3261670CB5}" destId="{FFB389D0-1784-4BA2-A1CE-C0B0A5FD9179}" srcOrd="10" destOrd="0" presId="urn:microsoft.com/office/officeart/2018/2/layout/IconVerticalSolidList"/>
    <dgm:cxn modelId="{7C629CA4-0902-419E-AB1C-811CCCB75E29}" type="presParOf" srcId="{FFB389D0-1784-4BA2-A1CE-C0B0A5FD9179}" destId="{733887DE-3785-47B3-8DCD-5B7501A1B6F8}" srcOrd="0" destOrd="0" presId="urn:microsoft.com/office/officeart/2018/2/layout/IconVerticalSolidList"/>
    <dgm:cxn modelId="{A3041A09-031C-46E9-81BE-78F0440D940D}" type="presParOf" srcId="{FFB389D0-1784-4BA2-A1CE-C0B0A5FD9179}" destId="{5B0A2F06-F447-4F7B-9021-F83B3DD0E374}" srcOrd="1" destOrd="0" presId="urn:microsoft.com/office/officeart/2018/2/layout/IconVerticalSolidList"/>
    <dgm:cxn modelId="{F463341F-D5D9-4BD1-A8BC-DF51884247BD}" type="presParOf" srcId="{FFB389D0-1784-4BA2-A1CE-C0B0A5FD9179}" destId="{A22CC709-04D6-4C21-9517-22E45237A6C6}" srcOrd="2" destOrd="0" presId="urn:microsoft.com/office/officeart/2018/2/layout/IconVerticalSolidList"/>
    <dgm:cxn modelId="{883E1F25-69D8-4838-B5FD-ACC307AD5F63}" type="presParOf" srcId="{FFB389D0-1784-4BA2-A1CE-C0B0A5FD9179}" destId="{037C67D0-1190-4787-899A-31E37A5D73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B6E5A45-6FF0-4964-9EAF-0D4BD4BADA75}"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583ECE10-268E-4E8F-A62E-85288DD0FD48}">
      <dgm:prSet custT="1"/>
      <dgm:spPr/>
      <dgm:t>
        <a:bodyPr/>
        <a:lstStyle/>
        <a:p>
          <a:pPr>
            <a:lnSpc>
              <a:spcPct val="100000"/>
            </a:lnSpc>
          </a:pPr>
          <a:r>
            <a:rPr lang="en-US" sz="2400" dirty="0"/>
            <a:t>Heroku executes applications by running a command you specified in the Procfile, on a </a:t>
          </a:r>
          <a:r>
            <a:rPr lang="en-US" sz="2400" b="1" dirty="0">
              <a:solidFill>
                <a:schemeClr val="tx1"/>
              </a:solidFill>
            </a:rPr>
            <a:t>dyno</a:t>
          </a:r>
          <a:r>
            <a:rPr lang="en-US" sz="2400" dirty="0"/>
            <a:t> that’s been preloaded with your prepared slug (in fact, with your release, which extends your slug and a few items not yet defined: config vars and add-ons).</a:t>
          </a:r>
        </a:p>
      </dgm:t>
    </dgm:pt>
    <dgm:pt modelId="{40EE01BD-E81C-4496-93A6-4BF698334E7C}" type="parTrans" cxnId="{87C3866D-59EF-4438-A507-67F602C10101}">
      <dgm:prSet/>
      <dgm:spPr/>
      <dgm:t>
        <a:bodyPr/>
        <a:lstStyle/>
        <a:p>
          <a:endParaRPr lang="en-US"/>
        </a:p>
      </dgm:t>
    </dgm:pt>
    <dgm:pt modelId="{F4D37CAF-19A5-42BF-956E-73FCE0606DB9}" type="sibTrans" cxnId="{87C3866D-59EF-4438-A507-67F602C10101}">
      <dgm:prSet/>
      <dgm:spPr/>
      <dgm:t>
        <a:bodyPr/>
        <a:lstStyle/>
        <a:p>
          <a:pPr>
            <a:lnSpc>
              <a:spcPct val="100000"/>
            </a:lnSpc>
          </a:pPr>
          <a:endParaRPr lang="en-US"/>
        </a:p>
      </dgm:t>
    </dgm:pt>
    <dgm:pt modelId="{9F065AA0-0ECE-4785-A05D-01D88F0C27BD}">
      <dgm:prSet/>
      <dgm:spPr/>
      <dgm:t>
        <a:bodyPr/>
        <a:lstStyle/>
        <a:p>
          <a:pPr>
            <a:lnSpc>
              <a:spcPct val="100000"/>
            </a:lnSpc>
          </a:pPr>
          <a:r>
            <a:rPr lang="en-US" dirty="0"/>
            <a:t>Think of a running dyno as a lightweight, secure, virtualized Unix container that contains your application slug in its file system.</a:t>
          </a:r>
        </a:p>
      </dgm:t>
    </dgm:pt>
    <dgm:pt modelId="{B6B53D9C-2D69-4DF8-B491-19E0B3E41B37}" type="parTrans" cxnId="{21E47EB3-7F9D-414A-8BDE-AF2E2F737FE2}">
      <dgm:prSet/>
      <dgm:spPr/>
      <dgm:t>
        <a:bodyPr/>
        <a:lstStyle/>
        <a:p>
          <a:endParaRPr lang="en-US"/>
        </a:p>
      </dgm:t>
    </dgm:pt>
    <dgm:pt modelId="{347567D3-3EC8-42E2-9111-759173BD6658}" type="sibTrans" cxnId="{21E47EB3-7F9D-414A-8BDE-AF2E2F737FE2}">
      <dgm:prSet/>
      <dgm:spPr/>
      <dgm:t>
        <a:bodyPr/>
        <a:lstStyle/>
        <a:p>
          <a:pPr>
            <a:lnSpc>
              <a:spcPct val="100000"/>
            </a:lnSpc>
          </a:pPr>
          <a:endParaRPr lang="en-US"/>
        </a:p>
      </dgm:t>
    </dgm:pt>
    <dgm:pt modelId="{D016BCDC-C863-44D4-A375-1E0E55DDD6DE}">
      <dgm:prSet/>
      <dgm:spPr/>
      <dgm:t>
        <a:bodyPr/>
        <a:lstStyle/>
        <a:p>
          <a:pPr>
            <a:lnSpc>
              <a:spcPct val="100000"/>
            </a:lnSpc>
          </a:pPr>
          <a:r>
            <a:rPr lang="en-US" b="1" dirty="0">
              <a:solidFill>
                <a:schemeClr val="tx1"/>
              </a:solidFill>
            </a:rPr>
            <a:t>Dynos</a:t>
          </a:r>
          <a:r>
            <a:rPr lang="en-US" dirty="0"/>
            <a:t> are isolated, virtualized Unix containers, that provide the environment required to run an application.</a:t>
          </a:r>
        </a:p>
      </dgm:t>
    </dgm:pt>
    <dgm:pt modelId="{C42A1157-856F-4CB6-9BD5-05A27464C258}" type="parTrans" cxnId="{36D5465B-E7A3-42EE-88CC-73734DC8F6A4}">
      <dgm:prSet/>
      <dgm:spPr/>
      <dgm:t>
        <a:bodyPr/>
        <a:lstStyle/>
        <a:p>
          <a:endParaRPr lang="en-US"/>
        </a:p>
      </dgm:t>
    </dgm:pt>
    <dgm:pt modelId="{4F002354-C52F-454F-856E-06007FC9D525}" type="sibTrans" cxnId="{36D5465B-E7A3-42EE-88CC-73734DC8F6A4}">
      <dgm:prSet/>
      <dgm:spPr/>
      <dgm:t>
        <a:bodyPr/>
        <a:lstStyle/>
        <a:p>
          <a:endParaRPr lang="en-US"/>
        </a:p>
      </dgm:t>
    </dgm:pt>
    <dgm:pt modelId="{BDAF3F3A-D526-47A3-92A6-758ABE035E52}" type="pres">
      <dgm:prSet presAssocID="{8B6E5A45-6FF0-4964-9EAF-0D4BD4BADA75}" presName="root" presStyleCnt="0">
        <dgm:presLayoutVars>
          <dgm:dir/>
          <dgm:resizeHandles val="exact"/>
        </dgm:presLayoutVars>
      </dgm:prSet>
      <dgm:spPr/>
    </dgm:pt>
    <dgm:pt modelId="{003F66E5-D55C-43D3-B245-F256EA03C0E9}" type="pres">
      <dgm:prSet presAssocID="{583ECE10-268E-4E8F-A62E-85288DD0FD48}" presName="compNode" presStyleCnt="0"/>
      <dgm:spPr/>
    </dgm:pt>
    <dgm:pt modelId="{32FE7F6C-C5D1-40C3-9F92-6E801F95D944}" type="pres">
      <dgm:prSet presAssocID="{583ECE10-268E-4E8F-A62E-85288DD0FD48}" presName="bgRect" presStyleLbl="bgShp" presStyleIdx="0" presStyleCnt="3"/>
      <dgm:spPr/>
    </dgm:pt>
    <dgm:pt modelId="{DE37F0B7-2172-4FD0-AA66-A8F8F5FB1A19}" type="pres">
      <dgm:prSet presAssocID="{583ECE10-268E-4E8F-A62E-85288DD0FD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94CFBDB-7B67-46CB-AF45-29C4CE832C7D}" type="pres">
      <dgm:prSet presAssocID="{583ECE10-268E-4E8F-A62E-85288DD0FD48}" presName="spaceRect" presStyleCnt="0"/>
      <dgm:spPr/>
    </dgm:pt>
    <dgm:pt modelId="{960BA5ED-E34F-45C8-BD07-09A41D83CE13}" type="pres">
      <dgm:prSet presAssocID="{583ECE10-268E-4E8F-A62E-85288DD0FD48}" presName="parTx" presStyleLbl="revTx" presStyleIdx="0" presStyleCnt="3">
        <dgm:presLayoutVars>
          <dgm:chMax val="0"/>
          <dgm:chPref val="0"/>
        </dgm:presLayoutVars>
      </dgm:prSet>
      <dgm:spPr/>
    </dgm:pt>
    <dgm:pt modelId="{11FB4628-17EF-42DF-ADEB-6C6BBCFB7FC5}" type="pres">
      <dgm:prSet presAssocID="{F4D37CAF-19A5-42BF-956E-73FCE0606DB9}" presName="sibTrans" presStyleCnt="0"/>
      <dgm:spPr/>
    </dgm:pt>
    <dgm:pt modelId="{D2ED4833-5F8D-4ADA-A53F-97ED6B38416E}" type="pres">
      <dgm:prSet presAssocID="{9F065AA0-0ECE-4785-A05D-01D88F0C27BD}" presName="compNode" presStyleCnt="0"/>
      <dgm:spPr/>
    </dgm:pt>
    <dgm:pt modelId="{9FA11EC3-922E-4D59-9ED6-FC9000135F16}" type="pres">
      <dgm:prSet presAssocID="{9F065AA0-0ECE-4785-A05D-01D88F0C27BD}" presName="bgRect" presStyleLbl="bgShp" presStyleIdx="1" presStyleCnt="3"/>
      <dgm:spPr/>
    </dgm:pt>
    <dgm:pt modelId="{68498DF4-C998-4DA5-8FD0-A1EA389E09AA}" type="pres">
      <dgm:prSet presAssocID="{9F065AA0-0ECE-4785-A05D-01D88F0C27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F27243E-3F89-4104-B572-CFA5D7BB354F}" type="pres">
      <dgm:prSet presAssocID="{9F065AA0-0ECE-4785-A05D-01D88F0C27BD}" presName="spaceRect" presStyleCnt="0"/>
      <dgm:spPr/>
    </dgm:pt>
    <dgm:pt modelId="{042DAC65-7ABA-4A7C-B1EC-A784EE804E94}" type="pres">
      <dgm:prSet presAssocID="{9F065AA0-0ECE-4785-A05D-01D88F0C27BD}" presName="parTx" presStyleLbl="revTx" presStyleIdx="1" presStyleCnt="3">
        <dgm:presLayoutVars>
          <dgm:chMax val="0"/>
          <dgm:chPref val="0"/>
        </dgm:presLayoutVars>
      </dgm:prSet>
      <dgm:spPr/>
    </dgm:pt>
    <dgm:pt modelId="{B51BC9FE-131E-4C15-A158-B5A4B1E75938}" type="pres">
      <dgm:prSet presAssocID="{347567D3-3EC8-42E2-9111-759173BD6658}" presName="sibTrans" presStyleCnt="0"/>
      <dgm:spPr/>
    </dgm:pt>
    <dgm:pt modelId="{CF13B4D9-1D25-4F70-B9CF-49BCAE436E0E}" type="pres">
      <dgm:prSet presAssocID="{D016BCDC-C863-44D4-A375-1E0E55DDD6DE}" presName="compNode" presStyleCnt="0"/>
      <dgm:spPr/>
    </dgm:pt>
    <dgm:pt modelId="{D231B5B0-FED8-46F8-BF95-E666EA9D8707}" type="pres">
      <dgm:prSet presAssocID="{D016BCDC-C863-44D4-A375-1E0E55DDD6DE}" presName="bgRect" presStyleLbl="bgShp" presStyleIdx="2" presStyleCnt="3" custLinFactNeighborX="559" custLinFactNeighborY="-3948"/>
      <dgm:spPr/>
    </dgm:pt>
    <dgm:pt modelId="{8476A85A-DC12-4D21-AE26-71031DAF7AEB}" type="pres">
      <dgm:prSet presAssocID="{D016BCDC-C863-44D4-A375-1E0E55DDD6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E9C51B66-8BC4-46C5-A77D-EA19EBCB03CD}" type="pres">
      <dgm:prSet presAssocID="{D016BCDC-C863-44D4-A375-1E0E55DDD6DE}" presName="spaceRect" presStyleCnt="0"/>
      <dgm:spPr/>
    </dgm:pt>
    <dgm:pt modelId="{2FB03272-1D53-4348-A3EB-D4B5D5C0710D}" type="pres">
      <dgm:prSet presAssocID="{D016BCDC-C863-44D4-A375-1E0E55DDD6DE}" presName="parTx" presStyleLbl="revTx" presStyleIdx="2" presStyleCnt="3">
        <dgm:presLayoutVars>
          <dgm:chMax val="0"/>
          <dgm:chPref val="0"/>
        </dgm:presLayoutVars>
      </dgm:prSet>
      <dgm:spPr/>
    </dgm:pt>
  </dgm:ptLst>
  <dgm:cxnLst>
    <dgm:cxn modelId="{B162D119-0991-4FF6-B389-3A6B6305BCE1}" type="presOf" srcId="{583ECE10-268E-4E8F-A62E-85288DD0FD48}" destId="{960BA5ED-E34F-45C8-BD07-09A41D83CE13}" srcOrd="0" destOrd="0" presId="urn:microsoft.com/office/officeart/2018/2/layout/IconVerticalSolidList"/>
    <dgm:cxn modelId="{36D5465B-E7A3-42EE-88CC-73734DC8F6A4}" srcId="{8B6E5A45-6FF0-4964-9EAF-0D4BD4BADA75}" destId="{D016BCDC-C863-44D4-A375-1E0E55DDD6DE}" srcOrd="2" destOrd="0" parTransId="{C42A1157-856F-4CB6-9BD5-05A27464C258}" sibTransId="{4F002354-C52F-454F-856E-06007FC9D525}"/>
    <dgm:cxn modelId="{DBE56849-AE16-45EA-A27F-99D79EBCB9A5}" type="presOf" srcId="{9F065AA0-0ECE-4785-A05D-01D88F0C27BD}" destId="{042DAC65-7ABA-4A7C-B1EC-A784EE804E94}" srcOrd="0" destOrd="0" presId="urn:microsoft.com/office/officeart/2018/2/layout/IconVerticalSolidList"/>
    <dgm:cxn modelId="{87C3866D-59EF-4438-A507-67F602C10101}" srcId="{8B6E5A45-6FF0-4964-9EAF-0D4BD4BADA75}" destId="{583ECE10-268E-4E8F-A62E-85288DD0FD48}" srcOrd="0" destOrd="0" parTransId="{40EE01BD-E81C-4496-93A6-4BF698334E7C}" sibTransId="{F4D37CAF-19A5-42BF-956E-73FCE0606DB9}"/>
    <dgm:cxn modelId="{7324BF99-FFFA-460E-AB46-F93587E6CA97}" type="presOf" srcId="{8B6E5A45-6FF0-4964-9EAF-0D4BD4BADA75}" destId="{BDAF3F3A-D526-47A3-92A6-758ABE035E52}" srcOrd="0" destOrd="0" presId="urn:microsoft.com/office/officeart/2018/2/layout/IconVerticalSolidList"/>
    <dgm:cxn modelId="{21E47EB3-7F9D-414A-8BDE-AF2E2F737FE2}" srcId="{8B6E5A45-6FF0-4964-9EAF-0D4BD4BADA75}" destId="{9F065AA0-0ECE-4785-A05D-01D88F0C27BD}" srcOrd="1" destOrd="0" parTransId="{B6B53D9C-2D69-4DF8-B491-19E0B3E41B37}" sibTransId="{347567D3-3EC8-42E2-9111-759173BD6658}"/>
    <dgm:cxn modelId="{6F37C7B6-6C9C-4378-BD30-5E52474F350B}" type="presOf" srcId="{D016BCDC-C863-44D4-A375-1E0E55DDD6DE}" destId="{2FB03272-1D53-4348-A3EB-D4B5D5C0710D}" srcOrd="0" destOrd="0" presId="urn:microsoft.com/office/officeart/2018/2/layout/IconVerticalSolidList"/>
    <dgm:cxn modelId="{0D7FF49B-568C-499E-88A2-2ACA52B8BF62}" type="presParOf" srcId="{BDAF3F3A-D526-47A3-92A6-758ABE035E52}" destId="{003F66E5-D55C-43D3-B245-F256EA03C0E9}" srcOrd="0" destOrd="0" presId="urn:microsoft.com/office/officeart/2018/2/layout/IconVerticalSolidList"/>
    <dgm:cxn modelId="{D0846B5D-9351-4585-A6B9-6A3CFC7458D4}" type="presParOf" srcId="{003F66E5-D55C-43D3-B245-F256EA03C0E9}" destId="{32FE7F6C-C5D1-40C3-9F92-6E801F95D944}" srcOrd="0" destOrd="0" presId="urn:microsoft.com/office/officeart/2018/2/layout/IconVerticalSolidList"/>
    <dgm:cxn modelId="{3C6B1E98-0F04-48B0-BF2C-54632265ABD4}" type="presParOf" srcId="{003F66E5-D55C-43D3-B245-F256EA03C0E9}" destId="{DE37F0B7-2172-4FD0-AA66-A8F8F5FB1A19}" srcOrd="1" destOrd="0" presId="urn:microsoft.com/office/officeart/2018/2/layout/IconVerticalSolidList"/>
    <dgm:cxn modelId="{F5EF9F06-62D0-479B-A753-E859D5E8DA40}" type="presParOf" srcId="{003F66E5-D55C-43D3-B245-F256EA03C0E9}" destId="{594CFBDB-7B67-46CB-AF45-29C4CE832C7D}" srcOrd="2" destOrd="0" presId="urn:microsoft.com/office/officeart/2018/2/layout/IconVerticalSolidList"/>
    <dgm:cxn modelId="{4E575934-F336-4E9E-91BD-D240D5DFE40C}" type="presParOf" srcId="{003F66E5-D55C-43D3-B245-F256EA03C0E9}" destId="{960BA5ED-E34F-45C8-BD07-09A41D83CE13}" srcOrd="3" destOrd="0" presId="urn:microsoft.com/office/officeart/2018/2/layout/IconVerticalSolidList"/>
    <dgm:cxn modelId="{0C223166-E478-48F1-88DE-75D6F6982865}" type="presParOf" srcId="{BDAF3F3A-D526-47A3-92A6-758ABE035E52}" destId="{11FB4628-17EF-42DF-ADEB-6C6BBCFB7FC5}" srcOrd="1" destOrd="0" presId="urn:microsoft.com/office/officeart/2018/2/layout/IconVerticalSolidList"/>
    <dgm:cxn modelId="{8BFFF2DC-9D48-4A34-BBF5-33DDFBEDC368}" type="presParOf" srcId="{BDAF3F3A-D526-47A3-92A6-758ABE035E52}" destId="{D2ED4833-5F8D-4ADA-A53F-97ED6B38416E}" srcOrd="2" destOrd="0" presId="urn:microsoft.com/office/officeart/2018/2/layout/IconVerticalSolidList"/>
    <dgm:cxn modelId="{F7CE7826-EC6A-4AFB-9BE0-E41CDB6CE329}" type="presParOf" srcId="{D2ED4833-5F8D-4ADA-A53F-97ED6B38416E}" destId="{9FA11EC3-922E-4D59-9ED6-FC9000135F16}" srcOrd="0" destOrd="0" presId="urn:microsoft.com/office/officeart/2018/2/layout/IconVerticalSolidList"/>
    <dgm:cxn modelId="{F84BC64B-0F55-48CF-9380-292B2D301A72}" type="presParOf" srcId="{D2ED4833-5F8D-4ADA-A53F-97ED6B38416E}" destId="{68498DF4-C998-4DA5-8FD0-A1EA389E09AA}" srcOrd="1" destOrd="0" presId="urn:microsoft.com/office/officeart/2018/2/layout/IconVerticalSolidList"/>
    <dgm:cxn modelId="{DCE46DCD-0F53-4676-8A33-31A5CFFFA40B}" type="presParOf" srcId="{D2ED4833-5F8D-4ADA-A53F-97ED6B38416E}" destId="{2F27243E-3F89-4104-B572-CFA5D7BB354F}" srcOrd="2" destOrd="0" presId="urn:microsoft.com/office/officeart/2018/2/layout/IconVerticalSolidList"/>
    <dgm:cxn modelId="{63749ABA-D1E0-46BA-970D-FBA9B6526414}" type="presParOf" srcId="{D2ED4833-5F8D-4ADA-A53F-97ED6B38416E}" destId="{042DAC65-7ABA-4A7C-B1EC-A784EE804E94}" srcOrd="3" destOrd="0" presId="urn:microsoft.com/office/officeart/2018/2/layout/IconVerticalSolidList"/>
    <dgm:cxn modelId="{161E32CE-DABF-4C3E-8B6B-380D13516261}" type="presParOf" srcId="{BDAF3F3A-D526-47A3-92A6-758ABE035E52}" destId="{B51BC9FE-131E-4C15-A158-B5A4B1E75938}" srcOrd="3" destOrd="0" presId="urn:microsoft.com/office/officeart/2018/2/layout/IconVerticalSolidList"/>
    <dgm:cxn modelId="{69A41A39-7AF7-4F43-A36E-B7317D0960BD}" type="presParOf" srcId="{BDAF3F3A-D526-47A3-92A6-758ABE035E52}" destId="{CF13B4D9-1D25-4F70-B9CF-49BCAE436E0E}" srcOrd="4" destOrd="0" presId="urn:microsoft.com/office/officeart/2018/2/layout/IconVerticalSolidList"/>
    <dgm:cxn modelId="{3C6CE79D-D85E-4699-A252-A4975DFDD6DB}" type="presParOf" srcId="{CF13B4D9-1D25-4F70-B9CF-49BCAE436E0E}" destId="{D231B5B0-FED8-46F8-BF95-E666EA9D8707}" srcOrd="0" destOrd="0" presId="urn:microsoft.com/office/officeart/2018/2/layout/IconVerticalSolidList"/>
    <dgm:cxn modelId="{4B5D736C-8810-48DF-964B-DDA767841BBA}" type="presParOf" srcId="{CF13B4D9-1D25-4F70-B9CF-49BCAE436E0E}" destId="{8476A85A-DC12-4D21-AE26-71031DAF7AEB}" srcOrd="1" destOrd="0" presId="urn:microsoft.com/office/officeart/2018/2/layout/IconVerticalSolidList"/>
    <dgm:cxn modelId="{6199C262-81D6-4B49-BD0E-999C1FFC5247}" type="presParOf" srcId="{CF13B4D9-1D25-4F70-B9CF-49BCAE436E0E}" destId="{E9C51B66-8BC4-46C5-A77D-EA19EBCB03CD}" srcOrd="2" destOrd="0" presId="urn:microsoft.com/office/officeart/2018/2/layout/IconVerticalSolidList"/>
    <dgm:cxn modelId="{99497195-CEFE-4FB6-A6F7-9FF0E8754CFE}" type="presParOf" srcId="{CF13B4D9-1D25-4F70-B9CF-49BCAE436E0E}" destId="{2FB03272-1D53-4348-A3EB-D4B5D5C071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26F344C-AA88-4F12-9A12-18734ED6F554}" type="doc">
      <dgm:prSet loTypeId="urn:microsoft.com/office/officeart/2005/8/layout/process4" loCatId="process" qsTypeId="urn:microsoft.com/office/officeart/2005/8/quickstyle/simple1" qsCatId="simple" csTypeId="urn:microsoft.com/office/officeart/2005/8/colors/accent2_2" csCatId="accent2" phldr="1"/>
      <dgm:spPr/>
      <dgm:t>
        <a:bodyPr/>
        <a:lstStyle/>
        <a:p>
          <a:endParaRPr lang="en-US"/>
        </a:p>
      </dgm:t>
    </dgm:pt>
    <dgm:pt modelId="{341A3BB7-9511-457C-8AFD-21DC676AD588}">
      <dgm:prSet custT="1"/>
      <dgm:spPr/>
      <dgm:t>
        <a:bodyPr/>
        <a:lstStyle/>
        <a:p>
          <a:r>
            <a:rPr lang="en-US" sz="2400" dirty="0"/>
            <a:t>All Heroku applications run in a collection of lightweight Linux containers called dynos.</a:t>
          </a:r>
        </a:p>
      </dgm:t>
    </dgm:pt>
    <dgm:pt modelId="{A4B49C34-786D-449D-9BBF-1482E901126A}" type="parTrans" cxnId="{128836F8-E158-44BB-AA68-0913CD65CCF2}">
      <dgm:prSet/>
      <dgm:spPr/>
      <dgm:t>
        <a:bodyPr/>
        <a:lstStyle/>
        <a:p>
          <a:endParaRPr lang="en-US"/>
        </a:p>
      </dgm:t>
    </dgm:pt>
    <dgm:pt modelId="{3B695010-8AD1-41FB-971D-DB2AD1D37DD5}" type="sibTrans" cxnId="{128836F8-E158-44BB-AA68-0913CD65CCF2}">
      <dgm:prSet/>
      <dgm:spPr/>
      <dgm:t>
        <a:bodyPr/>
        <a:lstStyle/>
        <a:p>
          <a:endParaRPr lang="en-US"/>
        </a:p>
      </dgm:t>
    </dgm:pt>
    <dgm:pt modelId="{15C42221-3783-494B-B09B-ECE3422C7215}">
      <dgm:prSet custT="1"/>
      <dgm:spPr/>
      <dgm:t>
        <a:bodyPr/>
        <a:lstStyle/>
        <a:p>
          <a:r>
            <a:rPr lang="en-US" sz="2400" dirty="0"/>
            <a:t>Every dyno belongs to one of the three following configurations:</a:t>
          </a:r>
        </a:p>
      </dgm:t>
    </dgm:pt>
    <dgm:pt modelId="{EDCCD97B-CB8A-4A9E-8B54-F9076FC53D04}" type="parTrans" cxnId="{E4CE2410-04CA-4BED-B09A-3B37A333FFEC}">
      <dgm:prSet/>
      <dgm:spPr/>
      <dgm:t>
        <a:bodyPr/>
        <a:lstStyle/>
        <a:p>
          <a:endParaRPr lang="en-US"/>
        </a:p>
      </dgm:t>
    </dgm:pt>
    <dgm:pt modelId="{D21AFD90-A1B2-4520-845F-47AE78B3803E}" type="sibTrans" cxnId="{E4CE2410-04CA-4BED-B09A-3B37A333FFEC}">
      <dgm:prSet/>
      <dgm:spPr/>
      <dgm:t>
        <a:bodyPr/>
        <a:lstStyle/>
        <a:p>
          <a:endParaRPr lang="en-US"/>
        </a:p>
      </dgm:t>
    </dgm:pt>
    <dgm:pt modelId="{FD4E737D-6F6E-4E85-A51B-1F0621E1F309}">
      <dgm:prSet custT="1"/>
      <dgm:spPr/>
      <dgm:t>
        <a:bodyPr/>
        <a:lstStyle/>
        <a:p>
          <a:pPr algn="l"/>
          <a:r>
            <a:rPr lang="en-US" sz="2000" b="1" dirty="0"/>
            <a:t>Web</a:t>
          </a:r>
          <a:r>
            <a:rPr lang="en-US" sz="2000" dirty="0"/>
            <a:t>: Web dynos are dynos of the “web” process type that is defined in your </a:t>
          </a:r>
          <a:r>
            <a:rPr lang="en-US" sz="2000" dirty="0" err="1"/>
            <a:t>Procfile</a:t>
          </a:r>
          <a:r>
            <a:rPr lang="en-US" sz="2000" dirty="0"/>
            <a:t>. </a:t>
          </a:r>
        </a:p>
        <a:p>
          <a:pPr algn="l"/>
          <a:endParaRPr lang="en-US" sz="2000" dirty="0"/>
        </a:p>
        <a:p>
          <a:pPr algn="l"/>
          <a:r>
            <a:rPr lang="en-US" sz="2000" dirty="0"/>
            <a:t>Only web dynos receive HTTP traffic from the routers.</a:t>
          </a:r>
        </a:p>
      </dgm:t>
    </dgm:pt>
    <dgm:pt modelId="{428CF247-CD0B-43ED-840E-E9544AC80B1F}" type="parTrans" cxnId="{03B91D7A-3F73-4646-9404-0F9812BF7A59}">
      <dgm:prSet/>
      <dgm:spPr/>
      <dgm:t>
        <a:bodyPr/>
        <a:lstStyle/>
        <a:p>
          <a:endParaRPr lang="en-US"/>
        </a:p>
      </dgm:t>
    </dgm:pt>
    <dgm:pt modelId="{D184A089-61F5-494D-B565-EB59D840A515}" type="sibTrans" cxnId="{03B91D7A-3F73-4646-9404-0F9812BF7A59}">
      <dgm:prSet/>
      <dgm:spPr/>
      <dgm:t>
        <a:bodyPr/>
        <a:lstStyle/>
        <a:p>
          <a:endParaRPr lang="en-US"/>
        </a:p>
      </dgm:t>
    </dgm:pt>
    <dgm:pt modelId="{0D5F4502-0ACD-4362-BE02-C2A735C32123}">
      <dgm:prSet custT="1"/>
      <dgm:spPr/>
      <dgm:t>
        <a:bodyPr/>
        <a:lstStyle/>
        <a:p>
          <a:pPr algn="l"/>
          <a:r>
            <a:rPr lang="en-US" sz="2000" b="1" dirty="0"/>
            <a:t>Worker</a:t>
          </a:r>
          <a:r>
            <a:rPr lang="en-US" sz="2000" dirty="0"/>
            <a:t>: Worker dynos can be of any process type declared in your </a:t>
          </a:r>
          <a:r>
            <a:rPr lang="en-US" sz="2000" dirty="0" err="1"/>
            <a:t>Procfile</a:t>
          </a:r>
          <a:r>
            <a:rPr lang="en-US" sz="2000" dirty="0"/>
            <a:t>, other than “web”. </a:t>
          </a:r>
        </a:p>
        <a:p>
          <a:pPr algn="l"/>
          <a:endParaRPr lang="en-US" sz="2000" dirty="0"/>
        </a:p>
        <a:p>
          <a:pPr algn="l"/>
          <a:r>
            <a:rPr lang="en-US" sz="2000" dirty="0"/>
            <a:t>Worker dynos are typically used for background jobs, queueing systems, and timed jobs. </a:t>
          </a:r>
        </a:p>
        <a:p>
          <a:pPr algn="l"/>
          <a:endParaRPr lang="en-US" sz="2000" dirty="0"/>
        </a:p>
        <a:p>
          <a:pPr algn="l"/>
          <a:r>
            <a:rPr lang="en-US" sz="2000" dirty="0"/>
            <a:t>You can have multiple kinds of worker dynos in your application. Example, one for urgent jobs and another for long-running jobs.</a:t>
          </a:r>
        </a:p>
      </dgm:t>
    </dgm:pt>
    <dgm:pt modelId="{A0FB118D-9FAD-41AF-8D0E-D394B8D3C578}" type="parTrans" cxnId="{C8B9FEA5-3883-4FCB-96E6-47957FA93093}">
      <dgm:prSet/>
      <dgm:spPr/>
      <dgm:t>
        <a:bodyPr/>
        <a:lstStyle/>
        <a:p>
          <a:endParaRPr lang="en-US"/>
        </a:p>
      </dgm:t>
    </dgm:pt>
    <dgm:pt modelId="{A2C10E3B-74B9-459E-AF46-FD23505F0941}" type="sibTrans" cxnId="{C8B9FEA5-3883-4FCB-96E6-47957FA93093}">
      <dgm:prSet/>
      <dgm:spPr/>
      <dgm:t>
        <a:bodyPr/>
        <a:lstStyle/>
        <a:p>
          <a:endParaRPr lang="en-US"/>
        </a:p>
      </dgm:t>
    </dgm:pt>
    <dgm:pt modelId="{AC2CA9B4-1885-48D1-BD10-698AD10ECFA2}">
      <dgm:prSet custT="1"/>
      <dgm:spPr/>
      <dgm:t>
        <a:bodyPr/>
        <a:lstStyle/>
        <a:p>
          <a:pPr algn="l"/>
          <a:r>
            <a:rPr lang="en-US" sz="2000" b="1" dirty="0"/>
            <a:t>One-off</a:t>
          </a:r>
          <a:r>
            <a:rPr lang="en-US" sz="2000" dirty="0"/>
            <a:t>: One-off dynos are temporary dynos that can run detached, or with their input/output attached to your local terminal. </a:t>
          </a:r>
        </a:p>
        <a:p>
          <a:pPr algn="l"/>
          <a:endParaRPr lang="en-US" sz="2000" dirty="0"/>
        </a:p>
        <a:p>
          <a:pPr algn="l"/>
          <a:r>
            <a:rPr lang="en-US" sz="2000" dirty="0"/>
            <a:t> They can be used to handle administrative tasks, such as database migrations and console sessions. </a:t>
          </a:r>
        </a:p>
        <a:p>
          <a:pPr algn="l"/>
          <a:endParaRPr lang="en-US" sz="2000" dirty="0"/>
        </a:p>
        <a:p>
          <a:pPr algn="l"/>
          <a:r>
            <a:rPr lang="en-US" sz="2000" dirty="0"/>
            <a:t>They can also be used to run occasional background work, as with Heroku Scheduler. </a:t>
          </a:r>
        </a:p>
      </dgm:t>
    </dgm:pt>
    <dgm:pt modelId="{47127501-C6D3-413F-9D1C-B49BC8FC8EE8}" type="parTrans" cxnId="{C5AA07EF-1D7A-4C30-9A0B-CF5CDEA3D77D}">
      <dgm:prSet/>
      <dgm:spPr/>
      <dgm:t>
        <a:bodyPr/>
        <a:lstStyle/>
        <a:p>
          <a:endParaRPr lang="en-US"/>
        </a:p>
      </dgm:t>
    </dgm:pt>
    <dgm:pt modelId="{08380CDF-B593-4223-BBAB-4E8CE8B5AD1B}" type="sibTrans" cxnId="{C5AA07EF-1D7A-4C30-9A0B-CF5CDEA3D77D}">
      <dgm:prSet/>
      <dgm:spPr/>
      <dgm:t>
        <a:bodyPr/>
        <a:lstStyle/>
        <a:p>
          <a:endParaRPr lang="en-US"/>
        </a:p>
      </dgm:t>
    </dgm:pt>
    <dgm:pt modelId="{58CC1A33-154A-400A-98DA-6429BD14324D}" type="pres">
      <dgm:prSet presAssocID="{226F344C-AA88-4F12-9A12-18734ED6F554}" presName="Name0" presStyleCnt="0">
        <dgm:presLayoutVars>
          <dgm:dir/>
          <dgm:animLvl val="lvl"/>
          <dgm:resizeHandles val="exact"/>
        </dgm:presLayoutVars>
      </dgm:prSet>
      <dgm:spPr/>
    </dgm:pt>
    <dgm:pt modelId="{8EE27C7A-7AFD-4453-847E-AF435C91A06A}" type="pres">
      <dgm:prSet presAssocID="{15C42221-3783-494B-B09B-ECE3422C7215}" presName="boxAndChildren" presStyleCnt="0"/>
      <dgm:spPr/>
    </dgm:pt>
    <dgm:pt modelId="{1CA07753-054E-4DA6-A908-14946A036D47}" type="pres">
      <dgm:prSet presAssocID="{15C42221-3783-494B-B09B-ECE3422C7215}" presName="parentTextBox" presStyleLbl="node1" presStyleIdx="0" presStyleCnt="2"/>
      <dgm:spPr/>
    </dgm:pt>
    <dgm:pt modelId="{4471B4F1-FBFB-4815-B3C5-7669257BD7D6}" type="pres">
      <dgm:prSet presAssocID="{15C42221-3783-494B-B09B-ECE3422C7215}" presName="entireBox" presStyleLbl="node1" presStyleIdx="0" presStyleCnt="2" custScaleY="11457" custLinFactNeighborX="689" custLinFactNeighborY="-12470"/>
      <dgm:spPr/>
    </dgm:pt>
    <dgm:pt modelId="{010EFE6A-9048-4721-AF1B-A1A9EF15E021}" type="pres">
      <dgm:prSet presAssocID="{15C42221-3783-494B-B09B-ECE3422C7215}" presName="descendantBox" presStyleCnt="0"/>
      <dgm:spPr/>
    </dgm:pt>
    <dgm:pt modelId="{F99F9AD1-FD44-42CF-8A07-21F5DFE44F89}" type="pres">
      <dgm:prSet presAssocID="{FD4E737D-6F6E-4E85-A51B-1F0621E1F309}" presName="childTextBox" presStyleLbl="fgAccFollowNode1" presStyleIdx="0" presStyleCnt="3" custScaleX="68982" custScaleY="156412" custLinFactNeighborY="9407">
        <dgm:presLayoutVars>
          <dgm:bulletEnabled val="1"/>
        </dgm:presLayoutVars>
      </dgm:prSet>
      <dgm:spPr/>
    </dgm:pt>
    <dgm:pt modelId="{2E252561-23EE-4DB2-B980-3B73E73C0973}" type="pres">
      <dgm:prSet presAssocID="{0D5F4502-0ACD-4362-BE02-C2A735C32123}" presName="childTextBox" presStyleLbl="fgAccFollowNode1" presStyleIdx="1" presStyleCnt="3" custScaleX="115640" custScaleY="156412" custLinFactNeighborY="9407">
        <dgm:presLayoutVars>
          <dgm:bulletEnabled val="1"/>
        </dgm:presLayoutVars>
      </dgm:prSet>
      <dgm:spPr/>
    </dgm:pt>
    <dgm:pt modelId="{0696C39A-D35F-45B6-84F6-2E6F16EA8016}" type="pres">
      <dgm:prSet presAssocID="{AC2CA9B4-1885-48D1-BD10-698AD10ECFA2}" presName="childTextBox" presStyleLbl="fgAccFollowNode1" presStyleIdx="2" presStyleCnt="3" custScaleY="156412" custLinFactNeighborY="9408">
        <dgm:presLayoutVars>
          <dgm:bulletEnabled val="1"/>
        </dgm:presLayoutVars>
      </dgm:prSet>
      <dgm:spPr/>
    </dgm:pt>
    <dgm:pt modelId="{164EDDB1-4477-45AD-8713-C022434D119C}" type="pres">
      <dgm:prSet presAssocID="{3B695010-8AD1-41FB-971D-DB2AD1D37DD5}" presName="sp" presStyleCnt="0"/>
      <dgm:spPr/>
    </dgm:pt>
    <dgm:pt modelId="{AA8BB3FC-6C7B-4F90-9BF7-744F1F3A671C}" type="pres">
      <dgm:prSet presAssocID="{341A3BB7-9511-457C-8AFD-21DC676AD588}" presName="arrowAndChildren" presStyleCnt="0"/>
      <dgm:spPr/>
    </dgm:pt>
    <dgm:pt modelId="{70822AE8-0A5C-434E-AA11-9E5670B2FA99}" type="pres">
      <dgm:prSet presAssocID="{341A3BB7-9511-457C-8AFD-21DC676AD588}" presName="parentTextArrow" presStyleLbl="node1" presStyleIdx="1" presStyleCnt="2" custScaleY="13405" custLinFactNeighborX="-180" custLinFactNeighborY="-8807"/>
      <dgm:spPr/>
    </dgm:pt>
  </dgm:ptLst>
  <dgm:cxnLst>
    <dgm:cxn modelId="{E4CE2410-04CA-4BED-B09A-3B37A333FFEC}" srcId="{226F344C-AA88-4F12-9A12-18734ED6F554}" destId="{15C42221-3783-494B-B09B-ECE3422C7215}" srcOrd="1" destOrd="0" parTransId="{EDCCD97B-CB8A-4A9E-8B54-F9076FC53D04}" sibTransId="{D21AFD90-A1B2-4520-845F-47AE78B3803E}"/>
    <dgm:cxn modelId="{7AD30B14-F1C7-4884-86B4-D22758D4284C}" type="presOf" srcId="{FD4E737D-6F6E-4E85-A51B-1F0621E1F309}" destId="{F99F9AD1-FD44-42CF-8A07-21F5DFE44F89}" srcOrd="0" destOrd="0" presId="urn:microsoft.com/office/officeart/2005/8/layout/process4"/>
    <dgm:cxn modelId="{E1425115-5A7B-4740-BF26-22E630CFAE05}" type="presOf" srcId="{341A3BB7-9511-457C-8AFD-21DC676AD588}" destId="{70822AE8-0A5C-434E-AA11-9E5670B2FA99}" srcOrd="0" destOrd="0" presId="urn:microsoft.com/office/officeart/2005/8/layout/process4"/>
    <dgm:cxn modelId="{A6509169-572D-4D98-B121-E964C38152DE}" type="presOf" srcId="{AC2CA9B4-1885-48D1-BD10-698AD10ECFA2}" destId="{0696C39A-D35F-45B6-84F6-2E6F16EA8016}" srcOrd="0" destOrd="0" presId="urn:microsoft.com/office/officeart/2005/8/layout/process4"/>
    <dgm:cxn modelId="{03B91D7A-3F73-4646-9404-0F9812BF7A59}" srcId="{15C42221-3783-494B-B09B-ECE3422C7215}" destId="{FD4E737D-6F6E-4E85-A51B-1F0621E1F309}" srcOrd="0" destOrd="0" parTransId="{428CF247-CD0B-43ED-840E-E9544AC80B1F}" sibTransId="{D184A089-61F5-494D-B565-EB59D840A515}"/>
    <dgm:cxn modelId="{0255D39E-1828-458A-B9BE-7075BB4B828E}" type="presOf" srcId="{226F344C-AA88-4F12-9A12-18734ED6F554}" destId="{58CC1A33-154A-400A-98DA-6429BD14324D}" srcOrd="0" destOrd="0" presId="urn:microsoft.com/office/officeart/2005/8/layout/process4"/>
    <dgm:cxn modelId="{C8B9FEA5-3883-4FCB-96E6-47957FA93093}" srcId="{15C42221-3783-494B-B09B-ECE3422C7215}" destId="{0D5F4502-0ACD-4362-BE02-C2A735C32123}" srcOrd="1" destOrd="0" parTransId="{A0FB118D-9FAD-41AF-8D0E-D394B8D3C578}" sibTransId="{A2C10E3B-74B9-459E-AF46-FD23505F0941}"/>
    <dgm:cxn modelId="{404D47AA-947C-446B-B983-14F93D1A40E0}" type="presOf" srcId="{0D5F4502-0ACD-4362-BE02-C2A735C32123}" destId="{2E252561-23EE-4DB2-B980-3B73E73C0973}" srcOrd="0" destOrd="0" presId="urn:microsoft.com/office/officeart/2005/8/layout/process4"/>
    <dgm:cxn modelId="{B0CF01BA-B8A5-4684-A966-06790A00B41A}" type="presOf" srcId="{15C42221-3783-494B-B09B-ECE3422C7215}" destId="{1CA07753-054E-4DA6-A908-14946A036D47}" srcOrd="0" destOrd="0" presId="urn:microsoft.com/office/officeart/2005/8/layout/process4"/>
    <dgm:cxn modelId="{5F09FDD7-CDA4-4BDB-B8B3-2453EB0D02E8}" type="presOf" srcId="{15C42221-3783-494B-B09B-ECE3422C7215}" destId="{4471B4F1-FBFB-4815-B3C5-7669257BD7D6}" srcOrd="1" destOrd="0" presId="urn:microsoft.com/office/officeart/2005/8/layout/process4"/>
    <dgm:cxn modelId="{C5AA07EF-1D7A-4C30-9A0B-CF5CDEA3D77D}" srcId="{15C42221-3783-494B-B09B-ECE3422C7215}" destId="{AC2CA9B4-1885-48D1-BD10-698AD10ECFA2}" srcOrd="2" destOrd="0" parTransId="{47127501-C6D3-413F-9D1C-B49BC8FC8EE8}" sibTransId="{08380CDF-B593-4223-BBAB-4E8CE8B5AD1B}"/>
    <dgm:cxn modelId="{128836F8-E158-44BB-AA68-0913CD65CCF2}" srcId="{226F344C-AA88-4F12-9A12-18734ED6F554}" destId="{341A3BB7-9511-457C-8AFD-21DC676AD588}" srcOrd="0" destOrd="0" parTransId="{A4B49C34-786D-449D-9BBF-1482E901126A}" sibTransId="{3B695010-8AD1-41FB-971D-DB2AD1D37DD5}"/>
    <dgm:cxn modelId="{244C32E7-A890-4DAA-979C-18B9C764D00B}" type="presParOf" srcId="{58CC1A33-154A-400A-98DA-6429BD14324D}" destId="{8EE27C7A-7AFD-4453-847E-AF435C91A06A}" srcOrd="0" destOrd="0" presId="urn:microsoft.com/office/officeart/2005/8/layout/process4"/>
    <dgm:cxn modelId="{8514026E-8472-48B4-ADD0-6555E3E063D8}" type="presParOf" srcId="{8EE27C7A-7AFD-4453-847E-AF435C91A06A}" destId="{1CA07753-054E-4DA6-A908-14946A036D47}" srcOrd="0" destOrd="0" presId="urn:microsoft.com/office/officeart/2005/8/layout/process4"/>
    <dgm:cxn modelId="{5316622E-8C78-4216-A27D-829D8F548694}" type="presParOf" srcId="{8EE27C7A-7AFD-4453-847E-AF435C91A06A}" destId="{4471B4F1-FBFB-4815-B3C5-7669257BD7D6}" srcOrd="1" destOrd="0" presId="urn:microsoft.com/office/officeart/2005/8/layout/process4"/>
    <dgm:cxn modelId="{6341081A-14BE-4FCC-8711-62F6455F0339}" type="presParOf" srcId="{8EE27C7A-7AFD-4453-847E-AF435C91A06A}" destId="{010EFE6A-9048-4721-AF1B-A1A9EF15E021}" srcOrd="2" destOrd="0" presId="urn:microsoft.com/office/officeart/2005/8/layout/process4"/>
    <dgm:cxn modelId="{64196A19-6F87-43FE-9F0C-AD84729DAAFD}" type="presParOf" srcId="{010EFE6A-9048-4721-AF1B-A1A9EF15E021}" destId="{F99F9AD1-FD44-42CF-8A07-21F5DFE44F89}" srcOrd="0" destOrd="0" presId="urn:microsoft.com/office/officeart/2005/8/layout/process4"/>
    <dgm:cxn modelId="{B98CF383-42E5-41AA-923D-37F6A6371A77}" type="presParOf" srcId="{010EFE6A-9048-4721-AF1B-A1A9EF15E021}" destId="{2E252561-23EE-4DB2-B980-3B73E73C0973}" srcOrd="1" destOrd="0" presId="urn:microsoft.com/office/officeart/2005/8/layout/process4"/>
    <dgm:cxn modelId="{19EACAFD-1134-4F51-888A-F62B19B1948E}" type="presParOf" srcId="{010EFE6A-9048-4721-AF1B-A1A9EF15E021}" destId="{0696C39A-D35F-45B6-84F6-2E6F16EA8016}" srcOrd="2" destOrd="0" presId="urn:microsoft.com/office/officeart/2005/8/layout/process4"/>
    <dgm:cxn modelId="{5A73DC35-ED5E-422A-B33C-FF04C4F15D40}" type="presParOf" srcId="{58CC1A33-154A-400A-98DA-6429BD14324D}" destId="{164EDDB1-4477-45AD-8713-C022434D119C}" srcOrd="1" destOrd="0" presId="urn:microsoft.com/office/officeart/2005/8/layout/process4"/>
    <dgm:cxn modelId="{8D00FC36-9014-48A2-AC7D-086AB76CD133}" type="presParOf" srcId="{58CC1A33-154A-400A-98DA-6429BD14324D}" destId="{AA8BB3FC-6C7B-4F90-9BF7-744F1F3A671C}" srcOrd="2" destOrd="0" presId="urn:microsoft.com/office/officeart/2005/8/layout/process4"/>
    <dgm:cxn modelId="{921C9849-3776-4A95-A6B5-4D78451D050D}" type="presParOf" srcId="{AA8BB3FC-6C7B-4F90-9BF7-744F1F3A671C}" destId="{70822AE8-0A5C-434E-AA11-9E5670B2FA9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3988081-CB7F-4AF0-A9C7-1E997B05CAE4}"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BB737EFB-BE17-4C24-AAE3-95FC99501161}">
      <dgm:prSet custT="1"/>
      <dgm:spPr/>
      <dgm:t>
        <a:bodyPr/>
        <a:lstStyle/>
        <a:p>
          <a:pPr>
            <a:lnSpc>
              <a:spcPct val="100000"/>
            </a:lnSpc>
          </a:pPr>
          <a:r>
            <a:rPr lang="en-US" sz="4400" b="1" dirty="0">
              <a:solidFill>
                <a:schemeClr val="tx1"/>
              </a:solidFill>
            </a:rPr>
            <a:t>Scalability</a:t>
          </a:r>
        </a:p>
      </dgm:t>
    </dgm:pt>
    <dgm:pt modelId="{24E3F378-BE7B-412D-B233-813494CD3A40}" type="parTrans" cxnId="{D65A61C4-21AC-4954-9AE4-B41358724AC3}">
      <dgm:prSet/>
      <dgm:spPr/>
      <dgm:t>
        <a:bodyPr/>
        <a:lstStyle/>
        <a:p>
          <a:endParaRPr lang="en-US" sz="2400"/>
        </a:p>
      </dgm:t>
    </dgm:pt>
    <dgm:pt modelId="{ED74146B-BED2-4C8C-B7E4-AF01F5509F10}" type="sibTrans" cxnId="{D65A61C4-21AC-4954-9AE4-B41358724AC3}">
      <dgm:prSet custT="1"/>
      <dgm:spPr/>
      <dgm:t>
        <a:bodyPr/>
        <a:lstStyle/>
        <a:p>
          <a:endParaRPr lang="en-US" sz="2400"/>
        </a:p>
      </dgm:t>
    </dgm:pt>
    <dgm:pt modelId="{CC8C21DF-E0C9-433E-9680-5CEBDA0A1710}">
      <dgm:prSet custT="1"/>
      <dgm:spPr/>
      <dgm:t>
        <a:bodyPr/>
        <a:lstStyle/>
        <a:p>
          <a:pPr>
            <a:lnSpc>
              <a:spcPct val="100000"/>
            </a:lnSpc>
          </a:pPr>
          <a:r>
            <a:rPr lang="en-US" sz="2400" dirty="0"/>
            <a:t>To scale horizontally (scale out), add more dynos. </a:t>
          </a:r>
        </a:p>
      </dgm:t>
    </dgm:pt>
    <dgm:pt modelId="{643EA19C-8B33-4ACC-A70F-82F342FDCEAB}" type="parTrans" cxnId="{39F0D888-5499-4AA2-8DCC-947A48759DF3}">
      <dgm:prSet/>
      <dgm:spPr/>
      <dgm:t>
        <a:bodyPr/>
        <a:lstStyle/>
        <a:p>
          <a:endParaRPr lang="en-US" sz="2400"/>
        </a:p>
      </dgm:t>
    </dgm:pt>
    <dgm:pt modelId="{BA09B8BA-8452-4E16-82B6-77619B0BE976}" type="sibTrans" cxnId="{39F0D888-5499-4AA2-8DCC-947A48759DF3}">
      <dgm:prSet custT="1"/>
      <dgm:spPr/>
      <dgm:t>
        <a:bodyPr/>
        <a:lstStyle/>
        <a:p>
          <a:endParaRPr lang="en-US" sz="2400"/>
        </a:p>
      </dgm:t>
    </dgm:pt>
    <dgm:pt modelId="{723ED7B1-E8AD-4408-BBFD-28E9C62F11DA}">
      <dgm:prSet custT="1"/>
      <dgm:spPr/>
      <dgm:t>
        <a:bodyPr/>
        <a:lstStyle/>
        <a:p>
          <a:pPr>
            <a:lnSpc>
              <a:spcPct val="100000"/>
            </a:lnSpc>
          </a:pPr>
          <a:r>
            <a:rPr lang="en-US" sz="2400"/>
            <a:t>For example, adding more web dynos allows you to handle more concurrent HTTP requests, and therefore higher volumes of traffic.</a:t>
          </a:r>
        </a:p>
      </dgm:t>
    </dgm:pt>
    <dgm:pt modelId="{B0E1F9D6-1DDC-43BE-8E51-1DD1931444DA}" type="parTrans" cxnId="{DC0B7392-4136-4CAF-9B1E-975D5BEFAB5A}">
      <dgm:prSet/>
      <dgm:spPr/>
      <dgm:t>
        <a:bodyPr/>
        <a:lstStyle/>
        <a:p>
          <a:endParaRPr lang="en-US" sz="2400"/>
        </a:p>
      </dgm:t>
    </dgm:pt>
    <dgm:pt modelId="{D7AE73D2-B90A-4D42-AF6C-B2DC68B4F420}" type="sibTrans" cxnId="{DC0B7392-4136-4CAF-9B1E-975D5BEFAB5A}">
      <dgm:prSet custT="1"/>
      <dgm:spPr/>
      <dgm:t>
        <a:bodyPr/>
        <a:lstStyle/>
        <a:p>
          <a:endParaRPr lang="en-US" sz="2400"/>
        </a:p>
      </dgm:t>
    </dgm:pt>
    <dgm:pt modelId="{8BC38BA9-2900-4A90-B7EC-4F0C5FB96B86}">
      <dgm:prSet custT="1"/>
      <dgm:spPr/>
      <dgm:t>
        <a:bodyPr/>
        <a:lstStyle/>
        <a:p>
          <a:pPr>
            <a:lnSpc>
              <a:spcPct val="100000"/>
            </a:lnSpc>
          </a:pPr>
          <a:r>
            <a:rPr lang="en-US" sz="2400"/>
            <a:t>To scale vertically (scale up), use bigger dynos. The maximum amount of RAM available to your application depends on the dyno type you use. </a:t>
          </a:r>
        </a:p>
      </dgm:t>
    </dgm:pt>
    <dgm:pt modelId="{A1A54ABB-F1BF-4574-BC65-F74829F65A9A}" type="parTrans" cxnId="{18D3AC93-EBAD-40E2-A993-0CCF63C346B7}">
      <dgm:prSet/>
      <dgm:spPr/>
      <dgm:t>
        <a:bodyPr/>
        <a:lstStyle/>
        <a:p>
          <a:endParaRPr lang="en-US" sz="2400"/>
        </a:p>
      </dgm:t>
    </dgm:pt>
    <dgm:pt modelId="{DEBEB133-2DA7-4E4E-8B19-AB896F1FF088}" type="sibTrans" cxnId="{18D3AC93-EBAD-40E2-A993-0CCF63C346B7}">
      <dgm:prSet custT="1"/>
      <dgm:spPr/>
      <dgm:t>
        <a:bodyPr/>
        <a:lstStyle/>
        <a:p>
          <a:endParaRPr lang="en-US" sz="2400"/>
        </a:p>
      </dgm:t>
    </dgm:pt>
    <dgm:pt modelId="{5B376F36-065E-4BC0-B645-393F6C47F0B5}">
      <dgm:prSet custT="1"/>
      <dgm:spPr/>
      <dgm:t>
        <a:bodyPr/>
        <a:lstStyle/>
        <a:p>
          <a:pPr>
            <a:lnSpc>
              <a:spcPct val="100000"/>
            </a:lnSpc>
          </a:pPr>
          <a:r>
            <a:rPr lang="en-US" sz="2400" dirty="0"/>
            <a:t>Both horizontal and vertical scale are features of the professional dynos, and are not available to free or hobby dynos.</a:t>
          </a:r>
        </a:p>
      </dgm:t>
    </dgm:pt>
    <dgm:pt modelId="{C5E5F3A0-704D-476D-B500-034022CC3EA5}" type="parTrans" cxnId="{B5B64EEE-2D29-45D3-9E97-0C36B1DE10E7}">
      <dgm:prSet/>
      <dgm:spPr/>
      <dgm:t>
        <a:bodyPr/>
        <a:lstStyle/>
        <a:p>
          <a:endParaRPr lang="en-US" sz="2400"/>
        </a:p>
      </dgm:t>
    </dgm:pt>
    <dgm:pt modelId="{E8D8D497-0B17-4475-8C93-8EF29FBCAFDA}" type="sibTrans" cxnId="{B5B64EEE-2D29-45D3-9E97-0C36B1DE10E7}">
      <dgm:prSet/>
      <dgm:spPr/>
      <dgm:t>
        <a:bodyPr/>
        <a:lstStyle/>
        <a:p>
          <a:endParaRPr lang="en-US" sz="2400"/>
        </a:p>
      </dgm:t>
    </dgm:pt>
    <dgm:pt modelId="{DB4E638D-CA48-4738-907A-45819F980581}" type="pres">
      <dgm:prSet presAssocID="{13988081-CB7F-4AF0-A9C7-1E997B05CAE4}" presName="outerComposite" presStyleCnt="0">
        <dgm:presLayoutVars>
          <dgm:chMax val="5"/>
          <dgm:dir/>
          <dgm:resizeHandles val="exact"/>
        </dgm:presLayoutVars>
      </dgm:prSet>
      <dgm:spPr/>
    </dgm:pt>
    <dgm:pt modelId="{08056149-BB53-4C98-9747-205533842512}" type="pres">
      <dgm:prSet presAssocID="{13988081-CB7F-4AF0-A9C7-1E997B05CAE4}" presName="dummyMaxCanvas" presStyleCnt="0">
        <dgm:presLayoutVars/>
      </dgm:prSet>
      <dgm:spPr/>
    </dgm:pt>
    <dgm:pt modelId="{A830FF86-D465-4791-80B4-1930A7116888}" type="pres">
      <dgm:prSet presAssocID="{13988081-CB7F-4AF0-A9C7-1E997B05CAE4}" presName="FiveNodes_1" presStyleLbl="node1" presStyleIdx="0" presStyleCnt="5">
        <dgm:presLayoutVars>
          <dgm:bulletEnabled val="1"/>
        </dgm:presLayoutVars>
      </dgm:prSet>
      <dgm:spPr/>
    </dgm:pt>
    <dgm:pt modelId="{EB4AC174-B288-416A-BC3A-FF393494EFC8}" type="pres">
      <dgm:prSet presAssocID="{13988081-CB7F-4AF0-A9C7-1E997B05CAE4}" presName="FiveNodes_2" presStyleLbl="node1" presStyleIdx="1" presStyleCnt="5">
        <dgm:presLayoutVars>
          <dgm:bulletEnabled val="1"/>
        </dgm:presLayoutVars>
      </dgm:prSet>
      <dgm:spPr/>
    </dgm:pt>
    <dgm:pt modelId="{1ABC34CA-A70A-4763-BE2E-9C1D516CFD49}" type="pres">
      <dgm:prSet presAssocID="{13988081-CB7F-4AF0-A9C7-1E997B05CAE4}" presName="FiveNodes_3" presStyleLbl="node1" presStyleIdx="2" presStyleCnt="5">
        <dgm:presLayoutVars>
          <dgm:bulletEnabled val="1"/>
        </dgm:presLayoutVars>
      </dgm:prSet>
      <dgm:spPr/>
    </dgm:pt>
    <dgm:pt modelId="{D6347D2E-905D-4C46-B5FD-FDC633214C4D}" type="pres">
      <dgm:prSet presAssocID="{13988081-CB7F-4AF0-A9C7-1E997B05CAE4}" presName="FiveNodes_4" presStyleLbl="node1" presStyleIdx="3" presStyleCnt="5">
        <dgm:presLayoutVars>
          <dgm:bulletEnabled val="1"/>
        </dgm:presLayoutVars>
      </dgm:prSet>
      <dgm:spPr/>
    </dgm:pt>
    <dgm:pt modelId="{84648F7E-44C1-4644-9B0F-4761C0FDEEB0}" type="pres">
      <dgm:prSet presAssocID="{13988081-CB7F-4AF0-A9C7-1E997B05CAE4}" presName="FiveNodes_5" presStyleLbl="node1" presStyleIdx="4" presStyleCnt="5">
        <dgm:presLayoutVars>
          <dgm:bulletEnabled val="1"/>
        </dgm:presLayoutVars>
      </dgm:prSet>
      <dgm:spPr/>
    </dgm:pt>
    <dgm:pt modelId="{B5882EA9-76F9-4693-B912-7FD0009A71B5}" type="pres">
      <dgm:prSet presAssocID="{13988081-CB7F-4AF0-A9C7-1E997B05CAE4}" presName="FiveConn_1-2" presStyleLbl="fgAccFollowNode1" presStyleIdx="0" presStyleCnt="4">
        <dgm:presLayoutVars>
          <dgm:bulletEnabled val="1"/>
        </dgm:presLayoutVars>
      </dgm:prSet>
      <dgm:spPr/>
    </dgm:pt>
    <dgm:pt modelId="{376ACBEE-8407-429A-9F33-87C60E4DAF63}" type="pres">
      <dgm:prSet presAssocID="{13988081-CB7F-4AF0-A9C7-1E997B05CAE4}" presName="FiveConn_2-3" presStyleLbl="fgAccFollowNode1" presStyleIdx="1" presStyleCnt="4">
        <dgm:presLayoutVars>
          <dgm:bulletEnabled val="1"/>
        </dgm:presLayoutVars>
      </dgm:prSet>
      <dgm:spPr/>
    </dgm:pt>
    <dgm:pt modelId="{3E1D348A-3E86-4743-A8C5-DB7AD4F4647B}" type="pres">
      <dgm:prSet presAssocID="{13988081-CB7F-4AF0-A9C7-1E997B05CAE4}" presName="FiveConn_3-4" presStyleLbl="fgAccFollowNode1" presStyleIdx="2" presStyleCnt="4">
        <dgm:presLayoutVars>
          <dgm:bulletEnabled val="1"/>
        </dgm:presLayoutVars>
      </dgm:prSet>
      <dgm:spPr/>
    </dgm:pt>
    <dgm:pt modelId="{8C421E08-5057-4C78-BF4A-E66A2C3A5E6A}" type="pres">
      <dgm:prSet presAssocID="{13988081-CB7F-4AF0-A9C7-1E997B05CAE4}" presName="FiveConn_4-5" presStyleLbl="fgAccFollowNode1" presStyleIdx="3" presStyleCnt="4">
        <dgm:presLayoutVars>
          <dgm:bulletEnabled val="1"/>
        </dgm:presLayoutVars>
      </dgm:prSet>
      <dgm:spPr/>
    </dgm:pt>
    <dgm:pt modelId="{FBBEF78E-31F3-4F51-B217-B84C6F3250DD}" type="pres">
      <dgm:prSet presAssocID="{13988081-CB7F-4AF0-A9C7-1E997B05CAE4}" presName="FiveNodes_1_text" presStyleLbl="node1" presStyleIdx="4" presStyleCnt="5">
        <dgm:presLayoutVars>
          <dgm:bulletEnabled val="1"/>
        </dgm:presLayoutVars>
      </dgm:prSet>
      <dgm:spPr/>
    </dgm:pt>
    <dgm:pt modelId="{5298EB92-86AB-4808-8937-E83203A23028}" type="pres">
      <dgm:prSet presAssocID="{13988081-CB7F-4AF0-A9C7-1E997B05CAE4}" presName="FiveNodes_2_text" presStyleLbl="node1" presStyleIdx="4" presStyleCnt="5">
        <dgm:presLayoutVars>
          <dgm:bulletEnabled val="1"/>
        </dgm:presLayoutVars>
      </dgm:prSet>
      <dgm:spPr/>
    </dgm:pt>
    <dgm:pt modelId="{6FC50A26-292A-4468-A6D4-35AC1B1A760B}" type="pres">
      <dgm:prSet presAssocID="{13988081-CB7F-4AF0-A9C7-1E997B05CAE4}" presName="FiveNodes_3_text" presStyleLbl="node1" presStyleIdx="4" presStyleCnt="5">
        <dgm:presLayoutVars>
          <dgm:bulletEnabled val="1"/>
        </dgm:presLayoutVars>
      </dgm:prSet>
      <dgm:spPr/>
    </dgm:pt>
    <dgm:pt modelId="{9CD3E99D-BBD0-4FC8-8445-04DDBBEE7D70}" type="pres">
      <dgm:prSet presAssocID="{13988081-CB7F-4AF0-A9C7-1E997B05CAE4}" presName="FiveNodes_4_text" presStyleLbl="node1" presStyleIdx="4" presStyleCnt="5">
        <dgm:presLayoutVars>
          <dgm:bulletEnabled val="1"/>
        </dgm:presLayoutVars>
      </dgm:prSet>
      <dgm:spPr/>
    </dgm:pt>
    <dgm:pt modelId="{16272356-710F-454D-99E4-AE50FD2E59C7}" type="pres">
      <dgm:prSet presAssocID="{13988081-CB7F-4AF0-A9C7-1E997B05CAE4}" presName="FiveNodes_5_text" presStyleLbl="node1" presStyleIdx="4" presStyleCnt="5">
        <dgm:presLayoutVars>
          <dgm:bulletEnabled val="1"/>
        </dgm:presLayoutVars>
      </dgm:prSet>
      <dgm:spPr/>
    </dgm:pt>
  </dgm:ptLst>
  <dgm:cxnLst>
    <dgm:cxn modelId="{70F2E017-2DE9-45C5-8409-80BD58AF287B}" type="presOf" srcId="{8BC38BA9-2900-4A90-B7EC-4F0C5FB96B86}" destId="{9CD3E99D-BBD0-4FC8-8445-04DDBBEE7D70}" srcOrd="1" destOrd="0" presId="urn:microsoft.com/office/officeart/2005/8/layout/vProcess5"/>
    <dgm:cxn modelId="{9C79A221-E543-41D4-8031-87643E105678}" type="presOf" srcId="{CC8C21DF-E0C9-433E-9680-5CEBDA0A1710}" destId="{5298EB92-86AB-4808-8937-E83203A23028}" srcOrd="1" destOrd="0" presId="urn:microsoft.com/office/officeart/2005/8/layout/vProcess5"/>
    <dgm:cxn modelId="{F1D03D2B-7FB1-4057-BC6B-30077EE52699}" type="presOf" srcId="{5B376F36-065E-4BC0-B645-393F6C47F0B5}" destId="{84648F7E-44C1-4644-9B0F-4761C0FDEEB0}" srcOrd="0" destOrd="0" presId="urn:microsoft.com/office/officeart/2005/8/layout/vProcess5"/>
    <dgm:cxn modelId="{FAAF0C3B-C380-4352-A790-FD67D6EE1D2B}" type="presOf" srcId="{BB737EFB-BE17-4C24-AAE3-95FC99501161}" destId="{FBBEF78E-31F3-4F51-B217-B84C6F3250DD}" srcOrd="1" destOrd="0" presId="urn:microsoft.com/office/officeart/2005/8/layout/vProcess5"/>
    <dgm:cxn modelId="{FE675562-4E0C-4FDE-8095-118949F62ED4}" type="presOf" srcId="{5B376F36-065E-4BC0-B645-393F6C47F0B5}" destId="{16272356-710F-454D-99E4-AE50FD2E59C7}" srcOrd="1" destOrd="0" presId="urn:microsoft.com/office/officeart/2005/8/layout/vProcess5"/>
    <dgm:cxn modelId="{15EB5E6A-6080-489B-A99B-8A25BE180E49}" type="presOf" srcId="{8BC38BA9-2900-4A90-B7EC-4F0C5FB96B86}" destId="{D6347D2E-905D-4C46-B5FD-FDC633214C4D}" srcOrd="0" destOrd="0" presId="urn:microsoft.com/office/officeart/2005/8/layout/vProcess5"/>
    <dgm:cxn modelId="{DD694282-E335-4364-8BB2-EB72217C86E9}" type="presOf" srcId="{BA09B8BA-8452-4E16-82B6-77619B0BE976}" destId="{376ACBEE-8407-429A-9F33-87C60E4DAF63}" srcOrd="0" destOrd="0" presId="urn:microsoft.com/office/officeart/2005/8/layout/vProcess5"/>
    <dgm:cxn modelId="{39F0D888-5499-4AA2-8DCC-947A48759DF3}" srcId="{13988081-CB7F-4AF0-A9C7-1E997B05CAE4}" destId="{CC8C21DF-E0C9-433E-9680-5CEBDA0A1710}" srcOrd="1" destOrd="0" parTransId="{643EA19C-8B33-4ACC-A70F-82F342FDCEAB}" sibTransId="{BA09B8BA-8452-4E16-82B6-77619B0BE976}"/>
    <dgm:cxn modelId="{26113792-FDA9-4E77-9336-1C632BBB3FBF}" type="presOf" srcId="{BB737EFB-BE17-4C24-AAE3-95FC99501161}" destId="{A830FF86-D465-4791-80B4-1930A7116888}" srcOrd="0" destOrd="0" presId="urn:microsoft.com/office/officeart/2005/8/layout/vProcess5"/>
    <dgm:cxn modelId="{DC0B7392-4136-4CAF-9B1E-975D5BEFAB5A}" srcId="{13988081-CB7F-4AF0-A9C7-1E997B05CAE4}" destId="{723ED7B1-E8AD-4408-BBFD-28E9C62F11DA}" srcOrd="2" destOrd="0" parTransId="{B0E1F9D6-1DDC-43BE-8E51-1DD1931444DA}" sibTransId="{D7AE73D2-B90A-4D42-AF6C-B2DC68B4F420}"/>
    <dgm:cxn modelId="{18D3AC93-EBAD-40E2-A993-0CCF63C346B7}" srcId="{13988081-CB7F-4AF0-A9C7-1E997B05CAE4}" destId="{8BC38BA9-2900-4A90-B7EC-4F0C5FB96B86}" srcOrd="3" destOrd="0" parTransId="{A1A54ABB-F1BF-4574-BC65-F74829F65A9A}" sibTransId="{DEBEB133-2DA7-4E4E-8B19-AB896F1FF088}"/>
    <dgm:cxn modelId="{787AF695-6963-4F9A-A4C0-67CE495A881F}" type="presOf" srcId="{723ED7B1-E8AD-4408-BBFD-28E9C62F11DA}" destId="{6FC50A26-292A-4468-A6D4-35AC1B1A760B}" srcOrd="1" destOrd="0" presId="urn:microsoft.com/office/officeart/2005/8/layout/vProcess5"/>
    <dgm:cxn modelId="{BE6A7899-75CA-478B-918A-7D129F5A804E}" type="presOf" srcId="{D7AE73D2-B90A-4D42-AF6C-B2DC68B4F420}" destId="{3E1D348A-3E86-4743-A8C5-DB7AD4F4647B}" srcOrd="0" destOrd="0" presId="urn:microsoft.com/office/officeart/2005/8/layout/vProcess5"/>
    <dgm:cxn modelId="{91EF9199-7A00-4B4B-B3CE-C9A4A5FF6611}" type="presOf" srcId="{DEBEB133-2DA7-4E4E-8B19-AB896F1FF088}" destId="{8C421E08-5057-4C78-BF4A-E66A2C3A5E6A}" srcOrd="0" destOrd="0" presId="urn:microsoft.com/office/officeart/2005/8/layout/vProcess5"/>
    <dgm:cxn modelId="{AE29D899-2C1C-4F90-A2C1-64061262B6FC}" type="presOf" srcId="{CC8C21DF-E0C9-433E-9680-5CEBDA0A1710}" destId="{EB4AC174-B288-416A-BC3A-FF393494EFC8}" srcOrd="0" destOrd="0" presId="urn:microsoft.com/office/officeart/2005/8/layout/vProcess5"/>
    <dgm:cxn modelId="{D65A61C4-21AC-4954-9AE4-B41358724AC3}" srcId="{13988081-CB7F-4AF0-A9C7-1E997B05CAE4}" destId="{BB737EFB-BE17-4C24-AAE3-95FC99501161}" srcOrd="0" destOrd="0" parTransId="{24E3F378-BE7B-412D-B233-813494CD3A40}" sibTransId="{ED74146B-BED2-4C8C-B7E4-AF01F5509F10}"/>
    <dgm:cxn modelId="{715C34D8-89D2-4BF7-88E6-D21DA689030D}" type="presOf" srcId="{ED74146B-BED2-4C8C-B7E4-AF01F5509F10}" destId="{B5882EA9-76F9-4693-B912-7FD0009A71B5}" srcOrd="0" destOrd="0" presId="urn:microsoft.com/office/officeart/2005/8/layout/vProcess5"/>
    <dgm:cxn modelId="{B5B64EEE-2D29-45D3-9E97-0C36B1DE10E7}" srcId="{13988081-CB7F-4AF0-A9C7-1E997B05CAE4}" destId="{5B376F36-065E-4BC0-B645-393F6C47F0B5}" srcOrd="4" destOrd="0" parTransId="{C5E5F3A0-704D-476D-B500-034022CC3EA5}" sibTransId="{E8D8D497-0B17-4475-8C93-8EF29FBCAFDA}"/>
    <dgm:cxn modelId="{6E93D9EE-35BB-46F9-962C-54DF5F6DE619}" type="presOf" srcId="{13988081-CB7F-4AF0-A9C7-1E997B05CAE4}" destId="{DB4E638D-CA48-4738-907A-45819F980581}" srcOrd="0" destOrd="0" presId="urn:microsoft.com/office/officeart/2005/8/layout/vProcess5"/>
    <dgm:cxn modelId="{08185AEF-BAD3-4F9A-B604-D93A3D6F3D6A}" type="presOf" srcId="{723ED7B1-E8AD-4408-BBFD-28E9C62F11DA}" destId="{1ABC34CA-A70A-4763-BE2E-9C1D516CFD49}" srcOrd="0" destOrd="0" presId="urn:microsoft.com/office/officeart/2005/8/layout/vProcess5"/>
    <dgm:cxn modelId="{C21E62D5-C7F5-4C8C-8EC5-038FB426949E}" type="presParOf" srcId="{DB4E638D-CA48-4738-907A-45819F980581}" destId="{08056149-BB53-4C98-9747-205533842512}" srcOrd="0" destOrd="0" presId="urn:microsoft.com/office/officeart/2005/8/layout/vProcess5"/>
    <dgm:cxn modelId="{1A7BE2D7-AEA8-41F9-AB7F-026721F1977D}" type="presParOf" srcId="{DB4E638D-CA48-4738-907A-45819F980581}" destId="{A830FF86-D465-4791-80B4-1930A7116888}" srcOrd="1" destOrd="0" presId="urn:microsoft.com/office/officeart/2005/8/layout/vProcess5"/>
    <dgm:cxn modelId="{44AD1A5A-A6B6-4520-9283-FAEFB6A99644}" type="presParOf" srcId="{DB4E638D-CA48-4738-907A-45819F980581}" destId="{EB4AC174-B288-416A-BC3A-FF393494EFC8}" srcOrd="2" destOrd="0" presId="urn:microsoft.com/office/officeart/2005/8/layout/vProcess5"/>
    <dgm:cxn modelId="{BDA79E65-62AB-40D2-A71D-92DD98125F5C}" type="presParOf" srcId="{DB4E638D-CA48-4738-907A-45819F980581}" destId="{1ABC34CA-A70A-4763-BE2E-9C1D516CFD49}" srcOrd="3" destOrd="0" presId="urn:microsoft.com/office/officeart/2005/8/layout/vProcess5"/>
    <dgm:cxn modelId="{F0931C65-792F-469E-9323-08579E775B32}" type="presParOf" srcId="{DB4E638D-CA48-4738-907A-45819F980581}" destId="{D6347D2E-905D-4C46-B5FD-FDC633214C4D}" srcOrd="4" destOrd="0" presId="urn:microsoft.com/office/officeart/2005/8/layout/vProcess5"/>
    <dgm:cxn modelId="{C4418A61-6794-46B9-AE94-5930A2780E5D}" type="presParOf" srcId="{DB4E638D-CA48-4738-907A-45819F980581}" destId="{84648F7E-44C1-4644-9B0F-4761C0FDEEB0}" srcOrd="5" destOrd="0" presId="urn:microsoft.com/office/officeart/2005/8/layout/vProcess5"/>
    <dgm:cxn modelId="{25AA9C11-2351-48C8-9D18-247FFC5B74B6}" type="presParOf" srcId="{DB4E638D-CA48-4738-907A-45819F980581}" destId="{B5882EA9-76F9-4693-B912-7FD0009A71B5}" srcOrd="6" destOrd="0" presId="urn:microsoft.com/office/officeart/2005/8/layout/vProcess5"/>
    <dgm:cxn modelId="{84978FC5-CDC0-49EC-A86A-307439EB200E}" type="presParOf" srcId="{DB4E638D-CA48-4738-907A-45819F980581}" destId="{376ACBEE-8407-429A-9F33-87C60E4DAF63}" srcOrd="7" destOrd="0" presId="urn:microsoft.com/office/officeart/2005/8/layout/vProcess5"/>
    <dgm:cxn modelId="{91500DCC-ED7F-43DF-A767-277F783FB3DE}" type="presParOf" srcId="{DB4E638D-CA48-4738-907A-45819F980581}" destId="{3E1D348A-3E86-4743-A8C5-DB7AD4F4647B}" srcOrd="8" destOrd="0" presId="urn:microsoft.com/office/officeart/2005/8/layout/vProcess5"/>
    <dgm:cxn modelId="{A1051F27-5CCB-416F-B6F3-306DF073495F}" type="presParOf" srcId="{DB4E638D-CA48-4738-907A-45819F980581}" destId="{8C421E08-5057-4C78-BF4A-E66A2C3A5E6A}" srcOrd="9" destOrd="0" presId="urn:microsoft.com/office/officeart/2005/8/layout/vProcess5"/>
    <dgm:cxn modelId="{E2EFAD0C-DF18-462C-9640-73FAE709A931}" type="presParOf" srcId="{DB4E638D-CA48-4738-907A-45819F980581}" destId="{FBBEF78E-31F3-4F51-B217-B84C6F3250DD}" srcOrd="10" destOrd="0" presId="urn:microsoft.com/office/officeart/2005/8/layout/vProcess5"/>
    <dgm:cxn modelId="{F63D9E82-BABD-4143-9542-060C3EE1F78F}" type="presParOf" srcId="{DB4E638D-CA48-4738-907A-45819F980581}" destId="{5298EB92-86AB-4808-8937-E83203A23028}" srcOrd="11" destOrd="0" presId="urn:microsoft.com/office/officeart/2005/8/layout/vProcess5"/>
    <dgm:cxn modelId="{21C8A345-E1B4-444D-A1E7-DD378C646005}" type="presParOf" srcId="{DB4E638D-CA48-4738-907A-45819F980581}" destId="{6FC50A26-292A-4468-A6D4-35AC1B1A760B}" srcOrd="12" destOrd="0" presId="urn:microsoft.com/office/officeart/2005/8/layout/vProcess5"/>
    <dgm:cxn modelId="{48C07F91-8D7F-44F7-B4DC-F7E527B2FEA4}" type="presParOf" srcId="{DB4E638D-CA48-4738-907A-45819F980581}" destId="{9CD3E99D-BBD0-4FC8-8445-04DDBBEE7D70}" srcOrd="13" destOrd="0" presId="urn:microsoft.com/office/officeart/2005/8/layout/vProcess5"/>
    <dgm:cxn modelId="{2BF3A82B-EBDE-408A-95DB-1F4869700D09}" type="presParOf" srcId="{DB4E638D-CA48-4738-907A-45819F980581}" destId="{16272356-710F-454D-99E4-AE50FD2E59C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B44BC1-4C44-4CA3-9EB8-024F1D11EDE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37EC5358-FDCA-4EA8-B396-90FBAA372B30}">
      <dgm:prSet custT="1"/>
      <dgm:spPr/>
      <dgm:t>
        <a:bodyPr/>
        <a:lstStyle/>
        <a:p>
          <a:r>
            <a:rPr lang="en-US" sz="4000" b="1" dirty="0"/>
            <a:t>Redundancy and shared nothing Architecture:</a:t>
          </a:r>
          <a:endParaRPr lang="en-US" sz="4000" dirty="0"/>
        </a:p>
      </dgm:t>
    </dgm:pt>
    <dgm:pt modelId="{0D4DD73F-9770-45F4-AB37-AF6336F0804E}" type="parTrans" cxnId="{77BF796E-32F4-4225-A874-247C77958B2E}">
      <dgm:prSet/>
      <dgm:spPr/>
      <dgm:t>
        <a:bodyPr/>
        <a:lstStyle/>
        <a:p>
          <a:endParaRPr lang="en-US" sz="2400"/>
        </a:p>
      </dgm:t>
    </dgm:pt>
    <dgm:pt modelId="{94C6CB72-F688-4303-B5A3-ADC56AF0FE0C}" type="sibTrans" cxnId="{77BF796E-32F4-4225-A874-247C77958B2E}">
      <dgm:prSet/>
      <dgm:spPr/>
      <dgm:t>
        <a:bodyPr/>
        <a:lstStyle/>
        <a:p>
          <a:endParaRPr lang="en-US" sz="2400"/>
        </a:p>
      </dgm:t>
    </dgm:pt>
    <dgm:pt modelId="{8FC9458C-56B8-4DC0-AAD9-116DB5BEE08C}">
      <dgm:prSet custT="1"/>
      <dgm:spPr/>
      <dgm:t>
        <a:bodyPr/>
        <a:lstStyle/>
        <a:p>
          <a:r>
            <a:rPr lang="en-US" sz="2400"/>
            <a:t>Applications with multiple running dynos will be more redundant against failure. </a:t>
          </a:r>
        </a:p>
      </dgm:t>
    </dgm:pt>
    <dgm:pt modelId="{7111E430-F1F9-4A04-B833-13F2048FCFC3}" type="parTrans" cxnId="{C785E51A-9E9B-40B8-9FF6-3409A80ADB1A}">
      <dgm:prSet/>
      <dgm:spPr/>
      <dgm:t>
        <a:bodyPr/>
        <a:lstStyle/>
        <a:p>
          <a:endParaRPr lang="en-US" sz="2400"/>
        </a:p>
      </dgm:t>
    </dgm:pt>
    <dgm:pt modelId="{FB556F65-69B5-451A-8596-78C68493415C}" type="sibTrans" cxnId="{C785E51A-9E9B-40B8-9FF6-3409A80ADB1A}">
      <dgm:prSet/>
      <dgm:spPr/>
      <dgm:t>
        <a:bodyPr/>
        <a:lstStyle/>
        <a:p>
          <a:endParaRPr lang="en-US" sz="2400"/>
        </a:p>
      </dgm:t>
    </dgm:pt>
    <dgm:pt modelId="{C1586937-6B05-411D-80CE-6FC9659BCD54}">
      <dgm:prSet custT="1"/>
      <dgm:spPr/>
      <dgm:t>
        <a:bodyPr/>
        <a:lstStyle/>
        <a:p>
          <a:r>
            <a:rPr lang="en-US" sz="2400"/>
            <a:t>If some dynos are lost, the application can continue to process requests while the missing dynos are replaced. </a:t>
          </a:r>
        </a:p>
      </dgm:t>
    </dgm:pt>
    <dgm:pt modelId="{8CAAE9E9-61BD-4F29-97D0-59759C169AB7}" type="parTrans" cxnId="{F9105B62-9984-4F43-A165-0B750533FE73}">
      <dgm:prSet/>
      <dgm:spPr/>
      <dgm:t>
        <a:bodyPr/>
        <a:lstStyle/>
        <a:p>
          <a:endParaRPr lang="en-US" sz="2400"/>
        </a:p>
      </dgm:t>
    </dgm:pt>
    <dgm:pt modelId="{FDD5ADBE-3E53-4E21-B731-715DCFDC206F}" type="sibTrans" cxnId="{F9105B62-9984-4F43-A165-0B750533FE73}">
      <dgm:prSet/>
      <dgm:spPr/>
      <dgm:t>
        <a:bodyPr/>
        <a:lstStyle/>
        <a:p>
          <a:endParaRPr lang="en-US" sz="2400"/>
        </a:p>
      </dgm:t>
    </dgm:pt>
    <dgm:pt modelId="{5DFD4585-DD1B-4222-89AB-D0BF2F5ADC15}">
      <dgm:prSet custT="1"/>
      <dgm:spPr/>
      <dgm:t>
        <a:bodyPr/>
        <a:lstStyle/>
        <a:p>
          <a:r>
            <a:rPr lang="en-US" sz="2400"/>
            <a:t>Typically, lost dynos restart promptly, but in the case of a catastrophic failure, it can take more time. </a:t>
          </a:r>
        </a:p>
      </dgm:t>
    </dgm:pt>
    <dgm:pt modelId="{567E476F-C1B6-4471-802B-7EA03E7E3386}" type="parTrans" cxnId="{EE67028F-31CF-47C4-9B74-E85518FF52F4}">
      <dgm:prSet/>
      <dgm:spPr/>
      <dgm:t>
        <a:bodyPr/>
        <a:lstStyle/>
        <a:p>
          <a:endParaRPr lang="en-US" sz="2400"/>
        </a:p>
      </dgm:t>
    </dgm:pt>
    <dgm:pt modelId="{3CBDA9AC-541A-478E-AEA8-C2A9CD4FC48B}" type="sibTrans" cxnId="{EE67028F-31CF-47C4-9B74-E85518FF52F4}">
      <dgm:prSet/>
      <dgm:spPr/>
      <dgm:t>
        <a:bodyPr/>
        <a:lstStyle/>
        <a:p>
          <a:endParaRPr lang="en-US" sz="2400"/>
        </a:p>
      </dgm:t>
    </dgm:pt>
    <dgm:pt modelId="{4CCC8FAB-2ACA-491B-AAF0-096E1C2508C0}">
      <dgm:prSet custT="1"/>
      <dgm:spPr/>
      <dgm:t>
        <a:bodyPr/>
        <a:lstStyle/>
        <a:p>
          <a:r>
            <a:rPr lang="en-US" sz="2400"/>
            <a:t>Multiple dynos are also more likely to run on different physical infrastructure (for example, separate AWS Availability Zones), further increasing redundancy.</a:t>
          </a:r>
        </a:p>
      </dgm:t>
    </dgm:pt>
    <dgm:pt modelId="{3563D1A0-BD5A-45E5-8F88-31F59995B049}" type="parTrans" cxnId="{E8FFC10A-9E94-4195-81B8-D9147322D080}">
      <dgm:prSet/>
      <dgm:spPr/>
      <dgm:t>
        <a:bodyPr/>
        <a:lstStyle/>
        <a:p>
          <a:endParaRPr lang="en-US" sz="2400"/>
        </a:p>
      </dgm:t>
    </dgm:pt>
    <dgm:pt modelId="{5790C83E-8E2E-4F36-8293-429CD0BB91A4}" type="sibTrans" cxnId="{E8FFC10A-9E94-4195-81B8-D9147322D080}">
      <dgm:prSet/>
      <dgm:spPr/>
      <dgm:t>
        <a:bodyPr/>
        <a:lstStyle/>
        <a:p>
          <a:endParaRPr lang="en-US" sz="2400"/>
        </a:p>
      </dgm:t>
    </dgm:pt>
    <dgm:pt modelId="{092EF02D-87D0-4D4F-9A1A-0255827BB172}" type="pres">
      <dgm:prSet presAssocID="{89B44BC1-4C44-4CA3-9EB8-024F1D11EDE5}" presName="root" presStyleCnt="0">
        <dgm:presLayoutVars>
          <dgm:dir/>
          <dgm:resizeHandles val="exact"/>
        </dgm:presLayoutVars>
      </dgm:prSet>
      <dgm:spPr/>
    </dgm:pt>
    <dgm:pt modelId="{D82E2CE2-B000-4BCE-8592-BCC39BA708A2}" type="pres">
      <dgm:prSet presAssocID="{37EC5358-FDCA-4EA8-B396-90FBAA372B30}" presName="compNode" presStyleCnt="0"/>
      <dgm:spPr/>
    </dgm:pt>
    <dgm:pt modelId="{10C46BA0-E058-4758-AD9C-A34FB9FD82BC}" type="pres">
      <dgm:prSet presAssocID="{37EC5358-FDCA-4EA8-B396-90FBAA372B30}" presName="bgRect" presStyleLbl="bgShp" presStyleIdx="0" presStyleCnt="5"/>
      <dgm:spPr/>
    </dgm:pt>
    <dgm:pt modelId="{049A9B29-B540-48BB-83ED-167510020138}" type="pres">
      <dgm:prSet presAssocID="{37EC5358-FDCA-4EA8-B396-90FBAA372B3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51535A0-1C1F-4487-B410-B2DE329980DA}" type="pres">
      <dgm:prSet presAssocID="{37EC5358-FDCA-4EA8-B396-90FBAA372B30}" presName="spaceRect" presStyleCnt="0"/>
      <dgm:spPr/>
    </dgm:pt>
    <dgm:pt modelId="{94EA6237-9306-4685-9868-45AB9EC8FE05}" type="pres">
      <dgm:prSet presAssocID="{37EC5358-FDCA-4EA8-B396-90FBAA372B30}" presName="parTx" presStyleLbl="revTx" presStyleIdx="0" presStyleCnt="5">
        <dgm:presLayoutVars>
          <dgm:chMax val="0"/>
          <dgm:chPref val="0"/>
        </dgm:presLayoutVars>
      </dgm:prSet>
      <dgm:spPr/>
    </dgm:pt>
    <dgm:pt modelId="{158EB907-D853-4E71-93F8-47CAD23888BE}" type="pres">
      <dgm:prSet presAssocID="{94C6CB72-F688-4303-B5A3-ADC56AF0FE0C}" presName="sibTrans" presStyleCnt="0"/>
      <dgm:spPr/>
    </dgm:pt>
    <dgm:pt modelId="{182A8E19-FBA4-4338-996B-72D0404441CE}" type="pres">
      <dgm:prSet presAssocID="{8FC9458C-56B8-4DC0-AAD9-116DB5BEE08C}" presName="compNode" presStyleCnt="0"/>
      <dgm:spPr/>
    </dgm:pt>
    <dgm:pt modelId="{2231C3DF-6324-4F86-8E2B-1688C15833F2}" type="pres">
      <dgm:prSet presAssocID="{8FC9458C-56B8-4DC0-AAD9-116DB5BEE08C}" presName="bgRect" presStyleLbl="bgShp" presStyleIdx="1" presStyleCnt="5"/>
      <dgm:spPr/>
    </dgm:pt>
    <dgm:pt modelId="{90CC3205-EC83-4ED9-A8B7-C0FD3646EF30}" type="pres">
      <dgm:prSet presAssocID="{8FC9458C-56B8-4DC0-AAD9-116DB5BEE08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AC6AB28-EB81-4930-8A81-0CAD4DB84394}" type="pres">
      <dgm:prSet presAssocID="{8FC9458C-56B8-4DC0-AAD9-116DB5BEE08C}" presName="spaceRect" presStyleCnt="0"/>
      <dgm:spPr/>
    </dgm:pt>
    <dgm:pt modelId="{82EF6227-87A7-4F81-BC25-68EF0A56FA1B}" type="pres">
      <dgm:prSet presAssocID="{8FC9458C-56B8-4DC0-AAD9-116DB5BEE08C}" presName="parTx" presStyleLbl="revTx" presStyleIdx="1" presStyleCnt="5">
        <dgm:presLayoutVars>
          <dgm:chMax val="0"/>
          <dgm:chPref val="0"/>
        </dgm:presLayoutVars>
      </dgm:prSet>
      <dgm:spPr/>
    </dgm:pt>
    <dgm:pt modelId="{46E131D9-4AB3-4E5E-A06E-1F47D8531E3C}" type="pres">
      <dgm:prSet presAssocID="{FB556F65-69B5-451A-8596-78C68493415C}" presName="sibTrans" presStyleCnt="0"/>
      <dgm:spPr/>
    </dgm:pt>
    <dgm:pt modelId="{F7EF3BB8-A57C-487C-B0E2-2DD12007C8EE}" type="pres">
      <dgm:prSet presAssocID="{C1586937-6B05-411D-80CE-6FC9659BCD54}" presName="compNode" presStyleCnt="0"/>
      <dgm:spPr/>
    </dgm:pt>
    <dgm:pt modelId="{FFB52199-F2A4-4E08-9469-EE412B917A7E}" type="pres">
      <dgm:prSet presAssocID="{C1586937-6B05-411D-80CE-6FC9659BCD54}" presName="bgRect" presStyleLbl="bgShp" presStyleIdx="2" presStyleCnt="5"/>
      <dgm:spPr/>
    </dgm:pt>
    <dgm:pt modelId="{2BC9B31C-5D66-438C-8015-5192F22E210D}" type="pres">
      <dgm:prSet presAssocID="{C1586937-6B05-411D-80CE-6FC9659BCD5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A4424723-D870-4034-B9A8-DF12C5534B5D}" type="pres">
      <dgm:prSet presAssocID="{C1586937-6B05-411D-80CE-6FC9659BCD54}" presName="spaceRect" presStyleCnt="0"/>
      <dgm:spPr/>
    </dgm:pt>
    <dgm:pt modelId="{003712A6-EE95-405E-B9D8-BF5B4F7D9D5A}" type="pres">
      <dgm:prSet presAssocID="{C1586937-6B05-411D-80CE-6FC9659BCD54}" presName="parTx" presStyleLbl="revTx" presStyleIdx="2" presStyleCnt="5">
        <dgm:presLayoutVars>
          <dgm:chMax val="0"/>
          <dgm:chPref val="0"/>
        </dgm:presLayoutVars>
      </dgm:prSet>
      <dgm:spPr/>
    </dgm:pt>
    <dgm:pt modelId="{9DB68ECD-437A-46E0-8ED4-A2FEB171FDEF}" type="pres">
      <dgm:prSet presAssocID="{FDD5ADBE-3E53-4E21-B731-715DCFDC206F}" presName="sibTrans" presStyleCnt="0"/>
      <dgm:spPr/>
    </dgm:pt>
    <dgm:pt modelId="{ACAF0C12-7AC9-45C2-8E29-EBC636C650AB}" type="pres">
      <dgm:prSet presAssocID="{5DFD4585-DD1B-4222-89AB-D0BF2F5ADC15}" presName="compNode" presStyleCnt="0"/>
      <dgm:spPr/>
    </dgm:pt>
    <dgm:pt modelId="{08898ABC-5C6E-4861-B6D7-89CB458B5387}" type="pres">
      <dgm:prSet presAssocID="{5DFD4585-DD1B-4222-89AB-D0BF2F5ADC15}" presName="bgRect" presStyleLbl="bgShp" presStyleIdx="3" presStyleCnt="5"/>
      <dgm:spPr/>
    </dgm:pt>
    <dgm:pt modelId="{8CF1E3F9-37ED-403B-BF79-6FCE3790B96E}" type="pres">
      <dgm:prSet presAssocID="{5DFD4585-DD1B-4222-89AB-D0BF2F5ADC1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B374ABAC-ADDC-40FC-8314-7541C8EBA3EF}" type="pres">
      <dgm:prSet presAssocID="{5DFD4585-DD1B-4222-89AB-D0BF2F5ADC15}" presName="spaceRect" presStyleCnt="0"/>
      <dgm:spPr/>
    </dgm:pt>
    <dgm:pt modelId="{27E7404C-ECF5-4399-91E1-3CF45F3CABD0}" type="pres">
      <dgm:prSet presAssocID="{5DFD4585-DD1B-4222-89AB-D0BF2F5ADC15}" presName="parTx" presStyleLbl="revTx" presStyleIdx="3" presStyleCnt="5">
        <dgm:presLayoutVars>
          <dgm:chMax val="0"/>
          <dgm:chPref val="0"/>
        </dgm:presLayoutVars>
      </dgm:prSet>
      <dgm:spPr/>
    </dgm:pt>
    <dgm:pt modelId="{A036A342-47A9-46DC-9A09-4B026E482C4E}" type="pres">
      <dgm:prSet presAssocID="{3CBDA9AC-541A-478E-AEA8-C2A9CD4FC48B}" presName="sibTrans" presStyleCnt="0"/>
      <dgm:spPr/>
    </dgm:pt>
    <dgm:pt modelId="{03F75575-F51E-4A10-B2FD-0F9ED87EA622}" type="pres">
      <dgm:prSet presAssocID="{4CCC8FAB-2ACA-491B-AAF0-096E1C2508C0}" presName="compNode" presStyleCnt="0"/>
      <dgm:spPr/>
    </dgm:pt>
    <dgm:pt modelId="{2F40D1A2-7F5D-4D3A-8BB9-0E656B6238C9}" type="pres">
      <dgm:prSet presAssocID="{4CCC8FAB-2ACA-491B-AAF0-096E1C2508C0}" presName="bgRect" presStyleLbl="bgShp" presStyleIdx="4" presStyleCnt="5"/>
      <dgm:spPr/>
    </dgm:pt>
    <dgm:pt modelId="{B16D49E6-735C-4704-AA87-F3F0DB3C43D1}" type="pres">
      <dgm:prSet presAssocID="{4CCC8FAB-2ACA-491B-AAF0-096E1C2508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DF80E8CF-1806-4D6B-8BB6-0CA2210ED038}" type="pres">
      <dgm:prSet presAssocID="{4CCC8FAB-2ACA-491B-AAF0-096E1C2508C0}" presName="spaceRect" presStyleCnt="0"/>
      <dgm:spPr/>
    </dgm:pt>
    <dgm:pt modelId="{6D9A3F72-F626-4C2F-80FE-B6A6D4F4013F}" type="pres">
      <dgm:prSet presAssocID="{4CCC8FAB-2ACA-491B-AAF0-096E1C2508C0}" presName="parTx" presStyleLbl="revTx" presStyleIdx="4" presStyleCnt="5">
        <dgm:presLayoutVars>
          <dgm:chMax val="0"/>
          <dgm:chPref val="0"/>
        </dgm:presLayoutVars>
      </dgm:prSet>
      <dgm:spPr/>
    </dgm:pt>
  </dgm:ptLst>
  <dgm:cxnLst>
    <dgm:cxn modelId="{1D2B6108-EDB6-4C4F-ACAD-D8DA2F1268F0}" type="presOf" srcId="{37EC5358-FDCA-4EA8-B396-90FBAA372B30}" destId="{94EA6237-9306-4685-9868-45AB9EC8FE05}" srcOrd="0" destOrd="0" presId="urn:microsoft.com/office/officeart/2018/2/layout/IconVerticalSolidList"/>
    <dgm:cxn modelId="{E8FFC10A-9E94-4195-81B8-D9147322D080}" srcId="{89B44BC1-4C44-4CA3-9EB8-024F1D11EDE5}" destId="{4CCC8FAB-2ACA-491B-AAF0-096E1C2508C0}" srcOrd="4" destOrd="0" parTransId="{3563D1A0-BD5A-45E5-8F88-31F59995B049}" sibTransId="{5790C83E-8E2E-4F36-8293-429CD0BB91A4}"/>
    <dgm:cxn modelId="{C785E51A-9E9B-40B8-9FF6-3409A80ADB1A}" srcId="{89B44BC1-4C44-4CA3-9EB8-024F1D11EDE5}" destId="{8FC9458C-56B8-4DC0-AAD9-116DB5BEE08C}" srcOrd="1" destOrd="0" parTransId="{7111E430-F1F9-4A04-B833-13F2048FCFC3}" sibTransId="{FB556F65-69B5-451A-8596-78C68493415C}"/>
    <dgm:cxn modelId="{6C5DF735-D3A7-41C6-91B7-B0B5DF126009}" type="presOf" srcId="{5DFD4585-DD1B-4222-89AB-D0BF2F5ADC15}" destId="{27E7404C-ECF5-4399-91E1-3CF45F3CABD0}" srcOrd="0" destOrd="0" presId="urn:microsoft.com/office/officeart/2018/2/layout/IconVerticalSolidList"/>
    <dgm:cxn modelId="{F9105B62-9984-4F43-A165-0B750533FE73}" srcId="{89B44BC1-4C44-4CA3-9EB8-024F1D11EDE5}" destId="{C1586937-6B05-411D-80CE-6FC9659BCD54}" srcOrd="2" destOrd="0" parTransId="{8CAAE9E9-61BD-4F29-97D0-59759C169AB7}" sibTransId="{FDD5ADBE-3E53-4E21-B731-715DCFDC206F}"/>
    <dgm:cxn modelId="{77BF796E-32F4-4225-A874-247C77958B2E}" srcId="{89B44BC1-4C44-4CA3-9EB8-024F1D11EDE5}" destId="{37EC5358-FDCA-4EA8-B396-90FBAA372B30}" srcOrd="0" destOrd="0" parTransId="{0D4DD73F-9770-45F4-AB37-AF6336F0804E}" sibTransId="{94C6CB72-F688-4303-B5A3-ADC56AF0FE0C}"/>
    <dgm:cxn modelId="{6F902B77-837D-4B38-9185-2161B11F44B8}" type="presOf" srcId="{4CCC8FAB-2ACA-491B-AAF0-096E1C2508C0}" destId="{6D9A3F72-F626-4C2F-80FE-B6A6D4F4013F}" srcOrd="0" destOrd="0" presId="urn:microsoft.com/office/officeart/2018/2/layout/IconVerticalSolidList"/>
    <dgm:cxn modelId="{EE67028F-31CF-47C4-9B74-E85518FF52F4}" srcId="{89B44BC1-4C44-4CA3-9EB8-024F1D11EDE5}" destId="{5DFD4585-DD1B-4222-89AB-D0BF2F5ADC15}" srcOrd="3" destOrd="0" parTransId="{567E476F-C1B6-4471-802B-7EA03E7E3386}" sibTransId="{3CBDA9AC-541A-478E-AEA8-C2A9CD4FC48B}"/>
    <dgm:cxn modelId="{D440F6AF-33B1-44C3-8990-162F158F9955}" type="presOf" srcId="{89B44BC1-4C44-4CA3-9EB8-024F1D11EDE5}" destId="{092EF02D-87D0-4D4F-9A1A-0255827BB172}" srcOrd="0" destOrd="0" presId="urn:microsoft.com/office/officeart/2018/2/layout/IconVerticalSolidList"/>
    <dgm:cxn modelId="{2546DEDF-2D2B-4983-A29A-8129CAAD3EAC}" type="presOf" srcId="{C1586937-6B05-411D-80CE-6FC9659BCD54}" destId="{003712A6-EE95-405E-B9D8-BF5B4F7D9D5A}" srcOrd="0" destOrd="0" presId="urn:microsoft.com/office/officeart/2018/2/layout/IconVerticalSolidList"/>
    <dgm:cxn modelId="{5EF44AE7-D670-4E9B-AD70-956062CBE031}" type="presOf" srcId="{8FC9458C-56B8-4DC0-AAD9-116DB5BEE08C}" destId="{82EF6227-87A7-4F81-BC25-68EF0A56FA1B}" srcOrd="0" destOrd="0" presId="urn:microsoft.com/office/officeart/2018/2/layout/IconVerticalSolidList"/>
    <dgm:cxn modelId="{F672C5D2-F4C2-49C5-84F7-07360FC036AC}" type="presParOf" srcId="{092EF02D-87D0-4D4F-9A1A-0255827BB172}" destId="{D82E2CE2-B000-4BCE-8592-BCC39BA708A2}" srcOrd="0" destOrd="0" presId="urn:microsoft.com/office/officeart/2018/2/layout/IconVerticalSolidList"/>
    <dgm:cxn modelId="{10B465A3-60AC-434E-AFF8-14A871789FF2}" type="presParOf" srcId="{D82E2CE2-B000-4BCE-8592-BCC39BA708A2}" destId="{10C46BA0-E058-4758-AD9C-A34FB9FD82BC}" srcOrd="0" destOrd="0" presId="urn:microsoft.com/office/officeart/2018/2/layout/IconVerticalSolidList"/>
    <dgm:cxn modelId="{28F681D7-D059-407E-8349-EDF2B2B6BCE8}" type="presParOf" srcId="{D82E2CE2-B000-4BCE-8592-BCC39BA708A2}" destId="{049A9B29-B540-48BB-83ED-167510020138}" srcOrd="1" destOrd="0" presId="urn:microsoft.com/office/officeart/2018/2/layout/IconVerticalSolidList"/>
    <dgm:cxn modelId="{2389E655-80BC-45C9-A342-F2F2E53F03DE}" type="presParOf" srcId="{D82E2CE2-B000-4BCE-8592-BCC39BA708A2}" destId="{151535A0-1C1F-4487-B410-B2DE329980DA}" srcOrd="2" destOrd="0" presId="urn:microsoft.com/office/officeart/2018/2/layout/IconVerticalSolidList"/>
    <dgm:cxn modelId="{978D0C61-B716-4367-A123-4581DCF76A02}" type="presParOf" srcId="{D82E2CE2-B000-4BCE-8592-BCC39BA708A2}" destId="{94EA6237-9306-4685-9868-45AB9EC8FE05}" srcOrd="3" destOrd="0" presId="urn:microsoft.com/office/officeart/2018/2/layout/IconVerticalSolidList"/>
    <dgm:cxn modelId="{75ABFFA4-A671-423D-936A-D8FF676114C8}" type="presParOf" srcId="{092EF02D-87D0-4D4F-9A1A-0255827BB172}" destId="{158EB907-D853-4E71-93F8-47CAD23888BE}" srcOrd="1" destOrd="0" presId="urn:microsoft.com/office/officeart/2018/2/layout/IconVerticalSolidList"/>
    <dgm:cxn modelId="{AABB51CA-61A5-4C44-9A0F-1092CD46C1CE}" type="presParOf" srcId="{092EF02D-87D0-4D4F-9A1A-0255827BB172}" destId="{182A8E19-FBA4-4338-996B-72D0404441CE}" srcOrd="2" destOrd="0" presId="urn:microsoft.com/office/officeart/2018/2/layout/IconVerticalSolidList"/>
    <dgm:cxn modelId="{DE1A7D4F-A811-415B-8DFF-B4F5242F6793}" type="presParOf" srcId="{182A8E19-FBA4-4338-996B-72D0404441CE}" destId="{2231C3DF-6324-4F86-8E2B-1688C15833F2}" srcOrd="0" destOrd="0" presId="urn:microsoft.com/office/officeart/2018/2/layout/IconVerticalSolidList"/>
    <dgm:cxn modelId="{51AED448-2DA4-47BF-A620-47DE00656EBA}" type="presParOf" srcId="{182A8E19-FBA4-4338-996B-72D0404441CE}" destId="{90CC3205-EC83-4ED9-A8B7-C0FD3646EF30}" srcOrd="1" destOrd="0" presId="urn:microsoft.com/office/officeart/2018/2/layout/IconVerticalSolidList"/>
    <dgm:cxn modelId="{9C3E2DAC-F475-4DC1-9B9D-B0A50579AC18}" type="presParOf" srcId="{182A8E19-FBA4-4338-996B-72D0404441CE}" destId="{9AC6AB28-EB81-4930-8A81-0CAD4DB84394}" srcOrd="2" destOrd="0" presId="urn:microsoft.com/office/officeart/2018/2/layout/IconVerticalSolidList"/>
    <dgm:cxn modelId="{7B5A3E7B-457E-4CCA-AB5A-6A8208839E5B}" type="presParOf" srcId="{182A8E19-FBA4-4338-996B-72D0404441CE}" destId="{82EF6227-87A7-4F81-BC25-68EF0A56FA1B}" srcOrd="3" destOrd="0" presId="urn:microsoft.com/office/officeart/2018/2/layout/IconVerticalSolidList"/>
    <dgm:cxn modelId="{42550072-C719-4146-834C-0D7F8A1D681A}" type="presParOf" srcId="{092EF02D-87D0-4D4F-9A1A-0255827BB172}" destId="{46E131D9-4AB3-4E5E-A06E-1F47D8531E3C}" srcOrd="3" destOrd="0" presId="urn:microsoft.com/office/officeart/2018/2/layout/IconVerticalSolidList"/>
    <dgm:cxn modelId="{9E773800-EBCB-498B-B202-C0F1915E0B9B}" type="presParOf" srcId="{092EF02D-87D0-4D4F-9A1A-0255827BB172}" destId="{F7EF3BB8-A57C-487C-B0E2-2DD12007C8EE}" srcOrd="4" destOrd="0" presId="urn:microsoft.com/office/officeart/2018/2/layout/IconVerticalSolidList"/>
    <dgm:cxn modelId="{59780A96-7B29-4A40-9555-AFA9733A644E}" type="presParOf" srcId="{F7EF3BB8-A57C-487C-B0E2-2DD12007C8EE}" destId="{FFB52199-F2A4-4E08-9469-EE412B917A7E}" srcOrd="0" destOrd="0" presId="urn:microsoft.com/office/officeart/2018/2/layout/IconVerticalSolidList"/>
    <dgm:cxn modelId="{8A06E2EE-5FF7-44BF-B8AB-4FB287526A28}" type="presParOf" srcId="{F7EF3BB8-A57C-487C-B0E2-2DD12007C8EE}" destId="{2BC9B31C-5D66-438C-8015-5192F22E210D}" srcOrd="1" destOrd="0" presId="urn:microsoft.com/office/officeart/2018/2/layout/IconVerticalSolidList"/>
    <dgm:cxn modelId="{3FFCAA9D-9DA9-480B-8895-22513D745655}" type="presParOf" srcId="{F7EF3BB8-A57C-487C-B0E2-2DD12007C8EE}" destId="{A4424723-D870-4034-B9A8-DF12C5534B5D}" srcOrd="2" destOrd="0" presId="urn:microsoft.com/office/officeart/2018/2/layout/IconVerticalSolidList"/>
    <dgm:cxn modelId="{F89F69D4-5DC4-4693-A2D2-0D74C44EE445}" type="presParOf" srcId="{F7EF3BB8-A57C-487C-B0E2-2DD12007C8EE}" destId="{003712A6-EE95-405E-B9D8-BF5B4F7D9D5A}" srcOrd="3" destOrd="0" presId="urn:microsoft.com/office/officeart/2018/2/layout/IconVerticalSolidList"/>
    <dgm:cxn modelId="{C58E8076-E845-4DD0-8054-C5BA4A0E9E1B}" type="presParOf" srcId="{092EF02D-87D0-4D4F-9A1A-0255827BB172}" destId="{9DB68ECD-437A-46E0-8ED4-A2FEB171FDEF}" srcOrd="5" destOrd="0" presId="urn:microsoft.com/office/officeart/2018/2/layout/IconVerticalSolidList"/>
    <dgm:cxn modelId="{C586836D-A0AE-4CF3-8DD5-CB5EF4338AA5}" type="presParOf" srcId="{092EF02D-87D0-4D4F-9A1A-0255827BB172}" destId="{ACAF0C12-7AC9-45C2-8E29-EBC636C650AB}" srcOrd="6" destOrd="0" presId="urn:microsoft.com/office/officeart/2018/2/layout/IconVerticalSolidList"/>
    <dgm:cxn modelId="{B96031D7-CC72-404F-B6BC-35B9FBB7F541}" type="presParOf" srcId="{ACAF0C12-7AC9-45C2-8E29-EBC636C650AB}" destId="{08898ABC-5C6E-4861-B6D7-89CB458B5387}" srcOrd="0" destOrd="0" presId="urn:microsoft.com/office/officeart/2018/2/layout/IconVerticalSolidList"/>
    <dgm:cxn modelId="{1A38D25D-80AE-4FA3-80F8-4367232DBA44}" type="presParOf" srcId="{ACAF0C12-7AC9-45C2-8E29-EBC636C650AB}" destId="{8CF1E3F9-37ED-403B-BF79-6FCE3790B96E}" srcOrd="1" destOrd="0" presId="urn:microsoft.com/office/officeart/2018/2/layout/IconVerticalSolidList"/>
    <dgm:cxn modelId="{93331EEA-AE81-4197-99F8-9F4224B76492}" type="presParOf" srcId="{ACAF0C12-7AC9-45C2-8E29-EBC636C650AB}" destId="{B374ABAC-ADDC-40FC-8314-7541C8EBA3EF}" srcOrd="2" destOrd="0" presId="urn:microsoft.com/office/officeart/2018/2/layout/IconVerticalSolidList"/>
    <dgm:cxn modelId="{38EF80B0-F002-4980-BBC3-2074DECD4E20}" type="presParOf" srcId="{ACAF0C12-7AC9-45C2-8E29-EBC636C650AB}" destId="{27E7404C-ECF5-4399-91E1-3CF45F3CABD0}" srcOrd="3" destOrd="0" presId="urn:microsoft.com/office/officeart/2018/2/layout/IconVerticalSolidList"/>
    <dgm:cxn modelId="{37740078-8E4F-46C4-A4AA-BE7A48F0220B}" type="presParOf" srcId="{092EF02D-87D0-4D4F-9A1A-0255827BB172}" destId="{A036A342-47A9-46DC-9A09-4B026E482C4E}" srcOrd="7" destOrd="0" presId="urn:microsoft.com/office/officeart/2018/2/layout/IconVerticalSolidList"/>
    <dgm:cxn modelId="{FEF74670-3373-4412-B4F9-569E1C846E5C}" type="presParOf" srcId="{092EF02D-87D0-4D4F-9A1A-0255827BB172}" destId="{03F75575-F51E-4A10-B2FD-0F9ED87EA622}" srcOrd="8" destOrd="0" presId="urn:microsoft.com/office/officeart/2018/2/layout/IconVerticalSolidList"/>
    <dgm:cxn modelId="{9EB89BA9-EDCD-41CD-81B4-85CC2C701802}" type="presParOf" srcId="{03F75575-F51E-4A10-B2FD-0F9ED87EA622}" destId="{2F40D1A2-7F5D-4D3A-8BB9-0E656B6238C9}" srcOrd="0" destOrd="0" presId="urn:microsoft.com/office/officeart/2018/2/layout/IconVerticalSolidList"/>
    <dgm:cxn modelId="{6A0908DD-39F8-47F6-B364-5A66EE4EA65E}" type="presParOf" srcId="{03F75575-F51E-4A10-B2FD-0F9ED87EA622}" destId="{B16D49E6-735C-4704-AA87-F3F0DB3C43D1}" srcOrd="1" destOrd="0" presId="urn:microsoft.com/office/officeart/2018/2/layout/IconVerticalSolidList"/>
    <dgm:cxn modelId="{F1CF327D-3B34-42EE-9F56-ECAA02F868A7}" type="presParOf" srcId="{03F75575-F51E-4A10-B2FD-0F9ED87EA622}" destId="{DF80E8CF-1806-4D6B-8BB6-0CA2210ED038}" srcOrd="2" destOrd="0" presId="urn:microsoft.com/office/officeart/2018/2/layout/IconVerticalSolidList"/>
    <dgm:cxn modelId="{4FEE6F14-EFEE-490E-9B01-3517F320E1FA}" type="presParOf" srcId="{03F75575-F51E-4A10-B2FD-0F9ED87EA622}" destId="{6D9A3F72-F626-4C2F-80FE-B6A6D4F401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4A1086-3FA4-4833-9246-5257C493C595}"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CB43CC3-7BC0-4FA8-8996-5803381FD1F4}">
      <dgm:prSet custT="1"/>
      <dgm:spPr/>
      <dgm:t>
        <a:bodyPr/>
        <a:lstStyle/>
        <a:p>
          <a:r>
            <a:rPr lang="en-US" sz="3200" b="1" i="0"/>
            <a:t>Heroku</a:t>
          </a:r>
          <a:r>
            <a:rPr lang="en-US" sz="3200" b="0" i="0"/>
            <a:t> </a:t>
          </a:r>
          <a:r>
            <a:rPr lang="en-US" sz="3200"/>
            <a:t>is a cloud platform as a service (PaaS) supporting several programming languages like Java, Node.js, Scala, Clojure, Python, PHP, and Go.</a:t>
          </a:r>
        </a:p>
      </dgm:t>
    </dgm:pt>
    <dgm:pt modelId="{43B0B2A6-B2CF-4BBB-BAA6-23099DD74F7C}" type="parTrans" cxnId="{6E896B5F-A348-4139-B751-E6BC02E9C69D}">
      <dgm:prSet/>
      <dgm:spPr/>
      <dgm:t>
        <a:bodyPr/>
        <a:lstStyle/>
        <a:p>
          <a:endParaRPr lang="en-US" sz="3200"/>
        </a:p>
      </dgm:t>
    </dgm:pt>
    <dgm:pt modelId="{5E673918-1670-4136-BF4A-09770712924E}" type="sibTrans" cxnId="{6E896B5F-A348-4139-B751-E6BC02E9C69D}">
      <dgm:prSet/>
      <dgm:spPr/>
      <dgm:t>
        <a:bodyPr/>
        <a:lstStyle/>
        <a:p>
          <a:endParaRPr lang="en-US" sz="3200"/>
        </a:p>
      </dgm:t>
    </dgm:pt>
    <dgm:pt modelId="{4BE8915E-EA21-45AE-89D9-B9EEAE1C3277}">
      <dgm:prSet custT="1"/>
      <dgm:spPr/>
      <dgm:t>
        <a:bodyPr/>
        <a:lstStyle/>
        <a:p>
          <a:r>
            <a:rPr lang="en-US" sz="3200" b="1" dirty="0"/>
            <a:t>For this reason, Heroku is said to be a polyglot platform as it has features for a developer to build, run and scale applications in a similar manner across most languages.</a:t>
          </a:r>
        </a:p>
      </dgm:t>
    </dgm:pt>
    <dgm:pt modelId="{E87D76E5-990E-47B4-9AE3-505686A07440}" type="parTrans" cxnId="{D9D16E79-C59D-4D56-83F4-B5A94FE9DDFD}">
      <dgm:prSet/>
      <dgm:spPr/>
      <dgm:t>
        <a:bodyPr/>
        <a:lstStyle/>
        <a:p>
          <a:endParaRPr lang="en-US" sz="3200"/>
        </a:p>
      </dgm:t>
    </dgm:pt>
    <dgm:pt modelId="{96048CA0-8396-47EE-8B22-B6C105E5896F}" type="sibTrans" cxnId="{D9D16E79-C59D-4D56-83F4-B5A94FE9DDFD}">
      <dgm:prSet/>
      <dgm:spPr/>
      <dgm:t>
        <a:bodyPr/>
        <a:lstStyle/>
        <a:p>
          <a:endParaRPr lang="en-US" sz="3200"/>
        </a:p>
      </dgm:t>
    </dgm:pt>
    <dgm:pt modelId="{556C3A22-60F4-459D-B775-02BC937A4EFF}" type="pres">
      <dgm:prSet presAssocID="{924A1086-3FA4-4833-9246-5257C493C595}" presName="diagram" presStyleCnt="0">
        <dgm:presLayoutVars>
          <dgm:dir/>
          <dgm:resizeHandles val="exact"/>
        </dgm:presLayoutVars>
      </dgm:prSet>
      <dgm:spPr/>
    </dgm:pt>
    <dgm:pt modelId="{BD0ADBAA-E775-43B8-B661-924073170C50}" type="pres">
      <dgm:prSet presAssocID="{8CB43CC3-7BC0-4FA8-8996-5803381FD1F4}" presName="node" presStyleLbl="node1" presStyleIdx="0" presStyleCnt="2">
        <dgm:presLayoutVars>
          <dgm:bulletEnabled val="1"/>
        </dgm:presLayoutVars>
      </dgm:prSet>
      <dgm:spPr/>
    </dgm:pt>
    <dgm:pt modelId="{897B0266-C1E7-48F1-A3FC-C2DBCFB8EA81}" type="pres">
      <dgm:prSet presAssocID="{5E673918-1670-4136-BF4A-09770712924E}" presName="sibTrans" presStyleCnt="0"/>
      <dgm:spPr/>
    </dgm:pt>
    <dgm:pt modelId="{D8021C34-EF4D-471B-A3C3-B2A5C6CB0B41}" type="pres">
      <dgm:prSet presAssocID="{4BE8915E-EA21-45AE-89D9-B9EEAE1C3277}" presName="node" presStyleLbl="node1" presStyleIdx="1" presStyleCnt="2">
        <dgm:presLayoutVars>
          <dgm:bulletEnabled val="1"/>
        </dgm:presLayoutVars>
      </dgm:prSet>
      <dgm:spPr/>
    </dgm:pt>
  </dgm:ptLst>
  <dgm:cxnLst>
    <dgm:cxn modelId="{CDC76C23-6B4E-47BF-9E7D-98006926EFD2}" type="presOf" srcId="{4BE8915E-EA21-45AE-89D9-B9EEAE1C3277}" destId="{D8021C34-EF4D-471B-A3C3-B2A5C6CB0B41}" srcOrd="0" destOrd="0" presId="urn:microsoft.com/office/officeart/2005/8/layout/default"/>
    <dgm:cxn modelId="{6E896B5F-A348-4139-B751-E6BC02E9C69D}" srcId="{924A1086-3FA4-4833-9246-5257C493C595}" destId="{8CB43CC3-7BC0-4FA8-8996-5803381FD1F4}" srcOrd="0" destOrd="0" parTransId="{43B0B2A6-B2CF-4BBB-BAA6-23099DD74F7C}" sibTransId="{5E673918-1670-4136-BF4A-09770712924E}"/>
    <dgm:cxn modelId="{D9D16E79-C59D-4D56-83F4-B5A94FE9DDFD}" srcId="{924A1086-3FA4-4833-9246-5257C493C595}" destId="{4BE8915E-EA21-45AE-89D9-B9EEAE1C3277}" srcOrd="1" destOrd="0" parTransId="{E87D76E5-990E-47B4-9AE3-505686A07440}" sibTransId="{96048CA0-8396-47EE-8B22-B6C105E5896F}"/>
    <dgm:cxn modelId="{0A0CB99A-4947-4E9A-8562-03A94723EABE}" type="presOf" srcId="{924A1086-3FA4-4833-9246-5257C493C595}" destId="{556C3A22-60F4-459D-B775-02BC937A4EFF}" srcOrd="0" destOrd="0" presId="urn:microsoft.com/office/officeart/2005/8/layout/default"/>
    <dgm:cxn modelId="{A83678D4-0541-4E90-995E-12E4A7939CE9}" type="presOf" srcId="{8CB43CC3-7BC0-4FA8-8996-5803381FD1F4}" destId="{BD0ADBAA-E775-43B8-B661-924073170C50}" srcOrd="0" destOrd="0" presId="urn:microsoft.com/office/officeart/2005/8/layout/default"/>
    <dgm:cxn modelId="{DAF37D37-805F-4478-AE03-D25E3F604572}" type="presParOf" srcId="{556C3A22-60F4-459D-B775-02BC937A4EFF}" destId="{BD0ADBAA-E775-43B8-B661-924073170C50}" srcOrd="0" destOrd="0" presId="urn:microsoft.com/office/officeart/2005/8/layout/default"/>
    <dgm:cxn modelId="{270055E5-F910-42BB-A947-CFB50E748002}" type="presParOf" srcId="{556C3A22-60F4-459D-B775-02BC937A4EFF}" destId="{897B0266-C1E7-48F1-A3FC-C2DBCFB8EA81}" srcOrd="1" destOrd="0" presId="urn:microsoft.com/office/officeart/2005/8/layout/default"/>
    <dgm:cxn modelId="{04E84E55-BD2F-4D8A-8010-21200C9CFFC5}" type="presParOf" srcId="{556C3A22-60F4-459D-B775-02BC937A4EFF}" destId="{D8021C34-EF4D-471B-A3C3-B2A5C6CB0B4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81B2D8-5630-4ED6-98C2-51BC04F19164}"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B96B95CE-7185-47A4-AACB-F0320DDB34DA}">
      <dgm:prSet/>
      <dgm:spPr/>
      <dgm:t>
        <a:bodyPr/>
        <a:lstStyle/>
        <a:p>
          <a:r>
            <a:rPr lang="en-US" dirty="0"/>
            <a:t>Your application’s </a:t>
          </a:r>
          <a:r>
            <a:rPr lang="en-US" b="1" dirty="0"/>
            <a:t>dyno formation </a:t>
          </a:r>
          <a:r>
            <a:rPr lang="en-US" dirty="0"/>
            <a:t>is the total number of currently-executing dynos, divided between the various process types you have scaled.</a:t>
          </a:r>
        </a:p>
      </dgm:t>
    </dgm:pt>
    <dgm:pt modelId="{5B669270-2EC4-4DBF-83C0-E1064DDDFA38}" type="parTrans" cxnId="{444D55A6-240E-4C03-A6F2-BFFEC06351A1}">
      <dgm:prSet/>
      <dgm:spPr/>
      <dgm:t>
        <a:bodyPr/>
        <a:lstStyle/>
        <a:p>
          <a:endParaRPr lang="en-US"/>
        </a:p>
      </dgm:t>
    </dgm:pt>
    <dgm:pt modelId="{99C00BD7-EDB0-4292-BB9F-1D5496CE794A}" type="sibTrans" cxnId="{444D55A6-240E-4C03-A6F2-BFFEC06351A1}">
      <dgm:prSet/>
      <dgm:spPr/>
      <dgm:t>
        <a:bodyPr/>
        <a:lstStyle/>
        <a:p>
          <a:endParaRPr lang="en-US"/>
        </a:p>
      </dgm:t>
    </dgm:pt>
    <dgm:pt modelId="{E98CB5F6-D5B9-452F-BEEB-B2343012934D}">
      <dgm:prSet/>
      <dgm:spPr/>
      <dgm:t>
        <a:bodyPr/>
        <a:lstStyle/>
        <a:p>
          <a:r>
            <a:rPr lang="en-US"/>
            <a:t>The term dyno formation refers to the layout of your app’s dynos at a given time. </a:t>
          </a:r>
        </a:p>
      </dgm:t>
    </dgm:pt>
    <dgm:pt modelId="{BDDF0258-8161-4027-A527-817A0F528853}" type="parTrans" cxnId="{F50BE191-B193-4D98-A098-04DD9379C33A}">
      <dgm:prSet/>
      <dgm:spPr/>
      <dgm:t>
        <a:bodyPr/>
        <a:lstStyle/>
        <a:p>
          <a:endParaRPr lang="en-US"/>
        </a:p>
      </dgm:t>
    </dgm:pt>
    <dgm:pt modelId="{93894FDC-672F-4CCA-8BB0-04F794A76A04}" type="sibTrans" cxnId="{F50BE191-B193-4D98-A098-04DD9379C33A}">
      <dgm:prSet/>
      <dgm:spPr/>
      <dgm:t>
        <a:bodyPr/>
        <a:lstStyle/>
        <a:p>
          <a:endParaRPr lang="en-US"/>
        </a:p>
      </dgm:t>
    </dgm:pt>
    <dgm:pt modelId="{BD4FC187-0B26-4998-B3D3-F64AC41D15BF}">
      <dgm:prSet/>
      <dgm:spPr/>
      <dgm:t>
        <a:bodyPr/>
        <a:lstStyle/>
        <a:p>
          <a:r>
            <a:rPr lang="en-US"/>
            <a:t>The default formation for simple apps will be a single web dyno, whereas more demanding applications may consist of web, worker, clock, etc… process types. </a:t>
          </a:r>
        </a:p>
      </dgm:t>
    </dgm:pt>
    <dgm:pt modelId="{B03EBBDB-2D13-44A7-8F37-C27FB3582B9A}" type="parTrans" cxnId="{A551FFB7-9A61-4D83-910A-B4914DE9723A}">
      <dgm:prSet/>
      <dgm:spPr/>
      <dgm:t>
        <a:bodyPr/>
        <a:lstStyle/>
        <a:p>
          <a:endParaRPr lang="en-US"/>
        </a:p>
      </dgm:t>
    </dgm:pt>
    <dgm:pt modelId="{D332E922-8A15-4BAE-98CA-11B807475BBF}" type="sibTrans" cxnId="{A551FFB7-9A61-4D83-910A-B4914DE9723A}">
      <dgm:prSet/>
      <dgm:spPr/>
      <dgm:t>
        <a:bodyPr/>
        <a:lstStyle/>
        <a:p>
          <a:endParaRPr lang="en-US"/>
        </a:p>
      </dgm:t>
    </dgm:pt>
    <dgm:pt modelId="{8C685168-5C94-455B-B90A-EA8F8CDD0BDA}" type="pres">
      <dgm:prSet presAssocID="{4D81B2D8-5630-4ED6-98C2-51BC04F19164}" presName="Name0" presStyleCnt="0">
        <dgm:presLayoutVars>
          <dgm:dir/>
          <dgm:animLvl val="lvl"/>
          <dgm:resizeHandles val="exact"/>
        </dgm:presLayoutVars>
      </dgm:prSet>
      <dgm:spPr/>
    </dgm:pt>
    <dgm:pt modelId="{FE77A7AE-F66B-4650-8701-E761317F81F0}" type="pres">
      <dgm:prSet presAssocID="{BD4FC187-0B26-4998-B3D3-F64AC41D15BF}" presName="boxAndChildren" presStyleCnt="0"/>
      <dgm:spPr/>
    </dgm:pt>
    <dgm:pt modelId="{5DB7FC39-B292-40BE-9F0E-A67E8577A826}" type="pres">
      <dgm:prSet presAssocID="{BD4FC187-0B26-4998-B3D3-F64AC41D15BF}" presName="parentTextBox" presStyleLbl="node1" presStyleIdx="0" presStyleCnt="3"/>
      <dgm:spPr/>
    </dgm:pt>
    <dgm:pt modelId="{C557FC59-B531-4738-8AF0-89EB43308DAE}" type="pres">
      <dgm:prSet presAssocID="{93894FDC-672F-4CCA-8BB0-04F794A76A04}" presName="sp" presStyleCnt="0"/>
      <dgm:spPr/>
    </dgm:pt>
    <dgm:pt modelId="{F2144837-0D92-423D-B884-859124E12D6A}" type="pres">
      <dgm:prSet presAssocID="{E98CB5F6-D5B9-452F-BEEB-B2343012934D}" presName="arrowAndChildren" presStyleCnt="0"/>
      <dgm:spPr/>
    </dgm:pt>
    <dgm:pt modelId="{6766936A-C10E-459B-BF2A-EDDB1D07AF2D}" type="pres">
      <dgm:prSet presAssocID="{E98CB5F6-D5B9-452F-BEEB-B2343012934D}" presName="parentTextArrow" presStyleLbl="node1" presStyleIdx="1" presStyleCnt="3"/>
      <dgm:spPr/>
    </dgm:pt>
    <dgm:pt modelId="{F1CB7575-FF2A-4BDA-89AE-051D001AFFEA}" type="pres">
      <dgm:prSet presAssocID="{99C00BD7-EDB0-4292-BB9F-1D5496CE794A}" presName="sp" presStyleCnt="0"/>
      <dgm:spPr/>
    </dgm:pt>
    <dgm:pt modelId="{77CED925-42E0-4E51-A53E-935F1EA083B0}" type="pres">
      <dgm:prSet presAssocID="{B96B95CE-7185-47A4-AACB-F0320DDB34DA}" presName="arrowAndChildren" presStyleCnt="0"/>
      <dgm:spPr/>
    </dgm:pt>
    <dgm:pt modelId="{2E4FC015-54B2-48FA-A7EE-9278E7EA1089}" type="pres">
      <dgm:prSet presAssocID="{B96B95CE-7185-47A4-AACB-F0320DDB34DA}" presName="parentTextArrow" presStyleLbl="node1" presStyleIdx="2" presStyleCnt="3"/>
      <dgm:spPr/>
    </dgm:pt>
  </dgm:ptLst>
  <dgm:cxnLst>
    <dgm:cxn modelId="{6E62FA0E-9DDA-439F-A8E3-8AA813206060}" type="presOf" srcId="{4D81B2D8-5630-4ED6-98C2-51BC04F19164}" destId="{8C685168-5C94-455B-B90A-EA8F8CDD0BDA}" srcOrd="0" destOrd="0" presId="urn:microsoft.com/office/officeart/2005/8/layout/process4"/>
    <dgm:cxn modelId="{4DA52676-5875-4D1A-BC8E-D9F324073BE6}" type="presOf" srcId="{BD4FC187-0B26-4998-B3D3-F64AC41D15BF}" destId="{5DB7FC39-B292-40BE-9F0E-A67E8577A826}" srcOrd="0" destOrd="0" presId="urn:microsoft.com/office/officeart/2005/8/layout/process4"/>
    <dgm:cxn modelId="{F50BE191-B193-4D98-A098-04DD9379C33A}" srcId="{4D81B2D8-5630-4ED6-98C2-51BC04F19164}" destId="{E98CB5F6-D5B9-452F-BEEB-B2343012934D}" srcOrd="1" destOrd="0" parTransId="{BDDF0258-8161-4027-A527-817A0F528853}" sibTransId="{93894FDC-672F-4CCA-8BB0-04F794A76A04}"/>
    <dgm:cxn modelId="{444D55A6-240E-4C03-A6F2-BFFEC06351A1}" srcId="{4D81B2D8-5630-4ED6-98C2-51BC04F19164}" destId="{B96B95CE-7185-47A4-AACB-F0320DDB34DA}" srcOrd="0" destOrd="0" parTransId="{5B669270-2EC4-4DBF-83C0-E1064DDDFA38}" sibTransId="{99C00BD7-EDB0-4292-BB9F-1D5496CE794A}"/>
    <dgm:cxn modelId="{A551FFB7-9A61-4D83-910A-B4914DE9723A}" srcId="{4D81B2D8-5630-4ED6-98C2-51BC04F19164}" destId="{BD4FC187-0B26-4998-B3D3-F64AC41D15BF}" srcOrd="2" destOrd="0" parTransId="{B03EBBDB-2D13-44A7-8F37-C27FB3582B9A}" sibTransId="{D332E922-8A15-4BAE-98CA-11B807475BBF}"/>
    <dgm:cxn modelId="{21FA13C3-0834-44F1-BDF8-BE99128F2556}" type="presOf" srcId="{B96B95CE-7185-47A4-AACB-F0320DDB34DA}" destId="{2E4FC015-54B2-48FA-A7EE-9278E7EA1089}" srcOrd="0" destOrd="0" presId="urn:microsoft.com/office/officeart/2005/8/layout/process4"/>
    <dgm:cxn modelId="{B902FAE2-04C3-435F-948D-37A825C95F9A}" type="presOf" srcId="{E98CB5F6-D5B9-452F-BEEB-B2343012934D}" destId="{6766936A-C10E-459B-BF2A-EDDB1D07AF2D}" srcOrd="0" destOrd="0" presId="urn:microsoft.com/office/officeart/2005/8/layout/process4"/>
    <dgm:cxn modelId="{2C3A10A5-5C8B-48D3-B831-82FEC6369DFA}" type="presParOf" srcId="{8C685168-5C94-455B-B90A-EA8F8CDD0BDA}" destId="{FE77A7AE-F66B-4650-8701-E761317F81F0}" srcOrd="0" destOrd="0" presId="urn:microsoft.com/office/officeart/2005/8/layout/process4"/>
    <dgm:cxn modelId="{F8EB3BE8-5A31-4A85-AEB9-919E0B2073B4}" type="presParOf" srcId="{FE77A7AE-F66B-4650-8701-E761317F81F0}" destId="{5DB7FC39-B292-40BE-9F0E-A67E8577A826}" srcOrd="0" destOrd="0" presId="urn:microsoft.com/office/officeart/2005/8/layout/process4"/>
    <dgm:cxn modelId="{1851A2DD-DB9B-42AC-933E-DD5F5AD58EAF}" type="presParOf" srcId="{8C685168-5C94-455B-B90A-EA8F8CDD0BDA}" destId="{C557FC59-B531-4738-8AF0-89EB43308DAE}" srcOrd="1" destOrd="0" presId="urn:microsoft.com/office/officeart/2005/8/layout/process4"/>
    <dgm:cxn modelId="{7AD6EE7A-4437-45A7-9AB8-6A8AFD58153F}" type="presParOf" srcId="{8C685168-5C94-455B-B90A-EA8F8CDD0BDA}" destId="{F2144837-0D92-423D-B884-859124E12D6A}" srcOrd="2" destOrd="0" presId="urn:microsoft.com/office/officeart/2005/8/layout/process4"/>
    <dgm:cxn modelId="{BDACFE99-E4F6-4AC3-A39F-57367B6F632C}" type="presParOf" srcId="{F2144837-0D92-423D-B884-859124E12D6A}" destId="{6766936A-C10E-459B-BF2A-EDDB1D07AF2D}" srcOrd="0" destOrd="0" presId="urn:microsoft.com/office/officeart/2005/8/layout/process4"/>
    <dgm:cxn modelId="{48A2947E-879B-4292-B9A2-D08932EF34D6}" type="presParOf" srcId="{8C685168-5C94-455B-B90A-EA8F8CDD0BDA}" destId="{F1CB7575-FF2A-4BDA-89AE-051D001AFFEA}" srcOrd="3" destOrd="0" presId="urn:microsoft.com/office/officeart/2005/8/layout/process4"/>
    <dgm:cxn modelId="{2A8BF7BE-99F2-4E6D-ACF5-BE86B86FED54}" type="presParOf" srcId="{8C685168-5C94-455B-B90A-EA8F8CDD0BDA}" destId="{77CED925-42E0-4E51-A53E-935F1EA083B0}" srcOrd="4" destOrd="0" presId="urn:microsoft.com/office/officeart/2005/8/layout/process4"/>
    <dgm:cxn modelId="{D9B118FC-6BC9-4E42-A574-C053A1A1909A}" type="presParOf" srcId="{77CED925-42E0-4E51-A53E-935F1EA083B0}" destId="{2E4FC015-54B2-48FA-A7EE-9278E7EA108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4EE352F-B3B8-40FB-BC42-828DED9394D1}"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4CEDC600-8F7A-4897-BD44-981661CE831F}">
      <dgm:prSet custT="1"/>
      <dgm:spPr/>
      <dgm:t>
        <a:bodyPr/>
        <a:lstStyle/>
        <a:p>
          <a:pPr>
            <a:lnSpc>
              <a:spcPct val="100000"/>
            </a:lnSpc>
          </a:pPr>
          <a:r>
            <a:rPr lang="en-US" sz="2400" b="1"/>
            <a:t>Releases</a:t>
          </a:r>
          <a:endParaRPr lang="en-US" sz="2400"/>
        </a:p>
      </dgm:t>
    </dgm:pt>
    <dgm:pt modelId="{EF5DDB92-0952-46C6-9AD1-82801FED9828}" type="parTrans" cxnId="{F0FC30FE-61F4-4BA4-8B4F-22234613B3C2}">
      <dgm:prSet/>
      <dgm:spPr/>
      <dgm:t>
        <a:bodyPr/>
        <a:lstStyle/>
        <a:p>
          <a:endParaRPr lang="en-US" sz="2400"/>
        </a:p>
      </dgm:t>
    </dgm:pt>
    <dgm:pt modelId="{63EB19DF-96BE-43E5-A1AA-A83413971558}" type="sibTrans" cxnId="{F0FC30FE-61F4-4BA4-8B4F-22234613B3C2}">
      <dgm:prSet custT="1"/>
      <dgm:spPr/>
      <dgm:t>
        <a:bodyPr/>
        <a:lstStyle/>
        <a:p>
          <a:pPr>
            <a:lnSpc>
              <a:spcPct val="100000"/>
            </a:lnSpc>
          </a:pPr>
          <a:endParaRPr lang="en-US" sz="2400"/>
        </a:p>
      </dgm:t>
    </dgm:pt>
    <dgm:pt modelId="{272054A2-D615-4600-A082-98EDD3F3A8A4}">
      <dgm:prSet custT="1"/>
      <dgm:spPr>
        <a:solidFill>
          <a:srgbClr val="00B0F0"/>
        </a:solidFill>
      </dgm:spPr>
      <dgm:t>
        <a:bodyPr/>
        <a:lstStyle/>
        <a:p>
          <a:pPr>
            <a:lnSpc>
              <a:spcPct val="100000"/>
            </a:lnSpc>
          </a:pPr>
          <a:r>
            <a:rPr lang="en-US" sz="2400"/>
            <a:t>As part of running the application on a dyno, the Heroku platform loaded the dyno with your most recent slug. </a:t>
          </a:r>
        </a:p>
      </dgm:t>
    </dgm:pt>
    <dgm:pt modelId="{A171CACE-239D-405E-A1BC-D321348D5C65}" type="parTrans" cxnId="{6AEDE106-5D62-4F2D-BF6B-1E549FB07468}">
      <dgm:prSet/>
      <dgm:spPr/>
      <dgm:t>
        <a:bodyPr/>
        <a:lstStyle/>
        <a:p>
          <a:endParaRPr lang="en-US" sz="2400"/>
        </a:p>
      </dgm:t>
    </dgm:pt>
    <dgm:pt modelId="{CBEBA553-8C47-4CF4-87FF-93C31CC587A5}" type="sibTrans" cxnId="{6AEDE106-5D62-4F2D-BF6B-1E549FB07468}">
      <dgm:prSet custT="1"/>
      <dgm:spPr/>
      <dgm:t>
        <a:bodyPr/>
        <a:lstStyle/>
        <a:p>
          <a:pPr>
            <a:lnSpc>
              <a:spcPct val="100000"/>
            </a:lnSpc>
          </a:pPr>
          <a:endParaRPr lang="en-US" sz="2400"/>
        </a:p>
      </dgm:t>
    </dgm:pt>
    <dgm:pt modelId="{C9F0F124-F7B8-41EE-82B6-BF0C319FEECB}">
      <dgm:prSet custT="1"/>
      <dgm:spPr>
        <a:solidFill>
          <a:srgbClr val="92D050"/>
        </a:solidFill>
      </dgm:spPr>
      <dgm:t>
        <a:bodyPr/>
        <a:lstStyle/>
        <a:p>
          <a:pPr>
            <a:lnSpc>
              <a:spcPct val="100000"/>
            </a:lnSpc>
          </a:pPr>
          <a:r>
            <a:rPr lang="en-US" sz="2400" dirty="0"/>
            <a:t>This needs to be refined: in fact it loads it with the </a:t>
          </a:r>
          <a:r>
            <a:rPr lang="en-US" sz="2400" b="1" dirty="0">
              <a:solidFill>
                <a:schemeClr val="tx1"/>
              </a:solidFill>
            </a:rPr>
            <a:t>slug and any config variables</a:t>
          </a:r>
          <a:r>
            <a:rPr lang="en-US" sz="2400" dirty="0"/>
            <a:t> you have assigned to the application. </a:t>
          </a:r>
        </a:p>
      </dgm:t>
    </dgm:pt>
    <dgm:pt modelId="{714048B8-1DF0-4BB1-82E4-98F03DDD63B0}" type="parTrans" cxnId="{E4532BCF-8517-4F53-8C77-DE5754525ABE}">
      <dgm:prSet/>
      <dgm:spPr/>
      <dgm:t>
        <a:bodyPr/>
        <a:lstStyle/>
        <a:p>
          <a:endParaRPr lang="en-US" sz="2400"/>
        </a:p>
      </dgm:t>
    </dgm:pt>
    <dgm:pt modelId="{9467166D-3D28-49B0-88B2-C89DAE31A601}" type="sibTrans" cxnId="{E4532BCF-8517-4F53-8C77-DE5754525ABE}">
      <dgm:prSet custT="1"/>
      <dgm:spPr/>
      <dgm:t>
        <a:bodyPr/>
        <a:lstStyle/>
        <a:p>
          <a:pPr>
            <a:lnSpc>
              <a:spcPct val="100000"/>
            </a:lnSpc>
          </a:pPr>
          <a:endParaRPr lang="en-US" sz="2400"/>
        </a:p>
      </dgm:t>
    </dgm:pt>
    <dgm:pt modelId="{602A2A27-20F0-43AA-9CD2-B8C23D1BC11B}">
      <dgm:prSet custT="1"/>
      <dgm:spPr/>
      <dgm:t>
        <a:bodyPr/>
        <a:lstStyle/>
        <a:p>
          <a:pPr>
            <a:lnSpc>
              <a:spcPct val="100000"/>
            </a:lnSpc>
          </a:pPr>
          <a:r>
            <a:rPr lang="en-US" sz="2800" b="1" dirty="0">
              <a:solidFill>
                <a:schemeClr val="tx2">
                  <a:lumMod val="50000"/>
                </a:schemeClr>
              </a:solidFill>
            </a:rPr>
            <a:t>The combination of slug and configuration is called a release.</a:t>
          </a:r>
        </a:p>
      </dgm:t>
    </dgm:pt>
    <dgm:pt modelId="{54D78044-9F62-45C9-A703-D93439DE0A1A}" type="parTrans" cxnId="{16484389-FFAD-4294-8C81-383BD5A218B5}">
      <dgm:prSet/>
      <dgm:spPr/>
      <dgm:t>
        <a:bodyPr/>
        <a:lstStyle/>
        <a:p>
          <a:endParaRPr lang="en-US" sz="2400"/>
        </a:p>
      </dgm:t>
    </dgm:pt>
    <dgm:pt modelId="{353FB56E-D0EB-46AD-9359-56651D92AEFC}" type="sibTrans" cxnId="{16484389-FFAD-4294-8C81-383BD5A218B5}">
      <dgm:prSet/>
      <dgm:spPr/>
      <dgm:t>
        <a:bodyPr/>
        <a:lstStyle/>
        <a:p>
          <a:endParaRPr lang="en-US" sz="2400"/>
        </a:p>
      </dgm:t>
    </dgm:pt>
    <dgm:pt modelId="{2F981CDF-7021-4F90-94DD-B6D660DB1FF0}" type="pres">
      <dgm:prSet presAssocID="{C4EE352F-B3B8-40FB-BC42-828DED9394D1}" presName="Name0" presStyleCnt="0">
        <dgm:presLayoutVars>
          <dgm:dir/>
          <dgm:resizeHandles val="exact"/>
        </dgm:presLayoutVars>
      </dgm:prSet>
      <dgm:spPr/>
    </dgm:pt>
    <dgm:pt modelId="{DB2B281C-98F1-4682-98CA-77660FB903A7}" type="pres">
      <dgm:prSet presAssocID="{4CEDC600-8F7A-4897-BD44-981661CE831F}" presName="node" presStyleLbl="node1" presStyleIdx="0" presStyleCnt="4">
        <dgm:presLayoutVars>
          <dgm:bulletEnabled val="1"/>
        </dgm:presLayoutVars>
      </dgm:prSet>
      <dgm:spPr/>
    </dgm:pt>
    <dgm:pt modelId="{8B67BA9F-284E-4961-A012-AE25F227EFB5}" type="pres">
      <dgm:prSet presAssocID="{63EB19DF-96BE-43E5-A1AA-A83413971558}" presName="sibTrans" presStyleLbl="sibTrans2D1" presStyleIdx="0" presStyleCnt="3"/>
      <dgm:spPr/>
    </dgm:pt>
    <dgm:pt modelId="{714A7CDE-A600-46E4-9981-6511281265F1}" type="pres">
      <dgm:prSet presAssocID="{63EB19DF-96BE-43E5-A1AA-A83413971558}" presName="connectorText" presStyleLbl="sibTrans2D1" presStyleIdx="0" presStyleCnt="3"/>
      <dgm:spPr/>
    </dgm:pt>
    <dgm:pt modelId="{023BFB70-59A8-4AF2-A5B9-0BD01E8BD447}" type="pres">
      <dgm:prSet presAssocID="{272054A2-D615-4600-A082-98EDD3F3A8A4}" presName="node" presStyleLbl="node1" presStyleIdx="1" presStyleCnt="4">
        <dgm:presLayoutVars>
          <dgm:bulletEnabled val="1"/>
        </dgm:presLayoutVars>
      </dgm:prSet>
      <dgm:spPr/>
    </dgm:pt>
    <dgm:pt modelId="{C1D9C1F9-60E5-44BC-810E-07D6937CE82F}" type="pres">
      <dgm:prSet presAssocID="{CBEBA553-8C47-4CF4-87FF-93C31CC587A5}" presName="sibTrans" presStyleLbl="sibTrans2D1" presStyleIdx="1" presStyleCnt="3"/>
      <dgm:spPr/>
    </dgm:pt>
    <dgm:pt modelId="{AF1372C6-6BD5-427D-A644-BA9135551299}" type="pres">
      <dgm:prSet presAssocID="{CBEBA553-8C47-4CF4-87FF-93C31CC587A5}" presName="connectorText" presStyleLbl="sibTrans2D1" presStyleIdx="1" presStyleCnt="3"/>
      <dgm:spPr/>
    </dgm:pt>
    <dgm:pt modelId="{F489E821-1D62-4FB7-86F1-7EFA1FF433E1}" type="pres">
      <dgm:prSet presAssocID="{C9F0F124-F7B8-41EE-82B6-BF0C319FEECB}" presName="node" presStyleLbl="node1" presStyleIdx="2" presStyleCnt="4">
        <dgm:presLayoutVars>
          <dgm:bulletEnabled val="1"/>
        </dgm:presLayoutVars>
      </dgm:prSet>
      <dgm:spPr/>
    </dgm:pt>
    <dgm:pt modelId="{0F95A866-D21F-4C07-B281-6DB2D71CF734}" type="pres">
      <dgm:prSet presAssocID="{9467166D-3D28-49B0-88B2-C89DAE31A601}" presName="sibTrans" presStyleLbl="sibTrans2D1" presStyleIdx="2" presStyleCnt="3"/>
      <dgm:spPr/>
    </dgm:pt>
    <dgm:pt modelId="{5D8855AA-2503-4083-BCBE-7BFB38A937D6}" type="pres">
      <dgm:prSet presAssocID="{9467166D-3D28-49B0-88B2-C89DAE31A601}" presName="connectorText" presStyleLbl="sibTrans2D1" presStyleIdx="2" presStyleCnt="3"/>
      <dgm:spPr/>
    </dgm:pt>
    <dgm:pt modelId="{AB7C82FC-5B82-45D0-B0BD-87D5AA422439}" type="pres">
      <dgm:prSet presAssocID="{602A2A27-20F0-43AA-9CD2-B8C23D1BC11B}" presName="node" presStyleLbl="node1" presStyleIdx="3" presStyleCnt="4" custScaleX="135954">
        <dgm:presLayoutVars>
          <dgm:bulletEnabled val="1"/>
        </dgm:presLayoutVars>
      </dgm:prSet>
      <dgm:spPr/>
    </dgm:pt>
  </dgm:ptLst>
  <dgm:cxnLst>
    <dgm:cxn modelId="{6AEDE106-5D62-4F2D-BF6B-1E549FB07468}" srcId="{C4EE352F-B3B8-40FB-BC42-828DED9394D1}" destId="{272054A2-D615-4600-A082-98EDD3F3A8A4}" srcOrd="1" destOrd="0" parTransId="{A171CACE-239D-405E-A1BC-D321348D5C65}" sibTransId="{CBEBA553-8C47-4CF4-87FF-93C31CC587A5}"/>
    <dgm:cxn modelId="{2B2A2F11-4C58-4EFC-8B7D-55C1C52A2570}" type="presOf" srcId="{CBEBA553-8C47-4CF4-87FF-93C31CC587A5}" destId="{AF1372C6-6BD5-427D-A644-BA9135551299}" srcOrd="1" destOrd="0" presId="urn:microsoft.com/office/officeart/2005/8/layout/process1"/>
    <dgm:cxn modelId="{BEAD3C28-1DA2-449D-9A5F-74C01957836D}" type="presOf" srcId="{C9F0F124-F7B8-41EE-82B6-BF0C319FEECB}" destId="{F489E821-1D62-4FB7-86F1-7EFA1FF433E1}" srcOrd="0" destOrd="0" presId="urn:microsoft.com/office/officeart/2005/8/layout/process1"/>
    <dgm:cxn modelId="{FB2A8045-B5DA-4C94-95B0-823171D67041}" type="presOf" srcId="{9467166D-3D28-49B0-88B2-C89DAE31A601}" destId="{5D8855AA-2503-4083-BCBE-7BFB38A937D6}" srcOrd="1" destOrd="0" presId="urn:microsoft.com/office/officeart/2005/8/layout/process1"/>
    <dgm:cxn modelId="{76E4D06C-D952-495E-B0A3-ACE8449BF30F}" type="presOf" srcId="{C4EE352F-B3B8-40FB-BC42-828DED9394D1}" destId="{2F981CDF-7021-4F90-94DD-B6D660DB1FF0}" srcOrd="0" destOrd="0" presId="urn:microsoft.com/office/officeart/2005/8/layout/process1"/>
    <dgm:cxn modelId="{07804752-6F43-489A-B693-3617A8CFFADB}" type="presOf" srcId="{63EB19DF-96BE-43E5-A1AA-A83413971558}" destId="{8B67BA9F-284E-4961-A012-AE25F227EFB5}" srcOrd="0" destOrd="0" presId="urn:microsoft.com/office/officeart/2005/8/layout/process1"/>
    <dgm:cxn modelId="{BA737074-B4F6-4EB0-BE93-4F567497E3DD}" type="presOf" srcId="{602A2A27-20F0-43AA-9CD2-B8C23D1BC11B}" destId="{AB7C82FC-5B82-45D0-B0BD-87D5AA422439}" srcOrd="0" destOrd="0" presId="urn:microsoft.com/office/officeart/2005/8/layout/process1"/>
    <dgm:cxn modelId="{16484389-FFAD-4294-8C81-383BD5A218B5}" srcId="{C4EE352F-B3B8-40FB-BC42-828DED9394D1}" destId="{602A2A27-20F0-43AA-9CD2-B8C23D1BC11B}" srcOrd="3" destOrd="0" parTransId="{54D78044-9F62-45C9-A703-D93439DE0A1A}" sibTransId="{353FB56E-D0EB-46AD-9359-56651D92AEFC}"/>
    <dgm:cxn modelId="{8F5F3E97-3CF8-4699-B5AE-6C6BFFF477E6}" type="presOf" srcId="{272054A2-D615-4600-A082-98EDD3F3A8A4}" destId="{023BFB70-59A8-4AF2-A5B9-0BD01E8BD447}" srcOrd="0" destOrd="0" presId="urn:microsoft.com/office/officeart/2005/8/layout/process1"/>
    <dgm:cxn modelId="{E97B27B2-822A-47D4-A3B3-3B2B4D9319F6}" type="presOf" srcId="{9467166D-3D28-49B0-88B2-C89DAE31A601}" destId="{0F95A866-D21F-4C07-B281-6DB2D71CF734}" srcOrd="0" destOrd="0" presId="urn:microsoft.com/office/officeart/2005/8/layout/process1"/>
    <dgm:cxn modelId="{53758BBF-FAF5-49A8-A150-A67D5D0758B2}" type="presOf" srcId="{63EB19DF-96BE-43E5-A1AA-A83413971558}" destId="{714A7CDE-A600-46E4-9981-6511281265F1}" srcOrd="1" destOrd="0" presId="urn:microsoft.com/office/officeart/2005/8/layout/process1"/>
    <dgm:cxn modelId="{8E2416CC-606C-4286-9D1A-E68EE4B3C743}" type="presOf" srcId="{4CEDC600-8F7A-4897-BD44-981661CE831F}" destId="{DB2B281C-98F1-4682-98CA-77660FB903A7}" srcOrd="0" destOrd="0" presId="urn:microsoft.com/office/officeart/2005/8/layout/process1"/>
    <dgm:cxn modelId="{56A7AACE-D3A6-4375-916C-27C619B7CC43}" type="presOf" srcId="{CBEBA553-8C47-4CF4-87FF-93C31CC587A5}" destId="{C1D9C1F9-60E5-44BC-810E-07D6937CE82F}" srcOrd="0" destOrd="0" presId="urn:microsoft.com/office/officeart/2005/8/layout/process1"/>
    <dgm:cxn modelId="{E4532BCF-8517-4F53-8C77-DE5754525ABE}" srcId="{C4EE352F-B3B8-40FB-BC42-828DED9394D1}" destId="{C9F0F124-F7B8-41EE-82B6-BF0C319FEECB}" srcOrd="2" destOrd="0" parTransId="{714048B8-1DF0-4BB1-82E4-98F03DDD63B0}" sibTransId="{9467166D-3D28-49B0-88B2-C89DAE31A601}"/>
    <dgm:cxn modelId="{F0FC30FE-61F4-4BA4-8B4F-22234613B3C2}" srcId="{C4EE352F-B3B8-40FB-BC42-828DED9394D1}" destId="{4CEDC600-8F7A-4897-BD44-981661CE831F}" srcOrd="0" destOrd="0" parTransId="{EF5DDB92-0952-46C6-9AD1-82801FED9828}" sibTransId="{63EB19DF-96BE-43E5-A1AA-A83413971558}"/>
    <dgm:cxn modelId="{4D4E5DBD-56FB-4933-B051-643DE542C292}" type="presParOf" srcId="{2F981CDF-7021-4F90-94DD-B6D660DB1FF0}" destId="{DB2B281C-98F1-4682-98CA-77660FB903A7}" srcOrd="0" destOrd="0" presId="urn:microsoft.com/office/officeart/2005/8/layout/process1"/>
    <dgm:cxn modelId="{D7599A91-40CC-45AB-83D5-19416F95FF53}" type="presParOf" srcId="{2F981CDF-7021-4F90-94DD-B6D660DB1FF0}" destId="{8B67BA9F-284E-4961-A012-AE25F227EFB5}" srcOrd="1" destOrd="0" presId="urn:microsoft.com/office/officeart/2005/8/layout/process1"/>
    <dgm:cxn modelId="{3660238C-E193-43A9-83FC-47621D133C6E}" type="presParOf" srcId="{8B67BA9F-284E-4961-A012-AE25F227EFB5}" destId="{714A7CDE-A600-46E4-9981-6511281265F1}" srcOrd="0" destOrd="0" presId="urn:microsoft.com/office/officeart/2005/8/layout/process1"/>
    <dgm:cxn modelId="{44BB9B87-A2B0-446A-AC93-758A20D9D016}" type="presParOf" srcId="{2F981CDF-7021-4F90-94DD-B6D660DB1FF0}" destId="{023BFB70-59A8-4AF2-A5B9-0BD01E8BD447}" srcOrd="2" destOrd="0" presId="urn:microsoft.com/office/officeart/2005/8/layout/process1"/>
    <dgm:cxn modelId="{2124AF6A-501E-4684-ABF6-ED5442792C02}" type="presParOf" srcId="{2F981CDF-7021-4F90-94DD-B6D660DB1FF0}" destId="{C1D9C1F9-60E5-44BC-810E-07D6937CE82F}" srcOrd="3" destOrd="0" presId="urn:microsoft.com/office/officeart/2005/8/layout/process1"/>
    <dgm:cxn modelId="{B1812C72-18D5-4A83-B0AB-EB96DB652DA2}" type="presParOf" srcId="{C1D9C1F9-60E5-44BC-810E-07D6937CE82F}" destId="{AF1372C6-6BD5-427D-A644-BA9135551299}" srcOrd="0" destOrd="0" presId="urn:microsoft.com/office/officeart/2005/8/layout/process1"/>
    <dgm:cxn modelId="{C0D7FB65-7CCD-4E42-88E8-F261D57350FB}" type="presParOf" srcId="{2F981CDF-7021-4F90-94DD-B6D660DB1FF0}" destId="{F489E821-1D62-4FB7-86F1-7EFA1FF433E1}" srcOrd="4" destOrd="0" presId="urn:microsoft.com/office/officeart/2005/8/layout/process1"/>
    <dgm:cxn modelId="{7C61E510-9B4D-4033-889B-519E57BA449E}" type="presParOf" srcId="{2F981CDF-7021-4F90-94DD-B6D660DB1FF0}" destId="{0F95A866-D21F-4C07-B281-6DB2D71CF734}" srcOrd="5" destOrd="0" presId="urn:microsoft.com/office/officeart/2005/8/layout/process1"/>
    <dgm:cxn modelId="{3DD3177A-6471-4104-9B70-3E42B8CC1A3B}" type="presParOf" srcId="{0F95A866-D21F-4C07-B281-6DB2D71CF734}" destId="{5D8855AA-2503-4083-BCBE-7BFB38A937D6}" srcOrd="0" destOrd="0" presId="urn:microsoft.com/office/officeart/2005/8/layout/process1"/>
    <dgm:cxn modelId="{4960335A-A565-4916-8FC3-461E0A5B3D76}" type="presParOf" srcId="{2F981CDF-7021-4F90-94DD-B6D660DB1FF0}" destId="{AB7C82FC-5B82-45D0-B0BD-87D5AA42243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D22C8F7-5D4B-4F30-9ACE-5EB3089A97A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0E28CBD-3726-4888-9F2F-75BDB809F15F}">
      <dgm:prSet/>
      <dgm:spPr/>
      <dgm:t>
        <a:bodyPr/>
        <a:lstStyle/>
        <a:p>
          <a:r>
            <a:rPr lang="en-US" dirty="0"/>
            <a:t>The number next to the deploy message, for example 582fc95, corresponds to the commit hash of the repository you deployed to Heroku.</a:t>
          </a:r>
        </a:p>
      </dgm:t>
    </dgm:pt>
    <dgm:pt modelId="{514FF829-F86A-4778-8F16-7D3E0BBD5634}" type="parTrans" cxnId="{F391EAFE-C934-417E-871D-3C8464E41639}">
      <dgm:prSet/>
      <dgm:spPr/>
      <dgm:t>
        <a:bodyPr/>
        <a:lstStyle/>
        <a:p>
          <a:endParaRPr lang="en-US"/>
        </a:p>
      </dgm:t>
    </dgm:pt>
    <dgm:pt modelId="{4FA97419-2874-492C-A299-53872D7FAB1C}" type="sibTrans" cxnId="{F391EAFE-C934-417E-871D-3C8464E41639}">
      <dgm:prSet/>
      <dgm:spPr/>
      <dgm:t>
        <a:bodyPr/>
        <a:lstStyle/>
        <a:p>
          <a:endParaRPr lang="en-US"/>
        </a:p>
      </dgm:t>
    </dgm:pt>
    <dgm:pt modelId="{1B5C7CE9-15CB-4EAF-88F2-36FDA08FF63B}">
      <dgm:prSet/>
      <dgm:spPr/>
      <dgm:t>
        <a:bodyPr/>
        <a:lstStyle/>
        <a:p>
          <a:r>
            <a:rPr lang="en-US" dirty="0"/>
            <a:t>Every time you deploy a new version of an application, a new slug is created, and release is generated.</a:t>
          </a:r>
        </a:p>
      </dgm:t>
    </dgm:pt>
    <dgm:pt modelId="{3B98B6FE-E79D-46CF-985A-9EE40E195D46}" type="parTrans" cxnId="{79A02A86-6FF5-408D-98E9-90C2ADF1D013}">
      <dgm:prSet/>
      <dgm:spPr/>
      <dgm:t>
        <a:bodyPr/>
        <a:lstStyle/>
        <a:p>
          <a:endParaRPr lang="en-US"/>
        </a:p>
      </dgm:t>
    </dgm:pt>
    <dgm:pt modelId="{BE765325-95FA-400C-8430-DDFB1A235B96}" type="sibTrans" cxnId="{79A02A86-6FF5-408D-98E9-90C2ADF1D013}">
      <dgm:prSet/>
      <dgm:spPr/>
      <dgm:t>
        <a:bodyPr/>
        <a:lstStyle/>
        <a:p>
          <a:endParaRPr lang="en-US"/>
        </a:p>
      </dgm:t>
    </dgm:pt>
    <dgm:pt modelId="{B9982689-2344-48EC-8AF6-AAFD7F11132B}">
      <dgm:prSet/>
      <dgm:spPr/>
      <dgm:t>
        <a:bodyPr/>
        <a:lstStyle/>
        <a:p>
          <a:r>
            <a:rPr lang="en-US"/>
            <a:t>As Heroku contains a store of the previous releases of your application, it’s very easy to rollback and deploy a previous release:</a:t>
          </a:r>
        </a:p>
      </dgm:t>
    </dgm:pt>
    <dgm:pt modelId="{6CBCFC9C-3340-49FD-BFD8-D21DF6511CB9}" type="parTrans" cxnId="{E3B7957F-1BFF-406C-9019-891B6681E0AE}">
      <dgm:prSet/>
      <dgm:spPr/>
      <dgm:t>
        <a:bodyPr/>
        <a:lstStyle/>
        <a:p>
          <a:endParaRPr lang="en-US"/>
        </a:p>
      </dgm:t>
    </dgm:pt>
    <dgm:pt modelId="{6FD1BB62-CE25-4CE9-B187-FFC339667194}" type="sibTrans" cxnId="{E3B7957F-1BFF-406C-9019-891B6681E0AE}">
      <dgm:prSet/>
      <dgm:spPr/>
      <dgm:t>
        <a:bodyPr/>
        <a:lstStyle/>
        <a:p>
          <a:endParaRPr lang="en-US"/>
        </a:p>
      </dgm:t>
    </dgm:pt>
    <dgm:pt modelId="{E4FAF3F9-E842-4AB8-9A58-3575A95D7B36}">
      <dgm:prSet/>
      <dgm:spPr/>
      <dgm:t>
        <a:bodyPr/>
        <a:lstStyle/>
        <a:p>
          <a:r>
            <a:rPr lang="en-US"/>
            <a:t>$ heroku releases:rollback v102</a:t>
          </a:r>
        </a:p>
      </dgm:t>
    </dgm:pt>
    <dgm:pt modelId="{51E575A1-D65E-4392-AD10-402EE6794113}" type="parTrans" cxnId="{7C6ACD71-9BED-46B7-A03D-30E6159E9A61}">
      <dgm:prSet/>
      <dgm:spPr/>
      <dgm:t>
        <a:bodyPr/>
        <a:lstStyle/>
        <a:p>
          <a:endParaRPr lang="en-US"/>
        </a:p>
      </dgm:t>
    </dgm:pt>
    <dgm:pt modelId="{18B95B15-AE8F-48A9-BB03-1764B0E7A79A}" type="sibTrans" cxnId="{7C6ACD71-9BED-46B7-A03D-30E6159E9A61}">
      <dgm:prSet/>
      <dgm:spPr/>
      <dgm:t>
        <a:bodyPr/>
        <a:lstStyle/>
        <a:p>
          <a:endParaRPr lang="en-US"/>
        </a:p>
      </dgm:t>
    </dgm:pt>
    <dgm:pt modelId="{37345A7A-C8B9-4DE9-B751-264AE2CAD470}" type="pres">
      <dgm:prSet presAssocID="{7D22C8F7-5D4B-4F30-9ACE-5EB3089A97A3}" presName="linear" presStyleCnt="0">
        <dgm:presLayoutVars>
          <dgm:animLvl val="lvl"/>
          <dgm:resizeHandles val="exact"/>
        </dgm:presLayoutVars>
      </dgm:prSet>
      <dgm:spPr/>
    </dgm:pt>
    <dgm:pt modelId="{96BA0052-7604-46B0-AD38-F23EFAD30528}" type="pres">
      <dgm:prSet presAssocID="{80E28CBD-3726-4888-9F2F-75BDB809F15F}" presName="parentText" presStyleLbl="node1" presStyleIdx="0" presStyleCnt="4">
        <dgm:presLayoutVars>
          <dgm:chMax val="0"/>
          <dgm:bulletEnabled val="1"/>
        </dgm:presLayoutVars>
      </dgm:prSet>
      <dgm:spPr/>
    </dgm:pt>
    <dgm:pt modelId="{0D68670F-88AA-4EDF-A53B-6217DDB6BD6F}" type="pres">
      <dgm:prSet presAssocID="{4FA97419-2874-492C-A299-53872D7FAB1C}" presName="spacer" presStyleCnt="0"/>
      <dgm:spPr/>
    </dgm:pt>
    <dgm:pt modelId="{007597A9-87CA-413D-9BBD-D9420544BCDC}" type="pres">
      <dgm:prSet presAssocID="{1B5C7CE9-15CB-4EAF-88F2-36FDA08FF63B}" presName="parentText" presStyleLbl="node1" presStyleIdx="1" presStyleCnt="4">
        <dgm:presLayoutVars>
          <dgm:chMax val="0"/>
          <dgm:bulletEnabled val="1"/>
        </dgm:presLayoutVars>
      </dgm:prSet>
      <dgm:spPr/>
    </dgm:pt>
    <dgm:pt modelId="{FD932318-E911-41F2-A870-6820B6E5D385}" type="pres">
      <dgm:prSet presAssocID="{BE765325-95FA-400C-8430-DDFB1A235B96}" presName="spacer" presStyleCnt="0"/>
      <dgm:spPr/>
    </dgm:pt>
    <dgm:pt modelId="{AB91F058-13DC-401E-8960-AEA2E67C4B56}" type="pres">
      <dgm:prSet presAssocID="{B9982689-2344-48EC-8AF6-AAFD7F11132B}" presName="parentText" presStyleLbl="node1" presStyleIdx="2" presStyleCnt="4">
        <dgm:presLayoutVars>
          <dgm:chMax val="0"/>
          <dgm:bulletEnabled val="1"/>
        </dgm:presLayoutVars>
      </dgm:prSet>
      <dgm:spPr/>
    </dgm:pt>
    <dgm:pt modelId="{ABFE6389-909F-409E-94C6-B4594235CB6E}" type="pres">
      <dgm:prSet presAssocID="{6FD1BB62-CE25-4CE9-B187-FFC339667194}" presName="spacer" presStyleCnt="0"/>
      <dgm:spPr/>
    </dgm:pt>
    <dgm:pt modelId="{130B4846-5300-4AF1-8F6C-EAD5828DF20E}" type="pres">
      <dgm:prSet presAssocID="{E4FAF3F9-E842-4AB8-9A58-3575A95D7B36}" presName="parentText" presStyleLbl="node1" presStyleIdx="3" presStyleCnt="4">
        <dgm:presLayoutVars>
          <dgm:chMax val="0"/>
          <dgm:bulletEnabled val="1"/>
        </dgm:presLayoutVars>
      </dgm:prSet>
      <dgm:spPr/>
    </dgm:pt>
  </dgm:ptLst>
  <dgm:cxnLst>
    <dgm:cxn modelId="{0D26FE36-FA21-4F7E-AC0E-BA5A02F0C38F}" type="presOf" srcId="{B9982689-2344-48EC-8AF6-AAFD7F11132B}" destId="{AB91F058-13DC-401E-8960-AEA2E67C4B56}" srcOrd="0" destOrd="0" presId="urn:microsoft.com/office/officeart/2005/8/layout/vList2"/>
    <dgm:cxn modelId="{8738EF5C-D737-4BBC-9718-DE01A400779F}" type="presOf" srcId="{7D22C8F7-5D4B-4F30-9ACE-5EB3089A97A3}" destId="{37345A7A-C8B9-4DE9-B751-264AE2CAD470}" srcOrd="0" destOrd="0" presId="urn:microsoft.com/office/officeart/2005/8/layout/vList2"/>
    <dgm:cxn modelId="{ECDC6551-5E4C-4781-81FC-EEE91C14F618}" type="presOf" srcId="{80E28CBD-3726-4888-9F2F-75BDB809F15F}" destId="{96BA0052-7604-46B0-AD38-F23EFAD30528}" srcOrd="0" destOrd="0" presId="urn:microsoft.com/office/officeart/2005/8/layout/vList2"/>
    <dgm:cxn modelId="{7C6ACD71-9BED-46B7-A03D-30E6159E9A61}" srcId="{7D22C8F7-5D4B-4F30-9ACE-5EB3089A97A3}" destId="{E4FAF3F9-E842-4AB8-9A58-3575A95D7B36}" srcOrd="3" destOrd="0" parTransId="{51E575A1-D65E-4392-AD10-402EE6794113}" sibTransId="{18B95B15-AE8F-48A9-BB03-1764B0E7A79A}"/>
    <dgm:cxn modelId="{E3B7957F-1BFF-406C-9019-891B6681E0AE}" srcId="{7D22C8F7-5D4B-4F30-9ACE-5EB3089A97A3}" destId="{B9982689-2344-48EC-8AF6-AAFD7F11132B}" srcOrd="2" destOrd="0" parTransId="{6CBCFC9C-3340-49FD-BFD8-D21DF6511CB9}" sibTransId="{6FD1BB62-CE25-4CE9-B187-FFC339667194}"/>
    <dgm:cxn modelId="{79A02A86-6FF5-408D-98E9-90C2ADF1D013}" srcId="{7D22C8F7-5D4B-4F30-9ACE-5EB3089A97A3}" destId="{1B5C7CE9-15CB-4EAF-88F2-36FDA08FF63B}" srcOrd="1" destOrd="0" parTransId="{3B98B6FE-E79D-46CF-985A-9EE40E195D46}" sibTransId="{BE765325-95FA-400C-8430-DDFB1A235B96}"/>
    <dgm:cxn modelId="{FBE065A3-4D90-4362-9DB6-9CDE4C013770}" type="presOf" srcId="{1B5C7CE9-15CB-4EAF-88F2-36FDA08FF63B}" destId="{007597A9-87CA-413D-9BBD-D9420544BCDC}" srcOrd="0" destOrd="0" presId="urn:microsoft.com/office/officeart/2005/8/layout/vList2"/>
    <dgm:cxn modelId="{2DFD16E3-D808-4C1F-83BE-EBFF3DEFD146}" type="presOf" srcId="{E4FAF3F9-E842-4AB8-9A58-3575A95D7B36}" destId="{130B4846-5300-4AF1-8F6C-EAD5828DF20E}" srcOrd="0" destOrd="0" presId="urn:microsoft.com/office/officeart/2005/8/layout/vList2"/>
    <dgm:cxn modelId="{F391EAFE-C934-417E-871D-3C8464E41639}" srcId="{7D22C8F7-5D4B-4F30-9ACE-5EB3089A97A3}" destId="{80E28CBD-3726-4888-9F2F-75BDB809F15F}" srcOrd="0" destOrd="0" parTransId="{514FF829-F86A-4778-8F16-7D3E0BBD5634}" sibTransId="{4FA97419-2874-492C-A299-53872D7FAB1C}"/>
    <dgm:cxn modelId="{C181CBD0-E578-4685-A076-955A07C38E8F}" type="presParOf" srcId="{37345A7A-C8B9-4DE9-B751-264AE2CAD470}" destId="{96BA0052-7604-46B0-AD38-F23EFAD30528}" srcOrd="0" destOrd="0" presId="urn:microsoft.com/office/officeart/2005/8/layout/vList2"/>
    <dgm:cxn modelId="{A9D7FCB9-6DB2-4BE8-98BA-B8E98C8C63EA}" type="presParOf" srcId="{37345A7A-C8B9-4DE9-B751-264AE2CAD470}" destId="{0D68670F-88AA-4EDF-A53B-6217DDB6BD6F}" srcOrd="1" destOrd="0" presId="urn:microsoft.com/office/officeart/2005/8/layout/vList2"/>
    <dgm:cxn modelId="{FEBAFEE7-1825-4492-A91B-930D969C9A80}" type="presParOf" srcId="{37345A7A-C8B9-4DE9-B751-264AE2CAD470}" destId="{007597A9-87CA-413D-9BBD-D9420544BCDC}" srcOrd="2" destOrd="0" presId="urn:microsoft.com/office/officeart/2005/8/layout/vList2"/>
    <dgm:cxn modelId="{96963A40-97BE-4D69-BAE8-0FFE40C25AD2}" type="presParOf" srcId="{37345A7A-C8B9-4DE9-B751-264AE2CAD470}" destId="{FD932318-E911-41F2-A870-6820B6E5D385}" srcOrd="3" destOrd="0" presId="urn:microsoft.com/office/officeart/2005/8/layout/vList2"/>
    <dgm:cxn modelId="{806DC250-BB56-4EA3-AC0D-94A7E37953FA}" type="presParOf" srcId="{37345A7A-C8B9-4DE9-B751-264AE2CAD470}" destId="{AB91F058-13DC-401E-8960-AEA2E67C4B56}" srcOrd="4" destOrd="0" presId="urn:microsoft.com/office/officeart/2005/8/layout/vList2"/>
    <dgm:cxn modelId="{79DB3078-AFF8-4E09-834C-15139DF17D85}" type="presParOf" srcId="{37345A7A-C8B9-4DE9-B751-264AE2CAD470}" destId="{ABFE6389-909F-409E-94C6-B4594235CB6E}" srcOrd="5" destOrd="0" presId="urn:microsoft.com/office/officeart/2005/8/layout/vList2"/>
    <dgm:cxn modelId="{6085CD8E-3BC1-4663-B4BF-542FE80CDF81}" type="presParOf" srcId="{37345A7A-C8B9-4DE9-B751-264AE2CAD470}" destId="{130B4846-5300-4AF1-8F6C-EAD5828DF20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3D1E8EE-FE0F-4CEC-80AA-BB1E8C3F90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654A8E-EA0F-4BCF-8899-9FB2C8B96E63}">
      <dgm:prSet custT="1"/>
      <dgm:spPr/>
      <dgm:t>
        <a:bodyPr/>
        <a:lstStyle/>
        <a:p>
          <a:r>
            <a:rPr lang="en-US" sz="2400"/>
            <a:t>Making a material change to your application, whether it’s changing the source or configuration, results in a new release being created.</a:t>
          </a:r>
        </a:p>
      </dgm:t>
    </dgm:pt>
    <dgm:pt modelId="{77F74028-128A-4761-9433-2D05458E7FAC}" type="parTrans" cxnId="{0B48F695-87CA-4F5F-A6BD-97AB46AF94B6}">
      <dgm:prSet/>
      <dgm:spPr/>
      <dgm:t>
        <a:bodyPr/>
        <a:lstStyle/>
        <a:p>
          <a:endParaRPr lang="en-US" sz="2400"/>
        </a:p>
      </dgm:t>
    </dgm:pt>
    <dgm:pt modelId="{4CEAA727-418B-48E8-B81D-248C5C01C904}" type="sibTrans" cxnId="{0B48F695-87CA-4F5F-A6BD-97AB46AF94B6}">
      <dgm:prSet/>
      <dgm:spPr/>
      <dgm:t>
        <a:bodyPr/>
        <a:lstStyle/>
        <a:p>
          <a:endParaRPr lang="en-US" sz="2400"/>
        </a:p>
      </dgm:t>
    </dgm:pt>
    <dgm:pt modelId="{43766587-D8F1-4D1D-ADDB-4E1622C44279}">
      <dgm:prSet custT="1"/>
      <dgm:spPr/>
      <dgm:t>
        <a:bodyPr/>
        <a:lstStyle/>
        <a:p>
          <a:r>
            <a:rPr lang="en-US" sz="2400"/>
            <a:t>A release then, is the mechanism behind how Heroku lets you modify the configuration of your application (the config vars) independently of the application source (stored in the slug) - the release binds them together. </a:t>
          </a:r>
        </a:p>
      </dgm:t>
    </dgm:pt>
    <dgm:pt modelId="{71993FB4-546A-4335-B382-C2F5474D30E9}" type="parTrans" cxnId="{472BE04F-7CCD-4BD1-AB4E-7F412D86F43F}">
      <dgm:prSet/>
      <dgm:spPr/>
      <dgm:t>
        <a:bodyPr/>
        <a:lstStyle/>
        <a:p>
          <a:endParaRPr lang="en-US" sz="2400"/>
        </a:p>
      </dgm:t>
    </dgm:pt>
    <dgm:pt modelId="{E9B48DE9-81C1-4F73-AD8E-C4F7B89DE00B}" type="sibTrans" cxnId="{472BE04F-7CCD-4BD1-AB4E-7F412D86F43F}">
      <dgm:prSet/>
      <dgm:spPr/>
      <dgm:t>
        <a:bodyPr/>
        <a:lstStyle/>
        <a:p>
          <a:endParaRPr lang="en-US" sz="2400"/>
        </a:p>
      </dgm:t>
    </dgm:pt>
    <dgm:pt modelId="{7FB3FEC0-C68E-42B2-BC94-F6D0C2E80B44}">
      <dgm:prSet custT="1"/>
      <dgm:spPr/>
      <dgm:t>
        <a:bodyPr/>
        <a:lstStyle/>
        <a:p>
          <a:r>
            <a:rPr lang="en-US" sz="2400"/>
            <a:t>Whenever you change a set of config vars associated with your application, a new release will be generated.</a:t>
          </a:r>
        </a:p>
      </dgm:t>
    </dgm:pt>
    <dgm:pt modelId="{9A29BFF1-C3BE-4203-9D34-CEFA3B83343F}" type="parTrans" cxnId="{81532341-0518-4A9E-BCE3-5C0B91E65B55}">
      <dgm:prSet/>
      <dgm:spPr/>
      <dgm:t>
        <a:bodyPr/>
        <a:lstStyle/>
        <a:p>
          <a:endParaRPr lang="en-US" sz="2400"/>
        </a:p>
      </dgm:t>
    </dgm:pt>
    <dgm:pt modelId="{48300A0E-C53D-4DB1-98FC-D9C0215F84D0}" type="sibTrans" cxnId="{81532341-0518-4A9E-BCE3-5C0B91E65B55}">
      <dgm:prSet/>
      <dgm:spPr/>
      <dgm:t>
        <a:bodyPr/>
        <a:lstStyle/>
        <a:p>
          <a:endParaRPr lang="en-US" sz="2400"/>
        </a:p>
      </dgm:t>
    </dgm:pt>
    <dgm:pt modelId="{B673336F-791B-4BC0-AC2C-9BBB52E2EF00}" type="pres">
      <dgm:prSet presAssocID="{A3D1E8EE-FE0F-4CEC-80AA-BB1E8C3F9073}" presName="root" presStyleCnt="0">
        <dgm:presLayoutVars>
          <dgm:dir/>
          <dgm:resizeHandles val="exact"/>
        </dgm:presLayoutVars>
      </dgm:prSet>
      <dgm:spPr/>
    </dgm:pt>
    <dgm:pt modelId="{8273B75F-7D5C-4CC2-B248-3ED478AA0E60}" type="pres">
      <dgm:prSet presAssocID="{CE654A8E-EA0F-4BCF-8899-9FB2C8B96E63}" presName="compNode" presStyleCnt="0"/>
      <dgm:spPr/>
    </dgm:pt>
    <dgm:pt modelId="{08ED9C4C-937C-4212-9BF8-E8E8AF65650D}" type="pres">
      <dgm:prSet presAssocID="{CE654A8E-EA0F-4BCF-8899-9FB2C8B96E63}" presName="bgRect" presStyleLbl="bgShp" presStyleIdx="0" presStyleCnt="3"/>
      <dgm:spPr/>
    </dgm:pt>
    <dgm:pt modelId="{9CF59399-75DA-4DDE-875C-B4A8E8221A96}" type="pres">
      <dgm:prSet presAssocID="{CE654A8E-EA0F-4BCF-8899-9FB2C8B96E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C58963B-8A0A-4FE5-BEC5-20CD09C12B6E}" type="pres">
      <dgm:prSet presAssocID="{CE654A8E-EA0F-4BCF-8899-9FB2C8B96E63}" presName="spaceRect" presStyleCnt="0"/>
      <dgm:spPr/>
    </dgm:pt>
    <dgm:pt modelId="{88EA58F1-446D-47C8-9FF9-A18072B9A512}" type="pres">
      <dgm:prSet presAssocID="{CE654A8E-EA0F-4BCF-8899-9FB2C8B96E63}" presName="parTx" presStyleLbl="revTx" presStyleIdx="0" presStyleCnt="3">
        <dgm:presLayoutVars>
          <dgm:chMax val="0"/>
          <dgm:chPref val="0"/>
        </dgm:presLayoutVars>
      </dgm:prSet>
      <dgm:spPr/>
    </dgm:pt>
    <dgm:pt modelId="{FD9F5E3D-983B-453C-ADB8-E05AF9CDD11A}" type="pres">
      <dgm:prSet presAssocID="{4CEAA727-418B-48E8-B81D-248C5C01C904}" presName="sibTrans" presStyleCnt="0"/>
      <dgm:spPr/>
    </dgm:pt>
    <dgm:pt modelId="{9E67C50B-11D6-4964-967A-C09607A20455}" type="pres">
      <dgm:prSet presAssocID="{43766587-D8F1-4D1D-ADDB-4E1622C44279}" presName="compNode" presStyleCnt="0"/>
      <dgm:spPr/>
    </dgm:pt>
    <dgm:pt modelId="{558C47EA-15F8-4E4E-A9A5-926EFE102C24}" type="pres">
      <dgm:prSet presAssocID="{43766587-D8F1-4D1D-ADDB-4E1622C44279}" presName="bgRect" presStyleLbl="bgShp" presStyleIdx="1" presStyleCnt="3"/>
      <dgm:spPr/>
    </dgm:pt>
    <dgm:pt modelId="{1BFDD842-7859-4B14-9248-67DBD908759A}" type="pres">
      <dgm:prSet presAssocID="{43766587-D8F1-4D1D-ADDB-4E1622C442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72D0611-3830-469D-99CC-E7116EFED97F}" type="pres">
      <dgm:prSet presAssocID="{43766587-D8F1-4D1D-ADDB-4E1622C44279}" presName="spaceRect" presStyleCnt="0"/>
      <dgm:spPr/>
    </dgm:pt>
    <dgm:pt modelId="{26466A0E-445E-451D-82F4-C5B2C7997F76}" type="pres">
      <dgm:prSet presAssocID="{43766587-D8F1-4D1D-ADDB-4E1622C44279}" presName="parTx" presStyleLbl="revTx" presStyleIdx="1" presStyleCnt="3">
        <dgm:presLayoutVars>
          <dgm:chMax val="0"/>
          <dgm:chPref val="0"/>
        </dgm:presLayoutVars>
      </dgm:prSet>
      <dgm:spPr/>
    </dgm:pt>
    <dgm:pt modelId="{579E9D7D-7FC5-404E-A35A-5AC473B34EF7}" type="pres">
      <dgm:prSet presAssocID="{E9B48DE9-81C1-4F73-AD8E-C4F7B89DE00B}" presName="sibTrans" presStyleCnt="0"/>
      <dgm:spPr/>
    </dgm:pt>
    <dgm:pt modelId="{C000ED2D-836D-4C0C-9B2B-E0E9F3845FA7}" type="pres">
      <dgm:prSet presAssocID="{7FB3FEC0-C68E-42B2-BC94-F6D0C2E80B44}" presName="compNode" presStyleCnt="0"/>
      <dgm:spPr/>
    </dgm:pt>
    <dgm:pt modelId="{3B2A2AD0-78E2-41C9-A4D5-680E5B457A52}" type="pres">
      <dgm:prSet presAssocID="{7FB3FEC0-C68E-42B2-BC94-F6D0C2E80B44}" presName="bgRect" presStyleLbl="bgShp" presStyleIdx="2" presStyleCnt="3"/>
      <dgm:spPr/>
    </dgm:pt>
    <dgm:pt modelId="{637759DC-EB84-4370-9C66-B30E919F354F}" type="pres">
      <dgm:prSet presAssocID="{7FB3FEC0-C68E-42B2-BC94-F6D0C2E80B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5B8DDD06-7756-4E9F-9B55-9CC9AAB7D747}" type="pres">
      <dgm:prSet presAssocID="{7FB3FEC0-C68E-42B2-BC94-F6D0C2E80B44}" presName="spaceRect" presStyleCnt="0"/>
      <dgm:spPr/>
    </dgm:pt>
    <dgm:pt modelId="{CBAF3451-DC71-454E-8911-6280D03176FB}" type="pres">
      <dgm:prSet presAssocID="{7FB3FEC0-C68E-42B2-BC94-F6D0C2E80B44}" presName="parTx" presStyleLbl="revTx" presStyleIdx="2" presStyleCnt="3">
        <dgm:presLayoutVars>
          <dgm:chMax val="0"/>
          <dgm:chPref val="0"/>
        </dgm:presLayoutVars>
      </dgm:prSet>
      <dgm:spPr/>
    </dgm:pt>
  </dgm:ptLst>
  <dgm:cxnLst>
    <dgm:cxn modelId="{CDB02230-6ADF-4463-A945-6B9ADB255A47}" type="presOf" srcId="{43766587-D8F1-4D1D-ADDB-4E1622C44279}" destId="{26466A0E-445E-451D-82F4-C5B2C7997F76}" srcOrd="0" destOrd="0" presId="urn:microsoft.com/office/officeart/2018/2/layout/IconVerticalSolidList"/>
    <dgm:cxn modelId="{81532341-0518-4A9E-BCE3-5C0B91E65B55}" srcId="{A3D1E8EE-FE0F-4CEC-80AA-BB1E8C3F9073}" destId="{7FB3FEC0-C68E-42B2-BC94-F6D0C2E80B44}" srcOrd="2" destOrd="0" parTransId="{9A29BFF1-C3BE-4203-9D34-CEFA3B83343F}" sibTransId="{48300A0E-C53D-4DB1-98FC-D9C0215F84D0}"/>
    <dgm:cxn modelId="{472BE04F-7CCD-4BD1-AB4E-7F412D86F43F}" srcId="{A3D1E8EE-FE0F-4CEC-80AA-BB1E8C3F9073}" destId="{43766587-D8F1-4D1D-ADDB-4E1622C44279}" srcOrd="1" destOrd="0" parTransId="{71993FB4-546A-4335-B382-C2F5474D30E9}" sibTransId="{E9B48DE9-81C1-4F73-AD8E-C4F7B89DE00B}"/>
    <dgm:cxn modelId="{C373427C-9510-44CC-93CB-41D21672330B}" type="presOf" srcId="{A3D1E8EE-FE0F-4CEC-80AA-BB1E8C3F9073}" destId="{B673336F-791B-4BC0-AC2C-9BBB52E2EF00}" srcOrd="0" destOrd="0" presId="urn:microsoft.com/office/officeart/2018/2/layout/IconVerticalSolidList"/>
    <dgm:cxn modelId="{0B48F695-87CA-4F5F-A6BD-97AB46AF94B6}" srcId="{A3D1E8EE-FE0F-4CEC-80AA-BB1E8C3F9073}" destId="{CE654A8E-EA0F-4BCF-8899-9FB2C8B96E63}" srcOrd="0" destOrd="0" parTransId="{77F74028-128A-4761-9433-2D05458E7FAC}" sibTransId="{4CEAA727-418B-48E8-B81D-248C5C01C904}"/>
    <dgm:cxn modelId="{372D99B6-8BC3-4E7D-AD01-D102F1684C75}" type="presOf" srcId="{7FB3FEC0-C68E-42B2-BC94-F6D0C2E80B44}" destId="{CBAF3451-DC71-454E-8911-6280D03176FB}" srcOrd="0" destOrd="0" presId="urn:microsoft.com/office/officeart/2018/2/layout/IconVerticalSolidList"/>
    <dgm:cxn modelId="{BD61B0ED-0535-4105-A8EB-CCC7F1FD3081}" type="presOf" srcId="{CE654A8E-EA0F-4BCF-8899-9FB2C8B96E63}" destId="{88EA58F1-446D-47C8-9FF9-A18072B9A512}" srcOrd="0" destOrd="0" presId="urn:microsoft.com/office/officeart/2018/2/layout/IconVerticalSolidList"/>
    <dgm:cxn modelId="{14B04E7D-5EE8-45B2-8DCD-30F9D9EA8049}" type="presParOf" srcId="{B673336F-791B-4BC0-AC2C-9BBB52E2EF00}" destId="{8273B75F-7D5C-4CC2-B248-3ED478AA0E60}" srcOrd="0" destOrd="0" presId="urn:microsoft.com/office/officeart/2018/2/layout/IconVerticalSolidList"/>
    <dgm:cxn modelId="{8109F640-7ED1-45E6-A92B-0F995C83E7BB}" type="presParOf" srcId="{8273B75F-7D5C-4CC2-B248-3ED478AA0E60}" destId="{08ED9C4C-937C-4212-9BF8-E8E8AF65650D}" srcOrd="0" destOrd="0" presId="urn:microsoft.com/office/officeart/2018/2/layout/IconVerticalSolidList"/>
    <dgm:cxn modelId="{89CAE2D3-C3D2-44C8-AA1E-789ABFD51B43}" type="presParOf" srcId="{8273B75F-7D5C-4CC2-B248-3ED478AA0E60}" destId="{9CF59399-75DA-4DDE-875C-B4A8E8221A96}" srcOrd="1" destOrd="0" presId="urn:microsoft.com/office/officeart/2018/2/layout/IconVerticalSolidList"/>
    <dgm:cxn modelId="{85F1BDB2-8B42-4D99-A21F-7186E13DDA9A}" type="presParOf" srcId="{8273B75F-7D5C-4CC2-B248-3ED478AA0E60}" destId="{5C58963B-8A0A-4FE5-BEC5-20CD09C12B6E}" srcOrd="2" destOrd="0" presId="urn:microsoft.com/office/officeart/2018/2/layout/IconVerticalSolidList"/>
    <dgm:cxn modelId="{0D485966-D733-4EFF-96EC-00C5217D3D3A}" type="presParOf" srcId="{8273B75F-7D5C-4CC2-B248-3ED478AA0E60}" destId="{88EA58F1-446D-47C8-9FF9-A18072B9A512}" srcOrd="3" destOrd="0" presId="urn:microsoft.com/office/officeart/2018/2/layout/IconVerticalSolidList"/>
    <dgm:cxn modelId="{3AF239BD-C0B4-4FDC-AE8D-7D758E1B1C42}" type="presParOf" srcId="{B673336F-791B-4BC0-AC2C-9BBB52E2EF00}" destId="{FD9F5E3D-983B-453C-ADB8-E05AF9CDD11A}" srcOrd="1" destOrd="0" presId="urn:microsoft.com/office/officeart/2018/2/layout/IconVerticalSolidList"/>
    <dgm:cxn modelId="{E89E48CB-DEE3-44A3-806C-8630950CC800}" type="presParOf" srcId="{B673336F-791B-4BC0-AC2C-9BBB52E2EF00}" destId="{9E67C50B-11D6-4964-967A-C09607A20455}" srcOrd="2" destOrd="0" presId="urn:microsoft.com/office/officeart/2018/2/layout/IconVerticalSolidList"/>
    <dgm:cxn modelId="{B9996D3A-F880-416D-816C-AF85A7F05965}" type="presParOf" srcId="{9E67C50B-11D6-4964-967A-C09607A20455}" destId="{558C47EA-15F8-4E4E-A9A5-926EFE102C24}" srcOrd="0" destOrd="0" presId="urn:microsoft.com/office/officeart/2018/2/layout/IconVerticalSolidList"/>
    <dgm:cxn modelId="{03CEB5CB-2D47-42A9-88DD-7A2CB995AE02}" type="presParOf" srcId="{9E67C50B-11D6-4964-967A-C09607A20455}" destId="{1BFDD842-7859-4B14-9248-67DBD908759A}" srcOrd="1" destOrd="0" presId="urn:microsoft.com/office/officeart/2018/2/layout/IconVerticalSolidList"/>
    <dgm:cxn modelId="{582F4A10-ACBA-4817-898C-D40D7655FD0F}" type="presParOf" srcId="{9E67C50B-11D6-4964-967A-C09607A20455}" destId="{572D0611-3830-469D-99CC-E7116EFED97F}" srcOrd="2" destOrd="0" presId="urn:microsoft.com/office/officeart/2018/2/layout/IconVerticalSolidList"/>
    <dgm:cxn modelId="{D6509CD1-1F68-4032-9616-7C90DEA3A2D6}" type="presParOf" srcId="{9E67C50B-11D6-4964-967A-C09607A20455}" destId="{26466A0E-445E-451D-82F4-C5B2C7997F76}" srcOrd="3" destOrd="0" presId="urn:microsoft.com/office/officeart/2018/2/layout/IconVerticalSolidList"/>
    <dgm:cxn modelId="{6F472C5B-F687-472B-8A88-00DA8A3ABAB2}" type="presParOf" srcId="{B673336F-791B-4BC0-AC2C-9BBB52E2EF00}" destId="{579E9D7D-7FC5-404E-A35A-5AC473B34EF7}" srcOrd="3" destOrd="0" presId="urn:microsoft.com/office/officeart/2018/2/layout/IconVerticalSolidList"/>
    <dgm:cxn modelId="{7F8E783E-6915-4C43-955D-4B842158F8C6}" type="presParOf" srcId="{B673336F-791B-4BC0-AC2C-9BBB52E2EF00}" destId="{C000ED2D-836D-4C0C-9B2B-E0E9F3845FA7}" srcOrd="4" destOrd="0" presId="urn:microsoft.com/office/officeart/2018/2/layout/IconVerticalSolidList"/>
    <dgm:cxn modelId="{6C80E3D6-F8BC-45EC-B3A6-916CFC51E7FF}" type="presParOf" srcId="{C000ED2D-836D-4C0C-9B2B-E0E9F3845FA7}" destId="{3B2A2AD0-78E2-41C9-A4D5-680E5B457A52}" srcOrd="0" destOrd="0" presId="urn:microsoft.com/office/officeart/2018/2/layout/IconVerticalSolidList"/>
    <dgm:cxn modelId="{C7550F42-246B-4A4E-A57F-AD2F981F526E}" type="presParOf" srcId="{C000ED2D-836D-4C0C-9B2B-E0E9F3845FA7}" destId="{637759DC-EB84-4370-9C66-B30E919F354F}" srcOrd="1" destOrd="0" presId="urn:microsoft.com/office/officeart/2018/2/layout/IconVerticalSolidList"/>
    <dgm:cxn modelId="{0528A046-AC18-4F8D-978E-F4978AF4DFD5}" type="presParOf" srcId="{C000ED2D-836D-4C0C-9B2B-E0E9F3845FA7}" destId="{5B8DDD06-7756-4E9F-9B55-9CC9AAB7D747}" srcOrd="2" destOrd="0" presId="urn:microsoft.com/office/officeart/2018/2/layout/IconVerticalSolidList"/>
    <dgm:cxn modelId="{C14EF9CF-C9F2-422D-AF67-8001BE3EF493}" type="presParOf" srcId="{C000ED2D-836D-4C0C-9B2B-E0E9F3845FA7}" destId="{CBAF3451-DC71-454E-8911-6280D03176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5A863F2-20F6-4FCA-B283-C3CC9D20724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B73A3CE-CA7B-449A-BDD3-0C0F46CBA4D4}">
      <dgm:prSet custT="1"/>
      <dgm:spPr/>
      <dgm:t>
        <a:bodyPr/>
        <a:lstStyle/>
        <a:p>
          <a:r>
            <a:rPr lang="en-US" sz="2000" dirty="0"/>
            <a:t>Depending on your dyno formation, some of your dynos will be running the command associated with the web process type, and some will be running other commands associated with other process types.</a:t>
          </a:r>
        </a:p>
      </dgm:t>
    </dgm:pt>
    <dgm:pt modelId="{3994148C-CA18-490F-A2A8-16DA24169627}" type="parTrans" cxnId="{8BB52651-5853-427F-AF11-12DDAB0C1463}">
      <dgm:prSet/>
      <dgm:spPr/>
      <dgm:t>
        <a:bodyPr/>
        <a:lstStyle/>
        <a:p>
          <a:endParaRPr lang="en-US" sz="2000"/>
        </a:p>
      </dgm:t>
    </dgm:pt>
    <dgm:pt modelId="{E9068E3F-CA63-40D3-A7E9-80CF416E8B39}" type="sibTrans" cxnId="{8BB52651-5853-427F-AF11-12DDAB0C1463}">
      <dgm:prSet/>
      <dgm:spPr/>
      <dgm:t>
        <a:bodyPr/>
        <a:lstStyle/>
        <a:p>
          <a:endParaRPr lang="en-US" sz="2000"/>
        </a:p>
      </dgm:t>
    </dgm:pt>
    <dgm:pt modelId="{8BDC587F-4EF7-4586-9DC2-521E99E86185}">
      <dgm:prSet custT="1"/>
      <dgm:spPr/>
      <dgm:t>
        <a:bodyPr/>
        <a:lstStyle/>
        <a:p>
          <a:r>
            <a:rPr lang="en-US" sz="2000"/>
            <a:t>The dynos that run process types named web are different in one way from all other dynos - they will receive HTTP traffic. Heroku’s HTTP routers distribute incoming requests for your application across your running web dynos.</a:t>
          </a:r>
        </a:p>
      </dgm:t>
    </dgm:pt>
    <dgm:pt modelId="{D90C1A04-F758-4C48-A1C7-19D3F31DB12B}" type="parTrans" cxnId="{E018184C-7E08-4D63-A060-4D17916E38F8}">
      <dgm:prSet/>
      <dgm:spPr/>
      <dgm:t>
        <a:bodyPr/>
        <a:lstStyle/>
        <a:p>
          <a:endParaRPr lang="en-US" sz="2000"/>
        </a:p>
      </dgm:t>
    </dgm:pt>
    <dgm:pt modelId="{C5617450-68AA-4435-93E6-092AE1C8F2A7}" type="sibTrans" cxnId="{E018184C-7E08-4D63-A060-4D17916E38F8}">
      <dgm:prSet/>
      <dgm:spPr/>
      <dgm:t>
        <a:bodyPr/>
        <a:lstStyle/>
        <a:p>
          <a:endParaRPr lang="en-US" sz="2000"/>
        </a:p>
      </dgm:t>
    </dgm:pt>
    <dgm:pt modelId="{42DD65B7-C594-4A21-ABFF-205F9765E2D3}">
      <dgm:prSet custT="1"/>
      <dgm:spPr/>
      <dgm:t>
        <a:bodyPr/>
        <a:lstStyle/>
        <a:p>
          <a:r>
            <a:rPr lang="en-US" sz="2000"/>
            <a:t>So scaling an app’s capacity to handle web traffic involves scaling the number of web dynos:</a:t>
          </a:r>
        </a:p>
      </dgm:t>
    </dgm:pt>
    <dgm:pt modelId="{B6B791D2-F5B6-481C-9A51-D25627DF43E7}" type="parTrans" cxnId="{70064DF6-FB45-4066-A635-EE22A12C7F76}">
      <dgm:prSet/>
      <dgm:spPr/>
      <dgm:t>
        <a:bodyPr/>
        <a:lstStyle/>
        <a:p>
          <a:endParaRPr lang="en-US" sz="2000"/>
        </a:p>
      </dgm:t>
    </dgm:pt>
    <dgm:pt modelId="{7CC46850-B2CB-4B6D-8FD9-E48F1D65D0DC}" type="sibTrans" cxnId="{70064DF6-FB45-4066-A635-EE22A12C7F76}">
      <dgm:prSet/>
      <dgm:spPr/>
      <dgm:t>
        <a:bodyPr/>
        <a:lstStyle/>
        <a:p>
          <a:endParaRPr lang="en-US" sz="2000"/>
        </a:p>
      </dgm:t>
    </dgm:pt>
    <dgm:pt modelId="{E76CB609-C989-4976-B402-CE410965CBED}">
      <dgm:prSet custT="1"/>
      <dgm:spPr/>
      <dgm:t>
        <a:bodyPr/>
        <a:lstStyle/>
        <a:p>
          <a:r>
            <a:rPr lang="en-US" sz="2000"/>
            <a:t>$ heroku ps:scale web+5</a:t>
          </a:r>
        </a:p>
      </dgm:t>
    </dgm:pt>
    <dgm:pt modelId="{26930A17-3053-4842-932D-46038E77A89B}" type="parTrans" cxnId="{C6DBDDA8-2F30-4B2E-973E-AD0924684D9A}">
      <dgm:prSet/>
      <dgm:spPr/>
      <dgm:t>
        <a:bodyPr/>
        <a:lstStyle/>
        <a:p>
          <a:endParaRPr lang="en-US" sz="2000"/>
        </a:p>
      </dgm:t>
    </dgm:pt>
    <dgm:pt modelId="{F2D5A12D-FC90-426A-92E2-7B43E3240AA6}" type="sibTrans" cxnId="{C6DBDDA8-2F30-4B2E-973E-AD0924684D9A}">
      <dgm:prSet/>
      <dgm:spPr/>
      <dgm:t>
        <a:bodyPr/>
        <a:lstStyle/>
        <a:p>
          <a:endParaRPr lang="en-US" sz="2000"/>
        </a:p>
      </dgm:t>
    </dgm:pt>
    <dgm:pt modelId="{EC12B546-2990-484C-86AC-B6C142D9D9A0}">
      <dgm:prSet custT="1"/>
      <dgm:spPr/>
      <dgm:t>
        <a:bodyPr/>
        <a:lstStyle/>
        <a:p>
          <a:r>
            <a:rPr lang="en-US" sz="2000"/>
            <a:t>A random selection algorithm is used for HTTP request load balancing across web dynos - and this routing handles both HTTP and HTTPS traffic. It also supports multiple simultaneous connections, as well as timeout handling.</a:t>
          </a:r>
        </a:p>
      </dgm:t>
    </dgm:pt>
    <dgm:pt modelId="{02DA6AC2-88B1-4A15-BB06-3924BCF27578}" type="parTrans" cxnId="{05184F99-3A69-4B10-9021-97A0AC2A06B0}">
      <dgm:prSet/>
      <dgm:spPr/>
      <dgm:t>
        <a:bodyPr/>
        <a:lstStyle/>
        <a:p>
          <a:endParaRPr lang="en-US" sz="2000"/>
        </a:p>
      </dgm:t>
    </dgm:pt>
    <dgm:pt modelId="{DD2D2EAC-99F5-44EC-8822-2B8E7FD6E32E}" type="sibTrans" cxnId="{05184F99-3A69-4B10-9021-97A0AC2A06B0}">
      <dgm:prSet/>
      <dgm:spPr/>
      <dgm:t>
        <a:bodyPr/>
        <a:lstStyle/>
        <a:p>
          <a:endParaRPr lang="en-US" sz="2000"/>
        </a:p>
      </dgm:t>
    </dgm:pt>
    <dgm:pt modelId="{E1320FBB-9D0E-4A36-88D9-3223B94858C3}" type="pres">
      <dgm:prSet presAssocID="{25A863F2-20F6-4FCA-B283-C3CC9D207244}" presName="root" presStyleCnt="0">
        <dgm:presLayoutVars>
          <dgm:dir/>
          <dgm:resizeHandles val="exact"/>
        </dgm:presLayoutVars>
      </dgm:prSet>
      <dgm:spPr/>
    </dgm:pt>
    <dgm:pt modelId="{F8E6C576-3C6B-430F-9A2D-268B0560FD73}" type="pres">
      <dgm:prSet presAssocID="{BB73A3CE-CA7B-449A-BDD3-0C0F46CBA4D4}" presName="compNode" presStyleCnt="0"/>
      <dgm:spPr/>
    </dgm:pt>
    <dgm:pt modelId="{CE92DBDD-BB1A-4C4E-AAC6-9F84EDD02843}" type="pres">
      <dgm:prSet presAssocID="{BB73A3CE-CA7B-449A-BDD3-0C0F46CBA4D4}" presName="bgRect" presStyleLbl="bgShp" presStyleIdx="0" presStyleCnt="5"/>
      <dgm:spPr/>
    </dgm:pt>
    <dgm:pt modelId="{0EAA12E2-92E5-48B3-A72C-EE1ED37CC584}" type="pres">
      <dgm:prSet presAssocID="{BB73A3CE-CA7B-449A-BDD3-0C0F46CBA4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B34C5F9-C039-4D6A-962D-82DC24180C31}" type="pres">
      <dgm:prSet presAssocID="{BB73A3CE-CA7B-449A-BDD3-0C0F46CBA4D4}" presName="spaceRect" presStyleCnt="0"/>
      <dgm:spPr/>
    </dgm:pt>
    <dgm:pt modelId="{628C77C9-C936-4353-85AE-1D80DAD16AAA}" type="pres">
      <dgm:prSet presAssocID="{BB73A3CE-CA7B-449A-BDD3-0C0F46CBA4D4}" presName="parTx" presStyleLbl="revTx" presStyleIdx="0" presStyleCnt="5">
        <dgm:presLayoutVars>
          <dgm:chMax val="0"/>
          <dgm:chPref val="0"/>
        </dgm:presLayoutVars>
      </dgm:prSet>
      <dgm:spPr/>
    </dgm:pt>
    <dgm:pt modelId="{E3620607-029E-4BA0-8808-2C1218DE2DDF}" type="pres">
      <dgm:prSet presAssocID="{E9068E3F-CA63-40D3-A7E9-80CF416E8B39}" presName="sibTrans" presStyleCnt="0"/>
      <dgm:spPr/>
    </dgm:pt>
    <dgm:pt modelId="{1AA59E50-BC4D-4FA2-9A1E-DBD2D2A7CEB3}" type="pres">
      <dgm:prSet presAssocID="{8BDC587F-4EF7-4586-9DC2-521E99E86185}" presName="compNode" presStyleCnt="0"/>
      <dgm:spPr/>
    </dgm:pt>
    <dgm:pt modelId="{8AD342F0-81D2-4A47-85C8-F1CCCA9F1F8D}" type="pres">
      <dgm:prSet presAssocID="{8BDC587F-4EF7-4586-9DC2-521E99E86185}" presName="bgRect" presStyleLbl="bgShp" presStyleIdx="1" presStyleCnt="5"/>
      <dgm:spPr/>
    </dgm:pt>
    <dgm:pt modelId="{E283E825-192A-4376-913E-586D488956B8}" type="pres">
      <dgm:prSet presAssocID="{8BDC587F-4EF7-4586-9DC2-521E99E861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C49BAE87-D12B-4A25-A17C-0ECE7DAB876B}" type="pres">
      <dgm:prSet presAssocID="{8BDC587F-4EF7-4586-9DC2-521E99E86185}" presName="spaceRect" presStyleCnt="0"/>
      <dgm:spPr/>
    </dgm:pt>
    <dgm:pt modelId="{38526489-D161-49D5-A092-C5CD3548AC48}" type="pres">
      <dgm:prSet presAssocID="{8BDC587F-4EF7-4586-9DC2-521E99E86185}" presName="parTx" presStyleLbl="revTx" presStyleIdx="1" presStyleCnt="5">
        <dgm:presLayoutVars>
          <dgm:chMax val="0"/>
          <dgm:chPref val="0"/>
        </dgm:presLayoutVars>
      </dgm:prSet>
      <dgm:spPr/>
    </dgm:pt>
    <dgm:pt modelId="{CDE72F42-C4E5-4972-8A42-34D9C674A845}" type="pres">
      <dgm:prSet presAssocID="{C5617450-68AA-4435-93E6-092AE1C8F2A7}" presName="sibTrans" presStyleCnt="0"/>
      <dgm:spPr/>
    </dgm:pt>
    <dgm:pt modelId="{D2558F95-832B-44AF-8A6F-DA8478F7BBDE}" type="pres">
      <dgm:prSet presAssocID="{42DD65B7-C594-4A21-ABFF-205F9765E2D3}" presName="compNode" presStyleCnt="0"/>
      <dgm:spPr/>
    </dgm:pt>
    <dgm:pt modelId="{C898DB55-141F-4DAE-934C-D14C000E603E}" type="pres">
      <dgm:prSet presAssocID="{42DD65B7-C594-4A21-ABFF-205F9765E2D3}" presName="bgRect" presStyleLbl="bgShp" presStyleIdx="2" presStyleCnt="5"/>
      <dgm:spPr/>
    </dgm:pt>
    <dgm:pt modelId="{2BC4535D-DF55-421D-AFAC-4E4C73754F90}" type="pres">
      <dgm:prSet presAssocID="{42DD65B7-C594-4A21-ABFF-205F9765E2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5102BD3-874C-464B-BCCB-5B1F5B4EC123}" type="pres">
      <dgm:prSet presAssocID="{42DD65B7-C594-4A21-ABFF-205F9765E2D3}" presName="spaceRect" presStyleCnt="0"/>
      <dgm:spPr/>
    </dgm:pt>
    <dgm:pt modelId="{9FC6C6E6-12FF-4649-A3D5-712BEEEC6E95}" type="pres">
      <dgm:prSet presAssocID="{42DD65B7-C594-4A21-ABFF-205F9765E2D3}" presName="parTx" presStyleLbl="revTx" presStyleIdx="2" presStyleCnt="5">
        <dgm:presLayoutVars>
          <dgm:chMax val="0"/>
          <dgm:chPref val="0"/>
        </dgm:presLayoutVars>
      </dgm:prSet>
      <dgm:spPr/>
    </dgm:pt>
    <dgm:pt modelId="{FE65E6F7-8DD3-4601-8E33-AAEA5205DF37}" type="pres">
      <dgm:prSet presAssocID="{7CC46850-B2CB-4B6D-8FD9-E48F1D65D0DC}" presName="sibTrans" presStyleCnt="0"/>
      <dgm:spPr/>
    </dgm:pt>
    <dgm:pt modelId="{0C2F81EF-B126-40B5-84B6-E3C3CCDDF0F1}" type="pres">
      <dgm:prSet presAssocID="{E76CB609-C989-4976-B402-CE410965CBED}" presName="compNode" presStyleCnt="0"/>
      <dgm:spPr/>
    </dgm:pt>
    <dgm:pt modelId="{AD9C1E44-3560-4BAA-9449-94B8ECDC57B1}" type="pres">
      <dgm:prSet presAssocID="{E76CB609-C989-4976-B402-CE410965CBED}" presName="bgRect" presStyleLbl="bgShp" presStyleIdx="3" presStyleCnt="5"/>
      <dgm:spPr/>
    </dgm:pt>
    <dgm:pt modelId="{83A0595B-1ACE-4AFF-9A9C-082057666215}" type="pres">
      <dgm:prSet presAssocID="{E76CB609-C989-4976-B402-CE410965CBE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580E9F4-6280-4B47-A21A-FEC77AFF920E}" type="pres">
      <dgm:prSet presAssocID="{E76CB609-C989-4976-B402-CE410965CBED}" presName="spaceRect" presStyleCnt="0"/>
      <dgm:spPr/>
    </dgm:pt>
    <dgm:pt modelId="{5E45A6AB-AA8F-4307-BB59-2B8D0D0ADB64}" type="pres">
      <dgm:prSet presAssocID="{E76CB609-C989-4976-B402-CE410965CBED}" presName="parTx" presStyleLbl="revTx" presStyleIdx="3" presStyleCnt="5">
        <dgm:presLayoutVars>
          <dgm:chMax val="0"/>
          <dgm:chPref val="0"/>
        </dgm:presLayoutVars>
      </dgm:prSet>
      <dgm:spPr/>
    </dgm:pt>
    <dgm:pt modelId="{4FE6F33A-D6DA-4451-8C6B-C4533BECA690}" type="pres">
      <dgm:prSet presAssocID="{F2D5A12D-FC90-426A-92E2-7B43E3240AA6}" presName="sibTrans" presStyleCnt="0"/>
      <dgm:spPr/>
    </dgm:pt>
    <dgm:pt modelId="{8DFB40A9-4671-43AF-B23A-303551172D6F}" type="pres">
      <dgm:prSet presAssocID="{EC12B546-2990-484C-86AC-B6C142D9D9A0}" presName="compNode" presStyleCnt="0"/>
      <dgm:spPr/>
    </dgm:pt>
    <dgm:pt modelId="{CFE73354-A892-4772-910C-A2D0F1D6E3C9}" type="pres">
      <dgm:prSet presAssocID="{EC12B546-2990-484C-86AC-B6C142D9D9A0}" presName="bgRect" presStyleLbl="bgShp" presStyleIdx="4" presStyleCnt="5"/>
      <dgm:spPr/>
    </dgm:pt>
    <dgm:pt modelId="{B0874FC5-C071-47DF-9C6A-AA896B969709}" type="pres">
      <dgm:prSet presAssocID="{EC12B546-2990-484C-86AC-B6C142D9D9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CE7E06FD-EC3F-451D-A4CA-EAE92653A084}" type="pres">
      <dgm:prSet presAssocID="{EC12B546-2990-484C-86AC-B6C142D9D9A0}" presName="spaceRect" presStyleCnt="0"/>
      <dgm:spPr/>
    </dgm:pt>
    <dgm:pt modelId="{31B458E5-AF13-4A0F-B2CA-B1D6DFBB3848}" type="pres">
      <dgm:prSet presAssocID="{EC12B546-2990-484C-86AC-B6C142D9D9A0}" presName="parTx" presStyleLbl="revTx" presStyleIdx="4" presStyleCnt="5">
        <dgm:presLayoutVars>
          <dgm:chMax val="0"/>
          <dgm:chPref val="0"/>
        </dgm:presLayoutVars>
      </dgm:prSet>
      <dgm:spPr/>
    </dgm:pt>
  </dgm:ptLst>
  <dgm:cxnLst>
    <dgm:cxn modelId="{9B7F2B41-9ECB-43B3-9E58-71E2204F9ACF}" type="presOf" srcId="{42DD65B7-C594-4A21-ABFF-205F9765E2D3}" destId="{9FC6C6E6-12FF-4649-A3D5-712BEEEC6E95}" srcOrd="0" destOrd="0" presId="urn:microsoft.com/office/officeart/2018/2/layout/IconVerticalSolidList"/>
    <dgm:cxn modelId="{E018184C-7E08-4D63-A060-4D17916E38F8}" srcId="{25A863F2-20F6-4FCA-B283-C3CC9D207244}" destId="{8BDC587F-4EF7-4586-9DC2-521E99E86185}" srcOrd="1" destOrd="0" parTransId="{D90C1A04-F758-4C48-A1C7-19D3F31DB12B}" sibTransId="{C5617450-68AA-4435-93E6-092AE1C8F2A7}"/>
    <dgm:cxn modelId="{8BB52651-5853-427F-AF11-12DDAB0C1463}" srcId="{25A863F2-20F6-4FCA-B283-C3CC9D207244}" destId="{BB73A3CE-CA7B-449A-BDD3-0C0F46CBA4D4}" srcOrd="0" destOrd="0" parTransId="{3994148C-CA18-490F-A2A8-16DA24169627}" sibTransId="{E9068E3F-CA63-40D3-A7E9-80CF416E8B39}"/>
    <dgm:cxn modelId="{AE7B567D-23BD-4948-9809-07C2643B4F43}" type="presOf" srcId="{E76CB609-C989-4976-B402-CE410965CBED}" destId="{5E45A6AB-AA8F-4307-BB59-2B8D0D0ADB64}" srcOrd="0" destOrd="0" presId="urn:microsoft.com/office/officeart/2018/2/layout/IconVerticalSolidList"/>
    <dgm:cxn modelId="{05184F99-3A69-4B10-9021-97A0AC2A06B0}" srcId="{25A863F2-20F6-4FCA-B283-C3CC9D207244}" destId="{EC12B546-2990-484C-86AC-B6C142D9D9A0}" srcOrd="4" destOrd="0" parTransId="{02DA6AC2-88B1-4A15-BB06-3924BCF27578}" sibTransId="{DD2D2EAC-99F5-44EC-8822-2B8E7FD6E32E}"/>
    <dgm:cxn modelId="{F0E1A9A2-01AA-4F67-BCBA-0E5F8D3AC7DA}" type="presOf" srcId="{25A863F2-20F6-4FCA-B283-C3CC9D207244}" destId="{E1320FBB-9D0E-4A36-88D9-3223B94858C3}" srcOrd="0" destOrd="0" presId="urn:microsoft.com/office/officeart/2018/2/layout/IconVerticalSolidList"/>
    <dgm:cxn modelId="{C6DBDDA8-2F30-4B2E-973E-AD0924684D9A}" srcId="{25A863F2-20F6-4FCA-B283-C3CC9D207244}" destId="{E76CB609-C989-4976-B402-CE410965CBED}" srcOrd="3" destOrd="0" parTransId="{26930A17-3053-4842-932D-46038E77A89B}" sibTransId="{F2D5A12D-FC90-426A-92E2-7B43E3240AA6}"/>
    <dgm:cxn modelId="{EB4FC9CF-7915-4A6E-86F8-B538B57CBF2D}" type="presOf" srcId="{EC12B546-2990-484C-86AC-B6C142D9D9A0}" destId="{31B458E5-AF13-4A0F-B2CA-B1D6DFBB3848}" srcOrd="0" destOrd="0" presId="urn:microsoft.com/office/officeart/2018/2/layout/IconVerticalSolidList"/>
    <dgm:cxn modelId="{11F5C2D6-1F8D-4D38-ADB8-E822479657FA}" type="presOf" srcId="{BB73A3CE-CA7B-449A-BDD3-0C0F46CBA4D4}" destId="{628C77C9-C936-4353-85AE-1D80DAD16AAA}" srcOrd="0" destOrd="0" presId="urn:microsoft.com/office/officeart/2018/2/layout/IconVerticalSolidList"/>
    <dgm:cxn modelId="{02B0E8EF-2A17-42BE-A169-FCF6E465DC22}" type="presOf" srcId="{8BDC587F-4EF7-4586-9DC2-521E99E86185}" destId="{38526489-D161-49D5-A092-C5CD3548AC48}" srcOrd="0" destOrd="0" presId="urn:microsoft.com/office/officeart/2018/2/layout/IconVerticalSolidList"/>
    <dgm:cxn modelId="{70064DF6-FB45-4066-A635-EE22A12C7F76}" srcId="{25A863F2-20F6-4FCA-B283-C3CC9D207244}" destId="{42DD65B7-C594-4A21-ABFF-205F9765E2D3}" srcOrd="2" destOrd="0" parTransId="{B6B791D2-F5B6-481C-9A51-D25627DF43E7}" sibTransId="{7CC46850-B2CB-4B6D-8FD9-E48F1D65D0DC}"/>
    <dgm:cxn modelId="{05D1B225-04F2-40F6-A6C7-D3934D380459}" type="presParOf" srcId="{E1320FBB-9D0E-4A36-88D9-3223B94858C3}" destId="{F8E6C576-3C6B-430F-9A2D-268B0560FD73}" srcOrd="0" destOrd="0" presId="urn:microsoft.com/office/officeart/2018/2/layout/IconVerticalSolidList"/>
    <dgm:cxn modelId="{4650EBF9-4A20-4FA2-B172-33E8F56A5E55}" type="presParOf" srcId="{F8E6C576-3C6B-430F-9A2D-268B0560FD73}" destId="{CE92DBDD-BB1A-4C4E-AAC6-9F84EDD02843}" srcOrd="0" destOrd="0" presId="urn:microsoft.com/office/officeart/2018/2/layout/IconVerticalSolidList"/>
    <dgm:cxn modelId="{D60134AB-C66A-4CF0-9FC9-212CE1043DD3}" type="presParOf" srcId="{F8E6C576-3C6B-430F-9A2D-268B0560FD73}" destId="{0EAA12E2-92E5-48B3-A72C-EE1ED37CC584}" srcOrd="1" destOrd="0" presId="urn:microsoft.com/office/officeart/2018/2/layout/IconVerticalSolidList"/>
    <dgm:cxn modelId="{615BBFB6-A47D-49CE-8AEB-A5FADE1E1AC4}" type="presParOf" srcId="{F8E6C576-3C6B-430F-9A2D-268B0560FD73}" destId="{EB34C5F9-C039-4D6A-962D-82DC24180C31}" srcOrd="2" destOrd="0" presId="urn:microsoft.com/office/officeart/2018/2/layout/IconVerticalSolidList"/>
    <dgm:cxn modelId="{F88B0C35-06AB-4E50-A8F0-762799DBD5DD}" type="presParOf" srcId="{F8E6C576-3C6B-430F-9A2D-268B0560FD73}" destId="{628C77C9-C936-4353-85AE-1D80DAD16AAA}" srcOrd="3" destOrd="0" presId="urn:microsoft.com/office/officeart/2018/2/layout/IconVerticalSolidList"/>
    <dgm:cxn modelId="{E3E8DCA1-DB3A-4A00-86D5-DCCA36A7AC8D}" type="presParOf" srcId="{E1320FBB-9D0E-4A36-88D9-3223B94858C3}" destId="{E3620607-029E-4BA0-8808-2C1218DE2DDF}" srcOrd="1" destOrd="0" presId="urn:microsoft.com/office/officeart/2018/2/layout/IconVerticalSolidList"/>
    <dgm:cxn modelId="{5546674F-6774-44EA-9CFF-3473306DCEBE}" type="presParOf" srcId="{E1320FBB-9D0E-4A36-88D9-3223B94858C3}" destId="{1AA59E50-BC4D-4FA2-9A1E-DBD2D2A7CEB3}" srcOrd="2" destOrd="0" presId="urn:microsoft.com/office/officeart/2018/2/layout/IconVerticalSolidList"/>
    <dgm:cxn modelId="{38165B3C-C51C-462D-8482-94C4D8309B7A}" type="presParOf" srcId="{1AA59E50-BC4D-4FA2-9A1E-DBD2D2A7CEB3}" destId="{8AD342F0-81D2-4A47-85C8-F1CCCA9F1F8D}" srcOrd="0" destOrd="0" presId="urn:microsoft.com/office/officeart/2018/2/layout/IconVerticalSolidList"/>
    <dgm:cxn modelId="{304456FB-9B1D-431A-9672-9E08FF87947F}" type="presParOf" srcId="{1AA59E50-BC4D-4FA2-9A1E-DBD2D2A7CEB3}" destId="{E283E825-192A-4376-913E-586D488956B8}" srcOrd="1" destOrd="0" presId="urn:microsoft.com/office/officeart/2018/2/layout/IconVerticalSolidList"/>
    <dgm:cxn modelId="{1FFF0745-61FB-4154-B7EB-9976FC39F7DD}" type="presParOf" srcId="{1AA59E50-BC4D-4FA2-9A1E-DBD2D2A7CEB3}" destId="{C49BAE87-D12B-4A25-A17C-0ECE7DAB876B}" srcOrd="2" destOrd="0" presId="urn:microsoft.com/office/officeart/2018/2/layout/IconVerticalSolidList"/>
    <dgm:cxn modelId="{DF89D767-61FA-42DD-A000-EA160571801F}" type="presParOf" srcId="{1AA59E50-BC4D-4FA2-9A1E-DBD2D2A7CEB3}" destId="{38526489-D161-49D5-A092-C5CD3548AC48}" srcOrd="3" destOrd="0" presId="urn:microsoft.com/office/officeart/2018/2/layout/IconVerticalSolidList"/>
    <dgm:cxn modelId="{AC20E21E-F526-461F-B39F-817E9AAD6FF7}" type="presParOf" srcId="{E1320FBB-9D0E-4A36-88D9-3223B94858C3}" destId="{CDE72F42-C4E5-4972-8A42-34D9C674A845}" srcOrd="3" destOrd="0" presId="urn:microsoft.com/office/officeart/2018/2/layout/IconVerticalSolidList"/>
    <dgm:cxn modelId="{CBDED63E-641F-4017-AA35-0CA3BC708C21}" type="presParOf" srcId="{E1320FBB-9D0E-4A36-88D9-3223B94858C3}" destId="{D2558F95-832B-44AF-8A6F-DA8478F7BBDE}" srcOrd="4" destOrd="0" presId="urn:microsoft.com/office/officeart/2018/2/layout/IconVerticalSolidList"/>
    <dgm:cxn modelId="{8A5937F7-8B1B-41FE-BE66-467C9781E10C}" type="presParOf" srcId="{D2558F95-832B-44AF-8A6F-DA8478F7BBDE}" destId="{C898DB55-141F-4DAE-934C-D14C000E603E}" srcOrd="0" destOrd="0" presId="urn:microsoft.com/office/officeart/2018/2/layout/IconVerticalSolidList"/>
    <dgm:cxn modelId="{7A886F0C-4D60-4A14-AF74-5AD6573A9C9C}" type="presParOf" srcId="{D2558F95-832B-44AF-8A6F-DA8478F7BBDE}" destId="{2BC4535D-DF55-421D-AFAC-4E4C73754F90}" srcOrd="1" destOrd="0" presId="urn:microsoft.com/office/officeart/2018/2/layout/IconVerticalSolidList"/>
    <dgm:cxn modelId="{69B20D96-8FCB-49D4-9301-D3A5A0262DC6}" type="presParOf" srcId="{D2558F95-832B-44AF-8A6F-DA8478F7BBDE}" destId="{E5102BD3-874C-464B-BCCB-5B1F5B4EC123}" srcOrd="2" destOrd="0" presId="urn:microsoft.com/office/officeart/2018/2/layout/IconVerticalSolidList"/>
    <dgm:cxn modelId="{2C0D2B49-9323-45DA-8F0D-9BB2D03F57CF}" type="presParOf" srcId="{D2558F95-832B-44AF-8A6F-DA8478F7BBDE}" destId="{9FC6C6E6-12FF-4649-A3D5-712BEEEC6E95}" srcOrd="3" destOrd="0" presId="urn:microsoft.com/office/officeart/2018/2/layout/IconVerticalSolidList"/>
    <dgm:cxn modelId="{C107F084-15AD-4868-ABF1-C53ED01530DC}" type="presParOf" srcId="{E1320FBB-9D0E-4A36-88D9-3223B94858C3}" destId="{FE65E6F7-8DD3-4601-8E33-AAEA5205DF37}" srcOrd="5" destOrd="0" presId="urn:microsoft.com/office/officeart/2018/2/layout/IconVerticalSolidList"/>
    <dgm:cxn modelId="{38C3FB64-71FE-4475-928C-C5CB3475AB9A}" type="presParOf" srcId="{E1320FBB-9D0E-4A36-88D9-3223B94858C3}" destId="{0C2F81EF-B126-40B5-84B6-E3C3CCDDF0F1}" srcOrd="6" destOrd="0" presId="urn:microsoft.com/office/officeart/2018/2/layout/IconVerticalSolidList"/>
    <dgm:cxn modelId="{46458023-23E6-4EB0-B20E-7E70BC56BD62}" type="presParOf" srcId="{0C2F81EF-B126-40B5-84B6-E3C3CCDDF0F1}" destId="{AD9C1E44-3560-4BAA-9449-94B8ECDC57B1}" srcOrd="0" destOrd="0" presId="urn:microsoft.com/office/officeart/2018/2/layout/IconVerticalSolidList"/>
    <dgm:cxn modelId="{B083BB35-3F3A-4414-AB8E-D1CD93BFCD9A}" type="presParOf" srcId="{0C2F81EF-B126-40B5-84B6-E3C3CCDDF0F1}" destId="{83A0595B-1ACE-4AFF-9A9C-082057666215}" srcOrd="1" destOrd="0" presId="urn:microsoft.com/office/officeart/2018/2/layout/IconVerticalSolidList"/>
    <dgm:cxn modelId="{21686822-AFFF-4B3A-BC96-9DE7D0654837}" type="presParOf" srcId="{0C2F81EF-B126-40B5-84B6-E3C3CCDDF0F1}" destId="{1580E9F4-6280-4B47-A21A-FEC77AFF920E}" srcOrd="2" destOrd="0" presId="urn:microsoft.com/office/officeart/2018/2/layout/IconVerticalSolidList"/>
    <dgm:cxn modelId="{53BD635E-0A6E-4C9E-B3DA-F63AD66E27E1}" type="presParOf" srcId="{0C2F81EF-B126-40B5-84B6-E3C3CCDDF0F1}" destId="{5E45A6AB-AA8F-4307-BB59-2B8D0D0ADB64}" srcOrd="3" destOrd="0" presId="urn:microsoft.com/office/officeart/2018/2/layout/IconVerticalSolidList"/>
    <dgm:cxn modelId="{56DE3EED-ED8E-45ED-9C4A-4879D1081C11}" type="presParOf" srcId="{E1320FBB-9D0E-4A36-88D9-3223B94858C3}" destId="{4FE6F33A-D6DA-4451-8C6B-C4533BECA690}" srcOrd="7" destOrd="0" presId="urn:microsoft.com/office/officeart/2018/2/layout/IconVerticalSolidList"/>
    <dgm:cxn modelId="{E4E3D3D4-53BA-437D-A3C0-0038E1644CB0}" type="presParOf" srcId="{E1320FBB-9D0E-4A36-88D9-3223B94858C3}" destId="{8DFB40A9-4671-43AF-B23A-303551172D6F}" srcOrd="8" destOrd="0" presId="urn:microsoft.com/office/officeart/2018/2/layout/IconVerticalSolidList"/>
    <dgm:cxn modelId="{8C6098F7-92C3-40A5-89BA-2B8EA9030FBB}" type="presParOf" srcId="{8DFB40A9-4671-43AF-B23A-303551172D6F}" destId="{CFE73354-A892-4772-910C-A2D0F1D6E3C9}" srcOrd="0" destOrd="0" presId="urn:microsoft.com/office/officeart/2018/2/layout/IconVerticalSolidList"/>
    <dgm:cxn modelId="{2147D345-FADF-4231-BFF0-DDC6047388B1}" type="presParOf" srcId="{8DFB40A9-4671-43AF-B23A-303551172D6F}" destId="{B0874FC5-C071-47DF-9C6A-AA896B969709}" srcOrd="1" destOrd="0" presId="urn:microsoft.com/office/officeart/2018/2/layout/IconVerticalSolidList"/>
    <dgm:cxn modelId="{EEC7E1F9-7DA5-48B5-B70C-8D76401F50DF}" type="presParOf" srcId="{8DFB40A9-4671-43AF-B23A-303551172D6F}" destId="{CE7E06FD-EC3F-451D-A4CA-EAE92653A084}" srcOrd="2" destOrd="0" presId="urn:microsoft.com/office/officeart/2018/2/layout/IconVerticalSolidList"/>
    <dgm:cxn modelId="{F331F8F1-568C-4EA5-8362-5048EE8B4768}" type="presParOf" srcId="{8DFB40A9-4671-43AF-B23A-303551172D6F}" destId="{31B458E5-AF13-4A0F-B2CA-B1D6DFBB38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1FEAB73-76D7-4873-A058-21C4D25456B6}"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43E6E0CE-F7C5-4F72-9ED6-D3866EDC9F30}">
      <dgm:prSet/>
      <dgm:spPr/>
      <dgm:t>
        <a:bodyPr/>
        <a:lstStyle/>
        <a:p>
          <a:r>
            <a:rPr lang="en-US"/>
            <a:t>The concepts explained so far can be divided into two buckets: those that involve the development and deployment of an application, and those that involve the runtime operation of the Heroku platform and the application after it’s deployed.</a:t>
          </a:r>
        </a:p>
      </dgm:t>
    </dgm:pt>
    <dgm:pt modelId="{95B4CAC5-9C95-4531-9910-8EED75AEE1FF}" type="parTrans" cxnId="{5D7660DA-8760-4EAB-90F8-5E390946A6D8}">
      <dgm:prSet/>
      <dgm:spPr/>
      <dgm:t>
        <a:bodyPr/>
        <a:lstStyle/>
        <a:p>
          <a:endParaRPr lang="en-US"/>
        </a:p>
      </dgm:t>
    </dgm:pt>
    <dgm:pt modelId="{4B3C6203-07AD-482B-A4C3-93DF4F949210}" type="sibTrans" cxnId="{5D7660DA-8760-4EAB-90F8-5E390946A6D8}">
      <dgm:prSet/>
      <dgm:spPr/>
      <dgm:t>
        <a:bodyPr/>
        <a:lstStyle/>
        <a:p>
          <a:endParaRPr lang="en-US"/>
        </a:p>
      </dgm:t>
    </dgm:pt>
    <dgm:pt modelId="{8E04105C-749E-40A7-882C-B399EC691BE2}">
      <dgm:prSet/>
      <dgm:spPr/>
      <dgm:t>
        <a:bodyPr/>
        <a:lstStyle/>
        <a:p>
          <a:r>
            <a:rPr lang="en-US" dirty="0"/>
            <a:t>The following two sections recapitulate the main components of the platform, separating them into these two buckets:</a:t>
          </a:r>
        </a:p>
        <a:p>
          <a:r>
            <a:rPr lang="en-US" dirty="0"/>
            <a:t>Deploy Time</a:t>
          </a:r>
        </a:p>
        <a:p>
          <a:r>
            <a:rPr lang="en-US" dirty="0"/>
            <a:t>Run Time</a:t>
          </a:r>
        </a:p>
      </dgm:t>
    </dgm:pt>
    <dgm:pt modelId="{80306D08-85A2-4E34-A74D-3C98918B4C85}" type="parTrans" cxnId="{392E67F2-2B81-4A1C-A9CD-5468471E35C9}">
      <dgm:prSet/>
      <dgm:spPr/>
      <dgm:t>
        <a:bodyPr/>
        <a:lstStyle/>
        <a:p>
          <a:endParaRPr lang="en-US"/>
        </a:p>
      </dgm:t>
    </dgm:pt>
    <dgm:pt modelId="{9B90570B-9AC6-41F6-9D01-408F4494BFEE}" type="sibTrans" cxnId="{392E67F2-2B81-4A1C-A9CD-5468471E35C9}">
      <dgm:prSet/>
      <dgm:spPr/>
      <dgm:t>
        <a:bodyPr/>
        <a:lstStyle/>
        <a:p>
          <a:endParaRPr lang="en-US"/>
        </a:p>
      </dgm:t>
    </dgm:pt>
    <dgm:pt modelId="{0986AC9D-6EF4-4B3E-88AF-627F243E568E}" type="pres">
      <dgm:prSet presAssocID="{11FEAB73-76D7-4873-A058-21C4D25456B6}" presName="hierChild1" presStyleCnt="0">
        <dgm:presLayoutVars>
          <dgm:chPref val="1"/>
          <dgm:dir/>
          <dgm:animOne val="branch"/>
          <dgm:animLvl val="lvl"/>
          <dgm:resizeHandles/>
        </dgm:presLayoutVars>
      </dgm:prSet>
      <dgm:spPr/>
    </dgm:pt>
    <dgm:pt modelId="{7D15A74A-0D92-4E87-B8F7-280FA2E1F334}" type="pres">
      <dgm:prSet presAssocID="{43E6E0CE-F7C5-4F72-9ED6-D3866EDC9F30}" presName="hierRoot1" presStyleCnt="0"/>
      <dgm:spPr/>
    </dgm:pt>
    <dgm:pt modelId="{D56A3184-2F74-490F-8A5C-4EAD35E0E788}" type="pres">
      <dgm:prSet presAssocID="{43E6E0CE-F7C5-4F72-9ED6-D3866EDC9F30}" presName="composite" presStyleCnt="0"/>
      <dgm:spPr/>
    </dgm:pt>
    <dgm:pt modelId="{3DFDDAB4-D1C0-4002-9B77-DE3053C60E12}" type="pres">
      <dgm:prSet presAssocID="{43E6E0CE-F7C5-4F72-9ED6-D3866EDC9F30}" presName="background" presStyleLbl="node0" presStyleIdx="0" presStyleCnt="2"/>
      <dgm:spPr/>
    </dgm:pt>
    <dgm:pt modelId="{1D7B9381-25F6-441B-8E11-76F0D0C1975F}" type="pres">
      <dgm:prSet presAssocID="{43E6E0CE-F7C5-4F72-9ED6-D3866EDC9F30}" presName="text" presStyleLbl="fgAcc0" presStyleIdx="0" presStyleCnt="2">
        <dgm:presLayoutVars>
          <dgm:chPref val="3"/>
        </dgm:presLayoutVars>
      </dgm:prSet>
      <dgm:spPr/>
    </dgm:pt>
    <dgm:pt modelId="{3DC5F104-016D-49D4-85E0-6EEEA16773EA}" type="pres">
      <dgm:prSet presAssocID="{43E6E0CE-F7C5-4F72-9ED6-D3866EDC9F30}" presName="hierChild2" presStyleCnt="0"/>
      <dgm:spPr/>
    </dgm:pt>
    <dgm:pt modelId="{4EEE37E9-BD1F-4C77-A810-693243E4EFB2}" type="pres">
      <dgm:prSet presAssocID="{8E04105C-749E-40A7-882C-B399EC691BE2}" presName="hierRoot1" presStyleCnt="0"/>
      <dgm:spPr/>
    </dgm:pt>
    <dgm:pt modelId="{29E4D72A-D11D-4DC1-A576-DFC4F87203FB}" type="pres">
      <dgm:prSet presAssocID="{8E04105C-749E-40A7-882C-B399EC691BE2}" presName="composite" presStyleCnt="0"/>
      <dgm:spPr/>
    </dgm:pt>
    <dgm:pt modelId="{2F8FC9CA-3E31-4528-A2C7-52BE61FEB593}" type="pres">
      <dgm:prSet presAssocID="{8E04105C-749E-40A7-882C-B399EC691BE2}" presName="background" presStyleLbl="node0" presStyleIdx="1" presStyleCnt="2"/>
      <dgm:spPr/>
    </dgm:pt>
    <dgm:pt modelId="{848F0A77-C017-47DD-A8CD-934C60D06EAB}" type="pres">
      <dgm:prSet presAssocID="{8E04105C-749E-40A7-882C-B399EC691BE2}" presName="text" presStyleLbl="fgAcc0" presStyleIdx="1" presStyleCnt="2">
        <dgm:presLayoutVars>
          <dgm:chPref val="3"/>
        </dgm:presLayoutVars>
      </dgm:prSet>
      <dgm:spPr/>
    </dgm:pt>
    <dgm:pt modelId="{6008383E-3101-4A9D-88A7-F6D4E777298B}" type="pres">
      <dgm:prSet presAssocID="{8E04105C-749E-40A7-882C-B399EC691BE2}" presName="hierChild2" presStyleCnt="0"/>
      <dgm:spPr/>
    </dgm:pt>
  </dgm:ptLst>
  <dgm:cxnLst>
    <dgm:cxn modelId="{8D5DBE0B-52CF-4B65-B840-9C64AE71F2FD}" type="presOf" srcId="{11FEAB73-76D7-4873-A058-21C4D25456B6}" destId="{0986AC9D-6EF4-4B3E-88AF-627F243E568E}" srcOrd="0" destOrd="0" presId="urn:microsoft.com/office/officeart/2005/8/layout/hierarchy1"/>
    <dgm:cxn modelId="{EC27F33F-2B2B-41E0-9766-C99C784BA215}" type="presOf" srcId="{43E6E0CE-F7C5-4F72-9ED6-D3866EDC9F30}" destId="{1D7B9381-25F6-441B-8E11-76F0D0C1975F}" srcOrd="0" destOrd="0" presId="urn:microsoft.com/office/officeart/2005/8/layout/hierarchy1"/>
    <dgm:cxn modelId="{1646A37F-08B1-4BCA-AC0C-43B063DA6941}" type="presOf" srcId="{8E04105C-749E-40A7-882C-B399EC691BE2}" destId="{848F0A77-C017-47DD-A8CD-934C60D06EAB}" srcOrd="0" destOrd="0" presId="urn:microsoft.com/office/officeart/2005/8/layout/hierarchy1"/>
    <dgm:cxn modelId="{5D7660DA-8760-4EAB-90F8-5E390946A6D8}" srcId="{11FEAB73-76D7-4873-A058-21C4D25456B6}" destId="{43E6E0CE-F7C5-4F72-9ED6-D3866EDC9F30}" srcOrd="0" destOrd="0" parTransId="{95B4CAC5-9C95-4531-9910-8EED75AEE1FF}" sibTransId="{4B3C6203-07AD-482B-A4C3-93DF4F949210}"/>
    <dgm:cxn modelId="{392E67F2-2B81-4A1C-A9CD-5468471E35C9}" srcId="{11FEAB73-76D7-4873-A058-21C4D25456B6}" destId="{8E04105C-749E-40A7-882C-B399EC691BE2}" srcOrd="1" destOrd="0" parTransId="{80306D08-85A2-4E34-A74D-3C98918B4C85}" sibTransId="{9B90570B-9AC6-41F6-9D01-408F4494BFEE}"/>
    <dgm:cxn modelId="{56F6399E-F20A-4B55-9AD0-D2F9BDDFE099}" type="presParOf" srcId="{0986AC9D-6EF4-4B3E-88AF-627F243E568E}" destId="{7D15A74A-0D92-4E87-B8F7-280FA2E1F334}" srcOrd="0" destOrd="0" presId="urn:microsoft.com/office/officeart/2005/8/layout/hierarchy1"/>
    <dgm:cxn modelId="{BA4F3351-D63E-413E-846F-5C97311923E4}" type="presParOf" srcId="{7D15A74A-0D92-4E87-B8F7-280FA2E1F334}" destId="{D56A3184-2F74-490F-8A5C-4EAD35E0E788}" srcOrd="0" destOrd="0" presId="urn:microsoft.com/office/officeart/2005/8/layout/hierarchy1"/>
    <dgm:cxn modelId="{1F23C4E5-FB12-4C90-88D4-FCA9D547E0C2}" type="presParOf" srcId="{D56A3184-2F74-490F-8A5C-4EAD35E0E788}" destId="{3DFDDAB4-D1C0-4002-9B77-DE3053C60E12}" srcOrd="0" destOrd="0" presId="urn:microsoft.com/office/officeart/2005/8/layout/hierarchy1"/>
    <dgm:cxn modelId="{FA9C5423-5A56-488A-B3D7-19FDCF69E7EA}" type="presParOf" srcId="{D56A3184-2F74-490F-8A5C-4EAD35E0E788}" destId="{1D7B9381-25F6-441B-8E11-76F0D0C1975F}" srcOrd="1" destOrd="0" presId="urn:microsoft.com/office/officeart/2005/8/layout/hierarchy1"/>
    <dgm:cxn modelId="{2B38C683-3DC2-4F2B-8882-1DFD8F842FB8}" type="presParOf" srcId="{7D15A74A-0D92-4E87-B8F7-280FA2E1F334}" destId="{3DC5F104-016D-49D4-85E0-6EEEA16773EA}" srcOrd="1" destOrd="0" presId="urn:microsoft.com/office/officeart/2005/8/layout/hierarchy1"/>
    <dgm:cxn modelId="{742CE375-FD3D-48BD-A5FA-1973B1416202}" type="presParOf" srcId="{0986AC9D-6EF4-4B3E-88AF-627F243E568E}" destId="{4EEE37E9-BD1F-4C77-A810-693243E4EFB2}" srcOrd="1" destOrd="0" presId="urn:microsoft.com/office/officeart/2005/8/layout/hierarchy1"/>
    <dgm:cxn modelId="{B4012030-DFFB-4C80-8E0E-DCEA84297252}" type="presParOf" srcId="{4EEE37E9-BD1F-4C77-A810-693243E4EFB2}" destId="{29E4D72A-D11D-4DC1-A576-DFC4F87203FB}" srcOrd="0" destOrd="0" presId="urn:microsoft.com/office/officeart/2005/8/layout/hierarchy1"/>
    <dgm:cxn modelId="{84C32456-883A-4721-A65E-73CF58754EFE}" type="presParOf" srcId="{29E4D72A-D11D-4DC1-A576-DFC4F87203FB}" destId="{2F8FC9CA-3E31-4528-A2C7-52BE61FEB593}" srcOrd="0" destOrd="0" presId="urn:microsoft.com/office/officeart/2005/8/layout/hierarchy1"/>
    <dgm:cxn modelId="{459E9EC2-D20F-4092-AA53-336AD9409AE3}" type="presParOf" srcId="{29E4D72A-D11D-4DC1-A576-DFC4F87203FB}" destId="{848F0A77-C017-47DD-A8CD-934C60D06EAB}" srcOrd="1" destOrd="0" presId="urn:microsoft.com/office/officeart/2005/8/layout/hierarchy1"/>
    <dgm:cxn modelId="{11DC2678-789C-4C46-AD2B-386FE0A24408}" type="presParOf" srcId="{4EEE37E9-BD1F-4C77-A810-693243E4EFB2}" destId="{6008383E-3101-4A9D-88A7-F6D4E77729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60F52A-8257-473D-B304-D5F8F2F1229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205C01F-AA2A-4D2E-A4AB-012C414E9E34}">
      <dgm:prSet custT="1"/>
      <dgm:spPr/>
      <dgm:t>
        <a:bodyPr/>
        <a:lstStyle/>
        <a:p>
          <a:r>
            <a:rPr lang="en-US" sz="2800" dirty="0"/>
            <a:t>Heroku lets you deploy, run and manage applications written in Ruby, Node.js, Java, Python, Clojure, Scala, Go and PHP - </a:t>
          </a:r>
          <a:r>
            <a:rPr lang="en-US" sz="2800" b="1" dirty="0"/>
            <a:t>utilizing the dependencies and </a:t>
          </a:r>
          <a:r>
            <a:rPr lang="en-US" sz="2800" b="1" dirty="0" err="1"/>
            <a:t>Procfile</a:t>
          </a:r>
          <a:r>
            <a:rPr lang="en-US" sz="2800" b="1" dirty="0"/>
            <a:t>.</a:t>
          </a:r>
        </a:p>
      </dgm:t>
    </dgm:pt>
    <dgm:pt modelId="{0A2C2D74-9A6E-4C78-BDF9-D99478FEDDAB}" type="parTrans" cxnId="{0641B02C-AD73-4D04-B571-A9730229B411}">
      <dgm:prSet/>
      <dgm:spPr/>
      <dgm:t>
        <a:bodyPr/>
        <a:lstStyle/>
        <a:p>
          <a:endParaRPr lang="en-US" sz="2800"/>
        </a:p>
      </dgm:t>
    </dgm:pt>
    <dgm:pt modelId="{674708EB-F1C9-430F-937B-4869B5BEA066}" type="sibTrans" cxnId="{0641B02C-AD73-4D04-B571-A9730229B411}">
      <dgm:prSet/>
      <dgm:spPr/>
      <dgm:t>
        <a:bodyPr/>
        <a:lstStyle/>
        <a:p>
          <a:endParaRPr lang="en-US" sz="2800"/>
        </a:p>
      </dgm:t>
    </dgm:pt>
    <dgm:pt modelId="{2FDFE282-70F5-4E47-98EF-33187B917E59}">
      <dgm:prSet custT="1"/>
      <dgm:spPr/>
      <dgm:t>
        <a:bodyPr/>
        <a:lstStyle/>
        <a:p>
          <a:r>
            <a:rPr lang="en-US" sz="2800" b="1" dirty="0"/>
            <a:t>What is the application ?</a:t>
          </a:r>
          <a:endParaRPr lang="en-US" sz="2800" dirty="0"/>
        </a:p>
      </dgm:t>
    </dgm:pt>
    <dgm:pt modelId="{FD8B0948-F6E1-4D31-ADB7-CB9A706D245C}" type="parTrans" cxnId="{7A753527-C901-416F-A243-057E5563B3E2}">
      <dgm:prSet/>
      <dgm:spPr/>
      <dgm:t>
        <a:bodyPr/>
        <a:lstStyle/>
        <a:p>
          <a:endParaRPr lang="en-US" sz="2800"/>
        </a:p>
      </dgm:t>
    </dgm:pt>
    <dgm:pt modelId="{760F91DD-3DAD-47FF-BC3E-EA4A34394DF8}" type="sibTrans" cxnId="{7A753527-C901-416F-A243-057E5563B3E2}">
      <dgm:prSet/>
      <dgm:spPr/>
      <dgm:t>
        <a:bodyPr/>
        <a:lstStyle/>
        <a:p>
          <a:endParaRPr lang="en-US" sz="2800"/>
        </a:p>
      </dgm:t>
    </dgm:pt>
    <dgm:pt modelId="{0ABB13E3-FDD3-46DC-9150-ED4A1CC5ABEF}">
      <dgm:prSet custT="1"/>
      <dgm:spPr/>
      <dgm:t>
        <a:bodyPr/>
        <a:lstStyle/>
        <a:p>
          <a:r>
            <a:rPr lang="en-US" sz="2800" dirty="0"/>
            <a:t>An application is a collection of source code written in one of these languages, perhaps a framework, and some dependency description that instructs a build system as to which additional dependencies are needed in order to build and run the application.</a:t>
          </a:r>
        </a:p>
      </dgm:t>
    </dgm:pt>
    <dgm:pt modelId="{1652D4CB-26DA-4466-A5E9-16E778BEBC1D}" type="parTrans" cxnId="{C2B947F3-B6E3-4AA0-BD60-BE5C69A380DB}">
      <dgm:prSet/>
      <dgm:spPr/>
      <dgm:t>
        <a:bodyPr/>
        <a:lstStyle/>
        <a:p>
          <a:endParaRPr lang="en-US" sz="2800"/>
        </a:p>
      </dgm:t>
    </dgm:pt>
    <dgm:pt modelId="{EDAFAA78-4A95-4FEA-A355-51B9A6F017B5}" type="sibTrans" cxnId="{C2B947F3-B6E3-4AA0-BD60-BE5C69A380DB}">
      <dgm:prSet/>
      <dgm:spPr/>
      <dgm:t>
        <a:bodyPr/>
        <a:lstStyle/>
        <a:p>
          <a:endParaRPr lang="en-US" sz="2800"/>
        </a:p>
      </dgm:t>
    </dgm:pt>
    <dgm:pt modelId="{CC30851D-B267-4FCF-93E5-CC0DCDC0FC24}" type="pres">
      <dgm:prSet presAssocID="{5060F52A-8257-473D-B304-D5F8F2F12296}" presName="root" presStyleCnt="0">
        <dgm:presLayoutVars>
          <dgm:dir/>
          <dgm:resizeHandles val="exact"/>
        </dgm:presLayoutVars>
      </dgm:prSet>
      <dgm:spPr/>
    </dgm:pt>
    <dgm:pt modelId="{19AEFE38-CCB7-4907-A02F-B9F534A7F692}" type="pres">
      <dgm:prSet presAssocID="{2205C01F-AA2A-4D2E-A4AB-012C414E9E34}" presName="compNode" presStyleCnt="0"/>
      <dgm:spPr/>
    </dgm:pt>
    <dgm:pt modelId="{3B802FA6-3C10-4D60-8D7C-413FA067B727}" type="pres">
      <dgm:prSet presAssocID="{2205C01F-AA2A-4D2E-A4AB-012C414E9E34}" presName="bgRect" presStyleLbl="bgShp" presStyleIdx="0" presStyleCnt="3" custLinFactNeighborX="12024" custLinFactNeighborY="11976"/>
      <dgm:spPr/>
    </dgm:pt>
    <dgm:pt modelId="{D6478065-7807-4005-AFFF-22DD512F0832}" type="pres">
      <dgm:prSet presAssocID="{2205C01F-AA2A-4D2E-A4AB-012C414E9E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5F258D0-2FDF-4816-96E5-5E9EA60B1673}" type="pres">
      <dgm:prSet presAssocID="{2205C01F-AA2A-4D2E-A4AB-012C414E9E34}" presName="spaceRect" presStyleCnt="0"/>
      <dgm:spPr/>
    </dgm:pt>
    <dgm:pt modelId="{EAF8DDE8-757A-4381-965D-AA5FA06B6656}" type="pres">
      <dgm:prSet presAssocID="{2205C01F-AA2A-4D2E-A4AB-012C414E9E34}" presName="parTx" presStyleLbl="revTx" presStyleIdx="0" presStyleCnt="3">
        <dgm:presLayoutVars>
          <dgm:chMax val="0"/>
          <dgm:chPref val="0"/>
        </dgm:presLayoutVars>
      </dgm:prSet>
      <dgm:spPr/>
    </dgm:pt>
    <dgm:pt modelId="{45D75B12-C0CF-4FFD-9FED-CEE3837997ED}" type="pres">
      <dgm:prSet presAssocID="{674708EB-F1C9-430F-937B-4869B5BEA066}" presName="sibTrans" presStyleCnt="0"/>
      <dgm:spPr/>
    </dgm:pt>
    <dgm:pt modelId="{82F74619-1EE0-41CC-A138-43F3ED2982C0}" type="pres">
      <dgm:prSet presAssocID="{2FDFE282-70F5-4E47-98EF-33187B917E59}" presName="compNode" presStyleCnt="0"/>
      <dgm:spPr/>
    </dgm:pt>
    <dgm:pt modelId="{4BDB2887-D075-4FA6-B6F8-586463541074}" type="pres">
      <dgm:prSet presAssocID="{2FDFE282-70F5-4E47-98EF-33187B917E59}" presName="bgRect" presStyleLbl="bgShp" presStyleIdx="1" presStyleCnt="3"/>
      <dgm:spPr/>
    </dgm:pt>
    <dgm:pt modelId="{05B0DABA-FEEC-400E-BCE7-CFD2AEE115FC}" type="pres">
      <dgm:prSet presAssocID="{2FDFE282-70F5-4E47-98EF-33187B917E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D999FC39-736C-479F-B2AA-A7CAD91532E5}" type="pres">
      <dgm:prSet presAssocID="{2FDFE282-70F5-4E47-98EF-33187B917E59}" presName="spaceRect" presStyleCnt="0"/>
      <dgm:spPr/>
    </dgm:pt>
    <dgm:pt modelId="{6851B191-0119-460F-A991-B2DBFF1F1FE6}" type="pres">
      <dgm:prSet presAssocID="{2FDFE282-70F5-4E47-98EF-33187B917E59}" presName="parTx" presStyleLbl="revTx" presStyleIdx="1" presStyleCnt="3">
        <dgm:presLayoutVars>
          <dgm:chMax val="0"/>
          <dgm:chPref val="0"/>
        </dgm:presLayoutVars>
      </dgm:prSet>
      <dgm:spPr/>
    </dgm:pt>
    <dgm:pt modelId="{17F981DE-1FC8-4137-A3CB-FBC479A5031A}" type="pres">
      <dgm:prSet presAssocID="{760F91DD-3DAD-47FF-BC3E-EA4A34394DF8}" presName="sibTrans" presStyleCnt="0"/>
      <dgm:spPr/>
    </dgm:pt>
    <dgm:pt modelId="{1C2EDFE7-84BB-4F0E-952A-D7C77881BD4C}" type="pres">
      <dgm:prSet presAssocID="{0ABB13E3-FDD3-46DC-9150-ED4A1CC5ABEF}" presName="compNode" presStyleCnt="0"/>
      <dgm:spPr/>
    </dgm:pt>
    <dgm:pt modelId="{80AFC855-0EFD-46EB-84CD-4A3B8D2EF7DD}" type="pres">
      <dgm:prSet presAssocID="{0ABB13E3-FDD3-46DC-9150-ED4A1CC5ABEF}" presName="bgRect" presStyleLbl="bgShp" presStyleIdx="2" presStyleCnt="3"/>
      <dgm:spPr/>
    </dgm:pt>
    <dgm:pt modelId="{AB1D15DF-033F-4BE6-8D82-2526434F0F16}" type="pres">
      <dgm:prSet presAssocID="{0ABB13E3-FDD3-46DC-9150-ED4A1CC5AB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19B7DC6-E927-49E6-B32F-44EE96587CCB}" type="pres">
      <dgm:prSet presAssocID="{0ABB13E3-FDD3-46DC-9150-ED4A1CC5ABEF}" presName="spaceRect" presStyleCnt="0"/>
      <dgm:spPr/>
    </dgm:pt>
    <dgm:pt modelId="{8A206A69-3791-4197-9259-661CC3B1F51A}" type="pres">
      <dgm:prSet presAssocID="{0ABB13E3-FDD3-46DC-9150-ED4A1CC5ABEF}" presName="parTx" presStyleLbl="revTx" presStyleIdx="2" presStyleCnt="3">
        <dgm:presLayoutVars>
          <dgm:chMax val="0"/>
          <dgm:chPref val="0"/>
        </dgm:presLayoutVars>
      </dgm:prSet>
      <dgm:spPr/>
    </dgm:pt>
  </dgm:ptLst>
  <dgm:cxnLst>
    <dgm:cxn modelId="{D2C1350D-2C88-40D9-A9C5-F314D4F854CD}" type="presOf" srcId="{5060F52A-8257-473D-B304-D5F8F2F12296}" destId="{CC30851D-B267-4FCF-93E5-CC0DCDC0FC24}" srcOrd="0" destOrd="0" presId="urn:microsoft.com/office/officeart/2018/2/layout/IconVerticalSolidList"/>
    <dgm:cxn modelId="{7A753527-C901-416F-A243-057E5563B3E2}" srcId="{5060F52A-8257-473D-B304-D5F8F2F12296}" destId="{2FDFE282-70F5-4E47-98EF-33187B917E59}" srcOrd="1" destOrd="0" parTransId="{FD8B0948-F6E1-4D31-ADB7-CB9A706D245C}" sibTransId="{760F91DD-3DAD-47FF-BC3E-EA4A34394DF8}"/>
    <dgm:cxn modelId="{0641B02C-AD73-4D04-B571-A9730229B411}" srcId="{5060F52A-8257-473D-B304-D5F8F2F12296}" destId="{2205C01F-AA2A-4D2E-A4AB-012C414E9E34}" srcOrd="0" destOrd="0" parTransId="{0A2C2D74-9A6E-4C78-BDF9-D99478FEDDAB}" sibTransId="{674708EB-F1C9-430F-937B-4869B5BEA066}"/>
    <dgm:cxn modelId="{D9F37737-502A-4136-AE44-AC69976D2E7A}" type="presOf" srcId="{0ABB13E3-FDD3-46DC-9150-ED4A1CC5ABEF}" destId="{8A206A69-3791-4197-9259-661CC3B1F51A}" srcOrd="0" destOrd="0" presId="urn:microsoft.com/office/officeart/2018/2/layout/IconVerticalSolidList"/>
    <dgm:cxn modelId="{C0E2BFB3-B666-4CE7-A84C-52D4E64292A6}" type="presOf" srcId="{2205C01F-AA2A-4D2E-A4AB-012C414E9E34}" destId="{EAF8DDE8-757A-4381-965D-AA5FA06B6656}" srcOrd="0" destOrd="0" presId="urn:microsoft.com/office/officeart/2018/2/layout/IconVerticalSolidList"/>
    <dgm:cxn modelId="{AB0248CD-14EF-4F53-98A3-807BD530A6A2}" type="presOf" srcId="{2FDFE282-70F5-4E47-98EF-33187B917E59}" destId="{6851B191-0119-460F-A991-B2DBFF1F1FE6}" srcOrd="0" destOrd="0" presId="urn:microsoft.com/office/officeart/2018/2/layout/IconVerticalSolidList"/>
    <dgm:cxn modelId="{C2B947F3-B6E3-4AA0-BD60-BE5C69A380DB}" srcId="{5060F52A-8257-473D-B304-D5F8F2F12296}" destId="{0ABB13E3-FDD3-46DC-9150-ED4A1CC5ABEF}" srcOrd="2" destOrd="0" parTransId="{1652D4CB-26DA-4466-A5E9-16E778BEBC1D}" sibTransId="{EDAFAA78-4A95-4FEA-A355-51B9A6F017B5}"/>
    <dgm:cxn modelId="{D26F721E-320E-4DF1-A6FD-CEC543531B4A}" type="presParOf" srcId="{CC30851D-B267-4FCF-93E5-CC0DCDC0FC24}" destId="{19AEFE38-CCB7-4907-A02F-B9F534A7F692}" srcOrd="0" destOrd="0" presId="urn:microsoft.com/office/officeart/2018/2/layout/IconVerticalSolidList"/>
    <dgm:cxn modelId="{349C7854-EB8F-4532-B79C-2E00AF955F84}" type="presParOf" srcId="{19AEFE38-CCB7-4907-A02F-B9F534A7F692}" destId="{3B802FA6-3C10-4D60-8D7C-413FA067B727}" srcOrd="0" destOrd="0" presId="urn:microsoft.com/office/officeart/2018/2/layout/IconVerticalSolidList"/>
    <dgm:cxn modelId="{66F8BA3D-2603-4A95-8CDE-EA9915876770}" type="presParOf" srcId="{19AEFE38-CCB7-4907-A02F-B9F534A7F692}" destId="{D6478065-7807-4005-AFFF-22DD512F0832}" srcOrd="1" destOrd="0" presId="urn:microsoft.com/office/officeart/2018/2/layout/IconVerticalSolidList"/>
    <dgm:cxn modelId="{2208E182-DDF2-4236-9302-88C1738F98F6}" type="presParOf" srcId="{19AEFE38-CCB7-4907-A02F-B9F534A7F692}" destId="{45F258D0-2FDF-4816-96E5-5E9EA60B1673}" srcOrd="2" destOrd="0" presId="urn:microsoft.com/office/officeart/2018/2/layout/IconVerticalSolidList"/>
    <dgm:cxn modelId="{16CA16D6-9F21-4D97-84ED-1FF424813EEA}" type="presParOf" srcId="{19AEFE38-CCB7-4907-A02F-B9F534A7F692}" destId="{EAF8DDE8-757A-4381-965D-AA5FA06B6656}" srcOrd="3" destOrd="0" presId="urn:microsoft.com/office/officeart/2018/2/layout/IconVerticalSolidList"/>
    <dgm:cxn modelId="{FDE95737-B7C3-4FAD-9FCA-1434B7EF75F7}" type="presParOf" srcId="{CC30851D-B267-4FCF-93E5-CC0DCDC0FC24}" destId="{45D75B12-C0CF-4FFD-9FED-CEE3837997ED}" srcOrd="1" destOrd="0" presId="urn:microsoft.com/office/officeart/2018/2/layout/IconVerticalSolidList"/>
    <dgm:cxn modelId="{7DCC2E61-1E01-426C-801D-F831D7D627D4}" type="presParOf" srcId="{CC30851D-B267-4FCF-93E5-CC0DCDC0FC24}" destId="{82F74619-1EE0-41CC-A138-43F3ED2982C0}" srcOrd="2" destOrd="0" presId="urn:microsoft.com/office/officeart/2018/2/layout/IconVerticalSolidList"/>
    <dgm:cxn modelId="{4F3CF845-BD11-400B-B202-46D1445CFFC6}" type="presParOf" srcId="{82F74619-1EE0-41CC-A138-43F3ED2982C0}" destId="{4BDB2887-D075-4FA6-B6F8-586463541074}" srcOrd="0" destOrd="0" presId="urn:microsoft.com/office/officeart/2018/2/layout/IconVerticalSolidList"/>
    <dgm:cxn modelId="{3729A55A-94E9-4FB1-9C17-0DC388D98AA6}" type="presParOf" srcId="{82F74619-1EE0-41CC-A138-43F3ED2982C0}" destId="{05B0DABA-FEEC-400E-BCE7-CFD2AEE115FC}" srcOrd="1" destOrd="0" presId="urn:microsoft.com/office/officeart/2018/2/layout/IconVerticalSolidList"/>
    <dgm:cxn modelId="{514FE340-F2A8-4C95-8BF0-2E2BB5749982}" type="presParOf" srcId="{82F74619-1EE0-41CC-A138-43F3ED2982C0}" destId="{D999FC39-736C-479F-B2AA-A7CAD91532E5}" srcOrd="2" destOrd="0" presId="urn:microsoft.com/office/officeart/2018/2/layout/IconVerticalSolidList"/>
    <dgm:cxn modelId="{D5060390-8F33-4936-9851-502BACA2FB0A}" type="presParOf" srcId="{82F74619-1EE0-41CC-A138-43F3ED2982C0}" destId="{6851B191-0119-460F-A991-B2DBFF1F1FE6}" srcOrd="3" destOrd="0" presId="urn:microsoft.com/office/officeart/2018/2/layout/IconVerticalSolidList"/>
    <dgm:cxn modelId="{90FCADA9-51A3-4590-945D-581175DEA3C4}" type="presParOf" srcId="{CC30851D-B267-4FCF-93E5-CC0DCDC0FC24}" destId="{17F981DE-1FC8-4137-A3CB-FBC479A5031A}" srcOrd="3" destOrd="0" presId="urn:microsoft.com/office/officeart/2018/2/layout/IconVerticalSolidList"/>
    <dgm:cxn modelId="{9AC0A8BD-9861-430C-BAF4-31D5256AAA5A}" type="presParOf" srcId="{CC30851D-B267-4FCF-93E5-CC0DCDC0FC24}" destId="{1C2EDFE7-84BB-4F0E-952A-D7C77881BD4C}" srcOrd="4" destOrd="0" presId="urn:microsoft.com/office/officeart/2018/2/layout/IconVerticalSolidList"/>
    <dgm:cxn modelId="{82CF3CD6-958B-4B07-B45F-2C2C04AE3A27}" type="presParOf" srcId="{1C2EDFE7-84BB-4F0E-952A-D7C77881BD4C}" destId="{80AFC855-0EFD-46EB-84CD-4A3B8D2EF7DD}" srcOrd="0" destOrd="0" presId="urn:microsoft.com/office/officeart/2018/2/layout/IconVerticalSolidList"/>
    <dgm:cxn modelId="{3AB39A61-B62C-4413-917C-3625D5D09A4C}" type="presParOf" srcId="{1C2EDFE7-84BB-4F0E-952A-D7C77881BD4C}" destId="{AB1D15DF-033F-4BE6-8D82-2526434F0F16}" srcOrd="1" destOrd="0" presId="urn:microsoft.com/office/officeart/2018/2/layout/IconVerticalSolidList"/>
    <dgm:cxn modelId="{7F15ADC4-F1D5-4440-AA11-066DD416AB64}" type="presParOf" srcId="{1C2EDFE7-84BB-4F0E-952A-D7C77881BD4C}" destId="{319B7DC6-E927-49E6-B32F-44EE96587CCB}" srcOrd="2" destOrd="0" presId="urn:microsoft.com/office/officeart/2018/2/layout/IconVerticalSolidList"/>
    <dgm:cxn modelId="{5119759E-E232-4477-A19A-DE863C13AFE0}" type="presParOf" srcId="{1C2EDFE7-84BB-4F0E-952A-D7C77881BD4C}" destId="{8A206A69-3791-4197-9259-661CC3B1F5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8B6A6-E76E-4BB6-8D81-9080ABAC44D6}"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D991B1AB-B754-4BF1-A881-FA091AC54D3E}">
      <dgm:prSet custT="1"/>
      <dgm:spPr/>
      <dgm:t>
        <a:bodyPr/>
        <a:lstStyle/>
        <a:p>
          <a:pPr>
            <a:defRPr cap="all"/>
          </a:pPr>
          <a:r>
            <a:rPr lang="en-US" sz="1600" b="1"/>
            <a:t>There is no need to make many changes to an application in order to run it on Heroku. </a:t>
          </a:r>
        </a:p>
      </dgm:t>
    </dgm:pt>
    <dgm:pt modelId="{A4A986C6-7510-462C-AFB9-AB93862955DC}" type="parTrans" cxnId="{3F10BA97-5F9E-4871-B566-E21B7F8AB9E6}">
      <dgm:prSet/>
      <dgm:spPr/>
      <dgm:t>
        <a:bodyPr/>
        <a:lstStyle/>
        <a:p>
          <a:endParaRPr lang="en-US" sz="1600" b="1"/>
        </a:p>
      </dgm:t>
    </dgm:pt>
    <dgm:pt modelId="{D63C78FC-F452-48E5-8F32-CFD75125D33F}" type="sibTrans" cxnId="{3F10BA97-5F9E-4871-B566-E21B7F8AB9E6}">
      <dgm:prSet custT="1"/>
      <dgm:spPr/>
      <dgm:t>
        <a:bodyPr/>
        <a:lstStyle/>
        <a:p>
          <a:endParaRPr lang="en-US" sz="1600" b="1"/>
        </a:p>
      </dgm:t>
    </dgm:pt>
    <dgm:pt modelId="{DB139D53-70BA-4431-8881-88CEA3F76B84}">
      <dgm:prSet custT="1"/>
      <dgm:spPr/>
      <dgm:t>
        <a:bodyPr/>
        <a:lstStyle/>
        <a:p>
          <a:pPr>
            <a:defRPr cap="all"/>
          </a:pPr>
          <a:r>
            <a:rPr lang="en-US" sz="1600" b="1"/>
            <a:t>One requirement is informing the platform as to which parts of your application are runnable (Executables/Jars etc).</a:t>
          </a:r>
        </a:p>
      </dgm:t>
    </dgm:pt>
    <dgm:pt modelId="{78C89D5C-FAED-444B-93F2-A00D05B657E0}" type="parTrans" cxnId="{1BF53A86-14E9-44DF-B099-AF6A3B782983}">
      <dgm:prSet/>
      <dgm:spPr/>
      <dgm:t>
        <a:bodyPr/>
        <a:lstStyle/>
        <a:p>
          <a:endParaRPr lang="en-US" sz="1600" b="1"/>
        </a:p>
      </dgm:t>
    </dgm:pt>
    <dgm:pt modelId="{46CADF22-52FB-45EF-B3DE-AEDEF0527FA7}" type="sibTrans" cxnId="{1BF53A86-14E9-44DF-B099-AF6A3B782983}">
      <dgm:prSet custT="1"/>
      <dgm:spPr/>
      <dgm:t>
        <a:bodyPr/>
        <a:lstStyle/>
        <a:p>
          <a:endParaRPr lang="en-US" sz="1600" b="1"/>
        </a:p>
      </dgm:t>
    </dgm:pt>
    <dgm:pt modelId="{B01E661E-0B7D-4812-85A9-692CC9D4617F}">
      <dgm:prSet custT="1"/>
      <dgm:spPr/>
      <dgm:t>
        <a:bodyPr/>
        <a:lstStyle/>
        <a:p>
          <a:pPr>
            <a:defRPr cap="all"/>
          </a:pPr>
          <a:r>
            <a:rPr lang="en-US" sz="1600" b="1"/>
            <a:t>Heroku can figure out the executables for the established standards like :</a:t>
          </a:r>
        </a:p>
      </dgm:t>
    </dgm:pt>
    <dgm:pt modelId="{8D9E52F8-E6A4-41A9-A0C2-324D47E4878F}" type="parTrans" cxnId="{57BE4058-78CA-4FE4-A0CC-C8BC5550284D}">
      <dgm:prSet/>
      <dgm:spPr/>
      <dgm:t>
        <a:bodyPr/>
        <a:lstStyle/>
        <a:p>
          <a:endParaRPr lang="en-US" sz="1600" b="1"/>
        </a:p>
      </dgm:t>
    </dgm:pt>
    <dgm:pt modelId="{253D11BB-9649-494E-9ED4-CA22BD2FC594}" type="sibTrans" cxnId="{57BE4058-78CA-4FE4-A0CC-C8BC5550284D}">
      <dgm:prSet custT="1"/>
      <dgm:spPr/>
      <dgm:t>
        <a:bodyPr/>
        <a:lstStyle/>
        <a:p>
          <a:endParaRPr lang="en-US" sz="1600" b="1"/>
        </a:p>
      </dgm:t>
    </dgm:pt>
    <dgm:pt modelId="{B8D1B36B-950C-4A7E-A68C-59AFC5DA31A1}">
      <dgm:prSet custT="1"/>
      <dgm:spPr/>
      <dgm:t>
        <a:bodyPr/>
        <a:lstStyle/>
        <a:p>
          <a:pPr>
            <a:defRPr cap="all"/>
          </a:pPr>
          <a:r>
            <a:rPr lang="en-US" sz="1600" b="1"/>
            <a:t>Ruby on Rails, it’s typically rails server</a:t>
          </a:r>
        </a:p>
      </dgm:t>
    </dgm:pt>
    <dgm:pt modelId="{925EDE8B-DBE1-4307-93C8-2B32B6254D7D}" type="parTrans" cxnId="{2CA9338C-8A2C-4C13-A17C-5476EEA7C7ED}">
      <dgm:prSet/>
      <dgm:spPr/>
      <dgm:t>
        <a:bodyPr/>
        <a:lstStyle/>
        <a:p>
          <a:endParaRPr lang="en-US" sz="1600" b="1"/>
        </a:p>
      </dgm:t>
    </dgm:pt>
    <dgm:pt modelId="{7FEA999E-1618-4012-8880-7C1119EAE1A6}" type="sibTrans" cxnId="{2CA9338C-8A2C-4C13-A17C-5476EEA7C7ED}">
      <dgm:prSet custT="1"/>
      <dgm:spPr/>
      <dgm:t>
        <a:bodyPr/>
        <a:lstStyle/>
        <a:p>
          <a:endParaRPr lang="en-US" sz="1600" b="1"/>
        </a:p>
      </dgm:t>
    </dgm:pt>
    <dgm:pt modelId="{52F9CD49-6053-45E8-B469-C9E41ACC450D}">
      <dgm:prSet custT="1"/>
      <dgm:spPr/>
      <dgm:t>
        <a:bodyPr/>
        <a:lstStyle/>
        <a:p>
          <a:pPr>
            <a:defRPr cap="all"/>
          </a:pPr>
          <a:r>
            <a:rPr lang="en-US" sz="1600" b="1"/>
            <a:t>in Django it’s python &lt;app&gt;/manage.py runserver </a:t>
          </a:r>
        </a:p>
      </dgm:t>
    </dgm:pt>
    <dgm:pt modelId="{E3BF410B-7B07-4CD0-A984-BE14C52B7AB6}" type="parTrans" cxnId="{E12FD276-21AE-4AB5-BA88-B7E4DADE23E0}">
      <dgm:prSet/>
      <dgm:spPr/>
      <dgm:t>
        <a:bodyPr/>
        <a:lstStyle/>
        <a:p>
          <a:endParaRPr lang="en-US" sz="1600" b="1"/>
        </a:p>
      </dgm:t>
    </dgm:pt>
    <dgm:pt modelId="{B598B798-92FF-4978-91C5-332E4BDB1636}" type="sibTrans" cxnId="{E12FD276-21AE-4AB5-BA88-B7E4DADE23E0}">
      <dgm:prSet custT="1"/>
      <dgm:spPr/>
      <dgm:t>
        <a:bodyPr/>
        <a:lstStyle/>
        <a:p>
          <a:endParaRPr lang="en-US" sz="1600" b="1"/>
        </a:p>
      </dgm:t>
    </dgm:pt>
    <dgm:pt modelId="{314BEE62-DD9D-4805-AF2B-CDDD69F0A525}">
      <dgm:prSet custT="1"/>
      <dgm:spPr/>
      <dgm:t>
        <a:bodyPr/>
        <a:lstStyle/>
        <a:p>
          <a:pPr>
            <a:defRPr cap="all"/>
          </a:pPr>
          <a:r>
            <a:rPr lang="en-US" sz="1600" b="1"/>
            <a:t>in Node.js it’s the main field in package.json</a:t>
          </a:r>
        </a:p>
      </dgm:t>
    </dgm:pt>
    <dgm:pt modelId="{867C388F-4B85-419E-A7D8-816AEEABC946}" type="parTrans" cxnId="{3C624285-A9C4-4015-99BE-0D7C1A5084C1}">
      <dgm:prSet/>
      <dgm:spPr/>
      <dgm:t>
        <a:bodyPr/>
        <a:lstStyle/>
        <a:p>
          <a:endParaRPr lang="en-US" sz="1600" b="1"/>
        </a:p>
      </dgm:t>
    </dgm:pt>
    <dgm:pt modelId="{8820FC21-7D12-488D-A931-8E812EA2B7C6}" type="sibTrans" cxnId="{3C624285-A9C4-4015-99BE-0D7C1A5084C1}">
      <dgm:prSet custT="1"/>
      <dgm:spPr/>
      <dgm:t>
        <a:bodyPr/>
        <a:lstStyle/>
        <a:p>
          <a:endParaRPr lang="en-US" sz="1600" b="1"/>
        </a:p>
      </dgm:t>
    </dgm:pt>
    <dgm:pt modelId="{21A37733-9616-443F-9780-900A0A75F05C}">
      <dgm:prSet custT="1"/>
      <dgm:spPr/>
      <dgm:t>
        <a:bodyPr/>
        <a:lstStyle/>
        <a:p>
          <a:pPr>
            <a:defRPr cap="all"/>
          </a:pPr>
          <a:r>
            <a:rPr lang="en-US" sz="1600" b="1"/>
            <a:t>For others there is a provision of ProcFile- where explicitly declare what can be executed</a:t>
          </a:r>
        </a:p>
      </dgm:t>
    </dgm:pt>
    <dgm:pt modelId="{ADF41FFF-15BA-4327-85AE-FE9203C97650}" type="parTrans" cxnId="{6EF5D3B1-A273-48CC-9068-4D2B4FDC7E6C}">
      <dgm:prSet/>
      <dgm:spPr/>
      <dgm:t>
        <a:bodyPr/>
        <a:lstStyle/>
        <a:p>
          <a:endParaRPr lang="en-US" sz="1600" b="1"/>
        </a:p>
      </dgm:t>
    </dgm:pt>
    <dgm:pt modelId="{523A8EF4-DE6A-410F-B256-BF0A06D80727}" type="sibTrans" cxnId="{6EF5D3B1-A273-48CC-9068-4D2B4FDC7E6C}">
      <dgm:prSet/>
      <dgm:spPr/>
      <dgm:t>
        <a:bodyPr/>
        <a:lstStyle/>
        <a:p>
          <a:endParaRPr lang="en-US" sz="1600" b="1"/>
        </a:p>
      </dgm:t>
    </dgm:pt>
    <dgm:pt modelId="{ED457143-34A2-4DF5-ABFE-866318D8E166}" type="pres">
      <dgm:prSet presAssocID="{57B8B6A6-E76E-4BB6-8D81-9080ABAC44D6}" presName="diagram" presStyleCnt="0">
        <dgm:presLayoutVars>
          <dgm:dir/>
          <dgm:resizeHandles val="exact"/>
        </dgm:presLayoutVars>
      </dgm:prSet>
      <dgm:spPr/>
    </dgm:pt>
    <dgm:pt modelId="{A856202B-C468-480C-8547-9B990352E00D}" type="pres">
      <dgm:prSet presAssocID="{D991B1AB-B754-4BF1-A881-FA091AC54D3E}" presName="node" presStyleLbl="node1" presStyleIdx="0" presStyleCnt="7">
        <dgm:presLayoutVars>
          <dgm:bulletEnabled val="1"/>
        </dgm:presLayoutVars>
      </dgm:prSet>
      <dgm:spPr/>
    </dgm:pt>
    <dgm:pt modelId="{27DD7147-1460-42A2-BAF1-D72857DEFF83}" type="pres">
      <dgm:prSet presAssocID="{D63C78FC-F452-48E5-8F32-CFD75125D33F}" presName="sibTrans" presStyleLbl="sibTrans2D1" presStyleIdx="0" presStyleCnt="6"/>
      <dgm:spPr/>
    </dgm:pt>
    <dgm:pt modelId="{21D6E01D-DEFE-4FBA-9259-A0828CF40B4D}" type="pres">
      <dgm:prSet presAssocID="{D63C78FC-F452-48E5-8F32-CFD75125D33F}" presName="connectorText" presStyleLbl="sibTrans2D1" presStyleIdx="0" presStyleCnt="6"/>
      <dgm:spPr/>
    </dgm:pt>
    <dgm:pt modelId="{D0CFA244-3F30-483F-B0BA-4A6DC3D95735}" type="pres">
      <dgm:prSet presAssocID="{DB139D53-70BA-4431-8881-88CEA3F76B84}" presName="node" presStyleLbl="node1" presStyleIdx="1" presStyleCnt="7">
        <dgm:presLayoutVars>
          <dgm:bulletEnabled val="1"/>
        </dgm:presLayoutVars>
      </dgm:prSet>
      <dgm:spPr/>
    </dgm:pt>
    <dgm:pt modelId="{5D1C20FA-4F84-4123-93A6-210ADE4B8704}" type="pres">
      <dgm:prSet presAssocID="{46CADF22-52FB-45EF-B3DE-AEDEF0527FA7}" presName="sibTrans" presStyleLbl="sibTrans2D1" presStyleIdx="1" presStyleCnt="6"/>
      <dgm:spPr/>
    </dgm:pt>
    <dgm:pt modelId="{EAD01851-8162-4157-9923-5DBBC7C394D7}" type="pres">
      <dgm:prSet presAssocID="{46CADF22-52FB-45EF-B3DE-AEDEF0527FA7}" presName="connectorText" presStyleLbl="sibTrans2D1" presStyleIdx="1" presStyleCnt="6"/>
      <dgm:spPr/>
    </dgm:pt>
    <dgm:pt modelId="{83F5B133-315B-4238-AB17-50E2EAA85F2B}" type="pres">
      <dgm:prSet presAssocID="{B01E661E-0B7D-4812-85A9-692CC9D4617F}" presName="node" presStyleLbl="node1" presStyleIdx="2" presStyleCnt="7">
        <dgm:presLayoutVars>
          <dgm:bulletEnabled val="1"/>
        </dgm:presLayoutVars>
      </dgm:prSet>
      <dgm:spPr/>
    </dgm:pt>
    <dgm:pt modelId="{C416E6DE-5CEC-45BD-BCDE-21AEFBAFCBD7}" type="pres">
      <dgm:prSet presAssocID="{253D11BB-9649-494E-9ED4-CA22BD2FC594}" presName="sibTrans" presStyleLbl="sibTrans2D1" presStyleIdx="2" presStyleCnt="6"/>
      <dgm:spPr/>
    </dgm:pt>
    <dgm:pt modelId="{D5EFC870-D70D-4F83-80A7-36FD5715E59D}" type="pres">
      <dgm:prSet presAssocID="{253D11BB-9649-494E-9ED4-CA22BD2FC594}" presName="connectorText" presStyleLbl="sibTrans2D1" presStyleIdx="2" presStyleCnt="6"/>
      <dgm:spPr/>
    </dgm:pt>
    <dgm:pt modelId="{4109BB98-2E1F-4C60-A228-CAD23E202073}" type="pres">
      <dgm:prSet presAssocID="{B8D1B36B-950C-4A7E-A68C-59AFC5DA31A1}" presName="node" presStyleLbl="node1" presStyleIdx="3" presStyleCnt="7">
        <dgm:presLayoutVars>
          <dgm:bulletEnabled val="1"/>
        </dgm:presLayoutVars>
      </dgm:prSet>
      <dgm:spPr/>
    </dgm:pt>
    <dgm:pt modelId="{892510BB-2650-4C23-9BBE-B5ABCF23F7E6}" type="pres">
      <dgm:prSet presAssocID="{7FEA999E-1618-4012-8880-7C1119EAE1A6}" presName="sibTrans" presStyleLbl="sibTrans2D1" presStyleIdx="3" presStyleCnt="6"/>
      <dgm:spPr/>
    </dgm:pt>
    <dgm:pt modelId="{57A01865-C4D7-4459-B9C8-2964D14BA5EC}" type="pres">
      <dgm:prSet presAssocID="{7FEA999E-1618-4012-8880-7C1119EAE1A6}" presName="connectorText" presStyleLbl="sibTrans2D1" presStyleIdx="3" presStyleCnt="6"/>
      <dgm:spPr/>
    </dgm:pt>
    <dgm:pt modelId="{E5A0464A-B85C-4992-8F9B-4BCBF33276BD}" type="pres">
      <dgm:prSet presAssocID="{52F9CD49-6053-45E8-B469-C9E41ACC450D}" presName="node" presStyleLbl="node1" presStyleIdx="4" presStyleCnt="7">
        <dgm:presLayoutVars>
          <dgm:bulletEnabled val="1"/>
        </dgm:presLayoutVars>
      </dgm:prSet>
      <dgm:spPr/>
    </dgm:pt>
    <dgm:pt modelId="{BA73E333-A0DD-43FC-91C9-5CEF9D1E225B}" type="pres">
      <dgm:prSet presAssocID="{B598B798-92FF-4978-91C5-332E4BDB1636}" presName="sibTrans" presStyleLbl="sibTrans2D1" presStyleIdx="4" presStyleCnt="6"/>
      <dgm:spPr/>
    </dgm:pt>
    <dgm:pt modelId="{D0AEDEF4-31B7-45C8-96BC-8D51B5EAB2A8}" type="pres">
      <dgm:prSet presAssocID="{B598B798-92FF-4978-91C5-332E4BDB1636}" presName="connectorText" presStyleLbl="sibTrans2D1" presStyleIdx="4" presStyleCnt="6"/>
      <dgm:spPr/>
    </dgm:pt>
    <dgm:pt modelId="{D4FF8FF3-A49D-45BC-B476-DA278B9E8E8F}" type="pres">
      <dgm:prSet presAssocID="{314BEE62-DD9D-4805-AF2B-CDDD69F0A525}" presName="node" presStyleLbl="node1" presStyleIdx="5" presStyleCnt="7">
        <dgm:presLayoutVars>
          <dgm:bulletEnabled val="1"/>
        </dgm:presLayoutVars>
      </dgm:prSet>
      <dgm:spPr/>
    </dgm:pt>
    <dgm:pt modelId="{BDC93F45-9EAD-4E11-94A3-547CD7A411F5}" type="pres">
      <dgm:prSet presAssocID="{8820FC21-7D12-488D-A931-8E812EA2B7C6}" presName="sibTrans" presStyleLbl="sibTrans2D1" presStyleIdx="5" presStyleCnt="6"/>
      <dgm:spPr/>
    </dgm:pt>
    <dgm:pt modelId="{EF8D2338-5F6F-4869-B93A-A902980A9504}" type="pres">
      <dgm:prSet presAssocID="{8820FC21-7D12-488D-A931-8E812EA2B7C6}" presName="connectorText" presStyleLbl="sibTrans2D1" presStyleIdx="5" presStyleCnt="6"/>
      <dgm:spPr/>
    </dgm:pt>
    <dgm:pt modelId="{FBACA5D6-5061-4923-9299-320B167F86F6}" type="pres">
      <dgm:prSet presAssocID="{21A37733-9616-443F-9780-900A0A75F05C}" presName="node" presStyleLbl="node1" presStyleIdx="6" presStyleCnt="7">
        <dgm:presLayoutVars>
          <dgm:bulletEnabled val="1"/>
        </dgm:presLayoutVars>
      </dgm:prSet>
      <dgm:spPr/>
    </dgm:pt>
  </dgm:ptLst>
  <dgm:cxnLst>
    <dgm:cxn modelId="{1A17B610-B85B-43CD-B505-E9AAE618D4B1}" type="presOf" srcId="{8820FC21-7D12-488D-A931-8E812EA2B7C6}" destId="{EF8D2338-5F6F-4869-B93A-A902980A9504}" srcOrd="1" destOrd="0" presId="urn:microsoft.com/office/officeart/2005/8/layout/process5"/>
    <dgm:cxn modelId="{EBACB611-944C-4E67-86AC-270E7DF4E4B5}" type="presOf" srcId="{7FEA999E-1618-4012-8880-7C1119EAE1A6}" destId="{57A01865-C4D7-4459-B9C8-2964D14BA5EC}" srcOrd="1" destOrd="0" presId="urn:microsoft.com/office/officeart/2005/8/layout/process5"/>
    <dgm:cxn modelId="{2DA22340-A6D1-4B90-B455-672528CB705D}" type="presOf" srcId="{253D11BB-9649-494E-9ED4-CA22BD2FC594}" destId="{D5EFC870-D70D-4F83-80A7-36FD5715E59D}" srcOrd="1" destOrd="0" presId="urn:microsoft.com/office/officeart/2005/8/layout/process5"/>
    <dgm:cxn modelId="{1C40815C-9628-4DE1-9D6B-B9836D1C09D2}" type="presOf" srcId="{52F9CD49-6053-45E8-B469-C9E41ACC450D}" destId="{E5A0464A-B85C-4992-8F9B-4BCBF33276BD}" srcOrd="0" destOrd="0" presId="urn:microsoft.com/office/officeart/2005/8/layout/process5"/>
    <dgm:cxn modelId="{4B2E476F-AA69-41F7-AE79-10D994A2ACD8}" type="presOf" srcId="{D63C78FC-F452-48E5-8F32-CFD75125D33F}" destId="{27DD7147-1460-42A2-BAF1-D72857DEFF83}" srcOrd="0" destOrd="0" presId="urn:microsoft.com/office/officeart/2005/8/layout/process5"/>
    <dgm:cxn modelId="{E12FD276-21AE-4AB5-BA88-B7E4DADE23E0}" srcId="{57B8B6A6-E76E-4BB6-8D81-9080ABAC44D6}" destId="{52F9CD49-6053-45E8-B469-C9E41ACC450D}" srcOrd="4" destOrd="0" parTransId="{E3BF410B-7B07-4CD0-A984-BE14C52B7AB6}" sibTransId="{B598B798-92FF-4978-91C5-332E4BDB1636}"/>
    <dgm:cxn modelId="{57BE4058-78CA-4FE4-A0CC-C8BC5550284D}" srcId="{57B8B6A6-E76E-4BB6-8D81-9080ABAC44D6}" destId="{B01E661E-0B7D-4812-85A9-692CC9D4617F}" srcOrd="2" destOrd="0" parTransId="{8D9E52F8-E6A4-41A9-A0C2-324D47E4878F}" sibTransId="{253D11BB-9649-494E-9ED4-CA22BD2FC594}"/>
    <dgm:cxn modelId="{7B45E85A-BF8B-4292-B4F6-9C64EF5BF54A}" type="presOf" srcId="{B8D1B36B-950C-4A7E-A68C-59AFC5DA31A1}" destId="{4109BB98-2E1F-4C60-A228-CAD23E202073}" srcOrd="0" destOrd="0" presId="urn:microsoft.com/office/officeart/2005/8/layout/process5"/>
    <dgm:cxn modelId="{3C624285-A9C4-4015-99BE-0D7C1A5084C1}" srcId="{57B8B6A6-E76E-4BB6-8D81-9080ABAC44D6}" destId="{314BEE62-DD9D-4805-AF2B-CDDD69F0A525}" srcOrd="5" destOrd="0" parTransId="{867C388F-4B85-419E-A7D8-816AEEABC946}" sibTransId="{8820FC21-7D12-488D-A931-8E812EA2B7C6}"/>
    <dgm:cxn modelId="{1BF53A86-14E9-44DF-B099-AF6A3B782983}" srcId="{57B8B6A6-E76E-4BB6-8D81-9080ABAC44D6}" destId="{DB139D53-70BA-4431-8881-88CEA3F76B84}" srcOrd="1" destOrd="0" parTransId="{78C89D5C-FAED-444B-93F2-A00D05B657E0}" sibTransId="{46CADF22-52FB-45EF-B3DE-AEDEF0527FA7}"/>
    <dgm:cxn modelId="{26F09F86-80FD-4406-97C7-23D40147C683}" type="presOf" srcId="{8820FC21-7D12-488D-A931-8E812EA2B7C6}" destId="{BDC93F45-9EAD-4E11-94A3-547CD7A411F5}" srcOrd="0" destOrd="0" presId="urn:microsoft.com/office/officeart/2005/8/layout/process5"/>
    <dgm:cxn modelId="{2CA9338C-8A2C-4C13-A17C-5476EEA7C7ED}" srcId="{57B8B6A6-E76E-4BB6-8D81-9080ABAC44D6}" destId="{B8D1B36B-950C-4A7E-A68C-59AFC5DA31A1}" srcOrd="3" destOrd="0" parTransId="{925EDE8B-DBE1-4307-93C8-2B32B6254D7D}" sibTransId="{7FEA999E-1618-4012-8880-7C1119EAE1A6}"/>
    <dgm:cxn modelId="{49A34390-B029-4CCD-9E40-60DC0D0516D8}" type="presOf" srcId="{57B8B6A6-E76E-4BB6-8D81-9080ABAC44D6}" destId="{ED457143-34A2-4DF5-ABFE-866318D8E166}" srcOrd="0" destOrd="0" presId="urn:microsoft.com/office/officeart/2005/8/layout/process5"/>
    <dgm:cxn modelId="{32F9B695-9520-4465-865F-C7D4E0B563BD}" type="presOf" srcId="{D63C78FC-F452-48E5-8F32-CFD75125D33F}" destId="{21D6E01D-DEFE-4FBA-9259-A0828CF40B4D}" srcOrd="1" destOrd="0" presId="urn:microsoft.com/office/officeart/2005/8/layout/process5"/>
    <dgm:cxn modelId="{3F10BA97-5F9E-4871-B566-E21B7F8AB9E6}" srcId="{57B8B6A6-E76E-4BB6-8D81-9080ABAC44D6}" destId="{D991B1AB-B754-4BF1-A881-FA091AC54D3E}" srcOrd="0" destOrd="0" parTransId="{A4A986C6-7510-462C-AFB9-AB93862955DC}" sibTransId="{D63C78FC-F452-48E5-8F32-CFD75125D33F}"/>
    <dgm:cxn modelId="{6D4ECA9C-F71C-497B-8C3C-5D14FDF1627A}" type="presOf" srcId="{46CADF22-52FB-45EF-B3DE-AEDEF0527FA7}" destId="{5D1C20FA-4F84-4123-93A6-210ADE4B8704}" srcOrd="0" destOrd="0" presId="urn:microsoft.com/office/officeart/2005/8/layout/process5"/>
    <dgm:cxn modelId="{1C3DD4A7-5A5E-45EA-8015-BC3A48C38088}" type="presOf" srcId="{7FEA999E-1618-4012-8880-7C1119EAE1A6}" destId="{892510BB-2650-4C23-9BBE-B5ABCF23F7E6}" srcOrd="0" destOrd="0" presId="urn:microsoft.com/office/officeart/2005/8/layout/process5"/>
    <dgm:cxn modelId="{6EF5D3B1-A273-48CC-9068-4D2B4FDC7E6C}" srcId="{57B8B6A6-E76E-4BB6-8D81-9080ABAC44D6}" destId="{21A37733-9616-443F-9780-900A0A75F05C}" srcOrd="6" destOrd="0" parTransId="{ADF41FFF-15BA-4327-85AE-FE9203C97650}" sibTransId="{523A8EF4-DE6A-410F-B256-BF0A06D80727}"/>
    <dgm:cxn modelId="{7A28B2C2-5427-41AD-B852-A843946C0655}" type="presOf" srcId="{B598B798-92FF-4978-91C5-332E4BDB1636}" destId="{D0AEDEF4-31B7-45C8-96BC-8D51B5EAB2A8}" srcOrd="1" destOrd="0" presId="urn:microsoft.com/office/officeart/2005/8/layout/process5"/>
    <dgm:cxn modelId="{2BB6B8CA-BC54-4A69-A9D7-A7CA84DA5670}" type="presOf" srcId="{314BEE62-DD9D-4805-AF2B-CDDD69F0A525}" destId="{D4FF8FF3-A49D-45BC-B476-DA278B9E8E8F}" srcOrd="0" destOrd="0" presId="urn:microsoft.com/office/officeart/2005/8/layout/process5"/>
    <dgm:cxn modelId="{17B24ECF-A82B-47A6-A117-5CB595DEAA4D}" type="presOf" srcId="{46CADF22-52FB-45EF-B3DE-AEDEF0527FA7}" destId="{EAD01851-8162-4157-9923-5DBBC7C394D7}" srcOrd="1" destOrd="0" presId="urn:microsoft.com/office/officeart/2005/8/layout/process5"/>
    <dgm:cxn modelId="{C1C3CDE4-DEA2-46E6-B047-A47469661BFE}" type="presOf" srcId="{21A37733-9616-443F-9780-900A0A75F05C}" destId="{FBACA5D6-5061-4923-9299-320B167F86F6}" srcOrd="0" destOrd="0" presId="urn:microsoft.com/office/officeart/2005/8/layout/process5"/>
    <dgm:cxn modelId="{5FB69AEE-1325-4A53-A5B4-C471A15A09B5}" type="presOf" srcId="{253D11BB-9649-494E-9ED4-CA22BD2FC594}" destId="{C416E6DE-5CEC-45BD-BCDE-21AEFBAFCBD7}" srcOrd="0" destOrd="0" presId="urn:microsoft.com/office/officeart/2005/8/layout/process5"/>
    <dgm:cxn modelId="{0B950CEF-27A5-4B5D-BC0E-F6F9308E5743}" type="presOf" srcId="{B598B798-92FF-4978-91C5-332E4BDB1636}" destId="{BA73E333-A0DD-43FC-91C9-5CEF9D1E225B}" srcOrd="0" destOrd="0" presId="urn:microsoft.com/office/officeart/2005/8/layout/process5"/>
    <dgm:cxn modelId="{6749BFF4-20E4-40E6-A2BF-36B3C3D85B09}" type="presOf" srcId="{D991B1AB-B754-4BF1-A881-FA091AC54D3E}" destId="{A856202B-C468-480C-8547-9B990352E00D}" srcOrd="0" destOrd="0" presId="urn:microsoft.com/office/officeart/2005/8/layout/process5"/>
    <dgm:cxn modelId="{AAC3EAF6-3E33-4D1F-99A3-805F4AE1EE83}" type="presOf" srcId="{B01E661E-0B7D-4812-85A9-692CC9D4617F}" destId="{83F5B133-315B-4238-AB17-50E2EAA85F2B}" srcOrd="0" destOrd="0" presId="urn:microsoft.com/office/officeart/2005/8/layout/process5"/>
    <dgm:cxn modelId="{879131FE-9946-449E-A34B-D6C3F551B3DA}" type="presOf" srcId="{DB139D53-70BA-4431-8881-88CEA3F76B84}" destId="{D0CFA244-3F30-483F-B0BA-4A6DC3D95735}" srcOrd="0" destOrd="0" presId="urn:microsoft.com/office/officeart/2005/8/layout/process5"/>
    <dgm:cxn modelId="{24339EE5-B51C-45CC-9EF0-566B5EE99CBB}" type="presParOf" srcId="{ED457143-34A2-4DF5-ABFE-866318D8E166}" destId="{A856202B-C468-480C-8547-9B990352E00D}" srcOrd="0" destOrd="0" presId="urn:microsoft.com/office/officeart/2005/8/layout/process5"/>
    <dgm:cxn modelId="{854A07D6-5579-4CE6-84FF-25448E1AFA72}" type="presParOf" srcId="{ED457143-34A2-4DF5-ABFE-866318D8E166}" destId="{27DD7147-1460-42A2-BAF1-D72857DEFF83}" srcOrd="1" destOrd="0" presId="urn:microsoft.com/office/officeart/2005/8/layout/process5"/>
    <dgm:cxn modelId="{476C5F61-A775-471F-A3D5-ADD5FF20103A}" type="presParOf" srcId="{27DD7147-1460-42A2-BAF1-D72857DEFF83}" destId="{21D6E01D-DEFE-4FBA-9259-A0828CF40B4D}" srcOrd="0" destOrd="0" presId="urn:microsoft.com/office/officeart/2005/8/layout/process5"/>
    <dgm:cxn modelId="{50DF5DE7-5354-4489-A91D-A179B5761340}" type="presParOf" srcId="{ED457143-34A2-4DF5-ABFE-866318D8E166}" destId="{D0CFA244-3F30-483F-B0BA-4A6DC3D95735}" srcOrd="2" destOrd="0" presId="urn:microsoft.com/office/officeart/2005/8/layout/process5"/>
    <dgm:cxn modelId="{664E088A-0AD2-43B2-963D-F6766BB69EA4}" type="presParOf" srcId="{ED457143-34A2-4DF5-ABFE-866318D8E166}" destId="{5D1C20FA-4F84-4123-93A6-210ADE4B8704}" srcOrd="3" destOrd="0" presId="urn:microsoft.com/office/officeart/2005/8/layout/process5"/>
    <dgm:cxn modelId="{85420D46-FF4C-43A9-8535-A704D82B2248}" type="presParOf" srcId="{5D1C20FA-4F84-4123-93A6-210ADE4B8704}" destId="{EAD01851-8162-4157-9923-5DBBC7C394D7}" srcOrd="0" destOrd="0" presId="urn:microsoft.com/office/officeart/2005/8/layout/process5"/>
    <dgm:cxn modelId="{7617CF23-EE78-47CE-BD7C-DEF585317C81}" type="presParOf" srcId="{ED457143-34A2-4DF5-ABFE-866318D8E166}" destId="{83F5B133-315B-4238-AB17-50E2EAA85F2B}" srcOrd="4" destOrd="0" presId="urn:microsoft.com/office/officeart/2005/8/layout/process5"/>
    <dgm:cxn modelId="{FC9E82AC-C511-4E35-B7C6-F7B8F7178BF1}" type="presParOf" srcId="{ED457143-34A2-4DF5-ABFE-866318D8E166}" destId="{C416E6DE-5CEC-45BD-BCDE-21AEFBAFCBD7}" srcOrd="5" destOrd="0" presId="urn:microsoft.com/office/officeart/2005/8/layout/process5"/>
    <dgm:cxn modelId="{0ADB55F0-CF9C-41CD-B384-C700AD6EE9E3}" type="presParOf" srcId="{C416E6DE-5CEC-45BD-BCDE-21AEFBAFCBD7}" destId="{D5EFC870-D70D-4F83-80A7-36FD5715E59D}" srcOrd="0" destOrd="0" presId="urn:microsoft.com/office/officeart/2005/8/layout/process5"/>
    <dgm:cxn modelId="{1AA3BC92-6624-454D-86A9-790CCE55AC45}" type="presParOf" srcId="{ED457143-34A2-4DF5-ABFE-866318D8E166}" destId="{4109BB98-2E1F-4C60-A228-CAD23E202073}" srcOrd="6" destOrd="0" presId="urn:microsoft.com/office/officeart/2005/8/layout/process5"/>
    <dgm:cxn modelId="{8542107C-317B-4904-9FEC-3199630F9BC7}" type="presParOf" srcId="{ED457143-34A2-4DF5-ABFE-866318D8E166}" destId="{892510BB-2650-4C23-9BBE-B5ABCF23F7E6}" srcOrd="7" destOrd="0" presId="urn:microsoft.com/office/officeart/2005/8/layout/process5"/>
    <dgm:cxn modelId="{5733F446-5C78-49D4-970E-02670987B599}" type="presParOf" srcId="{892510BB-2650-4C23-9BBE-B5ABCF23F7E6}" destId="{57A01865-C4D7-4459-B9C8-2964D14BA5EC}" srcOrd="0" destOrd="0" presId="urn:microsoft.com/office/officeart/2005/8/layout/process5"/>
    <dgm:cxn modelId="{EC17D165-33F2-4E04-9E73-DE4D1ABBF311}" type="presParOf" srcId="{ED457143-34A2-4DF5-ABFE-866318D8E166}" destId="{E5A0464A-B85C-4992-8F9B-4BCBF33276BD}" srcOrd="8" destOrd="0" presId="urn:microsoft.com/office/officeart/2005/8/layout/process5"/>
    <dgm:cxn modelId="{F1B444A4-B447-457C-9E81-DC861DC75F1B}" type="presParOf" srcId="{ED457143-34A2-4DF5-ABFE-866318D8E166}" destId="{BA73E333-A0DD-43FC-91C9-5CEF9D1E225B}" srcOrd="9" destOrd="0" presId="urn:microsoft.com/office/officeart/2005/8/layout/process5"/>
    <dgm:cxn modelId="{3678AC82-460E-4EAC-8BEA-7A4A1326B637}" type="presParOf" srcId="{BA73E333-A0DD-43FC-91C9-5CEF9D1E225B}" destId="{D0AEDEF4-31B7-45C8-96BC-8D51B5EAB2A8}" srcOrd="0" destOrd="0" presId="urn:microsoft.com/office/officeart/2005/8/layout/process5"/>
    <dgm:cxn modelId="{9F6C7FA0-E79F-4400-B013-62522985CD5A}" type="presParOf" srcId="{ED457143-34A2-4DF5-ABFE-866318D8E166}" destId="{D4FF8FF3-A49D-45BC-B476-DA278B9E8E8F}" srcOrd="10" destOrd="0" presId="urn:microsoft.com/office/officeart/2005/8/layout/process5"/>
    <dgm:cxn modelId="{857ED011-DCE0-4CFC-B2A9-F47E433549A8}" type="presParOf" srcId="{ED457143-34A2-4DF5-ABFE-866318D8E166}" destId="{BDC93F45-9EAD-4E11-94A3-547CD7A411F5}" srcOrd="11" destOrd="0" presId="urn:microsoft.com/office/officeart/2005/8/layout/process5"/>
    <dgm:cxn modelId="{75B7FC40-785F-409F-8138-C0753FED7690}" type="presParOf" srcId="{BDC93F45-9EAD-4E11-94A3-547CD7A411F5}" destId="{EF8D2338-5F6F-4869-B93A-A902980A9504}" srcOrd="0" destOrd="0" presId="urn:microsoft.com/office/officeart/2005/8/layout/process5"/>
    <dgm:cxn modelId="{744DE5D2-6C12-4247-A1C7-38FC12F3B368}" type="presParOf" srcId="{ED457143-34A2-4DF5-ABFE-866318D8E166}" destId="{FBACA5D6-5061-4923-9299-320B167F86F6}"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67FF92-E26B-4E84-AE32-00D4660D36D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70F46B-DF46-4DF5-A58E-1EF1E8B31465}">
      <dgm:prSet/>
      <dgm:spPr/>
      <dgm:t>
        <a:bodyPr/>
        <a:lstStyle/>
        <a:p>
          <a:r>
            <a:rPr lang="en-US"/>
            <a:t>Now from the Heroku perspective the deployable Application is the combination of :</a:t>
          </a:r>
        </a:p>
      </dgm:t>
    </dgm:pt>
    <dgm:pt modelId="{C7EF8E5E-6A51-4A03-91A8-0A087223F7C9}" type="parTrans" cxnId="{3665F31E-642B-49FD-BDFD-D2C8178DFD0E}">
      <dgm:prSet/>
      <dgm:spPr/>
      <dgm:t>
        <a:bodyPr/>
        <a:lstStyle/>
        <a:p>
          <a:endParaRPr lang="en-US"/>
        </a:p>
      </dgm:t>
    </dgm:pt>
    <dgm:pt modelId="{3C1D8EC2-29F3-4B8B-8B3F-7BDCADA99D94}" type="sibTrans" cxnId="{3665F31E-642B-49FD-BDFD-D2C8178DFD0E}">
      <dgm:prSet/>
      <dgm:spPr/>
      <dgm:t>
        <a:bodyPr/>
        <a:lstStyle/>
        <a:p>
          <a:endParaRPr lang="en-US"/>
        </a:p>
      </dgm:t>
    </dgm:pt>
    <dgm:pt modelId="{D7BAFDA7-5D89-4730-82C7-72C84FDC6875}">
      <dgm:prSet/>
      <dgm:spPr/>
      <dgm:t>
        <a:bodyPr/>
        <a:lstStyle/>
        <a:p>
          <a:r>
            <a:rPr lang="en-US"/>
            <a:t>Source Code</a:t>
          </a:r>
        </a:p>
      </dgm:t>
    </dgm:pt>
    <dgm:pt modelId="{9A3991C5-FBAD-4AF8-8133-76F8D099D1D1}" type="parTrans" cxnId="{66E576DD-745E-4F1A-ADD1-3488F910AC69}">
      <dgm:prSet/>
      <dgm:spPr/>
      <dgm:t>
        <a:bodyPr/>
        <a:lstStyle/>
        <a:p>
          <a:endParaRPr lang="en-US"/>
        </a:p>
      </dgm:t>
    </dgm:pt>
    <dgm:pt modelId="{D6B7A85E-F624-4F94-830E-9CF04120E623}" type="sibTrans" cxnId="{66E576DD-745E-4F1A-ADD1-3488F910AC69}">
      <dgm:prSet/>
      <dgm:spPr/>
      <dgm:t>
        <a:bodyPr/>
        <a:lstStyle/>
        <a:p>
          <a:endParaRPr lang="en-US"/>
        </a:p>
      </dgm:t>
    </dgm:pt>
    <dgm:pt modelId="{A130819F-67A1-4599-A173-610F0BAF8E89}">
      <dgm:prSet/>
      <dgm:spPr/>
      <dgm:t>
        <a:bodyPr/>
        <a:lstStyle/>
        <a:p>
          <a:r>
            <a:rPr lang="en-US"/>
            <a:t>Dependency description</a:t>
          </a:r>
        </a:p>
      </dgm:t>
    </dgm:pt>
    <dgm:pt modelId="{5F740B38-80A0-4F5C-A418-BD06725D1415}" type="parTrans" cxnId="{596B462C-E772-47DC-AF0F-3CD0AB164554}">
      <dgm:prSet/>
      <dgm:spPr/>
      <dgm:t>
        <a:bodyPr/>
        <a:lstStyle/>
        <a:p>
          <a:endParaRPr lang="en-US"/>
        </a:p>
      </dgm:t>
    </dgm:pt>
    <dgm:pt modelId="{33AADD87-32CC-4F00-BDB7-4519D71AE9A4}" type="sibTrans" cxnId="{596B462C-E772-47DC-AF0F-3CD0AB164554}">
      <dgm:prSet/>
      <dgm:spPr/>
      <dgm:t>
        <a:bodyPr/>
        <a:lstStyle/>
        <a:p>
          <a:endParaRPr lang="en-US"/>
        </a:p>
      </dgm:t>
    </dgm:pt>
    <dgm:pt modelId="{5111D1B1-2B30-4643-8149-72F93737DD36}">
      <dgm:prSet/>
      <dgm:spPr/>
      <dgm:t>
        <a:bodyPr/>
        <a:lstStyle/>
        <a:p>
          <a:r>
            <a:rPr lang="en-US"/>
            <a:t>Procfile</a:t>
          </a:r>
        </a:p>
      </dgm:t>
    </dgm:pt>
    <dgm:pt modelId="{B273C930-240B-44C3-9375-77838DD3B289}" type="parTrans" cxnId="{23E6E347-78FA-42C8-858C-455253D71634}">
      <dgm:prSet/>
      <dgm:spPr/>
      <dgm:t>
        <a:bodyPr/>
        <a:lstStyle/>
        <a:p>
          <a:endParaRPr lang="en-US"/>
        </a:p>
      </dgm:t>
    </dgm:pt>
    <dgm:pt modelId="{D232F3D3-9873-4D6B-B536-64B000ED7182}" type="sibTrans" cxnId="{23E6E347-78FA-42C8-858C-455253D71634}">
      <dgm:prSet/>
      <dgm:spPr/>
      <dgm:t>
        <a:bodyPr/>
        <a:lstStyle/>
        <a:p>
          <a:endParaRPr lang="en-US"/>
        </a:p>
      </dgm:t>
    </dgm:pt>
    <dgm:pt modelId="{3F62C428-1CE0-481E-925D-E49E8B10DDDE}" type="pres">
      <dgm:prSet presAssocID="{4667FF92-E26B-4E84-AE32-00D4660D36D4}" presName="linear" presStyleCnt="0">
        <dgm:presLayoutVars>
          <dgm:animLvl val="lvl"/>
          <dgm:resizeHandles val="exact"/>
        </dgm:presLayoutVars>
      </dgm:prSet>
      <dgm:spPr/>
    </dgm:pt>
    <dgm:pt modelId="{DDEB4C4A-E8C9-4CEC-B962-9B78AB267EBD}" type="pres">
      <dgm:prSet presAssocID="{5470F46B-DF46-4DF5-A58E-1EF1E8B31465}" presName="parentText" presStyleLbl="node1" presStyleIdx="0" presStyleCnt="1">
        <dgm:presLayoutVars>
          <dgm:chMax val="0"/>
          <dgm:bulletEnabled val="1"/>
        </dgm:presLayoutVars>
      </dgm:prSet>
      <dgm:spPr/>
    </dgm:pt>
    <dgm:pt modelId="{C3AB4D59-83E7-4065-AF20-6055B1DF4C37}" type="pres">
      <dgm:prSet presAssocID="{5470F46B-DF46-4DF5-A58E-1EF1E8B31465}" presName="childText" presStyleLbl="revTx" presStyleIdx="0" presStyleCnt="1">
        <dgm:presLayoutVars>
          <dgm:bulletEnabled val="1"/>
        </dgm:presLayoutVars>
      </dgm:prSet>
      <dgm:spPr/>
    </dgm:pt>
  </dgm:ptLst>
  <dgm:cxnLst>
    <dgm:cxn modelId="{04B3401D-D5BE-4D89-9DF3-4C8DE7A6DE8E}" type="presOf" srcId="{5111D1B1-2B30-4643-8149-72F93737DD36}" destId="{C3AB4D59-83E7-4065-AF20-6055B1DF4C37}" srcOrd="0" destOrd="2" presId="urn:microsoft.com/office/officeart/2005/8/layout/vList2"/>
    <dgm:cxn modelId="{3665F31E-642B-49FD-BDFD-D2C8178DFD0E}" srcId="{4667FF92-E26B-4E84-AE32-00D4660D36D4}" destId="{5470F46B-DF46-4DF5-A58E-1EF1E8B31465}" srcOrd="0" destOrd="0" parTransId="{C7EF8E5E-6A51-4A03-91A8-0A087223F7C9}" sibTransId="{3C1D8EC2-29F3-4B8B-8B3F-7BDCADA99D94}"/>
    <dgm:cxn modelId="{596B462C-E772-47DC-AF0F-3CD0AB164554}" srcId="{5470F46B-DF46-4DF5-A58E-1EF1E8B31465}" destId="{A130819F-67A1-4599-A173-610F0BAF8E89}" srcOrd="1" destOrd="0" parTransId="{5F740B38-80A0-4F5C-A418-BD06725D1415}" sibTransId="{33AADD87-32CC-4F00-BDB7-4519D71AE9A4}"/>
    <dgm:cxn modelId="{23E6E347-78FA-42C8-858C-455253D71634}" srcId="{5470F46B-DF46-4DF5-A58E-1EF1E8B31465}" destId="{5111D1B1-2B30-4643-8149-72F93737DD36}" srcOrd="2" destOrd="0" parTransId="{B273C930-240B-44C3-9375-77838DD3B289}" sibTransId="{D232F3D3-9873-4D6B-B536-64B000ED7182}"/>
    <dgm:cxn modelId="{5C5EA1B9-B337-4698-8CF4-2B28E14DC55E}" type="presOf" srcId="{A130819F-67A1-4599-A173-610F0BAF8E89}" destId="{C3AB4D59-83E7-4065-AF20-6055B1DF4C37}" srcOrd="0" destOrd="1" presId="urn:microsoft.com/office/officeart/2005/8/layout/vList2"/>
    <dgm:cxn modelId="{EA94BCBE-2851-4624-8912-F26CBF47B1C3}" type="presOf" srcId="{4667FF92-E26B-4E84-AE32-00D4660D36D4}" destId="{3F62C428-1CE0-481E-925D-E49E8B10DDDE}" srcOrd="0" destOrd="0" presId="urn:microsoft.com/office/officeart/2005/8/layout/vList2"/>
    <dgm:cxn modelId="{66E576DD-745E-4F1A-ADD1-3488F910AC69}" srcId="{5470F46B-DF46-4DF5-A58E-1EF1E8B31465}" destId="{D7BAFDA7-5D89-4730-82C7-72C84FDC6875}" srcOrd="0" destOrd="0" parTransId="{9A3991C5-FBAD-4AF8-8133-76F8D099D1D1}" sibTransId="{D6B7A85E-F624-4F94-830E-9CF04120E623}"/>
    <dgm:cxn modelId="{371BB4F2-DD80-4804-942D-6E82ED7E4D4A}" type="presOf" srcId="{5470F46B-DF46-4DF5-A58E-1EF1E8B31465}" destId="{DDEB4C4A-E8C9-4CEC-B962-9B78AB267EBD}" srcOrd="0" destOrd="0" presId="urn:microsoft.com/office/officeart/2005/8/layout/vList2"/>
    <dgm:cxn modelId="{AED897FB-9A5F-4A4C-ADDA-3D851460E584}" type="presOf" srcId="{D7BAFDA7-5D89-4730-82C7-72C84FDC6875}" destId="{C3AB4D59-83E7-4065-AF20-6055B1DF4C37}" srcOrd="0" destOrd="0" presId="urn:microsoft.com/office/officeart/2005/8/layout/vList2"/>
    <dgm:cxn modelId="{AB7DA0D7-93BE-4AB5-807D-6122B059D902}" type="presParOf" srcId="{3F62C428-1CE0-481E-925D-E49E8B10DDDE}" destId="{DDEB4C4A-E8C9-4CEC-B962-9B78AB267EBD}" srcOrd="0" destOrd="0" presId="urn:microsoft.com/office/officeart/2005/8/layout/vList2"/>
    <dgm:cxn modelId="{7BE95B2D-65ED-498B-9EC3-3727DE95159D}" type="presParOf" srcId="{3F62C428-1CE0-481E-925D-E49E8B10DDDE}" destId="{C3AB4D59-83E7-4065-AF20-6055B1DF4C3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F9A29D-08F2-44A4-8831-0953BFD90CF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AA2A5F-3434-4AA1-89BE-2C2C50624746}">
      <dgm:prSet custT="1"/>
      <dgm:spPr/>
      <dgm:t>
        <a:bodyPr/>
        <a:lstStyle/>
        <a:p>
          <a:pPr>
            <a:lnSpc>
              <a:spcPct val="100000"/>
            </a:lnSpc>
          </a:pPr>
          <a:r>
            <a:rPr lang="en-US" sz="1800"/>
            <a:t>Git is a powerful, distributed version control system that many developers use to manage and version source code. </a:t>
          </a:r>
        </a:p>
      </dgm:t>
    </dgm:pt>
    <dgm:pt modelId="{1D7424C1-BCBA-46F3-8337-36D51CB74299}" type="parTrans" cxnId="{EB3BB9D5-52AF-499E-844F-0977BE169DF1}">
      <dgm:prSet/>
      <dgm:spPr/>
      <dgm:t>
        <a:bodyPr/>
        <a:lstStyle/>
        <a:p>
          <a:endParaRPr lang="en-US" sz="1800"/>
        </a:p>
      </dgm:t>
    </dgm:pt>
    <dgm:pt modelId="{A9DA2B0D-DA59-45F1-886E-AA5EAF4AB573}" type="sibTrans" cxnId="{EB3BB9D5-52AF-499E-844F-0977BE169DF1}">
      <dgm:prSet/>
      <dgm:spPr/>
      <dgm:t>
        <a:bodyPr/>
        <a:lstStyle/>
        <a:p>
          <a:pPr>
            <a:lnSpc>
              <a:spcPct val="100000"/>
            </a:lnSpc>
          </a:pPr>
          <a:endParaRPr lang="en-US" sz="1800"/>
        </a:p>
      </dgm:t>
    </dgm:pt>
    <dgm:pt modelId="{28214A85-86F6-41C3-AF76-17AC59110518}">
      <dgm:prSet custT="1"/>
      <dgm:spPr/>
      <dgm:t>
        <a:bodyPr/>
        <a:lstStyle/>
        <a:p>
          <a:pPr>
            <a:lnSpc>
              <a:spcPct val="100000"/>
            </a:lnSpc>
          </a:pPr>
          <a:r>
            <a:rPr lang="en-US" sz="1800"/>
            <a:t>The Heroku platform uses Git as the primary means for deploying applications (there are other ways to transport your source code to Heroku, including via an API).</a:t>
          </a:r>
        </a:p>
      </dgm:t>
    </dgm:pt>
    <dgm:pt modelId="{6CD1BF0D-BB3C-43E2-9178-AFD0814D9ABF}" type="parTrans" cxnId="{FD132DD9-720E-40B6-AAD9-F0757D09BA13}">
      <dgm:prSet/>
      <dgm:spPr/>
      <dgm:t>
        <a:bodyPr/>
        <a:lstStyle/>
        <a:p>
          <a:endParaRPr lang="en-US" sz="1800"/>
        </a:p>
      </dgm:t>
    </dgm:pt>
    <dgm:pt modelId="{B49A4F67-9205-433D-92F0-6FAC91027B54}" type="sibTrans" cxnId="{FD132DD9-720E-40B6-AAD9-F0757D09BA13}">
      <dgm:prSet/>
      <dgm:spPr/>
      <dgm:t>
        <a:bodyPr/>
        <a:lstStyle/>
        <a:p>
          <a:pPr>
            <a:lnSpc>
              <a:spcPct val="100000"/>
            </a:lnSpc>
          </a:pPr>
          <a:endParaRPr lang="en-US" sz="1800"/>
        </a:p>
      </dgm:t>
    </dgm:pt>
    <dgm:pt modelId="{447A793D-BA15-4F20-A1D2-A42461127DB8}">
      <dgm:prSet custT="1"/>
      <dgm:spPr/>
      <dgm:t>
        <a:bodyPr/>
        <a:lstStyle/>
        <a:p>
          <a:pPr>
            <a:lnSpc>
              <a:spcPct val="100000"/>
            </a:lnSpc>
          </a:pPr>
          <a:r>
            <a:rPr lang="en-US" sz="1800"/>
            <a:t>When you create an application on Heroku, it associates a new Git remote, typically named heroku, with the local Git repository for your application.</a:t>
          </a:r>
        </a:p>
      </dgm:t>
    </dgm:pt>
    <dgm:pt modelId="{0B752155-B78E-4C92-BDA4-AE06FE35224C}" type="parTrans" cxnId="{B07E46CB-B3D6-42A1-99FD-6FD23CF5119A}">
      <dgm:prSet/>
      <dgm:spPr/>
      <dgm:t>
        <a:bodyPr/>
        <a:lstStyle/>
        <a:p>
          <a:endParaRPr lang="en-US" sz="1800"/>
        </a:p>
      </dgm:t>
    </dgm:pt>
    <dgm:pt modelId="{2B093746-9A11-4F06-8EF3-C8B8745DE2C4}" type="sibTrans" cxnId="{B07E46CB-B3D6-42A1-99FD-6FD23CF5119A}">
      <dgm:prSet/>
      <dgm:spPr/>
      <dgm:t>
        <a:bodyPr/>
        <a:lstStyle/>
        <a:p>
          <a:pPr>
            <a:lnSpc>
              <a:spcPct val="100000"/>
            </a:lnSpc>
          </a:pPr>
          <a:endParaRPr lang="en-US" sz="1800"/>
        </a:p>
      </dgm:t>
    </dgm:pt>
    <dgm:pt modelId="{3538ABA5-9EE1-49EC-82DD-E095B54497F8}">
      <dgm:prSet custT="1"/>
      <dgm:spPr/>
      <dgm:t>
        <a:bodyPr/>
        <a:lstStyle/>
        <a:p>
          <a:pPr>
            <a:lnSpc>
              <a:spcPct val="100000"/>
            </a:lnSpc>
          </a:pPr>
          <a:r>
            <a:rPr lang="en-US" sz="1800"/>
            <a:t>As a result, deploying code is just the familiar git push, but to the heroku remote instead:</a:t>
          </a:r>
        </a:p>
      </dgm:t>
    </dgm:pt>
    <dgm:pt modelId="{0407B358-1765-41BF-9625-EE44FFC419F1}" type="parTrans" cxnId="{F0873C7E-BF53-471A-BAED-7665974CD3F0}">
      <dgm:prSet/>
      <dgm:spPr/>
      <dgm:t>
        <a:bodyPr/>
        <a:lstStyle/>
        <a:p>
          <a:endParaRPr lang="en-US" sz="1800"/>
        </a:p>
      </dgm:t>
    </dgm:pt>
    <dgm:pt modelId="{9719A2B7-F2BB-45AF-8C89-F23AA9070039}" type="sibTrans" cxnId="{F0873C7E-BF53-471A-BAED-7665974CD3F0}">
      <dgm:prSet/>
      <dgm:spPr/>
      <dgm:t>
        <a:bodyPr/>
        <a:lstStyle/>
        <a:p>
          <a:pPr>
            <a:lnSpc>
              <a:spcPct val="100000"/>
            </a:lnSpc>
          </a:pPr>
          <a:endParaRPr lang="en-US" sz="1800"/>
        </a:p>
      </dgm:t>
    </dgm:pt>
    <dgm:pt modelId="{7A0E43D2-E9C3-4DE7-95A2-56CD5C07892E}">
      <dgm:prSet custT="1"/>
      <dgm:spPr/>
      <dgm:t>
        <a:bodyPr/>
        <a:lstStyle/>
        <a:p>
          <a:pPr>
            <a:lnSpc>
              <a:spcPct val="100000"/>
            </a:lnSpc>
          </a:pPr>
          <a:r>
            <a:rPr lang="en-US" sz="1800" b="1" dirty="0"/>
            <a:t>$ git push </a:t>
          </a:r>
          <a:r>
            <a:rPr lang="en-US" sz="1800" b="1" dirty="0" err="1"/>
            <a:t>heroku</a:t>
          </a:r>
          <a:r>
            <a:rPr lang="en-US" sz="1800" b="1" dirty="0"/>
            <a:t> master</a:t>
          </a:r>
          <a:endParaRPr lang="en-US" sz="1800" dirty="0"/>
        </a:p>
      </dgm:t>
    </dgm:pt>
    <dgm:pt modelId="{307DC9D4-985D-4CA2-8096-22A77BBC77CD}" type="parTrans" cxnId="{43FFD7DF-94EF-4D58-8229-061B8530B952}">
      <dgm:prSet/>
      <dgm:spPr/>
      <dgm:t>
        <a:bodyPr/>
        <a:lstStyle/>
        <a:p>
          <a:endParaRPr lang="en-US" sz="1800"/>
        </a:p>
      </dgm:t>
    </dgm:pt>
    <dgm:pt modelId="{7B25B706-4E06-424E-A492-40487197AF37}" type="sibTrans" cxnId="{43FFD7DF-94EF-4D58-8229-061B8530B952}">
      <dgm:prSet/>
      <dgm:spPr/>
      <dgm:t>
        <a:bodyPr/>
        <a:lstStyle/>
        <a:p>
          <a:endParaRPr lang="en-US" sz="1800"/>
        </a:p>
      </dgm:t>
    </dgm:pt>
    <dgm:pt modelId="{BD97E049-A288-4390-8A64-406B0F2648B8}" type="pres">
      <dgm:prSet presAssocID="{B5F9A29D-08F2-44A4-8831-0953BFD90CF4}" presName="root" presStyleCnt="0">
        <dgm:presLayoutVars>
          <dgm:dir/>
          <dgm:resizeHandles val="exact"/>
        </dgm:presLayoutVars>
      </dgm:prSet>
      <dgm:spPr/>
    </dgm:pt>
    <dgm:pt modelId="{EC7C4E54-CC6A-4321-8A4B-6695AC642F23}" type="pres">
      <dgm:prSet presAssocID="{B5F9A29D-08F2-44A4-8831-0953BFD90CF4}" presName="container" presStyleCnt="0">
        <dgm:presLayoutVars>
          <dgm:dir/>
          <dgm:resizeHandles val="exact"/>
        </dgm:presLayoutVars>
      </dgm:prSet>
      <dgm:spPr/>
    </dgm:pt>
    <dgm:pt modelId="{69D99251-7E49-488C-8526-34A61E277C18}" type="pres">
      <dgm:prSet presAssocID="{1EAA2A5F-3434-4AA1-89BE-2C2C50624746}" presName="compNode" presStyleCnt="0"/>
      <dgm:spPr/>
    </dgm:pt>
    <dgm:pt modelId="{8B929C9A-BF7D-473D-B723-8F53A8186193}" type="pres">
      <dgm:prSet presAssocID="{1EAA2A5F-3434-4AA1-89BE-2C2C50624746}" presName="iconBgRect" presStyleLbl="bgShp" presStyleIdx="0" presStyleCnt="5"/>
      <dgm:spPr/>
    </dgm:pt>
    <dgm:pt modelId="{1EC46F2C-0B70-416A-865B-CEFBAE8A29FE}" type="pres">
      <dgm:prSet presAssocID="{1EAA2A5F-3434-4AA1-89BE-2C2C506247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D87E026-106C-4F96-9B0E-E5787275A4DE}" type="pres">
      <dgm:prSet presAssocID="{1EAA2A5F-3434-4AA1-89BE-2C2C50624746}" presName="spaceRect" presStyleCnt="0"/>
      <dgm:spPr/>
    </dgm:pt>
    <dgm:pt modelId="{BA3DB41E-DFC9-4A06-8B64-2A412B1D8FEA}" type="pres">
      <dgm:prSet presAssocID="{1EAA2A5F-3434-4AA1-89BE-2C2C50624746}" presName="textRect" presStyleLbl="revTx" presStyleIdx="0" presStyleCnt="5">
        <dgm:presLayoutVars>
          <dgm:chMax val="1"/>
          <dgm:chPref val="1"/>
        </dgm:presLayoutVars>
      </dgm:prSet>
      <dgm:spPr/>
    </dgm:pt>
    <dgm:pt modelId="{4666177D-2B6B-4B5D-9D58-B82C57C825D2}" type="pres">
      <dgm:prSet presAssocID="{A9DA2B0D-DA59-45F1-886E-AA5EAF4AB573}" presName="sibTrans" presStyleLbl="sibTrans2D1" presStyleIdx="0" presStyleCnt="0"/>
      <dgm:spPr/>
    </dgm:pt>
    <dgm:pt modelId="{51846674-04D6-4F4C-B599-C60785709FAA}" type="pres">
      <dgm:prSet presAssocID="{28214A85-86F6-41C3-AF76-17AC59110518}" presName="compNode" presStyleCnt="0"/>
      <dgm:spPr/>
    </dgm:pt>
    <dgm:pt modelId="{F4D7752E-8637-4575-9951-B90A25730182}" type="pres">
      <dgm:prSet presAssocID="{28214A85-86F6-41C3-AF76-17AC59110518}" presName="iconBgRect" presStyleLbl="bgShp" presStyleIdx="1" presStyleCnt="5"/>
      <dgm:spPr/>
    </dgm:pt>
    <dgm:pt modelId="{9974E92C-9FE5-4801-8FF5-AFBB464F44E0}" type="pres">
      <dgm:prSet presAssocID="{28214A85-86F6-41C3-AF76-17AC591105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3C5BB43-787D-40B3-A8D0-9E277DEF6E01}" type="pres">
      <dgm:prSet presAssocID="{28214A85-86F6-41C3-AF76-17AC59110518}" presName="spaceRect" presStyleCnt="0"/>
      <dgm:spPr/>
    </dgm:pt>
    <dgm:pt modelId="{80B52DD7-686B-4BD9-9DF9-EE48B8A544F6}" type="pres">
      <dgm:prSet presAssocID="{28214A85-86F6-41C3-AF76-17AC59110518}" presName="textRect" presStyleLbl="revTx" presStyleIdx="1" presStyleCnt="5">
        <dgm:presLayoutVars>
          <dgm:chMax val="1"/>
          <dgm:chPref val="1"/>
        </dgm:presLayoutVars>
      </dgm:prSet>
      <dgm:spPr/>
    </dgm:pt>
    <dgm:pt modelId="{6C01AC16-2D7D-48D0-8AEA-31C4C50450E5}" type="pres">
      <dgm:prSet presAssocID="{B49A4F67-9205-433D-92F0-6FAC91027B54}" presName="sibTrans" presStyleLbl="sibTrans2D1" presStyleIdx="0" presStyleCnt="0"/>
      <dgm:spPr/>
    </dgm:pt>
    <dgm:pt modelId="{C490B7D2-8D6E-4971-B471-765AC20A1B60}" type="pres">
      <dgm:prSet presAssocID="{447A793D-BA15-4F20-A1D2-A42461127DB8}" presName="compNode" presStyleCnt="0"/>
      <dgm:spPr/>
    </dgm:pt>
    <dgm:pt modelId="{1A38A971-EE73-47E2-9CF8-9B18629C595A}" type="pres">
      <dgm:prSet presAssocID="{447A793D-BA15-4F20-A1D2-A42461127DB8}" presName="iconBgRect" presStyleLbl="bgShp" presStyleIdx="2" presStyleCnt="5"/>
      <dgm:spPr/>
    </dgm:pt>
    <dgm:pt modelId="{FD16A3DE-77DD-4AE7-99FF-6D24E4E58255}" type="pres">
      <dgm:prSet presAssocID="{447A793D-BA15-4F20-A1D2-A42461127DB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33A10AB4-C8F1-43D2-8428-AB0D0FAD832E}" type="pres">
      <dgm:prSet presAssocID="{447A793D-BA15-4F20-A1D2-A42461127DB8}" presName="spaceRect" presStyleCnt="0"/>
      <dgm:spPr/>
    </dgm:pt>
    <dgm:pt modelId="{F5F32621-01E0-49E1-8387-3306F3D0D3BF}" type="pres">
      <dgm:prSet presAssocID="{447A793D-BA15-4F20-A1D2-A42461127DB8}" presName="textRect" presStyleLbl="revTx" presStyleIdx="2" presStyleCnt="5">
        <dgm:presLayoutVars>
          <dgm:chMax val="1"/>
          <dgm:chPref val="1"/>
        </dgm:presLayoutVars>
      </dgm:prSet>
      <dgm:spPr/>
    </dgm:pt>
    <dgm:pt modelId="{1D5ACBFB-2EBF-4351-A3D4-2384FAA8A86B}" type="pres">
      <dgm:prSet presAssocID="{2B093746-9A11-4F06-8EF3-C8B8745DE2C4}" presName="sibTrans" presStyleLbl="sibTrans2D1" presStyleIdx="0" presStyleCnt="0"/>
      <dgm:spPr/>
    </dgm:pt>
    <dgm:pt modelId="{3E0FD14A-8589-40CA-9CA0-E52AD265E69C}" type="pres">
      <dgm:prSet presAssocID="{3538ABA5-9EE1-49EC-82DD-E095B54497F8}" presName="compNode" presStyleCnt="0"/>
      <dgm:spPr/>
    </dgm:pt>
    <dgm:pt modelId="{5BAC6A42-5246-43ED-B9CA-34A6BCA1401A}" type="pres">
      <dgm:prSet presAssocID="{3538ABA5-9EE1-49EC-82DD-E095B54497F8}" presName="iconBgRect" presStyleLbl="bgShp" presStyleIdx="3" presStyleCnt="5"/>
      <dgm:spPr/>
    </dgm:pt>
    <dgm:pt modelId="{2AE849CE-8CBB-4214-A325-F5D764E0C440}" type="pres">
      <dgm:prSet presAssocID="{3538ABA5-9EE1-49EC-82DD-E095B54497F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82A90165-BB55-454E-8D55-C9898222B944}" type="pres">
      <dgm:prSet presAssocID="{3538ABA5-9EE1-49EC-82DD-E095B54497F8}" presName="spaceRect" presStyleCnt="0"/>
      <dgm:spPr/>
    </dgm:pt>
    <dgm:pt modelId="{AA93B63B-9A1C-49EF-93AD-D5477387718D}" type="pres">
      <dgm:prSet presAssocID="{3538ABA5-9EE1-49EC-82DD-E095B54497F8}" presName="textRect" presStyleLbl="revTx" presStyleIdx="3" presStyleCnt="5">
        <dgm:presLayoutVars>
          <dgm:chMax val="1"/>
          <dgm:chPref val="1"/>
        </dgm:presLayoutVars>
      </dgm:prSet>
      <dgm:spPr/>
    </dgm:pt>
    <dgm:pt modelId="{AD9AC484-E7DD-4770-9D6A-DEB8F4E9A745}" type="pres">
      <dgm:prSet presAssocID="{9719A2B7-F2BB-45AF-8C89-F23AA9070039}" presName="sibTrans" presStyleLbl="sibTrans2D1" presStyleIdx="0" presStyleCnt="0"/>
      <dgm:spPr/>
    </dgm:pt>
    <dgm:pt modelId="{D625623B-2873-42FE-9F8B-9768FEB739E6}" type="pres">
      <dgm:prSet presAssocID="{7A0E43D2-E9C3-4DE7-95A2-56CD5C07892E}" presName="compNode" presStyleCnt="0"/>
      <dgm:spPr/>
    </dgm:pt>
    <dgm:pt modelId="{BFD3DCD2-A21D-4CEC-A123-6B8C7BD6BAD5}" type="pres">
      <dgm:prSet presAssocID="{7A0E43D2-E9C3-4DE7-95A2-56CD5C07892E}" presName="iconBgRect" presStyleLbl="bgShp" presStyleIdx="4" presStyleCnt="5"/>
      <dgm:spPr/>
    </dgm:pt>
    <dgm:pt modelId="{8A3B6AA7-7ADE-46B0-9846-60A3DBE514E5}" type="pres">
      <dgm:prSet presAssocID="{7A0E43D2-E9C3-4DE7-95A2-56CD5C0789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ck"/>
        </a:ext>
      </dgm:extLst>
    </dgm:pt>
    <dgm:pt modelId="{8008108D-D8FA-4AE3-916F-AD63FC3B88F0}" type="pres">
      <dgm:prSet presAssocID="{7A0E43D2-E9C3-4DE7-95A2-56CD5C07892E}" presName="spaceRect" presStyleCnt="0"/>
      <dgm:spPr/>
    </dgm:pt>
    <dgm:pt modelId="{6BABF92A-267D-4B1D-B07A-626CC1C7DDA0}" type="pres">
      <dgm:prSet presAssocID="{7A0E43D2-E9C3-4DE7-95A2-56CD5C07892E}" presName="textRect" presStyleLbl="revTx" presStyleIdx="4" presStyleCnt="5">
        <dgm:presLayoutVars>
          <dgm:chMax val="1"/>
          <dgm:chPref val="1"/>
        </dgm:presLayoutVars>
      </dgm:prSet>
      <dgm:spPr/>
    </dgm:pt>
  </dgm:ptLst>
  <dgm:cxnLst>
    <dgm:cxn modelId="{AA226E08-0027-45AF-9EE0-CFE9B79829F1}" type="presOf" srcId="{2B093746-9A11-4F06-8EF3-C8B8745DE2C4}" destId="{1D5ACBFB-2EBF-4351-A3D4-2384FAA8A86B}" srcOrd="0" destOrd="0" presId="urn:microsoft.com/office/officeart/2018/2/layout/IconCircleList"/>
    <dgm:cxn modelId="{94641B0D-2513-4164-A69B-F482C42D5913}" type="presOf" srcId="{9719A2B7-F2BB-45AF-8C89-F23AA9070039}" destId="{AD9AC484-E7DD-4770-9D6A-DEB8F4E9A745}" srcOrd="0" destOrd="0" presId="urn:microsoft.com/office/officeart/2018/2/layout/IconCircleList"/>
    <dgm:cxn modelId="{E6BC2221-4490-4133-978E-8A9252CC5449}" type="presOf" srcId="{7A0E43D2-E9C3-4DE7-95A2-56CD5C07892E}" destId="{6BABF92A-267D-4B1D-B07A-626CC1C7DDA0}" srcOrd="0" destOrd="0" presId="urn:microsoft.com/office/officeart/2018/2/layout/IconCircleList"/>
    <dgm:cxn modelId="{1AA76C30-C118-4740-87C7-F09089830D05}" type="presOf" srcId="{B49A4F67-9205-433D-92F0-6FAC91027B54}" destId="{6C01AC16-2D7D-48D0-8AEA-31C4C50450E5}" srcOrd="0" destOrd="0" presId="urn:microsoft.com/office/officeart/2018/2/layout/IconCircleList"/>
    <dgm:cxn modelId="{6CAECA38-3212-4CDD-BDAF-EC91531B2553}" type="presOf" srcId="{A9DA2B0D-DA59-45F1-886E-AA5EAF4AB573}" destId="{4666177D-2B6B-4B5D-9D58-B82C57C825D2}" srcOrd="0" destOrd="0" presId="urn:microsoft.com/office/officeart/2018/2/layout/IconCircleList"/>
    <dgm:cxn modelId="{0528D95C-0AAF-4770-81FC-B49FAC8AAEA1}" type="presOf" srcId="{28214A85-86F6-41C3-AF76-17AC59110518}" destId="{80B52DD7-686B-4BD9-9DF9-EE48B8A544F6}" srcOrd="0" destOrd="0" presId="urn:microsoft.com/office/officeart/2018/2/layout/IconCircleList"/>
    <dgm:cxn modelId="{6993E34E-9D25-4B33-9C67-457A8B5784E5}" type="presOf" srcId="{1EAA2A5F-3434-4AA1-89BE-2C2C50624746}" destId="{BA3DB41E-DFC9-4A06-8B64-2A412B1D8FEA}" srcOrd="0" destOrd="0" presId="urn:microsoft.com/office/officeart/2018/2/layout/IconCircleList"/>
    <dgm:cxn modelId="{9F17C051-3037-4AD4-B616-C87083324940}" type="presOf" srcId="{447A793D-BA15-4F20-A1D2-A42461127DB8}" destId="{F5F32621-01E0-49E1-8387-3306F3D0D3BF}" srcOrd="0" destOrd="0" presId="urn:microsoft.com/office/officeart/2018/2/layout/IconCircleList"/>
    <dgm:cxn modelId="{F0873C7E-BF53-471A-BAED-7665974CD3F0}" srcId="{B5F9A29D-08F2-44A4-8831-0953BFD90CF4}" destId="{3538ABA5-9EE1-49EC-82DD-E095B54497F8}" srcOrd="3" destOrd="0" parTransId="{0407B358-1765-41BF-9625-EE44FFC419F1}" sibTransId="{9719A2B7-F2BB-45AF-8C89-F23AA9070039}"/>
    <dgm:cxn modelId="{E7929895-4F44-4606-A85F-4047C29FBE3E}" type="presOf" srcId="{3538ABA5-9EE1-49EC-82DD-E095B54497F8}" destId="{AA93B63B-9A1C-49EF-93AD-D5477387718D}" srcOrd="0" destOrd="0" presId="urn:microsoft.com/office/officeart/2018/2/layout/IconCircleList"/>
    <dgm:cxn modelId="{B07E46CB-B3D6-42A1-99FD-6FD23CF5119A}" srcId="{B5F9A29D-08F2-44A4-8831-0953BFD90CF4}" destId="{447A793D-BA15-4F20-A1D2-A42461127DB8}" srcOrd="2" destOrd="0" parTransId="{0B752155-B78E-4C92-BDA4-AE06FE35224C}" sibTransId="{2B093746-9A11-4F06-8EF3-C8B8745DE2C4}"/>
    <dgm:cxn modelId="{0368FDD1-D3F0-4236-8099-FEF5D03FC2A4}" type="presOf" srcId="{B5F9A29D-08F2-44A4-8831-0953BFD90CF4}" destId="{BD97E049-A288-4390-8A64-406B0F2648B8}" srcOrd="0" destOrd="0" presId="urn:microsoft.com/office/officeart/2018/2/layout/IconCircleList"/>
    <dgm:cxn modelId="{EB3BB9D5-52AF-499E-844F-0977BE169DF1}" srcId="{B5F9A29D-08F2-44A4-8831-0953BFD90CF4}" destId="{1EAA2A5F-3434-4AA1-89BE-2C2C50624746}" srcOrd="0" destOrd="0" parTransId="{1D7424C1-BCBA-46F3-8337-36D51CB74299}" sibTransId="{A9DA2B0D-DA59-45F1-886E-AA5EAF4AB573}"/>
    <dgm:cxn modelId="{FD132DD9-720E-40B6-AAD9-F0757D09BA13}" srcId="{B5F9A29D-08F2-44A4-8831-0953BFD90CF4}" destId="{28214A85-86F6-41C3-AF76-17AC59110518}" srcOrd="1" destOrd="0" parTransId="{6CD1BF0D-BB3C-43E2-9178-AFD0814D9ABF}" sibTransId="{B49A4F67-9205-433D-92F0-6FAC91027B54}"/>
    <dgm:cxn modelId="{43FFD7DF-94EF-4D58-8229-061B8530B952}" srcId="{B5F9A29D-08F2-44A4-8831-0953BFD90CF4}" destId="{7A0E43D2-E9C3-4DE7-95A2-56CD5C07892E}" srcOrd="4" destOrd="0" parTransId="{307DC9D4-985D-4CA2-8096-22A77BBC77CD}" sibTransId="{7B25B706-4E06-424E-A492-40487197AF37}"/>
    <dgm:cxn modelId="{B1F0104D-8B5A-41CA-BD73-C7EBF18135F3}" type="presParOf" srcId="{BD97E049-A288-4390-8A64-406B0F2648B8}" destId="{EC7C4E54-CC6A-4321-8A4B-6695AC642F23}" srcOrd="0" destOrd="0" presId="urn:microsoft.com/office/officeart/2018/2/layout/IconCircleList"/>
    <dgm:cxn modelId="{C0B01889-3BA7-4BC4-BC98-C1E011A6BC5A}" type="presParOf" srcId="{EC7C4E54-CC6A-4321-8A4B-6695AC642F23}" destId="{69D99251-7E49-488C-8526-34A61E277C18}" srcOrd="0" destOrd="0" presId="urn:microsoft.com/office/officeart/2018/2/layout/IconCircleList"/>
    <dgm:cxn modelId="{C3709207-DE83-4786-818D-83308D3B2A0D}" type="presParOf" srcId="{69D99251-7E49-488C-8526-34A61E277C18}" destId="{8B929C9A-BF7D-473D-B723-8F53A8186193}" srcOrd="0" destOrd="0" presId="urn:microsoft.com/office/officeart/2018/2/layout/IconCircleList"/>
    <dgm:cxn modelId="{ABA7694B-4509-4E21-9687-22BD2F20B69D}" type="presParOf" srcId="{69D99251-7E49-488C-8526-34A61E277C18}" destId="{1EC46F2C-0B70-416A-865B-CEFBAE8A29FE}" srcOrd="1" destOrd="0" presId="urn:microsoft.com/office/officeart/2018/2/layout/IconCircleList"/>
    <dgm:cxn modelId="{FFB81E69-CF00-47E0-85DD-6EAE4B675BC5}" type="presParOf" srcId="{69D99251-7E49-488C-8526-34A61E277C18}" destId="{FD87E026-106C-4F96-9B0E-E5787275A4DE}" srcOrd="2" destOrd="0" presId="urn:microsoft.com/office/officeart/2018/2/layout/IconCircleList"/>
    <dgm:cxn modelId="{18ABC32E-3C00-4FAF-A3EF-A18600B33D97}" type="presParOf" srcId="{69D99251-7E49-488C-8526-34A61E277C18}" destId="{BA3DB41E-DFC9-4A06-8B64-2A412B1D8FEA}" srcOrd="3" destOrd="0" presId="urn:microsoft.com/office/officeart/2018/2/layout/IconCircleList"/>
    <dgm:cxn modelId="{8820A0E1-89D8-46DB-A9FC-FB734C83DA54}" type="presParOf" srcId="{EC7C4E54-CC6A-4321-8A4B-6695AC642F23}" destId="{4666177D-2B6B-4B5D-9D58-B82C57C825D2}" srcOrd="1" destOrd="0" presId="urn:microsoft.com/office/officeart/2018/2/layout/IconCircleList"/>
    <dgm:cxn modelId="{27FEF9BC-EEAA-4193-AEC9-19F710F80DB3}" type="presParOf" srcId="{EC7C4E54-CC6A-4321-8A4B-6695AC642F23}" destId="{51846674-04D6-4F4C-B599-C60785709FAA}" srcOrd="2" destOrd="0" presId="urn:microsoft.com/office/officeart/2018/2/layout/IconCircleList"/>
    <dgm:cxn modelId="{5F65E156-0B17-4CA4-BA9C-1F7EBB0D6C5C}" type="presParOf" srcId="{51846674-04D6-4F4C-B599-C60785709FAA}" destId="{F4D7752E-8637-4575-9951-B90A25730182}" srcOrd="0" destOrd="0" presId="urn:microsoft.com/office/officeart/2018/2/layout/IconCircleList"/>
    <dgm:cxn modelId="{D7E9FE5E-943D-4D6F-993A-78BBB135CFD6}" type="presParOf" srcId="{51846674-04D6-4F4C-B599-C60785709FAA}" destId="{9974E92C-9FE5-4801-8FF5-AFBB464F44E0}" srcOrd="1" destOrd="0" presId="urn:microsoft.com/office/officeart/2018/2/layout/IconCircleList"/>
    <dgm:cxn modelId="{C12E07DF-C33A-4FF6-9117-93C4900FBAC5}" type="presParOf" srcId="{51846674-04D6-4F4C-B599-C60785709FAA}" destId="{43C5BB43-787D-40B3-A8D0-9E277DEF6E01}" srcOrd="2" destOrd="0" presId="urn:microsoft.com/office/officeart/2018/2/layout/IconCircleList"/>
    <dgm:cxn modelId="{C0222B09-C121-4B48-9DF6-288BAC0ED5EE}" type="presParOf" srcId="{51846674-04D6-4F4C-B599-C60785709FAA}" destId="{80B52DD7-686B-4BD9-9DF9-EE48B8A544F6}" srcOrd="3" destOrd="0" presId="urn:microsoft.com/office/officeart/2018/2/layout/IconCircleList"/>
    <dgm:cxn modelId="{0549FAA8-D973-4D6E-ACF9-BB6D708C5355}" type="presParOf" srcId="{EC7C4E54-CC6A-4321-8A4B-6695AC642F23}" destId="{6C01AC16-2D7D-48D0-8AEA-31C4C50450E5}" srcOrd="3" destOrd="0" presId="urn:microsoft.com/office/officeart/2018/2/layout/IconCircleList"/>
    <dgm:cxn modelId="{E875E901-39BB-4AE0-AC23-807877AD3EE7}" type="presParOf" srcId="{EC7C4E54-CC6A-4321-8A4B-6695AC642F23}" destId="{C490B7D2-8D6E-4971-B471-765AC20A1B60}" srcOrd="4" destOrd="0" presId="urn:microsoft.com/office/officeart/2018/2/layout/IconCircleList"/>
    <dgm:cxn modelId="{FF2A11D9-FA1F-46BA-A663-F31FE78C3E0C}" type="presParOf" srcId="{C490B7D2-8D6E-4971-B471-765AC20A1B60}" destId="{1A38A971-EE73-47E2-9CF8-9B18629C595A}" srcOrd="0" destOrd="0" presId="urn:microsoft.com/office/officeart/2018/2/layout/IconCircleList"/>
    <dgm:cxn modelId="{C234B318-F515-4B36-AF41-6975E2B12A4C}" type="presParOf" srcId="{C490B7D2-8D6E-4971-B471-765AC20A1B60}" destId="{FD16A3DE-77DD-4AE7-99FF-6D24E4E58255}" srcOrd="1" destOrd="0" presId="urn:microsoft.com/office/officeart/2018/2/layout/IconCircleList"/>
    <dgm:cxn modelId="{87FAF27E-525F-4881-B132-4CDA54962773}" type="presParOf" srcId="{C490B7D2-8D6E-4971-B471-765AC20A1B60}" destId="{33A10AB4-C8F1-43D2-8428-AB0D0FAD832E}" srcOrd="2" destOrd="0" presId="urn:microsoft.com/office/officeart/2018/2/layout/IconCircleList"/>
    <dgm:cxn modelId="{765AF4BA-A505-4E29-8E24-3BF869460237}" type="presParOf" srcId="{C490B7D2-8D6E-4971-B471-765AC20A1B60}" destId="{F5F32621-01E0-49E1-8387-3306F3D0D3BF}" srcOrd="3" destOrd="0" presId="urn:microsoft.com/office/officeart/2018/2/layout/IconCircleList"/>
    <dgm:cxn modelId="{FB794BFA-4CCA-49FA-854C-B911E375D2C2}" type="presParOf" srcId="{EC7C4E54-CC6A-4321-8A4B-6695AC642F23}" destId="{1D5ACBFB-2EBF-4351-A3D4-2384FAA8A86B}" srcOrd="5" destOrd="0" presId="urn:microsoft.com/office/officeart/2018/2/layout/IconCircleList"/>
    <dgm:cxn modelId="{68E6E9EE-6DDF-4154-A8CB-2985B0BC0F43}" type="presParOf" srcId="{EC7C4E54-CC6A-4321-8A4B-6695AC642F23}" destId="{3E0FD14A-8589-40CA-9CA0-E52AD265E69C}" srcOrd="6" destOrd="0" presId="urn:microsoft.com/office/officeart/2018/2/layout/IconCircleList"/>
    <dgm:cxn modelId="{C70BAB56-2136-48A8-86E4-DEDE4E8E5ECE}" type="presParOf" srcId="{3E0FD14A-8589-40CA-9CA0-E52AD265E69C}" destId="{5BAC6A42-5246-43ED-B9CA-34A6BCA1401A}" srcOrd="0" destOrd="0" presId="urn:microsoft.com/office/officeart/2018/2/layout/IconCircleList"/>
    <dgm:cxn modelId="{FDE4A171-D57D-4C6D-90A1-E4EB9BD8C39A}" type="presParOf" srcId="{3E0FD14A-8589-40CA-9CA0-E52AD265E69C}" destId="{2AE849CE-8CBB-4214-A325-F5D764E0C440}" srcOrd="1" destOrd="0" presId="urn:microsoft.com/office/officeart/2018/2/layout/IconCircleList"/>
    <dgm:cxn modelId="{362BC67D-E48D-4C85-B6E7-6DFB50321D31}" type="presParOf" srcId="{3E0FD14A-8589-40CA-9CA0-E52AD265E69C}" destId="{82A90165-BB55-454E-8D55-C9898222B944}" srcOrd="2" destOrd="0" presId="urn:microsoft.com/office/officeart/2018/2/layout/IconCircleList"/>
    <dgm:cxn modelId="{88586769-FC54-4992-A308-DF16780573AB}" type="presParOf" srcId="{3E0FD14A-8589-40CA-9CA0-E52AD265E69C}" destId="{AA93B63B-9A1C-49EF-93AD-D5477387718D}" srcOrd="3" destOrd="0" presId="urn:microsoft.com/office/officeart/2018/2/layout/IconCircleList"/>
    <dgm:cxn modelId="{3038D601-700A-4190-A34D-1B839342A819}" type="presParOf" srcId="{EC7C4E54-CC6A-4321-8A4B-6695AC642F23}" destId="{AD9AC484-E7DD-4770-9D6A-DEB8F4E9A745}" srcOrd="7" destOrd="0" presId="urn:microsoft.com/office/officeart/2018/2/layout/IconCircleList"/>
    <dgm:cxn modelId="{AEC9DC06-2FCD-439A-B972-4593974D66ED}" type="presParOf" srcId="{EC7C4E54-CC6A-4321-8A4B-6695AC642F23}" destId="{D625623B-2873-42FE-9F8B-9768FEB739E6}" srcOrd="8" destOrd="0" presId="urn:microsoft.com/office/officeart/2018/2/layout/IconCircleList"/>
    <dgm:cxn modelId="{DE37C302-CE62-4136-9487-5A44F2080D6E}" type="presParOf" srcId="{D625623B-2873-42FE-9F8B-9768FEB739E6}" destId="{BFD3DCD2-A21D-4CEC-A123-6B8C7BD6BAD5}" srcOrd="0" destOrd="0" presId="urn:microsoft.com/office/officeart/2018/2/layout/IconCircleList"/>
    <dgm:cxn modelId="{4E9678B3-D5EB-4A18-A852-696E2817395C}" type="presParOf" srcId="{D625623B-2873-42FE-9F8B-9768FEB739E6}" destId="{8A3B6AA7-7ADE-46B0-9846-60A3DBE514E5}" srcOrd="1" destOrd="0" presId="urn:microsoft.com/office/officeart/2018/2/layout/IconCircleList"/>
    <dgm:cxn modelId="{DA118B93-BD07-4134-BBCB-FC14335D0384}" type="presParOf" srcId="{D625623B-2873-42FE-9F8B-9768FEB739E6}" destId="{8008108D-D8FA-4AE3-916F-AD63FC3B88F0}" srcOrd="2" destOrd="0" presId="urn:microsoft.com/office/officeart/2018/2/layout/IconCircleList"/>
    <dgm:cxn modelId="{42B6D090-ACE9-4DF0-A8EA-B15DE058826F}" type="presParOf" srcId="{D625623B-2873-42FE-9F8B-9768FEB739E6}" destId="{6BABF92A-267D-4B1D-B07A-626CC1C7DDA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E55366-29E7-4DBF-800D-1DA41F4E36B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E0B8E6E-FF56-4410-9436-28334A24CF8F}">
      <dgm:prSet/>
      <dgm:spPr/>
      <dgm:t>
        <a:bodyPr/>
        <a:lstStyle/>
        <a:p>
          <a:r>
            <a:rPr lang="en-US" dirty="0"/>
            <a:t>Deploying applications involves sending the application to Heroku using either Git, GitHub, or via an API.</a:t>
          </a:r>
        </a:p>
      </dgm:t>
    </dgm:pt>
    <dgm:pt modelId="{1605D48E-10E8-4651-AD8F-B1A8DF9A5617}" type="parTrans" cxnId="{2B4AB779-1F95-483D-B49A-DE25CACFC19C}">
      <dgm:prSet/>
      <dgm:spPr/>
      <dgm:t>
        <a:bodyPr/>
        <a:lstStyle/>
        <a:p>
          <a:endParaRPr lang="en-US" sz="1800"/>
        </a:p>
      </dgm:t>
    </dgm:pt>
    <dgm:pt modelId="{38C07603-CAA9-4C17-A924-BB6D1D31150A}" type="sibTrans" cxnId="{2B4AB779-1F95-483D-B49A-DE25CACFC19C}">
      <dgm:prSet/>
      <dgm:spPr/>
      <dgm:t>
        <a:bodyPr/>
        <a:lstStyle/>
        <a:p>
          <a:endParaRPr lang="en-US"/>
        </a:p>
      </dgm:t>
    </dgm:pt>
    <dgm:pt modelId="{A287D064-8009-4A37-9395-79E9F766928C}">
      <dgm:prSet/>
      <dgm:spPr/>
      <dgm:t>
        <a:bodyPr/>
        <a:lstStyle/>
        <a:p>
          <a:r>
            <a:rPr lang="en-US"/>
            <a:t>There are many other ways of deploying applications too. For example, you can enable:</a:t>
          </a:r>
        </a:p>
      </dgm:t>
    </dgm:pt>
    <dgm:pt modelId="{3A6F94D5-9007-4FA2-8B28-83398084F365}" type="parTrans" cxnId="{FE320BDE-4036-4447-AEEF-BC3612FB0D78}">
      <dgm:prSet/>
      <dgm:spPr/>
      <dgm:t>
        <a:bodyPr/>
        <a:lstStyle/>
        <a:p>
          <a:endParaRPr lang="en-US" sz="1800"/>
        </a:p>
      </dgm:t>
    </dgm:pt>
    <dgm:pt modelId="{C61D5CC8-FD69-4AEA-B1E9-2C01835795D0}" type="sibTrans" cxnId="{FE320BDE-4036-4447-AEEF-BC3612FB0D78}">
      <dgm:prSet/>
      <dgm:spPr/>
      <dgm:t>
        <a:bodyPr/>
        <a:lstStyle/>
        <a:p>
          <a:endParaRPr lang="en-US"/>
        </a:p>
      </dgm:t>
    </dgm:pt>
    <dgm:pt modelId="{33044BD1-A5C0-467E-A9F1-E86E886F026D}">
      <dgm:prSet/>
      <dgm:spPr/>
      <dgm:t>
        <a:bodyPr/>
        <a:lstStyle/>
        <a:p>
          <a:r>
            <a:rPr lang="en-US"/>
            <a:t>GitHub integration so that each new pull request is associated with its own new application, which enables all sorts of continuous integration scenarios. </a:t>
          </a:r>
        </a:p>
      </dgm:t>
    </dgm:pt>
    <dgm:pt modelId="{15A9B0D3-B1A1-4078-B1B3-AFED3C34BDF9}" type="parTrans" cxnId="{11ABB199-51D6-4633-A602-B9B83015574F}">
      <dgm:prSet/>
      <dgm:spPr/>
      <dgm:t>
        <a:bodyPr/>
        <a:lstStyle/>
        <a:p>
          <a:endParaRPr lang="en-US" sz="1800"/>
        </a:p>
      </dgm:t>
    </dgm:pt>
    <dgm:pt modelId="{16FBFFD1-70F7-4B83-BD49-5F1292E04EAB}" type="sibTrans" cxnId="{11ABB199-51D6-4633-A602-B9B83015574F}">
      <dgm:prSet/>
      <dgm:spPr/>
      <dgm:t>
        <a:bodyPr/>
        <a:lstStyle/>
        <a:p>
          <a:endParaRPr lang="en-US"/>
        </a:p>
      </dgm:t>
    </dgm:pt>
    <dgm:pt modelId="{8F4DCF67-1793-4343-A569-407B42440F21}">
      <dgm:prSet/>
      <dgm:spPr/>
      <dgm:t>
        <a:bodyPr/>
        <a:lstStyle/>
        <a:p>
          <a:r>
            <a:rPr lang="en-US"/>
            <a:t>Or you can use the Heroku API to build and release apps.</a:t>
          </a:r>
        </a:p>
      </dgm:t>
    </dgm:pt>
    <dgm:pt modelId="{6E44D590-B41F-4926-8906-1DB58F6CDEE3}" type="parTrans" cxnId="{A3873D77-1B65-49F4-A7A9-83DD93A44514}">
      <dgm:prSet/>
      <dgm:spPr/>
      <dgm:t>
        <a:bodyPr/>
        <a:lstStyle/>
        <a:p>
          <a:endParaRPr lang="en-US" sz="1800"/>
        </a:p>
      </dgm:t>
    </dgm:pt>
    <dgm:pt modelId="{FBF7DCC2-8398-41FC-83D4-7E104EA6B8FE}" type="sibTrans" cxnId="{A3873D77-1B65-49F4-A7A9-83DD93A44514}">
      <dgm:prSet/>
      <dgm:spPr/>
      <dgm:t>
        <a:bodyPr/>
        <a:lstStyle/>
        <a:p>
          <a:endParaRPr lang="en-US"/>
        </a:p>
      </dgm:t>
    </dgm:pt>
    <dgm:pt modelId="{29573887-17A3-4167-89C4-118D2DD38905}" type="pres">
      <dgm:prSet presAssocID="{2CE55366-29E7-4DBF-800D-1DA41F4E36BE}" presName="hierChild1" presStyleCnt="0">
        <dgm:presLayoutVars>
          <dgm:chPref val="1"/>
          <dgm:dir/>
          <dgm:animOne val="branch"/>
          <dgm:animLvl val="lvl"/>
          <dgm:resizeHandles/>
        </dgm:presLayoutVars>
      </dgm:prSet>
      <dgm:spPr/>
    </dgm:pt>
    <dgm:pt modelId="{DD7B8A89-16B2-4A02-BDFA-3610AAA234B7}" type="pres">
      <dgm:prSet presAssocID="{6E0B8E6E-FF56-4410-9436-28334A24CF8F}" presName="hierRoot1" presStyleCnt="0"/>
      <dgm:spPr/>
    </dgm:pt>
    <dgm:pt modelId="{D9AD796C-FA12-4EA2-A0F3-9C636870EC0B}" type="pres">
      <dgm:prSet presAssocID="{6E0B8E6E-FF56-4410-9436-28334A24CF8F}" presName="composite" presStyleCnt="0"/>
      <dgm:spPr/>
    </dgm:pt>
    <dgm:pt modelId="{DBC38FB7-DAE5-4D21-856E-434A65C815C4}" type="pres">
      <dgm:prSet presAssocID="{6E0B8E6E-FF56-4410-9436-28334A24CF8F}" presName="background" presStyleLbl="node0" presStyleIdx="0" presStyleCnt="2"/>
      <dgm:spPr/>
    </dgm:pt>
    <dgm:pt modelId="{3E3B9A2F-559D-4E26-B7BE-D58822EDA200}" type="pres">
      <dgm:prSet presAssocID="{6E0B8E6E-FF56-4410-9436-28334A24CF8F}" presName="text" presStyleLbl="fgAcc0" presStyleIdx="0" presStyleCnt="2">
        <dgm:presLayoutVars>
          <dgm:chPref val="3"/>
        </dgm:presLayoutVars>
      </dgm:prSet>
      <dgm:spPr/>
    </dgm:pt>
    <dgm:pt modelId="{82F5BA38-EBF9-487A-AC56-8A08CB5EB12E}" type="pres">
      <dgm:prSet presAssocID="{6E0B8E6E-FF56-4410-9436-28334A24CF8F}" presName="hierChild2" presStyleCnt="0"/>
      <dgm:spPr/>
    </dgm:pt>
    <dgm:pt modelId="{3F781568-6334-4341-BAC3-D069B77DC33E}" type="pres">
      <dgm:prSet presAssocID="{A287D064-8009-4A37-9395-79E9F766928C}" presName="hierRoot1" presStyleCnt="0"/>
      <dgm:spPr/>
    </dgm:pt>
    <dgm:pt modelId="{BC4D6CC6-3D37-4404-A0A4-FF5B935AC3B9}" type="pres">
      <dgm:prSet presAssocID="{A287D064-8009-4A37-9395-79E9F766928C}" presName="composite" presStyleCnt="0"/>
      <dgm:spPr/>
    </dgm:pt>
    <dgm:pt modelId="{DE584CCD-8B6F-420F-91B6-6DF9C07BA199}" type="pres">
      <dgm:prSet presAssocID="{A287D064-8009-4A37-9395-79E9F766928C}" presName="background" presStyleLbl="node0" presStyleIdx="1" presStyleCnt="2"/>
      <dgm:spPr/>
    </dgm:pt>
    <dgm:pt modelId="{4D362E52-24E9-40CA-9919-424C3D9C02DF}" type="pres">
      <dgm:prSet presAssocID="{A287D064-8009-4A37-9395-79E9F766928C}" presName="text" presStyleLbl="fgAcc0" presStyleIdx="1" presStyleCnt="2">
        <dgm:presLayoutVars>
          <dgm:chPref val="3"/>
        </dgm:presLayoutVars>
      </dgm:prSet>
      <dgm:spPr/>
    </dgm:pt>
    <dgm:pt modelId="{AB73F640-07A9-47AB-A44C-7588746DD825}" type="pres">
      <dgm:prSet presAssocID="{A287D064-8009-4A37-9395-79E9F766928C}" presName="hierChild2" presStyleCnt="0"/>
      <dgm:spPr/>
    </dgm:pt>
    <dgm:pt modelId="{AB81B9F3-15E3-4A8F-83C5-BEC9FD7BD4CB}" type="pres">
      <dgm:prSet presAssocID="{15A9B0D3-B1A1-4078-B1B3-AFED3C34BDF9}" presName="Name10" presStyleLbl="parChTrans1D2" presStyleIdx="0" presStyleCnt="2"/>
      <dgm:spPr/>
    </dgm:pt>
    <dgm:pt modelId="{36AB671B-80D7-40D8-AB56-B5CCBFB3986B}" type="pres">
      <dgm:prSet presAssocID="{33044BD1-A5C0-467E-A9F1-E86E886F026D}" presName="hierRoot2" presStyleCnt="0"/>
      <dgm:spPr/>
    </dgm:pt>
    <dgm:pt modelId="{996DCAF0-8FFE-4E0B-BBC4-1DED65529246}" type="pres">
      <dgm:prSet presAssocID="{33044BD1-A5C0-467E-A9F1-E86E886F026D}" presName="composite2" presStyleCnt="0"/>
      <dgm:spPr/>
    </dgm:pt>
    <dgm:pt modelId="{9170E075-7825-4933-8815-2199D94B04F2}" type="pres">
      <dgm:prSet presAssocID="{33044BD1-A5C0-467E-A9F1-E86E886F026D}" presName="background2" presStyleLbl="node2" presStyleIdx="0" presStyleCnt="2"/>
      <dgm:spPr/>
    </dgm:pt>
    <dgm:pt modelId="{59A76C7D-373B-4D1A-8E9A-3938B22B0FBE}" type="pres">
      <dgm:prSet presAssocID="{33044BD1-A5C0-467E-A9F1-E86E886F026D}" presName="text2" presStyleLbl="fgAcc2" presStyleIdx="0" presStyleCnt="2">
        <dgm:presLayoutVars>
          <dgm:chPref val="3"/>
        </dgm:presLayoutVars>
      </dgm:prSet>
      <dgm:spPr/>
    </dgm:pt>
    <dgm:pt modelId="{A81CA639-44AE-47F4-9960-A415233EB367}" type="pres">
      <dgm:prSet presAssocID="{33044BD1-A5C0-467E-A9F1-E86E886F026D}" presName="hierChild3" presStyleCnt="0"/>
      <dgm:spPr/>
    </dgm:pt>
    <dgm:pt modelId="{FD858C34-AEAB-4008-B492-C4D913B32453}" type="pres">
      <dgm:prSet presAssocID="{6E44D590-B41F-4926-8906-1DB58F6CDEE3}" presName="Name10" presStyleLbl="parChTrans1D2" presStyleIdx="1" presStyleCnt="2"/>
      <dgm:spPr/>
    </dgm:pt>
    <dgm:pt modelId="{93585984-5FDB-484C-A7BF-B6A91D9B61B6}" type="pres">
      <dgm:prSet presAssocID="{8F4DCF67-1793-4343-A569-407B42440F21}" presName="hierRoot2" presStyleCnt="0"/>
      <dgm:spPr/>
    </dgm:pt>
    <dgm:pt modelId="{1F3A8694-337D-4886-85FA-228AC9D24ADF}" type="pres">
      <dgm:prSet presAssocID="{8F4DCF67-1793-4343-A569-407B42440F21}" presName="composite2" presStyleCnt="0"/>
      <dgm:spPr/>
    </dgm:pt>
    <dgm:pt modelId="{6236E662-D0D3-48D8-9FA8-41DAC2EC7593}" type="pres">
      <dgm:prSet presAssocID="{8F4DCF67-1793-4343-A569-407B42440F21}" presName="background2" presStyleLbl="node2" presStyleIdx="1" presStyleCnt="2"/>
      <dgm:spPr/>
    </dgm:pt>
    <dgm:pt modelId="{D3D7C7AE-ED48-425F-9ACC-C73CC1C419DC}" type="pres">
      <dgm:prSet presAssocID="{8F4DCF67-1793-4343-A569-407B42440F21}" presName="text2" presStyleLbl="fgAcc2" presStyleIdx="1" presStyleCnt="2">
        <dgm:presLayoutVars>
          <dgm:chPref val="3"/>
        </dgm:presLayoutVars>
      </dgm:prSet>
      <dgm:spPr/>
    </dgm:pt>
    <dgm:pt modelId="{5A442197-5E5C-4381-8DD8-A61EDA0E2E47}" type="pres">
      <dgm:prSet presAssocID="{8F4DCF67-1793-4343-A569-407B42440F21}" presName="hierChild3" presStyleCnt="0"/>
      <dgm:spPr/>
    </dgm:pt>
  </dgm:ptLst>
  <dgm:cxnLst>
    <dgm:cxn modelId="{504C2904-5A74-497E-BF56-EBD1B8DE9EEA}" type="presOf" srcId="{8F4DCF67-1793-4343-A569-407B42440F21}" destId="{D3D7C7AE-ED48-425F-9ACC-C73CC1C419DC}" srcOrd="0" destOrd="0" presId="urn:microsoft.com/office/officeart/2005/8/layout/hierarchy1"/>
    <dgm:cxn modelId="{4F211F26-D51B-49B1-B581-72F850FA1B56}" type="presOf" srcId="{15A9B0D3-B1A1-4078-B1B3-AFED3C34BDF9}" destId="{AB81B9F3-15E3-4A8F-83C5-BEC9FD7BD4CB}" srcOrd="0" destOrd="0" presId="urn:microsoft.com/office/officeart/2005/8/layout/hierarchy1"/>
    <dgm:cxn modelId="{A3873D77-1B65-49F4-A7A9-83DD93A44514}" srcId="{A287D064-8009-4A37-9395-79E9F766928C}" destId="{8F4DCF67-1793-4343-A569-407B42440F21}" srcOrd="1" destOrd="0" parTransId="{6E44D590-B41F-4926-8906-1DB58F6CDEE3}" sibTransId="{FBF7DCC2-8398-41FC-83D4-7E104EA6B8FE}"/>
    <dgm:cxn modelId="{2B4AB779-1F95-483D-B49A-DE25CACFC19C}" srcId="{2CE55366-29E7-4DBF-800D-1DA41F4E36BE}" destId="{6E0B8E6E-FF56-4410-9436-28334A24CF8F}" srcOrd="0" destOrd="0" parTransId="{1605D48E-10E8-4651-AD8F-B1A8DF9A5617}" sibTransId="{38C07603-CAA9-4C17-A924-BB6D1D31150A}"/>
    <dgm:cxn modelId="{A4A0F17B-C4AF-446C-89A9-3B30A0ACC495}" type="presOf" srcId="{2CE55366-29E7-4DBF-800D-1DA41F4E36BE}" destId="{29573887-17A3-4167-89C4-118D2DD38905}" srcOrd="0" destOrd="0" presId="urn:microsoft.com/office/officeart/2005/8/layout/hierarchy1"/>
    <dgm:cxn modelId="{43D6D581-ECCB-48A6-A86E-BFACBD433000}" type="presOf" srcId="{6E44D590-B41F-4926-8906-1DB58F6CDEE3}" destId="{FD858C34-AEAB-4008-B492-C4D913B32453}" srcOrd="0" destOrd="0" presId="urn:microsoft.com/office/officeart/2005/8/layout/hierarchy1"/>
    <dgm:cxn modelId="{EF427C83-151D-4975-A5F1-03EA0BC6945B}" type="presOf" srcId="{A287D064-8009-4A37-9395-79E9F766928C}" destId="{4D362E52-24E9-40CA-9919-424C3D9C02DF}" srcOrd="0" destOrd="0" presId="urn:microsoft.com/office/officeart/2005/8/layout/hierarchy1"/>
    <dgm:cxn modelId="{11ABB199-51D6-4633-A602-B9B83015574F}" srcId="{A287D064-8009-4A37-9395-79E9F766928C}" destId="{33044BD1-A5C0-467E-A9F1-E86E886F026D}" srcOrd="0" destOrd="0" parTransId="{15A9B0D3-B1A1-4078-B1B3-AFED3C34BDF9}" sibTransId="{16FBFFD1-70F7-4B83-BD49-5F1292E04EAB}"/>
    <dgm:cxn modelId="{FE320BDE-4036-4447-AEEF-BC3612FB0D78}" srcId="{2CE55366-29E7-4DBF-800D-1DA41F4E36BE}" destId="{A287D064-8009-4A37-9395-79E9F766928C}" srcOrd="1" destOrd="0" parTransId="{3A6F94D5-9007-4FA2-8B28-83398084F365}" sibTransId="{C61D5CC8-FD69-4AEA-B1E9-2C01835795D0}"/>
    <dgm:cxn modelId="{4C0A22DE-2D34-4005-ACD6-0E5F08A31C72}" type="presOf" srcId="{33044BD1-A5C0-467E-A9F1-E86E886F026D}" destId="{59A76C7D-373B-4D1A-8E9A-3938B22B0FBE}" srcOrd="0" destOrd="0" presId="urn:microsoft.com/office/officeart/2005/8/layout/hierarchy1"/>
    <dgm:cxn modelId="{3C45A6F1-BF3C-4726-BA78-8134983CDDE6}" type="presOf" srcId="{6E0B8E6E-FF56-4410-9436-28334A24CF8F}" destId="{3E3B9A2F-559D-4E26-B7BE-D58822EDA200}" srcOrd="0" destOrd="0" presId="urn:microsoft.com/office/officeart/2005/8/layout/hierarchy1"/>
    <dgm:cxn modelId="{C9189B5A-0A72-406D-B561-1D0FECDFD05F}" type="presParOf" srcId="{29573887-17A3-4167-89C4-118D2DD38905}" destId="{DD7B8A89-16B2-4A02-BDFA-3610AAA234B7}" srcOrd="0" destOrd="0" presId="urn:microsoft.com/office/officeart/2005/8/layout/hierarchy1"/>
    <dgm:cxn modelId="{CE4F92EF-D2F6-4F01-B39D-32087D4A8065}" type="presParOf" srcId="{DD7B8A89-16B2-4A02-BDFA-3610AAA234B7}" destId="{D9AD796C-FA12-4EA2-A0F3-9C636870EC0B}" srcOrd="0" destOrd="0" presId="urn:microsoft.com/office/officeart/2005/8/layout/hierarchy1"/>
    <dgm:cxn modelId="{DAC73B89-72D2-40C3-A029-98643CACF57D}" type="presParOf" srcId="{D9AD796C-FA12-4EA2-A0F3-9C636870EC0B}" destId="{DBC38FB7-DAE5-4D21-856E-434A65C815C4}" srcOrd="0" destOrd="0" presId="urn:microsoft.com/office/officeart/2005/8/layout/hierarchy1"/>
    <dgm:cxn modelId="{C44EE26D-A331-4773-B1C9-758ACD44D19E}" type="presParOf" srcId="{D9AD796C-FA12-4EA2-A0F3-9C636870EC0B}" destId="{3E3B9A2F-559D-4E26-B7BE-D58822EDA200}" srcOrd="1" destOrd="0" presId="urn:microsoft.com/office/officeart/2005/8/layout/hierarchy1"/>
    <dgm:cxn modelId="{5508EBF0-98EC-4DD2-B9AB-405E5EF04970}" type="presParOf" srcId="{DD7B8A89-16B2-4A02-BDFA-3610AAA234B7}" destId="{82F5BA38-EBF9-487A-AC56-8A08CB5EB12E}" srcOrd="1" destOrd="0" presId="urn:microsoft.com/office/officeart/2005/8/layout/hierarchy1"/>
    <dgm:cxn modelId="{A96942CE-5CA4-4A83-AEF9-DD4F289DEB73}" type="presParOf" srcId="{29573887-17A3-4167-89C4-118D2DD38905}" destId="{3F781568-6334-4341-BAC3-D069B77DC33E}" srcOrd="1" destOrd="0" presId="urn:microsoft.com/office/officeart/2005/8/layout/hierarchy1"/>
    <dgm:cxn modelId="{B563AB7F-0447-455D-AFA2-39558096FF65}" type="presParOf" srcId="{3F781568-6334-4341-BAC3-D069B77DC33E}" destId="{BC4D6CC6-3D37-4404-A0A4-FF5B935AC3B9}" srcOrd="0" destOrd="0" presId="urn:microsoft.com/office/officeart/2005/8/layout/hierarchy1"/>
    <dgm:cxn modelId="{A87A5B88-D45C-49F1-8AD8-2FE2F5F0177C}" type="presParOf" srcId="{BC4D6CC6-3D37-4404-A0A4-FF5B935AC3B9}" destId="{DE584CCD-8B6F-420F-91B6-6DF9C07BA199}" srcOrd="0" destOrd="0" presId="urn:microsoft.com/office/officeart/2005/8/layout/hierarchy1"/>
    <dgm:cxn modelId="{646FE1AD-10AC-4965-8345-BBA457E2CE50}" type="presParOf" srcId="{BC4D6CC6-3D37-4404-A0A4-FF5B935AC3B9}" destId="{4D362E52-24E9-40CA-9919-424C3D9C02DF}" srcOrd="1" destOrd="0" presId="urn:microsoft.com/office/officeart/2005/8/layout/hierarchy1"/>
    <dgm:cxn modelId="{0268AAF0-DC38-43FA-8F26-D4287C5EC78F}" type="presParOf" srcId="{3F781568-6334-4341-BAC3-D069B77DC33E}" destId="{AB73F640-07A9-47AB-A44C-7588746DD825}" srcOrd="1" destOrd="0" presId="urn:microsoft.com/office/officeart/2005/8/layout/hierarchy1"/>
    <dgm:cxn modelId="{E8FEF873-AF39-467C-8ACB-2370D556ABF8}" type="presParOf" srcId="{AB73F640-07A9-47AB-A44C-7588746DD825}" destId="{AB81B9F3-15E3-4A8F-83C5-BEC9FD7BD4CB}" srcOrd="0" destOrd="0" presId="urn:microsoft.com/office/officeart/2005/8/layout/hierarchy1"/>
    <dgm:cxn modelId="{CBC9DD74-222B-42EF-8559-CCD5E8CFF22A}" type="presParOf" srcId="{AB73F640-07A9-47AB-A44C-7588746DD825}" destId="{36AB671B-80D7-40D8-AB56-B5CCBFB3986B}" srcOrd="1" destOrd="0" presId="urn:microsoft.com/office/officeart/2005/8/layout/hierarchy1"/>
    <dgm:cxn modelId="{AF20B967-F568-4C27-977F-9826878A0C03}" type="presParOf" srcId="{36AB671B-80D7-40D8-AB56-B5CCBFB3986B}" destId="{996DCAF0-8FFE-4E0B-BBC4-1DED65529246}" srcOrd="0" destOrd="0" presId="urn:microsoft.com/office/officeart/2005/8/layout/hierarchy1"/>
    <dgm:cxn modelId="{FC706787-59A9-49FD-AC76-148DEF8EA400}" type="presParOf" srcId="{996DCAF0-8FFE-4E0B-BBC4-1DED65529246}" destId="{9170E075-7825-4933-8815-2199D94B04F2}" srcOrd="0" destOrd="0" presId="urn:microsoft.com/office/officeart/2005/8/layout/hierarchy1"/>
    <dgm:cxn modelId="{7645800A-FAFC-4FF2-B1D4-E0E1C6CC7571}" type="presParOf" srcId="{996DCAF0-8FFE-4E0B-BBC4-1DED65529246}" destId="{59A76C7D-373B-4D1A-8E9A-3938B22B0FBE}" srcOrd="1" destOrd="0" presId="urn:microsoft.com/office/officeart/2005/8/layout/hierarchy1"/>
    <dgm:cxn modelId="{092DEA79-DC37-44C4-BDEE-79CC900F8AD5}" type="presParOf" srcId="{36AB671B-80D7-40D8-AB56-B5CCBFB3986B}" destId="{A81CA639-44AE-47F4-9960-A415233EB367}" srcOrd="1" destOrd="0" presId="urn:microsoft.com/office/officeart/2005/8/layout/hierarchy1"/>
    <dgm:cxn modelId="{58A658C5-EFC2-44DA-921C-BC2E4252246F}" type="presParOf" srcId="{AB73F640-07A9-47AB-A44C-7588746DD825}" destId="{FD858C34-AEAB-4008-B492-C4D913B32453}" srcOrd="2" destOrd="0" presId="urn:microsoft.com/office/officeart/2005/8/layout/hierarchy1"/>
    <dgm:cxn modelId="{F88756E2-06D3-410B-9FD2-6D4E00DCA5F0}" type="presParOf" srcId="{AB73F640-07A9-47AB-A44C-7588746DD825}" destId="{93585984-5FDB-484C-A7BF-B6A91D9B61B6}" srcOrd="3" destOrd="0" presId="urn:microsoft.com/office/officeart/2005/8/layout/hierarchy1"/>
    <dgm:cxn modelId="{75F9B41D-972D-4566-AC74-766570EC1481}" type="presParOf" srcId="{93585984-5FDB-484C-A7BF-B6A91D9B61B6}" destId="{1F3A8694-337D-4886-85FA-228AC9D24ADF}" srcOrd="0" destOrd="0" presId="urn:microsoft.com/office/officeart/2005/8/layout/hierarchy1"/>
    <dgm:cxn modelId="{B3C01FD6-909F-4A30-B483-91F7F3B1BF51}" type="presParOf" srcId="{1F3A8694-337D-4886-85FA-228AC9D24ADF}" destId="{6236E662-D0D3-48D8-9FA8-41DAC2EC7593}" srcOrd="0" destOrd="0" presId="urn:microsoft.com/office/officeart/2005/8/layout/hierarchy1"/>
    <dgm:cxn modelId="{7B691553-DB6D-438B-8022-3A05E74C8D86}" type="presParOf" srcId="{1F3A8694-337D-4886-85FA-228AC9D24ADF}" destId="{D3D7C7AE-ED48-425F-9ACC-C73CC1C419DC}" srcOrd="1" destOrd="0" presId="urn:microsoft.com/office/officeart/2005/8/layout/hierarchy1"/>
    <dgm:cxn modelId="{D2D6F839-18AD-40B9-B1A9-F2741A897D17}" type="presParOf" srcId="{93585984-5FDB-484C-A7BF-B6A91D9B61B6}" destId="{5A442197-5E5C-4381-8DD8-A61EDA0E2E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7D140C-7380-4E37-8DE5-0CE81D04B4BC}"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EE071CD9-57E4-44F9-897F-FB846689DEC9}">
      <dgm:prSet/>
      <dgm:spPr/>
      <dgm:t>
        <a:bodyPr/>
        <a:lstStyle/>
        <a:p>
          <a:r>
            <a:rPr lang="en-US"/>
            <a:t>When the Heroku platform receives the application source, it initiates a build of the source application. </a:t>
          </a:r>
        </a:p>
      </dgm:t>
    </dgm:pt>
    <dgm:pt modelId="{E01367B5-602D-425A-8DD2-02E64FCB6F01}" type="parTrans" cxnId="{EC3D2BBA-B594-457B-A656-C9EF176DC7BF}">
      <dgm:prSet/>
      <dgm:spPr/>
      <dgm:t>
        <a:bodyPr/>
        <a:lstStyle/>
        <a:p>
          <a:endParaRPr lang="en-US"/>
        </a:p>
      </dgm:t>
    </dgm:pt>
    <dgm:pt modelId="{29457EE1-B6B9-4B58-9FA5-A476DFA914B4}" type="sibTrans" cxnId="{EC3D2BBA-B594-457B-A656-C9EF176DC7BF}">
      <dgm:prSet/>
      <dgm:spPr/>
      <dgm:t>
        <a:bodyPr/>
        <a:lstStyle/>
        <a:p>
          <a:endParaRPr lang="en-US"/>
        </a:p>
      </dgm:t>
    </dgm:pt>
    <dgm:pt modelId="{5B5E243D-1AD8-47E3-A08B-B404CAE1D48D}">
      <dgm:prSet/>
      <dgm:spPr/>
      <dgm:t>
        <a:bodyPr/>
        <a:lstStyle/>
        <a:p>
          <a:r>
            <a:rPr lang="en-US"/>
            <a:t>The build mechanism is typically language specific, but follows the same pattern, typically retrieving the specified dependencies, and creating any necessary assets (whether as simple as processing style sheets or as complex as compiling code).</a:t>
          </a:r>
        </a:p>
      </dgm:t>
    </dgm:pt>
    <dgm:pt modelId="{F2BA5FDE-B3CD-473A-B465-2AEED3D8712F}" type="parTrans" cxnId="{C105711E-EC8E-47FC-B166-FC97C97D5B75}">
      <dgm:prSet/>
      <dgm:spPr/>
      <dgm:t>
        <a:bodyPr/>
        <a:lstStyle/>
        <a:p>
          <a:endParaRPr lang="en-US"/>
        </a:p>
      </dgm:t>
    </dgm:pt>
    <dgm:pt modelId="{E5389371-4B92-4B7A-8EF0-138AE0AC8575}" type="sibTrans" cxnId="{C105711E-EC8E-47FC-B166-FC97C97D5B75}">
      <dgm:prSet/>
      <dgm:spPr/>
      <dgm:t>
        <a:bodyPr/>
        <a:lstStyle/>
        <a:p>
          <a:endParaRPr lang="en-US"/>
        </a:p>
      </dgm:t>
    </dgm:pt>
    <dgm:pt modelId="{C63883F3-F1D6-4683-BA23-CFAD9F0E2492}" type="pres">
      <dgm:prSet presAssocID="{377D140C-7380-4E37-8DE5-0CE81D04B4BC}" presName="diagram" presStyleCnt="0">
        <dgm:presLayoutVars>
          <dgm:chPref val="1"/>
          <dgm:dir/>
          <dgm:animOne val="branch"/>
          <dgm:animLvl val="lvl"/>
          <dgm:resizeHandles/>
        </dgm:presLayoutVars>
      </dgm:prSet>
      <dgm:spPr/>
    </dgm:pt>
    <dgm:pt modelId="{BC437529-9E5B-4FC4-9514-712A502FB253}" type="pres">
      <dgm:prSet presAssocID="{EE071CD9-57E4-44F9-897F-FB846689DEC9}" presName="root" presStyleCnt="0"/>
      <dgm:spPr/>
    </dgm:pt>
    <dgm:pt modelId="{24B16036-B0BA-4651-A9BC-F49D1E5774A4}" type="pres">
      <dgm:prSet presAssocID="{EE071CD9-57E4-44F9-897F-FB846689DEC9}" presName="rootComposite" presStyleCnt="0"/>
      <dgm:spPr/>
    </dgm:pt>
    <dgm:pt modelId="{EA758F07-DE95-45AF-8FDF-03D3563D512E}" type="pres">
      <dgm:prSet presAssocID="{EE071CD9-57E4-44F9-897F-FB846689DEC9}" presName="rootText" presStyleLbl="node1" presStyleIdx="0" presStyleCnt="2"/>
      <dgm:spPr/>
    </dgm:pt>
    <dgm:pt modelId="{D74F8F56-73BD-4944-8343-DDD0C7AAAA48}" type="pres">
      <dgm:prSet presAssocID="{EE071CD9-57E4-44F9-897F-FB846689DEC9}" presName="rootConnector" presStyleLbl="node1" presStyleIdx="0" presStyleCnt="2"/>
      <dgm:spPr/>
    </dgm:pt>
    <dgm:pt modelId="{27BF66FB-4E18-4E47-8903-A7DD18AD13DF}" type="pres">
      <dgm:prSet presAssocID="{EE071CD9-57E4-44F9-897F-FB846689DEC9}" presName="childShape" presStyleCnt="0"/>
      <dgm:spPr/>
    </dgm:pt>
    <dgm:pt modelId="{CE9F4824-C742-4439-BF6A-A9650C011DDE}" type="pres">
      <dgm:prSet presAssocID="{5B5E243D-1AD8-47E3-A08B-B404CAE1D48D}" presName="root" presStyleCnt="0"/>
      <dgm:spPr/>
    </dgm:pt>
    <dgm:pt modelId="{2702EFC3-A151-441A-866B-3376426D036B}" type="pres">
      <dgm:prSet presAssocID="{5B5E243D-1AD8-47E3-A08B-B404CAE1D48D}" presName="rootComposite" presStyleCnt="0"/>
      <dgm:spPr/>
    </dgm:pt>
    <dgm:pt modelId="{B3B2A4AE-D479-40ED-8078-9FAEFED642D4}" type="pres">
      <dgm:prSet presAssocID="{5B5E243D-1AD8-47E3-A08B-B404CAE1D48D}" presName="rootText" presStyleLbl="node1" presStyleIdx="1" presStyleCnt="2"/>
      <dgm:spPr/>
    </dgm:pt>
    <dgm:pt modelId="{FF8EAEE1-33D2-4297-ACD7-F22446D8E3E1}" type="pres">
      <dgm:prSet presAssocID="{5B5E243D-1AD8-47E3-A08B-B404CAE1D48D}" presName="rootConnector" presStyleLbl="node1" presStyleIdx="1" presStyleCnt="2"/>
      <dgm:spPr/>
    </dgm:pt>
    <dgm:pt modelId="{45FAE7F3-A88E-4805-8E11-92BFD3763DA9}" type="pres">
      <dgm:prSet presAssocID="{5B5E243D-1AD8-47E3-A08B-B404CAE1D48D}" presName="childShape" presStyleCnt="0"/>
      <dgm:spPr/>
    </dgm:pt>
  </dgm:ptLst>
  <dgm:cxnLst>
    <dgm:cxn modelId="{0EC7590A-8D93-4442-885D-236CBE830110}" type="presOf" srcId="{5B5E243D-1AD8-47E3-A08B-B404CAE1D48D}" destId="{FF8EAEE1-33D2-4297-ACD7-F22446D8E3E1}" srcOrd="1" destOrd="0" presId="urn:microsoft.com/office/officeart/2005/8/layout/hierarchy3"/>
    <dgm:cxn modelId="{80F82F16-F030-4035-904F-0EAA17B17BDB}" type="presOf" srcId="{EE071CD9-57E4-44F9-897F-FB846689DEC9}" destId="{D74F8F56-73BD-4944-8343-DDD0C7AAAA48}" srcOrd="1" destOrd="0" presId="urn:microsoft.com/office/officeart/2005/8/layout/hierarchy3"/>
    <dgm:cxn modelId="{2E7FD418-52CB-4B3F-9755-0E2B43561AB5}" type="presOf" srcId="{377D140C-7380-4E37-8DE5-0CE81D04B4BC}" destId="{C63883F3-F1D6-4683-BA23-CFAD9F0E2492}" srcOrd="0" destOrd="0" presId="urn:microsoft.com/office/officeart/2005/8/layout/hierarchy3"/>
    <dgm:cxn modelId="{C105711E-EC8E-47FC-B166-FC97C97D5B75}" srcId="{377D140C-7380-4E37-8DE5-0CE81D04B4BC}" destId="{5B5E243D-1AD8-47E3-A08B-B404CAE1D48D}" srcOrd="1" destOrd="0" parTransId="{F2BA5FDE-B3CD-473A-B465-2AEED3D8712F}" sibTransId="{E5389371-4B92-4B7A-8EF0-138AE0AC8575}"/>
    <dgm:cxn modelId="{A51F9455-AC99-4E98-9692-BBC4C0F99EE8}" type="presOf" srcId="{EE071CD9-57E4-44F9-897F-FB846689DEC9}" destId="{EA758F07-DE95-45AF-8FDF-03D3563D512E}" srcOrd="0" destOrd="0" presId="urn:microsoft.com/office/officeart/2005/8/layout/hierarchy3"/>
    <dgm:cxn modelId="{520BCE95-265B-4094-9448-541ABA0D91EB}" type="presOf" srcId="{5B5E243D-1AD8-47E3-A08B-B404CAE1D48D}" destId="{B3B2A4AE-D479-40ED-8078-9FAEFED642D4}" srcOrd="0" destOrd="0" presId="urn:microsoft.com/office/officeart/2005/8/layout/hierarchy3"/>
    <dgm:cxn modelId="{EC3D2BBA-B594-457B-A656-C9EF176DC7BF}" srcId="{377D140C-7380-4E37-8DE5-0CE81D04B4BC}" destId="{EE071CD9-57E4-44F9-897F-FB846689DEC9}" srcOrd="0" destOrd="0" parTransId="{E01367B5-602D-425A-8DD2-02E64FCB6F01}" sibTransId="{29457EE1-B6B9-4B58-9FA5-A476DFA914B4}"/>
    <dgm:cxn modelId="{F2408C82-2A69-458C-A414-61FEEA86ED3B}" type="presParOf" srcId="{C63883F3-F1D6-4683-BA23-CFAD9F0E2492}" destId="{BC437529-9E5B-4FC4-9514-712A502FB253}" srcOrd="0" destOrd="0" presId="urn:microsoft.com/office/officeart/2005/8/layout/hierarchy3"/>
    <dgm:cxn modelId="{DEFEAED9-2C8C-4D6E-87E7-F4D5309727C5}" type="presParOf" srcId="{BC437529-9E5B-4FC4-9514-712A502FB253}" destId="{24B16036-B0BA-4651-A9BC-F49D1E5774A4}" srcOrd="0" destOrd="0" presId="urn:microsoft.com/office/officeart/2005/8/layout/hierarchy3"/>
    <dgm:cxn modelId="{0ADE995C-5767-4BBA-8A23-8144A8DC38B5}" type="presParOf" srcId="{24B16036-B0BA-4651-A9BC-F49D1E5774A4}" destId="{EA758F07-DE95-45AF-8FDF-03D3563D512E}" srcOrd="0" destOrd="0" presId="urn:microsoft.com/office/officeart/2005/8/layout/hierarchy3"/>
    <dgm:cxn modelId="{A2485816-63C7-4180-93B7-90CDB57B99DD}" type="presParOf" srcId="{24B16036-B0BA-4651-A9BC-F49D1E5774A4}" destId="{D74F8F56-73BD-4944-8343-DDD0C7AAAA48}" srcOrd="1" destOrd="0" presId="urn:microsoft.com/office/officeart/2005/8/layout/hierarchy3"/>
    <dgm:cxn modelId="{575F411D-9C19-4549-ABD7-6EEFF979F71A}" type="presParOf" srcId="{BC437529-9E5B-4FC4-9514-712A502FB253}" destId="{27BF66FB-4E18-4E47-8903-A7DD18AD13DF}" srcOrd="1" destOrd="0" presId="urn:microsoft.com/office/officeart/2005/8/layout/hierarchy3"/>
    <dgm:cxn modelId="{4E0C0AFC-5F4A-4A95-AAA3-296FD38FFB3F}" type="presParOf" srcId="{C63883F3-F1D6-4683-BA23-CFAD9F0E2492}" destId="{CE9F4824-C742-4439-BF6A-A9650C011DDE}" srcOrd="1" destOrd="0" presId="urn:microsoft.com/office/officeart/2005/8/layout/hierarchy3"/>
    <dgm:cxn modelId="{90CA3EB3-C1EB-48CF-B851-67C5775F44CA}" type="presParOf" srcId="{CE9F4824-C742-4439-BF6A-A9650C011DDE}" destId="{2702EFC3-A151-441A-866B-3376426D036B}" srcOrd="0" destOrd="0" presId="urn:microsoft.com/office/officeart/2005/8/layout/hierarchy3"/>
    <dgm:cxn modelId="{0F43F738-A1D7-4EDF-A0E2-59AEED153CEA}" type="presParOf" srcId="{2702EFC3-A151-441A-866B-3376426D036B}" destId="{B3B2A4AE-D479-40ED-8078-9FAEFED642D4}" srcOrd="0" destOrd="0" presId="urn:microsoft.com/office/officeart/2005/8/layout/hierarchy3"/>
    <dgm:cxn modelId="{9CE2C6DF-D06D-420D-B0AB-C1333492ABF2}" type="presParOf" srcId="{2702EFC3-A151-441A-866B-3376426D036B}" destId="{FF8EAEE1-33D2-4297-ACD7-F22446D8E3E1}" srcOrd="1" destOrd="0" presId="urn:microsoft.com/office/officeart/2005/8/layout/hierarchy3"/>
    <dgm:cxn modelId="{E7D6B672-C6B0-49B5-888A-8FECD90E03A9}" type="presParOf" srcId="{CE9F4824-C742-4439-BF6A-A9650C011DDE}" destId="{45FAE7F3-A88E-4805-8E11-92BFD3763DA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39C571-FC05-4EF4-8D3D-1405DF16C65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4EE7BD0-410F-4C93-B15E-A3CAA7661C27}">
      <dgm:prSet/>
      <dgm:spPr/>
      <dgm:t>
        <a:bodyPr/>
        <a:lstStyle/>
        <a:p>
          <a:r>
            <a:rPr lang="en-US"/>
            <a:t>For example, A Java application may fetch binary library dependencies using Maven, compile the source code together with those libraries, and produce a JAR file to execute.</a:t>
          </a:r>
        </a:p>
      </dgm:t>
    </dgm:pt>
    <dgm:pt modelId="{58E0F934-765F-4EBA-9A4A-DFE9D6B2CB64}" type="parTrans" cxnId="{D8814CD6-1D79-4780-8FFA-D08B3ED6128B}">
      <dgm:prSet/>
      <dgm:spPr/>
      <dgm:t>
        <a:bodyPr/>
        <a:lstStyle/>
        <a:p>
          <a:endParaRPr lang="en-US" sz="2000"/>
        </a:p>
      </dgm:t>
    </dgm:pt>
    <dgm:pt modelId="{354C8E20-EEF6-4894-8947-6046E06D2CBC}" type="sibTrans" cxnId="{D8814CD6-1D79-4780-8FFA-D08B3ED6128B}">
      <dgm:prSet/>
      <dgm:spPr/>
      <dgm:t>
        <a:bodyPr/>
        <a:lstStyle/>
        <a:p>
          <a:endParaRPr lang="en-US"/>
        </a:p>
      </dgm:t>
    </dgm:pt>
    <dgm:pt modelId="{6DD1D3B1-42B7-4D85-B89B-03B457145E0C}">
      <dgm:prSet/>
      <dgm:spPr/>
      <dgm:t>
        <a:bodyPr/>
        <a:lstStyle/>
        <a:p>
          <a:r>
            <a:rPr lang="en-US"/>
            <a:t>The source code for your application, together with the fetched dependencies and output of the build phase such as generated assets or compiled code, as well as the language and framework, are assembled into a slug.</a:t>
          </a:r>
        </a:p>
      </dgm:t>
    </dgm:pt>
    <dgm:pt modelId="{B631BAE4-FEAD-4FD9-86C8-DFE9AA7D6AB2}" type="parTrans" cxnId="{1FBDC2A1-EB99-4157-9971-4152BE5B2AEA}">
      <dgm:prSet/>
      <dgm:spPr/>
      <dgm:t>
        <a:bodyPr/>
        <a:lstStyle/>
        <a:p>
          <a:endParaRPr lang="en-US" sz="2000"/>
        </a:p>
      </dgm:t>
    </dgm:pt>
    <dgm:pt modelId="{538CEC40-788D-4264-AA28-2BB9ABD9DE16}" type="sibTrans" cxnId="{1FBDC2A1-EB99-4157-9971-4152BE5B2AEA}">
      <dgm:prSet/>
      <dgm:spPr/>
      <dgm:t>
        <a:bodyPr/>
        <a:lstStyle/>
        <a:p>
          <a:endParaRPr lang="en-US"/>
        </a:p>
      </dgm:t>
    </dgm:pt>
    <dgm:pt modelId="{89A2DF91-AE4B-4597-BE2D-2CE872F1AA29}" type="pres">
      <dgm:prSet presAssocID="{4639C571-FC05-4EF4-8D3D-1405DF16C654}" presName="outerComposite" presStyleCnt="0">
        <dgm:presLayoutVars>
          <dgm:chMax val="5"/>
          <dgm:dir/>
          <dgm:resizeHandles val="exact"/>
        </dgm:presLayoutVars>
      </dgm:prSet>
      <dgm:spPr/>
    </dgm:pt>
    <dgm:pt modelId="{F837FFB0-C541-48EE-AB78-1BFD80A3F84F}" type="pres">
      <dgm:prSet presAssocID="{4639C571-FC05-4EF4-8D3D-1405DF16C654}" presName="dummyMaxCanvas" presStyleCnt="0">
        <dgm:presLayoutVars/>
      </dgm:prSet>
      <dgm:spPr/>
    </dgm:pt>
    <dgm:pt modelId="{B0D4AB37-A608-49B1-B9FF-142FC828ED91}" type="pres">
      <dgm:prSet presAssocID="{4639C571-FC05-4EF4-8D3D-1405DF16C654}" presName="TwoNodes_1" presStyleLbl="node1" presStyleIdx="0" presStyleCnt="2">
        <dgm:presLayoutVars>
          <dgm:bulletEnabled val="1"/>
        </dgm:presLayoutVars>
      </dgm:prSet>
      <dgm:spPr/>
    </dgm:pt>
    <dgm:pt modelId="{2E40825F-BD01-45A1-89F7-0C25E556A6AA}" type="pres">
      <dgm:prSet presAssocID="{4639C571-FC05-4EF4-8D3D-1405DF16C654}" presName="TwoNodes_2" presStyleLbl="node1" presStyleIdx="1" presStyleCnt="2">
        <dgm:presLayoutVars>
          <dgm:bulletEnabled val="1"/>
        </dgm:presLayoutVars>
      </dgm:prSet>
      <dgm:spPr/>
    </dgm:pt>
    <dgm:pt modelId="{AFBEACB7-93B6-4E9A-A341-F2947A5A9D1E}" type="pres">
      <dgm:prSet presAssocID="{4639C571-FC05-4EF4-8D3D-1405DF16C654}" presName="TwoConn_1-2" presStyleLbl="fgAccFollowNode1" presStyleIdx="0" presStyleCnt="1">
        <dgm:presLayoutVars>
          <dgm:bulletEnabled val="1"/>
        </dgm:presLayoutVars>
      </dgm:prSet>
      <dgm:spPr/>
    </dgm:pt>
    <dgm:pt modelId="{2C2D4193-1F08-4365-AE58-0C7A4F39F3A5}" type="pres">
      <dgm:prSet presAssocID="{4639C571-FC05-4EF4-8D3D-1405DF16C654}" presName="TwoNodes_1_text" presStyleLbl="node1" presStyleIdx="1" presStyleCnt="2">
        <dgm:presLayoutVars>
          <dgm:bulletEnabled val="1"/>
        </dgm:presLayoutVars>
      </dgm:prSet>
      <dgm:spPr/>
    </dgm:pt>
    <dgm:pt modelId="{91B7DFAD-4DC6-45BB-BE3C-DF184537FBBC}" type="pres">
      <dgm:prSet presAssocID="{4639C571-FC05-4EF4-8D3D-1405DF16C654}" presName="TwoNodes_2_text" presStyleLbl="node1" presStyleIdx="1" presStyleCnt="2">
        <dgm:presLayoutVars>
          <dgm:bulletEnabled val="1"/>
        </dgm:presLayoutVars>
      </dgm:prSet>
      <dgm:spPr/>
    </dgm:pt>
  </dgm:ptLst>
  <dgm:cxnLst>
    <dgm:cxn modelId="{E54FC401-9D64-47FA-907D-D06984F32D21}" type="presOf" srcId="{6DD1D3B1-42B7-4D85-B89B-03B457145E0C}" destId="{2E40825F-BD01-45A1-89F7-0C25E556A6AA}" srcOrd="0" destOrd="0" presId="urn:microsoft.com/office/officeart/2005/8/layout/vProcess5"/>
    <dgm:cxn modelId="{89B43234-F7B5-45E1-8605-5D67D3BAB622}" type="presOf" srcId="{64EE7BD0-410F-4C93-B15E-A3CAA7661C27}" destId="{2C2D4193-1F08-4365-AE58-0C7A4F39F3A5}" srcOrd="1" destOrd="0" presId="urn:microsoft.com/office/officeart/2005/8/layout/vProcess5"/>
    <dgm:cxn modelId="{47E02771-6A5C-490E-8051-8C37D3718CFC}" type="presOf" srcId="{4639C571-FC05-4EF4-8D3D-1405DF16C654}" destId="{89A2DF91-AE4B-4597-BE2D-2CE872F1AA29}" srcOrd="0" destOrd="0" presId="urn:microsoft.com/office/officeart/2005/8/layout/vProcess5"/>
    <dgm:cxn modelId="{1FBDC2A1-EB99-4157-9971-4152BE5B2AEA}" srcId="{4639C571-FC05-4EF4-8D3D-1405DF16C654}" destId="{6DD1D3B1-42B7-4D85-B89B-03B457145E0C}" srcOrd="1" destOrd="0" parTransId="{B631BAE4-FEAD-4FD9-86C8-DFE9AA7D6AB2}" sibTransId="{538CEC40-788D-4264-AA28-2BB9ABD9DE16}"/>
    <dgm:cxn modelId="{EBD440A3-5E63-40E8-B608-87DA0BD2D326}" type="presOf" srcId="{354C8E20-EEF6-4894-8947-6046E06D2CBC}" destId="{AFBEACB7-93B6-4E9A-A341-F2947A5A9D1E}" srcOrd="0" destOrd="0" presId="urn:microsoft.com/office/officeart/2005/8/layout/vProcess5"/>
    <dgm:cxn modelId="{BC4EA4B9-692B-4580-B592-E17B450D0581}" type="presOf" srcId="{6DD1D3B1-42B7-4D85-B89B-03B457145E0C}" destId="{91B7DFAD-4DC6-45BB-BE3C-DF184537FBBC}" srcOrd="1" destOrd="0" presId="urn:microsoft.com/office/officeart/2005/8/layout/vProcess5"/>
    <dgm:cxn modelId="{D8814CD6-1D79-4780-8FFA-D08B3ED6128B}" srcId="{4639C571-FC05-4EF4-8D3D-1405DF16C654}" destId="{64EE7BD0-410F-4C93-B15E-A3CAA7661C27}" srcOrd="0" destOrd="0" parTransId="{58E0F934-765F-4EBA-9A4A-DFE9D6B2CB64}" sibTransId="{354C8E20-EEF6-4894-8947-6046E06D2CBC}"/>
    <dgm:cxn modelId="{0F62B4E3-A050-4796-B8DA-C9CE94CCA48F}" type="presOf" srcId="{64EE7BD0-410F-4C93-B15E-A3CAA7661C27}" destId="{B0D4AB37-A608-49B1-B9FF-142FC828ED91}" srcOrd="0" destOrd="0" presId="urn:microsoft.com/office/officeart/2005/8/layout/vProcess5"/>
    <dgm:cxn modelId="{8E8C9620-EE6F-4AB4-9456-980DF518F11B}" type="presParOf" srcId="{89A2DF91-AE4B-4597-BE2D-2CE872F1AA29}" destId="{F837FFB0-C541-48EE-AB78-1BFD80A3F84F}" srcOrd="0" destOrd="0" presId="urn:microsoft.com/office/officeart/2005/8/layout/vProcess5"/>
    <dgm:cxn modelId="{52B7D613-9298-4850-859C-10EBEF457615}" type="presParOf" srcId="{89A2DF91-AE4B-4597-BE2D-2CE872F1AA29}" destId="{B0D4AB37-A608-49B1-B9FF-142FC828ED91}" srcOrd="1" destOrd="0" presId="urn:microsoft.com/office/officeart/2005/8/layout/vProcess5"/>
    <dgm:cxn modelId="{99870BDA-5A00-4F79-99CA-12BA840FF78E}" type="presParOf" srcId="{89A2DF91-AE4B-4597-BE2D-2CE872F1AA29}" destId="{2E40825F-BD01-45A1-89F7-0C25E556A6AA}" srcOrd="2" destOrd="0" presId="urn:microsoft.com/office/officeart/2005/8/layout/vProcess5"/>
    <dgm:cxn modelId="{D562E42C-E258-4EBA-BE04-AB6A6A04CC3A}" type="presParOf" srcId="{89A2DF91-AE4B-4597-BE2D-2CE872F1AA29}" destId="{AFBEACB7-93B6-4E9A-A341-F2947A5A9D1E}" srcOrd="3" destOrd="0" presId="urn:microsoft.com/office/officeart/2005/8/layout/vProcess5"/>
    <dgm:cxn modelId="{A0A908F3-1DB8-4F2D-B04D-181D8520C8C7}" type="presParOf" srcId="{89A2DF91-AE4B-4597-BE2D-2CE872F1AA29}" destId="{2C2D4193-1F08-4365-AE58-0C7A4F39F3A5}" srcOrd="4" destOrd="0" presId="urn:microsoft.com/office/officeart/2005/8/layout/vProcess5"/>
    <dgm:cxn modelId="{08389463-9CEC-44E2-8007-1ABC570DC08B}" type="presParOf" srcId="{89A2DF91-AE4B-4597-BE2D-2CE872F1AA29}" destId="{91B7DFAD-4DC6-45BB-BE3C-DF184537FBB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B95FB-E5CC-4B90-B188-1919A9B60CF4}">
      <dsp:nvSpPr>
        <dsp:cNvPr id="0" name=""/>
        <dsp:cNvSpPr/>
      </dsp:nvSpPr>
      <dsp:spPr>
        <a:xfrm>
          <a:off x="141498" y="143"/>
          <a:ext cx="2094185" cy="125651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Introduction : Architecture and design</a:t>
          </a:r>
          <a:endParaRPr lang="en-US" sz="1900" kern="1200" dirty="0"/>
        </a:p>
      </dsp:txBody>
      <dsp:txXfrm>
        <a:off x="141498" y="143"/>
        <a:ext cx="2094185" cy="1256511"/>
      </dsp:txXfrm>
    </dsp:sp>
    <dsp:sp modelId="{9DC3D212-3254-449B-9B1D-1282AA1CFA97}">
      <dsp:nvSpPr>
        <dsp:cNvPr id="0" name=""/>
        <dsp:cNvSpPr/>
      </dsp:nvSpPr>
      <dsp:spPr>
        <a:xfrm>
          <a:off x="2445102" y="143"/>
          <a:ext cx="2094185" cy="1256511"/>
        </a:xfrm>
        <a:prstGeom prst="rect">
          <a:avLst/>
        </a:prstGeom>
        <a:solidFill>
          <a:schemeClr val="accent5">
            <a:hueOff val="-355713"/>
            <a:satOff val="-917"/>
            <a:lumOff val="-6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Understanding Application Deployment</a:t>
          </a:r>
          <a:endParaRPr lang="en-US" sz="1900" kern="1200" dirty="0"/>
        </a:p>
      </dsp:txBody>
      <dsp:txXfrm>
        <a:off x="2445102" y="143"/>
        <a:ext cx="2094185" cy="1256511"/>
      </dsp:txXfrm>
    </dsp:sp>
    <dsp:sp modelId="{A740A595-8A14-4DE7-8BF8-5D3A517B031B}">
      <dsp:nvSpPr>
        <dsp:cNvPr id="0" name=""/>
        <dsp:cNvSpPr/>
      </dsp:nvSpPr>
      <dsp:spPr>
        <a:xfrm>
          <a:off x="4748705" y="143"/>
          <a:ext cx="2094185" cy="1256511"/>
        </a:xfrm>
        <a:prstGeom prst="rect">
          <a:avLst/>
        </a:prstGeom>
        <a:solidFill>
          <a:schemeClr val="accent5">
            <a:hueOff val="-711426"/>
            <a:satOff val="-1834"/>
            <a:lumOff val="-12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Heroku Build Application</a:t>
          </a:r>
        </a:p>
      </dsp:txBody>
      <dsp:txXfrm>
        <a:off x="4748705" y="143"/>
        <a:ext cx="2094185" cy="1256511"/>
      </dsp:txXfrm>
    </dsp:sp>
    <dsp:sp modelId="{49147CF9-57EF-4BD5-9BAA-DF58397663A1}">
      <dsp:nvSpPr>
        <dsp:cNvPr id="0" name=""/>
        <dsp:cNvSpPr/>
      </dsp:nvSpPr>
      <dsp:spPr>
        <a:xfrm>
          <a:off x="7052309" y="143"/>
          <a:ext cx="2094185" cy="1256511"/>
        </a:xfrm>
        <a:prstGeom prst="rect">
          <a:avLst/>
        </a:prstGeom>
        <a:solidFill>
          <a:schemeClr val="accent5">
            <a:hueOff val="-1067138"/>
            <a:satOff val="-2750"/>
            <a:lumOff val="-1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Heroku run Application</a:t>
          </a:r>
        </a:p>
      </dsp:txBody>
      <dsp:txXfrm>
        <a:off x="7052309" y="143"/>
        <a:ext cx="2094185" cy="1256511"/>
      </dsp:txXfrm>
    </dsp:sp>
    <dsp:sp modelId="{2483F83C-F62B-4180-934D-B664114C047B}">
      <dsp:nvSpPr>
        <dsp:cNvPr id="0" name=""/>
        <dsp:cNvSpPr/>
      </dsp:nvSpPr>
      <dsp:spPr>
        <a:xfrm>
          <a:off x="9355913" y="143"/>
          <a:ext cx="2094185" cy="1256511"/>
        </a:xfrm>
        <a:prstGeom prst="rect">
          <a:avLst/>
        </a:prstGeom>
        <a:solidFill>
          <a:schemeClr val="accent5">
            <a:hueOff val="-1422851"/>
            <a:satOff val="-3667"/>
            <a:lumOff val="-24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a:t>
          </a:r>
          <a:r>
            <a:rPr lang="en-US" sz="1900" kern="1200" dirty="0" err="1">
              <a:hlinkClick xmlns:r="http://schemas.openxmlformats.org/officeDocument/2006/relationships" r:id="" action="ppaction://hlinksldjump"/>
            </a:rPr>
            <a:t>BuildPack</a:t>
          </a:r>
          <a:endParaRPr lang="en-US" sz="1900" kern="1200" dirty="0"/>
        </a:p>
      </dsp:txBody>
      <dsp:txXfrm>
        <a:off x="9355913" y="143"/>
        <a:ext cx="2094185" cy="1256511"/>
      </dsp:txXfrm>
    </dsp:sp>
    <dsp:sp modelId="{1FA302CB-D0D6-4CF9-8FF7-D622A3DFB336}">
      <dsp:nvSpPr>
        <dsp:cNvPr id="0" name=""/>
        <dsp:cNvSpPr/>
      </dsp:nvSpPr>
      <dsp:spPr>
        <a:xfrm>
          <a:off x="141498" y="1466072"/>
          <a:ext cx="2094185" cy="1256511"/>
        </a:xfrm>
        <a:prstGeom prst="rect">
          <a:avLst/>
        </a:prstGeom>
        <a:solidFill>
          <a:schemeClr val="accent5">
            <a:hueOff val="-1778564"/>
            <a:satOff val="-4584"/>
            <a:lumOff val="-30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Slug</a:t>
          </a:r>
          <a:endParaRPr lang="en-US" sz="1900" kern="1200" dirty="0"/>
        </a:p>
      </dsp:txBody>
      <dsp:txXfrm>
        <a:off x="141498" y="1466072"/>
        <a:ext cx="2094185" cy="1256511"/>
      </dsp:txXfrm>
    </dsp:sp>
    <dsp:sp modelId="{58024DD5-0948-4FED-A3D1-4D5A437E3B45}">
      <dsp:nvSpPr>
        <dsp:cNvPr id="0" name=""/>
        <dsp:cNvSpPr/>
      </dsp:nvSpPr>
      <dsp:spPr>
        <a:xfrm>
          <a:off x="2445102" y="1466072"/>
          <a:ext cx="2094185" cy="1256511"/>
        </a:xfrm>
        <a:prstGeom prst="rect">
          <a:avLst/>
        </a:prstGeom>
        <a:solidFill>
          <a:schemeClr val="accent5">
            <a:hueOff val="-2134277"/>
            <a:satOff val="-5501"/>
            <a:lumOff val="-3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Dyno</a:t>
          </a:r>
          <a:endParaRPr lang="en-US" sz="1900" kern="1200" dirty="0"/>
        </a:p>
      </dsp:txBody>
      <dsp:txXfrm>
        <a:off x="2445102" y="1466072"/>
        <a:ext cx="2094185" cy="1256511"/>
      </dsp:txXfrm>
    </dsp:sp>
    <dsp:sp modelId="{0BF6B129-8510-402F-A0E6-811C6A305BB5}">
      <dsp:nvSpPr>
        <dsp:cNvPr id="0" name=""/>
        <dsp:cNvSpPr/>
      </dsp:nvSpPr>
      <dsp:spPr>
        <a:xfrm>
          <a:off x="4748705" y="1466072"/>
          <a:ext cx="2094185" cy="1256511"/>
        </a:xfrm>
        <a:prstGeom prst="rect">
          <a:avLst/>
        </a:prstGeom>
        <a:solidFill>
          <a:schemeClr val="accent5">
            <a:hueOff val="-2489989"/>
            <a:satOff val="-6418"/>
            <a:lumOff val="-43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Release</a:t>
          </a:r>
          <a:endParaRPr lang="en-US" sz="1900" kern="1200" dirty="0"/>
        </a:p>
      </dsp:txBody>
      <dsp:txXfrm>
        <a:off x="4748705" y="1466072"/>
        <a:ext cx="2094185" cy="1256511"/>
      </dsp:txXfrm>
    </dsp:sp>
    <dsp:sp modelId="{D52A34D9-E5F0-43AA-9166-0E708262DD3C}">
      <dsp:nvSpPr>
        <dsp:cNvPr id="0" name=""/>
        <dsp:cNvSpPr/>
      </dsp:nvSpPr>
      <dsp:spPr>
        <a:xfrm>
          <a:off x="7052309" y="1466072"/>
          <a:ext cx="2094185" cy="1256511"/>
        </a:xfrm>
        <a:prstGeom prst="rect">
          <a:avLst/>
        </a:prstGeom>
        <a:solidFill>
          <a:schemeClr val="accent5">
            <a:hueOff val="-2845702"/>
            <a:satOff val="-7334"/>
            <a:lumOff val="-49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Ci-CD</a:t>
          </a:r>
          <a:endParaRPr lang="en-US" sz="1900" kern="1200" dirty="0"/>
        </a:p>
      </dsp:txBody>
      <dsp:txXfrm>
        <a:off x="7052309" y="1466072"/>
        <a:ext cx="2094185" cy="1256511"/>
      </dsp:txXfrm>
    </dsp:sp>
    <dsp:sp modelId="{ACC57C00-ECE1-4ECE-8461-8CB47CB6AE83}">
      <dsp:nvSpPr>
        <dsp:cNvPr id="0" name=""/>
        <dsp:cNvSpPr/>
      </dsp:nvSpPr>
      <dsp:spPr>
        <a:xfrm>
          <a:off x="9355913" y="1466072"/>
          <a:ext cx="2094185" cy="1256511"/>
        </a:xfrm>
        <a:prstGeom prst="rect">
          <a:avLst/>
        </a:prstGeom>
        <a:solidFill>
          <a:schemeClr val="accent5">
            <a:hueOff val="-3201415"/>
            <a:satOff val="-8251"/>
            <a:lumOff val="-55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Redis</a:t>
          </a:r>
          <a:endParaRPr lang="en-US" sz="1900" kern="1200" dirty="0"/>
        </a:p>
      </dsp:txBody>
      <dsp:txXfrm>
        <a:off x="9355913" y="1466072"/>
        <a:ext cx="2094185" cy="1256511"/>
      </dsp:txXfrm>
    </dsp:sp>
    <dsp:sp modelId="{F9FB0748-DCA6-4058-A0D0-8C5D318A27DB}">
      <dsp:nvSpPr>
        <dsp:cNvPr id="0" name=""/>
        <dsp:cNvSpPr/>
      </dsp:nvSpPr>
      <dsp:spPr>
        <a:xfrm>
          <a:off x="141498" y="2932002"/>
          <a:ext cx="2094185" cy="1256511"/>
        </a:xfrm>
        <a:prstGeom prst="rect">
          <a:avLst/>
        </a:prstGeom>
        <a:solidFill>
          <a:schemeClr val="accent5">
            <a:hueOff val="-3557128"/>
            <a:satOff val="-9168"/>
            <a:lumOff val="-61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Security</a:t>
          </a:r>
          <a:endParaRPr lang="en-US" sz="1900" kern="1200" dirty="0"/>
        </a:p>
      </dsp:txBody>
      <dsp:txXfrm>
        <a:off x="141498" y="2932002"/>
        <a:ext cx="2094185" cy="1256511"/>
      </dsp:txXfrm>
    </dsp:sp>
    <dsp:sp modelId="{D3032944-754F-4D7A-8429-FCFAA6E5CD67}">
      <dsp:nvSpPr>
        <dsp:cNvPr id="0" name=""/>
        <dsp:cNvSpPr/>
      </dsp:nvSpPr>
      <dsp:spPr>
        <a:xfrm>
          <a:off x="2445102" y="2932002"/>
          <a:ext cx="2094185" cy="1256511"/>
        </a:xfrm>
        <a:prstGeom prst="rect">
          <a:avLst/>
        </a:prstGeom>
        <a:solidFill>
          <a:schemeClr val="accent5">
            <a:hueOff val="-3912841"/>
            <a:satOff val="-10085"/>
            <a:lumOff val="-6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Salesforce Integration</a:t>
          </a:r>
          <a:endParaRPr lang="en-US" sz="1900" kern="1200" dirty="0"/>
        </a:p>
      </dsp:txBody>
      <dsp:txXfrm>
        <a:off x="2445102" y="2932002"/>
        <a:ext cx="2094185" cy="1256511"/>
      </dsp:txXfrm>
    </dsp:sp>
    <dsp:sp modelId="{9E54BDD4-84EB-4758-A8BB-10F9E429A585}">
      <dsp:nvSpPr>
        <dsp:cNvPr id="0" name=""/>
        <dsp:cNvSpPr/>
      </dsp:nvSpPr>
      <dsp:spPr>
        <a:xfrm>
          <a:off x="4748705" y="2932002"/>
          <a:ext cx="2094185" cy="1256511"/>
        </a:xfrm>
        <a:prstGeom prst="rect">
          <a:avLst/>
        </a:prstGeom>
        <a:solidFill>
          <a:schemeClr val="accent5">
            <a:hueOff val="-4268553"/>
            <a:satOff val="-11001"/>
            <a:lumOff val="-7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Kafka Integration</a:t>
          </a:r>
          <a:endParaRPr lang="en-US" sz="1900" kern="1200" dirty="0"/>
        </a:p>
      </dsp:txBody>
      <dsp:txXfrm>
        <a:off x="4748705" y="2932002"/>
        <a:ext cx="2094185" cy="1256511"/>
      </dsp:txXfrm>
    </dsp:sp>
    <dsp:sp modelId="{5D043CBB-86D2-43FD-987B-C7E328066206}">
      <dsp:nvSpPr>
        <dsp:cNvPr id="0" name=""/>
        <dsp:cNvSpPr/>
      </dsp:nvSpPr>
      <dsp:spPr>
        <a:xfrm>
          <a:off x="7052309" y="2932002"/>
          <a:ext cx="2094185" cy="1256511"/>
        </a:xfrm>
        <a:prstGeom prst="rect">
          <a:avLst/>
        </a:prstGeom>
        <a:solidFill>
          <a:schemeClr val="accent5">
            <a:hueOff val="-4624266"/>
            <a:satOff val="-11918"/>
            <a:lumOff val="-8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Troubleshooting and support</a:t>
          </a:r>
          <a:endParaRPr lang="en-US" sz="1900" kern="1200" dirty="0"/>
        </a:p>
      </dsp:txBody>
      <dsp:txXfrm>
        <a:off x="7052309" y="2932002"/>
        <a:ext cx="2094185" cy="1256511"/>
      </dsp:txXfrm>
    </dsp:sp>
    <dsp:sp modelId="{2664E87F-8570-4752-93B1-383E91B427C3}">
      <dsp:nvSpPr>
        <dsp:cNvPr id="0" name=""/>
        <dsp:cNvSpPr/>
      </dsp:nvSpPr>
      <dsp:spPr>
        <a:xfrm>
          <a:off x="9355913" y="2932002"/>
          <a:ext cx="2094185" cy="1256511"/>
        </a:xfrm>
        <a:prstGeom prst="rect">
          <a:avLst/>
        </a:prstGeom>
        <a:solidFill>
          <a:schemeClr val="accent5">
            <a:hueOff val="-4979979"/>
            <a:satOff val="-12835"/>
            <a:lumOff val="-8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monitoring and metric</a:t>
          </a:r>
          <a:endParaRPr lang="en-US" sz="1900" kern="1200" dirty="0"/>
        </a:p>
      </dsp:txBody>
      <dsp:txXfrm>
        <a:off x="9355913" y="2932002"/>
        <a:ext cx="2094185" cy="1256511"/>
      </dsp:txXfrm>
    </dsp:sp>
    <dsp:sp modelId="{618FE813-902D-4360-B152-8D44B4B67708}">
      <dsp:nvSpPr>
        <dsp:cNvPr id="0" name=""/>
        <dsp:cNvSpPr/>
      </dsp:nvSpPr>
      <dsp:spPr>
        <a:xfrm>
          <a:off x="141498" y="4397931"/>
          <a:ext cx="2094185" cy="1256511"/>
        </a:xfrm>
        <a:prstGeom prst="rect">
          <a:avLst/>
        </a:prstGeom>
        <a:solidFill>
          <a:schemeClr val="accent5">
            <a:hueOff val="-5335692"/>
            <a:satOff val="-13752"/>
            <a:lumOff val="-9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Logging</a:t>
          </a:r>
          <a:endParaRPr lang="en-US" sz="1900" kern="1200" dirty="0"/>
        </a:p>
      </dsp:txBody>
      <dsp:txXfrm>
        <a:off x="141498" y="4397931"/>
        <a:ext cx="2094185" cy="1256511"/>
      </dsp:txXfrm>
    </dsp:sp>
    <dsp:sp modelId="{2D3C7762-CC08-4CEC-A190-8384AA5083D3}">
      <dsp:nvSpPr>
        <dsp:cNvPr id="0" name=""/>
        <dsp:cNvSpPr/>
      </dsp:nvSpPr>
      <dsp:spPr>
        <a:xfrm>
          <a:off x="2445102" y="4397931"/>
          <a:ext cx="2094185" cy="1256511"/>
        </a:xfrm>
        <a:prstGeom prst="rect">
          <a:avLst/>
        </a:prstGeom>
        <a:solidFill>
          <a:schemeClr val="accent5">
            <a:hueOff val="-5691405"/>
            <a:satOff val="-14669"/>
            <a:lumOff val="-99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Set up</a:t>
          </a:r>
          <a:endParaRPr lang="en-US" sz="1900" kern="1200" dirty="0"/>
        </a:p>
      </dsp:txBody>
      <dsp:txXfrm>
        <a:off x="2445102" y="4397931"/>
        <a:ext cx="2094185" cy="1256511"/>
      </dsp:txXfrm>
    </dsp:sp>
    <dsp:sp modelId="{DB996D60-99B2-40AD-A4B7-1E2B4D475767}">
      <dsp:nvSpPr>
        <dsp:cNvPr id="0" name=""/>
        <dsp:cNvSpPr/>
      </dsp:nvSpPr>
      <dsp:spPr>
        <a:xfrm>
          <a:off x="4748705" y="4397931"/>
          <a:ext cx="2094185" cy="1256511"/>
        </a:xfrm>
        <a:prstGeom prst="rect">
          <a:avLst/>
        </a:prstGeom>
        <a:solidFill>
          <a:schemeClr val="accent5">
            <a:hueOff val="-6047117"/>
            <a:satOff val="-15585"/>
            <a:lumOff val="-105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a:t>
          </a:r>
          <a:r>
            <a:rPr lang="en-US" sz="1900" kern="1200" dirty="0" err="1">
              <a:hlinkClick xmlns:r="http://schemas.openxmlformats.org/officeDocument/2006/relationships" r:id="" action="ppaction://hlinksldjump"/>
            </a:rPr>
            <a:t>app.json</a:t>
          </a:r>
          <a:endParaRPr lang="en-US" sz="1900" kern="1200" dirty="0"/>
        </a:p>
      </dsp:txBody>
      <dsp:txXfrm>
        <a:off x="4748705" y="4397931"/>
        <a:ext cx="2094185" cy="1256511"/>
      </dsp:txXfrm>
    </dsp:sp>
    <dsp:sp modelId="{B9A1C1C9-F02D-45CE-9F6F-7B068EB054D4}">
      <dsp:nvSpPr>
        <dsp:cNvPr id="0" name=""/>
        <dsp:cNvSpPr/>
      </dsp:nvSpPr>
      <dsp:spPr>
        <a:xfrm>
          <a:off x="7052309" y="4397931"/>
          <a:ext cx="2094185" cy="1256511"/>
        </a:xfrm>
        <a:prstGeom prst="rect">
          <a:avLst/>
        </a:prstGeom>
        <a:solidFill>
          <a:schemeClr val="accent5">
            <a:hueOff val="-6402830"/>
            <a:satOff val="-16502"/>
            <a:lumOff val="-111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App Performance</a:t>
          </a:r>
          <a:endParaRPr lang="en-US" sz="1900" kern="1200" dirty="0"/>
        </a:p>
      </dsp:txBody>
      <dsp:txXfrm>
        <a:off x="7052309" y="4397931"/>
        <a:ext cx="2094185" cy="1256511"/>
      </dsp:txXfrm>
    </dsp:sp>
    <dsp:sp modelId="{5F408701-252A-4FAE-868D-24E931FAAB87}">
      <dsp:nvSpPr>
        <dsp:cNvPr id="0" name=""/>
        <dsp:cNvSpPr/>
      </dsp:nvSpPr>
      <dsp:spPr>
        <a:xfrm>
          <a:off x="9355913" y="4397931"/>
          <a:ext cx="2094185" cy="125651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Heroku Java</a:t>
          </a:r>
          <a:endParaRPr lang="en-US" sz="1900" kern="1200" dirty="0"/>
        </a:p>
      </dsp:txBody>
      <dsp:txXfrm>
        <a:off x="9355913" y="4397931"/>
        <a:ext cx="2094185" cy="12565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DC74B-248A-4BF3-BC3A-99ACB1C39564}">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E6A24-EAC0-49B8-BC44-ECE3CE67FE1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88CB1-F8E9-4BF6-9F92-E69F749EF53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Buildpacks are responsible for transforming deployed code into a slug, which can then be executed on a dyno. </a:t>
          </a:r>
        </a:p>
      </dsp:txBody>
      <dsp:txXfrm>
        <a:off x="1435590" y="531"/>
        <a:ext cx="9080009" cy="1242935"/>
      </dsp:txXfrm>
    </dsp:sp>
    <dsp:sp modelId="{3DC17786-AE43-4333-90E5-4D41C14941AA}">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11B7B-77A1-4943-BA77-B167D9E4BD6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ECD4D-3AAF-44BC-896C-8C826137F26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Buildpacks are composed of a set of scripts, and depending on the programming language, the scripts will retrieve dependencies, output generated assets or compiled code, and more. </a:t>
          </a:r>
        </a:p>
      </dsp:txBody>
      <dsp:txXfrm>
        <a:off x="1435590" y="1554201"/>
        <a:ext cx="9080009" cy="1242935"/>
      </dsp:txXfrm>
    </dsp:sp>
    <dsp:sp modelId="{9DADAD0A-0E12-4540-8F50-6F804D827BCB}">
      <dsp:nvSpPr>
        <dsp:cNvPr id="0" name=""/>
        <dsp:cNvSpPr/>
      </dsp:nvSpPr>
      <dsp:spPr>
        <a:xfrm>
          <a:off x="0" y="3107870"/>
          <a:ext cx="10515600" cy="1242935"/>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17C0CC6B-987D-4399-850E-4E8AC99D507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4658E2-AA7E-40C1-8831-EC130A4D2D6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This output is assembled into a slug by the slug compiler.</a:t>
          </a:r>
        </a:p>
      </dsp:txBody>
      <dsp:txXfrm>
        <a:off x="1435590" y="3107870"/>
        <a:ext cx="9080009" cy="1242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134DF-B86E-44DC-B252-8ADA315674AC}">
      <dsp:nvSpPr>
        <dsp:cNvPr id="0" name=""/>
        <dsp:cNvSpPr/>
      </dsp:nvSpPr>
      <dsp:spPr>
        <a:xfrm>
          <a:off x="0" y="568554"/>
          <a:ext cx="7531055" cy="1316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4494" tIns="791464" rIns="584494" bIns="170688" numCol="1" spcCol="1270" anchor="t" anchorCtr="0">
          <a:noAutofit/>
        </a:bodyPr>
        <a:lstStyle/>
        <a:p>
          <a:pPr marL="228600" lvl="1" indent="-228600" algn="l" defTabSz="1066800">
            <a:lnSpc>
              <a:spcPct val="90000"/>
            </a:lnSpc>
            <a:spcBef>
              <a:spcPct val="0"/>
            </a:spcBef>
            <a:spcAft>
              <a:spcPct val="15000"/>
            </a:spcAft>
            <a:buNone/>
          </a:pPr>
          <a:r>
            <a:rPr lang="en-US" sz="2400" kern="1200" dirty="0"/>
            <a:t>$ </a:t>
          </a:r>
          <a:r>
            <a:rPr lang="en-US" sz="2400" kern="1200" dirty="0" err="1"/>
            <a:t>heroku</a:t>
          </a:r>
          <a:r>
            <a:rPr lang="en-US" sz="2400" kern="1200" dirty="0"/>
            <a:t> </a:t>
          </a:r>
          <a:r>
            <a:rPr lang="en-US" sz="2400" kern="1200" dirty="0" err="1"/>
            <a:t>buildpacks:remove</a:t>
          </a:r>
          <a:r>
            <a:rPr lang="en-US" sz="2400" kern="1200" dirty="0"/>
            <a:t> </a:t>
          </a:r>
          <a:r>
            <a:rPr lang="en-US" sz="2400" kern="1200" dirty="0" err="1"/>
            <a:t>heroku</a:t>
          </a:r>
          <a:r>
            <a:rPr lang="en-US" sz="2400" kern="1200" dirty="0"/>
            <a:t>/java</a:t>
          </a:r>
        </a:p>
      </dsp:txBody>
      <dsp:txXfrm>
        <a:off x="0" y="568554"/>
        <a:ext cx="7531055" cy="1316700"/>
      </dsp:txXfrm>
    </dsp:sp>
    <dsp:sp modelId="{D9B933D6-341F-4130-961E-719E9DB97750}">
      <dsp:nvSpPr>
        <dsp:cNvPr id="0" name=""/>
        <dsp:cNvSpPr/>
      </dsp:nvSpPr>
      <dsp:spPr>
        <a:xfrm>
          <a:off x="376552" y="7674"/>
          <a:ext cx="5271738"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59" tIns="0" rIns="199259" bIns="0" numCol="1" spcCol="1270" anchor="ctr" anchorCtr="0">
          <a:noAutofit/>
        </a:bodyPr>
        <a:lstStyle/>
        <a:p>
          <a:pPr marL="0" lvl="0" indent="0" algn="l" defTabSz="1066800">
            <a:lnSpc>
              <a:spcPct val="90000"/>
            </a:lnSpc>
            <a:spcBef>
              <a:spcPct val="0"/>
            </a:spcBef>
            <a:spcAft>
              <a:spcPct val="35000"/>
            </a:spcAft>
            <a:buNone/>
          </a:pPr>
          <a:r>
            <a:rPr lang="en-US" sz="2400" kern="1200" dirty="0"/>
            <a:t>Removing Buildpacks:</a:t>
          </a:r>
        </a:p>
      </dsp:txBody>
      <dsp:txXfrm>
        <a:off x="431312" y="62434"/>
        <a:ext cx="5162218" cy="1012240"/>
      </dsp:txXfrm>
    </dsp:sp>
    <dsp:sp modelId="{DCFD2735-D217-428C-821A-1C2FE7F769C5}">
      <dsp:nvSpPr>
        <dsp:cNvPr id="0" name=""/>
        <dsp:cNvSpPr/>
      </dsp:nvSpPr>
      <dsp:spPr>
        <a:xfrm>
          <a:off x="0" y="2651335"/>
          <a:ext cx="7531055" cy="3650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4494" tIns="791464" rIns="584494" bIns="170688" numCol="1" spcCol="1270" anchor="t" anchorCtr="0">
          <a:noAutofit/>
        </a:bodyPr>
        <a:lstStyle/>
        <a:p>
          <a:pPr marL="228600" lvl="1" indent="-228600" algn="l" defTabSz="1066800">
            <a:lnSpc>
              <a:spcPct val="90000"/>
            </a:lnSpc>
            <a:spcBef>
              <a:spcPct val="0"/>
            </a:spcBef>
            <a:spcAft>
              <a:spcPct val="15000"/>
            </a:spcAft>
            <a:buNone/>
          </a:pPr>
          <a:r>
            <a:rPr lang="en-US" sz="2400" i="1" kern="1200" dirty="0"/>
            <a:t>{</a:t>
          </a:r>
          <a:endParaRPr lang="en-US" sz="2400" kern="1200" dirty="0"/>
        </a:p>
        <a:p>
          <a:pPr marL="228600" lvl="1" indent="-228600" algn="l" defTabSz="1066800">
            <a:lnSpc>
              <a:spcPct val="90000"/>
            </a:lnSpc>
            <a:spcBef>
              <a:spcPct val="0"/>
            </a:spcBef>
            <a:spcAft>
              <a:spcPct val="15000"/>
            </a:spcAft>
            <a:buNone/>
          </a:pPr>
          <a:r>
            <a:rPr lang="en-US" sz="2400" i="1" kern="1200" dirty="0"/>
            <a:t>"buildpacks": [</a:t>
          </a:r>
          <a:endParaRPr lang="en-US" sz="2400" kern="1200" dirty="0"/>
        </a:p>
        <a:p>
          <a:pPr marL="228600" lvl="1" indent="-228600" algn="l" defTabSz="1066800">
            <a:lnSpc>
              <a:spcPct val="90000"/>
            </a:lnSpc>
            <a:spcBef>
              <a:spcPct val="0"/>
            </a:spcBef>
            <a:spcAft>
              <a:spcPct val="15000"/>
            </a:spcAft>
            <a:buNone/>
          </a:pPr>
          <a:r>
            <a:rPr lang="en-US" sz="2400" i="1" kern="1200"/>
            <a:t>{</a:t>
          </a:r>
          <a:endParaRPr lang="en-US" sz="2400" kern="1200"/>
        </a:p>
        <a:p>
          <a:pPr marL="228600" lvl="1" indent="-228600" algn="l" defTabSz="1066800">
            <a:lnSpc>
              <a:spcPct val="90000"/>
            </a:lnSpc>
            <a:spcBef>
              <a:spcPct val="0"/>
            </a:spcBef>
            <a:spcAft>
              <a:spcPct val="15000"/>
            </a:spcAft>
            <a:buNone/>
          </a:pPr>
          <a:r>
            <a:rPr lang="en-US" sz="2400" i="1" kern="1200" dirty="0"/>
            <a:t>"</a:t>
          </a:r>
          <a:r>
            <a:rPr lang="en-US" sz="2400" i="1" kern="1200" dirty="0" err="1"/>
            <a:t>url</a:t>
          </a:r>
          <a:r>
            <a:rPr lang="en-US" sz="2400" i="1" kern="1200" dirty="0"/>
            <a:t>": "</a:t>
          </a:r>
          <a:r>
            <a:rPr lang="en-US" sz="2400" i="1" kern="1200" dirty="0" err="1"/>
            <a:t>heroku</a:t>
          </a:r>
          <a:r>
            <a:rPr lang="en-US" sz="2400" i="1" kern="1200" dirty="0"/>
            <a:t>/ruby"</a:t>
          </a:r>
          <a:endParaRPr lang="en-US" sz="2400" kern="1200" dirty="0"/>
        </a:p>
        <a:p>
          <a:pPr marL="228600" lvl="1" indent="-228600" algn="l" defTabSz="1066800">
            <a:lnSpc>
              <a:spcPct val="90000"/>
            </a:lnSpc>
            <a:spcBef>
              <a:spcPct val="0"/>
            </a:spcBef>
            <a:spcAft>
              <a:spcPct val="15000"/>
            </a:spcAft>
            <a:buNone/>
          </a:pPr>
          <a:r>
            <a:rPr lang="en-US" sz="2400" i="1" kern="1200"/>
            <a:t>}</a:t>
          </a:r>
          <a:endParaRPr lang="en-US" sz="2400" kern="1200"/>
        </a:p>
        <a:p>
          <a:pPr marL="228600" lvl="1" indent="-228600" algn="l" defTabSz="1066800">
            <a:lnSpc>
              <a:spcPct val="90000"/>
            </a:lnSpc>
            <a:spcBef>
              <a:spcPct val="0"/>
            </a:spcBef>
            <a:spcAft>
              <a:spcPct val="15000"/>
            </a:spcAft>
            <a:buNone/>
          </a:pPr>
          <a:r>
            <a:rPr lang="en-US" sz="2400" i="1" kern="1200" dirty="0"/>
            <a:t>]</a:t>
          </a:r>
          <a:endParaRPr lang="en-US" sz="2400" kern="1200" dirty="0"/>
        </a:p>
        <a:p>
          <a:pPr marL="228600" lvl="1" indent="-228600" algn="l" defTabSz="1066800">
            <a:lnSpc>
              <a:spcPct val="90000"/>
            </a:lnSpc>
            <a:spcBef>
              <a:spcPct val="0"/>
            </a:spcBef>
            <a:spcAft>
              <a:spcPct val="15000"/>
            </a:spcAft>
            <a:buNone/>
          </a:pPr>
          <a:r>
            <a:rPr lang="en-US" sz="2400" i="1" kern="1200" dirty="0"/>
            <a:t>}</a:t>
          </a:r>
          <a:endParaRPr lang="en-US" sz="2400" kern="1200" dirty="0"/>
        </a:p>
      </dsp:txBody>
      <dsp:txXfrm>
        <a:off x="0" y="2651335"/>
        <a:ext cx="7531055" cy="3650850"/>
      </dsp:txXfrm>
    </dsp:sp>
    <dsp:sp modelId="{410DE734-DA9D-46F3-9801-7C6DCAB592DC}">
      <dsp:nvSpPr>
        <dsp:cNvPr id="0" name=""/>
        <dsp:cNvSpPr/>
      </dsp:nvSpPr>
      <dsp:spPr>
        <a:xfrm>
          <a:off x="376552" y="2090455"/>
          <a:ext cx="5271738"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59" tIns="0" rIns="199259" bIns="0" numCol="1" spcCol="1270" anchor="ctr" anchorCtr="0">
          <a:noAutofit/>
        </a:bodyPr>
        <a:lstStyle/>
        <a:p>
          <a:pPr marL="0" lvl="0" indent="0" algn="l" defTabSz="1066800">
            <a:lnSpc>
              <a:spcPct val="90000"/>
            </a:lnSpc>
            <a:spcBef>
              <a:spcPct val="0"/>
            </a:spcBef>
            <a:spcAft>
              <a:spcPct val="35000"/>
            </a:spcAft>
            <a:buNone/>
          </a:pPr>
          <a:r>
            <a:rPr lang="en-US" sz="2400" kern="1200"/>
            <a:t>BuildPack Info can be set into App.json</a:t>
          </a:r>
        </a:p>
      </dsp:txBody>
      <dsp:txXfrm>
        <a:off x="431312" y="2145215"/>
        <a:ext cx="5162218" cy="10122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E5BE0-82B3-43D1-8C38-A29BE3663B3A}">
      <dsp:nvSpPr>
        <dsp:cNvPr id="0" name=""/>
        <dsp:cNvSpPr/>
      </dsp:nvSpPr>
      <dsp:spPr>
        <a:xfrm>
          <a:off x="0" y="641"/>
          <a:ext cx="11407486" cy="1500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7D0D4-F847-49EF-A2D0-69240E7127C6}">
      <dsp:nvSpPr>
        <dsp:cNvPr id="0" name=""/>
        <dsp:cNvSpPr/>
      </dsp:nvSpPr>
      <dsp:spPr>
        <a:xfrm>
          <a:off x="453853" y="338218"/>
          <a:ext cx="825188" cy="825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4170C-5F87-4BCA-BF85-59E0D6CC8158}">
      <dsp:nvSpPr>
        <dsp:cNvPr id="0" name=""/>
        <dsp:cNvSpPr/>
      </dsp:nvSpPr>
      <dsp:spPr>
        <a:xfrm>
          <a:off x="1732896" y="641"/>
          <a:ext cx="9674589" cy="150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86" tIns="158786" rIns="158786" bIns="158786" numCol="1" spcCol="1270" anchor="ctr" anchorCtr="0">
          <a:noAutofit/>
        </a:bodyPr>
        <a:lstStyle/>
        <a:p>
          <a:pPr marL="0" lvl="0" indent="0" algn="l" defTabSz="1244600">
            <a:lnSpc>
              <a:spcPct val="90000"/>
            </a:lnSpc>
            <a:spcBef>
              <a:spcPct val="0"/>
            </a:spcBef>
            <a:spcAft>
              <a:spcPct val="35000"/>
            </a:spcAft>
            <a:buNone/>
          </a:pPr>
          <a:r>
            <a:rPr lang="en-US" sz="2800" kern="1200"/>
            <a:t>Slugs are compressed and pre-packaged copies of your application optimized for distribution to the dyno manager. </a:t>
          </a:r>
        </a:p>
      </dsp:txBody>
      <dsp:txXfrm>
        <a:off x="1732896" y="641"/>
        <a:ext cx="9674589" cy="1500343"/>
      </dsp:txXfrm>
    </dsp:sp>
    <dsp:sp modelId="{16244381-6C80-44EF-B54C-D0882C76D09D}">
      <dsp:nvSpPr>
        <dsp:cNvPr id="0" name=""/>
        <dsp:cNvSpPr/>
      </dsp:nvSpPr>
      <dsp:spPr>
        <a:xfrm>
          <a:off x="0" y="1876069"/>
          <a:ext cx="11407486" cy="1500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89221-DB1F-4884-8123-D10062F804B8}">
      <dsp:nvSpPr>
        <dsp:cNvPr id="0" name=""/>
        <dsp:cNvSpPr/>
      </dsp:nvSpPr>
      <dsp:spPr>
        <a:xfrm>
          <a:off x="453853" y="2213647"/>
          <a:ext cx="825188" cy="825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ED7099-53D0-4F83-BA55-93B8105EE2ED}">
      <dsp:nvSpPr>
        <dsp:cNvPr id="0" name=""/>
        <dsp:cNvSpPr/>
      </dsp:nvSpPr>
      <dsp:spPr>
        <a:xfrm>
          <a:off x="1732896" y="1876069"/>
          <a:ext cx="9674589" cy="150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86" tIns="158786" rIns="158786" bIns="158786" numCol="1" spcCol="1270" anchor="ctr" anchorCtr="0">
          <a:noAutofit/>
        </a:bodyPr>
        <a:lstStyle/>
        <a:p>
          <a:pPr marL="0" lvl="0" indent="0" algn="l" defTabSz="1244600">
            <a:lnSpc>
              <a:spcPct val="90000"/>
            </a:lnSpc>
            <a:spcBef>
              <a:spcPct val="0"/>
            </a:spcBef>
            <a:spcAft>
              <a:spcPct val="35000"/>
            </a:spcAft>
            <a:buNone/>
          </a:pPr>
          <a:r>
            <a:rPr lang="en-US" sz="2800" kern="1200" dirty="0"/>
            <a:t>When we git push to Heroku, code is received by the slug compiler which transforms your repository into a slug. </a:t>
          </a:r>
        </a:p>
      </dsp:txBody>
      <dsp:txXfrm>
        <a:off x="1732896" y="1876069"/>
        <a:ext cx="9674589" cy="1500343"/>
      </dsp:txXfrm>
    </dsp:sp>
    <dsp:sp modelId="{4E365A82-B5DF-44AB-A19D-6D08E5EE56CE}">
      <dsp:nvSpPr>
        <dsp:cNvPr id="0" name=""/>
        <dsp:cNvSpPr/>
      </dsp:nvSpPr>
      <dsp:spPr>
        <a:xfrm>
          <a:off x="0" y="3751498"/>
          <a:ext cx="11407486" cy="1500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C684C-4574-4404-BDB8-64A4A671DE8E}">
      <dsp:nvSpPr>
        <dsp:cNvPr id="0" name=""/>
        <dsp:cNvSpPr/>
      </dsp:nvSpPr>
      <dsp:spPr>
        <a:xfrm>
          <a:off x="453853" y="4089075"/>
          <a:ext cx="825188" cy="825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8791D-7AF0-4D4C-898A-E47C60203D3C}">
      <dsp:nvSpPr>
        <dsp:cNvPr id="0" name=""/>
        <dsp:cNvSpPr/>
      </dsp:nvSpPr>
      <dsp:spPr>
        <a:xfrm>
          <a:off x="1732896" y="3751498"/>
          <a:ext cx="9674589" cy="150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86" tIns="158786" rIns="158786" bIns="158786" numCol="1" spcCol="1270" anchor="ctr" anchorCtr="0">
          <a:noAutofit/>
        </a:bodyPr>
        <a:lstStyle/>
        <a:p>
          <a:pPr marL="0" lvl="0" indent="0" algn="l" defTabSz="1244600">
            <a:lnSpc>
              <a:spcPct val="90000"/>
            </a:lnSpc>
            <a:spcBef>
              <a:spcPct val="0"/>
            </a:spcBef>
            <a:spcAft>
              <a:spcPct val="35000"/>
            </a:spcAft>
            <a:buNone/>
          </a:pPr>
          <a:r>
            <a:rPr lang="en-US" sz="2800" kern="1200"/>
            <a:t>Scaling an application then downloads and expands the slug to a dyno for execution.</a:t>
          </a:r>
        </a:p>
      </dsp:txBody>
      <dsp:txXfrm>
        <a:off x="1732896" y="3751498"/>
        <a:ext cx="9674589" cy="15003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5615A-A364-4973-A9C8-2BB93519491A}">
      <dsp:nvSpPr>
        <dsp:cNvPr id="0" name=""/>
        <dsp:cNvSpPr/>
      </dsp:nvSpPr>
      <dsp:spPr>
        <a:xfrm>
          <a:off x="3437652" y="1390847"/>
          <a:ext cx="758378" cy="91440"/>
        </a:xfrm>
        <a:custGeom>
          <a:avLst/>
          <a:gdLst/>
          <a:ahLst/>
          <a:cxnLst/>
          <a:rect l="0" t="0" r="0" b="0"/>
          <a:pathLst>
            <a:path>
              <a:moveTo>
                <a:pt x="0" y="45720"/>
              </a:moveTo>
              <a:lnTo>
                <a:pt x="75837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797116" y="1432622"/>
        <a:ext cx="39448" cy="7889"/>
      </dsp:txXfrm>
    </dsp:sp>
    <dsp:sp modelId="{7C45CE59-0762-4FDB-93D8-D0270773184E}">
      <dsp:nvSpPr>
        <dsp:cNvPr id="0" name=""/>
        <dsp:cNvSpPr/>
      </dsp:nvSpPr>
      <dsp:spPr>
        <a:xfrm>
          <a:off x="9112" y="407465"/>
          <a:ext cx="3430339" cy="20582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89" tIns="176440" rIns="168089" bIns="176440" numCol="1" spcCol="1270" anchor="t" anchorCtr="0">
          <a:noAutofit/>
        </a:bodyPr>
        <a:lstStyle/>
        <a:p>
          <a:pPr marL="0" lvl="0" indent="0" algn="l" defTabSz="1066800">
            <a:lnSpc>
              <a:spcPct val="90000"/>
            </a:lnSpc>
            <a:spcBef>
              <a:spcPct val="0"/>
            </a:spcBef>
            <a:spcAft>
              <a:spcPct val="35000"/>
            </a:spcAft>
            <a:buNone/>
          </a:pPr>
          <a:r>
            <a:rPr lang="en-US" sz="2400" b="1" kern="1200" dirty="0"/>
            <a:t>Compilation</a:t>
          </a:r>
        </a:p>
        <a:p>
          <a:pPr marL="228600" lvl="1" indent="-228600" algn="l" defTabSz="889000">
            <a:lnSpc>
              <a:spcPct val="90000"/>
            </a:lnSpc>
            <a:spcBef>
              <a:spcPct val="0"/>
            </a:spcBef>
            <a:spcAft>
              <a:spcPct val="15000"/>
            </a:spcAft>
            <a:buChar char="•"/>
          </a:pPr>
          <a:r>
            <a:rPr lang="en-US" sz="2000" kern="1200"/>
            <a:t>The slug compiler is invoked by a git pre-receive hook, which follows these steps:</a:t>
          </a:r>
        </a:p>
      </dsp:txBody>
      <dsp:txXfrm>
        <a:off x="9112" y="407465"/>
        <a:ext cx="3430339" cy="2058203"/>
      </dsp:txXfrm>
    </dsp:sp>
    <dsp:sp modelId="{CDCF72C1-8A15-466D-83D8-7C9A97907DD9}">
      <dsp:nvSpPr>
        <dsp:cNvPr id="0" name=""/>
        <dsp:cNvSpPr/>
      </dsp:nvSpPr>
      <dsp:spPr>
        <a:xfrm>
          <a:off x="7656969" y="1390847"/>
          <a:ext cx="758378" cy="91440"/>
        </a:xfrm>
        <a:custGeom>
          <a:avLst/>
          <a:gdLst/>
          <a:ahLst/>
          <a:cxnLst/>
          <a:rect l="0" t="0" r="0" b="0"/>
          <a:pathLst>
            <a:path>
              <a:moveTo>
                <a:pt x="0" y="45720"/>
              </a:moveTo>
              <a:lnTo>
                <a:pt x="758378" y="45720"/>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16434" y="1432622"/>
        <a:ext cx="39448" cy="7889"/>
      </dsp:txXfrm>
    </dsp:sp>
    <dsp:sp modelId="{17CC39C6-2E9D-4109-975B-FCD95E515476}">
      <dsp:nvSpPr>
        <dsp:cNvPr id="0" name=""/>
        <dsp:cNvSpPr/>
      </dsp:nvSpPr>
      <dsp:spPr>
        <a:xfrm>
          <a:off x="4228430" y="407465"/>
          <a:ext cx="3430339" cy="2058203"/>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89" tIns="176440" rIns="168089" bIns="176440" numCol="1" spcCol="1270" anchor="ctr" anchorCtr="0">
          <a:noAutofit/>
        </a:bodyPr>
        <a:lstStyle/>
        <a:p>
          <a:pPr marL="0" lvl="0" indent="0" algn="ctr" defTabSz="889000">
            <a:lnSpc>
              <a:spcPct val="90000"/>
            </a:lnSpc>
            <a:spcBef>
              <a:spcPct val="0"/>
            </a:spcBef>
            <a:spcAft>
              <a:spcPct val="35000"/>
            </a:spcAft>
            <a:buNone/>
          </a:pPr>
          <a:r>
            <a:rPr lang="en-US" sz="2000" kern="1200"/>
            <a:t>Create a fresh checkout of HEAD from the master branch.</a:t>
          </a:r>
        </a:p>
      </dsp:txBody>
      <dsp:txXfrm>
        <a:off x="4228430" y="407465"/>
        <a:ext cx="3430339" cy="2058203"/>
      </dsp:txXfrm>
    </dsp:sp>
    <dsp:sp modelId="{2F2EFAAC-324C-4C59-85E0-03A85EE4538C}">
      <dsp:nvSpPr>
        <dsp:cNvPr id="0" name=""/>
        <dsp:cNvSpPr/>
      </dsp:nvSpPr>
      <dsp:spPr>
        <a:xfrm>
          <a:off x="1724282" y="2463868"/>
          <a:ext cx="8438635" cy="758378"/>
        </a:xfrm>
        <a:custGeom>
          <a:avLst/>
          <a:gdLst/>
          <a:ahLst/>
          <a:cxnLst/>
          <a:rect l="0" t="0" r="0" b="0"/>
          <a:pathLst>
            <a:path>
              <a:moveTo>
                <a:pt x="8438635" y="0"/>
              </a:moveTo>
              <a:lnTo>
                <a:pt x="8438635" y="396289"/>
              </a:lnTo>
              <a:lnTo>
                <a:pt x="0" y="396289"/>
              </a:lnTo>
              <a:lnTo>
                <a:pt x="0" y="758378"/>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731714" y="2839113"/>
        <a:ext cx="423771" cy="7889"/>
      </dsp:txXfrm>
    </dsp:sp>
    <dsp:sp modelId="{CA138AEF-E0A5-4084-A2EC-98AF5D2BB277}">
      <dsp:nvSpPr>
        <dsp:cNvPr id="0" name=""/>
        <dsp:cNvSpPr/>
      </dsp:nvSpPr>
      <dsp:spPr>
        <a:xfrm>
          <a:off x="8447747" y="407465"/>
          <a:ext cx="3430339" cy="205820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89" tIns="176440" rIns="168089" bIns="176440" numCol="1" spcCol="1270" anchor="ctr" anchorCtr="0">
          <a:noAutofit/>
        </a:bodyPr>
        <a:lstStyle/>
        <a:p>
          <a:pPr marL="0" lvl="0" indent="0" algn="ctr" defTabSz="889000">
            <a:lnSpc>
              <a:spcPct val="90000"/>
            </a:lnSpc>
            <a:spcBef>
              <a:spcPct val="0"/>
            </a:spcBef>
            <a:spcAft>
              <a:spcPct val="35000"/>
            </a:spcAft>
            <a:buNone/>
          </a:pPr>
          <a:r>
            <a:rPr lang="en-US" sz="2000" kern="1200"/>
            <a:t>Remove anything specified in a top-level .slugignore file.</a:t>
          </a:r>
        </a:p>
      </dsp:txBody>
      <dsp:txXfrm>
        <a:off x="8447747" y="407465"/>
        <a:ext cx="3430339" cy="2058203"/>
      </dsp:txXfrm>
    </dsp:sp>
    <dsp:sp modelId="{B906B51B-AA11-4B4F-84D8-44B81CD67243}">
      <dsp:nvSpPr>
        <dsp:cNvPr id="0" name=""/>
        <dsp:cNvSpPr/>
      </dsp:nvSpPr>
      <dsp:spPr>
        <a:xfrm>
          <a:off x="3437652" y="4238028"/>
          <a:ext cx="758378" cy="91440"/>
        </a:xfrm>
        <a:custGeom>
          <a:avLst/>
          <a:gdLst/>
          <a:ahLst/>
          <a:cxnLst/>
          <a:rect l="0" t="0" r="0" b="0"/>
          <a:pathLst>
            <a:path>
              <a:moveTo>
                <a:pt x="0" y="45720"/>
              </a:moveTo>
              <a:lnTo>
                <a:pt x="758378"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797116" y="4279803"/>
        <a:ext cx="39448" cy="7889"/>
      </dsp:txXfrm>
    </dsp:sp>
    <dsp:sp modelId="{3B98AA17-7986-4DE6-9BAD-8551801C18AA}">
      <dsp:nvSpPr>
        <dsp:cNvPr id="0" name=""/>
        <dsp:cNvSpPr/>
      </dsp:nvSpPr>
      <dsp:spPr>
        <a:xfrm>
          <a:off x="9112" y="3254647"/>
          <a:ext cx="3430339" cy="2058203"/>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89" tIns="176440" rIns="168089" bIns="176440" numCol="1" spcCol="1270" anchor="ctr" anchorCtr="0">
          <a:noAutofit/>
        </a:bodyPr>
        <a:lstStyle/>
        <a:p>
          <a:pPr marL="0" lvl="0" indent="0" algn="ctr" defTabSz="889000">
            <a:lnSpc>
              <a:spcPct val="90000"/>
            </a:lnSpc>
            <a:spcBef>
              <a:spcPct val="0"/>
            </a:spcBef>
            <a:spcAft>
              <a:spcPct val="35000"/>
            </a:spcAft>
            <a:buNone/>
          </a:pPr>
          <a:r>
            <a:rPr lang="en-US" sz="2000" kern="1200" dirty="0"/>
            <a:t>Download, build, and install local dependencies as specified in your build file( pom.xml, etc.) with the dependency management tool (Maven).</a:t>
          </a:r>
        </a:p>
      </dsp:txBody>
      <dsp:txXfrm>
        <a:off x="9112" y="3254647"/>
        <a:ext cx="3430339" cy="2058203"/>
      </dsp:txXfrm>
    </dsp:sp>
    <dsp:sp modelId="{971ED231-DC4B-48BD-9AD7-14CDF3BDCFDA}">
      <dsp:nvSpPr>
        <dsp:cNvPr id="0" name=""/>
        <dsp:cNvSpPr/>
      </dsp:nvSpPr>
      <dsp:spPr>
        <a:xfrm>
          <a:off x="4228430" y="3254647"/>
          <a:ext cx="3430339" cy="20582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89" tIns="176440" rIns="168089" bIns="176440" numCol="1" spcCol="1270" anchor="ctr" anchorCtr="0">
          <a:noAutofit/>
        </a:bodyPr>
        <a:lstStyle/>
        <a:p>
          <a:pPr marL="0" lvl="0" indent="0" algn="ctr" defTabSz="889000">
            <a:lnSpc>
              <a:spcPct val="90000"/>
            </a:lnSpc>
            <a:spcBef>
              <a:spcPct val="0"/>
            </a:spcBef>
            <a:spcAft>
              <a:spcPct val="35000"/>
            </a:spcAft>
            <a:buNone/>
          </a:pPr>
          <a:r>
            <a:rPr lang="en-US" sz="2000" kern="1200"/>
            <a:t>Package the final slug archive.</a:t>
          </a:r>
        </a:p>
      </dsp:txBody>
      <dsp:txXfrm>
        <a:off x="4228430" y="3254647"/>
        <a:ext cx="3430339" cy="20582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A26BB-F882-4170-944E-B900E3C3192E}">
      <dsp:nvSpPr>
        <dsp:cNvPr id="0" name=""/>
        <dsp:cNvSpPr/>
      </dsp:nvSpPr>
      <dsp:spPr>
        <a:xfrm>
          <a:off x="0" y="4427"/>
          <a:ext cx="11770242" cy="9430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64457-BBFF-46BD-9F36-E4D12E31C724}">
      <dsp:nvSpPr>
        <dsp:cNvPr id="0" name=""/>
        <dsp:cNvSpPr/>
      </dsp:nvSpPr>
      <dsp:spPr>
        <a:xfrm>
          <a:off x="285272" y="216613"/>
          <a:ext cx="518677" cy="518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94FA3-F199-422E-BB12-5E19D017A3C9}">
      <dsp:nvSpPr>
        <dsp:cNvPr id="0" name=""/>
        <dsp:cNvSpPr/>
      </dsp:nvSpPr>
      <dsp:spPr>
        <a:xfrm>
          <a:off x="1089222" y="4427"/>
          <a:ext cx="10681019" cy="9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06" tIns="99806" rIns="99806" bIns="99806" numCol="1" spcCol="1270" anchor="ctr" anchorCtr="0">
          <a:noAutofit/>
        </a:bodyPr>
        <a:lstStyle/>
        <a:p>
          <a:pPr marL="0" lvl="0" indent="0" algn="l" defTabSz="1955800">
            <a:lnSpc>
              <a:spcPct val="90000"/>
            </a:lnSpc>
            <a:spcBef>
              <a:spcPct val="0"/>
            </a:spcBef>
            <a:spcAft>
              <a:spcPct val="35000"/>
            </a:spcAft>
            <a:buNone/>
          </a:pPr>
          <a:r>
            <a:rPr lang="en-US" sz="4400" b="1" kern="1200" dirty="0"/>
            <a:t>Time limit</a:t>
          </a:r>
          <a:endParaRPr lang="en-US" sz="4400" kern="1200" dirty="0"/>
        </a:p>
      </dsp:txBody>
      <dsp:txXfrm>
        <a:off x="1089222" y="4427"/>
        <a:ext cx="10681019" cy="943049"/>
      </dsp:txXfrm>
    </dsp:sp>
    <dsp:sp modelId="{7529DE9E-65BC-4CF0-8450-70E16A8CCAF3}">
      <dsp:nvSpPr>
        <dsp:cNvPr id="0" name=""/>
        <dsp:cNvSpPr/>
      </dsp:nvSpPr>
      <dsp:spPr>
        <a:xfrm>
          <a:off x="0" y="1183239"/>
          <a:ext cx="11770242" cy="943049"/>
        </a:xfrm>
        <a:prstGeom prst="roundRect">
          <a:avLst>
            <a:gd name="adj" fmla="val 10000"/>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D9D042D1-FE74-47C0-BDEA-EDE18688396E}">
      <dsp:nvSpPr>
        <dsp:cNvPr id="0" name=""/>
        <dsp:cNvSpPr/>
      </dsp:nvSpPr>
      <dsp:spPr>
        <a:xfrm>
          <a:off x="285272" y="1395425"/>
          <a:ext cx="518677" cy="518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3D02C-521F-434A-9C1C-C4656EA0A898}">
      <dsp:nvSpPr>
        <dsp:cNvPr id="0" name=""/>
        <dsp:cNvSpPr/>
      </dsp:nvSpPr>
      <dsp:spPr>
        <a:xfrm>
          <a:off x="1089222" y="1183239"/>
          <a:ext cx="10681019" cy="9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06" tIns="99806" rIns="99806" bIns="99806" numCol="1" spcCol="1270" anchor="ctr" anchorCtr="0">
          <a:noAutofit/>
        </a:bodyPr>
        <a:lstStyle/>
        <a:p>
          <a:pPr marL="0" lvl="0" indent="0" algn="l" defTabSz="1066800">
            <a:lnSpc>
              <a:spcPct val="90000"/>
            </a:lnSpc>
            <a:spcBef>
              <a:spcPct val="0"/>
            </a:spcBef>
            <a:spcAft>
              <a:spcPct val="35000"/>
            </a:spcAft>
            <a:buNone/>
          </a:pPr>
          <a:r>
            <a:rPr lang="en-US" sz="2400" kern="1200" dirty="0"/>
            <a:t>Slug compilation is currently limited to 15 minutes.</a:t>
          </a:r>
        </a:p>
      </dsp:txBody>
      <dsp:txXfrm>
        <a:off x="1089222" y="1183239"/>
        <a:ext cx="10681019" cy="943049"/>
      </dsp:txXfrm>
    </dsp:sp>
    <dsp:sp modelId="{142E21A1-D620-43AB-89CA-E96BDA6DC7F7}">
      <dsp:nvSpPr>
        <dsp:cNvPr id="0" name=""/>
        <dsp:cNvSpPr/>
      </dsp:nvSpPr>
      <dsp:spPr>
        <a:xfrm>
          <a:off x="0" y="2362051"/>
          <a:ext cx="11770242" cy="943049"/>
        </a:xfrm>
        <a:prstGeom prst="roundRect">
          <a:avLst>
            <a:gd name="adj" fmla="val 1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503D074C-3318-414D-B1E1-C7D095E33260}">
      <dsp:nvSpPr>
        <dsp:cNvPr id="0" name=""/>
        <dsp:cNvSpPr/>
      </dsp:nvSpPr>
      <dsp:spPr>
        <a:xfrm>
          <a:off x="285272" y="2574237"/>
          <a:ext cx="518677" cy="518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2EF53-DC8A-444B-A017-7473E116864D}">
      <dsp:nvSpPr>
        <dsp:cNvPr id="0" name=""/>
        <dsp:cNvSpPr/>
      </dsp:nvSpPr>
      <dsp:spPr>
        <a:xfrm>
          <a:off x="1089222" y="2362051"/>
          <a:ext cx="10681019" cy="9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06" tIns="99806" rIns="99806" bIns="99806" numCol="1" spcCol="1270" anchor="ctr" anchorCtr="0">
          <a:noAutofit/>
        </a:bodyPr>
        <a:lstStyle/>
        <a:p>
          <a:pPr marL="0" lvl="0" indent="0" algn="l" defTabSz="1066800">
            <a:lnSpc>
              <a:spcPct val="90000"/>
            </a:lnSpc>
            <a:spcBef>
              <a:spcPct val="0"/>
            </a:spcBef>
            <a:spcAft>
              <a:spcPct val="35000"/>
            </a:spcAft>
            <a:buNone/>
          </a:pPr>
          <a:r>
            <a:rPr lang="en-US" sz="2400" kern="1200" dirty="0"/>
            <a:t>If deploys start timing out during compilation there are various strategies to speed things up, but these will vary based upon the build tool used. </a:t>
          </a:r>
        </a:p>
      </dsp:txBody>
      <dsp:txXfrm>
        <a:off x="1089222" y="2362051"/>
        <a:ext cx="10681019" cy="943049"/>
      </dsp:txXfrm>
    </dsp:sp>
    <dsp:sp modelId="{37838C4A-AA43-44E8-B8CD-B4B8B89D7521}">
      <dsp:nvSpPr>
        <dsp:cNvPr id="0" name=""/>
        <dsp:cNvSpPr/>
      </dsp:nvSpPr>
      <dsp:spPr>
        <a:xfrm>
          <a:off x="0" y="3540863"/>
          <a:ext cx="11770242" cy="943049"/>
        </a:xfrm>
        <a:prstGeom prst="roundRect">
          <a:avLst>
            <a:gd name="adj" fmla="val 10000"/>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CA93CBEE-ED38-4CA0-87A9-634B47B7A1C0}">
      <dsp:nvSpPr>
        <dsp:cNvPr id="0" name=""/>
        <dsp:cNvSpPr/>
      </dsp:nvSpPr>
      <dsp:spPr>
        <a:xfrm>
          <a:off x="285272" y="3753049"/>
          <a:ext cx="518677" cy="5186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7B0256-F31F-487E-8B75-6A107D17FD34}">
      <dsp:nvSpPr>
        <dsp:cNvPr id="0" name=""/>
        <dsp:cNvSpPr/>
      </dsp:nvSpPr>
      <dsp:spPr>
        <a:xfrm>
          <a:off x="1089222" y="3540863"/>
          <a:ext cx="10681019" cy="9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06" tIns="99806" rIns="99806" bIns="99806" numCol="1" spcCol="1270" anchor="ctr" anchorCtr="0">
          <a:noAutofit/>
        </a:bodyPr>
        <a:lstStyle/>
        <a:p>
          <a:pPr marL="0" lvl="0" indent="0" algn="l" defTabSz="1066800">
            <a:lnSpc>
              <a:spcPct val="90000"/>
            </a:lnSpc>
            <a:spcBef>
              <a:spcPct val="0"/>
            </a:spcBef>
            <a:spcAft>
              <a:spcPct val="35000"/>
            </a:spcAft>
            <a:buNone/>
          </a:pPr>
          <a:r>
            <a:rPr lang="en-US" sz="2400" kern="1200" dirty="0"/>
            <a:t>Very large applications which time out should usually have independent components spun off into separate libraries. </a:t>
          </a:r>
        </a:p>
      </dsp:txBody>
      <dsp:txXfrm>
        <a:off x="1089222" y="3540863"/>
        <a:ext cx="10681019" cy="943049"/>
      </dsp:txXfrm>
    </dsp:sp>
    <dsp:sp modelId="{F29E224C-A966-4531-9632-8F78B10DAE77}">
      <dsp:nvSpPr>
        <dsp:cNvPr id="0" name=""/>
        <dsp:cNvSpPr/>
      </dsp:nvSpPr>
      <dsp:spPr>
        <a:xfrm>
          <a:off x="0" y="4719675"/>
          <a:ext cx="11770242" cy="943049"/>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7448FF70-1336-4FC5-B7C2-2758BA6FA6B1}">
      <dsp:nvSpPr>
        <dsp:cNvPr id="0" name=""/>
        <dsp:cNvSpPr/>
      </dsp:nvSpPr>
      <dsp:spPr>
        <a:xfrm>
          <a:off x="285272" y="4931862"/>
          <a:ext cx="518677" cy="5186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4BB3B-8A67-470D-A6C1-293B3B883657}">
      <dsp:nvSpPr>
        <dsp:cNvPr id="0" name=""/>
        <dsp:cNvSpPr/>
      </dsp:nvSpPr>
      <dsp:spPr>
        <a:xfrm>
          <a:off x="1089222" y="4719675"/>
          <a:ext cx="10681019" cy="9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06" tIns="99806" rIns="99806" bIns="99806" numCol="1" spcCol="1270" anchor="ctr" anchorCtr="0">
          <a:noAutofit/>
        </a:bodyPr>
        <a:lstStyle/>
        <a:p>
          <a:pPr marL="0" lvl="0" indent="0" algn="l" defTabSz="889000">
            <a:lnSpc>
              <a:spcPct val="90000"/>
            </a:lnSpc>
            <a:spcBef>
              <a:spcPct val="0"/>
            </a:spcBef>
            <a:spcAft>
              <a:spcPct val="35000"/>
            </a:spcAft>
            <a:buNone/>
          </a:pPr>
          <a:r>
            <a:rPr lang="en-US" sz="2000" kern="1200" dirty="0"/>
            <a:t>Keep in mind that disk IO performance on dynos can vary widely, so in some cases compilations that finish in 10 minutes on a local SSD could take over 15 during deployment.</a:t>
          </a:r>
        </a:p>
      </dsp:txBody>
      <dsp:txXfrm>
        <a:off x="1089222" y="4719675"/>
        <a:ext cx="10681019" cy="9430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7117-4FB8-402E-98D1-6FC8511E43AF}">
      <dsp:nvSpPr>
        <dsp:cNvPr id="0" name=""/>
        <dsp:cNvSpPr/>
      </dsp:nvSpPr>
      <dsp:spPr>
        <a:xfrm>
          <a:off x="0" y="1407"/>
          <a:ext cx="10515600" cy="5997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43011-48BB-4E52-B4BA-1D807C8F83F7}">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7FF985-FBE1-4E37-B72A-2D02E3588514}">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90000"/>
            </a:lnSpc>
            <a:spcBef>
              <a:spcPct val="0"/>
            </a:spcBef>
            <a:spcAft>
              <a:spcPct val="35000"/>
            </a:spcAft>
            <a:buNone/>
          </a:pPr>
          <a:r>
            <a:rPr lang="en-US" sz="1600" kern="1200"/>
            <a:t>Slug size varies greatly depending on what language and framework you are using, how many dependencies you have added and other factors specific to your app. </a:t>
          </a:r>
        </a:p>
      </dsp:txBody>
      <dsp:txXfrm>
        <a:off x="692764" y="1407"/>
        <a:ext cx="9822835" cy="599796"/>
      </dsp:txXfrm>
    </dsp:sp>
    <dsp:sp modelId="{0960066E-12B3-4C78-B855-EE8B3B0A5D5C}">
      <dsp:nvSpPr>
        <dsp:cNvPr id="0" name=""/>
        <dsp:cNvSpPr/>
      </dsp:nvSpPr>
      <dsp:spPr>
        <a:xfrm>
          <a:off x="0" y="751152"/>
          <a:ext cx="10515600" cy="59979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BB16B-3B2A-413A-8F86-CBA8AE35DF1B}">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D936F-46A0-44C9-8564-EEE5E7291CB1}">
      <dsp:nvSpPr>
        <dsp:cNvPr id="0" name=""/>
        <dsp:cNvSpPr/>
      </dsp:nvSpPr>
      <dsp:spPr>
        <a:xfrm>
          <a:off x="692764" y="751152"/>
          <a:ext cx="9822835" cy="599796"/>
        </a:xfrm>
        <a:prstGeom prst="rect">
          <a:avLst/>
        </a:prstGeom>
        <a:solidFill>
          <a:schemeClr val="accent4">
            <a:lumMod val="5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90000"/>
            </a:lnSpc>
            <a:spcBef>
              <a:spcPct val="0"/>
            </a:spcBef>
            <a:spcAft>
              <a:spcPct val="35000"/>
            </a:spcAft>
            <a:buNone/>
          </a:pPr>
          <a:r>
            <a:rPr lang="en-US" sz="1600" kern="1200" dirty="0"/>
            <a:t>Smaller slugs can be transferred to the dyno manager more quickly, allowing for more immediate scaling. Try to keep your slugs as small and nimble as possible.</a:t>
          </a:r>
        </a:p>
      </dsp:txBody>
      <dsp:txXfrm>
        <a:off x="692764" y="751152"/>
        <a:ext cx="9822835" cy="599796"/>
      </dsp:txXfrm>
    </dsp:sp>
    <dsp:sp modelId="{8C5DE0B9-840C-45EE-9642-689A8FEC9747}">
      <dsp:nvSpPr>
        <dsp:cNvPr id="0" name=""/>
        <dsp:cNvSpPr/>
      </dsp:nvSpPr>
      <dsp:spPr>
        <a:xfrm>
          <a:off x="0" y="1500898"/>
          <a:ext cx="10515600" cy="599796"/>
        </a:xfrm>
        <a:prstGeom prst="roundRect">
          <a:avLst>
            <a:gd name="adj" fmla="val 10000"/>
          </a:avLst>
        </a:prstGeom>
        <a:solidFill>
          <a:srgbClr val="FF0000"/>
        </a:solidFill>
        <a:ln>
          <a:noFill/>
        </a:ln>
        <a:effectLst/>
      </dsp:spPr>
      <dsp:style>
        <a:lnRef idx="0">
          <a:scrgbClr r="0" g="0" b="0"/>
        </a:lnRef>
        <a:fillRef idx="1">
          <a:scrgbClr r="0" g="0" b="0"/>
        </a:fillRef>
        <a:effectRef idx="0">
          <a:scrgbClr r="0" g="0" b="0"/>
        </a:effectRef>
        <a:fontRef idx="minor"/>
      </dsp:style>
    </dsp:sp>
    <dsp:sp modelId="{BAF4F174-B2F0-4174-91E2-C56F39FA9997}">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017425-CC75-4EEE-9FE4-1C7E67E1CF3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90000"/>
            </a:lnSpc>
            <a:spcBef>
              <a:spcPct val="0"/>
            </a:spcBef>
            <a:spcAft>
              <a:spcPct val="35000"/>
            </a:spcAft>
            <a:buNone/>
          </a:pPr>
          <a:r>
            <a:rPr lang="en-US" sz="1600" kern="1200"/>
            <a:t>Here are some techniques for reducing slug size:</a:t>
          </a:r>
        </a:p>
      </dsp:txBody>
      <dsp:txXfrm>
        <a:off x="692764" y="1500898"/>
        <a:ext cx="9822835" cy="599796"/>
      </dsp:txXfrm>
    </dsp:sp>
    <dsp:sp modelId="{446D1709-737C-4102-97D3-5FE86376F894}">
      <dsp:nvSpPr>
        <dsp:cNvPr id="0" name=""/>
        <dsp:cNvSpPr/>
      </dsp:nvSpPr>
      <dsp:spPr>
        <a:xfrm>
          <a:off x="0" y="2250643"/>
          <a:ext cx="10515600" cy="59979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91E84A-5F89-4BD8-AD18-C7018E478923}">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70DDA-3C7D-481C-9221-C626D616AAD1}">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90000"/>
            </a:lnSpc>
            <a:spcBef>
              <a:spcPct val="0"/>
            </a:spcBef>
            <a:spcAft>
              <a:spcPct val="35000"/>
            </a:spcAft>
            <a:buNone/>
          </a:pPr>
          <a:r>
            <a:rPr lang="en-US" sz="1600" kern="1200"/>
            <a:t>Move large assets like PDFs or audio files to asset storage.</a:t>
          </a:r>
        </a:p>
      </dsp:txBody>
      <dsp:txXfrm>
        <a:off x="692764" y="2250643"/>
        <a:ext cx="9822835" cy="599796"/>
      </dsp:txXfrm>
    </dsp:sp>
    <dsp:sp modelId="{4F36B7D1-7321-4535-8ACA-96E9E5E1C7C9}">
      <dsp:nvSpPr>
        <dsp:cNvPr id="0" name=""/>
        <dsp:cNvSpPr/>
      </dsp:nvSpPr>
      <dsp:spPr>
        <a:xfrm>
          <a:off x="0" y="3000388"/>
          <a:ext cx="10515600" cy="59979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C52B1-7ACE-41D1-B241-D395B46E7FE0}">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C73073-085C-47D0-AEB5-59F5791A41EA}">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90000"/>
            </a:lnSpc>
            <a:spcBef>
              <a:spcPct val="0"/>
            </a:spcBef>
            <a:spcAft>
              <a:spcPct val="35000"/>
            </a:spcAft>
            <a:buNone/>
          </a:pPr>
          <a:r>
            <a:rPr lang="en-US" sz="1600" kern="1200"/>
            <a:t>Remove unneeded dependencies and exclude unnecessary files via .slugignore.</a:t>
          </a:r>
        </a:p>
      </dsp:txBody>
      <dsp:txXfrm>
        <a:off x="692764" y="3000388"/>
        <a:ext cx="9822835" cy="599796"/>
      </dsp:txXfrm>
    </dsp:sp>
    <dsp:sp modelId="{733887DE-3785-47B3-8DCD-5B7501A1B6F8}">
      <dsp:nvSpPr>
        <dsp:cNvPr id="0" name=""/>
        <dsp:cNvSpPr/>
      </dsp:nvSpPr>
      <dsp:spPr>
        <a:xfrm>
          <a:off x="0" y="3750134"/>
          <a:ext cx="10515600" cy="5997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A2F06-F447-4F7B-9021-F83B3DD0E374}">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7C67D0-1190-4787-899A-31E37A5D734B}">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90000"/>
            </a:lnSpc>
            <a:spcBef>
              <a:spcPct val="0"/>
            </a:spcBef>
            <a:spcAft>
              <a:spcPct val="35000"/>
            </a:spcAft>
            <a:buNone/>
          </a:pPr>
          <a:r>
            <a:rPr lang="en-US" sz="1600" kern="1200"/>
            <a:t>Purge the build cache using the heroku-repo CLI plugin.</a:t>
          </a:r>
        </a:p>
      </dsp:txBody>
      <dsp:txXfrm>
        <a:off x="692764" y="3750134"/>
        <a:ext cx="9822835" cy="5997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E7F6C-C5D1-40C3-9F92-6E801F95D944}">
      <dsp:nvSpPr>
        <dsp:cNvPr id="0" name=""/>
        <dsp:cNvSpPr/>
      </dsp:nvSpPr>
      <dsp:spPr>
        <a:xfrm>
          <a:off x="0" y="3380"/>
          <a:ext cx="11419367" cy="15398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7F0B7-2172-4FD0-AA66-A8F8F5FB1A19}">
      <dsp:nvSpPr>
        <dsp:cNvPr id="0" name=""/>
        <dsp:cNvSpPr/>
      </dsp:nvSpPr>
      <dsp:spPr>
        <a:xfrm>
          <a:off x="465799" y="349842"/>
          <a:ext cx="847735" cy="8469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BA5ED-E34F-45C8-BD07-09A41D83CE13}">
      <dsp:nvSpPr>
        <dsp:cNvPr id="0" name=""/>
        <dsp:cNvSpPr/>
      </dsp:nvSpPr>
      <dsp:spPr>
        <a:xfrm>
          <a:off x="1779333" y="3380"/>
          <a:ext cx="9427566" cy="1541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25" tIns="163125" rIns="163125" bIns="163125" numCol="1" spcCol="1270" anchor="ctr" anchorCtr="0">
          <a:noAutofit/>
        </a:bodyPr>
        <a:lstStyle/>
        <a:p>
          <a:pPr marL="0" lvl="0" indent="0" algn="l" defTabSz="1066800">
            <a:lnSpc>
              <a:spcPct val="100000"/>
            </a:lnSpc>
            <a:spcBef>
              <a:spcPct val="0"/>
            </a:spcBef>
            <a:spcAft>
              <a:spcPct val="35000"/>
            </a:spcAft>
            <a:buNone/>
          </a:pPr>
          <a:r>
            <a:rPr lang="en-US" sz="2400" kern="1200" dirty="0"/>
            <a:t>Heroku executes applications by running a command you specified in the Procfile, on a </a:t>
          </a:r>
          <a:r>
            <a:rPr lang="en-US" sz="2400" b="1" kern="1200" dirty="0">
              <a:solidFill>
                <a:schemeClr val="tx1"/>
              </a:solidFill>
            </a:rPr>
            <a:t>dyno</a:t>
          </a:r>
          <a:r>
            <a:rPr lang="en-US" sz="2400" kern="1200" dirty="0"/>
            <a:t> that’s been preloaded with your prepared slug (in fact, with your release, which extends your slug and a few items not yet defined: config vars and add-ons).</a:t>
          </a:r>
        </a:p>
      </dsp:txBody>
      <dsp:txXfrm>
        <a:off x="1779333" y="3380"/>
        <a:ext cx="9427566" cy="1541337"/>
      </dsp:txXfrm>
    </dsp:sp>
    <dsp:sp modelId="{9FA11EC3-922E-4D59-9ED6-FC9000135F16}">
      <dsp:nvSpPr>
        <dsp:cNvPr id="0" name=""/>
        <dsp:cNvSpPr/>
      </dsp:nvSpPr>
      <dsp:spPr>
        <a:xfrm>
          <a:off x="0" y="1860889"/>
          <a:ext cx="11419367" cy="1539832"/>
        </a:xfrm>
        <a:prstGeom prst="roundRect">
          <a:avLst>
            <a:gd name="adj" fmla="val 1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68498DF4-C998-4DA5-8FD0-A1EA389E09AA}">
      <dsp:nvSpPr>
        <dsp:cNvPr id="0" name=""/>
        <dsp:cNvSpPr/>
      </dsp:nvSpPr>
      <dsp:spPr>
        <a:xfrm>
          <a:off x="465799" y="2207351"/>
          <a:ext cx="847735" cy="846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2DAC65-7ABA-4A7C-B1EC-A784EE804E94}">
      <dsp:nvSpPr>
        <dsp:cNvPr id="0" name=""/>
        <dsp:cNvSpPr/>
      </dsp:nvSpPr>
      <dsp:spPr>
        <a:xfrm>
          <a:off x="1779333" y="1860889"/>
          <a:ext cx="9427566" cy="1541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25" tIns="163125" rIns="163125" bIns="163125" numCol="1" spcCol="1270" anchor="ctr" anchorCtr="0">
          <a:noAutofit/>
        </a:bodyPr>
        <a:lstStyle/>
        <a:p>
          <a:pPr marL="0" lvl="0" indent="0" algn="l" defTabSz="1111250">
            <a:lnSpc>
              <a:spcPct val="100000"/>
            </a:lnSpc>
            <a:spcBef>
              <a:spcPct val="0"/>
            </a:spcBef>
            <a:spcAft>
              <a:spcPct val="35000"/>
            </a:spcAft>
            <a:buNone/>
          </a:pPr>
          <a:r>
            <a:rPr lang="en-US" sz="2500" kern="1200" dirty="0"/>
            <a:t>Think of a running dyno as a lightweight, secure, virtualized Unix container that contains your application slug in its file system.</a:t>
          </a:r>
        </a:p>
      </dsp:txBody>
      <dsp:txXfrm>
        <a:off x="1779333" y="1860889"/>
        <a:ext cx="9427566" cy="1541337"/>
      </dsp:txXfrm>
    </dsp:sp>
    <dsp:sp modelId="{D231B5B0-FED8-46F8-BF95-E666EA9D8707}">
      <dsp:nvSpPr>
        <dsp:cNvPr id="0" name=""/>
        <dsp:cNvSpPr/>
      </dsp:nvSpPr>
      <dsp:spPr>
        <a:xfrm>
          <a:off x="0" y="3657605"/>
          <a:ext cx="11419367" cy="1539832"/>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8476A85A-DC12-4D21-AE26-71031DAF7AEB}">
      <dsp:nvSpPr>
        <dsp:cNvPr id="0" name=""/>
        <dsp:cNvSpPr/>
      </dsp:nvSpPr>
      <dsp:spPr>
        <a:xfrm>
          <a:off x="465799" y="4064860"/>
          <a:ext cx="847735" cy="8469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03272-1D53-4348-A3EB-D4B5D5C0710D}">
      <dsp:nvSpPr>
        <dsp:cNvPr id="0" name=""/>
        <dsp:cNvSpPr/>
      </dsp:nvSpPr>
      <dsp:spPr>
        <a:xfrm>
          <a:off x="1779333" y="3718398"/>
          <a:ext cx="9427566" cy="1541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25" tIns="163125" rIns="163125" bIns="163125" numCol="1" spcCol="1270" anchor="ctr" anchorCtr="0">
          <a:noAutofit/>
        </a:bodyPr>
        <a:lstStyle/>
        <a:p>
          <a:pPr marL="0" lvl="0" indent="0" algn="l" defTabSz="1111250">
            <a:lnSpc>
              <a:spcPct val="100000"/>
            </a:lnSpc>
            <a:spcBef>
              <a:spcPct val="0"/>
            </a:spcBef>
            <a:spcAft>
              <a:spcPct val="35000"/>
            </a:spcAft>
            <a:buNone/>
          </a:pPr>
          <a:r>
            <a:rPr lang="en-US" sz="2500" b="1" kern="1200" dirty="0">
              <a:solidFill>
                <a:schemeClr val="tx1"/>
              </a:solidFill>
            </a:rPr>
            <a:t>Dynos</a:t>
          </a:r>
          <a:r>
            <a:rPr lang="en-US" sz="2500" kern="1200" dirty="0"/>
            <a:t> are isolated, virtualized Unix containers, that provide the environment required to run an application.</a:t>
          </a:r>
        </a:p>
      </dsp:txBody>
      <dsp:txXfrm>
        <a:off x="1779333" y="3718398"/>
        <a:ext cx="9427566" cy="15413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1B4F1-FBFB-4815-B3C5-7669257BD7D6}">
      <dsp:nvSpPr>
        <dsp:cNvPr id="0" name=""/>
        <dsp:cNvSpPr/>
      </dsp:nvSpPr>
      <dsp:spPr>
        <a:xfrm>
          <a:off x="0" y="927261"/>
          <a:ext cx="12067953" cy="6474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Every dyno belongs to one of the three following configurations:</a:t>
          </a:r>
        </a:p>
      </dsp:txBody>
      <dsp:txXfrm>
        <a:off x="0" y="927261"/>
        <a:ext cx="12067953" cy="349614"/>
      </dsp:txXfrm>
    </dsp:sp>
    <dsp:sp modelId="{F99F9AD1-FD44-42CF-8A07-21F5DFE44F89}">
      <dsp:nvSpPr>
        <dsp:cNvPr id="0" name=""/>
        <dsp:cNvSpPr/>
      </dsp:nvSpPr>
      <dsp:spPr>
        <a:xfrm>
          <a:off x="4619" y="1580006"/>
          <a:ext cx="2922592" cy="406586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en-US" sz="2000" b="1" kern="1200" dirty="0"/>
            <a:t>Web</a:t>
          </a:r>
          <a:r>
            <a:rPr lang="en-US" sz="2000" kern="1200" dirty="0"/>
            <a:t>: Web dynos are dynos of the “web” process type that is defined in your </a:t>
          </a:r>
          <a:r>
            <a:rPr lang="en-US" sz="2000" kern="1200" dirty="0" err="1"/>
            <a:t>Procfile</a:t>
          </a:r>
          <a:r>
            <a:rPr lang="en-US" sz="2000" kern="1200" dirty="0"/>
            <a:t>. </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Only web dynos receive HTTP traffic from the routers.</a:t>
          </a:r>
        </a:p>
      </dsp:txBody>
      <dsp:txXfrm>
        <a:off x="4619" y="1580006"/>
        <a:ext cx="2922592" cy="4065865"/>
      </dsp:txXfrm>
    </dsp:sp>
    <dsp:sp modelId="{2E252561-23EE-4DB2-B980-3B73E73C0973}">
      <dsp:nvSpPr>
        <dsp:cNvPr id="0" name=""/>
        <dsp:cNvSpPr/>
      </dsp:nvSpPr>
      <dsp:spPr>
        <a:xfrm>
          <a:off x="2927212" y="1580006"/>
          <a:ext cx="4899374" cy="406586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en-US" sz="2000" b="1" kern="1200" dirty="0"/>
            <a:t>Worker</a:t>
          </a:r>
          <a:r>
            <a:rPr lang="en-US" sz="2000" kern="1200" dirty="0"/>
            <a:t>: Worker dynos can be of any process type declared in your </a:t>
          </a:r>
          <a:r>
            <a:rPr lang="en-US" sz="2000" kern="1200" dirty="0" err="1"/>
            <a:t>Procfile</a:t>
          </a:r>
          <a:r>
            <a:rPr lang="en-US" sz="2000" kern="1200" dirty="0"/>
            <a:t>, other than “web”. </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Worker dynos are typically used for background jobs, queueing systems, and timed jobs. </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You can have multiple kinds of worker dynos in your application. Example, one for urgent jobs and another for long-running jobs.</a:t>
          </a:r>
        </a:p>
      </dsp:txBody>
      <dsp:txXfrm>
        <a:off x="2927212" y="1580006"/>
        <a:ext cx="4899374" cy="4065865"/>
      </dsp:txXfrm>
    </dsp:sp>
    <dsp:sp modelId="{0696C39A-D35F-45B6-84F6-2E6F16EA8016}">
      <dsp:nvSpPr>
        <dsp:cNvPr id="0" name=""/>
        <dsp:cNvSpPr/>
      </dsp:nvSpPr>
      <dsp:spPr>
        <a:xfrm>
          <a:off x="7826586" y="1580032"/>
          <a:ext cx="4236747" cy="406586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en-US" sz="2000" b="1" kern="1200" dirty="0"/>
            <a:t>One-off</a:t>
          </a:r>
          <a:r>
            <a:rPr lang="en-US" sz="2000" kern="1200" dirty="0"/>
            <a:t>: One-off dynos are temporary dynos that can run detached, or with their input/output attached to your local terminal. </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 They can be used to handle administrative tasks, such as database migrations and console sessions. </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They can also be used to run occasional background work, as with Heroku Scheduler. </a:t>
          </a:r>
        </a:p>
      </dsp:txBody>
      <dsp:txXfrm>
        <a:off x="7826586" y="1580032"/>
        <a:ext cx="4236747" cy="4065865"/>
      </dsp:txXfrm>
    </dsp:sp>
    <dsp:sp modelId="{70822AE8-0A5C-434E-AA11-9E5670B2FA99}">
      <dsp:nvSpPr>
        <dsp:cNvPr id="0" name=""/>
        <dsp:cNvSpPr/>
      </dsp:nvSpPr>
      <dsp:spPr>
        <a:xfrm rot="10800000">
          <a:off x="0" y="0"/>
          <a:ext cx="12067953" cy="1165059"/>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All Heroku applications run in a collection of lightweight Linux containers called dynos.</a:t>
          </a:r>
        </a:p>
      </dsp:txBody>
      <dsp:txXfrm rot="10800000">
        <a:off x="0" y="0"/>
        <a:ext cx="12067953" cy="7570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0FF86-D465-4791-80B4-1930A7116888}">
      <dsp:nvSpPr>
        <dsp:cNvPr id="0" name=""/>
        <dsp:cNvSpPr/>
      </dsp:nvSpPr>
      <dsp:spPr>
        <a:xfrm>
          <a:off x="0" y="0"/>
          <a:ext cx="9199536" cy="103348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100000"/>
            </a:lnSpc>
            <a:spcBef>
              <a:spcPct val="0"/>
            </a:spcBef>
            <a:spcAft>
              <a:spcPct val="35000"/>
            </a:spcAft>
            <a:buNone/>
          </a:pPr>
          <a:r>
            <a:rPr lang="en-US" sz="4400" b="1" kern="1200" dirty="0">
              <a:solidFill>
                <a:schemeClr val="tx1"/>
              </a:solidFill>
            </a:rPr>
            <a:t>Scalability</a:t>
          </a:r>
        </a:p>
      </dsp:txBody>
      <dsp:txXfrm>
        <a:off x="30270" y="30270"/>
        <a:ext cx="7963407" cy="972944"/>
      </dsp:txXfrm>
    </dsp:sp>
    <dsp:sp modelId="{EB4AC174-B288-416A-BC3A-FF393494EFC8}">
      <dsp:nvSpPr>
        <dsp:cNvPr id="0" name=""/>
        <dsp:cNvSpPr/>
      </dsp:nvSpPr>
      <dsp:spPr>
        <a:xfrm>
          <a:off x="686978" y="1177023"/>
          <a:ext cx="9199536" cy="103348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dirty="0"/>
            <a:t>To scale horizontally (scale out), add more dynos. </a:t>
          </a:r>
        </a:p>
      </dsp:txBody>
      <dsp:txXfrm>
        <a:off x="717248" y="1207293"/>
        <a:ext cx="7780253" cy="972944"/>
      </dsp:txXfrm>
    </dsp:sp>
    <dsp:sp modelId="{1ABC34CA-A70A-4763-BE2E-9C1D516CFD49}">
      <dsp:nvSpPr>
        <dsp:cNvPr id="0" name=""/>
        <dsp:cNvSpPr/>
      </dsp:nvSpPr>
      <dsp:spPr>
        <a:xfrm>
          <a:off x="1373956" y="2354047"/>
          <a:ext cx="9199536" cy="103348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For example, adding more web dynos allows you to handle more concurrent HTTP requests, and therefore higher volumes of traffic.</a:t>
          </a:r>
        </a:p>
      </dsp:txBody>
      <dsp:txXfrm>
        <a:off x="1404226" y="2384317"/>
        <a:ext cx="7780253" cy="972944"/>
      </dsp:txXfrm>
    </dsp:sp>
    <dsp:sp modelId="{D6347D2E-905D-4C46-B5FD-FDC633214C4D}">
      <dsp:nvSpPr>
        <dsp:cNvPr id="0" name=""/>
        <dsp:cNvSpPr/>
      </dsp:nvSpPr>
      <dsp:spPr>
        <a:xfrm>
          <a:off x="2060935" y="3531071"/>
          <a:ext cx="9199536" cy="103348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To scale vertically (scale up), use bigger dynos. The maximum amount of RAM available to your application depends on the dyno type you use. </a:t>
          </a:r>
        </a:p>
      </dsp:txBody>
      <dsp:txXfrm>
        <a:off x="2091205" y="3561341"/>
        <a:ext cx="7780253" cy="972944"/>
      </dsp:txXfrm>
    </dsp:sp>
    <dsp:sp modelId="{84648F7E-44C1-4644-9B0F-4761C0FDEEB0}">
      <dsp:nvSpPr>
        <dsp:cNvPr id="0" name=""/>
        <dsp:cNvSpPr/>
      </dsp:nvSpPr>
      <dsp:spPr>
        <a:xfrm>
          <a:off x="2747913" y="4708095"/>
          <a:ext cx="9199536" cy="103348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dirty="0"/>
            <a:t>Both horizontal and vertical scale are features of the professional dynos, and are not available to free or hobby dynos.</a:t>
          </a:r>
        </a:p>
      </dsp:txBody>
      <dsp:txXfrm>
        <a:off x="2778183" y="4738365"/>
        <a:ext cx="7780253" cy="972944"/>
      </dsp:txXfrm>
    </dsp:sp>
    <dsp:sp modelId="{B5882EA9-76F9-4693-B912-7FD0009A71B5}">
      <dsp:nvSpPr>
        <dsp:cNvPr id="0" name=""/>
        <dsp:cNvSpPr/>
      </dsp:nvSpPr>
      <dsp:spPr>
        <a:xfrm>
          <a:off x="8527771" y="755017"/>
          <a:ext cx="671764" cy="671764"/>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678918" y="755017"/>
        <a:ext cx="369470" cy="505502"/>
      </dsp:txXfrm>
    </dsp:sp>
    <dsp:sp modelId="{376ACBEE-8407-429A-9F33-87C60E4DAF63}">
      <dsp:nvSpPr>
        <dsp:cNvPr id="0" name=""/>
        <dsp:cNvSpPr/>
      </dsp:nvSpPr>
      <dsp:spPr>
        <a:xfrm>
          <a:off x="9214750" y="1932041"/>
          <a:ext cx="671764" cy="671764"/>
        </a:xfrm>
        <a:prstGeom prst="downArrow">
          <a:avLst>
            <a:gd name="adj1" fmla="val 55000"/>
            <a:gd name="adj2" fmla="val 45000"/>
          </a:avLst>
        </a:prstGeom>
        <a:solidFill>
          <a:schemeClr val="accent5">
            <a:tint val="40000"/>
            <a:alpha val="90000"/>
            <a:hueOff val="-2246587"/>
            <a:satOff val="-7611"/>
            <a:lumOff val="-97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365897" y="1932041"/>
        <a:ext cx="369470" cy="505502"/>
      </dsp:txXfrm>
    </dsp:sp>
    <dsp:sp modelId="{3E1D348A-3E86-4743-A8C5-DB7AD4F4647B}">
      <dsp:nvSpPr>
        <dsp:cNvPr id="0" name=""/>
        <dsp:cNvSpPr/>
      </dsp:nvSpPr>
      <dsp:spPr>
        <a:xfrm>
          <a:off x="9901728" y="3091840"/>
          <a:ext cx="671764" cy="671764"/>
        </a:xfrm>
        <a:prstGeom prst="downArrow">
          <a:avLst>
            <a:gd name="adj1" fmla="val 55000"/>
            <a:gd name="adj2" fmla="val 45000"/>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10052875" y="3091840"/>
        <a:ext cx="369470" cy="505502"/>
      </dsp:txXfrm>
    </dsp:sp>
    <dsp:sp modelId="{8C421E08-5057-4C78-BF4A-E66A2C3A5E6A}">
      <dsp:nvSpPr>
        <dsp:cNvPr id="0" name=""/>
        <dsp:cNvSpPr/>
      </dsp:nvSpPr>
      <dsp:spPr>
        <a:xfrm>
          <a:off x="10588706" y="4280347"/>
          <a:ext cx="671764" cy="671764"/>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10739853" y="4280347"/>
        <a:ext cx="369470" cy="5055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46BA0-E058-4758-AD9C-A34FB9FD82BC}">
      <dsp:nvSpPr>
        <dsp:cNvPr id="0" name=""/>
        <dsp:cNvSpPr/>
      </dsp:nvSpPr>
      <dsp:spPr>
        <a:xfrm>
          <a:off x="0" y="4169"/>
          <a:ext cx="11855301" cy="8882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A9B29-B540-48BB-83ED-167510020138}">
      <dsp:nvSpPr>
        <dsp:cNvPr id="0" name=""/>
        <dsp:cNvSpPr/>
      </dsp:nvSpPr>
      <dsp:spPr>
        <a:xfrm>
          <a:off x="268680" y="204015"/>
          <a:ext cx="488510" cy="488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EA6237-9306-4685-9868-45AB9EC8FE05}">
      <dsp:nvSpPr>
        <dsp:cNvPr id="0" name=""/>
        <dsp:cNvSpPr/>
      </dsp:nvSpPr>
      <dsp:spPr>
        <a:xfrm>
          <a:off x="1025871" y="4169"/>
          <a:ext cx="10829430" cy="88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01" tIns="94001" rIns="94001" bIns="94001" numCol="1" spcCol="1270" anchor="ctr" anchorCtr="0">
          <a:noAutofit/>
        </a:bodyPr>
        <a:lstStyle/>
        <a:p>
          <a:pPr marL="0" lvl="0" indent="0" algn="l" defTabSz="1778000">
            <a:lnSpc>
              <a:spcPct val="90000"/>
            </a:lnSpc>
            <a:spcBef>
              <a:spcPct val="0"/>
            </a:spcBef>
            <a:spcAft>
              <a:spcPct val="35000"/>
            </a:spcAft>
            <a:buNone/>
          </a:pPr>
          <a:r>
            <a:rPr lang="en-US" sz="4000" b="1" kern="1200" dirty="0"/>
            <a:t>Redundancy and shared nothing Architecture:</a:t>
          </a:r>
          <a:endParaRPr lang="en-US" sz="4000" kern="1200" dirty="0"/>
        </a:p>
      </dsp:txBody>
      <dsp:txXfrm>
        <a:off x="1025871" y="4169"/>
        <a:ext cx="10829430" cy="888200"/>
      </dsp:txXfrm>
    </dsp:sp>
    <dsp:sp modelId="{2231C3DF-6324-4F86-8E2B-1688C15833F2}">
      <dsp:nvSpPr>
        <dsp:cNvPr id="0" name=""/>
        <dsp:cNvSpPr/>
      </dsp:nvSpPr>
      <dsp:spPr>
        <a:xfrm>
          <a:off x="0" y="1114420"/>
          <a:ext cx="11855301" cy="888200"/>
        </a:xfrm>
        <a:prstGeom prst="roundRect">
          <a:avLst>
            <a:gd name="adj" fmla="val 10000"/>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90CC3205-EC83-4ED9-A8B7-C0FD3646EF30}">
      <dsp:nvSpPr>
        <dsp:cNvPr id="0" name=""/>
        <dsp:cNvSpPr/>
      </dsp:nvSpPr>
      <dsp:spPr>
        <a:xfrm>
          <a:off x="268680" y="1314265"/>
          <a:ext cx="488510" cy="488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EF6227-87A7-4F81-BC25-68EF0A56FA1B}">
      <dsp:nvSpPr>
        <dsp:cNvPr id="0" name=""/>
        <dsp:cNvSpPr/>
      </dsp:nvSpPr>
      <dsp:spPr>
        <a:xfrm>
          <a:off x="1025871" y="1114420"/>
          <a:ext cx="10829430" cy="88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01" tIns="94001" rIns="94001" bIns="94001" numCol="1" spcCol="1270" anchor="ctr" anchorCtr="0">
          <a:noAutofit/>
        </a:bodyPr>
        <a:lstStyle/>
        <a:p>
          <a:pPr marL="0" lvl="0" indent="0" algn="l" defTabSz="1066800">
            <a:lnSpc>
              <a:spcPct val="90000"/>
            </a:lnSpc>
            <a:spcBef>
              <a:spcPct val="0"/>
            </a:spcBef>
            <a:spcAft>
              <a:spcPct val="35000"/>
            </a:spcAft>
            <a:buNone/>
          </a:pPr>
          <a:r>
            <a:rPr lang="en-US" sz="2400" kern="1200"/>
            <a:t>Applications with multiple running dynos will be more redundant against failure. </a:t>
          </a:r>
        </a:p>
      </dsp:txBody>
      <dsp:txXfrm>
        <a:off x="1025871" y="1114420"/>
        <a:ext cx="10829430" cy="888200"/>
      </dsp:txXfrm>
    </dsp:sp>
    <dsp:sp modelId="{FFB52199-F2A4-4E08-9469-EE412B917A7E}">
      <dsp:nvSpPr>
        <dsp:cNvPr id="0" name=""/>
        <dsp:cNvSpPr/>
      </dsp:nvSpPr>
      <dsp:spPr>
        <a:xfrm>
          <a:off x="0" y="2224671"/>
          <a:ext cx="11855301" cy="888200"/>
        </a:xfrm>
        <a:prstGeom prst="roundRect">
          <a:avLst>
            <a:gd name="adj" fmla="val 1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2BC9B31C-5D66-438C-8015-5192F22E210D}">
      <dsp:nvSpPr>
        <dsp:cNvPr id="0" name=""/>
        <dsp:cNvSpPr/>
      </dsp:nvSpPr>
      <dsp:spPr>
        <a:xfrm>
          <a:off x="268680" y="2424516"/>
          <a:ext cx="488510" cy="488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712A6-EE95-405E-B9D8-BF5B4F7D9D5A}">
      <dsp:nvSpPr>
        <dsp:cNvPr id="0" name=""/>
        <dsp:cNvSpPr/>
      </dsp:nvSpPr>
      <dsp:spPr>
        <a:xfrm>
          <a:off x="1025871" y="2224671"/>
          <a:ext cx="10829430" cy="88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01" tIns="94001" rIns="94001" bIns="94001" numCol="1" spcCol="1270" anchor="ctr" anchorCtr="0">
          <a:noAutofit/>
        </a:bodyPr>
        <a:lstStyle/>
        <a:p>
          <a:pPr marL="0" lvl="0" indent="0" algn="l" defTabSz="1066800">
            <a:lnSpc>
              <a:spcPct val="90000"/>
            </a:lnSpc>
            <a:spcBef>
              <a:spcPct val="0"/>
            </a:spcBef>
            <a:spcAft>
              <a:spcPct val="35000"/>
            </a:spcAft>
            <a:buNone/>
          </a:pPr>
          <a:r>
            <a:rPr lang="en-US" sz="2400" kern="1200"/>
            <a:t>If some dynos are lost, the application can continue to process requests while the missing dynos are replaced. </a:t>
          </a:r>
        </a:p>
      </dsp:txBody>
      <dsp:txXfrm>
        <a:off x="1025871" y="2224671"/>
        <a:ext cx="10829430" cy="888200"/>
      </dsp:txXfrm>
    </dsp:sp>
    <dsp:sp modelId="{08898ABC-5C6E-4861-B6D7-89CB458B5387}">
      <dsp:nvSpPr>
        <dsp:cNvPr id="0" name=""/>
        <dsp:cNvSpPr/>
      </dsp:nvSpPr>
      <dsp:spPr>
        <a:xfrm>
          <a:off x="0" y="3334922"/>
          <a:ext cx="11855301" cy="888200"/>
        </a:xfrm>
        <a:prstGeom prst="roundRect">
          <a:avLst>
            <a:gd name="adj" fmla="val 10000"/>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8CF1E3F9-37ED-403B-BF79-6FCE3790B96E}">
      <dsp:nvSpPr>
        <dsp:cNvPr id="0" name=""/>
        <dsp:cNvSpPr/>
      </dsp:nvSpPr>
      <dsp:spPr>
        <a:xfrm>
          <a:off x="268680" y="3534767"/>
          <a:ext cx="488510" cy="488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E7404C-ECF5-4399-91E1-3CF45F3CABD0}">
      <dsp:nvSpPr>
        <dsp:cNvPr id="0" name=""/>
        <dsp:cNvSpPr/>
      </dsp:nvSpPr>
      <dsp:spPr>
        <a:xfrm>
          <a:off x="1025871" y="3334922"/>
          <a:ext cx="10829430" cy="88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01" tIns="94001" rIns="94001" bIns="94001" numCol="1" spcCol="1270" anchor="ctr" anchorCtr="0">
          <a:noAutofit/>
        </a:bodyPr>
        <a:lstStyle/>
        <a:p>
          <a:pPr marL="0" lvl="0" indent="0" algn="l" defTabSz="1066800">
            <a:lnSpc>
              <a:spcPct val="90000"/>
            </a:lnSpc>
            <a:spcBef>
              <a:spcPct val="0"/>
            </a:spcBef>
            <a:spcAft>
              <a:spcPct val="35000"/>
            </a:spcAft>
            <a:buNone/>
          </a:pPr>
          <a:r>
            <a:rPr lang="en-US" sz="2400" kern="1200"/>
            <a:t>Typically, lost dynos restart promptly, but in the case of a catastrophic failure, it can take more time. </a:t>
          </a:r>
        </a:p>
      </dsp:txBody>
      <dsp:txXfrm>
        <a:off x="1025871" y="3334922"/>
        <a:ext cx="10829430" cy="888200"/>
      </dsp:txXfrm>
    </dsp:sp>
    <dsp:sp modelId="{2F40D1A2-7F5D-4D3A-8BB9-0E656B6238C9}">
      <dsp:nvSpPr>
        <dsp:cNvPr id="0" name=""/>
        <dsp:cNvSpPr/>
      </dsp:nvSpPr>
      <dsp:spPr>
        <a:xfrm>
          <a:off x="0" y="4445173"/>
          <a:ext cx="11855301" cy="888200"/>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B16D49E6-735C-4704-AA87-F3F0DB3C43D1}">
      <dsp:nvSpPr>
        <dsp:cNvPr id="0" name=""/>
        <dsp:cNvSpPr/>
      </dsp:nvSpPr>
      <dsp:spPr>
        <a:xfrm>
          <a:off x="268680" y="4645018"/>
          <a:ext cx="488510" cy="4885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9A3F72-F626-4C2F-80FE-B6A6D4F4013F}">
      <dsp:nvSpPr>
        <dsp:cNvPr id="0" name=""/>
        <dsp:cNvSpPr/>
      </dsp:nvSpPr>
      <dsp:spPr>
        <a:xfrm>
          <a:off x="1025871" y="4445173"/>
          <a:ext cx="10829430" cy="88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01" tIns="94001" rIns="94001" bIns="94001" numCol="1" spcCol="1270" anchor="ctr" anchorCtr="0">
          <a:noAutofit/>
        </a:bodyPr>
        <a:lstStyle/>
        <a:p>
          <a:pPr marL="0" lvl="0" indent="0" algn="l" defTabSz="1066800">
            <a:lnSpc>
              <a:spcPct val="90000"/>
            </a:lnSpc>
            <a:spcBef>
              <a:spcPct val="0"/>
            </a:spcBef>
            <a:spcAft>
              <a:spcPct val="35000"/>
            </a:spcAft>
            <a:buNone/>
          </a:pPr>
          <a:r>
            <a:rPr lang="en-US" sz="2400" kern="1200"/>
            <a:t>Multiple dynos are also more likely to run on different physical infrastructure (for example, separate AWS Availability Zones), further increasing redundancy.</a:t>
          </a:r>
        </a:p>
      </dsp:txBody>
      <dsp:txXfrm>
        <a:off x="1025871" y="4445173"/>
        <a:ext cx="10829430" cy="888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ADBAA-E775-43B8-B661-924073170C50}">
      <dsp:nvSpPr>
        <dsp:cNvPr id="0" name=""/>
        <dsp:cNvSpPr/>
      </dsp:nvSpPr>
      <dsp:spPr>
        <a:xfrm>
          <a:off x="1392" y="714959"/>
          <a:ext cx="5430810" cy="32584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i="0" kern="1200"/>
            <a:t>Heroku</a:t>
          </a:r>
          <a:r>
            <a:rPr lang="en-US" sz="3200" b="0" i="0" kern="1200"/>
            <a:t> </a:t>
          </a:r>
          <a:r>
            <a:rPr lang="en-US" sz="3200" kern="1200"/>
            <a:t>is a cloud platform as a service (PaaS) supporting several programming languages like Java, Node.js, Scala, Clojure, Python, PHP, and Go.</a:t>
          </a:r>
        </a:p>
      </dsp:txBody>
      <dsp:txXfrm>
        <a:off x="1392" y="714959"/>
        <a:ext cx="5430810" cy="3258486"/>
      </dsp:txXfrm>
    </dsp:sp>
    <dsp:sp modelId="{D8021C34-EF4D-471B-A3C3-B2A5C6CB0B41}">
      <dsp:nvSpPr>
        <dsp:cNvPr id="0" name=""/>
        <dsp:cNvSpPr/>
      </dsp:nvSpPr>
      <dsp:spPr>
        <a:xfrm>
          <a:off x="5975284" y="714959"/>
          <a:ext cx="5430810" cy="325848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For this reason, Heroku is said to be a polyglot platform as it has features for a developer to build, run and scale applications in a similar manner across most languages.</a:t>
          </a:r>
        </a:p>
      </dsp:txBody>
      <dsp:txXfrm>
        <a:off x="5975284" y="714959"/>
        <a:ext cx="5430810" cy="325848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7FC39-B292-40BE-9F0E-A67E8577A826}">
      <dsp:nvSpPr>
        <dsp:cNvPr id="0" name=""/>
        <dsp:cNvSpPr/>
      </dsp:nvSpPr>
      <dsp:spPr>
        <a:xfrm>
          <a:off x="0" y="3741645"/>
          <a:ext cx="11950995" cy="12280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The default formation for simple apps will be a single web dyno, whereas more demanding applications may consist of web, worker, clock, etc… process types. </a:t>
          </a:r>
        </a:p>
      </dsp:txBody>
      <dsp:txXfrm>
        <a:off x="0" y="3741645"/>
        <a:ext cx="11950995" cy="1228091"/>
      </dsp:txXfrm>
    </dsp:sp>
    <dsp:sp modelId="{6766936A-C10E-459B-BF2A-EDDB1D07AF2D}">
      <dsp:nvSpPr>
        <dsp:cNvPr id="0" name=""/>
        <dsp:cNvSpPr/>
      </dsp:nvSpPr>
      <dsp:spPr>
        <a:xfrm rot="10800000">
          <a:off x="0" y="1871262"/>
          <a:ext cx="11950995" cy="1888804"/>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The term dyno formation refers to the layout of your app’s dynos at a given time. </a:t>
          </a:r>
        </a:p>
      </dsp:txBody>
      <dsp:txXfrm rot="10800000">
        <a:off x="0" y="1871262"/>
        <a:ext cx="11950995" cy="1227288"/>
      </dsp:txXfrm>
    </dsp:sp>
    <dsp:sp modelId="{2E4FC015-54B2-48FA-A7EE-9278E7EA1089}">
      <dsp:nvSpPr>
        <dsp:cNvPr id="0" name=""/>
        <dsp:cNvSpPr/>
      </dsp:nvSpPr>
      <dsp:spPr>
        <a:xfrm rot="10800000">
          <a:off x="0" y="878"/>
          <a:ext cx="11950995" cy="188880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Your application’s </a:t>
          </a:r>
          <a:r>
            <a:rPr lang="en-US" sz="2800" b="1" kern="1200" dirty="0"/>
            <a:t>dyno formation </a:t>
          </a:r>
          <a:r>
            <a:rPr lang="en-US" sz="2800" kern="1200" dirty="0"/>
            <a:t>is the total number of currently-executing dynos, divided between the various process types you have scaled.</a:t>
          </a:r>
        </a:p>
      </dsp:txBody>
      <dsp:txXfrm rot="10800000">
        <a:off x="0" y="878"/>
        <a:ext cx="11950995" cy="12272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B281C-98F1-4682-98CA-77660FB903A7}">
      <dsp:nvSpPr>
        <dsp:cNvPr id="0" name=""/>
        <dsp:cNvSpPr/>
      </dsp:nvSpPr>
      <dsp:spPr>
        <a:xfrm>
          <a:off x="11628" y="396113"/>
          <a:ext cx="2091904" cy="40387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a:t>Releases</a:t>
          </a:r>
          <a:endParaRPr lang="en-US" sz="2400" kern="1200"/>
        </a:p>
      </dsp:txBody>
      <dsp:txXfrm>
        <a:off x="72898" y="457383"/>
        <a:ext cx="1969364" cy="3916241"/>
      </dsp:txXfrm>
    </dsp:sp>
    <dsp:sp modelId="{8B67BA9F-284E-4961-A012-AE25F227EFB5}">
      <dsp:nvSpPr>
        <dsp:cNvPr id="0" name=""/>
        <dsp:cNvSpPr/>
      </dsp:nvSpPr>
      <dsp:spPr>
        <a:xfrm>
          <a:off x="2312723" y="2156108"/>
          <a:ext cx="443483" cy="5187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endParaRPr lang="en-US" sz="2400" kern="1200"/>
        </a:p>
      </dsp:txBody>
      <dsp:txXfrm>
        <a:off x="2312723" y="2259866"/>
        <a:ext cx="310438" cy="311276"/>
      </dsp:txXfrm>
    </dsp:sp>
    <dsp:sp modelId="{023BFB70-59A8-4AF2-A5B9-0BD01E8BD447}">
      <dsp:nvSpPr>
        <dsp:cNvPr id="0" name=""/>
        <dsp:cNvSpPr/>
      </dsp:nvSpPr>
      <dsp:spPr>
        <a:xfrm>
          <a:off x="2940294" y="396113"/>
          <a:ext cx="2091904" cy="403878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a:t>As part of running the application on a dyno, the Heroku platform loaded the dyno with your most recent slug. </a:t>
          </a:r>
        </a:p>
      </dsp:txBody>
      <dsp:txXfrm>
        <a:off x="3001564" y="457383"/>
        <a:ext cx="1969364" cy="3916241"/>
      </dsp:txXfrm>
    </dsp:sp>
    <dsp:sp modelId="{C1D9C1F9-60E5-44BC-810E-07D6937CE82F}">
      <dsp:nvSpPr>
        <dsp:cNvPr id="0" name=""/>
        <dsp:cNvSpPr/>
      </dsp:nvSpPr>
      <dsp:spPr>
        <a:xfrm>
          <a:off x="5241389" y="2156108"/>
          <a:ext cx="443483" cy="5187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endParaRPr lang="en-US" sz="2400" kern="1200"/>
        </a:p>
      </dsp:txBody>
      <dsp:txXfrm>
        <a:off x="5241389" y="2259866"/>
        <a:ext cx="310438" cy="311276"/>
      </dsp:txXfrm>
    </dsp:sp>
    <dsp:sp modelId="{F489E821-1D62-4FB7-86F1-7EFA1FF433E1}">
      <dsp:nvSpPr>
        <dsp:cNvPr id="0" name=""/>
        <dsp:cNvSpPr/>
      </dsp:nvSpPr>
      <dsp:spPr>
        <a:xfrm>
          <a:off x="5868961" y="396113"/>
          <a:ext cx="2091904" cy="4038781"/>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dirty="0"/>
            <a:t>This needs to be refined: in fact it loads it with the </a:t>
          </a:r>
          <a:r>
            <a:rPr lang="en-US" sz="2400" b="1" kern="1200" dirty="0">
              <a:solidFill>
                <a:schemeClr val="tx1"/>
              </a:solidFill>
            </a:rPr>
            <a:t>slug and any config variables</a:t>
          </a:r>
          <a:r>
            <a:rPr lang="en-US" sz="2400" kern="1200" dirty="0"/>
            <a:t> you have assigned to the application. </a:t>
          </a:r>
        </a:p>
      </dsp:txBody>
      <dsp:txXfrm>
        <a:off x="5930231" y="457383"/>
        <a:ext cx="1969364" cy="3916241"/>
      </dsp:txXfrm>
    </dsp:sp>
    <dsp:sp modelId="{0F95A866-D21F-4C07-B281-6DB2D71CF734}">
      <dsp:nvSpPr>
        <dsp:cNvPr id="0" name=""/>
        <dsp:cNvSpPr/>
      </dsp:nvSpPr>
      <dsp:spPr>
        <a:xfrm>
          <a:off x="8170056" y="2156108"/>
          <a:ext cx="443483" cy="5187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endParaRPr lang="en-US" sz="2400" kern="1200"/>
        </a:p>
      </dsp:txBody>
      <dsp:txXfrm>
        <a:off x="8170056" y="2259866"/>
        <a:ext cx="310438" cy="311276"/>
      </dsp:txXfrm>
    </dsp:sp>
    <dsp:sp modelId="{AB7C82FC-5B82-45D0-B0BD-87D5AA422439}">
      <dsp:nvSpPr>
        <dsp:cNvPr id="0" name=""/>
        <dsp:cNvSpPr/>
      </dsp:nvSpPr>
      <dsp:spPr>
        <a:xfrm>
          <a:off x="8797627" y="396113"/>
          <a:ext cx="2844027" cy="4038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100000"/>
            </a:lnSpc>
            <a:spcBef>
              <a:spcPct val="0"/>
            </a:spcBef>
            <a:spcAft>
              <a:spcPct val="35000"/>
            </a:spcAft>
            <a:buNone/>
          </a:pPr>
          <a:r>
            <a:rPr lang="en-US" sz="2800" b="1" kern="1200" dirty="0">
              <a:solidFill>
                <a:schemeClr val="tx2">
                  <a:lumMod val="50000"/>
                </a:schemeClr>
              </a:solidFill>
            </a:rPr>
            <a:t>The combination of slug and configuration is called a release.</a:t>
          </a:r>
        </a:p>
      </dsp:txBody>
      <dsp:txXfrm>
        <a:off x="8880926" y="479412"/>
        <a:ext cx="2677429" cy="387218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0052-7604-46B0-AD38-F23EFAD30528}">
      <dsp:nvSpPr>
        <dsp:cNvPr id="0" name=""/>
        <dsp:cNvSpPr/>
      </dsp:nvSpPr>
      <dsp:spPr>
        <a:xfrm>
          <a:off x="0" y="267520"/>
          <a:ext cx="11961628"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The number next to the deploy message, for example 582fc95, corresponds to the commit hash of the repository you deployed to Heroku.</a:t>
          </a:r>
        </a:p>
      </dsp:txBody>
      <dsp:txXfrm>
        <a:off x="58257" y="325777"/>
        <a:ext cx="11845114" cy="1076886"/>
      </dsp:txXfrm>
    </dsp:sp>
    <dsp:sp modelId="{007597A9-87CA-413D-9BBD-D9420544BCDC}">
      <dsp:nvSpPr>
        <dsp:cNvPr id="0" name=""/>
        <dsp:cNvSpPr/>
      </dsp:nvSpPr>
      <dsp:spPr>
        <a:xfrm>
          <a:off x="0" y="1547320"/>
          <a:ext cx="11961628" cy="1193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Every time you deploy a new version of an application, a new slug is created, and release is generated.</a:t>
          </a:r>
        </a:p>
      </dsp:txBody>
      <dsp:txXfrm>
        <a:off x="58257" y="1605577"/>
        <a:ext cx="11845114" cy="1076886"/>
      </dsp:txXfrm>
    </dsp:sp>
    <dsp:sp modelId="{AB91F058-13DC-401E-8960-AEA2E67C4B56}">
      <dsp:nvSpPr>
        <dsp:cNvPr id="0" name=""/>
        <dsp:cNvSpPr/>
      </dsp:nvSpPr>
      <dsp:spPr>
        <a:xfrm>
          <a:off x="0" y="2827120"/>
          <a:ext cx="11961628" cy="1193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As Heroku contains a store of the previous releases of your application, it’s very easy to rollback and deploy a previous release:</a:t>
          </a:r>
        </a:p>
      </dsp:txBody>
      <dsp:txXfrm>
        <a:off x="58257" y="2885377"/>
        <a:ext cx="11845114" cy="1076886"/>
      </dsp:txXfrm>
    </dsp:sp>
    <dsp:sp modelId="{130B4846-5300-4AF1-8F6C-EAD5828DF20E}">
      <dsp:nvSpPr>
        <dsp:cNvPr id="0" name=""/>
        <dsp:cNvSpPr/>
      </dsp:nvSpPr>
      <dsp:spPr>
        <a:xfrm>
          <a:off x="0" y="4106921"/>
          <a:ext cx="11961628" cy="1193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 heroku releases:rollback v102</a:t>
          </a:r>
        </a:p>
      </dsp:txBody>
      <dsp:txXfrm>
        <a:off x="58257" y="4165178"/>
        <a:ext cx="11845114" cy="10768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D9C4C-937C-4212-9BF8-E8E8AF65650D}">
      <dsp:nvSpPr>
        <dsp:cNvPr id="0" name=""/>
        <dsp:cNvSpPr/>
      </dsp:nvSpPr>
      <dsp:spPr>
        <a:xfrm>
          <a:off x="0" y="657"/>
          <a:ext cx="11972260" cy="15390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59399-75DA-4DDE-875C-B4A8E8221A96}">
      <dsp:nvSpPr>
        <dsp:cNvPr id="0" name=""/>
        <dsp:cNvSpPr/>
      </dsp:nvSpPr>
      <dsp:spPr>
        <a:xfrm>
          <a:off x="465558" y="346940"/>
          <a:ext cx="846469" cy="8464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EA58F1-446D-47C8-9FF9-A18072B9A512}">
      <dsp:nvSpPr>
        <dsp:cNvPr id="0" name=""/>
        <dsp:cNvSpPr/>
      </dsp:nvSpPr>
      <dsp:spPr>
        <a:xfrm>
          <a:off x="1777586" y="657"/>
          <a:ext cx="10194673" cy="153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881" tIns="162881" rIns="162881" bIns="162881" numCol="1" spcCol="1270" anchor="ctr" anchorCtr="0">
          <a:noAutofit/>
        </a:bodyPr>
        <a:lstStyle/>
        <a:p>
          <a:pPr marL="0" lvl="0" indent="0" algn="l" defTabSz="1066800">
            <a:lnSpc>
              <a:spcPct val="90000"/>
            </a:lnSpc>
            <a:spcBef>
              <a:spcPct val="0"/>
            </a:spcBef>
            <a:spcAft>
              <a:spcPct val="35000"/>
            </a:spcAft>
            <a:buNone/>
          </a:pPr>
          <a:r>
            <a:rPr lang="en-US" sz="2400" kern="1200"/>
            <a:t>Making a material change to your application, whether it’s changing the source or configuration, results in a new release being created.</a:t>
          </a:r>
        </a:p>
      </dsp:txBody>
      <dsp:txXfrm>
        <a:off x="1777586" y="657"/>
        <a:ext cx="10194673" cy="1539036"/>
      </dsp:txXfrm>
    </dsp:sp>
    <dsp:sp modelId="{558C47EA-15F8-4E4E-A9A5-926EFE102C24}">
      <dsp:nvSpPr>
        <dsp:cNvPr id="0" name=""/>
        <dsp:cNvSpPr/>
      </dsp:nvSpPr>
      <dsp:spPr>
        <a:xfrm>
          <a:off x="0" y="1924452"/>
          <a:ext cx="11972260" cy="15390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DD842-7859-4B14-9248-67DBD908759A}">
      <dsp:nvSpPr>
        <dsp:cNvPr id="0" name=""/>
        <dsp:cNvSpPr/>
      </dsp:nvSpPr>
      <dsp:spPr>
        <a:xfrm>
          <a:off x="465558" y="2270736"/>
          <a:ext cx="846469" cy="8464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466A0E-445E-451D-82F4-C5B2C7997F76}">
      <dsp:nvSpPr>
        <dsp:cNvPr id="0" name=""/>
        <dsp:cNvSpPr/>
      </dsp:nvSpPr>
      <dsp:spPr>
        <a:xfrm>
          <a:off x="1777586" y="1924452"/>
          <a:ext cx="10194673" cy="153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881" tIns="162881" rIns="162881" bIns="162881" numCol="1" spcCol="1270" anchor="ctr" anchorCtr="0">
          <a:noAutofit/>
        </a:bodyPr>
        <a:lstStyle/>
        <a:p>
          <a:pPr marL="0" lvl="0" indent="0" algn="l" defTabSz="1066800">
            <a:lnSpc>
              <a:spcPct val="90000"/>
            </a:lnSpc>
            <a:spcBef>
              <a:spcPct val="0"/>
            </a:spcBef>
            <a:spcAft>
              <a:spcPct val="35000"/>
            </a:spcAft>
            <a:buNone/>
          </a:pPr>
          <a:r>
            <a:rPr lang="en-US" sz="2400" kern="1200"/>
            <a:t>A release then, is the mechanism behind how Heroku lets you modify the configuration of your application (the config vars) independently of the application source (stored in the slug) - the release binds them together. </a:t>
          </a:r>
        </a:p>
      </dsp:txBody>
      <dsp:txXfrm>
        <a:off x="1777586" y="1924452"/>
        <a:ext cx="10194673" cy="1539036"/>
      </dsp:txXfrm>
    </dsp:sp>
    <dsp:sp modelId="{3B2A2AD0-78E2-41C9-A4D5-680E5B457A52}">
      <dsp:nvSpPr>
        <dsp:cNvPr id="0" name=""/>
        <dsp:cNvSpPr/>
      </dsp:nvSpPr>
      <dsp:spPr>
        <a:xfrm>
          <a:off x="0" y="3848248"/>
          <a:ext cx="11972260" cy="15390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759DC-EB84-4370-9C66-B30E919F354F}">
      <dsp:nvSpPr>
        <dsp:cNvPr id="0" name=""/>
        <dsp:cNvSpPr/>
      </dsp:nvSpPr>
      <dsp:spPr>
        <a:xfrm>
          <a:off x="465558" y="4194531"/>
          <a:ext cx="846469" cy="8464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F3451-DC71-454E-8911-6280D03176FB}">
      <dsp:nvSpPr>
        <dsp:cNvPr id="0" name=""/>
        <dsp:cNvSpPr/>
      </dsp:nvSpPr>
      <dsp:spPr>
        <a:xfrm>
          <a:off x="1777586" y="3848248"/>
          <a:ext cx="10194673" cy="153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881" tIns="162881" rIns="162881" bIns="162881" numCol="1" spcCol="1270" anchor="ctr" anchorCtr="0">
          <a:noAutofit/>
        </a:bodyPr>
        <a:lstStyle/>
        <a:p>
          <a:pPr marL="0" lvl="0" indent="0" algn="l" defTabSz="1066800">
            <a:lnSpc>
              <a:spcPct val="90000"/>
            </a:lnSpc>
            <a:spcBef>
              <a:spcPct val="0"/>
            </a:spcBef>
            <a:spcAft>
              <a:spcPct val="35000"/>
            </a:spcAft>
            <a:buNone/>
          </a:pPr>
          <a:r>
            <a:rPr lang="en-US" sz="2400" kern="1200"/>
            <a:t>Whenever you change a set of config vars associated with your application, a new release will be generated.</a:t>
          </a:r>
        </a:p>
      </dsp:txBody>
      <dsp:txXfrm>
        <a:off x="1777586" y="3848248"/>
        <a:ext cx="10194673" cy="153903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2DBDD-BB1A-4C4E-AAC6-9F84EDD02843}">
      <dsp:nvSpPr>
        <dsp:cNvPr id="0" name=""/>
        <dsp:cNvSpPr/>
      </dsp:nvSpPr>
      <dsp:spPr>
        <a:xfrm>
          <a:off x="0" y="7406"/>
          <a:ext cx="11855301" cy="88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A12E2-92E5-48B3-A72C-EE1ED37CC584}">
      <dsp:nvSpPr>
        <dsp:cNvPr id="0" name=""/>
        <dsp:cNvSpPr/>
      </dsp:nvSpPr>
      <dsp:spPr>
        <a:xfrm>
          <a:off x="268387" y="207033"/>
          <a:ext cx="488454" cy="4879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C77C9-C936-4353-85AE-1D80DAD16AAA}">
      <dsp:nvSpPr>
        <dsp:cNvPr id="0" name=""/>
        <dsp:cNvSpPr/>
      </dsp:nvSpPr>
      <dsp:spPr>
        <a:xfrm>
          <a:off x="1025230" y="7406"/>
          <a:ext cx="10783754" cy="97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2" tIns="102702" rIns="102702" bIns="102702" numCol="1" spcCol="1270" anchor="ctr" anchorCtr="0">
          <a:noAutofit/>
        </a:bodyPr>
        <a:lstStyle/>
        <a:p>
          <a:pPr marL="0" lvl="0" indent="0" algn="l" defTabSz="889000">
            <a:lnSpc>
              <a:spcPct val="90000"/>
            </a:lnSpc>
            <a:spcBef>
              <a:spcPct val="0"/>
            </a:spcBef>
            <a:spcAft>
              <a:spcPct val="35000"/>
            </a:spcAft>
            <a:buNone/>
          </a:pPr>
          <a:r>
            <a:rPr lang="en-US" sz="2000" kern="1200" dirty="0"/>
            <a:t>Depending on your dyno formation, some of your dynos will be running the command associated with the web process type, and some will be running other commands associated with other process types.</a:t>
          </a:r>
        </a:p>
      </dsp:txBody>
      <dsp:txXfrm>
        <a:off x="1025230" y="7406"/>
        <a:ext cx="10783754" cy="970410"/>
      </dsp:txXfrm>
    </dsp:sp>
    <dsp:sp modelId="{8AD342F0-81D2-4A47-85C8-F1CCCA9F1F8D}">
      <dsp:nvSpPr>
        <dsp:cNvPr id="0" name=""/>
        <dsp:cNvSpPr/>
      </dsp:nvSpPr>
      <dsp:spPr>
        <a:xfrm>
          <a:off x="0" y="1220419"/>
          <a:ext cx="11855301" cy="88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3E825-192A-4376-913E-586D488956B8}">
      <dsp:nvSpPr>
        <dsp:cNvPr id="0" name=""/>
        <dsp:cNvSpPr/>
      </dsp:nvSpPr>
      <dsp:spPr>
        <a:xfrm>
          <a:off x="268387" y="1420046"/>
          <a:ext cx="488454" cy="4879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26489-D161-49D5-A092-C5CD3548AC48}">
      <dsp:nvSpPr>
        <dsp:cNvPr id="0" name=""/>
        <dsp:cNvSpPr/>
      </dsp:nvSpPr>
      <dsp:spPr>
        <a:xfrm>
          <a:off x="1025230" y="1220419"/>
          <a:ext cx="10783754" cy="97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2" tIns="102702" rIns="102702" bIns="102702" numCol="1" spcCol="1270" anchor="ctr" anchorCtr="0">
          <a:noAutofit/>
        </a:bodyPr>
        <a:lstStyle/>
        <a:p>
          <a:pPr marL="0" lvl="0" indent="0" algn="l" defTabSz="889000">
            <a:lnSpc>
              <a:spcPct val="90000"/>
            </a:lnSpc>
            <a:spcBef>
              <a:spcPct val="0"/>
            </a:spcBef>
            <a:spcAft>
              <a:spcPct val="35000"/>
            </a:spcAft>
            <a:buNone/>
          </a:pPr>
          <a:r>
            <a:rPr lang="en-US" sz="2000" kern="1200"/>
            <a:t>The dynos that run process types named web are different in one way from all other dynos - they will receive HTTP traffic. Heroku’s HTTP routers distribute incoming requests for your application across your running web dynos.</a:t>
          </a:r>
        </a:p>
      </dsp:txBody>
      <dsp:txXfrm>
        <a:off x="1025230" y="1220419"/>
        <a:ext cx="10783754" cy="970410"/>
      </dsp:txXfrm>
    </dsp:sp>
    <dsp:sp modelId="{C898DB55-141F-4DAE-934C-D14C000E603E}">
      <dsp:nvSpPr>
        <dsp:cNvPr id="0" name=""/>
        <dsp:cNvSpPr/>
      </dsp:nvSpPr>
      <dsp:spPr>
        <a:xfrm>
          <a:off x="0" y="2433431"/>
          <a:ext cx="11855301" cy="88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4535D-DF55-421D-AFAC-4E4C73754F90}">
      <dsp:nvSpPr>
        <dsp:cNvPr id="0" name=""/>
        <dsp:cNvSpPr/>
      </dsp:nvSpPr>
      <dsp:spPr>
        <a:xfrm>
          <a:off x="268387" y="2633059"/>
          <a:ext cx="488454" cy="4879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C6C6E6-12FF-4649-A3D5-712BEEEC6E95}">
      <dsp:nvSpPr>
        <dsp:cNvPr id="0" name=""/>
        <dsp:cNvSpPr/>
      </dsp:nvSpPr>
      <dsp:spPr>
        <a:xfrm>
          <a:off x="1025230" y="2433431"/>
          <a:ext cx="10783754" cy="97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2" tIns="102702" rIns="102702" bIns="102702" numCol="1" spcCol="1270" anchor="ctr" anchorCtr="0">
          <a:noAutofit/>
        </a:bodyPr>
        <a:lstStyle/>
        <a:p>
          <a:pPr marL="0" lvl="0" indent="0" algn="l" defTabSz="889000">
            <a:lnSpc>
              <a:spcPct val="90000"/>
            </a:lnSpc>
            <a:spcBef>
              <a:spcPct val="0"/>
            </a:spcBef>
            <a:spcAft>
              <a:spcPct val="35000"/>
            </a:spcAft>
            <a:buNone/>
          </a:pPr>
          <a:r>
            <a:rPr lang="en-US" sz="2000" kern="1200"/>
            <a:t>So scaling an app’s capacity to handle web traffic involves scaling the number of web dynos:</a:t>
          </a:r>
        </a:p>
      </dsp:txBody>
      <dsp:txXfrm>
        <a:off x="1025230" y="2433431"/>
        <a:ext cx="10783754" cy="970410"/>
      </dsp:txXfrm>
    </dsp:sp>
    <dsp:sp modelId="{AD9C1E44-3560-4BAA-9449-94B8ECDC57B1}">
      <dsp:nvSpPr>
        <dsp:cNvPr id="0" name=""/>
        <dsp:cNvSpPr/>
      </dsp:nvSpPr>
      <dsp:spPr>
        <a:xfrm>
          <a:off x="0" y="3646444"/>
          <a:ext cx="11855301" cy="88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0595B-1ACE-4AFF-9A9C-082057666215}">
      <dsp:nvSpPr>
        <dsp:cNvPr id="0" name=""/>
        <dsp:cNvSpPr/>
      </dsp:nvSpPr>
      <dsp:spPr>
        <a:xfrm>
          <a:off x="268387" y="3846071"/>
          <a:ext cx="488454" cy="4879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45A6AB-AA8F-4307-BB59-2B8D0D0ADB64}">
      <dsp:nvSpPr>
        <dsp:cNvPr id="0" name=""/>
        <dsp:cNvSpPr/>
      </dsp:nvSpPr>
      <dsp:spPr>
        <a:xfrm>
          <a:off x="1025230" y="3646444"/>
          <a:ext cx="10783754" cy="97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2" tIns="102702" rIns="102702" bIns="102702" numCol="1" spcCol="1270" anchor="ctr" anchorCtr="0">
          <a:noAutofit/>
        </a:bodyPr>
        <a:lstStyle/>
        <a:p>
          <a:pPr marL="0" lvl="0" indent="0" algn="l" defTabSz="889000">
            <a:lnSpc>
              <a:spcPct val="90000"/>
            </a:lnSpc>
            <a:spcBef>
              <a:spcPct val="0"/>
            </a:spcBef>
            <a:spcAft>
              <a:spcPct val="35000"/>
            </a:spcAft>
            <a:buNone/>
          </a:pPr>
          <a:r>
            <a:rPr lang="en-US" sz="2000" kern="1200"/>
            <a:t>$ heroku ps:scale web+5</a:t>
          </a:r>
        </a:p>
      </dsp:txBody>
      <dsp:txXfrm>
        <a:off x="1025230" y="3646444"/>
        <a:ext cx="10783754" cy="970410"/>
      </dsp:txXfrm>
    </dsp:sp>
    <dsp:sp modelId="{CFE73354-A892-4772-910C-A2D0F1D6E3C9}">
      <dsp:nvSpPr>
        <dsp:cNvPr id="0" name=""/>
        <dsp:cNvSpPr/>
      </dsp:nvSpPr>
      <dsp:spPr>
        <a:xfrm>
          <a:off x="0" y="4859457"/>
          <a:ext cx="11855301" cy="88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74FC5-C071-47DF-9C6A-AA896B969709}">
      <dsp:nvSpPr>
        <dsp:cNvPr id="0" name=""/>
        <dsp:cNvSpPr/>
      </dsp:nvSpPr>
      <dsp:spPr>
        <a:xfrm>
          <a:off x="268387" y="5059084"/>
          <a:ext cx="488454" cy="4879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458E5-AF13-4A0F-B2CA-B1D6DFBB3848}">
      <dsp:nvSpPr>
        <dsp:cNvPr id="0" name=""/>
        <dsp:cNvSpPr/>
      </dsp:nvSpPr>
      <dsp:spPr>
        <a:xfrm>
          <a:off x="1025230" y="4859457"/>
          <a:ext cx="10783754" cy="97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2" tIns="102702" rIns="102702" bIns="102702" numCol="1" spcCol="1270" anchor="ctr" anchorCtr="0">
          <a:noAutofit/>
        </a:bodyPr>
        <a:lstStyle/>
        <a:p>
          <a:pPr marL="0" lvl="0" indent="0" algn="l" defTabSz="889000">
            <a:lnSpc>
              <a:spcPct val="90000"/>
            </a:lnSpc>
            <a:spcBef>
              <a:spcPct val="0"/>
            </a:spcBef>
            <a:spcAft>
              <a:spcPct val="35000"/>
            </a:spcAft>
            <a:buNone/>
          </a:pPr>
          <a:r>
            <a:rPr lang="en-US" sz="2000" kern="1200"/>
            <a:t>A random selection algorithm is used for HTTP request load balancing across web dynos - and this routing handles both HTTP and HTTPS traffic. It also supports multiple simultaneous connections, as well as timeout handling.</a:t>
          </a:r>
        </a:p>
      </dsp:txBody>
      <dsp:txXfrm>
        <a:off x="1025230" y="4859457"/>
        <a:ext cx="10783754" cy="9704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DDAB4-D1C0-4002-9B77-DE3053C60E12}">
      <dsp:nvSpPr>
        <dsp:cNvPr id="0" name=""/>
        <dsp:cNvSpPr/>
      </dsp:nvSpPr>
      <dsp:spPr>
        <a:xfrm>
          <a:off x="1392" y="365851"/>
          <a:ext cx="4887729" cy="3103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B9381-25F6-441B-8E11-76F0D0C1975F}">
      <dsp:nvSpPr>
        <dsp:cNvPr id="0" name=""/>
        <dsp:cNvSpPr/>
      </dsp:nvSpPr>
      <dsp:spPr>
        <a:xfrm>
          <a:off x="544473" y="881778"/>
          <a:ext cx="4887729" cy="31037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concepts explained so far can be divided into two buckets: those that involve the development and deployment of an application, and those that involve the runtime operation of the Heroku platform and the application after it’s deployed.</a:t>
          </a:r>
        </a:p>
      </dsp:txBody>
      <dsp:txXfrm>
        <a:off x="635378" y="972683"/>
        <a:ext cx="4705919" cy="2921898"/>
      </dsp:txXfrm>
    </dsp:sp>
    <dsp:sp modelId="{2F8FC9CA-3E31-4528-A2C7-52BE61FEB593}">
      <dsp:nvSpPr>
        <dsp:cNvPr id="0" name=""/>
        <dsp:cNvSpPr/>
      </dsp:nvSpPr>
      <dsp:spPr>
        <a:xfrm>
          <a:off x="5975284" y="365851"/>
          <a:ext cx="4887729" cy="3103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F0A77-C017-47DD-A8CD-934C60D06EAB}">
      <dsp:nvSpPr>
        <dsp:cNvPr id="0" name=""/>
        <dsp:cNvSpPr/>
      </dsp:nvSpPr>
      <dsp:spPr>
        <a:xfrm>
          <a:off x="6518365" y="881778"/>
          <a:ext cx="4887729" cy="31037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following two sections recapitulate the main components of the platform, separating them into these two buckets:</a:t>
          </a:r>
        </a:p>
        <a:p>
          <a:pPr marL="0" lvl="0" indent="0" algn="ctr" defTabSz="1066800">
            <a:lnSpc>
              <a:spcPct val="90000"/>
            </a:lnSpc>
            <a:spcBef>
              <a:spcPct val="0"/>
            </a:spcBef>
            <a:spcAft>
              <a:spcPct val="35000"/>
            </a:spcAft>
            <a:buNone/>
          </a:pPr>
          <a:r>
            <a:rPr lang="en-US" sz="2400" kern="1200" dirty="0"/>
            <a:t>Deploy Time</a:t>
          </a:r>
        </a:p>
        <a:p>
          <a:pPr marL="0" lvl="0" indent="0" algn="ctr" defTabSz="1066800">
            <a:lnSpc>
              <a:spcPct val="90000"/>
            </a:lnSpc>
            <a:spcBef>
              <a:spcPct val="0"/>
            </a:spcBef>
            <a:spcAft>
              <a:spcPct val="35000"/>
            </a:spcAft>
            <a:buNone/>
          </a:pPr>
          <a:r>
            <a:rPr lang="en-US" sz="2400" kern="1200" dirty="0"/>
            <a:t>Run Time</a:t>
          </a:r>
        </a:p>
      </dsp:txBody>
      <dsp:txXfrm>
        <a:off x="6609270" y="972683"/>
        <a:ext cx="4705919" cy="2921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02FA6-3C10-4D60-8D7C-413FA067B727}">
      <dsp:nvSpPr>
        <dsp:cNvPr id="0" name=""/>
        <dsp:cNvSpPr/>
      </dsp:nvSpPr>
      <dsp:spPr>
        <a:xfrm>
          <a:off x="0" y="209406"/>
          <a:ext cx="11887200" cy="1701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78065-7807-4005-AFFF-22DD512F0832}">
      <dsp:nvSpPr>
        <dsp:cNvPr id="0" name=""/>
        <dsp:cNvSpPr/>
      </dsp:nvSpPr>
      <dsp:spPr>
        <a:xfrm>
          <a:off x="514556" y="388421"/>
          <a:ext cx="936472" cy="935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8DDE8-757A-4381-965D-AA5FA06B6656}">
      <dsp:nvSpPr>
        <dsp:cNvPr id="0" name=""/>
        <dsp:cNvSpPr/>
      </dsp:nvSpPr>
      <dsp:spPr>
        <a:xfrm>
          <a:off x="1965585" y="5693"/>
          <a:ext cx="9474944" cy="170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200" tIns="180200" rIns="180200" bIns="180200" numCol="1" spcCol="1270" anchor="ctr" anchorCtr="0">
          <a:noAutofit/>
        </a:bodyPr>
        <a:lstStyle/>
        <a:p>
          <a:pPr marL="0" lvl="0" indent="0" algn="l" defTabSz="1244600">
            <a:lnSpc>
              <a:spcPct val="90000"/>
            </a:lnSpc>
            <a:spcBef>
              <a:spcPct val="0"/>
            </a:spcBef>
            <a:spcAft>
              <a:spcPct val="35000"/>
            </a:spcAft>
            <a:buNone/>
          </a:pPr>
          <a:r>
            <a:rPr lang="en-US" sz="2800" kern="1200" dirty="0"/>
            <a:t>Heroku lets you deploy, run and manage applications written in Ruby, Node.js, Java, Python, Clojure, Scala, Go and PHP - </a:t>
          </a:r>
          <a:r>
            <a:rPr lang="en-US" sz="2800" b="1" kern="1200" dirty="0"/>
            <a:t>utilizing the dependencies and </a:t>
          </a:r>
          <a:r>
            <a:rPr lang="en-US" sz="2800" b="1" kern="1200" dirty="0" err="1"/>
            <a:t>Procfile</a:t>
          </a:r>
          <a:r>
            <a:rPr lang="en-US" sz="2800" b="1" kern="1200" dirty="0"/>
            <a:t>.</a:t>
          </a:r>
        </a:p>
      </dsp:txBody>
      <dsp:txXfrm>
        <a:off x="1965585" y="5693"/>
        <a:ext cx="9474944" cy="1702676"/>
      </dsp:txXfrm>
    </dsp:sp>
    <dsp:sp modelId="{4BDB2887-D075-4FA6-B6F8-586463541074}">
      <dsp:nvSpPr>
        <dsp:cNvPr id="0" name=""/>
        <dsp:cNvSpPr/>
      </dsp:nvSpPr>
      <dsp:spPr>
        <a:xfrm>
          <a:off x="0" y="1998187"/>
          <a:ext cx="11887200" cy="1701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0DABA-FEEC-400E-BCE7-CFD2AEE115FC}">
      <dsp:nvSpPr>
        <dsp:cNvPr id="0" name=""/>
        <dsp:cNvSpPr/>
      </dsp:nvSpPr>
      <dsp:spPr>
        <a:xfrm>
          <a:off x="514556" y="2380915"/>
          <a:ext cx="936472" cy="935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51B191-0119-460F-A991-B2DBFF1F1FE6}">
      <dsp:nvSpPr>
        <dsp:cNvPr id="0" name=""/>
        <dsp:cNvSpPr/>
      </dsp:nvSpPr>
      <dsp:spPr>
        <a:xfrm>
          <a:off x="1965585" y="1998187"/>
          <a:ext cx="9474944" cy="170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200" tIns="180200" rIns="180200" bIns="180200" numCol="1" spcCol="1270" anchor="ctr" anchorCtr="0">
          <a:noAutofit/>
        </a:bodyPr>
        <a:lstStyle/>
        <a:p>
          <a:pPr marL="0" lvl="0" indent="0" algn="l" defTabSz="1244600">
            <a:lnSpc>
              <a:spcPct val="90000"/>
            </a:lnSpc>
            <a:spcBef>
              <a:spcPct val="0"/>
            </a:spcBef>
            <a:spcAft>
              <a:spcPct val="35000"/>
            </a:spcAft>
            <a:buNone/>
          </a:pPr>
          <a:r>
            <a:rPr lang="en-US" sz="2800" b="1" kern="1200" dirty="0"/>
            <a:t>What is the application ?</a:t>
          </a:r>
          <a:endParaRPr lang="en-US" sz="2800" kern="1200" dirty="0"/>
        </a:p>
      </dsp:txBody>
      <dsp:txXfrm>
        <a:off x="1965585" y="1998187"/>
        <a:ext cx="9474944" cy="1702676"/>
      </dsp:txXfrm>
    </dsp:sp>
    <dsp:sp modelId="{80AFC855-0EFD-46EB-84CD-4A3B8D2EF7DD}">
      <dsp:nvSpPr>
        <dsp:cNvPr id="0" name=""/>
        <dsp:cNvSpPr/>
      </dsp:nvSpPr>
      <dsp:spPr>
        <a:xfrm>
          <a:off x="0" y="3990681"/>
          <a:ext cx="11887200" cy="1701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D15DF-033F-4BE6-8D82-2526434F0F16}">
      <dsp:nvSpPr>
        <dsp:cNvPr id="0" name=""/>
        <dsp:cNvSpPr/>
      </dsp:nvSpPr>
      <dsp:spPr>
        <a:xfrm>
          <a:off x="515059" y="4373409"/>
          <a:ext cx="936472" cy="935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06A69-3791-4197-9259-661CC3B1F51A}">
      <dsp:nvSpPr>
        <dsp:cNvPr id="0" name=""/>
        <dsp:cNvSpPr/>
      </dsp:nvSpPr>
      <dsp:spPr>
        <a:xfrm>
          <a:off x="1966591" y="3990681"/>
          <a:ext cx="9474944" cy="170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200" tIns="180200" rIns="180200" bIns="180200" numCol="1" spcCol="1270" anchor="ctr" anchorCtr="0">
          <a:noAutofit/>
        </a:bodyPr>
        <a:lstStyle/>
        <a:p>
          <a:pPr marL="0" lvl="0" indent="0" algn="l" defTabSz="1244600">
            <a:lnSpc>
              <a:spcPct val="90000"/>
            </a:lnSpc>
            <a:spcBef>
              <a:spcPct val="0"/>
            </a:spcBef>
            <a:spcAft>
              <a:spcPct val="35000"/>
            </a:spcAft>
            <a:buNone/>
          </a:pPr>
          <a:r>
            <a:rPr lang="en-US" sz="2800" kern="1200" dirty="0"/>
            <a:t>An application is a collection of source code written in one of these languages, perhaps a framework, and some dependency description that instructs a build system as to which additional dependencies are needed in order to build and run the application.</a:t>
          </a:r>
        </a:p>
      </dsp:txBody>
      <dsp:txXfrm>
        <a:off x="1966591" y="3990681"/>
        <a:ext cx="9474944" cy="1702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6202B-C468-480C-8547-9B990352E00D}">
      <dsp:nvSpPr>
        <dsp:cNvPr id="0" name=""/>
        <dsp:cNvSpPr/>
      </dsp:nvSpPr>
      <dsp:spPr>
        <a:xfrm>
          <a:off x="5214" y="721557"/>
          <a:ext cx="2279904" cy="1367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There is no need to make many changes to an application in order to run it on Heroku. </a:t>
          </a:r>
        </a:p>
      </dsp:txBody>
      <dsp:txXfrm>
        <a:off x="45280" y="761623"/>
        <a:ext cx="2199772" cy="1287810"/>
      </dsp:txXfrm>
    </dsp:sp>
    <dsp:sp modelId="{27DD7147-1460-42A2-BAF1-D72857DEFF83}">
      <dsp:nvSpPr>
        <dsp:cNvPr id="0" name=""/>
        <dsp:cNvSpPr/>
      </dsp:nvSpPr>
      <dsp:spPr>
        <a:xfrm>
          <a:off x="2485751" y="1122820"/>
          <a:ext cx="483339" cy="56541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2485751" y="1235903"/>
        <a:ext cx="338337" cy="339250"/>
      </dsp:txXfrm>
    </dsp:sp>
    <dsp:sp modelId="{D0CFA244-3F30-483F-B0BA-4A6DC3D95735}">
      <dsp:nvSpPr>
        <dsp:cNvPr id="0" name=""/>
        <dsp:cNvSpPr/>
      </dsp:nvSpPr>
      <dsp:spPr>
        <a:xfrm>
          <a:off x="3197081" y="721557"/>
          <a:ext cx="2279904" cy="13679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One requirement is informing the platform as to which parts of your application are runnable (Executables/Jars etc).</a:t>
          </a:r>
        </a:p>
      </dsp:txBody>
      <dsp:txXfrm>
        <a:off x="3237147" y="761623"/>
        <a:ext cx="2199772" cy="1287810"/>
      </dsp:txXfrm>
    </dsp:sp>
    <dsp:sp modelId="{5D1C20FA-4F84-4123-93A6-210ADE4B8704}">
      <dsp:nvSpPr>
        <dsp:cNvPr id="0" name=""/>
        <dsp:cNvSpPr/>
      </dsp:nvSpPr>
      <dsp:spPr>
        <a:xfrm>
          <a:off x="5677618" y="1122820"/>
          <a:ext cx="483339" cy="56541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5677618" y="1235903"/>
        <a:ext cx="338337" cy="339250"/>
      </dsp:txXfrm>
    </dsp:sp>
    <dsp:sp modelId="{83F5B133-315B-4238-AB17-50E2EAA85F2B}">
      <dsp:nvSpPr>
        <dsp:cNvPr id="0" name=""/>
        <dsp:cNvSpPr/>
      </dsp:nvSpPr>
      <dsp:spPr>
        <a:xfrm>
          <a:off x="6388948" y="721557"/>
          <a:ext cx="2279904" cy="136794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Heroku can figure out the executables for the established standards like :</a:t>
          </a:r>
        </a:p>
      </dsp:txBody>
      <dsp:txXfrm>
        <a:off x="6429014" y="761623"/>
        <a:ext cx="2199772" cy="1287810"/>
      </dsp:txXfrm>
    </dsp:sp>
    <dsp:sp modelId="{C416E6DE-5CEC-45BD-BCDE-21AEFBAFCBD7}">
      <dsp:nvSpPr>
        <dsp:cNvPr id="0" name=""/>
        <dsp:cNvSpPr/>
      </dsp:nvSpPr>
      <dsp:spPr>
        <a:xfrm>
          <a:off x="8869485" y="1122820"/>
          <a:ext cx="483339" cy="56541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8869485" y="1235903"/>
        <a:ext cx="338337" cy="339250"/>
      </dsp:txXfrm>
    </dsp:sp>
    <dsp:sp modelId="{4109BB98-2E1F-4C60-A228-CAD23E202073}">
      <dsp:nvSpPr>
        <dsp:cNvPr id="0" name=""/>
        <dsp:cNvSpPr/>
      </dsp:nvSpPr>
      <dsp:spPr>
        <a:xfrm>
          <a:off x="9580815" y="721557"/>
          <a:ext cx="2279904" cy="13679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Ruby on Rails, it’s typically rails server</a:t>
          </a:r>
        </a:p>
      </dsp:txBody>
      <dsp:txXfrm>
        <a:off x="9620881" y="761623"/>
        <a:ext cx="2199772" cy="1287810"/>
      </dsp:txXfrm>
    </dsp:sp>
    <dsp:sp modelId="{892510BB-2650-4C23-9BBE-B5ABCF23F7E6}">
      <dsp:nvSpPr>
        <dsp:cNvPr id="0" name=""/>
        <dsp:cNvSpPr/>
      </dsp:nvSpPr>
      <dsp:spPr>
        <a:xfrm rot="5400000">
          <a:off x="10479098" y="2249093"/>
          <a:ext cx="483339" cy="56541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rot="-5400000">
        <a:off x="10551143" y="2290131"/>
        <a:ext cx="339250" cy="338337"/>
      </dsp:txXfrm>
    </dsp:sp>
    <dsp:sp modelId="{E5A0464A-B85C-4992-8F9B-4BCBF33276BD}">
      <dsp:nvSpPr>
        <dsp:cNvPr id="0" name=""/>
        <dsp:cNvSpPr/>
      </dsp:nvSpPr>
      <dsp:spPr>
        <a:xfrm>
          <a:off x="9580815" y="3001462"/>
          <a:ext cx="2279904" cy="13679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in Django it’s python &lt;app&gt;/manage.py runserver </a:t>
          </a:r>
        </a:p>
      </dsp:txBody>
      <dsp:txXfrm>
        <a:off x="9620881" y="3041528"/>
        <a:ext cx="2199772" cy="1287810"/>
      </dsp:txXfrm>
    </dsp:sp>
    <dsp:sp modelId="{BA73E333-A0DD-43FC-91C9-5CEF9D1E225B}">
      <dsp:nvSpPr>
        <dsp:cNvPr id="0" name=""/>
        <dsp:cNvSpPr/>
      </dsp:nvSpPr>
      <dsp:spPr>
        <a:xfrm rot="10800000">
          <a:off x="8896843" y="3402725"/>
          <a:ext cx="483339" cy="565416"/>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rot="10800000">
        <a:off x="9041845" y="3515808"/>
        <a:ext cx="338337" cy="339250"/>
      </dsp:txXfrm>
    </dsp:sp>
    <dsp:sp modelId="{D4FF8FF3-A49D-45BC-B476-DA278B9E8E8F}">
      <dsp:nvSpPr>
        <dsp:cNvPr id="0" name=""/>
        <dsp:cNvSpPr/>
      </dsp:nvSpPr>
      <dsp:spPr>
        <a:xfrm>
          <a:off x="6388948" y="3001462"/>
          <a:ext cx="2279904" cy="1367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in Node.js it’s the main field in package.json</a:t>
          </a:r>
        </a:p>
      </dsp:txBody>
      <dsp:txXfrm>
        <a:off x="6429014" y="3041528"/>
        <a:ext cx="2199772" cy="1287810"/>
      </dsp:txXfrm>
    </dsp:sp>
    <dsp:sp modelId="{BDC93F45-9EAD-4E11-94A3-547CD7A411F5}">
      <dsp:nvSpPr>
        <dsp:cNvPr id="0" name=""/>
        <dsp:cNvSpPr/>
      </dsp:nvSpPr>
      <dsp:spPr>
        <a:xfrm rot="10800000">
          <a:off x="5704977" y="3402725"/>
          <a:ext cx="483339" cy="56541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rot="10800000">
        <a:off x="5849979" y="3515808"/>
        <a:ext cx="338337" cy="339250"/>
      </dsp:txXfrm>
    </dsp:sp>
    <dsp:sp modelId="{FBACA5D6-5061-4923-9299-320B167F86F6}">
      <dsp:nvSpPr>
        <dsp:cNvPr id="0" name=""/>
        <dsp:cNvSpPr/>
      </dsp:nvSpPr>
      <dsp:spPr>
        <a:xfrm>
          <a:off x="3197081" y="3001462"/>
          <a:ext cx="2279904" cy="13679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en-US" sz="1600" b="1" kern="1200"/>
            <a:t>For others there is a provision of ProcFile- where explicitly declare what can be executed</a:t>
          </a:r>
        </a:p>
      </dsp:txBody>
      <dsp:txXfrm>
        <a:off x="3237147" y="3041528"/>
        <a:ext cx="2199772" cy="12878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B4C4A-E8C9-4CEC-B962-9B78AB267EBD}">
      <dsp:nvSpPr>
        <dsp:cNvPr id="0" name=""/>
        <dsp:cNvSpPr/>
      </dsp:nvSpPr>
      <dsp:spPr>
        <a:xfrm>
          <a:off x="0" y="30181"/>
          <a:ext cx="10515600" cy="2474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Now from the Heroku perspective the deployable Application is the combination of :</a:t>
          </a:r>
        </a:p>
      </dsp:txBody>
      <dsp:txXfrm>
        <a:off x="120798" y="150979"/>
        <a:ext cx="10274004" cy="2232954"/>
      </dsp:txXfrm>
    </dsp:sp>
    <dsp:sp modelId="{C3AB4D59-83E7-4065-AF20-6055B1DF4C37}">
      <dsp:nvSpPr>
        <dsp:cNvPr id="0" name=""/>
        <dsp:cNvSpPr/>
      </dsp:nvSpPr>
      <dsp:spPr>
        <a:xfrm>
          <a:off x="0" y="2504731"/>
          <a:ext cx="10515600" cy="18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Source Code</a:t>
          </a:r>
        </a:p>
        <a:p>
          <a:pPr marL="285750" lvl="1" indent="-285750" algn="l" defTabSz="1555750">
            <a:lnSpc>
              <a:spcPct val="90000"/>
            </a:lnSpc>
            <a:spcBef>
              <a:spcPct val="0"/>
            </a:spcBef>
            <a:spcAft>
              <a:spcPct val="20000"/>
            </a:spcAft>
            <a:buChar char="•"/>
          </a:pPr>
          <a:r>
            <a:rPr lang="en-US" sz="3500" kern="1200"/>
            <a:t>Dependency description</a:t>
          </a:r>
        </a:p>
        <a:p>
          <a:pPr marL="285750" lvl="1" indent="-285750" algn="l" defTabSz="1555750">
            <a:lnSpc>
              <a:spcPct val="90000"/>
            </a:lnSpc>
            <a:spcBef>
              <a:spcPct val="0"/>
            </a:spcBef>
            <a:spcAft>
              <a:spcPct val="20000"/>
            </a:spcAft>
            <a:buChar char="•"/>
          </a:pPr>
          <a:r>
            <a:rPr lang="en-US" sz="3500" kern="1200"/>
            <a:t>Procfile</a:t>
          </a:r>
        </a:p>
      </dsp:txBody>
      <dsp:txXfrm>
        <a:off x="0" y="2504731"/>
        <a:ext cx="10515600" cy="18164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29C9A-BF7D-473D-B723-8F53A8186193}">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46F2C-0B70-416A-865B-CEFBAE8A29FE}">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DB41E-DFC9-4A06-8B64-2A412B1D8FEA}">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Git is a powerful, distributed version control system that many developers use to manage and version source code. </a:t>
          </a:r>
        </a:p>
      </dsp:txBody>
      <dsp:txXfrm>
        <a:off x="1475925" y="877343"/>
        <a:ext cx="2188517" cy="928462"/>
      </dsp:txXfrm>
    </dsp:sp>
    <dsp:sp modelId="{F4D7752E-8637-4575-9951-B90A25730182}">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4E92C-9FE5-4801-8FF5-AFBB464F44E0}">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52DD7-686B-4BD9-9DF9-EE48B8A544F6}">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The Heroku platform uses Git as the primary means for deploying applications (there are other ways to transport your source code to Heroku, including via an API).</a:t>
          </a:r>
        </a:p>
      </dsp:txBody>
      <dsp:txXfrm>
        <a:off x="5173193" y="877343"/>
        <a:ext cx="2188517" cy="928462"/>
      </dsp:txXfrm>
    </dsp:sp>
    <dsp:sp modelId="{1A38A971-EE73-47E2-9CF8-9B18629C59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6A3DE-77DD-4AE7-99FF-6D24E4E58255}">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32621-01E0-49E1-8387-3306F3D0D3BF}">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When you create an application on Heroku, it associates a new Git remote, typically named heroku, with the local Git repository for your application.</a:t>
          </a:r>
        </a:p>
      </dsp:txBody>
      <dsp:txXfrm>
        <a:off x="8870462" y="877343"/>
        <a:ext cx="2188517" cy="928462"/>
      </dsp:txXfrm>
    </dsp:sp>
    <dsp:sp modelId="{5BAC6A42-5246-43ED-B9CA-34A6BCA1401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849CE-8CBB-4214-A325-F5D764E0C440}">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3B63B-9A1C-49EF-93AD-D5477387718D}">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As a result, deploying code is just the familiar git push, but to the heroku remote instead:</a:t>
          </a:r>
        </a:p>
      </dsp:txBody>
      <dsp:txXfrm>
        <a:off x="1475925" y="2545532"/>
        <a:ext cx="2188517" cy="928462"/>
      </dsp:txXfrm>
    </dsp:sp>
    <dsp:sp modelId="{BFD3DCD2-A21D-4CEC-A123-6B8C7BD6BAD5}">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B6AA7-7ADE-46B0-9846-60A3DBE514E5}">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BF92A-267D-4B1D-B07A-626CC1C7DDA0}">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 git push </a:t>
          </a:r>
          <a:r>
            <a:rPr lang="en-US" sz="1800" b="1" kern="1200" dirty="0" err="1"/>
            <a:t>heroku</a:t>
          </a:r>
          <a:r>
            <a:rPr lang="en-US" sz="1800" b="1" kern="1200" dirty="0"/>
            <a:t> master</a:t>
          </a:r>
          <a:endParaRPr lang="en-US" sz="1800" kern="1200" dirty="0"/>
        </a:p>
      </dsp:txBody>
      <dsp:txXfrm>
        <a:off x="5173193" y="2545532"/>
        <a:ext cx="2188517" cy="9284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58C34-AEAB-4008-B492-C4D913B32453}">
      <dsp:nvSpPr>
        <dsp:cNvPr id="0" name=""/>
        <dsp:cNvSpPr/>
      </dsp:nvSpPr>
      <dsp:spPr>
        <a:xfrm>
          <a:off x="5910532" y="1658197"/>
          <a:ext cx="1595567" cy="759345"/>
        </a:xfrm>
        <a:custGeom>
          <a:avLst/>
          <a:gdLst/>
          <a:ahLst/>
          <a:cxnLst/>
          <a:rect l="0" t="0" r="0" b="0"/>
          <a:pathLst>
            <a:path>
              <a:moveTo>
                <a:pt x="0" y="0"/>
              </a:moveTo>
              <a:lnTo>
                <a:pt x="0" y="517471"/>
              </a:lnTo>
              <a:lnTo>
                <a:pt x="1595567" y="517471"/>
              </a:lnTo>
              <a:lnTo>
                <a:pt x="1595567"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81B9F3-15E3-4A8F-83C5-BEC9FD7BD4CB}">
      <dsp:nvSpPr>
        <dsp:cNvPr id="0" name=""/>
        <dsp:cNvSpPr/>
      </dsp:nvSpPr>
      <dsp:spPr>
        <a:xfrm>
          <a:off x="4314964" y="1658197"/>
          <a:ext cx="1595567" cy="759345"/>
        </a:xfrm>
        <a:custGeom>
          <a:avLst/>
          <a:gdLst/>
          <a:ahLst/>
          <a:cxnLst/>
          <a:rect l="0" t="0" r="0" b="0"/>
          <a:pathLst>
            <a:path>
              <a:moveTo>
                <a:pt x="1595567" y="0"/>
              </a:moveTo>
              <a:lnTo>
                <a:pt x="1595567"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C38FB7-DAE5-4D21-856E-434A65C815C4}">
      <dsp:nvSpPr>
        <dsp:cNvPr id="0" name=""/>
        <dsp:cNvSpPr/>
      </dsp:nvSpPr>
      <dsp:spPr>
        <a:xfrm>
          <a:off x="1413932"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B9A2F-559D-4E26-B7BE-D58822EDA200}">
      <dsp:nvSpPr>
        <dsp:cNvPr id="0" name=""/>
        <dsp:cNvSpPr/>
      </dsp:nvSpPr>
      <dsp:spPr>
        <a:xfrm>
          <a:off x="1704035"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Deploying applications involves sending the application to Heroku using either Git, GitHub, or via an API.</a:t>
          </a:r>
        </a:p>
      </dsp:txBody>
      <dsp:txXfrm>
        <a:off x="1752594" y="324414"/>
        <a:ext cx="2513811" cy="1560821"/>
      </dsp:txXfrm>
    </dsp:sp>
    <dsp:sp modelId="{DE584CCD-8B6F-420F-91B6-6DF9C07BA199}">
      <dsp:nvSpPr>
        <dsp:cNvPr id="0" name=""/>
        <dsp:cNvSpPr/>
      </dsp:nvSpPr>
      <dsp:spPr>
        <a:xfrm>
          <a:off x="4605067"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62E52-24E9-40CA-9919-424C3D9C02DF}">
      <dsp:nvSpPr>
        <dsp:cNvPr id="0" name=""/>
        <dsp:cNvSpPr/>
      </dsp:nvSpPr>
      <dsp:spPr>
        <a:xfrm>
          <a:off x="4895170"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There are many other ways of deploying applications too. For example, you can enable:</a:t>
          </a:r>
        </a:p>
      </dsp:txBody>
      <dsp:txXfrm>
        <a:off x="4943729" y="324414"/>
        <a:ext cx="2513811" cy="1560821"/>
      </dsp:txXfrm>
    </dsp:sp>
    <dsp:sp modelId="{9170E075-7825-4933-8815-2199D94B04F2}">
      <dsp:nvSpPr>
        <dsp:cNvPr id="0" name=""/>
        <dsp:cNvSpPr/>
      </dsp:nvSpPr>
      <dsp:spPr>
        <a:xfrm>
          <a:off x="3009500"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76C7D-373B-4D1A-8E9A-3938B22B0FBE}">
      <dsp:nvSpPr>
        <dsp:cNvPr id="0" name=""/>
        <dsp:cNvSpPr/>
      </dsp:nvSpPr>
      <dsp:spPr>
        <a:xfrm>
          <a:off x="3299603"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GitHub integration so that each new pull request is associated with its own new application, which enables all sorts of continuous integration scenarios. </a:t>
          </a:r>
        </a:p>
      </dsp:txBody>
      <dsp:txXfrm>
        <a:off x="3348162" y="2741699"/>
        <a:ext cx="2513811" cy="1560821"/>
      </dsp:txXfrm>
    </dsp:sp>
    <dsp:sp modelId="{6236E662-D0D3-48D8-9FA8-41DAC2EC7593}">
      <dsp:nvSpPr>
        <dsp:cNvPr id="0" name=""/>
        <dsp:cNvSpPr/>
      </dsp:nvSpPr>
      <dsp:spPr>
        <a:xfrm>
          <a:off x="6200635"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7C7AE-ED48-425F-9ACC-C73CC1C419DC}">
      <dsp:nvSpPr>
        <dsp:cNvPr id="0" name=""/>
        <dsp:cNvSpPr/>
      </dsp:nvSpPr>
      <dsp:spPr>
        <a:xfrm>
          <a:off x="6490738"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Or you can use the Heroku API to build and release apps.</a:t>
          </a:r>
        </a:p>
      </dsp:txBody>
      <dsp:txXfrm>
        <a:off x="6539297" y="2741699"/>
        <a:ext cx="2513811" cy="15608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58F07-DE95-45AF-8FDF-03D3563D512E}">
      <dsp:nvSpPr>
        <dsp:cNvPr id="0" name=""/>
        <dsp:cNvSpPr/>
      </dsp:nvSpPr>
      <dsp:spPr>
        <a:xfrm>
          <a:off x="1392" y="908479"/>
          <a:ext cx="5068756" cy="25343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When the Heroku platform receives the application source, it initiates a build of the source application. </a:t>
          </a:r>
        </a:p>
      </dsp:txBody>
      <dsp:txXfrm>
        <a:off x="75621" y="982708"/>
        <a:ext cx="4920298" cy="2385920"/>
      </dsp:txXfrm>
    </dsp:sp>
    <dsp:sp modelId="{B3B2A4AE-D479-40ED-8078-9FAEFED642D4}">
      <dsp:nvSpPr>
        <dsp:cNvPr id="0" name=""/>
        <dsp:cNvSpPr/>
      </dsp:nvSpPr>
      <dsp:spPr>
        <a:xfrm>
          <a:off x="6337338" y="908479"/>
          <a:ext cx="5068756" cy="253437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The build mechanism is typically language specific, but follows the same pattern, typically retrieving the specified dependencies, and creating any necessary assets (whether as simple as processing style sheets or as complex as compiling code).</a:t>
          </a:r>
        </a:p>
      </dsp:txBody>
      <dsp:txXfrm>
        <a:off x="6411567" y="982708"/>
        <a:ext cx="4920298" cy="2385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4AB37-A608-49B1-B9FF-142FC828ED91}">
      <dsp:nvSpPr>
        <dsp:cNvPr id="0" name=""/>
        <dsp:cNvSpPr/>
      </dsp:nvSpPr>
      <dsp:spPr>
        <a:xfrm>
          <a:off x="0" y="0"/>
          <a:ext cx="9696363"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For example, A Java application may fetch binary library dependencies using Maven, compile the source code together with those libraries, and produce a JAR file to execute.</a:t>
          </a:r>
        </a:p>
      </dsp:txBody>
      <dsp:txXfrm>
        <a:off x="57351" y="57351"/>
        <a:ext cx="7672512" cy="1843400"/>
      </dsp:txXfrm>
    </dsp:sp>
    <dsp:sp modelId="{2E40825F-BD01-45A1-89F7-0C25E556A6AA}">
      <dsp:nvSpPr>
        <dsp:cNvPr id="0" name=""/>
        <dsp:cNvSpPr/>
      </dsp:nvSpPr>
      <dsp:spPr>
        <a:xfrm>
          <a:off x="1711123" y="2393235"/>
          <a:ext cx="9696363" cy="195810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source code for your application, together with the fetched dependencies and output of the build phase such as generated assets or compiled code, as well as the language and framework, are assembled into a slug.</a:t>
          </a:r>
        </a:p>
      </dsp:txBody>
      <dsp:txXfrm>
        <a:off x="1768474" y="2450586"/>
        <a:ext cx="6597772" cy="1843400"/>
      </dsp:txXfrm>
    </dsp:sp>
    <dsp:sp modelId="{AFBEACB7-93B6-4E9A-A341-F2947A5A9D1E}">
      <dsp:nvSpPr>
        <dsp:cNvPr id="0" name=""/>
        <dsp:cNvSpPr/>
      </dsp:nvSpPr>
      <dsp:spPr>
        <a:xfrm>
          <a:off x="8423597"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09969"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48D36-CE4F-4750-9503-BB330E5B8E57}"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29FA3-3D47-4E7F-9410-07B7D8C828B2}" type="slidenum">
              <a:rPr lang="en-US" smtClean="0"/>
              <a:t>‹#›</a:t>
            </a:fld>
            <a:endParaRPr lang="en-US"/>
          </a:p>
        </p:txBody>
      </p:sp>
    </p:spTree>
    <p:extLst>
      <p:ext uri="{BB962C8B-B14F-4D97-AF65-F5344CB8AC3E}">
        <p14:creationId xmlns:p14="http://schemas.microsoft.com/office/powerpoint/2010/main" val="278453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A29FA3-3D47-4E7F-9410-07B7D8C828B2}" type="slidenum">
              <a:rPr lang="en-US" smtClean="0"/>
              <a:t>6</a:t>
            </a:fld>
            <a:endParaRPr lang="en-US"/>
          </a:p>
        </p:txBody>
      </p:sp>
    </p:spTree>
    <p:extLst>
      <p:ext uri="{BB962C8B-B14F-4D97-AF65-F5344CB8AC3E}">
        <p14:creationId xmlns:p14="http://schemas.microsoft.com/office/powerpoint/2010/main" val="7797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5/25/2020</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5/25/2020</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45.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b="1" kern="1200" dirty="0">
                <a:solidFill>
                  <a:schemeClr val="tx1"/>
                </a:solidFill>
                <a:latin typeface="+mj-lt"/>
                <a:ea typeface="+mj-ea"/>
                <a:cs typeface="+mj-cs"/>
              </a:rPr>
              <a:t>Heroku: Training</a:t>
            </a:r>
            <a:br>
              <a:rPr lang="en-US" sz="9600" b="1" kern="1200" dirty="0">
                <a:solidFill>
                  <a:schemeClr val="tx1"/>
                </a:solidFill>
                <a:latin typeface="+mj-lt"/>
                <a:ea typeface="+mj-ea"/>
                <a:cs typeface="+mj-cs"/>
              </a:rPr>
            </a:br>
            <a:r>
              <a:rPr lang="en-US" sz="2700" b="1" kern="1200" dirty="0">
                <a:solidFill>
                  <a:schemeClr val="tx1"/>
                </a:solidFill>
                <a:latin typeface="+mj-lt"/>
                <a:ea typeface="+mj-ea"/>
                <a:cs typeface="+mj-cs"/>
              </a:rPr>
              <a:t>-by SpringPeople</a:t>
            </a:r>
            <a:endParaRPr lang="en-US" sz="2700" kern="1200" dirty="0">
              <a:solidFill>
                <a:schemeClr val="tx1"/>
              </a:solidFill>
              <a:latin typeface="+mj-lt"/>
              <a:ea typeface="+mj-ea"/>
              <a:cs typeface="+mj-cs"/>
            </a:endParaRPr>
          </a:p>
        </p:txBody>
      </p:sp>
      <p:pic>
        <p:nvPicPr>
          <p:cNvPr id="7" name="Content Placeholder 6" descr="Teacher">
            <a:extLst>
              <a:ext uri="{FF2B5EF4-FFF2-40B4-BE49-F238E27FC236}">
                <a16:creationId xmlns:a16="http://schemas.microsoft.com/office/drawing/2014/main" id="{BE5407A0-DBA6-4F3B-968A-88BE58443B3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9" y="1654139"/>
            <a:ext cx="3044751" cy="3044751"/>
          </a:xfrm>
          <a:prstGeom prst="rect">
            <a:avLst/>
          </a:prstGeom>
        </p:spPr>
      </p:pic>
    </p:spTree>
    <p:extLst>
      <p:ext uri="{BB962C8B-B14F-4D97-AF65-F5344CB8AC3E}">
        <p14:creationId xmlns:p14="http://schemas.microsoft.com/office/powerpoint/2010/main" val="247063357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b="1" kern="1200" dirty="0">
                <a:solidFill>
                  <a:schemeClr val="tx1"/>
                </a:solidFill>
                <a:latin typeface="+mj-lt"/>
                <a:ea typeface="+mj-ea"/>
                <a:cs typeface="+mj-cs"/>
              </a:rPr>
              <a:t>Heroku: Deploy</a:t>
            </a:r>
            <a:endParaRPr lang="en-US" sz="6000"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Wind Chime">
            <a:extLst>
              <a:ext uri="{FF2B5EF4-FFF2-40B4-BE49-F238E27FC236}">
                <a16:creationId xmlns:a16="http://schemas.microsoft.com/office/drawing/2014/main" id="{7041752D-A1EB-4D15-A58D-2BCECDE902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17633893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1378" y="320675"/>
            <a:ext cx="11407487" cy="1325563"/>
          </a:xfrm>
        </p:spPr>
        <p:txBody>
          <a:bodyPr>
            <a:normAutofit/>
          </a:bodyPr>
          <a:lstStyle/>
          <a:p>
            <a:r>
              <a:rPr lang="en-US" sz="5400" b="1" dirty="0">
                <a:latin typeface="+mn-lt"/>
              </a:rPr>
              <a:t>Heroku: Deploying applications</a:t>
            </a:r>
            <a:endParaRPr lang="en-US" sz="5400" dirty="0"/>
          </a:p>
        </p:txBody>
      </p:sp>
      <p:graphicFrame>
        <p:nvGraphicFramePr>
          <p:cNvPr id="5" name="Content Placeholder 2">
            <a:extLst>
              <a:ext uri="{FF2B5EF4-FFF2-40B4-BE49-F238E27FC236}">
                <a16:creationId xmlns:a16="http://schemas.microsoft.com/office/drawing/2014/main" id="{25995BC5-E461-4190-8F0A-89585C832AC1}"/>
              </a:ext>
            </a:extLst>
          </p:cNvPr>
          <p:cNvGraphicFramePr>
            <a:graphicFrameLocks noGrp="1"/>
          </p:cNvGraphicFramePr>
          <p:nvPr>
            <p:ph idx="1"/>
            <p:extLst>
              <p:ext uri="{D42A27DB-BD31-4B8C-83A1-F6EECF244321}">
                <p14:modId xmlns:p14="http://schemas.microsoft.com/office/powerpoint/2010/main" val="3267968956"/>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31842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dirty="0">
                <a:latin typeface="+mn-lt"/>
              </a:rPr>
              <a:t>Heroku: Deploying applications</a:t>
            </a:r>
            <a:endParaRPr lang="en-US" dirty="0"/>
          </a:p>
        </p:txBody>
      </p:sp>
      <p:graphicFrame>
        <p:nvGraphicFramePr>
          <p:cNvPr id="5" name="Content Placeholder 2">
            <a:extLst>
              <a:ext uri="{FF2B5EF4-FFF2-40B4-BE49-F238E27FC236}">
                <a16:creationId xmlns:a16="http://schemas.microsoft.com/office/drawing/2014/main" id="{8614A94C-7B3D-47A2-AB3E-2734F84488D7}"/>
              </a:ext>
            </a:extLst>
          </p:cNvPr>
          <p:cNvGraphicFramePr>
            <a:graphicFrameLocks noGrp="1"/>
          </p:cNvGraphicFramePr>
          <p:nvPr>
            <p:ph idx="1"/>
            <p:extLst>
              <p:ext uri="{D42A27DB-BD31-4B8C-83A1-F6EECF244321}">
                <p14:modId xmlns:p14="http://schemas.microsoft.com/office/powerpoint/2010/main" val="1280438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51628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6573" y="320675"/>
            <a:ext cx="11407487" cy="1325563"/>
          </a:xfrm>
        </p:spPr>
        <p:txBody>
          <a:bodyPr>
            <a:normAutofit/>
          </a:bodyPr>
          <a:lstStyle/>
          <a:p>
            <a:r>
              <a:rPr lang="en-US" sz="5400" b="1" dirty="0">
                <a:latin typeface="+mn-lt"/>
              </a:rPr>
              <a:t>Heroku: Build application</a:t>
            </a:r>
            <a:endParaRPr lang="en-US" sz="5400" dirty="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C3E629BF-DF44-437A-BC76-0D17F5AC1207}"/>
              </a:ext>
            </a:extLst>
          </p:cNvPr>
          <p:cNvGraphicFramePr>
            <a:graphicFrameLocks noGrp="1"/>
          </p:cNvGraphicFramePr>
          <p:nvPr>
            <p:ph idx="1"/>
            <p:extLst>
              <p:ext uri="{D42A27DB-BD31-4B8C-83A1-F6EECF244321}">
                <p14:modId xmlns:p14="http://schemas.microsoft.com/office/powerpoint/2010/main" val="1832211275"/>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21889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1378" y="320675"/>
            <a:ext cx="11407487" cy="1325563"/>
          </a:xfrm>
        </p:spPr>
        <p:txBody>
          <a:bodyPr>
            <a:normAutofit/>
          </a:bodyPr>
          <a:lstStyle/>
          <a:p>
            <a:r>
              <a:rPr lang="en-US" sz="5400" b="1" dirty="0">
                <a:latin typeface="+mn-lt"/>
              </a:rPr>
              <a:t>Heroku: Build application</a:t>
            </a:r>
            <a:endParaRPr lang="en-US" sz="5400" dirty="0"/>
          </a:p>
        </p:txBody>
      </p:sp>
      <p:graphicFrame>
        <p:nvGraphicFramePr>
          <p:cNvPr id="7" name="Content Placeholder 2">
            <a:extLst>
              <a:ext uri="{FF2B5EF4-FFF2-40B4-BE49-F238E27FC236}">
                <a16:creationId xmlns:a16="http://schemas.microsoft.com/office/drawing/2014/main" id="{A6CD84E9-7CF9-4EAC-A726-8EC1E38A63FD}"/>
              </a:ext>
            </a:extLst>
          </p:cNvPr>
          <p:cNvGraphicFramePr>
            <a:graphicFrameLocks noGrp="1"/>
          </p:cNvGraphicFramePr>
          <p:nvPr>
            <p:ph idx="1"/>
            <p:extLst>
              <p:ext uri="{D42A27DB-BD31-4B8C-83A1-F6EECF244321}">
                <p14:modId xmlns:p14="http://schemas.microsoft.com/office/powerpoint/2010/main" val="1726890471"/>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1513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a:latin typeface="+mn-lt"/>
              </a:rPr>
              <a:t>Heroku: BuildPack</a:t>
            </a:r>
            <a:endParaRPr lang="en-US"/>
          </a:p>
        </p:txBody>
      </p:sp>
      <p:graphicFrame>
        <p:nvGraphicFramePr>
          <p:cNvPr id="5" name="Content Placeholder 2">
            <a:extLst>
              <a:ext uri="{FF2B5EF4-FFF2-40B4-BE49-F238E27FC236}">
                <a16:creationId xmlns:a16="http://schemas.microsoft.com/office/drawing/2014/main" id="{D7FD04D5-5B0C-40EA-BA08-CCE5E0E0A1B7}"/>
              </a:ext>
            </a:extLst>
          </p:cNvPr>
          <p:cNvGraphicFramePr>
            <a:graphicFrameLocks noGrp="1"/>
          </p:cNvGraphicFramePr>
          <p:nvPr>
            <p:ph idx="1"/>
            <p:extLst>
              <p:ext uri="{D42A27DB-BD31-4B8C-83A1-F6EECF244321}">
                <p14:modId xmlns:p14="http://schemas.microsoft.com/office/powerpoint/2010/main" val="37876133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677533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07030" y="-29923"/>
            <a:ext cx="10905066" cy="1135737"/>
          </a:xfrm>
        </p:spPr>
        <p:txBody>
          <a:bodyPr>
            <a:normAutofit/>
          </a:bodyPr>
          <a:lstStyle/>
          <a:p>
            <a:r>
              <a:rPr lang="en-US" sz="3600" b="1" dirty="0">
                <a:latin typeface="+mn-lt"/>
              </a:rPr>
              <a:t>Heroku: BuildPack</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170121" y="1010093"/>
            <a:ext cx="11694530" cy="5166870"/>
          </a:xfrm>
        </p:spPr>
        <p:txBody>
          <a:bodyPr>
            <a:normAutofit lnSpcReduction="10000"/>
          </a:bodyPr>
          <a:lstStyle/>
          <a:p>
            <a:pPr marL="0" indent="0">
              <a:buNone/>
            </a:pPr>
            <a:r>
              <a:rPr lang="en-US" b="1" dirty="0">
                <a:latin typeface="Arial" panose="020B0604020202020204" pitchFamily="34" charset="0"/>
              </a:rPr>
              <a:t>Officially supported buildpacks</a:t>
            </a:r>
          </a:p>
          <a:p>
            <a:pPr marL="0" indent="0">
              <a:buNone/>
            </a:pPr>
            <a:endParaRPr lang="en-US" b="1" dirty="0">
              <a:latin typeface="Arial" panose="020B0604020202020204" pitchFamily="34" charset="0"/>
            </a:endParaRPr>
          </a:p>
          <a:p>
            <a:pPr marL="457200" lvl="1" indent="0">
              <a:buNone/>
            </a:pPr>
            <a:r>
              <a:rPr lang="en-US" sz="2000" dirty="0">
                <a:latin typeface="Arial" panose="020B0604020202020204" pitchFamily="34" charset="0"/>
              </a:rPr>
              <a:t>Heroku maintains a collection of officially supported buildpacks that are available by default to all Heroku apps during slug compilation.</a:t>
            </a:r>
          </a:p>
          <a:p>
            <a:pPr marL="457200" lvl="1" indent="0">
              <a:buNone/>
            </a:pPr>
            <a:r>
              <a:rPr lang="en-US" sz="2000" dirty="0">
                <a:latin typeface="Arial" panose="020B0604020202020204" pitchFamily="34" charset="0"/>
              </a:rPr>
              <a:t>These buildpacks are open-source and available on GitHub</a:t>
            </a:r>
          </a:p>
          <a:p>
            <a:pPr marL="457200" lvl="1" indent="0">
              <a:buNone/>
            </a:pPr>
            <a:endParaRPr lang="en-US" sz="2000" dirty="0">
              <a:latin typeface="Arial" panose="020B0604020202020204" pitchFamily="34" charset="0"/>
            </a:endParaRPr>
          </a:p>
          <a:p>
            <a:pPr marL="0" lvl="1" indent="0">
              <a:spcBef>
                <a:spcPts val="1000"/>
              </a:spcBef>
              <a:buNone/>
            </a:pPr>
            <a:r>
              <a:rPr lang="en-US" sz="2000" b="1" i="1" dirty="0">
                <a:solidFill>
                  <a:srgbClr val="00B050"/>
                </a:solidFill>
                <a:latin typeface="Arial" panose="020B0604020202020204" pitchFamily="34" charset="0"/>
              </a:rPr>
              <a:t>By default, these buildpacks will be searched in certain order until a match is detected and used to compile your app. If the build succeeds, the detected buildpack will be permanently set for future pushes to your application.</a:t>
            </a:r>
          </a:p>
          <a:p>
            <a:pPr marL="0" lvl="1" indent="0">
              <a:spcBef>
                <a:spcPts val="1000"/>
              </a:spcBef>
              <a:buNone/>
            </a:pPr>
            <a:endParaRPr lang="en-US" sz="2000" dirty="0">
              <a:latin typeface="Arial" panose="020B0604020202020204" pitchFamily="34" charset="0"/>
            </a:endParaRPr>
          </a:p>
          <a:p>
            <a:pPr marL="0" lvl="1" indent="0">
              <a:spcBef>
                <a:spcPts val="1000"/>
              </a:spcBef>
              <a:buNone/>
            </a:pPr>
            <a:r>
              <a:rPr lang="en-US" sz="2800" b="1" dirty="0">
                <a:latin typeface="Arial" panose="020B0604020202020204" pitchFamily="34" charset="0"/>
              </a:rPr>
              <a:t>Setting a buildpacks on an application</a:t>
            </a:r>
          </a:p>
          <a:p>
            <a:pPr marL="457200" lvl="2" indent="0">
              <a:spcBef>
                <a:spcPts val="1000"/>
              </a:spcBef>
              <a:buNone/>
            </a:pPr>
            <a:r>
              <a:rPr lang="en-US" dirty="0">
                <a:latin typeface="Arial" panose="020B0604020202020204" pitchFamily="34" charset="0"/>
              </a:rPr>
              <a:t>You can change the buildpack used by an application by setting the buildpack value. When the application is next pushed, the new buildpack will be used</a:t>
            </a:r>
          </a:p>
          <a:p>
            <a:pPr marL="0" lvl="1" indent="0">
              <a:spcBef>
                <a:spcPts val="1000"/>
              </a:spcBef>
              <a:buNone/>
            </a:pPr>
            <a:r>
              <a:rPr lang="en-US" sz="2000" dirty="0">
                <a:latin typeface="Arial" panose="020B0604020202020204" pitchFamily="34" charset="0"/>
              </a:rPr>
              <a:t>	$ </a:t>
            </a:r>
            <a:r>
              <a:rPr lang="en-US" sz="2000" dirty="0" err="1">
                <a:latin typeface="Arial" panose="020B0604020202020204" pitchFamily="34" charset="0"/>
              </a:rPr>
              <a:t>heroku</a:t>
            </a:r>
            <a:r>
              <a:rPr lang="en-US" sz="2000" dirty="0">
                <a:latin typeface="Arial" panose="020B0604020202020204" pitchFamily="34" charset="0"/>
              </a:rPr>
              <a:t> create </a:t>
            </a:r>
            <a:r>
              <a:rPr lang="en-US" sz="2000" dirty="0" err="1">
                <a:latin typeface="Arial" panose="020B0604020202020204" pitchFamily="34" charset="0"/>
              </a:rPr>
              <a:t>herokutraining</a:t>
            </a:r>
            <a:r>
              <a:rPr lang="en-US" sz="2000" dirty="0">
                <a:latin typeface="Arial" panose="020B0604020202020204" pitchFamily="34" charset="0"/>
              </a:rPr>
              <a:t> --buildpack </a:t>
            </a:r>
            <a:r>
              <a:rPr lang="en-US" sz="2000" dirty="0" err="1">
                <a:latin typeface="Arial" panose="020B0604020202020204" pitchFamily="34" charset="0"/>
              </a:rPr>
              <a:t>heroku</a:t>
            </a:r>
            <a:r>
              <a:rPr lang="en-US" sz="2000" dirty="0">
                <a:latin typeface="Arial" panose="020B0604020202020204" pitchFamily="34" charset="0"/>
              </a:rPr>
              <a:t>/java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723418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163448" cy="5256371"/>
          </a:xfrm>
        </p:spPr>
        <p:txBody>
          <a:bodyPr>
            <a:normAutofit/>
          </a:bodyPr>
          <a:lstStyle/>
          <a:p>
            <a:r>
              <a:rPr lang="en-US" b="1">
                <a:latin typeface="+mn-lt"/>
              </a:rPr>
              <a:t>Heroku: BuildPack</a:t>
            </a:r>
            <a:endParaRPr lang="en-US"/>
          </a:p>
        </p:txBody>
      </p:sp>
      <p:graphicFrame>
        <p:nvGraphicFramePr>
          <p:cNvPr id="5" name="Content Placeholder 2">
            <a:extLst>
              <a:ext uri="{FF2B5EF4-FFF2-40B4-BE49-F238E27FC236}">
                <a16:creationId xmlns:a16="http://schemas.microsoft.com/office/drawing/2014/main" id="{DBBAFD54-4EAD-4A84-829C-8E331C026C8E}"/>
              </a:ext>
            </a:extLst>
          </p:cNvPr>
          <p:cNvGraphicFramePr>
            <a:graphicFrameLocks noGrp="1"/>
          </p:cNvGraphicFramePr>
          <p:nvPr>
            <p:ph idx="1"/>
            <p:extLst>
              <p:ext uri="{D42A27DB-BD31-4B8C-83A1-F6EECF244321}">
                <p14:modId xmlns:p14="http://schemas.microsoft.com/office/powerpoint/2010/main" val="2785718274"/>
              </p:ext>
            </p:extLst>
          </p:nvPr>
        </p:nvGraphicFramePr>
        <p:xfrm>
          <a:off x="4515633" y="303591"/>
          <a:ext cx="7531055" cy="6309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370786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214700"/>
            <a:ext cx="10905066" cy="744344"/>
          </a:xfrm>
        </p:spPr>
        <p:txBody>
          <a:bodyPr>
            <a:normAutofit/>
          </a:bodyPr>
          <a:lstStyle/>
          <a:p>
            <a:r>
              <a:rPr lang="en-US" sz="3600" b="1" dirty="0">
                <a:latin typeface="+mn-lt"/>
              </a:rPr>
              <a:t>Heroku: </a:t>
            </a:r>
            <a:r>
              <a:rPr lang="en-US" sz="3600" b="1" dirty="0" err="1">
                <a:latin typeface="+mn-lt"/>
              </a:rPr>
              <a:t>BuildPack</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27349" y="1233377"/>
            <a:ext cx="11221184" cy="4943586"/>
          </a:xfrm>
        </p:spPr>
        <p:txBody>
          <a:bodyPr>
            <a:normAutofit lnSpcReduction="10000"/>
          </a:bodyPr>
          <a:lstStyle/>
          <a:p>
            <a:pPr marL="0" indent="0">
              <a:buNone/>
            </a:pPr>
            <a:r>
              <a:rPr lang="en-US" sz="2400" b="1" dirty="0">
                <a:latin typeface="Arial" panose="020B0604020202020204" pitchFamily="34" charset="0"/>
              </a:rPr>
              <a:t>Detection failure</a:t>
            </a:r>
          </a:p>
          <a:p>
            <a:pPr marL="457200" lvl="1" indent="0">
              <a:buNone/>
            </a:pPr>
            <a:r>
              <a:rPr lang="en-US" dirty="0">
                <a:latin typeface="Arial" panose="020B0604020202020204" pitchFamily="34" charset="0"/>
              </a:rPr>
              <a:t>If the configured </a:t>
            </a:r>
            <a:r>
              <a:rPr lang="en-US" dirty="0" err="1">
                <a:latin typeface="Arial" panose="020B0604020202020204" pitchFamily="34" charset="0"/>
              </a:rPr>
              <a:t>buildpack</a:t>
            </a:r>
            <a:r>
              <a:rPr lang="en-US" dirty="0">
                <a:latin typeface="Arial" panose="020B0604020202020204" pitchFamily="34" charset="0"/>
              </a:rPr>
              <a:t> cannot handle your application (as determined by its detection script), you will receive an error. </a:t>
            </a:r>
          </a:p>
          <a:p>
            <a:pPr marL="457200" lvl="1" indent="0">
              <a:buNone/>
            </a:pPr>
            <a:endParaRPr lang="en-US" dirty="0">
              <a:latin typeface="Arial" panose="020B0604020202020204" pitchFamily="34" charset="0"/>
            </a:endParaRPr>
          </a:p>
          <a:p>
            <a:pPr marL="457200" lvl="1" indent="0">
              <a:buNone/>
            </a:pPr>
            <a:r>
              <a:rPr lang="en-US" b="1" dirty="0">
                <a:latin typeface="Arial" panose="020B0604020202020204" pitchFamily="34" charset="0"/>
              </a:rPr>
              <a:t>For example</a:t>
            </a:r>
            <a:r>
              <a:rPr lang="en-US" dirty="0">
                <a:latin typeface="Arial" panose="020B0604020202020204" pitchFamily="34" charset="0"/>
              </a:rPr>
              <a:t>, Heroku’s Ruby </a:t>
            </a:r>
            <a:r>
              <a:rPr lang="en-US" dirty="0" err="1">
                <a:latin typeface="Arial" panose="020B0604020202020204" pitchFamily="34" charset="0"/>
              </a:rPr>
              <a:t>buildpack</a:t>
            </a:r>
            <a:r>
              <a:rPr lang="en-US" dirty="0">
                <a:latin typeface="Arial" panose="020B0604020202020204" pitchFamily="34" charset="0"/>
              </a:rPr>
              <a:t> expects a </a:t>
            </a:r>
            <a:r>
              <a:rPr lang="en-US" dirty="0" err="1">
                <a:latin typeface="Arial" panose="020B0604020202020204" pitchFamily="34" charset="0"/>
              </a:rPr>
              <a:t>Gemfile</a:t>
            </a:r>
            <a:r>
              <a:rPr lang="en-US" dirty="0">
                <a:latin typeface="Arial" panose="020B0604020202020204" pitchFamily="34" charset="0"/>
              </a:rPr>
              <a:t> to be present in the root folder of an application to correctly identify its type, but if the </a:t>
            </a:r>
            <a:r>
              <a:rPr lang="en-US" dirty="0" err="1">
                <a:latin typeface="Arial" panose="020B0604020202020204" pitchFamily="34" charset="0"/>
              </a:rPr>
              <a:t>buildpack</a:t>
            </a:r>
            <a:r>
              <a:rPr lang="en-US" dirty="0">
                <a:latin typeface="Arial" panose="020B0604020202020204" pitchFamily="34" charset="0"/>
              </a:rPr>
              <a:t> of an application is set to </a:t>
            </a:r>
            <a:r>
              <a:rPr lang="en-US" dirty="0" err="1">
                <a:latin typeface="Arial" panose="020B0604020202020204" pitchFamily="34" charset="0"/>
              </a:rPr>
              <a:t>heroku</a:t>
            </a:r>
            <a:r>
              <a:rPr lang="en-US" dirty="0">
                <a:latin typeface="Arial" panose="020B0604020202020204" pitchFamily="34" charset="0"/>
              </a:rPr>
              <a:t>/ruby and no </a:t>
            </a:r>
            <a:r>
              <a:rPr lang="en-US" dirty="0" err="1">
                <a:latin typeface="Arial" panose="020B0604020202020204" pitchFamily="34" charset="0"/>
              </a:rPr>
              <a:t>Gemfile</a:t>
            </a:r>
            <a:r>
              <a:rPr lang="en-US" dirty="0">
                <a:latin typeface="Arial" panose="020B0604020202020204" pitchFamily="34" charset="0"/>
              </a:rPr>
              <a:t> is present, the application will fail to build.</a:t>
            </a:r>
          </a:p>
          <a:p>
            <a:pPr marL="457200" lvl="1" indent="0">
              <a:buNone/>
            </a:pPr>
            <a:endParaRPr lang="en-US" dirty="0">
              <a:latin typeface="Arial" panose="020B0604020202020204" pitchFamily="34" charset="0"/>
            </a:endParaRPr>
          </a:p>
          <a:p>
            <a:pPr marL="0" lvl="1" indent="0">
              <a:spcBef>
                <a:spcPts val="1000"/>
              </a:spcBef>
              <a:buNone/>
            </a:pPr>
            <a:r>
              <a:rPr lang="en-US" b="1" dirty="0">
                <a:latin typeface="Arial" panose="020B0604020202020204" pitchFamily="34" charset="0"/>
              </a:rPr>
              <a:t>Default </a:t>
            </a:r>
            <a:r>
              <a:rPr lang="en-US" b="1" dirty="0" err="1">
                <a:latin typeface="Arial" panose="020B0604020202020204" pitchFamily="34" charset="0"/>
              </a:rPr>
              <a:t>BuildPack</a:t>
            </a:r>
            <a:endParaRPr lang="en-US" b="1" dirty="0">
              <a:latin typeface="Arial" panose="020B0604020202020204" pitchFamily="34" charset="0"/>
            </a:endParaRPr>
          </a:p>
          <a:p>
            <a:pPr marL="0" lvl="1" indent="0">
              <a:spcBef>
                <a:spcPts val="1000"/>
              </a:spcBef>
              <a:buNone/>
            </a:pPr>
            <a:r>
              <a:rPr lang="en-US" dirty="0">
                <a:latin typeface="Arial" panose="020B0604020202020204" pitchFamily="34" charset="0"/>
              </a:rPr>
              <a:t>	You can return to using your app’s default Heroku </a:t>
            </a:r>
            <a:r>
              <a:rPr lang="en-US" dirty="0" err="1">
                <a:latin typeface="Arial" panose="020B0604020202020204" pitchFamily="34" charset="0"/>
              </a:rPr>
              <a:t>buildpack</a:t>
            </a:r>
            <a:r>
              <a:rPr lang="en-US" dirty="0">
                <a:latin typeface="Arial" panose="020B0604020202020204" pitchFamily="34" charset="0"/>
              </a:rPr>
              <a:t> with the following command:</a:t>
            </a:r>
          </a:p>
          <a:p>
            <a:pPr marL="0" lvl="1" indent="0">
              <a:spcBef>
                <a:spcPts val="1000"/>
              </a:spcBef>
              <a:buNone/>
            </a:pPr>
            <a:r>
              <a:rPr lang="en-US" dirty="0">
                <a:latin typeface="Arial" panose="020B0604020202020204" pitchFamily="34" charset="0"/>
              </a:rPr>
              <a:t>	$ </a:t>
            </a:r>
            <a:r>
              <a:rPr lang="en-US" dirty="0" err="1">
                <a:latin typeface="Arial" panose="020B0604020202020204" pitchFamily="34" charset="0"/>
              </a:rPr>
              <a:t>heroku</a:t>
            </a:r>
            <a:r>
              <a:rPr lang="en-US" dirty="0">
                <a:latin typeface="Arial" panose="020B0604020202020204" pitchFamily="34" charset="0"/>
              </a:rPr>
              <a:t> </a:t>
            </a:r>
            <a:r>
              <a:rPr lang="en-US" dirty="0" err="1">
                <a:latin typeface="Arial" panose="020B0604020202020204" pitchFamily="34" charset="0"/>
              </a:rPr>
              <a:t>buildpacks:clear</a:t>
            </a:r>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81637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latin typeface="+mn-lt"/>
              </a:rPr>
              <a:t>Heroku: BuildPack</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0" indent="0">
              <a:buNone/>
            </a:pPr>
            <a:endParaRPr lang="en-US" i="1" dirty="0">
              <a:solidFill>
                <a:srgbClr val="202122"/>
              </a:solidFill>
              <a:latin typeface="Arial" panose="020B0604020202020204" pitchFamily="34" charset="0"/>
            </a:endParaRPr>
          </a:p>
        </p:txBody>
      </p:sp>
    </p:spTree>
    <p:extLst>
      <p:ext uri="{BB962C8B-B14F-4D97-AF65-F5344CB8AC3E}">
        <p14:creationId xmlns:p14="http://schemas.microsoft.com/office/powerpoint/2010/main" val="418749334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42416-9E1A-442B-9C8A-6835B236BAF0}"/>
              </a:ext>
            </a:extLst>
          </p:cNvPr>
          <p:cNvSpPr>
            <a:spLocks noGrp="1"/>
          </p:cNvSpPr>
          <p:nvPr>
            <p:ph type="title"/>
          </p:nvPr>
        </p:nvSpPr>
        <p:spPr>
          <a:xfrm>
            <a:off x="507030" y="169980"/>
            <a:ext cx="10905066" cy="574969"/>
          </a:xfrm>
        </p:spPr>
        <p:txBody>
          <a:bodyPr>
            <a:normAutofit/>
          </a:bodyPr>
          <a:lstStyle/>
          <a:p>
            <a:r>
              <a:rPr lang="en-US" sz="3500"/>
              <a:t>Table of Content</a:t>
            </a:r>
          </a:p>
        </p:txBody>
      </p:sp>
      <p:graphicFrame>
        <p:nvGraphicFramePr>
          <p:cNvPr id="5" name="Content Placeholder 2">
            <a:extLst>
              <a:ext uri="{FF2B5EF4-FFF2-40B4-BE49-F238E27FC236}">
                <a16:creationId xmlns:a16="http://schemas.microsoft.com/office/drawing/2014/main" id="{29FAD292-70F7-4489-9A75-A5F0E6EFFFB1}"/>
              </a:ext>
            </a:extLst>
          </p:cNvPr>
          <p:cNvGraphicFramePr>
            <a:graphicFrameLocks noGrp="1"/>
          </p:cNvGraphicFramePr>
          <p:nvPr>
            <p:ph idx="1"/>
            <p:extLst>
              <p:ext uri="{D42A27DB-BD31-4B8C-83A1-F6EECF244321}">
                <p14:modId xmlns:p14="http://schemas.microsoft.com/office/powerpoint/2010/main" val="109859745"/>
              </p:ext>
            </p:extLst>
          </p:nvPr>
        </p:nvGraphicFramePr>
        <p:xfrm>
          <a:off x="327349" y="914929"/>
          <a:ext cx="11591597" cy="5654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4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latin typeface="+mn-lt"/>
              </a:rPr>
              <a:t>Heroku: BuildPack</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0" indent="0">
              <a:buNone/>
            </a:pPr>
            <a:endParaRPr lang="en-US" i="1" dirty="0">
              <a:solidFill>
                <a:srgbClr val="202122"/>
              </a:solidFill>
              <a:latin typeface="Arial" panose="020B0604020202020204" pitchFamily="34" charset="0"/>
            </a:endParaRPr>
          </a:p>
        </p:txBody>
      </p:sp>
    </p:spTree>
    <p:extLst>
      <p:ext uri="{BB962C8B-B14F-4D97-AF65-F5344CB8AC3E}">
        <p14:creationId xmlns:p14="http://schemas.microsoft.com/office/powerpoint/2010/main" val="258501870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6901193" cy="1135737"/>
          </a:xfrm>
        </p:spPr>
        <p:txBody>
          <a:bodyPr>
            <a:normAutofit/>
          </a:bodyPr>
          <a:lstStyle/>
          <a:p>
            <a:r>
              <a:rPr lang="en-US" sz="3600" b="1" dirty="0">
                <a:latin typeface="+mn-lt"/>
              </a:rPr>
              <a:t>Heroku: What is Slug</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2337" y="1345914"/>
            <a:ext cx="8363164" cy="5190351"/>
          </a:xfrm>
        </p:spPr>
        <p:txBody>
          <a:bodyPr>
            <a:normAutofit lnSpcReduction="10000"/>
          </a:bodyPr>
          <a:lstStyle/>
          <a:p>
            <a:pPr marL="0" indent="0">
              <a:buNone/>
            </a:pPr>
            <a:r>
              <a:rPr lang="en-US" sz="2400" b="1" dirty="0">
                <a:latin typeface="Arial" panose="020B0604020202020204" pitchFamily="34" charset="0"/>
              </a:rPr>
              <a:t>A slug</a:t>
            </a:r>
            <a:r>
              <a:rPr lang="en-US" sz="2400" dirty="0">
                <a:latin typeface="Arial" panose="020B0604020202020204" pitchFamily="34" charset="0"/>
              </a:rPr>
              <a:t> is a bundle of your </a:t>
            </a:r>
          </a:p>
          <a:p>
            <a:pPr marL="514350" indent="-514350">
              <a:buAutoNum type="arabicPeriod"/>
            </a:pPr>
            <a:r>
              <a:rPr lang="en-US" sz="2400" dirty="0">
                <a:solidFill>
                  <a:schemeClr val="accent2">
                    <a:lumMod val="50000"/>
                  </a:schemeClr>
                </a:solidFill>
                <a:latin typeface="Arial" panose="020B0604020202020204" pitchFamily="34" charset="0"/>
              </a:rPr>
              <a:t>source, </a:t>
            </a:r>
          </a:p>
          <a:p>
            <a:pPr marL="514350" indent="-514350">
              <a:buAutoNum type="arabicPeriod"/>
            </a:pPr>
            <a:r>
              <a:rPr lang="en-US" sz="2400" dirty="0">
                <a:solidFill>
                  <a:schemeClr val="accent2">
                    <a:lumMod val="50000"/>
                  </a:schemeClr>
                </a:solidFill>
                <a:latin typeface="Arial" panose="020B0604020202020204" pitchFamily="34" charset="0"/>
              </a:rPr>
              <a:t>fetched dependencies, </a:t>
            </a:r>
          </a:p>
          <a:p>
            <a:pPr marL="514350" indent="-514350">
              <a:buAutoNum type="arabicPeriod"/>
            </a:pPr>
            <a:r>
              <a:rPr lang="en-US" sz="2400" dirty="0">
                <a:solidFill>
                  <a:schemeClr val="accent2">
                    <a:lumMod val="50000"/>
                  </a:schemeClr>
                </a:solidFill>
                <a:latin typeface="Arial" panose="020B0604020202020204" pitchFamily="34" charset="0"/>
              </a:rPr>
              <a:t>the language runtime, and </a:t>
            </a:r>
          </a:p>
          <a:p>
            <a:pPr marL="514350" indent="-514350">
              <a:buAutoNum type="arabicPeriod"/>
            </a:pPr>
            <a:r>
              <a:rPr lang="en-US" sz="2400" dirty="0">
                <a:solidFill>
                  <a:schemeClr val="accent2">
                    <a:lumMod val="50000"/>
                  </a:schemeClr>
                </a:solidFill>
                <a:latin typeface="Arial" panose="020B0604020202020204" pitchFamily="34" charset="0"/>
              </a:rPr>
              <a:t>compiled/generated output of the build system - ready for execution.</a:t>
            </a:r>
          </a:p>
          <a:p>
            <a:pPr marL="0" indent="0">
              <a:buNone/>
            </a:pPr>
            <a:endParaRPr lang="en-US" sz="2400" dirty="0">
              <a:latin typeface="Arial" panose="020B0604020202020204" pitchFamily="34" charset="0"/>
            </a:endParaRPr>
          </a:p>
          <a:p>
            <a:r>
              <a:rPr lang="en-US" sz="2400" dirty="0">
                <a:latin typeface="Arial" panose="020B0604020202020204" pitchFamily="34" charset="0"/>
              </a:rPr>
              <a:t>These slugs are a fundamental aspect of what happens during application execution.</a:t>
            </a:r>
          </a:p>
          <a:p>
            <a:endParaRPr lang="en-US" sz="2400" dirty="0">
              <a:latin typeface="Arial" panose="020B0604020202020204" pitchFamily="34" charset="0"/>
            </a:endParaRPr>
          </a:p>
          <a:p>
            <a:r>
              <a:rPr lang="en-US" sz="2400" dirty="0">
                <a:latin typeface="Arial" panose="020B0604020202020204" pitchFamily="34" charset="0"/>
              </a:rPr>
              <a:t>They contain your compiled, assembled application - ready to run - together with the instructions (the Procfile) of what you may want to execute.</a:t>
            </a: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esentation with Checklist">
            <a:extLst>
              <a:ext uri="{FF2B5EF4-FFF2-40B4-BE49-F238E27FC236}">
                <a16:creationId xmlns:a16="http://schemas.microsoft.com/office/drawing/2014/main" id="{3517EA89-2393-4AC7-BC6E-48F7434E4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2205" y="1714668"/>
            <a:ext cx="3428663" cy="3428663"/>
          </a:xfrm>
          <a:prstGeom prst="rect">
            <a:avLst/>
          </a:prstGeom>
        </p:spPr>
      </p:pic>
      <p:grpSp>
        <p:nvGrpSpPr>
          <p:cNvPr id="18" name="Group 1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392738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1378" y="320675"/>
            <a:ext cx="11407487" cy="1325563"/>
          </a:xfrm>
        </p:spPr>
        <p:txBody>
          <a:bodyPr>
            <a:normAutofit/>
          </a:bodyPr>
          <a:lstStyle/>
          <a:p>
            <a:r>
              <a:rPr lang="en-US" sz="5400" b="1" dirty="0">
                <a:solidFill>
                  <a:schemeClr val="accent5"/>
                </a:solidFill>
                <a:latin typeface="+mn-lt"/>
              </a:rPr>
              <a:t>Heroku: Slug</a:t>
            </a:r>
            <a:endParaRPr lang="en-US" sz="5400" dirty="0">
              <a:solidFill>
                <a:schemeClr val="accent5"/>
              </a:solidFill>
            </a:endParaRPr>
          </a:p>
        </p:txBody>
      </p:sp>
      <p:graphicFrame>
        <p:nvGraphicFramePr>
          <p:cNvPr id="11" name="Content Placeholder 2">
            <a:extLst>
              <a:ext uri="{FF2B5EF4-FFF2-40B4-BE49-F238E27FC236}">
                <a16:creationId xmlns:a16="http://schemas.microsoft.com/office/drawing/2014/main" id="{4726D423-729B-499F-8228-49FED9784641}"/>
              </a:ext>
            </a:extLst>
          </p:cNvPr>
          <p:cNvGraphicFramePr>
            <a:graphicFrameLocks noGrp="1"/>
          </p:cNvGraphicFramePr>
          <p:nvPr>
            <p:ph idx="1"/>
            <p:extLst>
              <p:ext uri="{D42A27DB-BD31-4B8C-83A1-F6EECF244321}">
                <p14:modId xmlns:p14="http://schemas.microsoft.com/office/powerpoint/2010/main" val="2322431925"/>
              </p:ext>
            </p:extLst>
          </p:nvPr>
        </p:nvGraphicFramePr>
        <p:xfrm>
          <a:off x="391379" y="1403498"/>
          <a:ext cx="11407486" cy="5252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774771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1242" y="99312"/>
            <a:ext cx="10515600" cy="804456"/>
          </a:xfrm>
        </p:spPr>
        <p:txBody>
          <a:bodyPr>
            <a:normAutofit/>
          </a:bodyPr>
          <a:lstStyle/>
          <a:p>
            <a:r>
              <a:rPr lang="en-US" b="1" dirty="0">
                <a:latin typeface="+mn-lt"/>
              </a:rPr>
              <a:t>Heroku: Slug</a:t>
            </a:r>
            <a:endParaRPr lang="en-US" dirty="0"/>
          </a:p>
        </p:txBody>
      </p:sp>
      <p:graphicFrame>
        <p:nvGraphicFramePr>
          <p:cNvPr id="5" name="Content Placeholder 2">
            <a:extLst>
              <a:ext uri="{FF2B5EF4-FFF2-40B4-BE49-F238E27FC236}">
                <a16:creationId xmlns:a16="http://schemas.microsoft.com/office/drawing/2014/main" id="{23B501F1-EC6A-484B-9E28-C1E843827DF8}"/>
              </a:ext>
            </a:extLst>
          </p:cNvPr>
          <p:cNvGraphicFramePr>
            <a:graphicFrameLocks noGrp="1"/>
          </p:cNvGraphicFramePr>
          <p:nvPr>
            <p:ph idx="1"/>
            <p:extLst>
              <p:ext uri="{D42A27DB-BD31-4B8C-83A1-F6EECF244321}">
                <p14:modId xmlns:p14="http://schemas.microsoft.com/office/powerpoint/2010/main" val="15612769"/>
              </p:ext>
            </p:extLst>
          </p:nvPr>
        </p:nvGraphicFramePr>
        <p:xfrm>
          <a:off x="106326" y="903768"/>
          <a:ext cx="11887200" cy="5720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79566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05170" y="18255"/>
            <a:ext cx="10515600" cy="1325563"/>
          </a:xfrm>
        </p:spPr>
        <p:txBody>
          <a:bodyPr>
            <a:normAutofit/>
          </a:bodyPr>
          <a:lstStyle/>
          <a:p>
            <a:r>
              <a:rPr lang="en-US" b="1" dirty="0">
                <a:latin typeface="+mn-lt"/>
              </a:rPr>
              <a:t>Heroku: Slug</a:t>
            </a:r>
            <a:endParaRPr lang="en-US" dirty="0"/>
          </a:p>
        </p:txBody>
      </p:sp>
      <p:graphicFrame>
        <p:nvGraphicFramePr>
          <p:cNvPr id="5" name="Content Placeholder 2">
            <a:extLst>
              <a:ext uri="{FF2B5EF4-FFF2-40B4-BE49-F238E27FC236}">
                <a16:creationId xmlns:a16="http://schemas.microsoft.com/office/drawing/2014/main" id="{84F2D5B4-A0E6-4623-9ABF-4B882981C45E}"/>
              </a:ext>
            </a:extLst>
          </p:cNvPr>
          <p:cNvGraphicFramePr>
            <a:graphicFrameLocks noGrp="1"/>
          </p:cNvGraphicFramePr>
          <p:nvPr>
            <p:ph idx="1"/>
            <p:extLst>
              <p:ext uri="{D42A27DB-BD31-4B8C-83A1-F6EECF244321}">
                <p14:modId xmlns:p14="http://schemas.microsoft.com/office/powerpoint/2010/main" val="1587105137"/>
              </p:ext>
            </p:extLst>
          </p:nvPr>
        </p:nvGraphicFramePr>
        <p:xfrm>
          <a:off x="265814" y="1041991"/>
          <a:ext cx="11770242" cy="566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85490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Slug</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99818" y="640082"/>
            <a:ext cx="6848715" cy="2484884"/>
          </a:xfrm>
        </p:spPr>
        <p:txBody>
          <a:bodyPr anchor="ctr">
            <a:normAutofit/>
          </a:bodyPr>
          <a:lstStyle/>
          <a:p>
            <a:pPr marL="0" indent="0">
              <a:buNone/>
            </a:pPr>
            <a:r>
              <a:rPr lang="en-US" sz="3600" b="1" dirty="0">
                <a:latin typeface="Arial" panose="020B0604020202020204" pitchFamily="34" charset="0"/>
              </a:rPr>
              <a:t>Slug size</a:t>
            </a:r>
          </a:p>
          <a:p>
            <a:pPr marL="0" indent="0">
              <a:buNone/>
            </a:pPr>
            <a:r>
              <a:rPr lang="en-US" sz="2000" dirty="0">
                <a:latin typeface="Arial" panose="020B0604020202020204" pitchFamily="34" charset="0"/>
              </a:rPr>
              <a:t>Slug size is displayed at the end of a successful compile after the Compressing message. The maximum allowed slug size (after compression) is 500 MB</a:t>
            </a:r>
          </a:p>
        </p:txBody>
      </p:sp>
      <p:pic>
        <p:nvPicPr>
          <p:cNvPr id="4" name="Picture 3">
            <a:extLst>
              <a:ext uri="{FF2B5EF4-FFF2-40B4-BE49-F238E27FC236}">
                <a16:creationId xmlns:a16="http://schemas.microsoft.com/office/drawing/2014/main" id="{00A39ACA-BC69-4FA8-8CC9-BB45688C56BD}"/>
              </a:ext>
            </a:extLst>
          </p:cNvPr>
          <p:cNvPicPr>
            <a:picLocks noChangeAspect="1"/>
          </p:cNvPicPr>
          <p:nvPr/>
        </p:nvPicPr>
        <p:blipFill>
          <a:blip r:embed="rId2"/>
          <a:stretch>
            <a:fillRect/>
          </a:stretch>
        </p:blipFill>
        <p:spPr>
          <a:xfrm>
            <a:off x="4190368" y="3593805"/>
            <a:ext cx="7847265" cy="1639981"/>
          </a:xfrm>
          <a:prstGeom prst="rect">
            <a:avLst/>
          </a:prstGeom>
        </p:spPr>
      </p:pic>
    </p:spTree>
    <p:extLst>
      <p:ext uri="{BB962C8B-B14F-4D97-AF65-F5344CB8AC3E}">
        <p14:creationId xmlns:p14="http://schemas.microsoft.com/office/powerpoint/2010/main" val="129151263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dirty="0">
                <a:latin typeface="+mn-lt"/>
              </a:rPr>
              <a:t>Heroku: Slug</a:t>
            </a:r>
            <a:endParaRPr lang="en-US"/>
          </a:p>
        </p:txBody>
      </p:sp>
      <p:graphicFrame>
        <p:nvGraphicFramePr>
          <p:cNvPr id="15" name="Content Placeholder 2">
            <a:extLst>
              <a:ext uri="{FF2B5EF4-FFF2-40B4-BE49-F238E27FC236}">
                <a16:creationId xmlns:a16="http://schemas.microsoft.com/office/drawing/2014/main" id="{653FF0B1-2A8A-4EDC-B856-1925516D3E65}"/>
              </a:ext>
            </a:extLst>
          </p:cNvPr>
          <p:cNvGraphicFramePr>
            <a:graphicFrameLocks noGrp="1"/>
          </p:cNvGraphicFramePr>
          <p:nvPr>
            <p:ph idx="1"/>
            <p:extLst>
              <p:ext uri="{D42A27DB-BD31-4B8C-83A1-F6EECF244321}">
                <p14:modId xmlns:p14="http://schemas.microsoft.com/office/powerpoint/2010/main" val="25768473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4902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31875" y="109944"/>
            <a:ext cx="10515600" cy="1325563"/>
          </a:xfrm>
        </p:spPr>
        <p:txBody>
          <a:bodyPr>
            <a:normAutofit/>
          </a:bodyPr>
          <a:lstStyle/>
          <a:p>
            <a:r>
              <a:rPr lang="en-US" b="1" dirty="0">
                <a:latin typeface="+mn-lt"/>
              </a:rPr>
              <a:t>Heroku: Running Application</a:t>
            </a:r>
            <a:endParaRPr lang="en-US" dirty="0"/>
          </a:p>
        </p:txBody>
      </p:sp>
      <p:graphicFrame>
        <p:nvGraphicFramePr>
          <p:cNvPr id="5" name="Content Placeholder 2">
            <a:extLst>
              <a:ext uri="{FF2B5EF4-FFF2-40B4-BE49-F238E27FC236}">
                <a16:creationId xmlns:a16="http://schemas.microsoft.com/office/drawing/2014/main" id="{03576B67-2DB4-4516-8C3B-062ADADD5245}"/>
              </a:ext>
            </a:extLst>
          </p:cNvPr>
          <p:cNvGraphicFramePr>
            <a:graphicFrameLocks noGrp="1"/>
          </p:cNvGraphicFramePr>
          <p:nvPr>
            <p:ph idx="1"/>
            <p:extLst>
              <p:ext uri="{D42A27DB-BD31-4B8C-83A1-F6EECF244321}">
                <p14:modId xmlns:p14="http://schemas.microsoft.com/office/powerpoint/2010/main" val="620022460"/>
              </p:ext>
            </p:extLst>
          </p:nvPr>
        </p:nvGraphicFramePr>
        <p:xfrm>
          <a:off x="457199" y="1307805"/>
          <a:ext cx="11419367" cy="5263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78912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latin typeface="+mn-lt"/>
              </a:rPr>
              <a:t>Heroku: Running Application</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64317357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6814" y="0"/>
            <a:ext cx="10515600" cy="1325563"/>
          </a:xfrm>
        </p:spPr>
        <p:txBody>
          <a:bodyPr>
            <a:normAutofit/>
          </a:bodyPr>
          <a:lstStyle/>
          <a:p>
            <a:r>
              <a:rPr lang="en-US" b="1" dirty="0">
                <a:latin typeface="+mn-lt"/>
              </a:rPr>
              <a:t>Heroku: Dyno</a:t>
            </a:r>
            <a:endParaRPr lang="en-US" dirty="0"/>
          </a:p>
        </p:txBody>
      </p:sp>
      <p:graphicFrame>
        <p:nvGraphicFramePr>
          <p:cNvPr id="19" name="Content Placeholder 2">
            <a:extLst>
              <a:ext uri="{FF2B5EF4-FFF2-40B4-BE49-F238E27FC236}">
                <a16:creationId xmlns:a16="http://schemas.microsoft.com/office/drawing/2014/main" id="{817C62E2-D609-45EE-9796-7BAAE87E30B8}"/>
              </a:ext>
            </a:extLst>
          </p:cNvPr>
          <p:cNvGraphicFramePr>
            <a:graphicFrameLocks noGrp="1"/>
          </p:cNvGraphicFramePr>
          <p:nvPr>
            <p:ph idx="1"/>
            <p:extLst>
              <p:ext uri="{D42A27DB-BD31-4B8C-83A1-F6EECF244321}">
                <p14:modId xmlns:p14="http://schemas.microsoft.com/office/powerpoint/2010/main" val="3683984916"/>
              </p:ext>
            </p:extLst>
          </p:nvPr>
        </p:nvGraphicFramePr>
        <p:xfrm>
          <a:off x="0" y="956930"/>
          <a:ext cx="12067953" cy="5656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013165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2416-9E1A-442B-9C8A-6835B236BAF0}"/>
              </a:ext>
            </a:extLst>
          </p:cNvPr>
          <p:cNvSpPr>
            <a:spLocks noGrp="1"/>
          </p:cNvSpPr>
          <p:nvPr>
            <p:ph type="title"/>
          </p:nvPr>
        </p:nvSpPr>
        <p:spPr>
          <a:xfrm>
            <a:off x="487326" y="18256"/>
            <a:ext cx="10515600" cy="428312"/>
          </a:xfrm>
        </p:spPr>
        <p:txBody>
          <a:bodyPr>
            <a:normAutofit fontScale="90000"/>
          </a:bodyPr>
          <a:lstStyle/>
          <a:p>
            <a:r>
              <a:rPr lang="en-US"/>
              <a:t>Table of Content</a:t>
            </a:r>
            <a:endParaRPr lang="en-US" dirty="0"/>
          </a:p>
        </p:txBody>
      </p:sp>
      <p:sp>
        <p:nvSpPr>
          <p:cNvPr id="3" name="Content Placeholder 2">
            <a:extLst>
              <a:ext uri="{FF2B5EF4-FFF2-40B4-BE49-F238E27FC236}">
                <a16:creationId xmlns:a16="http://schemas.microsoft.com/office/drawing/2014/main" id="{572B2BD0-D71F-49D6-94B6-2A9D1B6ED2E7}"/>
              </a:ext>
            </a:extLst>
          </p:cNvPr>
          <p:cNvSpPr>
            <a:spLocks noGrp="1"/>
          </p:cNvSpPr>
          <p:nvPr>
            <p:ph idx="1"/>
          </p:nvPr>
        </p:nvSpPr>
        <p:spPr>
          <a:xfrm>
            <a:off x="127591" y="531628"/>
            <a:ext cx="11226209" cy="5645335"/>
          </a:xfrm>
        </p:spPr>
        <p:txBody>
          <a:bodyPr>
            <a:normAutofit fontScale="47500" lnSpcReduction="20000"/>
          </a:bodyPr>
          <a:lstStyle/>
          <a:p>
            <a:r>
              <a:rPr lang="en-US" dirty="0">
                <a:hlinkClick r:id="rId2" action="ppaction://hlinksldjump"/>
              </a:rPr>
              <a:t>Heroku Introduction : Architecture and design</a:t>
            </a:r>
            <a:endParaRPr lang="en-US" dirty="0"/>
          </a:p>
          <a:p>
            <a:r>
              <a:rPr lang="en-US" dirty="0">
                <a:hlinkClick r:id="rId3" action="ppaction://hlinksldjump"/>
              </a:rPr>
              <a:t>Heroku Understanding Application Deployment</a:t>
            </a:r>
            <a:endParaRPr lang="en-US" dirty="0"/>
          </a:p>
          <a:p>
            <a:r>
              <a:rPr lang="en-US" dirty="0"/>
              <a:t>Heroku Build Application</a:t>
            </a:r>
          </a:p>
          <a:p>
            <a:r>
              <a:rPr lang="en-US" dirty="0"/>
              <a:t>Heroku run Application</a:t>
            </a:r>
          </a:p>
          <a:p>
            <a:r>
              <a:rPr lang="en-US" dirty="0"/>
              <a:t>Heroku </a:t>
            </a:r>
            <a:r>
              <a:rPr lang="en-US" dirty="0" err="1"/>
              <a:t>BuildPack</a:t>
            </a:r>
            <a:endParaRPr lang="en-US" dirty="0"/>
          </a:p>
          <a:p>
            <a:r>
              <a:rPr lang="en-US" dirty="0"/>
              <a:t>Heroku Slug</a:t>
            </a:r>
          </a:p>
          <a:p>
            <a:r>
              <a:rPr lang="en-US" dirty="0"/>
              <a:t>Heroku Dyno</a:t>
            </a:r>
          </a:p>
          <a:p>
            <a:r>
              <a:rPr lang="en-US" dirty="0"/>
              <a:t>Heroku Release</a:t>
            </a:r>
          </a:p>
          <a:p>
            <a:r>
              <a:rPr lang="en-US" dirty="0">
                <a:hlinkClick r:id="rId4" action="ppaction://hlinksldjump"/>
              </a:rPr>
              <a:t>Heroku Ci-CD</a:t>
            </a:r>
            <a:endParaRPr lang="en-US" dirty="0"/>
          </a:p>
          <a:p>
            <a:r>
              <a:rPr lang="en-US" dirty="0">
                <a:hlinkClick r:id="" action="ppaction://noaction"/>
              </a:rPr>
              <a:t>Heroku Redis</a:t>
            </a:r>
            <a:endParaRPr lang="en-US" dirty="0"/>
          </a:p>
          <a:p>
            <a:r>
              <a:rPr lang="en-US" dirty="0">
                <a:hlinkClick r:id="" action="ppaction://noaction"/>
              </a:rPr>
              <a:t>Heroku Security</a:t>
            </a:r>
            <a:endParaRPr lang="en-US" dirty="0"/>
          </a:p>
          <a:p>
            <a:r>
              <a:rPr lang="en-US" dirty="0">
                <a:hlinkClick r:id="" action="ppaction://noaction"/>
              </a:rPr>
              <a:t>Heroku Salesforce Integration</a:t>
            </a:r>
            <a:endParaRPr lang="en-US" dirty="0"/>
          </a:p>
          <a:p>
            <a:r>
              <a:rPr lang="en-US" dirty="0">
                <a:hlinkClick r:id="" action="ppaction://noaction"/>
              </a:rPr>
              <a:t>Heroku Kafka Integration</a:t>
            </a:r>
            <a:endParaRPr lang="en-US" dirty="0"/>
          </a:p>
          <a:p>
            <a:r>
              <a:rPr lang="en-US" dirty="0">
                <a:hlinkClick r:id="" action="ppaction://noaction"/>
              </a:rPr>
              <a:t>Heroku Troubleshooting and support</a:t>
            </a:r>
            <a:endParaRPr lang="en-US" dirty="0"/>
          </a:p>
          <a:p>
            <a:r>
              <a:rPr lang="en-US" dirty="0">
                <a:hlinkClick r:id="" action="ppaction://noaction"/>
              </a:rPr>
              <a:t>Heroku monitoring and metric</a:t>
            </a:r>
            <a:endParaRPr lang="en-US" dirty="0"/>
          </a:p>
          <a:p>
            <a:r>
              <a:rPr lang="en-US" dirty="0">
                <a:hlinkClick r:id="" action="ppaction://noaction"/>
              </a:rPr>
              <a:t>Heroku Logging</a:t>
            </a:r>
            <a:endParaRPr lang="en-US" dirty="0"/>
          </a:p>
          <a:p>
            <a:r>
              <a:rPr lang="en-US" dirty="0">
                <a:hlinkClick r:id="" action="ppaction://noaction"/>
              </a:rPr>
              <a:t>Heroku Set up</a:t>
            </a:r>
            <a:endParaRPr lang="en-US" dirty="0"/>
          </a:p>
          <a:p>
            <a:r>
              <a:rPr lang="en-US" dirty="0">
                <a:hlinkClick r:id="" action="ppaction://noaction"/>
              </a:rPr>
              <a:t>Heroku app.json</a:t>
            </a:r>
            <a:endParaRPr lang="en-US" dirty="0"/>
          </a:p>
          <a:p>
            <a:r>
              <a:rPr lang="en-US" dirty="0">
                <a:hlinkClick r:id="" action="ppaction://noaction"/>
              </a:rPr>
              <a:t>Heroku App Performance</a:t>
            </a:r>
            <a:endParaRPr lang="en-US" dirty="0"/>
          </a:p>
          <a:p>
            <a:r>
              <a:rPr lang="en-US" dirty="0">
                <a:hlinkClick r:id="" action="ppaction://noaction"/>
              </a:rPr>
              <a:t>Heroku Java</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99921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b="1" kern="1200" dirty="0">
                <a:solidFill>
                  <a:srgbClr val="FFFFFF"/>
                </a:solidFill>
                <a:latin typeface="+mj-lt"/>
                <a:ea typeface="+mj-ea"/>
                <a:cs typeface="+mj-cs"/>
              </a:rPr>
              <a:t>Heroku: Dyno</a:t>
            </a:r>
            <a:endParaRPr lang="en-US"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2F31A5C6-946A-48DE-8152-7BA8EC3FFE78}"/>
              </a:ext>
            </a:extLst>
          </p:cNvPr>
          <p:cNvSpPr txBox="1"/>
          <p:nvPr/>
        </p:nvSpPr>
        <p:spPr>
          <a:xfrm>
            <a:off x="4231758" y="255181"/>
            <a:ext cx="7960242" cy="5082363"/>
          </a:xfrm>
          <a:prstGeom prst="rect">
            <a:avLst/>
          </a:prstGeom>
        </p:spPr>
        <p:txBody>
          <a:bodyPr vert="horz" lIns="91440" tIns="45720" rIns="91440" bIns="45720" rtlCol="0" anchor="ctr">
            <a:noAutofit/>
          </a:bodyPr>
          <a:lstStyle/>
          <a:p>
            <a:pPr>
              <a:lnSpc>
                <a:spcPct val="90000"/>
              </a:lnSpc>
              <a:spcAft>
                <a:spcPts val="600"/>
              </a:spcAft>
            </a:pPr>
            <a:r>
              <a:rPr lang="en-US" sz="3200" b="1" dirty="0"/>
              <a:t>The Dyno Manager</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r>
              <a:rPr lang="en-US" sz="2200" dirty="0"/>
              <a:t>The dyno manager keeps dynos running automatically;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So operating your app is generally hands-off and maintenance free.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Common Runtime has a single Dyno Manager per region that is responsible for managing all dynos across all tenants running in a region.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Private Spaces Runtime has a dedicated Dyno Manager per space.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This Dyno Manager only manages dynos that run within the space</a:t>
            </a:r>
          </a:p>
        </p:txBody>
      </p:sp>
      <p:pic>
        <p:nvPicPr>
          <p:cNvPr id="4" name="Content Placeholder 3">
            <a:extLst>
              <a:ext uri="{FF2B5EF4-FFF2-40B4-BE49-F238E27FC236}">
                <a16:creationId xmlns:a16="http://schemas.microsoft.com/office/drawing/2014/main" id="{4077750B-05D1-4BED-A0BC-41A732B9F6C2}"/>
              </a:ext>
            </a:extLst>
          </p:cNvPr>
          <p:cNvPicPr>
            <a:picLocks noGrp="1" noChangeAspect="1"/>
          </p:cNvPicPr>
          <p:nvPr>
            <p:ph idx="1"/>
          </p:nvPr>
        </p:nvPicPr>
        <p:blipFill>
          <a:blip r:embed="rId2"/>
          <a:stretch>
            <a:fillRect/>
          </a:stretch>
        </p:blipFill>
        <p:spPr>
          <a:xfrm>
            <a:off x="4713403" y="5524692"/>
            <a:ext cx="6894236" cy="947957"/>
          </a:xfrm>
          <a:prstGeom prst="rect">
            <a:avLst/>
          </a:prstGeom>
        </p:spPr>
      </p:pic>
    </p:spTree>
    <p:extLst>
      <p:ext uri="{BB962C8B-B14F-4D97-AF65-F5344CB8AC3E}">
        <p14:creationId xmlns:p14="http://schemas.microsoft.com/office/powerpoint/2010/main" val="106813254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2256" y="0"/>
            <a:ext cx="11407487" cy="1325563"/>
          </a:xfrm>
        </p:spPr>
        <p:txBody>
          <a:bodyPr>
            <a:normAutofit/>
          </a:bodyPr>
          <a:lstStyle/>
          <a:p>
            <a:r>
              <a:rPr lang="en-US" sz="5400" b="1" dirty="0">
                <a:latin typeface="+mn-lt"/>
              </a:rPr>
              <a:t>Heroku: Dyno</a:t>
            </a:r>
            <a:endParaRPr lang="en-US" sz="5400" dirty="0"/>
          </a:p>
        </p:txBody>
      </p:sp>
      <p:sp>
        <p:nvSpPr>
          <p:cNvPr id="18" name="Rectangle 17">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9E28227-0ED3-4DC8-9EAF-DAF8C580BCBA}"/>
              </a:ext>
            </a:extLst>
          </p:cNvPr>
          <p:cNvGraphicFramePr>
            <a:graphicFrameLocks noGrp="1"/>
          </p:cNvGraphicFramePr>
          <p:nvPr>
            <p:ph idx="1"/>
            <p:extLst>
              <p:ext uri="{D42A27DB-BD31-4B8C-83A1-F6EECF244321}">
                <p14:modId xmlns:p14="http://schemas.microsoft.com/office/powerpoint/2010/main" val="1910403048"/>
              </p:ext>
            </p:extLst>
          </p:nvPr>
        </p:nvGraphicFramePr>
        <p:xfrm>
          <a:off x="244550" y="1116420"/>
          <a:ext cx="11947450" cy="574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58635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dirty="0">
                <a:latin typeface="+mn-lt"/>
              </a:rPr>
              <a:t>Heroku: Dyno</a:t>
            </a:r>
            <a:endParaRPr lang="en-US" dirty="0"/>
          </a:p>
        </p:txBody>
      </p:sp>
      <p:graphicFrame>
        <p:nvGraphicFramePr>
          <p:cNvPr id="5" name="Content Placeholder 2">
            <a:extLst>
              <a:ext uri="{FF2B5EF4-FFF2-40B4-BE49-F238E27FC236}">
                <a16:creationId xmlns:a16="http://schemas.microsoft.com/office/drawing/2014/main" id="{0C9194A7-C32C-4865-B54A-CCA20A677E9A}"/>
              </a:ext>
            </a:extLst>
          </p:cNvPr>
          <p:cNvGraphicFramePr>
            <a:graphicFrameLocks noGrp="1"/>
          </p:cNvGraphicFramePr>
          <p:nvPr>
            <p:ph idx="1"/>
            <p:extLst>
              <p:ext uri="{D42A27DB-BD31-4B8C-83A1-F6EECF244321}">
                <p14:modId xmlns:p14="http://schemas.microsoft.com/office/powerpoint/2010/main" val="1481878307"/>
              </p:ext>
            </p:extLst>
          </p:nvPr>
        </p:nvGraphicFramePr>
        <p:xfrm>
          <a:off x="148856" y="1297172"/>
          <a:ext cx="11855302" cy="533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96035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99730" y="0"/>
            <a:ext cx="10515600" cy="1325563"/>
          </a:xfrm>
        </p:spPr>
        <p:txBody>
          <a:bodyPr vert="horz" lIns="91440" tIns="45720" rIns="91440" bIns="45720" rtlCol="0" anchor="ctr">
            <a:normAutofit/>
          </a:bodyPr>
          <a:lstStyle/>
          <a:p>
            <a:r>
              <a:rPr lang="en-US" b="1"/>
              <a:t>Heroku: Dyno</a:t>
            </a:r>
            <a:endParaRPr lang="en-US" dirty="0"/>
          </a:p>
        </p:txBody>
      </p:sp>
      <p:sp>
        <p:nvSpPr>
          <p:cNvPr id="4" name="Content Placeholder 3">
            <a:extLst>
              <a:ext uri="{FF2B5EF4-FFF2-40B4-BE49-F238E27FC236}">
                <a16:creationId xmlns:a16="http://schemas.microsoft.com/office/drawing/2014/main" id="{3DC62715-5727-4949-A733-72063C9958EE}"/>
              </a:ext>
            </a:extLst>
          </p:cNvPr>
          <p:cNvSpPr>
            <a:spLocks noGrp="1"/>
          </p:cNvSpPr>
          <p:nvPr>
            <p:ph idx="1"/>
          </p:nvPr>
        </p:nvSpPr>
        <p:spPr>
          <a:xfrm>
            <a:off x="255181" y="1095154"/>
            <a:ext cx="11493795" cy="5582094"/>
          </a:xfrm>
        </p:spPr>
        <p:txBody>
          <a:bodyPr>
            <a:normAutofit fontScale="70000" lnSpcReduction="20000"/>
          </a:bodyPr>
          <a:lstStyle/>
          <a:p>
            <a:pPr marL="0" lvl="0" indent="0">
              <a:buNone/>
            </a:pPr>
            <a:r>
              <a:rPr lang="en-US" sz="4600" b="1" dirty="0">
                <a:solidFill>
                  <a:schemeClr val="tx1"/>
                </a:solidFill>
              </a:rPr>
              <a:t>Isolation and security</a:t>
            </a:r>
          </a:p>
          <a:p>
            <a:pPr lvl="0"/>
            <a:r>
              <a:rPr lang="en-US" sz="2800" dirty="0"/>
              <a:t>All dynos are strongly isolated from one another for security purposes. Heroku uses OS containerization with additional custom hardening to ensure that access is properly restricted for all customers.</a:t>
            </a:r>
          </a:p>
          <a:p>
            <a:pPr lvl="0"/>
            <a:endParaRPr lang="en-US" sz="2800" dirty="0"/>
          </a:p>
          <a:p>
            <a:pPr lvl="0"/>
            <a:r>
              <a:rPr lang="en-US" sz="2800" dirty="0"/>
              <a:t>Free, Hobby and Standard dynos, even though completely isolated, may share an underlying compute instance. </a:t>
            </a:r>
          </a:p>
          <a:p>
            <a:pPr lvl="0"/>
            <a:endParaRPr lang="en-US" sz="2800" dirty="0"/>
          </a:p>
          <a:p>
            <a:pPr lvl="0"/>
            <a:r>
              <a:rPr lang="en-US" sz="2800" dirty="0"/>
              <a:t>Heroku employs several techniques to ensure fair use of the underlying resources. </a:t>
            </a:r>
          </a:p>
          <a:p>
            <a:pPr lvl="0"/>
            <a:endParaRPr lang="en-US" sz="2800" dirty="0"/>
          </a:p>
          <a:p>
            <a:pPr lvl="0"/>
            <a:r>
              <a:rPr lang="en-US" sz="2800" dirty="0"/>
              <a:t>However, these dyno types may experience some degree of performance variability depending on the total load on the underlying instance.</a:t>
            </a:r>
          </a:p>
          <a:p>
            <a:pPr lvl="0"/>
            <a:endParaRPr lang="en-US" sz="2800" dirty="0"/>
          </a:p>
          <a:p>
            <a:pPr lvl="0"/>
            <a:r>
              <a:rPr lang="en-US" sz="2800" dirty="0"/>
              <a:t>Performance and Private dynos do not share the underlying compute instance with other dynos. Therefore, these dyno types are not only more powerful but also experience low variability in performance.</a:t>
            </a:r>
          </a:p>
          <a:p>
            <a:pPr lvl="0"/>
            <a:endParaRPr lang="en-US" sz="2800" dirty="0"/>
          </a:p>
          <a:p>
            <a:pPr lvl="0"/>
            <a:r>
              <a:rPr lang="en-US" sz="2800" dirty="0"/>
              <a:t>In addition to having dedicated compute resources, Private dynos are furthermore isolated in their own virtual network determined by the Private Space(Enterprise) they are deployed in.</a:t>
            </a:r>
          </a:p>
          <a:p>
            <a:endParaRPr lang="en-US" dirty="0"/>
          </a:p>
        </p:txBody>
      </p:sp>
    </p:spTree>
    <p:extLst>
      <p:ext uri="{BB962C8B-B14F-4D97-AF65-F5344CB8AC3E}">
        <p14:creationId xmlns:p14="http://schemas.microsoft.com/office/powerpoint/2010/main" val="52851383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76692" y="-134213"/>
            <a:ext cx="10515599" cy="932688"/>
          </a:xfrm>
        </p:spPr>
        <p:txBody>
          <a:bodyPr vert="horz" lIns="91440" tIns="45720" rIns="91440" bIns="45720" rtlCol="0" anchor="b">
            <a:normAutofit/>
          </a:bodyPr>
          <a:lstStyle/>
          <a:p>
            <a:r>
              <a:rPr lang="en-US" sz="5400" b="1" kern="1200" dirty="0">
                <a:solidFill>
                  <a:schemeClr val="tx1"/>
                </a:solidFill>
                <a:latin typeface="+mj-lt"/>
                <a:ea typeface="+mj-ea"/>
                <a:cs typeface="+mj-cs"/>
              </a:rPr>
              <a:t>Heroku: Dyno</a:t>
            </a:r>
            <a:endParaRPr lang="en-US" sz="5400" kern="1200" dirty="0">
              <a:solidFill>
                <a:schemeClr val="tx1"/>
              </a:solidFill>
              <a:latin typeface="+mj-lt"/>
              <a:ea typeface="+mj-ea"/>
              <a:cs typeface="+mj-cs"/>
            </a:endParaRPr>
          </a:p>
        </p:txBody>
      </p:sp>
      <p:graphicFrame>
        <p:nvGraphicFramePr>
          <p:cNvPr id="5" name="Content Placeholder 4">
            <a:extLst>
              <a:ext uri="{FF2B5EF4-FFF2-40B4-BE49-F238E27FC236}">
                <a16:creationId xmlns:a16="http://schemas.microsoft.com/office/drawing/2014/main" id="{120C1AA9-48C2-4FD5-8CE1-9AB63ABFFBD2}"/>
              </a:ext>
            </a:extLst>
          </p:cNvPr>
          <p:cNvGraphicFramePr>
            <a:graphicFrameLocks noGrp="1"/>
          </p:cNvGraphicFramePr>
          <p:nvPr>
            <p:ph idx="1"/>
            <p:extLst>
              <p:ext uri="{D42A27DB-BD31-4B8C-83A1-F6EECF244321}">
                <p14:modId xmlns:p14="http://schemas.microsoft.com/office/powerpoint/2010/main" val="541129903"/>
              </p:ext>
            </p:extLst>
          </p:nvPr>
        </p:nvGraphicFramePr>
        <p:xfrm>
          <a:off x="127591" y="723014"/>
          <a:ext cx="11823403" cy="6077322"/>
        </p:xfrm>
        <a:graphic>
          <a:graphicData uri="http://schemas.openxmlformats.org/drawingml/2006/table">
            <a:tbl>
              <a:tblPr>
                <a:tableStyleId>{5C22544A-7EE6-4342-B048-85BDC9FD1C3A}</a:tableStyleId>
              </a:tblPr>
              <a:tblGrid>
                <a:gridCol w="7657365">
                  <a:extLst>
                    <a:ext uri="{9D8B030D-6E8A-4147-A177-3AD203B41FA5}">
                      <a16:colId xmlns:a16="http://schemas.microsoft.com/office/drawing/2014/main" val="1748397294"/>
                    </a:ext>
                  </a:extLst>
                </a:gridCol>
                <a:gridCol w="4166038">
                  <a:extLst>
                    <a:ext uri="{9D8B030D-6E8A-4147-A177-3AD203B41FA5}">
                      <a16:colId xmlns:a16="http://schemas.microsoft.com/office/drawing/2014/main" val="1876430792"/>
                    </a:ext>
                  </a:extLst>
                </a:gridCol>
              </a:tblGrid>
              <a:tr h="317049">
                <a:tc>
                  <a:txBody>
                    <a:bodyPr/>
                    <a:lstStyle/>
                    <a:p>
                      <a:pPr algn="l" fontAlgn="ctr">
                        <a:spcBef>
                          <a:spcPts val="0"/>
                        </a:spcBef>
                        <a:spcAft>
                          <a:spcPts val="0"/>
                        </a:spcAft>
                      </a:pPr>
                      <a:r>
                        <a:rPr lang="en-US" sz="1600" b="1" u="none" strike="noStrike" dirty="0">
                          <a:effectLst/>
                        </a:rPr>
                        <a:t>Task</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Example</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2505700901"/>
                  </a:ext>
                </a:extLst>
              </a:tr>
              <a:tr h="317049">
                <a:tc>
                  <a:txBody>
                    <a:bodyPr/>
                    <a:lstStyle/>
                    <a:p>
                      <a:pPr algn="l" fontAlgn="ctr">
                        <a:spcBef>
                          <a:spcPts val="0"/>
                        </a:spcBef>
                        <a:spcAft>
                          <a:spcPts val="0"/>
                        </a:spcAft>
                      </a:pPr>
                      <a:r>
                        <a:rPr lang="en-US" sz="1600" b="1" u="none" strike="noStrike">
                          <a:effectLst/>
                        </a:rPr>
                        <a:t>List the dynos for an app</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1135002772"/>
                  </a:ext>
                </a:extLst>
              </a:tr>
              <a:tr h="534756">
                <a:tc>
                  <a:txBody>
                    <a:bodyPr/>
                    <a:lstStyle/>
                    <a:p>
                      <a:pPr algn="l" fontAlgn="ctr">
                        <a:spcBef>
                          <a:spcPts val="0"/>
                        </a:spcBef>
                        <a:spcAft>
                          <a:spcPts val="0"/>
                        </a:spcAft>
                      </a:pPr>
                      <a:r>
                        <a:rPr lang="en-US" sz="1600" b="1" u="none" strike="noStrike">
                          <a:effectLst/>
                        </a:rPr>
                        <a:t>Start worker dynos. (Look at your Procfile to see the worker process types that are defined for your app)</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ps:scale worker=2</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3378367311"/>
                  </a:ext>
                </a:extLst>
              </a:tr>
              <a:tr h="317049">
                <a:tc>
                  <a:txBody>
                    <a:bodyPr/>
                    <a:lstStyle/>
                    <a:p>
                      <a:pPr algn="l" fontAlgn="ctr">
                        <a:spcBef>
                          <a:spcPts val="0"/>
                        </a:spcBef>
                        <a:spcAft>
                          <a:spcPts val="0"/>
                        </a:spcAft>
                      </a:pPr>
                      <a:r>
                        <a:rPr lang="en-US" sz="1600" b="1" u="none" strike="noStrike">
                          <a:effectLst/>
                        </a:rPr>
                        <a:t>Stop a particular dyno type *</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ps:stop worker</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275645122"/>
                  </a:ext>
                </a:extLst>
              </a:tr>
              <a:tr h="317049">
                <a:tc>
                  <a:txBody>
                    <a:bodyPr/>
                    <a:lstStyle/>
                    <a:p>
                      <a:pPr algn="l" fontAlgn="ctr">
                        <a:spcBef>
                          <a:spcPts val="0"/>
                        </a:spcBef>
                        <a:spcAft>
                          <a:spcPts val="0"/>
                        </a:spcAft>
                      </a:pPr>
                      <a:r>
                        <a:rPr lang="en-US" sz="1600" b="1" u="none" strike="noStrike">
                          <a:effectLst/>
                        </a:rPr>
                        <a:t>Stop a particular dyno *</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ps:stop worker.2</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359373424"/>
                  </a:ext>
                </a:extLst>
              </a:tr>
              <a:tr h="317049">
                <a:tc>
                  <a:txBody>
                    <a:bodyPr/>
                    <a:lstStyle/>
                    <a:p>
                      <a:pPr algn="l" fontAlgn="ctr">
                        <a:spcBef>
                          <a:spcPts val="0"/>
                        </a:spcBef>
                        <a:spcAft>
                          <a:spcPts val="0"/>
                        </a:spcAft>
                      </a:pPr>
                      <a:r>
                        <a:rPr lang="en-US" sz="1600" b="1" u="none" strike="noStrike">
                          <a:effectLst/>
                        </a:rPr>
                        <a:t>Restart all dynos</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ps:restart</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2824880478"/>
                  </a:ext>
                </a:extLst>
              </a:tr>
              <a:tr h="317049">
                <a:tc>
                  <a:txBody>
                    <a:bodyPr/>
                    <a:lstStyle/>
                    <a:p>
                      <a:pPr algn="l" fontAlgn="ctr">
                        <a:spcBef>
                          <a:spcPts val="0"/>
                        </a:spcBef>
                        <a:spcAft>
                          <a:spcPts val="0"/>
                        </a:spcAft>
                      </a:pPr>
                      <a:r>
                        <a:rPr lang="en-US" sz="1600" b="1" u="none" strike="noStrike">
                          <a:effectLst/>
                        </a:rPr>
                        <a:t>Restart a particular dyno type</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ps:restart web</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1561631083"/>
                  </a:ext>
                </a:extLst>
              </a:tr>
              <a:tr h="317049">
                <a:tc>
                  <a:txBody>
                    <a:bodyPr/>
                    <a:lstStyle/>
                    <a:p>
                      <a:pPr algn="l" fontAlgn="ctr">
                        <a:spcBef>
                          <a:spcPts val="0"/>
                        </a:spcBef>
                        <a:spcAft>
                          <a:spcPts val="0"/>
                        </a:spcAft>
                      </a:pPr>
                      <a:r>
                        <a:rPr lang="en-US" sz="1600" b="1" u="none" strike="noStrike">
                          <a:effectLst/>
                        </a:rPr>
                        <a:t>Restart a particular dyno</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ps:restart web.1</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3467839806"/>
                  </a:ext>
                </a:extLst>
              </a:tr>
              <a:tr h="317049">
                <a:tc>
                  <a:txBody>
                    <a:bodyPr/>
                    <a:lstStyle/>
                    <a:p>
                      <a:pPr algn="l" fontAlgn="ctr">
                        <a:spcBef>
                          <a:spcPts val="0"/>
                        </a:spcBef>
                        <a:spcAft>
                          <a:spcPts val="0"/>
                        </a:spcAft>
                      </a:pPr>
                      <a:r>
                        <a:rPr lang="en-US" sz="1600" b="1" u="none" strike="noStrike">
                          <a:effectLst/>
                        </a:rPr>
                        <a:t>Scale horizontally (Add more dynos)</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pl-PL" sz="1600" b="1" u="none" strike="noStrike">
                          <a:effectLst/>
                        </a:rPr>
                        <a:t>heroku ps:scale web=2</a:t>
                      </a:r>
                      <a:endParaRPr lang="pl-PL"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1196869473"/>
                  </a:ext>
                </a:extLst>
              </a:tr>
              <a:tr h="317049">
                <a:tc>
                  <a:txBody>
                    <a:bodyPr/>
                    <a:lstStyle/>
                    <a:p>
                      <a:pPr algn="l" fontAlgn="ctr">
                        <a:spcBef>
                          <a:spcPts val="0"/>
                        </a:spcBef>
                        <a:spcAft>
                          <a:spcPts val="0"/>
                        </a:spcAft>
                      </a:pPr>
                      <a:r>
                        <a:rPr lang="en-US" sz="1600" b="1" u="none" strike="noStrike">
                          <a:effectLst/>
                        </a:rPr>
                        <a:t>Scale horizontally by incrementing the current number of dynos</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pl-PL" sz="1600" b="1" u="none" strike="noStrike">
                          <a:effectLst/>
                        </a:rPr>
                        <a:t>heroku ps:scale web+5</a:t>
                      </a:r>
                      <a:endParaRPr lang="pl-PL"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445511823"/>
                  </a:ext>
                </a:extLst>
              </a:tr>
              <a:tr h="317049">
                <a:tc>
                  <a:txBody>
                    <a:bodyPr/>
                    <a:lstStyle/>
                    <a:p>
                      <a:pPr algn="l" fontAlgn="ctr">
                        <a:spcBef>
                          <a:spcPts val="0"/>
                        </a:spcBef>
                        <a:spcAft>
                          <a:spcPts val="0"/>
                        </a:spcAft>
                      </a:pPr>
                      <a:r>
                        <a:rPr lang="en-US" sz="1600" b="1" u="none" strike="noStrike">
                          <a:effectLst/>
                        </a:rPr>
                        <a:t>Scale different dyno types horizontally at the same time</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ps:scale web=1 worker=5</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744520550"/>
                  </a:ext>
                </a:extLst>
              </a:tr>
              <a:tr h="317049">
                <a:tc>
                  <a:txBody>
                    <a:bodyPr/>
                    <a:lstStyle/>
                    <a:p>
                      <a:pPr algn="l" fontAlgn="ctr">
                        <a:spcBef>
                          <a:spcPts val="0"/>
                        </a:spcBef>
                        <a:spcAft>
                          <a:spcPts val="0"/>
                        </a:spcAft>
                      </a:pPr>
                      <a:r>
                        <a:rPr lang="en-US" sz="1600" b="1" u="none" strike="noStrike">
                          <a:effectLst/>
                        </a:rPr>
                        <a:t>Scale vertically (Use bigger dynos)</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ps:resize worker=standard-2x</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3003319135"/>
                  </a:ext>
                </a:extLst>
              </a:tr>
              <a:tr h="569124">
                <a:tc>
                  <a:txBody>
                    <a:bodyPr/>
                    <a:lstStyle/>
                    <a:p>
                      <a:pPr algn="l" fontAlgn="ctr">
                        <a:spcBef>
                          <a:spcPts val="0"/>
                        </a:spcBef>
                        <a:spcAft>
                          <a:spcPts val="0"/>
                        </a:spcAft>
                      </a:pPr>
                      <a:r>
                        <a:rPr lang="en-US" sz="1600" b="1" u="none" strike="noStrike">
                          <a:effectLst/>
                        </a:rPr>
                        <a:t>Scale horizontally and vertically at the same time. This example scales the number of web dynos to 3 and resizes them to performance-l</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ps:scale web=3:performance-l</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898860259"/>
                  </a:ext>
                </a:extLst>
              </a:tr>
              <a:tr h="317049">
                <a:tc>
                  <a:txBody>
                    <a:bodyPr/>
                    <a:lstStyle/>
                    <a:p>
                      <a:pPr algn="l" fontAlgn="ctr">
                        <a:spcBef>
                          <a:spcPts val="0"/>
                        </a:spcBef>
                        <a:spcAft>
                          <a:spcPts val="0"/>
                        </a:spcAft>
                      </a:pPr>
                      <a:r>
                        <a:rPr lang="en-US" sz="1600" b="1" u="none" strike="noStrike">
                          <a:effectLst/>
                        </a:rPr>
                        <a:t>Get help for the heroku ps command</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ps --help</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1457083003"/>
                  </a:ext>
                </a:extLst>
              </a:tr>
              <a:tr h="317049">
                <a:tc>
                  <a:txBody>
                    <a:bodyPr/>
                    <a:lstStyle/>
                    <a:p>
                      <a:pPr algn="l" fontAlgn="ctr">
                        <a:spcBef>
                          <a:spcPts val="0"/>
                        </a:spcBef>
                        <a:spcAft>
                          <a:spcPts val="0"/>
                        </a:spcAft>
                      </a:pPr>
                      <a:r>
                        <a:rPr lang="en-US" sz="1600" b="1" u="none" strike="noStrike">
                          <a:effectLst/>
                        </a:rPr>
                        <a:t>Launch a one-off dyno that runs bash in a console</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run bash</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1529677354"/>
                  </a:ext>
                </a:extLst>
              </a:tr>
              <a:tr h="534756">
                <a:tc>
                  <a:txBody>
                    <a:bodyPr/>
                    <a:lstStyle/>
                    <a:p>
                      <a:pPr algn="l" fontAlgn="ctr">
                        <a:spcBef>
                          <a:spcPts val="0"/>
                        </a:spcBef>
                        <a:spcAft>
                          <a:spcPts val="0"/>
                        </a:spcAft>
                      </a:pPr>
                      <a:r>
                        <a:rPr lang="en-US" sz="1600" b="1" u="none" strike="noStrike">
                          <a:effectLst/>
                        </a:rPr>
                        <a:t>Launch a one-off dyno that runs the “worker” process type that is present in your application’s Procfile</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a:effectLst/>
                        </a:rPr>
                        <a:t>heroku run worker</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2474286158"/>
                  </a:ext>
                </a:extLst>
              </a:tr>
              <a:tr h="317049">
                <a:tc>
                  <a:txBody>
                    <a:bodyPr/>
                    <a:lstStyle/>
                    <a:p>
                      <a:pPr algn="l" fontAlgn="ctr">
                        <a:spcBef>
                          <a:spcPts val="0"/>
                        </a:spcBef>
                        <a:spcAft>
                          <a:spcPts val="0"/>
                        </a:spcAft>
                      </a:pPr>
                      <a:r>
                        <a:rPr lang="en-US" sz="1600" b="1" u="none" strike="noStrike">
                          <a:effectLst/>
                        </a:rPr>
                        <a:t>View logs</a:t>
                      </a:r>
                      <a:endParaRPr lang="en-US" sz="1600" b="1" i="0" u="none" strike="noStrike">
                        <a:effectLst/>
                        <a:latin typeface="Arial" panose="020B0604020202020204" pitchFamily="34" charset="0"/>
                      </a:endParaRPr>
                    </a:p>
                  </a:txBody>
                  <a:tcPr marL="3013" marR="3013" marT="3013" marB="0" anchor="ctr">
                    <a:blipFill>
                      <a:blip r:embed="rId2"/>
                      <a:tile tx="0" ty="0" sx="100000" sy="100000" flip="none" algn="tl"/>
                    </a:blipFill>
                  </a:tcPr>
                </a:tc>
                <a:tc>
                  <a:txBody>
                    <a:bodyPr/>
                    <a:lstStyle/>
                    <a:p>
                      <a:pPr algn="l" fontAlgn="ctr">
                        <a:spcBef>
                          <a:spcPts val="0"/>
                        </a:spcBef>
                        <a:spcAft>
                          <a:spcPts val="0"/>
                        </a:spcAft>
                      </a:pPr>
                      <a:r>
                        <a:rPr lang="en-US" sz="1600" b="1" u="none" strike="noStrike" dirty="0" err="1">
                          <a:effectLst/>
                        </a:rPr>
                        <a:t>heroku</a:t>
                      </a:r>
                      <a:r>
                        <a:rPr lang="en-US" sz="1600" b="1" u="none" strike="noStrike" dirty="0">
                          <a:effectLst/>
                        </a:rPr>
                        <a:t> logs or </a:t>
                      </a:r>
                      <a:r>
                        <a:rPr lang="en-US" sz="1600" b="1" u="none" strike="noStrike" dirty="0" err="1">
                          <a:effectLst/>
                        </a:rPr>
                        <a:t>heroku</a:t>
                      </a:r>
                      <a:r>
                        <a:rPr lang="en-US" sz="1600" b="1" u="none" strike="noStrike" dirty="0">
                          <a:effectLst/>
                        </a:rPr>
                        <a:t> logs --tail</a:t>
                      </a:r>
                      <a:endParaRPr lang="en-US" sz="1600" b="1" i="0" u="none" strike="noStrike" dirty="0">
                        <a:effectLst/>
                        <a:latin typeface="Arial" panose="020B0604020202020204" pitchFamily="34" charset="0"/>
                      </a:endParaRPr>
                    </a:p>
                  </a:txBody>
                  <a:tcPr marL="3013" marR="3013" marT="3013" marB="0" anchor="ctr">
                    <a:blipFill>
                      <a:blip r:embed="rId2"/>
                      <a:tile tx="0" ty="0" sx="100000" sy="100000" flip="none" algn="tl"/>
                    </a:blipFill>
                  </a:tcPr>
                </a:tc>
                <a:extLst>
                  <a:ext uri="{0D108BD9-81ED-4DB2-BD59-A6C34878D82A}">
                    <a16:rowId xmlns:a16="http://schemas.microsoft.com/office/drawing/2014/main" val="3920617212"/>
                  </a:ext>
                </a:extLst>
              </a:tr>
            </a:tbl>
          </a:graphicData>
        </a:graphic>
      </p:graphicFrame>
    </p:spTree>
    <p:extLst>
      <p:ext uri="{BB962C8B-B14F-4D97-AF65-F5344CB8AC3E}">
        <p14:creationId xmlns:p14="http://schemas.microsoft.com/office/powerpoint/2010/main" val="390500314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812897" y="518649"/>
            <a:ext cx="9882278" cy="1067634"/>
          </a:xfrm>
        </p:spPr>
        <p:txBody>
          <a:bodyPr anchor="ctr">
            <a:normAutofit/>
          </a:bodyPr>
          <a:lstStyle/>
          <a:p>
            <a:r>
              <a:rPr lang="en-US" b="1" dirty="0">
                <a:latin typeface="+mn-lt"/>
              </a:rPr>
              <a:t>Heroku: Dyno Formation</a:t>
            </a:r>
            <a:endParaRPr lang="en-US" dirty="0"/>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8747B62A-B334-49CA-A350-44EB260D4627}"/>
              </a:ext>
            </a:extLst>
          </p:cNvPr>
          <p:cNvGraphicFramePr>
            <a:graphicFrameLocks noGrp="1"/>
          </p:cNvGraphicFramePr>
          <p:nvPr>
            <p:ph idx="1"/>
            <p:extLst>
              <p:ext uri="{D42A27DB-BD31-4B8C-83A1-F6EECF244321}">
                <p14:modId xmlns:p14="http://schemas.microsoft.com/office/powerpoint/2010/main" val="1927768562"/>
              </p:ext>
            </p:extLst>
          </p:nvPr>
        </p:nvGraphicFramePr>
        <p:xfrm>
          <a:off x="106325" y="1727896"/>
          <a:ext cx="11950995" cy="497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83635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latin typeface="+mn-lt"/>
              </a:rPr>
              <a:t>Heroku: Dyno</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396725057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pPr algn="ctr"/>
            <a:r>
              <a:rPr lang="en-US" b="1" dirty="0">
                <a:latin typeface="+mn-lt"/>
              </a:rPr>
              <a:t>Heroku: Release</a:t>
            </a:r>
            <a:endParaRPr lang="en-US"/>
          </a:p>
        </p:txBody>
      </p:sp>
      <p:graphicFrame>
        <p:nvGraphicFramePr>
          <p:cNvPr id="19" name="Content Placeholder 2">
            <a:extLst>
              <a:ext uri="{FF2B5EF4-FFF2-40B4-BE49-F238E27FC236}">
                <a16:creationId xmlns:a16="http://schemas.microsoft.com/office/drawing/2014/main" id="{E50C0822-3281-46AC-8348-F8697D1B6F5E}"/>
              </a:ext>
            </a:extLst>
          </p:cNvPr>
          <p:cNvGraphicFramePr>
            <a:graphicFrameLocks noGrp="1"/>
          </p:cNvGraphicFramePr>
          <p:nvPr>
            <p:ph idx="1"/>
            <p:extLst>
              <p:ext uri="{D42A27DB-BD31-4B8C-83A1-F6EECF244321}">
                <p14:modId xmlns:p14="http://schemas.microsoft.com/office/powerpoint/2010/main" val="1622974568"/>
              </p:ext>
            </p:extLst>
          </p:nvPr>
        </p:nvGraphicFramePr>
        <p:xfrm>
          <a:off x="244549" y="1350335"/>
          <a:ext cx="11653284" cy="4831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87043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Release</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210494" y="329609"/>
            <a:ext cx="7751134" cy="4954772"/>
          </a:xfrm>
        </p:spPr>
        <p:txBody>
          <a:bodyPr anchor="ctr">
            <a:normAutofit/>
          </a:bodyPr>
          <a:lstStyle/>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Releases are an append-only ledger of slugs and config vars.</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All releases are automatically persisted in an append-only ledger, making managing your application, and different releases, easy. </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Use the </a:t>
            </a:r>
            <a:r>
              <a:rPr lang="en-US" sz="2400" dirty="0" err="1">
                <a:latin typeface="Arial" panose="020B0604020202020204" pitchFamily="34" charset="0"/>
              </a:rPr>
              <a:t>heroku</a:t>
            </a:r>
            <a:r>
              <a:rPr lang="en-US" sz="2400" dirty="0">
                <a:latin typeface="Arial" panose="020B0604020202020204" pitchFamily="34" charset="0"/>
              </a:rPr>
              <a:t> releases command to see the audit trail of release deploys:</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 </a:t>
            </a:r>
            <a:r>
              <a:rPr lang="en-US" sz="2400" dirty="0" err="1">
                <a:latin typeface="Arial" panose="020B0604020202020204" pitchFamily="34" charset="0"/>
              </a:rPr>
              <a:t>heroku</a:t>
            </a:r>
            <a:r>
              <a:rPr lang="en-US" sz="2400" dirty="0">
                <a:latin typeface="Arial" panose="020B0604020202020204" pitchFamily="34" charset="0"/>
              </a:rPr>
              <a:t> releases</a:t>
            </a:r>
          </a:p>
          <a:p>
            <a:pPr marL="0" indent="0">
              <a:buNone/>
            </a:pPr>
            <a:endParaRPr lang="en-US" sz="2400" dirty="0">
              <a:latin typeface="Arial" panose="020B0604020202020204" pitchFamily="34" charset="0"/>
            </a:endParaRPr>
          </a:p>
          <a:p>
            <a:pPr marL="0" indent="0">
              <a:buNone/>
            </a:pPr>
            <a:endParaRPr lang="en-US" sz="2400" dirty="0">
              <a:latin typeface="Arial" panose="020B0604020202020204" pitchFamily="34" charset="0"/>
            </a:endParaRPr>
          </a:p>
        </p:txBody>
      </p:sp>
      <p:pic>
        <p:nvPicPr>
          <p:cNvPr id="4" name="Picture 3">
            <a:extLst>
              <a:ext uri="{FF2B5EF4-FFF2-40B4-BE49-F238E27FC236}">
                <a16:creationId xmlns:a16="http://schemas.microsoft.com/office/drawing/2014/main" id="{AD5E327F-2B96-481F-96A7-F18AF2D633E7}"/>
              </a:ext>
            </a:extLst>
          </p:cNvPr>
          <p:cNvPicPr>
            <a:picLocks noChangeAspect="1"/>
          </p:cNvPicPr>
          <p:nvPr/>
        </p:nvPicPr>
        <p:blipFill>
          <a:blip r:embed="rId2"/>
          <a:stretch>
            <a:fillRect/>
          </a:stretch>
        </p:blipFill>
        <p:spPr>
          <a:xfrm>
            <a:off x="4845683" y="5408079"/>
            <a:ext cx="6894236" cy="1120312"/>
          </a:xfrm>
          <a:prstGeom prst="rect">
            <a:avLst/>
          </a:prstGeom>
        </p:spPr>
      </p:pic>
    </p:spTree>
    <p:extLst>
      <p:ext uri="{BB962C8B-B14F-4D97-AF65-F5344CB8AC3E}">
        <p14:creationId xmlns:p14="http://schemas.microsoft.com/office/powerpoint/2010/main" val="155979806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48856" y="152474"/>
            <a:ext cx="10515600" cy="1325563"/>
          </a:xfrm>
        </p:spPr>
        <p:txBody>
          <a:bodyPr>
            <a:normAutofit/>
          </a:bodyPr>
          <a:lstStyle/>
          <a:p>
            <a:r>
              <a:rPr lang="en-US" b="1" dirty="0">
                <a:latin typeface="+mn-lt"/>
              </a:rPr>
              <a:t>Heroku: Release</a:t>
            </a:r>
            <a:endParaRPr lang="en-US" dirty="0"/>
          </a:p>
        </p:txBody>
      </p:sp>
      <p:graphicFrame>
        <p:nvGraphicFramePr>
          <p:cNvPr id="5" name="Content Placeholder 2">
            <a:extLst>
              <a:ext uri="{FF2B5EF4-FFF2-40B4-BE49-F238E27FC236}">
                <a16:creationId xmlns:a16="http://schemas.microsoft.com/office/drawing/2014/main" id="{090F34B5-4736-4579-8212-04016D289662}"/>
              </a:ext>
            </a:extLst>
          </p:cNvPr>
          <p:cNvGraphicFramePr>
            <a:graphicFrameLocks noGrp="1"/>
          </p:cNvGraphicFramePr>
          <p:nvPr>
            <p:ph idx="1"/>
            <p:extLst>
              <p:ext uri="{D42A27DB-BD31-4B8C-83A1-F6EECF244321}">
                <p14:modId xmlns:p14="http://schemas.microsoft.com/office/powerpoint/2010/main" val="444548917"/>
              </p:ext>
            </p:extLst>
          </p:nvPr>
        </p:nvGraphicFramePr>
        <p:xfrm>
          <a:off x="0" y="1137684"/>
          <a:ext cx="11961628" cy="5567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41729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075767" y="1188637"/>
            <a:ext cx="2988234" cy="4480726"/>
          </a:xfrm>
        </p:spPr>
        <p:txBody>
          <a:bodyPr>
            <a:normAutofit/>
          </a:bodyPr>
          <a:lstStyle/>
          <a:p>
            <a:pPr algn="r"/>
            <a:r>
              <a:rPr lang="en-US" sz="4100" b="1" dirty="0">
                <a:latin typeface="+mn-lt"/>
              </a:rPr>
              <a:t>Heroku: Introduction</a:t>
            </a:r>
            <a:endParaRPr lang="en-US" sz="41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255259" y="1648870"/>
            <a:ext cx="6025873" cy="3560260"/>
          </a:xfrm>
        </p:spPr>
        <p:txBody>
          <a:bodyPr anchor="ctr">
            <a:normAutofit/>
          </a:bodyPr>
          <a:lstStyle/>
          <a:p>
            <a:pPr marL="0" indent="0">
              <a:buNone/>
            </a:pPr>
            <a:endParaRPr lang="en-US" sz="2400" dirty="0"/>
          </a:p>
          <a:p>
            <a:pPr marL="0" indent="0">
              <a:buNone/>
            </a:pPr>
            <a:r>
              <a:rPr lang="en-US" sz="6000" b="1" dirty="0"/>
              <a:t>Heroku Architecture and Design</a:t>
            </a:r>
          </a:p>
        </p:txBody>
      </p:sp>
    </p:spTree>
    <p:extLst>
      <p:ext uri="{BB962C8B-B14F-4D97-AF65-F5344CB8AC3E}">
        <p14:creationId xmlns:p14="http://schemas.microsoft.com/office/powerpoint/2010/main" val="327825828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41248" y="256032"/>
            <a:ext cx="10506456" cy="1014984"/>
          </a:xfrm>
        </p:spPr>
        <p:txBody>
          <a:bodyPr anchor="b">
            <a:normAutofit/>
          </a:bodyPr>
          <a:lstStyle/>
          <a:p>
            <a:r>
              <a:rPr lang="en-US" b="1">
                <a:latin typeface="+mn-lt"/>
              </a:rPr>
              <a:t>Heroku: Release</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1F288D-4234-460D-B7D2-0E11610B4658}"/>
              </a:ext>
            </a:extLst>
          </p:cNvPr>
          <p:cNvGraphicFramePr>
            <a:graphicFrameLocks noGrp="1"/>
          </p:cNvGraphicFramePr>
          <p:nvPr>
            <p:ph idx="1"/>
            <p:extLst>
              <p:ext uri="{D42A27DB-BD31-4B8C-83A1-F6EECF244321}">
                <p14:modId xmlns:p14="http://schemas.microsoft.com/office/powerpoint/2010/main" val="123373434"/>
              </p:ext>
            </p:extLst>
          </p:nvPr>
        </p:nvGraphicFramePr>
        <p:xfrm>
          <a:off x="0" y="1271016"/>
          <a:ext cx="11972260" cy="5387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46067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42507" y="-155870"/>
            <a:ext cx="10515600" cy="1325563"/>
          </a:xfrm>
        </p:spPr>
        <p:txBody>
          <a:bodyPr>
            <a:normAutofit/>
          </a:bodyPr>
          <a:lstStyle/>
          <a:p>
            <a:pPr algn="ctr"/>
            <a:r>
              <a:rPr lang="en-US" b="1" dirty="0">
                <a:latin typeface="+mn-lt"/>
              </a:rPr>
              <a:t>Heroku: HTTP Routing</a:t>
            </a:r>
            <a:endParaRPr lang="en-US" dirty="0"/>
          </a:p>
        </p:txBody>
      </p:sp>
      <p:graphicFrame>
        <p:nvGraphicFramePr>
          <p:cNvPr id="5" name="Content Placeholder 2">
            <a:extLst>
              <a:ext uri="{FF2B5EF4-FFF2-40B4-BE49-F238E27FC236}">
                <a16:creationId xmlns:a16="http://schemas.microsoft.com/office/drawing/2014/main" id="{44CAC469-54CD-48CF-B344-62A1CA2514A9}"/>
              </a:ext>
            </a:extLst>
          </p:cNvPr>
          <p:cNvGraphicFramePr>
            <a:graphicFrameLocks noGrp="1"/>
          </p:cNvGraphicFramePr>
          <p:nvPr>
            <p:ph idx="1"/>
            <p:extLst>
              <p:ext uri="{D42A27DB-BD31-4B8C-83A1-F6EECF244321}">
                <p14:modId xmlns:p14="http://schemas.microsoft.com/office/powerpoint/2010/main" val="2348806950"/>
              </p:ext>
            </p:extLst>
          </p:nvPr>
        </p:nvGraphicFramePr>
        <p:xfrm>
          <a:off x="244549" y="914400"/>
          <a:ext cx="11855302" cy="583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39715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6573" y="320675"/>
            <a:ext cx="11407487" cy="1325563"/>
          </a:xfrm>
        </p:spPr>
        <p:txBody>
          <a:bodyPr>
            <a:normAutofit/>
          </a:bodyPr>
          <a:lstStyle/>
          <a:p>
            <a:r>
              <a:rPr lang="en-US" sz="5000" b="1">
                <a:latin typeface="+mn-lt"/>
              </a:rPr>
              <a:t>Heroku: Architecture and Terminologies</a:t>
            </a:r>
            <a:endParaRPr lang="en-US" sz="500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9EFC774-6E63-4321-B502-E2A430A42019}"/>
              </a:ext>
            </a:extLst>
          </p:cNvPr>
          <p:cNvGraphicFramePr>
            <a:graphicFrameLocks noGrp="1"/>
          </p:cNvGraphicFramePr>
          <p:nvPr>
            <p:ph idx="1"/>
            <p:extLst>
              <p:ext uri="{D42A27DB-BD31-4B8C-83A1-F6EECF244321}">
                <p14:modId xmlns:p14="http://schemas.microsoft.com/office/powerpoint/2010/main" val="2596634260"/>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1156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Heroku: Architecture and Terminologies(Deploy)</a:t>
            </a:r>
            <a:endParaRPr lang="en-US" sz="3200" kern="1200">
              <a:solidFill>
                <a:schemeClr val="bg1"/>
              </a:solidFill>
              <a:latin typeface="+mj-lt"/>
              <a:ea typeface="+mj-ea"/>
              <a:cs typeface="+mj-cs"/>
            </a:endParaRPr>
          </a:p>
        </p:txBody>
      </p:sp>
      <p:graphicFrame>
        <p:nvGraphicFramePr>
          <p:cNvPr id="4" name="Table 4">
            <a:extLst>
              <a:ext uri="{FF2B5EF4-FFF2-40B4-BE49-F238E27FC236}">
                <a16:creationId xmlns:a16="http://schemas.microsoft.com/office/drawing/2014/main" id="{12119AB4-B236-4426-8D24-FEBD5C4CF057}"/>
              </a:ext>
            </a:extLst>
          </p:cNvPr>
          <p:cNvGraphicFramePr>
            <a:graphicFrameLocks noGrp="1"/>
          </p:cNvGraphicFramePr>
          <p:nvPr>
            <p:ph idx="1"/>
            <p:extLst>
              <p:ext uri="{D42A27DB-BD31-4B8C-83A1-F6EECF244321}">
                <p14:modId xmlns:p14="http://schemas.microsoft.com/office/powerpoint/2010/main" val="2969054747"/>
              </p:ext>
            </p:extLst>
          </p:nvPr>
        </p:nvGraphicFramePr>
        <p:xfrm>
          <a:off x="148856" y="1541720"/>
          <a:ext cx="11780874" cy="5237928"/>
        </p:xfrm>
        <a:graphic>
          <a:graphicData uri="http://schemas.openxmlformats.org/drawingml/2006/table">
            <a:tbl>
              <a:tblPr firstRow="1" bandRow="1">
                <a:noFill/>
                <a:tableStyleId>{5C22544A-7EE6-4342-B048-85BDC9FD1C3A}</a:tableStyleId>
              </a:tblPr>
              <a:tblGrid>
                <a:gridCol w="2510136">
                  <a:extLst>
                    <a:ext uri="{9D8B030D-6E8A-4147-A177-3AD203B41FA5}">
                      <a16:colId xmlns:a16="http://schemas.microsoft.com/office/drawing/2014/main" val="932804474"/>
                    </a:ext>
                  </a:extLst>
                </a:gridCol>
                <a:gridCol w="9270738">
                  <a:extLst>
                    <a:ext uri="{9D8B030D-6E8A-4147-A177-3AD203B41FA5}">
                      <a16:colId xmlns:a16="http://schemas.microsoft.com/office/drawing/2014/main" val="471168985"/>
                    </a:ext>
                  </a:extLst>
                </a:gridCol>
              </a:tblGrid>
              <a:tr h="427106">
                <a:tc>
                  <a:txBody>
                    <a:bodyPr/>
                    <a:lstStyle/>
                    <a:p>
                      <a:r>
                        <a:rPr lang="en-US" sz="1800" b="1">
                          <a:solidFill>
                            <a:schemeClr val="tx1">
                              <a:lumMod val="75000"/>
                              <a:lumOff val="25000"/>
                            </a:schemeClr>
                          </a:solidFill>
                        </a:rPr>
                        <a:t>Components</a:t>
                      </a:r>
                    </a:p>
                  </a:txBody>
                  <a:tcPr marL="155272" marR="77636" marT="77636" marB="7763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800" b="1">
                          <a:solidFill>
                            <a:schemeClr val="tx1">
                              <a:lumMod val="75000"/>
                              <a:lumOff val="25000"/>
                            </a:schemeClr>
                          </a:solidFill>
                        </a:rPr>
                        <a:t>Functionality</a:t>
                      </a:r>
                    </a:p>
                  </a:txBody>
                  <a:tcPr marL="155272" marR="77636" marT="77636" marB="77636">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94227519"/>
                  </a:ext>
                </a:extLst>
              </a:tr>
              <a:tr h="427106">
                <a:tc>
                  <a:txBody>
                    <a:bodyPr/>
                    <a:lstStyle/>
                    <a:p>
                      <a:r>
                        <a:rPr lang="en-US" sz="1800" b="1" i="0" kern="1200" dirty="0">
                          <a:solidFill>
                            <a:schemeClr val="tx1">
                              <a:lumMod val="75000"/>
                              <a:lumOff val="25000"/>
                            </a:schemeClr>
                          </a:solidFill>
                          <a:effectLst/>
                          <a:latin typeface="+mn-lt"/>
                          <a:ea typeface="+mn-ea"/>
                          <a:cs typeface="+mn-cs"/>
                        </a:rPr>
                        <a:t>Applications</a:t>
                      </a:r>
                      <a:r>
                        <a:rPr lang="en-US" sz="1800" b="0" i="0" kern="1200" dirty="0">
                          <a:solidFill>
                            <a:schemeClr val="tx1">
                              <a:lumMod val="75000"/>
                              <a:lumOff val="25000"/>
                            </a:schemeClr>
                          </a:solidFill>
                          <a:effectLst/>
                          <a:latin typeface="+mn-lt"/>
                          <a:ea typeface="+mn-ea"/>
                          <a:cs typeface="+mn-cs"/>
                        </a:rPr>
                        <a:t> </a:t>
                      </a:r>
                      <a:endParaRPr lang="en-US" sz="1800" dirty="0">
                        <a:solidFill>
                          <a:schemeClr val="tx1">
                            <a:lumMod val="75000"/>
                            <a:lumOff val="25000"/>
                          </a:schemeClr>
                        </a:solidFill>
                      </a:endParaRP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800" b="0" i="0" kern="1200">
                          <a:solidFill>
                            <a:schemeClr val="tx1">
                              <a:lumMod val="75000"/>
                              <a:lumOff val="25000"/>
                            </a:schemeClr>
                          </a:solidFill>
                          <a:effectLst/>
                          <a:latin typeface="+mn-lt"/>
                          <a:ea typeface="+mn-ea"/>
                          <a:cs typeface="+mn-cs"/>
                        </a:rPr>
                        <a:t>consist of your source code, a description of any dependencies, and a </a:t>
                      </a:r>
                      <a:r>
                        <a:rPr lang="en-US" sz="1800" b="0" i="0" kern="1200" err="1">
                          <a:solidFill>
                            <a:schemeClr val="tx1">
                              <a:lumMod val="75000"/>
                              <a:lumOff val="25000"/>
                            </a:schemeClr>
                          </a:solidFill>
                          <a:effectLst/>
                          <a:latin typeface="+mn-lt"/>
                          <a:ea typeface="+mn-ea"/>
                          <a:cs typeface="+mn-cs"/>
                        </a:rPr>
                        <a:t>Procfile</a:t>
                      </a:r>
                      <a:r>
                        <a:rPr lang="en-US" sz="1800" b="0" i="0" kern="1200">
                          <a:solidFill>
                            <a:schemeClr val="tx1">
                              <a:lumMod val="75000"/>
                              <a:lumOff val="25000"/>
                            </a:schemeClr>
                          </a:solidFill>
                          <a:effectLst/>
                          <a:latin typeface="+mn-lt"/>
                          <a:ea typeface="+mn-ea"/>
                          <a:cs typeface="+mn-cs"/>
                        </a:rPr>
                        <a:t>.</a:t>
                      </a:r>
                      <a:endParaRPr lang="en-US" sz="1800">
                        <a:solidFill>
                          <a:schemeClr val="tx1">
                            <a:lumMod val="75000"/>
                            <a:lumOff val="25000"/>
                          </a:schemeClr>
                        </a:solidFill>
                      </a:endParaRP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729418358"/>
                  </a:ext>
                </a:extLst>
              </a:tr>
              <a:tr h="427106">
                <a:tc>
                  <a:txBody>
                    <a:bodyPr/>
                    <a:lstStyle/>
                    <a:p>
                      <a:r>
                        <a:rPr lang="en-US" sz="1800" b="1" dirty="0">
                          <a:solidFill>
                            <a:schemeClr val="tx1">
                              <a:lumMod val="75000"/>
                              <a:lumOff val="25000"/>
                            </a:schemeClr>
                          </a:solidFill>
                        </a:rPr>
                        <a:t>Procfiles</a:t>
                      </a: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b="0" i="0" kern="1200">
                          <a:solidFill>
                            <a:schemeClr val="tx1">
                              <a:lumMod val="75000"/>
                              <a:lumOff val="25000"/>
                            </a:schemeClr>
                          </a:solidFill>
                          <a:effectLst/>
                          <a:latin typeface="+mn-lt"/>
                          <a:ea typeface="+mn-ea"/>
                          <a:cs typeface="+mn-cs"/>
                        </a:rPr>
                        <a:t>list process types - named commands that you may want executed.</a:t>
                      </a:r>
                      <a:endParaRPr lang="en-US" sz="1800">
                        <a:solidFill>
                          <a:schemeClr val="tx1">
                            <a:lumMod val="75000"/>
                            <a:lumOff val="25000"/>
                          </a:schemeClr>
                        </a:solidFill>
                      </a:endParaRP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90163588"/>
                  </a:ext>
                </a:extLst>
              </a:tr>
              <a:tr h="427106">
                <a:tc>
                  <a:txBody>
                    <a:bodyPr/>
                    <a:lstStyle/>
                    <a:p>
                      <a:r>
                        <a:rPr lang="en-US" sz="1800" b="1" dirty="0">
                          <a:solidFill>
                            <a:schemeClr val="tx1">
                              <a:lumMod val="75000"/>
                              <a:lumOff val="25000"/>
                            </a:schemeClr>
                          </a:solidFill>
                        </a:rPr>
                        <a:t>Deploy</a:t>
                      </a: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800" b="0" i="0" kern="1200">
                          <a:solidFill>
                            <a:schemeClr val="tx1">
                              <a:lumMod val="75000"/>
                              <a:lumOff val="25000"/>
                            </a:schemeClr>
                          </a:solidFill>
                          <a:effectLst/>
                          <a:latin typeface="+mn-lt"/>
                          <a:ea typeface="+mn-ea"/>
                          <a:cs typeface="+mn-cs"/>
                        </a:rPr>
                        <a:t>involves sending the application to Heroku using either Git</a:t>
                      </a:r>
                      <a:endParaRPr lang="en-US" sz="1800">
                        <a:solidFill>
                          <a:schemeClr val="tx1">
                            <a:lumMod val="75000"/>
                            <a:lumOff val="25000"/>
                          </a:schemeClr>
                        </a:solidFill>
                      </a:endParaRP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148202168"/>
                  </a:ext>
                </a:extLst>
              </a:tr>
              <a:tr h="645017">
                <a:tc>
                  <a:txBody>
                    <a:bodyPr/>
                    <a:lstStyle/>
                    <a:p>
                      <a:r>
                        <a:rPr lang="en-US" sz="1800" b="1" dirty="0">
                          <a:solidFill>
                            <a:schemeClr val="tx1">
                              <a:lumMod val="75000"/>
                              <a:lumOff val="25000"/>
                            </a:schemeClr>
                          </a:solidFill>
                        </a:rPr>
                        <a:t>Buildpacks</a:t>
                      </a: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b="0" i="0" kern="1200" dirty="0">
                          <a:solidFill>
                            <a:schemeClr val="tx1">
                              <a:lumMod val="75000"/>
                              <a:lumOff val="25000"/>
                            </a:schemeClr>
                          </a:solidFill>
                          <a:effectLst/>
                          <a:latin typeface="+mn-lt"/>
                          <a:ea typeface="+mn-ea"/>
                          <a:cs typeface="+mn-cs"/>
                        </a:rPr>
                        <a:t>lie behind the slug compilation process. Buildpacks take your application, its dependencies, and the language runtime, and produce slugs.</a:t>
                      </a:r>
                      <a:endParaRPr lang="en-US" sz="1800" dirty="0">
                        <a:solidFill>
                          <a:schemeClr val="tx1">
                            <a:lumMod val="75000"/>
                            <a:lumOff val="25000"/>
                          </a:schemeClr>
                        </a:solidFill>
                      </a:endParaRP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353313567"/>
                  </a:ext>
                </a:extLst>
              </a:tr>
              <a:tr h="645017">
                <a:tc>
                  <a:txBody>
                    <a:bodyPr/>
                    <a:lstStyle/>
                    <a:p>
                      <a:r>
                        <a:rPr lang="en-US" sz="1800" b="1">
                          <a:solidFill>
                            <a:schemeClr val="tx1">
                              <a:lumMod val="75000"/>
                              <a:lumOff val="25000"/>
                            </a:schemeClr>
                          </a:solidFill>
                        </a:rPr>
                        <a:t>Slug</a:t>
                      </a: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800" b="0" i="0" kern="1200">
                          <a:solidFill>
                            <a:schemeClr val="tx1">
                              <a:lumMod val="75000"/>
                              <a:lumOff val="25000"/>
                            </a:schemeClr>
                          </a:solidFill>
                          <a:effectLst/>
                          <a:latin typeface="+mn-lt"/>
                          <a:ea typeface="+mn-ea"/>
                          <a:cs typeface="+mn-cs"/>
                        </a:rPr>
                        <a:t>is a bundle of your source, fetched dependencies, the language runtime, and compiled/generated output of the build system - ready for execution.</a:t>
                      </a:r>
                      <a:endParaRPr lang="en-US" sz="1800">
                        <a:solidFill>
                          <a:schemeClr val="tx1">
                            <a:lumMod val="75000"/>
                            <a:lumOff val="25000"/>
                          </a:schemeClr>
                        </a:solidFill>
                      </a:endParaRP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34696497"/>
                  </a:ext>
                </a:extLst>
              </a:tr>
              <a:tr h="645017">
                <a:tc>
                  <a:txBody>
                    <a:bodyPr/>
                    <a:lstStyle/>
                    <a:p>
                      <a:r>
                        <a:rPr lang="en-US" sz="1800" b="1">
                          <a:solidFill>
                            <a:schemeClr val="tx1">
                              <a:lumMod val="75000"/>
                              <a:lumOff val="25000"/>
                            </a:schemeClr>
                          </a:solidFill>
                        </a:rPr>
                        <a:t>Config Vars</a:t>
                      </a: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800" b="0" i="0" kern="1200">
                          <a:solidFill>
                            <a:schemeClr val="tx1">
                              <a:lumMod val="75000"/>
                              <a:lumOff val="25000"/>
                            </a:schemeClr>
                          </a:solidFill>
                          <a:effectLst/>
                          <a:latin typeface="+mn-lt"/>
                          <a:ea typeface="+mn-ea"/>
                          <a:cs typeface="+mn-cs"/>
                        </a:rPr>
                        <a:t>contain customizable configuration data that can be changed independently of your source code. The configuration is exposed to a running application via environment variables.</a:t>
                      </a:r>
                      <a:endParaRPr lang="en-US" sz="1800">
                        <a:solidFill>
                          <a:schemeClr val="tx1">
                            <a:lumMod val="75000"/>
                            <a:lumOff val="25000"/>
                          </a:schemeClr>
                        </a:solidFill>
                      </a:endParaRP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086221067"/>
                  </a:ext>
                </a:extLst>
              </a:tr>
              <a:tr h="645017">
                <a:tc>
                  <a:txBody>
                    <a:bodyPr/>
                    <a:lstStyle/>
                    <a:p>
                      <a:r>
                        <a:rPr lang="en-US" sz="1800" b="1">
                          <a:solidFill>
                            <a:schemeClr val="tx1">
                              <a:lumMod val="75000"/>
                              <a:lumOff val="25000"/>
                            </a:schemeClr>
                          </a:solidFill>
                        </a:rPr>
                        <a:t>Add-ons</a:t>
                      </a: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800" b="0" i="0" kern="1200">
                          <a:solidFill>
                            <a:schemeClr val="tx1">
                              <a:lumMod val="75000"/>
                              <a:lumOff val="25000"/>
                            </a:schemeClr>
                          </a:solidFill>
                          <a:effectLst/>
                          <a:latin typeface="+mn-lt"/>
                          <a:ea typeface="+mn-ea"/>
                          <a:cs typeface="+mn-cs"/>
                        </a:rPr>
                        <a:t>are third party, specialized, value-added cloud services that can be easily attached to an application, extending its functionality.</a:t>
                      </a:r>
                      <a:endParaRPr lang="en-US" sz="1800">
                        <a:solidFill>
                          <a:schemeClr val="tx1">
                            <a:lumMod val="75000"/>
                            <a:lumOff val="25000"/>
                          </a:schemeClr>
                        </a:solidFill>
                      </a:endParaRPr>
                    </a:p>
                  </a:txBody>
                  <a:tcPr marL="155272" marR="77636" marT="77636" marB="7763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929307263"/>
                  </a:ext>
                </a:extLst>
              </a:tr>
              <a:tr h="645017">
                <a:tc>
                  <a:txBody>
                    <a:bodyPr/>
                    <a:lstStyle/>
                    <a:p>
                      <a:r>
                        <a:rPr lang="en-US" sz="1800" b="1" dirty="0">
                          <a:solidFill>
                            <a:schemeClr val="tx1">
                              <a:lumMod val="75000"/>
                              <a:lumOff val="25000"/>
                            </a:schemeClr>
                          </a:solidFill>
                        </a:rPr>
                        <a:t>Release</a:t>
                      </a: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1800" b="0" i="0" kern="1200" dirty="0">
                          <a:solidFill>
                            <a:schemeClr val="tx1">
                              <a:lumMod val="75000"/>
                              <a:lumOff val="25000"/>
                            </a:schemeClr>
                          </a:solidFill>
                          <a:effectLst/>
                          <a:latin typeface="+mn-lt"/>
                          <a:ea typeface="+mn-ea"/>
                          <a:cs typeface="+mn-cs"/>
                        </a:rPr>
                        <a:t>is a combination of a slug (your application), config vars and add-ons. Heroku maintains an append-only ledger of releases.</a:t>
                      </a:r>
                      <a:endParaRPr lang="en-US" sz="1800" dirty="0">
                        <a:solidFill>
                          <a:schemeClr val="tx1">
                            <a:lumMod val="75000"/>
                            <a:lumOff val="25000"/>
                          </a:schemeClr>
                        </a:solidFill>
                      </a:endParaRPr>
                    </a:p>
                  </a:txBody>
                  <a:tcPr marL="155272" marR="77636" marT="77636" marB="7763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824701154"/>
                  </a:ext>
                </a:extLst>
              </a:tr>
            </a:tbl>
          </a:graphicData>
        </a:graphic>
      </p:graphicFrame>
    </p:spTree>
    <p:extLst>
      <p:ext uri="{BB962C8B-B14F-4D97-AF65-F5344CB8AC3E}">
        <p14:creationId xmlns:p14="http://schemas.microsoft.com/office/powerpoint/2010/main" val="375539745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Heroku: Architecture and Terminologies(RunTime)</a:t>
            </a:r>
            <a:endParaRPr lang="en-US" sz="3200" kern="1200">
              <a:solidFill>
                <a:schemeClr val="bg1"/>
              </a:solidFill>
              <a:latin typeface="+mj-lt"/>
              <a:ea typeface="+mj-ea"/>
              <a:cs typeface="+mj-cs"/>
            </a:endParaRPr>
          </a:p>
        </p:txBody>
      </p:sp>
      <p:graphicFrame>
        <p:nvGraphicFramePr>
          <p:cNvPr id="4" name="Table 4">
            <a:extLst>
              <a:ext uri="{FF2B5EF4-FFF2-40B4-BE49-F238E27FC236}">
                <a16:creationId xmlns:a16="http://schemas.microsoft.com/office/drawing/2014/main" id="{12119AB4-B236-4426-8D24-FEBD5C4CF057}"/>
              </a:ext>
            </a:extLst>
          </p:cNvPr>
          <p:cNvGraphicFramePr>
            <a:graphicFrameLocks noGrp="1"/>
          </p:cNvGraphicFramePr>
          <p:nvPr>
            <p:ph idx="1"/>
            <p:extLst>
              <p:ext uri="{D42A27DB-BD31-4B8C-83A1-F6EECF244321}">
                <p14:modId xmlns:p14="http://schemas.microsoft.com/office/powerpoint/2010/main" val="414907492"/>
              </p:ext>
            </p:extLst>
          </p:nvPr>
        </p:nvGraphicFramePr>
        <p:xfrm>
          <a:off x="106326" y="1573620"/>
          <a:ext cx="11897831" cy="5117976"/>
        </p:xfrm>
        <a:graphic>
          <a:graphicData uri="http://schemas.openxmlformats.org/drawingml/2006/table">
            <a:tbl>
              <a:tblPr firstRow="1" bandRow="1">
                <a:noFill/>
                <a:tableStyleId>{5C22544A-7EE6-4342-B048-85BDC9FD1C3A}</a:tableStyleId>
              </a:tblPr>
              <a:tblGrid>
                <a:gridCol w="2242956">
                  <a:extLst>
                    <a:ext uri="{9D8B030D-6E8A-4147-A177-3AD203B41FA5}">
                      <a16:colId xmlns:a16="http://schemas.microsoft.com/office/drawing/2014/main" val="932804474"/>
                    </a:ext>
                  </a:extLst>
                </a:gridCol>
                <a:gridCol w="9654875">
                  <a:extLst>
                    <a:ext uri="{9D8B030D-6E8A-4147-A177-3AD203B41FA5}">
                      <a16:colId xmlns:a16="http://schemas.microsoft.com/office/drawing/2014/main" val="471168985"/>
                    </a:ext>
                  </a:extLst>
                </a:gridCol>
              </a:tblGrid>
              <a:tr h="583280">
                <a:tc>
                  <a:txBody>
                    <a:bodyPr/>
                    <a:lstStyle/>
                    <a:p>
                      <a:r>
                        <a:rPr lang="en-US" sz="2000" b="1">
                          <a:solidFill>
                            <a:schemeClr val="tx1">
                              <a:lumMod val="75000"/>
                              <a:lumOff val="25000"/>
                            </a:schemeClr>
                          </a:solidFill>
                        </a:rPr>
                        <a:t>Components</a:t>
                      </a:r>
                    </a:p>
                  </a:txBody>
                  <a:tcPr marL="203321" marR="152491" marT="101661" marB="10166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000" b="1">
                          <a:solidFill>
                            <a:schemeClr val="tx1">
                              <a:lumMod val="75000"/>
                              <a:lumOff val="25000"/>
                            </a:schemeClr>
                          </a:solidFill>
                        </a:rPr>
                        <a:t>Functionality</a:t>
                      </a:r>
                    </a:p>
                  </a:txBody>
                  <a:tcPr marL="203321" marR="152491" marT="101661" marB="10166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94227519"/>
                  </a:ext>
                </a:extLst>
              </a:tr>
              <a:tr h="863733">
                <a:tc>
                  <a:txBody>
                    <a:bodyPr/>
                    <a:lstStyle/>
                    <a:p>
                      <a:r>
                        <a:rPr lang="en-US" sz="2000" b="0" i="0" kern="1200">
                          <a:solidFill>
                            <a:schemeClr val="tx1">
                              <a:lumMod val="75000"/>
                              <a:lumOff val="25000"/>
                            </a:schemeClr>
                          </a:solidFill>
                          <a:effectLst/>
                          <a:latin typeface="+mn-lt"/>
                          <a:ea typeface="+mn-ea"/>
                          <a:cs typeface="+mn-cs"/>
                        </a:rPr>
                        <a:t>Dynos </a:t>
                      </a:r>
                      <a:endParaRPr lang="en-US" sz="200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000" b="0" i="0" kern="1200">
                          <a:solidFill>
                            <a:schemeClr val="tx1">
                              <a:lumMod val="75000"/>
                              <a:lumOff val="25000"/>
                            </a:schemeClr>
                          </a:solidFill>
                          <a:effectLst/>
                          <a:latin typeface="+mn-lt"/>
                          <a:ea typeface="+mn-ea"/>
                          <a:cs typeface="+mn-cs"/>
                        </a:rPr>
                        <a:t>are isolated, virtualized Unix containers, that provide the environment required to run an application.</a:t>
                      </a:r>
                      <a:endParaRPr lang="en-US" sz="2000" dirty="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29418358"/>
                  </a:ext>
                </a:extLst>
              </a:tr>
              <a:tr h="863733">
                <a:tc>
                  <a:txBody>
                    <a:bodyPr/>
                    <a:lstStyle/>
                    <a:p>
                      <a:r>
                        <a:rPr lang="en-US" sz="2000">
                          <a:solidFill>
                            <a:schemeClr val="tx1">
                              <a:lumMod val="75000"/>
                              <a:lumOff val="25000"/>
                            </a:schemeClr>
                          </a:solidFill>
                        </a:rPr>
                        <a:t>Dyno Formation</a:t>
                      </a: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000" b="0" i="0" kern="1200">
                          <a:solidFill>
                            <a:schemeClr val="tx1">
                              <a:lumMod val="75000"/>
                              <a:lumOff val="25000"/>
                            </a:schemeClr>
                          </a:solidFill>
                          <a:effectLst/>
                          <a:latin typeface="+mn-lt"/>
                          <a:ea typeface="+mn-ea"/>
                          <a:cs typeface="+mn-cs"/>
                        </a:rPr>
                        <a:t>is the total number of currently-executing dynos, divided between the various process types you have scaled.</a:t>
                      </a:r>
                      <a:endParaRPr lang="en-US" sz="200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90163588"/>
                  </a:ext>
                </a:extLst>
              </a:tr>
              <a:tr h="539882">
                <a:tc>
                  <a:txBody>
                    <a:bodyPr/>
                    <a:lstStyle/>
                    <a:p>
                      <a:r>
                        <a:rPr lang="en-US" sz="2000">
                          <a:solidFill>
                            <a:schemeClr val="tx1">
                              <a:lumMod val="75000"/>
                              <a:lumOff val="25000"/>
                            </a:schemeClr>
                          </a:solidFill>
                        </a:rPr>
                        <a:t>Dyno Manager</a:t>
                      </a: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000" b="0" i="0" kern="1200">
                          <a:solidFill>
                            <a:schemeClr val="tx1">
                              <a:lumMod val="75000"/>
                              <a:lumOff val="25000"/>
                            </a:schemeClr>
                          </a:solidFill>
                          <a:effectLst/>
                          <a:latin typeface="+mn-lt"/>
                          <a:ea typeface="+mn-ea"/>
                          <a:cs typeface="+mn-cs"/>
                        </a:rPr>
                        <a:t>is responsible for managing dynos across all applications running on Heroku.</a:t>
                      </a:r>
                      <a:endParaRPr lang="en-US" sz="200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48202168"/>
                  </a:ext>
                </a:extLst>
              </a:tr>
              <a:tr h="863733">
                <a:tc>
                  <a:txBody>
                    <a:bodyPr/>
                    <a:lstStyle/>
                    <a:p>
                      <a:r>
                        <a:rPr lang="en-US" sz="2000">
                          <a:solidFill>
                            <a:schemeClr val="tx1">
                              <a:lumMod val="75000"/>
                              <a:lumOff val="25000"/>
                            </a:schemeClr>
                          </a:solidFill>
                        </a:rPr>
                        <a:t>One-off Dynos </a:t>
                      </a: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000" b="0" i="0" kern="1200">
                          <a:solidFill>
                            <a:schemeClr val="tx1">
                              <a:lumMod val="75000"/>
                              <a:lumOff val="25000"/>
                            </a:schemeClr>
                          </a:solidFill>
                          <a:effectLst/>
                          <a:latin typeface="+mn-lt"/>
                          <a:ea typeface="+mn-ea"/>
                          <a:cs typeface="+mn-cs"/>
                        </a:rPr>
                        <a:t>are temporary dynos that run with their input/output attached to your local terminal. They’re loaded with your latest release.</a:t>
                      </a:r>
                      <a:endParaRPr lang="en-US" sz="200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53313567"/>
                  </a:ext>
                </a:extLst>
              </a:tr>
              <a:tr h="539882">
                <a:tc>
                  <a:txBody>
                    <a:bodyPr/>
                    <a:lstStyle/>
                    <a:p>
                      <a:r>
                        <a:rPr lang="en-US" sz="2000">
                          <a:solidFill>
                            <a:schemeClr val="tx1">
                              <a:lumMod val="75000"/>
                              <a:lumOff val="25000"/>
                            </a:schemeClr>
                          </a:solidFill>
                        </a:rPr>
                        <a:t>Scaling</a:t>
                      </a: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000" b="0" i="0" kern="1200">
                          <a:solidFill>
                            <a:schemeClr val="tx1">
                              <a:lumMod val="75000"/>
                              <a:lumOff val="25000"/>
                            </a:schemeClr>
                          </a:solidFill>
                          <a:effectLst/>
                          <a:latin typeface="+mn-lt"/>
                          <a:ea typeface="+mn-ea"/>
                          <a:cs typeface="+mn-cs"/>
                        </a:rPr>
                        <a:t>an application involves varying the number of dynos of each process type.</a:t>
                      </a:r>
                      <a:endParaRPr lang="en-US" sz="200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34696497"/>
                  </a:ext>
                </a:extLst>
              </a:tr>
              <a:tr h="863733">
                <a:tc>
                  <a:txBody>
                    <a:bodyPr/>
                    <a:lstStyle/>
                    <a:p>
                      <a:r>
                        <a:rPr lang="en-US" sz="2000">
                          <a:solidFill>
                            <a:schemeClr val="tx1">
                              <a:lumMod val="75000"/>
                              <a:lumOff val="25000"/>
                            </a:schemeClr>
                          </a:solidFill>
                        </a:rPr>
                        <a:t>LogPlex</a:t>
                      </a: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000" b="0" i="0" kern="1200">
                          <a:solidFill>
                            <a:schemeClr val="tx1">
                              <a:lumMod val="75000"/>
                              <a:lumOff val="25000"/>
                            </a:schemeClr>
                          </a:solidFill>
                          <a:effectLst/>
                          <a:latin typeface="+mn-lt"/>
                          <a:ea typeface="+mn-ea"/>
                          <a:cs typeface="+mn-cs"/>
                        </a:rPr>
                        <a:t>automatically collates log entries from all the running dynos of your app, as well as other components such as the routers, providing a single source of activity.</a:t>
                      </a:r>
                      <a:endParaRPr lang="en-US" sz="2000" dirty="0">
                        <a:solidFill>
                          <a:schemeClr val="tx1">
                            <a:lumMod val="75000"/>
                            <a:lumOff val="25000"/>
                          </a:schemeClr>
                        </a:solidFill>
                      </a:endParaRPr>
                    </a:p>
                  </a:txBody>
                  <a:tcPr marL="203321" marR="152491" marT="101661" marB="10166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86221067"/>
                  </a:ext>
                </a:extLst>
              </a:tr>
            </a:tbl>
          </a:graphicData>
        </a:graphic>
      </p:graphicFrame>
    </p:spTree>
    <p:extLst>
      <p:ext uri="{BB962C8B-B14F-4D97-AF65-F5344CB8AC3E}">
        <p14:creationId xmlns:p14="http://schemas.microsoft.com/office/powerpoint/2010/main" val="402963550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285240" y="1008993"/>
            <a:ext cx="9389847" cy="4169063"/>
          </a:xfrm>
        </p:spPr>
        <p:txBody>
          <a:bodyPr vert="horz" lIns="91440" tIns="45720" rIns="91440" bIns="45720" rtlCol="0" anchor="b">
            <a:normAutofit/>
          </a:bodyPr>
          <a:lstStyle/>
          <a:p>
            <a:r>
              <a:rPr lang="en-US" sz="6300" b="1" kern="1200" dirty="0">
                <a:solidFill>
                  <a:schemeClr val="tx1"/>
                </a:solidFill>
                <a:latin typeface="+mj-lt"/>
                <a:ea typeface="+mj-ea"/>
                <a:cs typeface="+mj-cs"/>
              </a:rPr>
              <a:t>Heroku: Continuous Integration and </a:t>
            </a:r>
            <a:r>
              <a:rPr lang="en-US" sz="6300" b="1" dirty="0"/>
              <a:t>Delivery</a:t>
            </a:r>
            <a:br>
              <a:rPr lang="en-US" sz="6300" b="1" kern="1200" dirty="0">
                <a:solidFill>
                  <a:schemeClr val="tx1"/>
                </a:solidFill>
                <a:latin typeface="+mj-lt"/>
                <a:ea typeface="+mj-ea"/>
                <a:cs typeface="+mj-cs"/>
              </a:rPr>
            </a:br>
            <a:r>
              <a:rPr lang="en-US" sz="6300" b="1" kern="1200" dirty="0">
                <a:solidFill>
                  <a:schemeClr val="tx1"/>
                </a:solidFill>
                <a:latin typeface="+mj-lt"/>
                <a:ea typeface="+mj-ea"/>
                <a:cs typeface="+mj-cs"/>
              </a:rPr>
              <a:t>(CI-CD)</a:t>
            </a:r>
            <a:endParaRPr lang="en-US" sz="6300" kern="1200" dirty="0">
              <a:solidFill>
                <a:schemeClr val="tx1"/>
              </a:solidFill>
              <a:latin typeface="+mj-lt"/>
              <a:ea typeface="+mj-ea"/>
              <a:cs typeface="+mj-cs"/>
            </a:endParaRPr>
          </a:p>
        </p:txBody>
      </p:sp>
    </p:spTree>
    <p:extLst>
      <p:ext uri="{BB962C8B-B14F-4D97-AF65-F5344CB8AC3E}">
        <p14:creationId xmlns:p14="http://schemas.microsoft.com/office/powerpoint/2010/main" val="174933701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045029" y="1092857"/>
            <a:ext cx="1900190" cy="4389120"/>
          </a:xfrm>
        </p:spPr>
        <p:txBody>
          <a:bodyPr>
            <a:normAutofit/>
          </a:bodyPr>
          <a:lstStyle/>
          <a:p>
            <a:r>
              <a:rPr lang="en-US" sz="4000" b="1" dirty="0">
                <a:latin typeface="+mn-lt"/>
              </a:rPr>
              <a:t>Heroku: CI-CD</a:t>
            </a:r>
            <a:endParaRPr lang="en-US" sz="4000" dirty="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2806995" y="684398"/>
            <a:ext cx="8918661" cy="5206040"/>
          </a:xfrm>
        </p:spPr>
        <p:txBody>
          <a:bodyPr anchor="ctr">
            <a:normAutofit fontScale="92500" lnSpcReduction="10000"/>
          </a:bodyPr>
          <a:lstStyle/>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Heroku provides a variety of continuous delivery tools to help you deploy effortlessly and safely:</a:t>
            </a:r>
          </a:p>
          <a:p>
            <a:pPr marL="0" indent="0">
              <a:buNone/>
            </a:pPr>
            <a:endParaRPr lang="en-US" sz="2400" dirty="0">
              <a:latin typeface="Arial" panose="020B0604020202020204" pitchFamily="34" charset="0"/>
            </a:endParaRPr>
          </a:p>
          <a:p>
            <a:pPr lvl="1"/>
            <a:r>
              <a:rPr lang="en-US" b="1" dirty="0">
                <a:latin typeface="Arial" panose="020B0604020202020204" pitchFamily="34" charset="0"/>
              </a:rPr>
              <a:t>Pipelines</a:t>
            </a:r>
            <a:r>
              <a:rPr lang="en-US" dirty="0">
                <a:latin typeface="Arial" panose="020B0604020202020204" pitchFamily="34" charset="0"/>
              </a:rPr>
              <a:t> make it easy to maintain separate staging and production environments for your app.</a:t>
            </a:r>
          </a:p>
          <a:p>
            <a:pPr lvl="1"/>
            <a:endParaRPr lang="en-US" dirty="0">
              <a:latin typeface="Arial" panose="020B0604020202020204" pitchFamily="34" charset="0"/>
            </a:endParaRPr>
          </a:p>
          <a:p>
            <a:pPr lvl="1"/>
            <a:r>
              <a:rPr lang="en-US" b="1" dirty="0">
                <a:latin typeface="Arial" panose="020B0604020202020204" pitchFamily="34" charset="0"/>
              </a:rPr>
              <a:t>Review apps</a:t>
            </a:r>
            <a:r>
              <a:rPr lang="en-US" dirty="0">
                <a:latin typeface="Arial" panose="020B0604020202020204" pitchFamily="34" charset="0"/>
              </a:rPr>
              <a:t> let you try out a GitHub pull request’s changes in an isolated and disposable environment.</a:t>
            </a:r>
          </a:p>
          <a:p>
            <a:pPr lvl="1"/>
            <a:endParaRPr lang="en-US" dirty="0">
              <a:latin typeface="Arial" panose="020B0604020202020204" pitchFamily="34" charset="0"/>
            </a:endParaRPr>
          </a:p>
          <a:p>
            <a:pPr lvl="1"/>
            <a:r>
              <a:rPr lang="en-US" b="1" dirty="0">
                <a:latin typeface="Arial" panose="020B0604020202020204" pitchFamily="34" charset="0"/>
              </a:rPr>
              <a:t>Heroku CI </a:t>
            </a:r>
            <a:r>
              <a:rPr lang="en-US" dirty="0">
                <a:latin typeface="Arial" panose="020B0604020202020204" pitchFamily="34" charset="0"/>
              </a:rPr>
              <a:t>automatically runs your app’s test suite on new GitHub pull requests, or when code is merged into your repo’s master branch.</a:t>
            </a:r>
          </a:p>
          <a:p>
            <a:pPr lvl="1"/>
            <a:endParaRPr lang="en-US" dirty="0">
              <a:latin typeface="Arial" panose="020B0604020202020204" pitchFamily="34" charset="0"/>
            </a:endParaRPr>
          </a:p>
          <a:p>
            <a:pPr lvl="1"/>
            <a:r>
              <a:rPr lang="en-US" b="1" dirty="0">
                <a:latin typeface="Arial" panose="020B0604020202020204" pitchFamily="34" charset="0"/>
              </a:rPr>
              <a:t>Release phase</a:t>
            </a:r>
            <a:r>
              <a:rPr lang="en-US" dirty="0">
                <a:latin typeface="Arial" panose="020B0604020202020204" pitchFamily="34" charset="0"/>
              </a:rPr>
              <a:t> lets you run tasks (such as database migrations) before a new release is deployed.</a:t>
            </a:r>
          </a:p>
          <a:p>
            <a:pPr marL="0" indent="0">
              <a:buNone/>
            </a:pPr>
            <a:endParaRPr lang="en-US" sz="2400" dirty="0">
              <a:latin typeface="Arial" panose="020B0604020202020204" pitchFamily="34" charset="0"/>
            </a:endParaRPr>
          </a:p>
        </p:txBody>
      </p:sp>
    </p:spTree>
    <p:extLst>
      <p:ext uri="{BB962C8B-B14F-4D97-AF65-F5344CB8AC3E}">
        <p14:creationId xmlns:p14="http://schemas.microsoft.com/office/powerpoint/2010/main" val="286144730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Heroku: CI-CD</a:t>
            </a:r>
            <a:endParaRPr lang="en-US"/>
          </a:p>
        </p:txBody>
      </p:sp>
      <p:pic>
        <p:nvPicPr>
          <p:cNvPr id="5" name="Content Placeholder 4">
            <a:extLst>
              <a:ext uri="{FF2B5EF4-FFF2-40B4-BE49-F238E27FC236}">
                <a16:creationId xmlns:a16="http://schemas.microsoft.com/office/drawing/2014/main" id="{53A5AD73-0F52-403B-85D6-E2A307EB6C61}"/>
              </a:ext>
            </a:extLst>
          </p:cNvPr>
          <p:cNvPicPr>
            <a:picLocks noGrp="1" noChangeAspect="1"/>
          </p:cNvPicPr>
          <p:nvPr>
            <p:ph idx="1"/>
          </p:nvPr>
        </p:nvPicPr>
        <p:blipFill rotWithShape="1">
          <a:blip r:embed="rId2"/>
          <a:srcRect t="5976" r="1" b="65"/>
          <a:stretch/>
        </p:blipFill>
        <p:spPr>
          <a:xfrm>
            <a:off x="828675" y="1825626"/>
            <a:ext cx="10525125" cy="4351338"/>
          </a:xfrm>
          <a:prstGeom prst="rect">
            <a:avLst/>
          </a:prstGeom>
        </p:spPr>
      </p:pic>
    </p:spTree>
    <p:extLst>
      <p:ext uri="{BB962C8B-B14F-4D97-AF65-F5344CB8AC3E}">
        <p14:creationId xmlns:p14="http://schemas.microsoft.com/office/powerpoint/2010/main" val="365648708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39014" y="525982"/>
            <a:ext cx="4282983" cy="1200361"/>
          </a:xfrm>
        </p:spPr>
        <p:txBody>
          <a:bodyPr anchor="b">
            <a:normAutofit/>
          </a:bodyPr>
          <a:lstStyle/>
          <a:p>
            <a:r>
              <a:rPr lang="en-US" sz="3600" b="1">
                <a:latin typeface="+mn-lt"/>
              </a:rPr>
              <a:t>Heroku: CI-CD</a:t>
            </a:r>
            <a:endParaRPr lang="en-US" sz="3600"/>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hishing">
            <a:extLst>
              <a:ext uri="{FF2B5EF4-FFF2-40B4-BE49-F238E27FC236}">
                <a16:creationId xmlns:a16="http://schemas.microsoft.com/office/drawing/2014/main" id="{DC81E484-B54D-45E7-853A-50ABE147AA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182" y="650494"/>
            <a:ext cx="5324142" cy="5324142"/>
          </a:xfrm>
          <a:prstGeom prst="rect">
            <a:avLst/>
          </a:prstGeom>
        </p:spPr>
      </p:pic>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239012" y="2031101"/>
            <a:ext cx="4282984" cy="3511943"/>
          </a:xfrm>
        </p:spPr>
        <p:txBody>
          <a:bodyPr anchor="ctr">
            <a:normAutofit/>
          </a:bodyPr>
          <a:lstStyle/>
          <a:p>
            <a:pPr marL="514350" indent="-514350">
              <a:buAutoNum type="arabicPeriod"/>
            </a:pPr>
            <a:r>
              <a:rPr lang="en-US" sz="1800">
                <a:latin typeface="Arial" panose="020B0604020202020204" pitchFamily="34" charset="0"/>
              </a:rPr>
              <a:t>Create a staging app</a:t>
            </a:r>
          </a:p>
          <a:p>
            <a:pPr marL="971550" lvl="1" indent="-514350">
              <a:buAutoNum type="arabicPeriod"/>
            </a:pPr>
            <a:r>
              <a:rPr lang="en-US" sz="1800">
                <a:latin typeface="Arial" panose="020B0604020202020204" pitchFamily="34" charset="0"/>
              </a:rPr>
              <a:t>Add the github</a:t>
            </a:r>
          </a:p>
          <a:p>
            <a:pPr marL="971550" lvl="1" indent="-514350">
              <a:buAutoNum type="arabicPeriod"/>
            </a:pPr>
            <a:r>
              <a:rPr lang="en-US" sz="1800">
                <a:latin typeface="Arial" panose="020B0604020202020204" pitchFamily="34" charset="0"/>
              </a:rPr>
              <a:t>Enable autodeployment</a:t>
            </a:r>
          </a:p>
          <a:p>
            <a:pPr marL="514350" indent="-514350">
              <a:buAutoNum type="arabicPeriod"/>
            </a:pPr>
            <a:r>
              <a:rPr lang="en-US" sz="1800">
                <a:latin typeface="Arial" panose="020B0604020202020204" pitchFamily="34" charset="0"/>
              </a:rPr>
              <a:t>Create a prod app</a:t>
            </a:r>
          </a:p>
          <a:p>
            <a:pPr marL="971550" lvl="1" indent="-514350">
              <a:buAutoNum type="arabicPeriod"/>
            </a:pPr>
            <a:r>
              <a:rPr lang="en-US" sz="1800">
                <a:latin typeface="Arial" panose="020B0604020202020204" pitchFamily="34" charset="0"/>
              </a:rPr>
              <a:t>Add it to the pipeline</a:t>
            </a:r>
          </a:p>
          <a:p>
            <a:pPr marL="971550" lvl="1" indent="-514350">
              <a:buAutoNum type="arabicPeriod"/>
            </a:pPr>
            <a:r>
              <a:rPr lang="en-US" sz="1800">
                <a:latin typeface="Arial" panose="020B0604020202020204" pitchFamily="34" charset="0"/>
              </a:rPr>
              <a:t>Enable review apps</a:t>
            </a:r>
          </a:p>
          <a:p>
            <a:pPr marL="971550" lvl="1" indent="-514350">
              <a:buAutoNum type="arabicPeriod"/>
            </a:pPr>
            <a:r>
              <a:rPr lang="en-US" sz="1800">
                <a:latin typeface="Arial" panose="020B0604020202020204" pitchFamily="34" charset="0"/>
              </a:rPr>
              <a:t>Raise a pull request </a:t>
            </a:r>
          </a:p>
          <a:p>
            <a:pPr marL="971550" lvl="1" indent="-514350">
              <a:buAutoNum type="arabicPeriod"/>
            </a:pPr>
            <a:r>
              <a:rPr lang="en-US" sz="1800">
                <a:latin typeface="Arial" panose="020B0604020202020204" pitchFamily="34" charset="0"/>
              </a:rPr>
              <a:t>Merge the pull request to the master.</a:t>
            </a:r>
          </a:p>
          <a:p>
            <a:pPr marL="971550" lvl="1" indent="-514350">
              <a:buAutoNum type="arabicPeriod"/>
            </a:pPr>
            <a:r>
              <a:rPr lang="en-US" sz="1800">
                <a:latin typeface="Arial" panose="020B0604020202020204" pitchFamily="34" charset="0"/>
              </a:rPr>
              <a:t>Promote from staging to prod</a:t>
            </a:r>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72415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10905066" cy="1135737"/>
          </a:xfrm>
        </p:spPr>
        <p:txBody>
          <a:bodyPr>
            <a:normAutofit/>
          </a:bodyPr>
          <a:lstStyle/>
          <a:p>
            <a:r>
              <a:rPr lang="en-US" sz="3600" b="1" dirty="0">
                <a:latin typeface="+mn-lt"/>
              </a:rPr>
              <a:t>Heroku: CI-CD: Release Phase</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643467" y="1782981"/>
            <a:ext cx="10905066" cy="4393982"/>
          </a:xfrm>
        </p:spPr>
        <p:txBody>
          <a:bodyPr>
            <a:normAutofit/>
          </a:bodyPr>
          <a:lstStyle/>
          <a:p>
            <a:pPr marL="0" indent="0">
              <a:buNone/>
            </a:pPr>
            <a:r>
              <a:rPr lang="en-US" sz="2000" dirty="0">
                <a:latin typeface="Arial" panose="020B0604020202020204" pitchFamily="34" charset="0"/>
              </a:rPr>
              <a:t>Release phase enables you to run certain tasks before a new release of your app is deployed. Release phase can be useful for tasks such as:</a:t>
            </a:r>
          </a:p>
          <a:p>
            <a:pPr lvl="1"/>
            <a:endParaRPr lang="en-US" sz="2000" dirty="0">
              <a:latin typeface="Arial" panose="020B0604020202020204" pitchFamily="34" charset="0"/>
            </a:endParaRPr>
          </a:p>
          <a:p>
            <a:pPr lvl="1"/>
            <a:r>
              <a:rPr lang="en-US" sz="2000" dirty="0">
                <a:latin typeface="Arial" panose="020B0604020202020204" pitchFamily="34" charset="0"/>
              </a:rPr>
              <a:t>Sending CSS, JS, and other assets from your app’s slug to a CDN or S3 bucket.</a:t>
            </a:r>
          </a:p>
          <a:p>
            <a:pPr lvl="1"/>
            <a:endParaRPr lang="en-US" sz="2000" dirty="0">
              <a:latin typeface="Arial" panose="020B0604020202020204" pitchFamily="34" charset="0"/>
            </a:endParaRPr>
          </a:p>
          <a:p>
            <a:pPr lvl="1"/>
            <a:r>
              <a:rPr lang="en-US" sz="2000" dirty="0">
                <a:latin typeface="Arial" panose="020B0604020202020204" pitchFamily="34" charset="0"/>
              </a:rPr>
              <a:t>Priming or invalidating cache stores.</a:t>
            </a:r>
          </a:p>
          <a:p>
            <a:pPr lvl="1"/>
            <a:endParaRPr lang="en-US" sz="2000" dirty="0">
              <a:latin typeface="Arial" panose="020B0604020202020204" pitchFamily="34" charset="0"/>
            </a:endParaRPr>
          </a:p>
          <a:p>
            <a:pPr lvl="1"/>
            <a:r>
              <a:rPr lang="en-US" sz="2000" dirty="0">
                <a:latin typeface="Arial" panose="020B0604020202020204" pitchFamily="34" charset="0"/>
              </a:rPr>
              <a:t>Running database schema migrations.</a:t>
            </a:r>
          </a:p>
          <a:p>
            <a:pPr marL="457200" lvl="1" indent="0">
              <a:buNone/>
            </a:pPr>
            <a:endParaRPr lang="en-US" sz="2000" dirty="0">
              <a:latin typeface="Arial" panose="020B0604020202020204" pitchFamily="34" charset="0"/>
            </a:endParaRPr>
          </a:p>
          <a:p>
            <a:pPr lvl="1"/>
            <a:r>
              <a:rPr lang="en-US" sz="2000" dirty="0">
                <a:latin typeface="Arial" panose="020B0604020202020204" pitchFamily="34" charset="0"/>
              </a:rPr>
              <a:t>If a release phase task fails, the new release is not deployed, leaving your current release unaffected.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317884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96573" y="320675"/>
            <a:ext cx="11407487" cy="1325563"/>
          </a:xfrm>
        </p:spPr>
        <p:txBody>
          <a:bodyPr>
            <a:normAutofit/>
          </a:bodyPr>
          <a:lstStyle/>
          <a:p>
            <a:r>
              <a:rPr lang="en-US" sz="5400" b="1" dirty="0">
                <a:latin typeface="+mn-lt"/>
              </a:rPr>
              <a:t>Heroku: Introduction</a:t>
            </a:r>
            <a:endParaRPr lang="en-US" sz="5400" dirty="0"/>
          </a:p>
        </p:txBody>
      </p:sp>
      <p:sp>
        <p:nvSpPr>
          <p:cNvPr id="15" name="Rectangle 14">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6F5B904-DC33-45AB-9927-1A755A7573DC}"/>
              </a:ext>
            </a:extLst>
          </p:cNvPr>
          <p:cNvGraphicFramePr>
            <a:graphicFrameLocks noGrp="1"/>
          </p:cNvGraphicFramePr>
          <p:nvPr>
            <p:ph idx="1"/>
            <p:extLst>
              <p:ext uri="{D42A27DB-BD31-4B8C-83A1-F6EECF244321}">
                <p14:modId xmlns:p14="http://schemas.microsoft.com/office/powerpoint/2010/main" val="29509776"/>
              </p:ext>
            </p:extLst>
          </p:nvPr>
        </p:nvGraphicFramePr>
        <p:xfrm>
          <a:off x="396574" y="1488558"/>
          <a:ext cx="11407487" cy="4688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63303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9EC17D6-EB45-4FB8-B71C-E6608A1AC54D}"/>
              </a:ext>
            </a:extLst>
          </p:cNvPr>
          <p:cNvSpPr/>
          <p:nvPr/>
        </p:nvSpPr>
        <p:spPr>
          <a:xfrm>
            <a:off x="297712" y="4561726"/>
            <a:ext cx="5798288" cy="120407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833034" y="159543"/>
            <a:ext cx="9440332" cy="1325563"/>
          </a:xfrm>
        </p:spPr>
        <p:txBody>
          <a:bodyPr>
            <a:normAutofit/>
          </a:bodyPr>
          <a:lstStyle/>
          <a:p>
            <a:r>
              <a:rPr lang="en-US" b="1" dirty="0">
                <a:latin typeface="+mn-lt"/>
              </a:rPr>
              <a:t>Heroku: CI-CD</a:t>
            </a:r>
            <a:endParaRPr lang="en-US" dirty="0"/>
          </a:p>
        </p:txBody>
      </p:sp>
      <p:pic>
        <p:nvPicPr>
          <p:cNvPr id="9" name="Graphic 6" descr="Repeat">
            <a:extLst>
              <a:ext uri="{FF2B5EF4-FFF2-40B4-BE49-F238E27FC236}">
                <a16:creationId xmlns:a16="http://schemas.microsoft.com/office/drawing/2014/main" id="{6BB57024-70D6-4C09-9697-D7BC74545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06" y="365125"/>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08344" y="1485106"/>
            <a:ext cx="11045456" cy="4691857"/>
          </a:xfrm>
        </p:spPr>
        <p:txBody>
          <a:bodyPr>
            <a:noAutofit/>
          </a:bodyPr>
          <a:lstStyle/>
          <a:p>
            <a:pPr marL="0" indent="0">
              <a:buNone/>
            </a:pPr>
            <a:r>
              <a:rPr lang="en-US" sz="3600" b="1" dirty="0">
                <a:latin typeface="Arial" panose="020B0604020202020204" pitchFamily="34" charset="0"/>
              </a:rPr>
              <a:t>Specifying release phase tasks</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To specify the tasks to run during release phase, define a release process type in your app’s </a:t>
            </a:r>
            <a:r>
              <a:rPr lang="en-US" sz="2400" b="1" dirty="0" err="1">
                <a:latin typeface="Arial" panose="020B0604020202020204" pitchFamily="34" charset="0"/>
              </a:rPr>
              <a:t>Procfile</a:t>
            </a:r>
            <a:r>
              <a:rPr lang="en-US" sz="2400" dirty="0">
                <a:latin typeface="Arial" panose="020B0604020202020204" pitchFamily="34" charset="0"/>
              </a:rPr>
              <a:t>. </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In this </a:t>
            </a:r>
            <a:r>
              <a:rPr lang="en-US" sz="2400" b="1" dirty="0" err="1">
                <a:latin typeface="Arial" panose="020B0604020202020204" pitchFamily="34" charset="0"/>
              </a:rPr>
              <a:t>Procfile</a:t>
            </a:r>
            <a:r>
              <a:rPr lang="en-US" sz="2400" dirty="0">
                <a:latin typeface="Arial" panose="020B0604020202020204" pitchFamily="34" charset="0"/>
              </a:rPr>
              <a:t> example, release executes a Django database migration:</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release: python manage.py migrate</a:t>
            </a:r>
          </a:p>
          <a:p>
            <a:pPr marL="0" indent="0">
              <a:buNone/>
            </a:pPr>
            <a:r>
              <a:rPr lang="en-US" sz="2400" dirty="0">
                <a:latin typeface="Arial" panose="020B0604020202020204" pitchFamily="34" charset="0"/>
              </a:rPr>
              <a:t>web: </a:t>
            </a:r>
            <a:r>
              <a:rPr lang="en-US" sz="2400" dirty="0" err="1">
                <a:latin typeface="Arial" panose="020B0604020202020204" pitchFamily="34" charset="0"/>
              </a:rPr>
              <a:t>gunicorn</a:t>
            </a:r>
            <a:r>
              <a:rPr lang="en-US" sz="2400" dirty="0">
                <a:latin typeface="Arial" panose="020B0604020202020204" pitchFamily="34" charset="0"/>
              </a:rPr>
              <a:t> </a:t>
            </a:r>
            <a:r>
              <a:rPr lang="en-US" sz="2400" dirty="0" err="1">
                <a:latin typeface="Arial" panose="020B0604020202020204" pitchFamily="34" charset="0"/>
              </a:rPr>
              <a:t>myproject.wsgi</a:t>
            </a:r>
            <a:r>
              <a:rPr lang="en-US" sz="2400" dirty="0">
                <a:latin typeface="Arial" panose="020B0604020202020204" pitchFamily="34" charset="0"/>
              </a:rPr>
              <a:t> --log-file –</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a:t>
            </a:r>
          </a:p>
        </p:txBody>
      </p:sp>
    </p:spTree>
    <p:extLst>
      <p:ext uri="{BB962C8B-B14F-4D97-AF65-F5344CB8AC3E}">
        <p14:creationId xmlns:p14="http://schemas.microsoft.com/office/powerpoint/2010/main" val="87007461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31875" y="212651"/>
            <a:ext cx="10515600" cy="957041"/>
          </a:xfrm>
        </p:spPr>
        <p:txBody>
          <a:bodyPr>
            <a:normAutofit/>
          </a:bodyPr>
          <a:lstStyle/>
          <a:p>
            <a:r>
              <a:rPr lang="en-US" b="1" dirty="0">
                <a:latin typeface="+mn-lt"/>
              </a:rPr>
              <a:t>Heroku: Introduction</a:t>
            </a:r>
            <a:endParaRPr lang="en-US" dirty="0"/>
          </a:p>
        </p:txBody>
      </p:sp>
      <p:graphicFrame>
        <p:nvGraphicFramePr>
          <p:cNvPr id="5" name="Content Placeholder 2">
            <a:extLst>
              <a:ext uri="{FF2B5EF4-FFF2-40B4-BE49-F238E27FC236}">
                <a16:creationId xmlns:a16="http://schemas.microsoft.com/office/drawing/2014/main" id="{50303F60-1D57-42A0-B042-1F6F147C6697}"/>
              </a:ext>
            </a:extLst>
          </p:cNvPr>
          <p:cNvGraphicFramePr>
            <a:graphicFrameLocks noGrp="1"/>
          </p:cNvGraphicFramePr>
          <p:nvPr>
            <p:ph idx="1"/>
            <p:extLst>
              <p:ext uri="{D42A27DB-BD31-4B8C-83A1-F6EECF244321}">
                <p14:modId xmlns:p14="http://schemas.microsoft.com/office/powerpoint/2010/main" val="2596531465"/>
              </p:ext>
            </p:extLst>
          </p:nvPr>
        </p:nvGraphicFramePr>
        <p:xfrm>
          <a:off x="202019" y="1031358"/>
          <a:ext cx="11887200" cy="5699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379930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812897" y="518649"/>
            <a:ext cx="9882278" cy="1067634"/>
          </a:xfrm>
        </p:spPr>
        <p:txBody>
          <a:bodyPr anchor="ctr">
            <a:normAutofit/>
          </a:bodyPr>
          <a:lstStyle/>
          <a:p>
            <a:r>
              <a:rPr lang="en-US" b="1" dirty="0">
                <a:latin typeface="+mn-lt"/>
              </a:rPr>
              <a:t>Heroku: Introduction</a:t>
            </a:r>
            <a:endParaRPr lang="en-US" dirty="0"/>
          </a:p>
        </p:txBody>
      </p:sp>
      <p:grpSp>
        <p:nvGrpSpPr>
          <p:cNvPr id="14" name="Group 13">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5"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 name="Content Placeholder 2">
            <a:extLst>
              <a:ext uri="{FF2B5EF4-FFF2-40B4-BE49-F238E27FC236}">
                <a16:creationId xmlns:a16="http://schemas.microsoft.com/office/drawing/2014/main" id="{5BBE9581-6730-4B06-9F0F-E1319E9B05C3}"/>
              </a:ext>
            </a:extLst>
          </p:cNvPr>
          <p:cNvGraphicFramePr>
            <a:graphicFrameLocks noGrp="1"/>
          </p:cNvGraphicFramePr>
          <p:nvPr>
            <p:ph idx="1"/>
            <p:extLst>
              <p:ext uri="{D42A27DB-BD31-4B8C-83A1-F6EECF244321}">
                <p14:modId xmlns:p14="http://schemas.microsoft.com/office/powerpoint/2010/main" val="2607864664"/>
              </p:ext>
            </p:extLst>
          </p:nvPr>
        </p:nvGraphicFramePr>
        <p:xfrm>
          <a:off x="148855" y="1586283"/>
          <a:ext cx="11865935" cy="509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76147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Heroku: Introduction</a:t>
            </a:r>
            <a:endParaRPr lang="en-US" sz="32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249738" y="255181"/>
            <a:ext cx="7265988" cy="6007395"/>
          </a:xfrm>
        </p:spPr>
        <p:txBody>
          <a:bodyPr wrap="square" anchor="t">
            <a:normAutofit/>
          </a:bodyPr>
          <a:lstStyle/>
          <a:p>
            <a:pPr marL="0" indent="0">
              <a:buNone/>
            </a:pPr>
            <a:r>
              <a:rPr lang="en-US" sz="2400" b="1" dirty="0">
                <a:solidFill>
                  <a:srgbClr val="202122"/>
                </a:solidFill>
                <a:latin typeface="Arial" panose="020B0604020202020204" pitchFamily="34" charset="0"/>
              </a:rPr>
              <a:t>In Procfile : Each line declares a process type - a named command that can be executed against your built application.</a:t>
            </a:r>
          </a:p>
          <a:p>
            <a:pPr marL="0" indent="0">
              <a:buNone/>
            </a:pPr>
            <a:endParaRPr lang="en-US" sz="2400" b="1" dirty="0">
              <a:solidFill>
                <a:srgbClr val="202122"/>
              </a:solidFill>
              <a:latin typeface="Arial" panose="020B0604020202020204" pitchFamily="34" charset="0"/>
            </a:endParaRPr>
          </a:p>
          <a:p>
            <a:pPr marL="0" indent="0">
              <a:buNone/>
            </a:pPr>
            <a:r>
              <a:rPr lang="en-US" sz="2400" b="1" dirty="0">
                <a:solidFill>
                  <a:srgbClr val="202122"/>
                </a:solidFill>
                <a:latin typeface="Arial" panose="020B0604020202020204" pitchFamily="34" charset="0"/>
              </a:rPr>
              <a:t>Example:</a:t>
            </a:r>
          </a:p>
          <a:p>
            <a:pPr marL="0" indent="0">
              <a:buNone/>
            </a:pPr>
            <a:endParaRPr lang="en-US" sz="2400" b="1" dirty="0">
              <a:solidFill>
                <a:srgbClr val="202122"/>
              </a:solidFill>
              <a:latin typeface="Arial" panose="020B0604020202020204" pitchFamily="34" charset="0"/>
            </a:endParaRPr>
          </a:p>
          <a:p>
            <a:pPr marL="0" indent="0">
              <a:buNone/>
            </a:pPr>
            <a:endParaRPr lang="en-US" sz="2400" b="1" dirty="0">
              <a:solidFill>
                <a:srgbClr val="202122"/>
              </a:solidFill>
              <a:latin typeface="Arial" panose="020B0604020202020204" pitchFamily="34" charset="0"/>
            </a:endParaRPr>
          </a:p>
          <a:p>
            <a:pPr marL="0" indent="0">
              <a:buNone/>
            </a:pPr>
            <a:endParaRPr lang="en-US" sz="2400" b="1" dirty="0">
              <a:solidFill>
                <a:srgbClr val="202122"/>
              </a:solidFill>
              <a:latin typeface="Arial" panose="020B0604020202020204" pitchFamily="34" charset="0"/>
            </a:endParaRPr>
          </a:p>
          <a:p>
            <a:pPr marL="0" indent="0">
              <a:buNone/>
            </a:pPr>
            <a:endParaRPr lang="en-US" sz="2400" b="1" dirty="0">
              <a:solidFill>
                <a:srgbClr val="202122"/>
              </a:solidFill>
              <a:latin typeface="Arial" panose="020B0604020202020204" pitchFamily="34" charset="0"/>
            </a:endParaRPr>
          </a:p>
          <a:p>
            <a:pPr marL="0" indent="0">
              <a:buNone/>
            </a:pPr>
            <a:endParaRPr lang="en-US" sz="2400" b="1" dirty="0">
              <a:solidFill>
                <a:srgbClr val="202122"/>
              </a:solidFill>
              <a:latin typeface="Arial" panose="020B0604020202020204" pitchFamily="34" charset="0"/>
            </a:endParaRPr>
          </a:p>
          <a:p>
            <a:pPr marL="0" indent="0">
              <a:buNone/>
            </a:pPr>
            <a:endParaRPr lang="en-US" sz="2400" b="1" dirty="0">
              <a:solidFill>
                <a:srgbClr val="202122"/>
              </a:solidFill>
              <a:latin typeface="Arial" panose="020B0604020202020204" pitchFamily="34" charset="0"/>
            </a:endParaRPr>
          </a:p>
          <a:p>
            <a:pPr marL="0" indent="0">
              <a:buNone/>
            </a:pPr>
            <a:endParaRPr lang="en-US" sz="2400" b="1" dirty="0">
              <a:solidFill>
                <a:srgbClr val="202122"/>
              </a:solidFill>
              <a:latin typeface="Arial" panose="020B0604020202020204" pitchFamily="34" charset="0"/>
            </a:endParaRPr>
          </a:p>
          <a:p>
            <a:pPr marL="0" indent="0">
              <a:buNone/>
            </a:pPr>
            <a:r>
              <a:rPr lang="en-US" sz="2400" b="1" dirty="0">
                <a:solidFill>
                  <a:srgbClr val="202122"/>
                </a:solidFill>
                <a:latin typeface="Arial" panose="020B0604020202020204" pitchFamily="34" charset="0"/>
              </a:rPr>
              <a:t>So, here we have described a web process.</a:t>
            </a:r>
          </a:p>
          <a:p>
            <a:pPr marL="0" indent="0">
              <a:buNone/>
            </a:pPr>
            <a:endParaRPr lang="en-US" sz="1800" dirty="0">
              <a:solidFill>
                <a:srgbClr val="202122"/>
              </a:solidFill>
              <a:latin typeface="Arial" panose="020B0604020202020204" pitchFamily="34" charset="0"/>
            </a:endParaRPr>
          </a:p>
        </p:txBody>
      </p:sp>
      <p:sp>
        <p:nvSpPr>
          <p:cNvPr id="4" name="Rectangle: Rounded Corners 3">
            <a:extLst>
              <a:ext uri="{FF2B5EF4-FFF2-40B4-BE49-F238E27FC236}">
                <a16:creationId xmlns:a16="http://schemas.microsoft.com/office/drawing/2014/main" id="{8C50C038-ABFC-414F-8EA6-45160FFE12CD}"/>
              </a:ext>
            </a:extLst>
          </p:cNvPr>
          <p:cNvSpPr/>
          <p:nvPr/>
        </p:nvSpPr>
        <p:spPr>
          <a:xfrm>
            <a:off x="4287837" y="2577307"/>
            <a:ext cx="7265988" cy="1646238"/>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spcAft>
                <a:spcPts val="600"/>
              </a:spcAft>
            </a:pPr>
            <a:r>
              <a:rPr lang="en-US" sz="2800"/>
              <a:t>web: java -jar lib/foobar.jar $PORT</a:t>
            </a:r>
          </a:p>
          <a:p>
            <a:pPr>
              <a:spcAft>
                <a:spcPts val="600"/>
              </a:spcAft>
            </a:pPr>
            <a:r>
              <a:rPr lang="en-US" sz="2800"/>
              <a:t>queue: java -jar lib/queue-processor.jar</a:t>
            </a:r>
          </a:p>
        </p:txBody>
      </p:sp>
    </p:spTree>
    <p:extLst>
      <p:ext uri="{BB962C8B-B14F-4D97-AF65-F5344CB8AC3E}">
        <p14:creationId xmlns:p14="http://schemas.microsoft.com/office/powerpoint/2010/main" val="167280613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dirty="0">
                <a:latin typeface="+mn-lt"/>
              </a:rPr>
              <a:t>Heroku: Introduction</a:t>
            </a:r>
            <a:endParaRPr lang="en-US" dirty="0"/>
          </a:p>
        </p:txBody>
      </p:sp>
      <p:graphicFrame>
        <p:nvGraphicFramePr>
          <p:cNvPr id="5" name="Content Placeholder 2">
            <a:extLst>
              <a:ext uri="{FF2B5EF4-FFF2-40B4-BE49-F238E27FC236}">
                <a16:creationId xmlns:a16="http://schemas.microsoft.com/office/drawing/2014/main" id="{4AC9FECC-7865-49CE-8CF8-7493D3A104F9}"/>
              </a:ext>
            </a:extLst>
          </p:cNvPr>
          <p:cNvGraphicFramePr>
            <a:graphicFrameLocks noGrp="1"/>
          </p:cNvGraphicFramePr>
          <p:nvPr>
            <p:ph idx="1"/>
            <p:extLst>
              <p:ext uri="{D42A27DB-BD31-4B8C-83A1-F6EECF244321}">
                <p14:modId xmlns:p14="http://schemas.microsoft.com/office/powerpoint/2010/main" val="12092015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0486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49</TotalTime>
  <Words>3665</Words>
  <Application>Microsoft Office PowerPoint</Application>
  <PresentationFormat>Widescreen</PresentationFormat>
  <Paragraphs>385</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Heroku: Training -by SpringPeople</vt:lpstr>
      <vt:lpstr>Table of Content</vt:lpstr>
      <vt:lpstr>Table of Content</vt:lpstr>
      <vt:lpstr>Heroku: Introduction</vt:lpstr>
      <vt:lpstr>Heroku: Introduction</vt:lpstr>
      <vt:lpstr>Heroku: Introduction</vt:lpstr>
      <vt:lpstr>Heroku: Introduction</vt:lpstr>
      <vt:lpstr>Heroku: Introduction</vt:lpstr>
      <vt:lpstr>Heroku: Introduction</vt:lpstr>
      <vt:lpstr>Heroku: Deploy</vt:lpstr>
      <vt:lpstr>Heroku: Deploying applications</vt:lpstr>
      <vt:lpstr>Heroku: Deploying applications</vt:lpstr>
      <vt:lpstr>Heroku: Build application</vt:lpstr>
      <vt:lpstr>Heroku: Build application</vt:lpstr>
      <vt:lpstr>Heroku: BuildPack</vt:lpstr>
      <vt:lpstr>Heroku: BuildPack</vt:lpstr>
      <vt:lpstr>Heroku: BuildPack</vt:lpstr>
      <vt:lpstr>Heroku: BuildPack</vt:lpstr>
      <vt:lpstr>Heroku: BuildPack</vt:lpstr>
      <vt:lpstr>Heroku: BuildPack</vt:lpstr>
      <vt:lpstr>Heroku: What is Slug</vt:lpstr>
      <vt:lpstr>Heroku: Slug</vt:lpstr>
      <vt:lpstr>Heroku: Slug</vt:lpstr>
      <vt:lpstr>Heroku: Slug</vt:lpstr>
      <vt:lpstr>Heroku: Slug</vt:lpstr>
      <vt:lpstr>Heroku: Slug</vt:lpstr>
      <vt:lpstr>Heroku: Running Application</vt:lpstr>
      <vt:lpstr>Heroku: Running Application</vt:lpstr>
      <vt:lpstr>Heroku: Dyno</vt:lpstr>
      <vt:lpstr>Heroku: Dyno</vt:lpstr>
      <vt:lpstr>Heroku: Dyno</vt:lpstr>
      <vt:lpstr>Heroku: Dyno</vt:lpstr>
      <vt:lpstr>Heroku: Dyno</vt:lpstr>
      <vt:lpstr>Heroku: Dyno</vt:lpstr>
      <vt:lpstr>Heroku: Dyno Formation</vt:lpstr>
      <vt:lpstr>Heroku: Dyno</vt:lpstr>
      <vt:lpstr>Heroku: Release</vt:lpstr>
      <vt:lpstr>Heroku: Release</vt:lpstr>
      <vt:lpstr>Heroku: Release</vt:lpstr>
      <vt:lpstr>Heroku: Release</vt:lpstr>
      <vt:lpstr>Heroku: HTTP Routing</vt:lpstr>
      <vt:lpstr>Heroku: Architecture and Terminologies</vt:lpstr>
      <vt:lpstr>Heroku: Architecture and Terminologies(Deploy)</vt:lpstr>
      <vt:lpstr>Heroku: Architecture and Terminologies(RunTime)</vt:lpstr>
      <vt:lpstr>Heroku: Continuous Integration and Delivery (CI-CD)</vt:lpstr>
      <vt:lpstr>Heroku: CI-CD</vt:lpstr>
      <vt:lpstr>Heroku: CI-CD</vt:lpstr>
      <vt:lpstr>Heroku: CI-CD</vt:lpstr>
      <vt:lpstr>Heroku: CI-CD: Release Phase</vt:lpstr>
      <vt:lpstr>Heroku: 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Heroku: Training -by SpringPeople</dc:title>
  <dc:creator>Viresh Kumar</dc:creator>
  <cp:lastModifiedBy>Viresh Kumar</cp:lastModifiedBy>
  <cp:revision>11</cp:revision>
  <dcterms:created xsi:type="dcterms:W3CDTF">2020-05-25T05:26:18Z</dcterms:created>
  <dcterms:modified xsi:type="dcterms:W3CDTF">2020-05-25T07:32:17Z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2020-05-25T05:26:24Z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f7eb3cbc-1d7f-4a8d-9ea7-b923c83a117a</vt:lpwstr>
  </property>
  <property fmtid="{D5CDD505-2E9C-101B-9397-08002B2CF9AE}" pid="8" name="MSIP_Label_f42aa342-8706-4288-bd11-ebb85995028c_ContentBits">
    <vt:lpwstr>0</vt:lpwstr>
  </property>
</Properties>
</file>