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2.xml" ContentType="application/vnd.openxmlformats-officedocument.themeOverride+xml"/>
  <Override PartName="/ppt/theme/themeOverride3.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438" r:id="rId2"/>
    <p:sldId id="281" r:id="rId3"/>
    <p:sldId id="265" r:id="rId4"/>
    <p:sldId id="550" r:id="rId5"/>
    <p:sldId id="551" r:id="rId6"/>
    <p:sldId id="549" r:id="rId7"/>
    <p:sldId id="540" r:id="rId8"/>
    <p:sldId id="539" r:id="rId9"/>
    <p:sldId id="269" r:id="rId10"/>
    <p:sldId id="270" r:id="rId11"/>
    <p:sldId id="275" r:id="rId12"/>
    <p:sldId id="541" r:id="rId13"/>
    <p:sldId id="542" r:id="rId14"/>
    <p:sldId id="332" r:id="rId15"/>
    <p:sldId id="590" r:id="rId16"/>
    <p:sldId id="330" r:id="rId17"/>
    <p:sldId id="642" r:id="rId18"/>
    <p:sldId id="630" r:id="rId19"/>
    <p:sldId id="361" r:id="rId20"/>
    <p:sldId id="607" r:id="rId21"/>
    <p:sldId id="599" r:id="rId22"/>
    <p:sldId id="608" r:id="rId23"/>
    <p:sldId id="366" r:id="rId24"/>
    <p:sldId id="341" r:id="rId25"/>
    <p:sldId id="610" r:id="rId26"/>
    <p:sldId id="611" r:id="rId27"/>
    <p:sldId id="615" r:id="rId28"/>
    <p:sldId id="616" r:id="rId29"/>
    <p:sldId id="617" r:id="rId30"/>
    <p:sldId id="351" r:id="rId31"/>
    <p:sldId id="352" r:id="rId32"/>
    <p:sldId id="513" r:id="rId33"/>
    <p:sldId id="636" r:id="rId34"/>
    <p:sldId id="634" r:id="rId35"/>
    <p:sldId id="635" r:id="rId36"/>
    <p:sldId id="504" r:id="rId37"/>
    <p:sldId id="641" r:id="rId38"/>
    <p:sldId id="528" r:id="rId39"/>
    <p:sldId id="529" r:id="rId40"/>
    <p:sldId id="530" r:id="rId41"/>
    <p:sldId id="531" r:id="rId42"/>
    <p:sldId id="532" r:id="rId43"/>
    <p:sldId id="533" r:id="rId44"/>
    <p:sldId id="534" r:id="rId45"/>
    <p:sldId id="535" r:id="rId46"/>
    <p:sldId id="536" r:id="rId47"/>
    <p:sldId id="537" r:id="rId48"/>
    <p:sldId id="538" r:id="rId49"/>
    <p:sldId id="370" r:id="rId50"/>
    <p:sldId id="485" r:id="rId51"/>
    <p:sldId id="633" r:id="rId52"/>
    <p:sldId id="631" r:id="rId53"/>
    <p:sldId id="643" r:id="rId54"/>
    <p:sldId id="644" r:id="rId55"/>
    <p:sldId id="380" r:id="rId56"/>
    <p:sldId id="543" r:id="rId57"/>
    <p:sldId id="402" r:id="rId58"/>
    <p:sldId id="279" r:id="rId59"/>
    <p:sldId id="558" r:id="rId60"/>
    <p:sldId id="559" r:id="rId61"/>
    <p:sldId id="280" r:id="rId62"/>
    <p:sldId id="563" r:id="rId63"/>
    <p:sldId id="561" r:id="rId64"/>
    <p:sldId id="562" r:id="rId65"/>
    <p:sldId id="564" r:id="rId66"/>
    <p:sldId id="276" r:id="rId67"/>
    <p:sldId id="298" r:id="rId68"/>
    <p:sldId id="565" r:id="rId69"/>
    <p:sldId id="299" r:id="rId70"/>
    <p:sldId id="566" r:id="rId71"/>
    <p:sldId id="301" r:id="rId72"/>
    <p:sldId id="624" r:id="rId73"/>
    <p:sldId id="625" r:id="rId74"/>
    <p:sldId id="303" r:id="rId75"/>
    <p:sldId id="453" r:id="rId76"/>
    <p:sldId id="569" r:id="rId77"/>
    <p:sldId id="570" r:id="rId78"/>
    <p:sldId id="571" r:id="rId79"/>
    <p:sldId id="627" r:id="rId80"/>
    <p:sldId id="446" r:id="rId81"/>
    <p:sldId id="572" r:id="rId82"/>
    <p:sldId id="447" r:id="rId83"/>
    <p:sldId id="573" r:id="rId84"/>
    <p:sldId id="574" r:id="rId85"/>
    <p:sldId id="450" r:id="rId86"/>
    <p:sldId id="451" r:id="rId87"/>
    <p:sldId id="576" r:id="rId88"/>
    <p:sldId id="575" r:id="rId89"/>
    <p:sldId id="577" r:id="rId90"/>
    <p:sldId id="452" r:id="rId91"/>
    <p:sldId id="464" r:id="rId92"/>
    <p:sldId id="465" r:id="rId93"/>
    <p:sldId id="466" r:id="rId94"/>
    <p:sldId id="467" r:id="rId95"/>
    <p:sldId id="420" r:id="rId96"/>
    <p:sldId id="419" r:id="rId97"/>
    <p:sldId id="421" r:id="rId98"/>
    <p:sldId id="422" r:id="rId99"/>
    <p:sldId id="423" r:id="rId100"/>
    <p:sldId id="424" r:id="rId101"/>
    <p:sldId id="425" r:id="rId102"/>
    <p:sldId id="426" r:id="rId103"/>
    <p:sldId id="427" r:id="rId104"/>
    <p:sldId id="520" r:id="rId105"/>
    <p:sldId id="521" r:id="rId106"/>
    <p:sldId id="435" r:id="rId107"/>
    <p:sldId id="436" r:id="rId108"/>
    <p:sldId id="463"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99FF"/>
    <a:srgbClr val="AFE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3767" autoAdjust="0"/>
  </p:normalViewPr>
  <p:slideViewPr>
    <p:cSldViewPr snapToGrid="0">
      <p:cViewPr varScale="1">
        <p:scale>
          <a:sx n="62" d="100"/>
          <a:sy n="62" d="100"/>
        </p:scale>
        <p:origin x="660" y="4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iagrams/_rels/data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ata12.xml.rels><?xml version="1.0" encoding="UTF-8" standalone="yes"?>
<Relationships xmlns="http://schemas.openxmlformats.org/package/2006/relationships"><Relationship Id="rId1" Type="http://schemas.openxmlformats.org/officeDocument/2006/relationships/hyperlink" Target="https://ap17.lightning.force.com/lightning/page/home" TargetMode="External"/></Relationships>
</file>

<file path=ppt/diagrams/_rels/data1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svg"/><Relationship Id="rId7" Type="http://schemas.openxmlformats.org/officeDocument/2006/relationships/image" Target="../media/image80.svg"/><Relationship Id="rId2" Type="http://schemas.openxmlformats.org/officeDocument/2006/relationships/image" Target="../media/image75.png"/><Relationship Id="rId1" Type="http://schemas.openxmlformats.org/officeDocument/2006/relationships/hyperlink" Target="http://localhost:5000/" TargetMode="External"/><Relationship Id="rId6" Type="http://schemas.openxmlformats.org/officeDocument/2006/relationships/image" Target="../media/image79.png"/><Relationship Id="rId5" Type="http://schemas.openxmlformats.org/officeDocument/2006/relationships/image" Target="../media/image78.svg"/><Relationship Id="rId4" Type="http://schemas.openxmlformats.org/officeDocument/2006/relationships/image" Target="../media/image77.png"/><Relationship Id="rId9" Type="http://schemas.openxmlformats.org/officeDocument/2006/relationships/image" Target="../media/image82.svg"/></Relationships>
</file>

<file path=ppt/diagrams/_rels/data15.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svg"/><Relationship Id="rId3" Type="http://schemas.openxmlformats.org/officeDocument/2006/relationships/image" Target="../media/image84.svg"/><Relationship Id="rId7" Type="http://schemas.openxmlformats.org/officeDocument/2006/relationships/image" Target="../media/image88.svg"/><Relationship Id="rId12" Type="http://schemas.openxmlformats.org/officeDocument/2006/relationships/image" Target="../media/image91.png"/><Relationship Id="rId17" Type="http://schemas.openxmlformats.org/officeDocument/2006/relationships/image" Target="../media/image51.svg"/><Relationship Id="rId2" Type="http://schemas.openxmlformats.org/officeDocument/2006/relationships/image" Target="../media/image83.png"/><Relationship Id="rId16" Type="http://schemas.openxmlformats.org/officeDocument/2006/relationships/image" Target="../media/image50.png"/><Relationship Id="rId1" Type="http://schemas.openxmlformats.org/officeDocument/2006/relationships/hyperlink" Target="https://gist.github.com/vireshku/ef2a8600a45b09e9a9ef3359132cd202" TargetMode="External"/><Relationship Id="rId6" Type="http://schemas.openxmlformats.org/officeDocument/2006/relationships/image" Target="../media/image87.png"/><Relationship Id="rId11" Type="http://schemas.openxmlformats.org/officeDocument/2006/relationships/image" Target="../media/image47.svg"/><Relationship Id="rId5" Type="http://schemas.openxmlformats.org/officeDocument/2006/relationships/image" Target="../media/image86.svg"/><Relationship Id="rId15" Type="http://schemas.openxmlformats.org/officeDocument/2006/relationships/image" Target="../media/image45.svg"/><Relationship Id="rId10" Type="http://schemas.openxmlformats.org/officeDocument/2006/relationships/image" Target="../media/image46.png"/><Relationship Id="rId4" Type="http://schemas.openxmlformats.org/officeDocument/2006/relationships/image" Target="../media/image85.png"/><Relationship Id="rId9" Type="http://schemas.openxmlformats.org/officeDocument/2006/relationships/image" Target="../media/image90.svg"/><Relationship Id="rId14" Type="http://schemas.openxmlformats.org/officeDocument/2006/relationships/image" Target="../media/image44.png"/></Relationships>
</file>

<file path=ppt/diagrams/_rels/data1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8.svg"/><Relationship Id="rId5" Type="http://schemas.openxmlformats.org/officeDocument/2006/relationships/image" Target="../media/image97.png"/><Relationship Id="rId4" Type="http://schemas.openxmlformats.org/officeDocument/2006/relationships/image" Target="../media/image96.svg"/></Relationships>
</file>

<file path=ppt/diagrams/_rels/data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3.svg"/><Relationship Id="rId5" Type="http://schemas.openxmlformats.org/officeDocument/2006/relationships/image" Target="../media/image102.png"/><Relationship Id="rId4" Type="http://schemas.openxmlformats.org/officeDocument/2006/relationships/image" Target="../media/image101.svg"/></Relationships>
</file>

<file path=ppt/diagrams/_rels/data18.xml.rels><?xml version="1.0" encoding="UTF-8" standalone="yes"?>
<Relationships xmlns="http://schemas.openxmlformats.org/package/2006/relationships"><Relationship Id="rId8" Type="http://schemas.openxmlformats.org/officeDocument/2006/relationships/image" Target="../media/image111.sv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svg"/><Relationship Id="rId1" Type="http://schemas.openxmlformats.org/officeDocument/2006/relationships/image" Target="../media/image104.png"/><Relationship Id="rId6" Type="http://schemas.openxmlformats.org/officeDocument/2006/relationships/image" Target="../media/image109.svg"/><Relationship Id="rId5" Type="http://schemas.openxmlformats.org/officeDocument/2006/relationships/image" Target="../media/image108.png"/><Relationship Id="rId4" Type="http://schemas.openxmlformats.org/officeDocument/2006/relationships/image" Target="../media/image107.svg"/></Relationships>
</file>

<file path=ppt/diagrams/_rels/data1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svg"/><Relationship Id="rId1" Type="http://schemas.openxmlformats.org/officeDocument/2006/relationships/image" Target="../media/image112.png"/><Relationship Id="rId6" Type="http://schemas.openxmlformats.org/officeDocument/2006/relationships/image" Target="../media/image117.svg"/><Relationship Id="rId5" Type="http://schemas.openxmlformats.org/officeDocument/2006/relationships/image" Target="../media/image116.png"/><Relationship Id="rId4" Type="http://schemas.openxmlformats.org/officeDocument/2006/relationships/image" Target="../media/image115.svg"/></Relationships>
</file>

<file path=ppt/diagrams/_rels/data2.xml.rels><?xml version="1.0" encoding="UTF-8" standalone="yes"?>
<Relationships xmlns="http://schemas.openxmlformats.org/package/2006/relationships"><Relationship Id="rId1" Type="http://schemas.openxmlformats.org/officeDocument/2006/relationships/hyperlink" Target="https://github.com/vireshku/springpeople" TargetMode="External"/></Relationships>
</file>

<file path=ppt/diagrams/_rels/data25.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svg"/><Relationship Id="rId7" Type="http://schemas.openxmlformats.org/officeDocument/2006/relationships/image" Target="../media/image126.svg"/><Relationship Id="rId2" Type="http://schemas.openxmlformats.org/officeDocument/2006/relationships/image" Target="../media/image121.png"/><Relationship Id="rId1" Type="http://schemas.openxmlformats.org/officeDocument/2006/relationships/hyperlink" Target="https://www.pgadmin.org/download/pgadmin-4-macos/" TargetMode="External"/><Relationship Id="rId6" Type="http://schemas.openxmlformats.org/officeDocument/2006/relationships/image" Target="../media/image125.png"/><Relationship Id="rId5" Type="http://schemas.openxmlformats.org/officeDocument/2006/relationships/image" Target="../media/image124.svg"/><Relationship Id="rId4" Type="http://schemas.openxmlformats.org/officeDocument/2006/relationships/image" Target="../media/image123.png"/><Relationship Id="rId9" Type="http://schemas.openxmlformats.org/officeDocument/2006/relationships/image" Target="../media/image128.svg"/></Relationships>
</file>

<file path=ppt/diagrams/_rels/data27.xml.rels><?xml version="1.0" encoding="UTF-8" standalone="yes"?>
<Relationships xmlns="http://schemas.openxmlformats.org/package/2006/relationships"><Relationship Id="rId8" Type="http://schemas.openxmlformats.org/officeDocument/2006/relationships/image" Target="../media/image141.sv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svg"/><Relationship Id="rId1" Type="http://schemas.openxmlformats.org/officeDocument/2006/relationships/image" Target="../media/image134.png"/><Relationship Id="rId6" Type="http://schemas.openxmlformats.org/officeDocument/2006/relationships/image" Target="../media/image139.svg"/><Relationship Id="rId5" Type="http://schemas.openxmlformats.org/officeDocument/2006/relationships/image" Target="../media/image138.png"/><Relationship Id="rId4" Type="http://schemas.openxmlformats.org/officeDocument/2006/relationships/image" Target="../media/image137.svg"/></Relationships>
</file>

<file path=ppt/diagrams/_rels/data28.xml.rels><?xml version="1.0" encoding="UTF-8" standalone="yes"?>
<Relationships xmlns="http://schemas.openxmlformats.org/package/2006/relationships"><Relationship Id="rId1" Type="http://schemas.openxmlformats.org/officeDocument/2006/relationships/hyperlink" Target="https://github.com/vireshku/javawarsample.git" TargetMode="External"/></Relationships>
</file>

<file path=ppt/diagrams/_rels/data33.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svg"/><Relationship Id="rId1" Type="http://schemas.openxmlformats.org/officeDocument/2006/relationships/image" Target="../media/image153.png"/><Relationship Id="rId6" Type="http://schemas.openxmlformats.org/officeDocument/2006/relationships/image" Target="../media/image158.svg"/><Relationship Id="rId5" Type="http://schemas.openxmlformats.org/officeDocument/2006/relationships/image" Target="../media/image157.png"/><Relationship Id="rId4" Type="http://schemas.openxmlformats.org/officeDocument/2006/relationships/image" Target="../media/image156.svg"/></Relationships>
</file>

<file path=ppt/diagrams/_rels/data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_rels/data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8.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svg"/><Relationship Id="rId3" Type="http://schemas.openxmlformats.org/officeDocument/2006/relationships/image" Target="../media/image43.svg"/><Relationship Id="rId7" Type="http://schemas.openxmlformats.org/officeDocument/2006/relationships/image" Target="../media/image47.sv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hyperlink" Target="https://github.com/vireshku/DBMigrateLiquiBaseDemo.git" TargetMode="External"/><Relationship Id="rId6" Type="http://schemas.openxmlformats.org/officeDocument/2006/relationships/image" Target="../media/image46.png"/><Relationship Id="rId11" Type="http://schemas.openxmlformats.org/officeDocument/2006/relationships/image" Target="../media/image51.svg"/><Relationship Id="rId5" Type="http://schemas.openxmlformats.org/officeDocument/2006/relationships/image" Target="../media/image45.svg"/><Relationship Id="rId15" Type="http://schemas.openxmlformats.org/officeDocument/2006/relationships/image" Target="../media/image55.sv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svg"/><Relationship Id="rId14" Type="http://schemas.openxmlformats.org/officeDocument/2006/relationships/image" Target="../media/image54.png"/></Relationships>
</file>

<file path=ppt/diagrams/_rels/data9.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svg"/><Relationship Id="rId3" Type="http://schemas.openxmlformats.org/officeDocument/2006/relationships/image" Target="../media/image43.svg"/><Relationship Id="rId7" Type="http://schemas.openxmlformats.org/officeDocument/2006/relationships/image" Target="../media/image47.sv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hyperlink" Target="https://github.com/vireshku/DBMigrateFlywayDemo.git" TargetMode="External"/><Relationship Id="rId6" Type="http://schemas.openxmlformats.org/officeDocument/2006/relationships/image" Target="../media/image46.png"/><Relationship Id="rId11" Type="http://schemas.openxmlformats.org/officeDocument/2006/relationships/image" Target="../media/image51.svg"/><Relationship Id="rId5" Type="http://schemas.openxmlformats.org/officeDocument/2006/relationships/image" Target="../media/image45.svg"/><Relationship Id="rId15" Type="http://schemas.openxmlformats.org/officeDocument/2006/relationships/image" Target="../media/image55.sv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svg"/><Relationship Id="rId14" Type="http://schemas.openxmlformats.org/officeDocument/2006/relationships/image" Target="../media/image54.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12.xml.rels><?xml version="1.0" encoding="UTF-8" standalone="yes"?>
<Relationships xmlns="http://schemas.openxmlformats.org/package/2006/relationships"><Relationship Id="rId1" Type="http://schemas.openxmlformats.org/officeDocument/2006/relationships/hyperlink" Target="https://ap17.lightning.force.com/lightning/page/home" TargetMode="External"/></Relationships>
</file>

<file path=ppt/diagrams/_rels/drawing14.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4" Type="http://schemas.openxmlformats.org/officeDocument/2006/relationships/image" Target="../media/image78.svg"/><Relationship Id="rId9" Type="http://schemas.openxmlformats.org/officeDocument/2006/relationships/hyperlink" Target="http://localhost:5000/" TargetMode="External"/></Relationships>
</file>

<file path=ppt/diagrams/_rels/drawing15.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svg"/><Relationship Id="rId3" Type="http://schemas.openxmlformats.org/officeDocument/2006/relationships/hyperlink" Target="https://gist.github.com/vireshku/ef2a8600a45b09e9a9ef3359132cd202" TargetMode="External"/><Relationship Id="rId7" Type="http://schemas.openxmlformats.org/officeDocument/2006/relationships/image" Target="../media/image88.svg"/><Relationship Id="rId12" Type="http://schemas.openxmlformats.org/officeDocument/2006/relationships/image" Target="../media/image91.png"/><Relationship Id="rId17" Type="http://schemas.openxmlformats.org/officeDocument/2006/relationships/image" Target="../media/image51.svg"/><Relationship Id="rId2" Type="http://schemas.openxmlformats.org/officeDocument/2006/relationships/image" Target="../media/image84.svg"/><Relationship Id="rId16" Type="http://schemas.openxmlformats.org/officeDocument/2006/relationships/image" Target="../media/image50.png"/><Relationship Id="rId1" Type="http://schemas.openxmlformats.org/officeDocument/2006/relationships/image" Target="../media/image83.png"/><Relationship Id="rId6" Type="http://schemas.openxmlformats.org/officeDocument/2006/relationships/image" Target="../media/image87.png"/><Relationship Id="rId11" Type="http://schemas.openxmlformats.org/officeDocument/2006/relationships/image" Target="../media/image47.svg"/><Relationship Id="rId5" Type="http://schemas.openxmlformats.org/officeDocument/2006/relationships/image" Target="../media/image86.svg"/><Relationship Id="rId15" Type="http://schemas.openxmlformats.org/officeDocument/2006/relationships/image" Target="../media/image45.svg"/><Relationship Id="rId10" Type="http://schemas.openxmlformats.org/officeDocument/2006/relationships/image" Target="../media/image46.png"/><Relationship Id="rId4" Type="http://schemas.openxmlformats.org/officeDocument/2006/relationships/image" Target="../media/image85.png"/><Relationship Id="rId9" Type="http://schemas.openxmlformats.org/officeDocument/2006/relationships/image" Target="../media/image90.svg"/><Relationship Id="rId14" Type="http://schemas.openxmlformats.org/officeDocument/2006/relationships/image" Target="../media/image44.png"/></Relationships>
</file>

<file path=ppt/diagrams/_rels/drawing1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svg"/><Relationship Id="rId1" Type="http://schemas.openxmlformats.org/officeDocument/2006/relationships/image" Target="../media/image93.png"/><Relationship Id="rId6" Type="http://schemas.openxmlformats.org/officeDocument/2006/relationships/image" Target="../media/image98.svg"/><Relationship Id="rId5" Type="http://schemas.openxmlformats.org/officeDocument/2006/relationships/image" Target="../media/image97.png"/><Relationship Id="rId4" Type="http://schemas.openxmlformats.org/officeDocument/2006/relationships/image" Target="../media/image96.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0.svg"/><Relationship Id="rId1" Type="http://schemas.openxmlformats.org/officeDocument/2006/relationships/image" Target="../media/image99.png"/><Relationship Id="rId6" Type="http://schemas.openxmlformats.org/officeDocument/2006/relationships/image" Target="../media/image103.svg"/><Relationship Id="rId5" Type="http://schemas.openxmlformats.org/officeDocument/2006/relationships/image" Target="../media/image102.png"/><Relationship Id="rId4" Type="http://schemas.openxmlformats.org/officeDocument/2006/relationships/image" Target="../media/image101.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111.sv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svg"/><Relationship Id="rId1" Type="http://schemas.openxmlformats.org/officeDocument/2006/relationships/image" Target="../media/image104.png"/><Relationship Id="rId6" Type="http://schemas.openxmlformats.org/officeDocument/2006/relationships/image" Target="../media/image109.svg"/><Relationship Id="rId5" Type="http://schemas.openxmlformats.org/officeDocument/2006/relationships/image" Target="../media/image108.png"/><Relationship Id="rId4" Type="http://schemas.openxmlformats.org/officeDocument/2006/relationships/image" Target="../media/image107.svg"/></Relationships>
</file>

<file path=ppt/diagrams/_rels/drawing19.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svg"/><Relationship Id="rId1" Type="http://schemas.openxmlformats.org/officeDocument/2006/relationships/image" Target="../media/image112.png"/><Relationship Id="rId6" Type="http://schemas.openxmlformats.org/officeDocument/2006/relationships/image" Target="../media/image117.svg"/><Relationship Id="rId5" Type="http://schemas.openxmlformats.org/officeDocument/2006/relationships/image" Target="../media/image116.png"/><Relationship Id="rId4" Type="http://schemas.openxmlformats.org/officeDocument/2006/relationships/image" Target="../media/image115.svg"/></Relationships>
</file>

<file path=ppt/diagrams/_rels/drawing2.xml.rels><?xml version="1.0" encoding="UTF-8" standalone="yes"?>
<Relationships xmlns="http://schemas.openxmlformats.org/package/2006/relationships"><Relationship Id="rId1" Type="http://schemas.openxmlformats.org/officeDocument/2006/relationships/hyperlink" Target="https://github.com/vireshku/springpeople" TargetMode="External"/></Relationships>
</file>

<file path=ppt/diagrams/_rels/drawing25.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3.png"/><Relationship Id="rId7" Type="http://schemas.openxmlformats.org/officeDocument/2006/relationships/image" Target="../media/image126.svg"/><Relationship Id="rId2" Type="http://schemas.openxmlformats.org/officeDocument/2006/relationships/image" Target="../media/image122.svg"/><Relationship Id="rId1" Type="http://schemas.openxmlformats.org/officeDocument/2006/relationships/image" Target="../media/image121.png"/><Relationship Id="rId6" Type="http://schemas.openxmlformats.org/officeDocument/2006/relationships/image" Target="../media/image125.png"/><Relationship Id="rId5" Type="http://schemas.openxmlformats.org/officeDocument/2006/relationships/hyperlink" Target="https://www.pgadmin.org/download/pgadmin-4-macos/" TargetMode="External"/><Relationship Id="rId4" Type="http://schemas.openxmlformats.org/officeDocument/2006/relationships/image" Target="../media/image124.svg"/><Relationship Id="rId9" Type="http://schemas.openxmlformats.org/officeDocument/2006/relationships/image" Target="../media/image128.svg"/></Relationships>
</file>

<file path=ppt/diagrams/_rels/drawing27.xml.rels><?xml version="1.0" encoding="UTF-8" standalone="yes"?>
<Relationships xmlns="http://schemas.openxmlformats.org/package/2006/relationships"><Relationship Id="rId8" Type="http://schemas.openxmlformats.org/officeDocument/2006/relationships/image" Target="../media/image141.sv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image" Target="../media/image135.svg"/><Relationship Id="rId1" Type="http://schemas.openxmlformats.org/officeDocument/2006/relationships/image" Target="../media/image134.png"/><Relationship Id="rId6" Type="http://schemas.openxmlformats.org/officeDocument/2006/relationships/image" Target="../media/image139.svg"/><Relationship Id="rId5" Type="http://schemas.openxmlformats.org/officeDocument/2006/relationships/image" Target="../media/image138.png"/><Relationship Id="rId4" Type="http://schemas.openxmlformats.org/officeDocument/2006/relationships/image" Target="../media/image137.svg"/></Relationships>
</file>

<file path=ppt/diagrams/_rels/drawing28.xml.rels><?xml version="1.0" encoding="UTF-8" standalone="yes"?>
<Relationships xmlns="http://schemas.openxmlformats.org/package/2006/relationships"><Relationship Id="rId1" Type="http://schemas.openxmlformats.org/officeDocument/2006/relationships/hyperlink" Target="https://github.com/vireshku/javawarsample.git" TargetMode="External"/></Relationships>
</file>

<file path=ppt/diagrams/_rels/drawing33.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image" Target="../media/image154.svg"/><Relationship Id="rId1" Type="http://schemas.openxmlformats.org/officeDocument/2006/relationships/image" Target="../media/image153.png"/><Relationship Id="rId6" Type="http://schemas.openxmlformats.org/officeDocument/2006/relationships/image" Target="../media/image158.svg"/><Relationship Id="rId5" Type="http://schemas.openxmlformats.org/officeDocument/2006/relationships/image" Target="../media/image157.png"/><Relationship Id="rId4" Type="http://schemas.openxmlformats.org/officeDocument/2006/relationships/image" Target="../media/image15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3.sv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2.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1.svg"/><Relationship Id="rId5" Type="http://schemas.openxmlformats.org/officeDocument/2006/relationships/image" Target="../media/image46.png"/><Relationship Id="rId15" Type="http://schemas.openxmlformats.org/officeDocument/2006/relationships/image" Target="../media/image55.svg"/><Relationship Id="rId10" Type="http://schemas.openxmlformats.org/officeDocument/2006/relationships/image" Target="../media/image50.png"/><Relationship Id="rId4" Type="http://schemas.openxmlformats.org/officeDocument/2006/relationships/image" Target="../media/image45.svg"/><Relationship Id="rId9" Type="http://schemas.openxmlformats.org/officeDocument/2006/relationships/hyperlink" Target="https://github.com/vireshku/DBMigrateLiquiBaseDemo.git" TargetMode="External"/><Relationship Id="rId14" Type="http://schemas.openxmlformats.org/officeDocument/2006/relationships/image" Target="../media/image54.png"/></Relationships>
</file>

<file path=ppt/diagrams/_rels/drawing9.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53.svg"/><Relationship Id="rId3" Type="http://schemas.openxmlformats.org/officeDocument/2006/relationships/image" Target="../media/image44.png"/><Relationship Id="rId7" Type="http://schemas.openxmlformats.org/officeDocument/2006/relationships/image" Target="../media/image48.png"/><Relationship Id="rId12" Type="http://schemas.openxmlformats.org/officeDocument/2006/relationships/image" Target="../media/image52.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11" Type="http://schemas.openxmlformats.org/officeDocument/2006/relationships/image" Target="../media/image51.svg"/><Relationship Id="rId5" Type="http://schemas.openxmlformats.org/officeDocument/2006/relationships/image" Target="../media/image46.png"/><Relationship Id="rId15" Type="http://schemas.openxmlformats.org/officeDocument/2006/relationships/image" Target="../media/image55.svg"/><Relationship Id="rId10" Type="http://schemas.openxmlformats.org/officeDocument/2006/relationships/image" Target="../media/image50.png"/><Relationship Id="rId4" Type="http://schemas.openxmlformats.org/officeDocument/2006/relationships/image" Target="../media/image45.svg"/><Relationship Id="rId9" Type="http://schemas.openxmlformats.org/officeDocument/2006/relationships/hyperlink" Target="https://github.com/vireshku/DBMigrateFlywayDemo.git" TargetMode="External"/><Relationship Id="rId14" Type="http://schemas.openxmlformats.org/officeDocument/2006/relationships/image" Target="../media/image5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91FE1B5-3234-44F7-AAE7-F4DE8F7FDB2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D3C04A7-2A2F-401A-A000-762935E82C87}">
      <dgm:prSet/>
      <dgm:spPr/>
      <dgm:t>
        <a:bodyPr/>
        <a:lstStyle/>
        <a:p>
          <a:r>
            <a:rPr lang="en-US" b="0" i="0"/>
            <a:t>On Windows, start the Command Prompt (cmd.exe)</a:t>
          </a:r>
          <a:endParaRPr lang="en-US"/>
        </a:p>
      </dgm:t>
    </dgm:pt>
    <dgm:pt modelId="{6AE56176-55BD-4FC1-9210-E1C720F6C7CB}" type="parTrans" cxnId="{C0F69FD6-3215-4405-AEAD-0C660E9EE7DF}">
      <dgm:prSet/>
      <dgm:spPr/>
      <dgm:t>
        <a:bodyPr/>
        <a:lstStyle/>
        <a:p>
          <a:endParaRPr lang="en-US"/>
        </a:p>
      </dgm:t>
    </dgm:pt>
    <dgm:pt modelId="{4EF65E7A-64DA-4EB1-8193-6E52FB2D1ACD}" type="sibTrans" cxnId="{C0F69FD6-3215-4405-AEAD-0C660E9EE7DF}">
      <dgm:prSet/>
      <dgm:spPr/>
      <dgm:t>
        <a:bodyPr/>
        <a:lstStyle/>
        <a:p>
          <a:endParaRPr lang="en-US"/>
        </a:p>
      </dgm:t>
    </dgm:pt>
    <dgm:pt modelId="{7A7D088A-F699-4358-8E97-00336AF2F5CC}">
      <dgm:prSet/>
      <dgm:spPr/>
      <dgm:t>
        <a:bodyPr/>
        <a:lstStyle/>
        <a:p>
          <a:r>
            <a:rPr lang="en-US"/>
            <a:t>Use the below command to log in to the Heroku CLI:</a:t>
          </a:r>
        </a:p>
      </dgm:t>
    </dgm:pt>
    <dgm:pt modelId="{01D0D62F-A1ED-46F4-9057-D9660B25D499}" type="parTrans" cxnId="{004347A3-8B7E-44B1-966F-1000E0C48423}">
      <dgm:prSet/>
      <dgm:spPr/>
      <dgm:t>
        <a:bodyPr/>
        <a:lstStyle/>
        <a:p>
          <a:endParaRPr lang="en-US"/>
        </a:p>
      </dgm:t>
    </dgm:pt>
    <dgm:pt modelId="{A18BB24E-E257-4EA9-9166-C18D58F8985E}" type="sibTrans" cxnId="{004347A3-8B7E-44B1-966F-1000E0C48423}">
      <dgm:prSet/>
      <dgm:spPr/>
      <dgm:t>
        <a:bodyPr/>
        <a:lstStyle/>
        <a:p>
          <a:endParaRPr lang="en-US"/>
        </a:p>
      </dgm:t>
    </dgm:pt>
    <dgm:pt modelId="{B77102B7-CD27-42E0-B695-D9C351372EFE}">
      <dgm:prSet/>
      <dgm:spPr/>
      <dgm:t>
        <a:bodyPr/>
        <a:lstStyle/>
        <a:p>
          <a:r>
            <a:rPr lang="en-US"/>
            <a:t>$ </a:t>
          </a:r>
          <a:r>
            <a:rPr lang="en-US" b="1"/>
            <a:t>heroku login </a:t>
          </a:r>
          <a:endParaRPr lang="en-US"/>
        </a:p>
      </dgm:t>
    </dgm:pt>
    <dgm:pt modelId="{3A971DA1-6584-4177-A84F-F241308E0437}" type="parTrans" cxnId="{2A598FF2-3B4D-4F34-A337-33C5016091EE}">
      <dgm:prSet/>
      <dgm:spPr/>
      <dgm:t>
        <a:bodyPr/>
        <a:lstStyle/>
        <a:p>
          <a:endParaRPr lang="en-US"/>
        </a:p>
      </dgm:t>
    </dgm:pt>
    <dgm:pt modelId="{4CE626DD-F35D-4BA9-AE9D-2CB24913CDAC}" type="sibTrans" cxnId="{2A598FF2-3B4D-4F34-A337-33C5016091EE}">
      <dgm:prSet/>
      <dgm:spPr/>
      <dgm:t>
        <a:bodyPr/>
        <a:lstStyle/>
        <a:p>
          <a:endParaRPr lang="en-US"/>
        </a:p>
      </dgm:t>
    </dgm:pt>
    <dgm:pt modelId="{E8F7DC8F-E872-4DE8-9DE1-BFCA8E89B96A}" type="pres">
      <dgm:prSet presAssocID="{991FE1B5-3234-44F7-AAE7-F4DE8F7FDB23}" presName="linear" presStyleCnt="0">
        <dgm:presLayoutVars>
          <dgm:animLvl val="lvl"/>
          <dgm:resizeHandles val="exact"/>
        </dgm:presLayoutVars>
      </dgm:prSet>
      <dgm:spPr/>
    </dgm:pt>
    <dgm:pt modelId="{1B1A871E-2288-4B4C-8B78-5DBFB281847F}" type="pres">
      <dgm:prSet presAssocID="{FD3C04A7-2A2F-401A-A000-762935E82C87}" presName="parentText" presStyleLbl="node1" presStyleIdx="0" presStyleCnt="3">
        <dgm:presLayoutVars>
          <dgm:chMax val="0"/>
          <dgm:bulletEnabled val="1"/>
        </dgm:presLayoutVars>
      </dgm:prSet>
      <dgm:spPr/>
    </dgm:pt>
    <dgm:pt modelId="{A7BDACBD-FEEA-4AD5-9597-DC198FA59B99}" type="pres">
      <dgm:prSet presAssocID="{4EF65E7A-64DA-4EB1-8193-6E52FB2D1ACD}" presName="spacer" presStyleCnt="0"/>
      <dgm:spPr/>
    </dgm:pt>
    <dgm:pt modelId="{AB3AAF7F-EAB4-47C7-90CD-8E8F209BFD8B}" type="pres">
      <dgm:prSet presAssocID="{7A7D088A-F699-4358-8E97-00336AF2F5CC}" presName="parentText" presStyleLbl="node1" presStyleIdx="1" presStyleCnt="3">
        <dgm:presLayoutVars>
          <dgm:chMax val="0"/>
          <dgm:bulletEnabled val="1"/>
        </dgm:presLayoutVars>
      </dgm:prSet>
      <dgm:spPr/>
    </dgm:pt>
    <dgm:pt modelId="{8564DFCC-ABEC-4FC5-ACB8-3BC05CDF938A}" type="pres">
      <dgm:prSet presAssocID="{A18BB24E-E257-4EA9-9166-C18D58F8985E}" presName="spacer" presStyleCnt="0"/>
      <dgm:spPr/>
    </dgm:pt>
    <dgm:pt modelId="{83A50DA7-5205-41EA-9748-1C6B8E0B060B}" type="pres">
      <dgm:prSet presAssocID="{B77102B7-CD27-42E0-B695-D9C351372EFE}" presName="parentText" presStyleLbl="node1" presStyleIdx="2" presStyleCnt="3">
        <dgm:presLayoutVars>
          <dgm:chMax val="0"/>
          <dgm:bulletEnabled val="1"/>
        </dgm:presLayoutVars>
      </dgm:prSet>
      <dgm:spPr/>
    </dgm:pt>
  </dgm:ptLst>
  <dgm:cxnLst>
    <dgm:cxn modelId="{106AF33B-C8AB-4F1A-9A55-A4DDF45A4E53}" type="presOf" srcId="{7A7D088A-F699-4358-8E97-00336AF2F5CC}" destId="{AB3AAF7F-EAB4-47C7-90CD-8E8F209BFD8B}" srcOrd="0" destOrd="0" presId="urn:microsoft.com/office/officeart/2005/8/layout/vList2"/>
    <dgm:cxn modelId="{0DDFA388-BB6D-4501-BACA-A6AA26E5A672}" type="presOf" srcId="{991FE1B5-3234-44F7-AAE7-F4DE8F7FDB23}" destId="{E8F7DC8F-E872-4DE8-9DE1-BFCA8E89B96A}" srcOrd="0" destOrd="0" presId="urn:microsoft.com/office/officeart/2005/8/layout/vList2"/>
    <dgm:cxn modelId="{004347A3-8B7E-44B1-966F-1000E0C48423}" srcId="{991FE1B5-3234-44F7-AAE7-F4DE8F7FDB23}" destId="{7A7D088A-F699-4358-8E97-00336AF2F5CC}" srcOrd="1" destOrd="0" parTransId="{01D0D62F-A1ED-46F4-9057-D9660B25D499}" sibTransId="{A18BB24E-E257-4EA9-9166-C18D58F8985E}"/>
    <dgm:cxn modelId="{532A8FAB-F566-4B7F-A935-A3CA2ED27196}" type="presOf" srcId="{FD3C04A7-2A2F-401A-A000-762935E82C87}" destId="{1B1A871E-2288-4B4C-8B78-5DBFB281847F}" srcOrd="0" destOrd="0" presId="urn:microsoft.com/office/officeart/2005/8/layout/vList2"/>
    <dgm:cxn modelId="{CBB2CBB9-7E67-45AF-8DCC-AEF99987383A}" type="presOf" srcId="{B77102B7-CD27-42E0-B695-D9C351372EFE}" destId="{83A50DA7-5205-41EA-9748-1C6B8E0B060B}" srcOrd="0" destOrd="0" presId="urn:microsoft.com/office/officeart/2005/8/layout/vList2"/>
    <dgm:cxn modelId="{C0F69FD6-3215-4405-AEAD-0C660E9EE7DF}" srcId="{991FE1B5-3234-44F7-AAE7-F4DE8F7FDB23}" destId="{FD3C04A7-2A2F-401A-A000-762935E82C87}" srcOrd="0" destOrd="0" parTransId="{6AE56176-55BD-4FC1-9210-E1C720F6C7CB}" sibTransId="{4EF65E7A-64DA-4EB1-8193-6E52FB2D1ACD}"/>
    <dgm:cxn modelId="{2A598FF2-3B4D-4F34-A337-33C5016091EE}" srcId="{991FE1B5-3234-44F7-AAE7-F4DE8F7FDB23}" destId="{B77102B7-CD27-42E0-B695-D9C351372EFE}" srcOrd="2" destOrd="0" parTransId="{3A971DA1-6584-4177-A84F-F241308E0437}" sibTransId="{4CE626DD-F35D-4BA9-AE9D-2CB24913CDAC}"/>
    <dgm:cxn modelId="{257EC213-1F36-4FD2-B169-B1A43253DDD4}" type="presParOf" srcId="{E8F7DC8F-E872-4DE8-9DE1-BFCA8E89B96A}" destId="{1B1A871E-2288-4B4C-8B78-5DBFB281847F}" srcOrd="0" destOrd="0" presId="urn:microsoft.com/office/officeart/2005/8/layout/vList2"/>
    <dgm:cxn modelId="{40FCF304-4EF2-4F51-BC4C-49DD4E3B5C73}" type="presParOf" srcId="{E8F7DC8F-E872-4DE8-9DE1-BFCA8E89B96A}" destId="{A7BDACBD-FEEA-4AD5-9597-DC198FA59B99}" srcOrd="1" destOrd="0" presId="urn:microsoft.com/office/officeart/2005/8/layout/vList2"/>
    <dgm:cxn modelId="{72564111-0E84-4EBB-8CA1-0F0C978E9FC7}" type="presParOf" srcId="{E8F7DC8F-E872-4DE8-9DE1-BFCA8E89B96A}" destId="{AB3AAF7F-EAB4-47C7-90CD-8E8F209BFD8B}" srcOrd="2" destOrd="0" presId="urn:microsoft.com/office/officeart/2005/8/layout/vList2"/>
    <dgm:cxn modelId="{264E5BD1-01B7-4454-A8C3-66083E8C35D7}" type="presParOf" srcId="{E8F7DC8F-E872-4DE8-9DE1-BFCA8E89B96A}" destId="{8564DFCC-ABEC-4FC5-ACB8-3BC05CDF938A}" srcOrd="3" destOrd="0" presId="urn:microsoft.com/office/officeart/2005/8/layout/vList2"/>
    <dgm:cxn modelId="{CF036163-8F21-4743-9D68-6A8560A88B75}" type="presParOf" srcId="{E8F7DC8F-E872-4DE8-9DE1-BFCA8E89B96A}" destId="{83A50DA7-5205-41EA-9748-1C6B8E0B060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A06F1E-64A0-425E-B62A-2DB24F562A1D}"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44D9C26-2355-4687-B859-B7B5531A5AB1}">
      <dgm:prSet/>
      <dgm:spPr/>
      <dgm:t>
        <a:bodyPr/>
        <a:lstStyle/>
        <a:p>
          <a:r>
            <a:rPr lang="en-US"/>
            <a:t>Integration Methods:</a:t>
          </a:r>
        </a:p>
      </dgm:t>
    </dgm:pt>
    <dgm:pt modelId="{42E63D3D-E0AE-4D5D-AED7-9F26160DF659}" type="parTrans" cxnId="{B65C7F7A-2C05-4F7B-B911-541D9D56D053}">
      <dgm:prSet/>
      <dgm:spPr/>
      <dgm:t>
        <a:bodyPr/>
        <a:lstStyle/>
        <a:p>
          <a:endParaRPr lang="en-US"/>
        </a:p>
      </dgm:t>
    </dgm:pt>
    <dgm:pt modelId="{E61CE15B-091B-473F-BF2E-4C2D8B704D6D}" type="sibTrans" cxnId="{B65C7F7A-2C05-4F7B-B911-541D9D56D053}">
      <dgm:prSet/>
      <dgm:spPr/>
      <dgm:t>
        <a:bodyPr/>
        <a:lstStyle/>
        <a:p>
          <a:endParaRPr lang="en-US"/>
        </a:p>
      </dgm:t>
    </dgm:pt>
    <dgm:pt modelId="{3B3CF73C-FB7D-4151-B9C3-7036EBCEEE81}">
      <dgm:prSet/>
      <dgm:spPr/>
      <dgm:t>
        <a:bodyPr/>
        <a:lstStyle/>
        <a:p>
          <a:r>
            <a:rPr lang="en-US"/>
            <a:t>Heroku Connect</a:t>
          </a:r>
        </a:p>
      </dgm:t>
    </dgm:pt>
    <dgm:pt modelId="{E019607A-EA7E-4FBC-934B-134829053002}" type="parTrans" cxnId="{E5ACCCB1-D438-44BE-9B55-C319AF8CFC39}">
      <dgm:prSet/>
      <dgm:spPr/>
      <dgm:t>
        <a:bodyPr/>
        <a:lstStyle/>
        <a:p>
          <a:endParaRPr lang="en-US"/>
        </a:p>
      </dgm:t>
    </dgm:pt>
    <dgm:pt modelId="{B9820A6B-61DE-4572-86BF-61BA09681FA8}" type="sibTrans" cxnId="{E5ACCCB1-D438-44BE-9B55-C319AF8CFC39}">
      <dgm:prSet/>
      <dgm:spPr/>
      <dgm:t>
        <a:bodyPr/>
        <a:lstStyle/>
        <a:p>
          <a:endParaRPr lang="en-US"/>
        </a:p>
      </dgm:t>
    </dgm:pt>
    <dgm:pt modelId="{3065D4E6-C8AB-4EA3-9E9B-694D6885CE33}">
      <dgm:prSet/>
      <dgm:spPr/>
      <dgm:t>
        <a:bodyPr/>
        <a:lstStyle/>
        <a:p>
          <a:r>
            <a:rPr lang="en-US" dirty="0"/>
            <a:t>External Objects</a:t>
          </a:r>
        </a:p>
      </dgm:t>
    </dgm:pt>
    <dgm:pt modelId="{2CA736F9-5042-4D27-AA7D-BD911D63559A}" type="parTrans" cxnId="{C017C221-9101-4624-BDD9-C853DDC7C1F0}">
      <dgm:prSet/>
      <dgm:spPr/>
    </dgm:pt>
    <dgm:pt modelId="{62537177-A772-446C-BDE7-ECE9D7DBC84B}" type="sibTrans" cxnId="{C017C221-9101-4624-BDD9-C853DDC7C1F0}">
      <dgm:prSet/>
      <dgm:spPr/>
    </dgm:pt>
    <dgm:pt modelId="{63B44F64-2866-4570-B08E-C91FB4504079}" type="pres">
      <dgm:prSet presAssocID="{F3A06F1E-64A0-425E-B62A-2DB24F562A1D}" presName="linear" presStyleCnt="0">
        <dgm:presLayoutVars>
          <dgm:animLvl val="lvl"/>
          <dgm:resizeHandles val="exact"/>
        </dgm:presLayoutVars>
      </dgm:prSet>
      <dgm:spPr/>
    </dgm:pt>
    <dgm:pt modelId="{D4C05200-34C0-42B2-9B89-003424FEEE19}" type="pres">
      <dgm:prSet presAssocID="{A44D9C26-2355-4687-B859-B7B5531A5AB1}" presName="parentText" presStyleLbl="node1" presStyleIdx="0" presStyleCnt="1">
        <dgm:presLayoutVars>
          <dgm:chMax val="0"/>
          <dgm:bulletEnabled val="1"/>
        </dgm:presLayoutVars>
      </dgm:prSet>
      <dgm:spPr/>
    </dgm:pt>
    <dgm:pt modelId="{4D140BAC-4333-43F3-B0AA-3C692750096B}" type="pres">
      <dgm:prSet presAssocID="{A44D9C26-2355-4687-B859-B7B5531A5AB1}" presName="childText" presStyleLbl="revTx" presStyleIdx="0" presStyleCnt="1">
        <dgm:presLayoutVars>
          <dgm:bulletEnabled val="1"/>
        </dgm:presLayoutVars>
      </dgm:prSet>
      <dgm:spPr/>
    </dgm:pt>
  </dgm:ptLst>
  <dgm:cxnLst>
    <dgm:cxn modelId="{58D55718-978E-44D7-B7CB-BE209D119847}" type="presOf" srcId="{3065D4E6-C8AB-4EA3-9E9B-694D6885CE33}" destId="{4D140BAC-4333-43F3-B0AA-3C692750096B}" srcOrd="0" destOrd="1" presId="urn:microsoft.com/office/officeart/2005/8/layout/vList2"/>
    <dgm:cxn modelId="{C017C221-9101-4624-BDD9-C853DDC7C1F0}" srcId="{A44D9C26-2355-4687-B859-B7B5531A5AB1}" destId="{3065D4E6-C8AB-4EA3-9E9B-694D6885CE33}" srcOrd="1" destOrd="0" parTransId="{2CA736F9-5042-4D27-AA7D-BD911D63559A}" sibTransId="{62537177-A772-446C-BDE7-ECE9D7DBC84B}"/>
    <dgm:cxn modelId="{DA1B5258-F7B0-468B-9557-568D30E69BEB}" type="presOf" srcId="{A44D9C26-2355-4687-B859-B7B5531A5AB1}" destId="{D4C05200-34C0-42B2-9B89-003424FEEE19}" srcOrd="0" destOrd="0" presId="urn:microsoft.com/office/officeart/2005/8/layout/vList2"/>
    <dgm:cxn modelId="{B65C7F7A-2C05-4F7B-B911-541D9D56D053}" srcId="{F3A06F1E-64A0-425E-B62A-2DB24F562A1D}" destId="{A44D9C26-2355-4687-B859-B7B5531A5AB1}" srcOrd="0" destOrd="0" parTransId="{42E63D3D-E0AE-4D5D-AED7-9F26160DF659}" sibTransId="{E61CE15B-091B-473F-BF2E-4C2D8B704D6D}"/>
    <dgm:cxn modelId="{E5ACCCB1-D438-44BE-9B55-C319AF8CFC39}" srcId="{A44D9C26-2355-4687-B859-B7B5531A5AB1}" destId="{3B3CF73C-FB7D-4151-B9C3-7036EBCEEE81}" srcOrd="0" destOrd="0" parTransId="{E019607A-EA7E-4FBC-934B-134829053002}" sibTransId="{B9820A6B-61DE-4572-86BF-61BA09681FA8}"/>
    <dgm:cxn modelId="{F73014B4-F9A1-4251-8A54-4D872205E036}" type="presOf" srcId="{F3A06F1E-64A0-425E-B62A-2DB24F562A1D}" destId="{63B44F64-2866-4570-B08E-C91FB4504079}" srcOrd="0" destOrd="0" presId="urn:microsoft.com/office/officeart/2005/8/layout/vList2"/>
    <dgm:cxn modelId="{C4C8E1F9-48DE-434E-9BB6-079A4D71DD51}" type="presOf" srcId="{3B3CF73C-FB7D-4151-B9C3-7036EBCEEE81}" destId="{4D140BAC-4333-43F3-B0AA-3C692750096B}" srcOrd="0" destOrd="0" presId="urn:microsoft.com/office/officeart/2005/8/layout/vList2"/>
    <dgm:cxn modelId="{FB77329F-A637-46BA-9029-8DBD1AA5E9D4}" type="presParOf" srcId="{63B44F64-2866-4570-B08E-C91FB4504079}" destId="{D4C05200-34C0-42B2-9B89-003424FEEE19}" srcOrd="0" destOrd="0" presId="urn:microsoft.com/office/officeart/2005/8/layout/vList2"/>
    <dgm:cxn modelId="{F39DEC11-787D-4920-B1C2-0E90C817C5FF}" type="presParOf" srcId="{63B44F64-2866-4570-B08E-C91FB4504079}" destId="{4D140BAC-4333-43F3-B0AA-3C692750096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DBCDC5A-9E97-4E30-AB13-980593442E7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8039F9A-3366-48D3-996F-7AC14191B76D}">
      <dgm:prSet custT="1"/>
      <dgm:spPr/>
      <dgm:t>
        <a:bodyPr/>
        <a:lstStyle/>
        <a:p>
          <a:pPr>
            <a:lnSpc>
              <a:spcPct val="100000"/>
            </a:lnSpc>
          </a:pPr>
          <a:r>
            <a:rPr lang="en-US" sz="2000"/>
            <a:t>Heroku External Objects allows you to make data in a Heroku Postgres database available within your Salesforce deployment to create, read, update, and delete. </a:t>
          </a:r>
        </a:p>
      </dgm:t>
    </dgm:pt>
    <dgm:pt modelId="{3B6049DE-3A85-400C-AF68-3CCB285F8087}" type="parTrans" cxnId="{C3935958-22FA-4E2C-BD47-8D242B57EF4B}">
      <dgm:prSet/>
      <dgm:spPr/>
      <dgm:t>
        <a:bodyPr/>
        <a:lstStyle/>
        <a:p>
          <a:endParaRPr lang="en-US" sz="2000"/>
        </a:p>
      </dgm:t>
    </dgm:pt>
    <dgm:pt modelId="{D6FBE599-7382-455A-AC13-66955C124ECA}" type="sibTrans" cxnId="{C3935958-22FA-4E2C-BD47-8D242B57EF4B}">
      <dgm:prSet/>
      <dgm:spPr/>
      <dgm:t>
        <a:bodyPr/>
        <a:lstStyle/>
        <a:p>
          <a:endParaRPr lang="en-US" sz="2000"/>
        </a:p>
      </dgm:t>
    </dgm:pt>
    <dgm:pt modelId="{B4498248-53CF-4FF4-BF07-667A2DF44E0B}">
      <dgm:prSet custT="1"/>
      <dgm:spPr/>
      <dgm:t>
        <a:bodyPr/>
        <a:lstStyle/>
        <a:p>
          <a:pPr>
            <a:lnSpc>
              <a:spcPct val="100000"/>
            </a:lnSpc>
          </a:pPr>
          <a:r>
            <a:rPr lang="en-US" sz="2000"/>
            <a:t>We can build apps in Heroku and have our application data exposed in Salesforce business processes, </a:t>
          </a:r>
        </a:p>
      </dgm:t>
    </dgm:pt>
    <dgm:pt modelId="{35AC7EC4-591E-42ED-A830-E82D8F9AD1EA}" type="parTrans" cxnId="{9A986E47-BB49-40B8-AF39-8F3DB41FA351}">
      <dgm:prSet/>
      <dgm:spPr/>
      <dgm:t>
        <a:bodyPr/>
        <a:lstStyle/>
        <a:p>
          <a:endParaRPr lang="en-US" sz="2000"/>
        </a:p>
      </dgm:t>
    </dgm:pt>
    <dgm:pt modelId="{2C2AF41A-7486-457E-BAD0-E2B0DFCDEB18}" type="sibTrans" cxnId="{9A986E47-BB49-40B8-AF39-8F3DB41FA351}">
      <dgm:prSet/>
      <dgm:spPr/>
      <dgm:t>
        <a:bodyPr/>
        <a:lstStyle/>
        <a:p>
          <a:endParaRPr lang="en-US" sz="2000"/>
        </a:p>
      </dgm:t>
    </dgm:pt>
    <dgm:pt modelId="{424DD868-0F68-4D91-AFCE-3984440B78BE}">
      <dgm:prSet custT="1"/>
      <dgm:spPr/>
      <dgm:t>
        <a:bodyPr/>
        <a:lstStyle/>
        <a:p>
          <a:pPr>
            <a:lnSpc>
              <a:spcPct val="100000"/>
            </a:lnSpc>
          </a:pPr>
          <a:r>
            <a:rPr lang="en-US" sz="2000"/>
            <a:t>This allows us to create seamless experiences, while keeping all of the data in Heroku Postgres.</a:t>
          </a:r>
        </a:p>
      </dgm:t>
    </dgm:pt>
    <dgm:pt modelId="{4FA3445A-E858-408B-9389-0C623478CA0A}" type="parTrans" cxnId="{129A593D-3827-4927-89FC-2B50628A70E5}">
      <dgm:prSet/>
      <dgm:spPr/>
      <dgm:t>
        <a:bodyPr/>
        <a:lstStyle/>
        <a:p>
          <a:endParaRPr lang="en-US" sz="2000"/>
        </a:p>
      </dgm:t>
    </dgm:pt>
    <dgm:pt modelId="{53A752AF-99CC-4215-8789-15F722B8D159}" type="sibTrans" cxnId="{129A593D-3827-4927-89FC-2B50628A70E5}">
      <dgm:prSet/>
      <dgm:spPr/>
      <dgm:t>
        <a:bodyPr/>
        <a:lstStyle/>
        <a:p>
          <a:endParaRPr lang="en-US" sz="2000"/>
        </a:p>
      </dgm:t>
    </dgm:pt>
    <dgm:pt modelId="{DE505779-B1C6-411D-A1A9-4D6A5E29CEB4}" type="pres">
      <dgm:prSet presAssocID="{EDBCDC5A-9E97-4E30-AB13-980593442E70}" presName="root" presStyleCnt="0">
        <dgm:presLayoutVars>
          <dgm:dir/>
          <dgm:resizeHandles val="exact"/>
        </dgm:presLayoutVars>
      </dgm:prSet>
      <dgm:spPr/>
    </dgm:pt>
    <dgm:pt modelId="{4361B83D-0300-4FD9-9687-09F9BF0D7684}" type="pres">
      <dgm:prSet presAssocID="{98039F9A-3366-48D3-996F-7AC14191B76D}" presName="compNode" presStyleCnt="0"/>
      <dgm:spPr/>
    </dgm:pt>
    <dgm:pt modelId="{81BEE137-F629-4215-86BA-4FEC31C35606}" type="pres">
      <dgm:prSet presAssocID="{98039F9A-3366-48D3-996F-7AC14191B76D}" presName="bgRect" presStyleLbl="bgShp" presStyleIdx="0" presStyleCnt="3"/>
      <dgm:spPr/>
    </dgm:pt>
    <dgm:pt modelId="{F8FAE98C-2F13-40B4-8206-D7355BD074D1}" type="pres">
      <dgm:prSet presAssocID="{98039F9A-3366-48D3-996F-7AC14191B7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73638C0-E13F-405A-BDD5-EE6C97921B12}" type="pres">
      <dgm:prSet presAssocID="{98039F9A-3366-48D3-996F-7AC14191B76D}" presName="spaceRect" presStyleCnt="0"/>
      <dgm:spPr/>
    </dgm:pt>
    <dgm:pt modelId="{00DFA726-53E4-42B7-B0F6-3B46B73E4E60}" type="pres">
      <dgm:prSet presAssocID="{98039F9A-3366-48D3-996F-7AC14191B76D}" presName="parTx" presStyleLbl="revTx" presStyleIdx="0" presStyleCnt="3">
        <dgm:presLayoutVars>
          <dgm:chMax val="0"/>
          <dgm:chPref val="0"/>
        </dgm:presLayoutVars>
      </dgm:prSet>
      <dgm:spPr/>
    </dgm:pt>
    <dgm:pt modelId="{266B8726-DA53-4AF8-9AAD-45DB6B3FEB24}" type="pres">
      <dgm:prSet presAssocID="{D6FBE599-7382-455A-AC13-66955C124ECA}" presName="sibTrans" presStyleCnt="0"/>
      <dgm:spPr/>
    </dgm:pt>
    <dgm:pt modelId="{35C00432-2F2C-4341-9A42-1AC29A826D80}" type="pres">
      <dgm:prSet presAssocID="{B4498248-53CF-4FF4-BF07-667A2DF44E0B}" presName="compNode" presStyleCnt="0"/>
      <dgm:spPr/>
    </dgm:pt>
    <dgm:pt modelId="{7F77DD89-85F3-4320-BFEB-CCB18D450A4D}" type="pres">
      <dgm:prSet presAssocID="{B4498248-53CF-4FF4-BF07-667A2DF44E0B}" presName="bgRect" presStyleLbl="bgShp" presStyleIdx="1" presStyleCnt="3"/>
      <dgm:spPr>
        <a:solidFill>
          <a:srgbClr val="0099FF"/>
        </a:solidFill>
      </dgm:spPr>
    </dgm:pt>
    <dgm:pt modelId="{59C47BB7-3798-4145-8038-62DC88B47A4D}" type="pres">
      <dgm:prSet presAssocID="{B4498248-53CF-4FF4-BF07-667A2DF44E0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M Customer Insights App"/>
        </a:ext>
      </dgm:extLst>
    </dgm:pt>
    <dgm:pt modelId="{DEC24989-2438-45ED-ADDF-50C7F249FD3C}" type="pres">
      <dgm:prSet presAssocID="{B4498248-53CF-4FF4-BF07-667A2DF44E0B}" presName="spaceRect" presStyleCnt="0"/>
      <dgm:spPr/>
    </dgm:pt>
    <dgm:pt modelId="{4F93C49F-7847-45DB-A925-90C189978937}" type="pres">
      <dgm:prSet presAssocID="{B4498248-53CF-4FF4-BF07-667A2DF44E0B}" presName="parTx" presStyleLbl="revTx" presStyleIdx="1" presStyleCnt="3">
        <dgm:presLayoutVars>
          <dgm:chMax val="0"/>
          <dgm:chPref val="0"/>
        </dgm:presLayoutVars>
      </dgm:prSet>
      <dgm:spPr/>
    </dgm:pt>
    <dgm:pt modelId="{BE366261-89DC-49D0-876B-3D171BF2BACC}" type="pres">
      <dgm:prSet presAssocID="{2C2AF41A-7486-457E-BAD0-E2B0DFCDEB18}" presName="sibTrans" presStyleCnt="0"/>
      <dgm:spPr/>
    </dgm:pt>
    <dgm:pt modelId="{E962E311-D186-46B6-8D52-1F64C5A36A8D}" type="pres">
      <dgm:prSet presAssocID="{424DD868-0F68-4D91-AFCE-3984440B78BE}" presName="compNode" presStyleCnt="0"/>
      <dgm:spPr/>
    </dgm:pt>
    <dgm:pt modelId="{299B6BEF-B02D-49BB-A571-4AD31D51D628}" type="pres">
      <dgm:prSet presAssocID="{424DD868-0F68-4D91-AFCE-3984440B78BE}" presName="bgRect" presStyleLbl="bgShp" presStyleIdx="2" presStyleCnt="3"/>
      <dgm:spPr>
        <a:solidFill>
          <a:schemeClr val="accent6">
            <a:lumMod val="50000"/>
          </a:schemeClr>
        </a:solidFill>
      </dgm:spPr>
    </dgm:pt>
    <dgm:pt modelId="{3A19D11D-D607-4652-A315-D3200EE23397}" type="pres">
      <dgm:prSet presAssocID="{424DD868-0F68-4D91-AFCE-3984440B78B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ngerprint"/>
        </a:ext>
      </dgm:extLst>
    </dgm:pt>
    <dgm:pt modelId="{79335319-3B15-467A-909B-60AB99BEFC4B}" type="pres">
      <dgm:prSet presAssocID="{424DD868-0F68-4D91-AFCE-3984440B78BE}" presName="spaceRect" presStyleCnt="0"/>
      <dgm:spPr/>
    </dgm:pt>
    <dgm:pt modelId="{D3AACB88-C44F-43F1-9335-90AB025A3D8E}" type="pres">
      <dgm:prSet presAssocID="{424DD868-0F68-4D91-AFCE-3984440B78BE}" presName="parTx" presStyleLbl="revTx" presStyleIdx="2" presStyleCnt="3">
        <dgm:presLayoutVars>
          <dgm:chMax val="0"/>
          <dgm:chPref val="0"/>
        </dgm:presLayoutVars>
      </dgm:prSet>
      <dgm:spPr/>
    </dgm:pt>
  </dgm:ptLst>
  <dgm:cxnLst>
    <dgm:cxn modelId="{5495E717-E9EE-4827-A56E-A10CA5F0058F}" type="presOf" srcId="{EDBCDC5A-9E97-4E30-AB13-980593442E70}" destId="{DE505779-B1C6-411D-A1A9-4D6A5E29CEB4}" srcOrd="0" destOrd="0" presId="urn:microsoft.com/office/officeart/2018/2/layout/IconVerticalSolidList"/>
    <dgm:cxn modelId="{EB61F533-8F4A-49CB-A246-11CE07583886}" type="presOf" srcId="{424DD868-0F68-4D91-AFCE-3984440B78BE}" destId="{D3AACB88-C44F-43F1-9335-90AB025A3D8E}" srcOrd="0" destOrd="0" presId="urn:microsoft.com/office/officeart/2018/2/layout/IconVerticalSolidList"/>
    <dgm:cxn modelId="{129A593D-3827-4927-89FC-2B50628A70E5}" srcId="{EDBCDC5A-9E97-4E30-AB13-980593442E70}" destId="{424DD868-0F68-4D91-AFCE-3984440B78BE}" srcOrd="2" destOrd="0" parTransId="{4FA3445A-E858-408B-9389-0C623478CA0A}" sibTransId="{53A752AF-99CC-4215-8789-15F722B8D159}"/>
    <dgm:cxn modelId="{9A986E47-BB49-40B8-AF39-8F3DB41FA351}" srcId="{EDBCDC5A-9E97-4E30-AB13-980593442E70}" destId="{B4498248-53CF-4FF4-BF07-667A2DF44E0B}" srcOrd="1" destOrd="0" parTransId="{35AC7EC4-591E-42ED-A830-E82D8F9AD1EA}" sibTransId="{2C2AF41A-7486-457E-BAD0-E2B0DFCDEB18}"/>
    <dgm:cxn modelId="{C3935958-22FA-4E2C-BD47-8D242B57EF4B}" srcId="{EDBCDC5A-9E97-4E30-AB13-980593442E70}" destId="{98039F9A-3366-48D3-996F-7AC14191B76D}" srcOrd="0" destOrd="0" parTransId="{3B6049DE-3A85-400C-AF68-3CCB285F8087}" sibTransId="{D6FBE599-7382-455A-AC13-66955C124ECA}"/>
    <dgm:cxn modelId="{1F749FA4-9089-4F22-AB1E-7E3E65E9ED20}" type="presOf" srcId="{B4498248-53CF-4FF4-BF07-667A2DF44E0B}" destId="{4F93C49F-7847-45DB-A925-90C189978937}" srcOrd="0" destOrd="0" presId="urn:microsoft.com/office/officeart/2018/2/layout/IconVerticalSolidList"/>
    <dgm:cxn modelId="{D72C1CAA-1197-48FD-A40E-95E16376513B}" type="presOf" srcId="{98039F9A-3366-48D3-996F-7AC14191B76D}" destId="{00DFA726-53E4-42B7-B0F6-3B46B73E4E60}" srcOrd="0" destOrd="0" presId="urn:microsoft.com/office/officeart/2018/2/layout/IconVerticalSolidList"/>
    <dgm:cxn modelId="{C813F190-5690-4135-8F87-F4654151AE14}" type="presParOf" srcId="{DE505779-B1C6-411D-A1A9-4D6A5E29CEB4}" destId="{4361B83D-0300-4FD9-9687-09F9BF0D7684}" srcOrd="0" destOrd="0" presId="urn:microsoft.com/office/officeart/2018/2/layout/IconVerticalSolidList"/>
    <dgm:cxn modelId="{5E2BD3F9-3F15-40A3-B0AD-E5514F07E19A}" type="presParOf" srcId="{4361B83D-0300-4FD9-9687-09F9BF0D7684}" destId="{81BEE137-F629-4215-86BA-4FEC31C35606}" srcOrd="0" destOrd="0" presId="urn:microsoft.com/office/officeart/2018/2/layout/IconVerticalSolidList"/>
    <dgm:cxn modelId="{58E8192B-1DE4-42D8-80D4-748AFEF03E0E}" type="presParOf" srcId="{4361B83D-0300-4FD9-9687-09F9BF0D7684}" destId="{F8FAE98C-2F13-40B4-8206-D7355BD074D1}" srcOrd="1" destOrd="0" presId="urn:microsoft.com/office/officeart/2018/2/layout/IconVerticalSolidList"/>
    <dgm:cxn modelId="{8EDAAC62-74E0-4E62-B721-AAEFB935B9B0}" type="presParOf" srcId="{4361B83D-0300-4FD9-9687-09F9BF0D7684}" destId="{273638C0-E13F-405A-BDD5-EE6C97921B12}" srcOrd="2" destOrd="0" presId="urn:microsoft.com/office/officeart/2018/2/layout/IconVerticalSolidList"/>
    <dgm:cxn modelId="{B4B4CDFF-937D-45F6-A37D-7C56DA918860}" type="presParOf" srcId="{4361B83D-0300-4FD9-9687-09F9BF0D7684}" destId="{00DFA726-53E4-42B7-B0F6-3B46B73E4E60}" srcOrd="3" destOrd="0" presId="urn:microsoft.com/office/officeart/2018/2/layout/IconVerticalSolidList"/>
    <dgm:cxn modelId="{E562B8AD-DAB6-4D31-9D60-47121FB153BE}" type="presParOf" srcId="{DE505779-B1C6-411D-A1A9-4D6A5E29CEB4}" destId="{266B8726-DA53-4AF8-9AAD-45DB6B3FEB24}" srcOrd="1" destOrd="0" presId="urn:microsoft.com/office/officeart/2018/2/layout/IconVerticalSolidList"/>
    <dgm:cxn modelId="{51ED449B-3831-4921-9905-27BBB82F36E3}" type="presParOf" srcId="{DE505779-B1C6-411D-A1A9-4D6A5E29CEB4}" destId="{35C00432-2F2C-4341-9A42-1AC29A826D80}" srcOrd="2" destOrd="0" presId="urn:microsoft.com/office/officeart/2018/2/layout/IconVerticalSolidList"/>
    <dgm:cxn modelId="{1917AB2A-4593-42EC-BDA9-45CD3F6227D3}" type="presParOf" srcId="{35C00432-2F2C-4341-9A42-1AC29A826D80}" destId="{7F77DD89-85F3-4320-BFEB-CCB18D450A4D}" srcOrd="0" destOrd="0" presId="urn:microsoft.com/office/officeart/2018/2/layout/IconVerticalSolidList"/>
    <dgm:cxn modelId="{1CE43155-0B77-42F2-831A-B2F17A7BAA33}" type="presParOf" srcId="{35C00432-2F2C-4341-9A42-1AC29A826D80}" destId="{59C47BB7-3798-4145-8038-62DC88B47A4D}" srcOrd="1" destOrd="0" presId="urn:microsoft.com/office/officeart/2018/2/layout/IconVerticalSolidList"/>
    <dgm:cxn modelId="{C49F0D96-8C0D-4AEB-8AC5-34618EFED1E1}" type="presParOf" srcId="{35C00432-2F2C-4341-9A42-1AC29A826D80}" destId="{DEC24989-2438-45ED-ADDF-50C7F249FD3C}" srcOrd="2" destOrd="0" presId="urn:microsoft.com/office/officeart/2018/2/layout/IconVerticalSolidList"/>
    <dgm:cxn modelId="{7A8F4886-CB23-4D2C-80EB-139B89513619}" type="presParOf" srcId="{35C00432-2F2C-4341-9A42-1AC29A826D80}" destId="{4F93C49F-7847-45DB-A925-90C189978937}" srcOrd="3" destOrd="0" presId="urn:microsoft.com/office/officeart/2018/2/layout/IconVerticalSolidList"/>
    <dgm:cxn modelId="{679CCABA-21F3-487C-9CB8-1272E1A74B34}" type="presParOf" srcId="{DE505779-B1C6-411D-A1A9-4D6A5E29CEB4}" destId="{BE366261-89DC-49D0-876B-3D171BF2BACC}" srcOrd="3" destOrd="0" presId="urn:microsoft.com/office/officeart/2018/2/layout/IconVerticalSolidList"/>
    <dgm:cxn modelId="{8576BF3F-7C54-4670-8B9D-668FE6762A37}" type="presParOf" srcId="{DE505779-B1C6-411D-A1A9-4D6A5E29CEB4}" destId="{E962E311-D186-46B6-8D52-1F64C5A36A8D}" srcOrd="4" destOrd="0" presId="urn:microsoft.com/office/officeart/2018/2/layout/IconVerticalSolidList"/>
    <dgm:cxn modelId="{D11A9A51-AE8C-439B-B2F1-2378DBA6E550}" type="presParOf" srcId="{E962E311-D186-46B6-8D52-1F64C5A36A8D}" destId="{299B6BEF-B02D-49BB-A571-4AD31D51D628}" srcOrd="0" destOrd="0" presId="urn:microsoft.com/office/officeart/2018/2/layout/IconVerticalSolidList"/>
    <dgm:cxn modelId="{C41AAFFA-339C-4251-9A0E-2A9631DDD5C9}" type="presParOf" srcId="{E962E311-D186-46B6-8D52-1F64C5A36A8D}" destId="{3A19D11D-D607-4652-A315-D3200EE23397}" srcOrd="1" destOrd="0" presId="urn:microsoft.com/office/officeart/2018/2/layout/IconVerticalSolidList"/>
    <dgm:cxn modelId="{91C63DB2-9B57-41B8-BDBB-12C2335B311F}" type="presParOf" srcId="{E962E311-D186-46B6-8D52-1F64C5A36A8D}" destId="{79335319-3B15-467A-909B-60AB99BEFC4B}" srcOrd="2" destOrd="0" presId="urn:microsoft.com/office/officeart/2018/2/layout/IconVerticalSolidList"/>
    <dgm:cxn modelId="{AD7AF276-B19E-475A-9BD4-BA13D7D513E3}" type="presParOf" srcId="{E962E311-D186-46B6-8D52-1F64C5A36A8D}" destId="{D3AACB88-C44F-43F1-9335-90AB025A3D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3DCE4EF-C3D5-4FC8-8AA4-78073668C70C}" type="doc">
      <dgm:prSet loTypeId="urn:microsoft.com/office/officeart/2005/8/layout/vProcess5" loCatId="process" qsTypeId="urn:microsoft.com/office/officeart/2005/8/quickstyle/simple4" qsCatId="simple" csTypeId="urn:microsoft.com/office/officeart/2005/8/colors/accent6_2" csCatId="accent6" phldr="1"/>
      <dgm:spPr/>
      <dgm:t>
        <a:bodyPr/>
        <a:lstStyle/>
        <a:p>
          <a:endParaRPr lang="en-US"/>
        </a:p>
      </dgm:t>
    </dgm:pt>
    <dgm:pt modelId="{D28A4D7B-915E-4E4E-93DC-DC52302563BB}">
      <dgm:prSet/>
      <dgm:spPr/>
      <dgm:t>
        <a:bodyPr/>
        <a:lstStyle/>
        <a:p>
          <a:r>
            <a:rPr lang="en-US" dirty="0"/>
            <a:t>Go to salesforce.com: </a:t>
          </a:r>
          <a:r>
            <a:rPr lang="en-US" dirty="0">
              <a:hlinkClick xmlns:r="http://schemas.openxmlformats.org/officeDocument/2006/relationships" r:id="rId1"/>
            </a:rPr>
            <a:t>https://ap17.lightning.force.com/lightning/page/home</a:t>
          </a:r>
          <a:endParaRPr lang="en-US" dirty="0"/>
        </a:p>
      </dgm:t>
    </dgm:pt>
    <dgm:pt modelId="{512A16BE-48CE-4153-A4C2-32B29C1B6EA3}" type="parTrans" cxnId="{A8C530A3-EAC8-4E3B-906E-BADD6932A9C7}">
      <dgm:prSet/>
      <dgm:spPr/>
      <dgm:t>
        <a:bodyPr/>
        <a:lstStyle/>
        <a:p>
          <a:endParaRPr lang="en-US"/>
        </a:p>
      </dgm:t>
    </dgm:pt>
    <dgm:pt modelId="{612AF095-B0EA-40DB-B8D6-A6C69A54DBD7}" type="sibTrans" cxnId="{A8C530A3-EAC8-4E3B-906E-BADD6932A9C7}">
      <dgm:prSet/>
      <dgm:spPr/>
      <dgm:t>
        <a:bodyPr/>
        <a:lstStyle/>
        <a:p>
          <a:endParaRPr lang="en-US"/>
        </a:p>
      </dgm:t>
    </dgm:pt>
    <dgm:pt modelId="{68EA2C0D-1BCC-4D6E-AB1E-90F78684100D}">
      <dgm:prSet/>
      <dgm:spPr/>
      <dgm:t>
        <a:bodyPr/>
        <a:lstStyle/>
        <a:p>
          <a:r>
            <a:rPr lang="en-US"/>
            <a:t>Create a new External Data Source</a:t>
          </a:r>
        </a:p>
      </dgm:t>
    </dgm:pt>
    <dgm:pt modelId="{AE469873-56F6-467D-A25C-C7C7843F7AA9}" type="parTrans" cxnId="{7CD786F2-0BCC-4F00-B6AB-E197DE08D558}">
      <dgm:prSet/>
      <dgm:spPr/>
      <dgm:t>
        <a:bodyPr/>
        <a:lstStyle/>
        <a:p>
          <a:endParaRPr lang="en-US"/>
        </a:p>
      </dgm:t>
    </dgm:pt>
    <dgm:pt modelId="{F2B7F9C7-6B81-480F-BA74-5C90BA3F40CB}" type="sibTrans" cxnId="{7CD786F2-0BCC-4F00-B6AB-E197DE08D558}">
      <dgm:prSet/>
      <dgm:spPr/>
      <dgm:t>
        <a:bodyPr/>
        <a:lstStyle/>
        <a:p>
          <a:endParaRPr lang="en-US"/>
        </a:p>
      </dgm:t>
    </dgm:pt>
    <dgm:pt modelId="{C416EBF5-0CE2-4535-B0B7-4D276338B902}">
      <dgm:prSet/>
      <dgm:spPr/>
      <dgm:t>
        <a:bodyPr/>
        <a:lstStyle/>
        <a:p>
          <a:r>
            <a:rPr lang="en-US"/>
            <a:t>Do validate and sync.</a:t>
          </a:r>
        </a:p>
      </dgm:t>
    </dgm:pt>
    <dgm:pt modelId="{2ED06B6D-F99C-42D4-BB45-691FB12A439B}" type="parTrans" cxnId="{B7502127-BEA8-4224-BD9E-7FC1366F5A1A}">
      <dgm:prSet/>
      <dgm:spPr/>
      <dgm:t>
        <a:bodyPr/>
        <a:lstStyle/>
        <a:p>
          <a:endParaRPr lang="en-US"/>
        </a:p>
      </dgm:t>
    </dgm:pt>
    <dgm:pt modelId="{D08EE7BB-12A3-4B33-86F0-313F8D581C20}" type="sibTrans" cxnId="{B7502127-BEA8-4224-BD9E-7FC1366F5A1A}">
      <dgm:prSet/>
      <dgm:spPr/>
      <dgm:t>
        <a:bodyPr/>
        <a:lstStyle/>
        <a:p>
          <a:endParaRPr lang="en-US"/>
        </a:p>
      </dgm:t>
    </dgm:pt>
    <dgm:pt modelId="{5ABFADE4-EDDE-4A11-8C2F-016C17889B8F}">
      <dgm:prSet/>
      <dgm:spPr/>
      <dgm:t>
        <a:bodyPr/>
        <a:lstStyle/>
        <a:p>
          <a:r>
            <a:rPr lang="en-US" dirty="0"/>
            <a:t>Click on the icon</a:t>
          </a:r>
        </a:p>
      </dgm:t>
    </dgm:pt>
    <dgm:pt modelId="{661B409E-EE3D-4DDF-BCE3-B6151628E834}" type="parTrans" cxnId="{2997B180-5B49-4628-B902-D76E23EA662C}">
      <dgm:prSet/>
      <dgm:spPr/>
      <dgm:t>
        <a:bodyPr/>
        <a:lstStyle/>
        <a:p>
          <a:endParaRPr lang="en-US"/>
        </a:p>
      </dgm:t>
    </dgm:pt>
    <dgm:pt modelId="{4EF15F12-DFFD-43D0-B8B3-635DD443704C}" type="sibTrans" cxnId="{2997B180-5B49-4628-B902-D76E23EA662C}">
      <dgm:prSet/>
      <dgm:spPr/>
      <dgm:t>
        <a:bodyPr/>
        <a:lstStyle/>
        <a:p>
          <a:endParaRPr lang="en-US"/>
        </a:p>
      </dgm:t>
    </dgm:pt>
    <dgm:pt modelId="{19E32F59-ED3F-49E8-8464-5859265AB64C}" type="pres">
      <dgm:prSet presAssocID="{43DCE4EF-C3D5-4FC8-8AA4-78073668C70C}" presName="outerComposite" presStyleCnt="0">
        <dgm:presLayoutVars>
          <dgm:chMax val="5"/>
          <dgm:dir/>
          <dgm:resizeHandles val="exact"/>
        </dgm:presLayoutVars>
      </dgm:prSet>
      <dgm:spPr/>
    </dgm:pt>
    <dgm:pt modelId="{393E95E4-E9EC-47A4-9DFD-5CE75BD622F1}" type="pres">
      <dgm:prSet presAssocID="{43DCE4EF-C3D5-4FC8-8AA4-78073668C70C}" presName="dummyMaxCanvas" presStyleCnt="0">
        <dgm:presLayoutVars/>
      </dgm:prSet>
      <dgm:spPr/>
    </dgm:pt>
    <dgm:pt modelId="{93B0F39A-BCDC-4B2C-A0C3-4B65CBFB2BF6}" type="pres">
      <dgm:prSet presAssocID="{43DCE4EF-C3D5-4FC8-8AA4-78073668C70C}" presName="FourNodes_1" presStyleLbl="node1" presStyleIdx="0" presStyleCnt="4">
        <dgm:presLayoutVars>
          <dgm:bulletEnabled val="1"/>
        </dgm:presLayoutVars>
      </dgm:prSet>
      <dgm:spPr/>
    </dgm:pt>
    <dgm:pt modelId="{C0536970-FAD1-4B64-99AF-ADA0150FB111}" type="pres">
      <dgm:prSet presAssocID="{43DCE4EF-C3D5-4FC8-8AA4-78073668C70C}" presName="FourNodes_2" presStyleLbl="node1" presStyleIdx="1" presStyleCnt="4">
        <dgm:presLayoutVars>
          <dgm:bulletEnabled val="1"/>
        </dgm:presLayoutVars>
      </dgm:prSet>
      <dgm:spPr/>
    </dgm:pt>
    <dgm:pt modelId="{6D0C1F0A-0033-4968-AE93-28F081A079E0}" type="pres">
      <dgm:prSet presAssocID="{43DCE4EF-C3D5-4FC8-8AA4-78073668C70C}" presName="FourNodes_3" presStyleLbl="node1" presStyleIdx="2" presStyleCnt="4">
        <dgm:presLayoutVars>
          <dgm:bulletEnabled val="1"/>
        </dgm:presLayoutVars>
      </dgm:prSet>
      <dgm:spPr/>
    </dgm:pt>
    <dgm:pt modelId="{8CDBFACF-A694-41BF-AD53-4D036D647FEA}" type="pres">
      <dgm:prSet presAssocID="{43DCE4EF-C3D5-4FC8-8AA4-78073668C70C}" presName="FourNodes_4" presStyleLbl="node1" presStyleIdx="3" presStyleCnt="4">
        <dgm:presLayoutVars>
          <dgm:bulletEnabled val="1"/>
        </dgm:presLayoutVars>
      </dgm:prSet>
      <dgm:spPr/>
    </dgm:pt>
    <dgm:pt modelId="{F6242BA5-30DD-4E72-B2C9-D674B8AE36C6}" type="pres">
      <dgm:prSet presAssocID="{43DCE4EF-C3D5-4FC8-8AA4-78073668C70C}" presName="FourConn_1-2" presStyleLbl="fgAccFollowNode1" presStyleIdx="0" presStyleCnt="3">
        <dgm:presLayoutVars>
          <dgm:bulletEnabled val="1"/>
        </dgm:presLayoutVars>
      </dgm:prSet>
      <dgm:spPr/>
    </dgm:pt>
    <dgm:pt modelId="{47D3A483-7291-421C-B434-F407501E3E55}" type="pres">
      <dgm:prSet presAssocID="{43DCE4EF-C3D5-4FC8-8AA4-78073668C70C}" presName="FourConn_2-3" presStyleLbl="fgAccFollowNode1" presStyleIdx="1" presStyleCnt="3">
        <dgm:presLayoutVars>
          <dgm:bulletEnabled val="1"/>
        </dgm:presLayoutVars>
      </dgm:prSet>
      <dgm:spPr/>
    </dgm:pt>
    <dgm:pt modelId="{F743AA33-997E-45BC-9D6A-75520E828262}" type="pres">
      <dgm:prSet presAssocID="{43DCE4EF-C3D5-4FC8-8AA4-78073668C70C}" presName="FourConn_3-4" presStyleLbl="fgAccFollowNode1" presStyleIdx="2" presStyleCnt="3">
        <dgm:presLayoutVars>
          <dgm:bulletEnabled val="1"/>
        </dgm:presLayoutVars>
      </dgm:prSet>
      <dgm:spPr/>
    </dgm:pt>
    <dgm:pt modelId="{3406C1BB-F210-4B78-BE3E-226616C67ACE}" type="pres">
      <dgm:prSet presAssocID="{43DCE4EF-C3D5-4FC8-8AA4-78073668C70C}" presName="FourNodes_1_text" presStyleLbl="node1" presStyleIdx="3" presStyleCnt="4">
        <dgm:presLayoutVars>
          <dgm:bulletEnabled val="1"/>
        </dgm:presLayoutVars>
      </dgm:prSet>
      <dgm:spPr/>
    </dgm:pt>
    <dgm:pt modelId="{D9CC4492-8423-4B41-A404-7B7DFEF1FF0A}" type="pres">
      <dgm:prSet presAssocID="{43DCE4EF-C3D5-4FC8-8AA4-78073668C70C}" presName="FourNodes_2_text" presStyleLbl="node1" presStyleIdx="3" presStyleCnt="4">
        <dgm:presLayoutVars>
          <dgm:bulletEnabled val="1"/>
        </dgm:presLayoutVars>
      </dgm:prSet>
      <dgm:spPr/>
    </dgm:pt>
    <dgm:pt modelId="{938068F6-962B-4294-8B82-0BE71B8B163A}" type="pres">
      <dgm:prSet presAssocID="{43DCE4EF-C3D5-4FC8-8AA4-78073668C70C}" presName="FourNodes_3_text" presStyleLbl="node1" presStyleIdx="3" presStyleCnt="4">
        <dgm:presLayoutVars>
          <dgm:bulletEnabled val="1"/>
        </dgm:presLayoutVars>
      </dgm:prSet>
      <dgm:spPr/>
    </dgm:pt>
    <dgm:pt modelId="{A1B82FFB-829D-4177-9E15-067CF8834A61}" type="pres">
      <dgm:prSet presAssocID="{43DCE4EF-C3D5-4FC8-8AA4-78073668C70C}" presName="FourNodes_4_text" presStyleLbl="node1" presStyleIdx="3" presStyleCnt="4">
        <dgm:presLayoutVars>
          <dgm:bulletEnabled val="1"/>
        </dgm:presLayoutVars>
      </dgm:prSet>
      <dgm:spPr/>
    </dgm:pt>
  </dgm:ptLst>
  <dgm:cxnLst>
    <dgm:cxn modelId="{2840AC18-31AC-4900-AF32-5C7AA48B9B27}" type="presOf" srcId="{4EF15F12-DFFD-43D0-B8B3-635DD443704C}" destId="{47D3A483-7291-421C-B434-F407501E3E55}" srcOrd="0" destOrd="0" presId="urn:microsoft.com/office/officeart/2005/8/layout/vProcess5"/>
    <dgm:cxn modelId="{E057F41B-DA5D-4C98-ACDA-3D8625AEA473}" type="presOf" srcId="{5ABFADE4-EDDE-4A11-8C2F-016C17889B8F}" destId="{D9CC4492-8423-4B41-A404-7B7DFEF1FF0A}" srcOrd="1" destOrd="0" presId="urn:microsoft.com/office/officeart/2005/8/layout/vProcess5"/>
    <dgm:cxn modelId="{E1931020-97FF-418E-90C2-E9A4B8E92E72}" type="presOf" srcId="{C416EBF5-0CE2-4535-B0B7-4D276338B902}" destId="{A1B82FFB-829D-4177-9E15-067CF8834A61}" srcOrd="1" destOrd="0" presId="urn:microsoft.com/office/officeart/2005/8/layout/vProcess5"/>
    <dgm:cxn modelId="{B7502127-BEA8-4224-BD9E-7FC1366F5A1A}" srcId="{43DCE4EF-C3D5-4FC8-8AA4-78073668C70C}" destId="{C416EBF5-0CE2-4535-B0B7-4D276338B902}" srcOrd="3" destOrd="0" parTransId="{2ED06B6D-F99C-42D4-BB45-691FB12A439B}" sibTransId="{D08EE7BB-12A3-4B33-86F0-313F8D581C20}"/>
    <dgm:cxn modelId="{1D757060-D93D-447B-A4FF-0D54D64FC85F}" type="presOf" srcId="{68EA2C0D-1BCC-4D6E-AB1E-90F78684100D}" destId="{6D0C1F0A-0033-4968-AE93-28F081A079E0}" srcOrd="0" destOrd="0" presId="urn:microsoft.com/office/officeart/2005/8/layout/vProcess5"/>
    <dgm:cxn modelId="{2997B180-5B49-4628-B902-D76E23EA662C}" srcId="{43DCE4EF-C3D5-4FC8-8AA4-78073668C70C}" destId="{5ABFADE4-EDDE-4A11-8C2F-016C17889B8F}" srcOrd="1" destOrd="0" parTransId="{661B409E-EE3D-4DDF-BCE3-B6151628E834}" sibTransId="{4EF15F12-DFFD-43D0-B8B3-635DD443704C}"/>
    <dgm:cxn modelId="{BC769B87-1723-4ED4-B76F-D66E0D3F78B9}" type="presOf" srcId="{68EA2C0D-1BCC-4D6E-AB1E-90F78684100D}" destId="{938068F6-962B-4294-8B82-0BE71B8B163A}" srcOrd="1" destOrd="0" presId="urn:microsoft.com/office/officeart/2005/8/layout/vProcess5"/>
    <dgm:cxn modelId="{468B5390-9EB6-4FAF-AF50-CFA68761AF21}" type="presOf" srcId="{D28A4D7B-915E-4E4E-93DC-DC52302563BB}" destId="{3406C1BB-F210-4B78-BE3E-226616C67ACE}" srcOrd="1" destOrd="0" presId="urn:microsoft.com/office/officeart/2005/8/layout/vProcess5"/>
    <dgm:cxn modelId="{81388E9A-E287-40C4-AE19-A42B13A84C0B}" type="presOf" srcId="{5ABFADE4-EDDE-4A11-8C2F-016C17889B8F}" destId="{C0536970-FAD1-4B64-99AF-ADA0150FB111}" srcOrd="0" destOrd="0" presId="urn:microsoft.com/office/officeart/2005/8/layout/vProcess5"/>
    <dgm:cxn modelId="{A8C530A3-EAC8-4E3B-906E-BADD6932A9C7}" srcId="{43DCE4EF-C3D5-4FC8-8AA4-78073668C70C}" destId="{D28A4D7B-915E-4E4E-93DC-DC52302563BB}" srcOrd="0" destOrd="0" parTransId="{512A16BE-48CE-4153-A4C2-32B29C1B6EA3}" sibTransId="{612AF095-B0EA-40DB-B8D6-A6C69A54DBD7}"/>
    <dgm:cxn modelId="{F494E7A5-637D-4279-AFAD-D03FA7616F4C}" type="presOf" srcId="{C416EBF5-0CE2-4535-B0B7-4D276338B902}" destId="{8CDBFACF-A694-41BF-AD53-4D036D647FEA}" srcOrd="0" destOrd="0" presId="urn:microsoft.com/office/officeart/2005/8/layout/vProcess5"/>
    <dgm:cxn modelId="{389B26A7-85AC-4E59-9100-E576E01A6FBA}" type="presOf" srcId="{43DCE4EF-C3D5-4FC8-8AA4-78073668C70C}" destId="{19E32F59-ED3F-49E8-8464-5859265AB64C}" srcOrd="0" destOrd="0" presId="urn:microsoft.com/office/officeart/2005/8/layout/vProcess5"/>
    <dgm:cxn modelId="{AAF9E0B1-67FE-4D96-9DAC-806AD177376A}" type="presOf" srcId="{F2B7F9C7-6B81-480F-BA74-5C90BA3F40CB}" destId="{F743AA33-997E-45BC-9D6A-75520E828262}" srcOrd="0" destOrd="0" presId="urn:microsoft.com/office/officeart/2005/8/layout/vProcess5"/>
    <dgm:cxn modelId="{753408D2-981A-4BFF-9E33-B179A60BBDF3}" type="presOf" srcId="{612AF095-B0EA-40DB-B8D6-A6C69A54DBD7}" destId="{F6242BA5-30DD-4E72-B2C9-D674B8AE36C6}" srcOrd="0" destOrd="0" presId="urn:microsoft.com/office/officeart/2005/8/layout/vProcess5"/>
    <dgm:cxn modelId="{B2705BD9-59F1-4072-B5F0-AAE2285C97E2}" type="presOf" srcId="{D28A4D7B-915E-4E4E-93DC-DC52302563BB}" destId="{93B0F39A-BCDC-4B2C-A0C3-4B65CBFB2BF6}" srcOrd="0" destOrd="0" presId="urn:microsoft.com/office/officeart/2005/8/layout/vProcess5"/>
    <dgm:cxn modelId="{7CD786F2-0BCC-4F00-B6AB-E197DE08D558}" srcId="{43DCE4EF-C3D5-4FC8-8AA4-78073668C70C}" destId="{68EA2C0D-1BCC-4D6E-AB1E-90F78684100D}" srcOrd="2" destOrd="0" parTransId="{AE469873-56F6-467D-A25C-C7C7843F7AA9}" sibTransId="{F2B7F9C7-6B81-480F-BA74-5C90BA3F40CB}"/>
    <dgm:cxn modelId="{66CD5054-E6A3-4A33-B949-D410E6315415}" type="presParOf" srcId="{19E32F59-ED3F-49E8-8464-5859265AB64C}" destId="{393E95E4-E9EC-47A4-9DFD-5CE75BD622F1}" srcOrd="0" destOrd="0" presId="urn:microsoft.com/office/officeart/2005/8/layout/vProcess5"/>
    <dgm:cxn modelId="{16AD83F7-36E4-45A2-BD5A-45A8B9403A2C}" type="presParOf" srcId="{19E32F59-ED3F-49E8-8464-5859265AB64C}" destId="{93B0F39A-BCDC-4B2C-A0C3-4B65CBFB2BF6}" srcOrd="1" destOrd="0" presId="urn:microsoft.com/office/officeart/2005/8/layout/vProcess5"/>
    <dgm:cxn modelId="{D4C3497A-8C28-4095-BF9C-5008C9C27586}" type="presParOf" srcId="{19E32F59-ED3F-49E8-8464-5859265AB64C}" destId="{C0536970-FAD1-4B64-99AF-ADA0150FB111}" srcOrd="2" destOrd="0" presId="urn:microsoft.com/office/officeart/2005/8/layout/vProcess5"/>
    <dgm:cxn modelId="{928CA5C7-E932-497F-8311-5534F04C9272}" type="presParOf" srcId="{19E32F59-ED3F-49E8-8464-5859265AB64C}" destId="{6D0C1F0A-0033-4968-AE93-28F081A079E0}" srcOrd="3" destOrd="0" presId="urn:microsoft.com/office/officeart/2005/8/layout/vProcess5"/>
    <dgm:cxn modelId="{8B5111DB-DE88-4B6F-9602-AA2B2A3E24E8}" type="presParOf" srcId="{19E32F59-ED3F-49E8-8464-5859265AB64C}" destId="{8CDBFACF-A694-41BF-AD53-4D036D647FEA}" srcOrd="4" destOrd="0" presId="urn:microsoft.com/office/officeart/2005/8/layout/vProcess5"/>
    <dgm:cxn modelId="{D4C9A8F6-AAD7-4443-B93B-138254B90D72}" type="presParOf" srcId="{19E32F59-ED3F-49E8-8464-5859265AB64C}" destId="{F6242BA5-30DD-4E72-B2C9-D674B8AE36C6}" srcOrd="5" destOrd="0" presId="urn:microsoft.com/office/officeart/2005/8/layout/vProcess5"/>
    <dgm:cxn modelId="{E90E93BB-FBC0-444C-BFF6-A86D6E1DB172}" type="presParOf" srcId="{19E32F59-ED3F-49E8-8464-5859265AB64C}" destId="{47D3A483-7291-421C-B434-F407501E3E55}" srcOrd="6" destOrd="0" presId="urn:microsoft.com/office/officeart/2005/8/layout/vProcess5"/>
    <dgm:cxn modelId="{9B0A3E18-24C0-4696-AFF7-E0905C8CAF5E}" type="presParOf" srcId="{19E32F59-ED3F-49E8-8464-5859265AB64C}" destId="{F743AA33-997E-45BC-9D6A-75520E828262}" srcOrd="7" destOrd="0" presId="urn:microsoft.com/office/officeart/2005/8/layout/vProcess5"/>
    <dgm:cxn modelId="{6EA9E5DD-CC3C-4D23-B7B4-31A9460188DE}" type="presParOf" srcId="{19E32F59-ED3F-49E8-8464-5859265AB64C}" destId="{3406C1BB-F210-4B78-BE3E-226616C67ACE}" srcOrd="8" destOrd="0" presId="urn:microsoft.com/office/officeart/2005/8/layout/vProcess5"/>
    <dgm:cxn modelId="{0FF675A0-2D96-447D-9CF5-C0507FF841B8}" type="presParOf" srcId="{19E32F59-ED3F-49E8-8464-5859265AB64C}" destId="{D9CC4492-8423-4B41-A404-7B7DFEF1FF0A}" srcOrd="9" destOrd="0" presId="urn:microsoft.com/office/officeart/2005/8/layout/vProcess5"/>
    <dgm:cxn modelId="{A767A647-6879-4FCE-B8CF-E80B08319107}" type="presParOf" srcId="{19E32F59-ED3F-49E8-8464-5859265AB64C}" destId="{938068F6-962B-4294-8B82-0BE71B8B163A}" srcOrd="10" destOrd="0" presId="urn:microsoft.com/office/officeart/2005/8/layout/vProcess5"/>
    <dgm:cxn modelId="{EECAADC6-CC19-4D61-8059-1E8BB30BB9BF}" type="presParOf" srcId="{19E32F59-ED3F-49E8-8464-5859265AB64C}" destId="{A1B82FFB-829D-4177-9E15-067CF8834A61}"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DB2A89C-F2A3-4E08-8EF1-38160EE2C5CC}"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C047AACF-8221-4CBE-B02A-B5062C89A667}">
      <dgm:prSet/>
      <dgm:spPr/>
      <dgm:t>
        <a:bodyPr/>
        <a:lstStyle/>
        <a:p>
          <a:r>
            <a:rPr lang="en-US"/>
            <a:t>Post that fire the query – SOQL in the developer console’s query panel to test the external object:</a:t>
          </a:r>
        </a:p>
      </dgm:t>
    </dgm:pt>
    <dgm:pt modelId="{8A3790DB-5782-40BC-8DB2-626D6657F3BF}" type="parTrans" cxnId="{FC50431B-6B4B-4439-831C-1ACCA0529C52}">
      <dgm:prSet/>
      <dgm:spPr/>
      <dgm:t>
        <a:bodyPr/>
        <a:lstStyle/>
        <a:p>
          <a:endParaRPr lang="en-US"/>
        </a:p>
      </dgm:t>
    </dgm:pt>
    <dgm:pt modelId="{15DB8C92-F861-473C-AC89-51513D314776}" type="sibTrans" cxnId="{FC50431B-6B4B-4439-831C-1ACCA0529C52}">
      <dgm:prSet/>
      <dgm:spPr/>
      <dgm:t>
        <a:bodyPr/>
        <a:lstStyle/>
        <a:p>
          <a:endParaRPr lang="en-US"/>
        </a:p>
      </dgm:t>
    </dgm:pt>
    <dgm:pt modelId="{E2225485-1053-4C69-9AD2-35AD75D63522}">
      <dgm:prSet/>
      <dgm:spPr/>
      <dgm:t>
        <a:bodyPr/>
        <a:lstStyle/>
        <a:p>
          <a:r>
            <a:rPr lang="en-US"/>
            <a:t>select firstname__c , lastname__c , phone__c from public_contact__x</a:t>
          </a:r>
        </a:p>
      </dgm:t>
    </dgm:pt>
    <dgm:pt modelId="{1DACE212-A21A-49DE-B1EC-425209B84838}" type="parTrans" cxnId="{CC762898-DBA2-4AFA-9B39-875F2357CA05}">
      <dgm:prSet/>
      <dgm:spPr/>
      <dgm:t>
        <a:bodyPr/>
        <a:lstStyle/>
        <a:p>
          <a:endParaRPr lang="en-US"/>
        </a:p>
      </dgm:t>
    </dgm:pt>
    <dgm:pt modelId="{54664F4F-71EA-4A5E-9FE1-583FA31EED4B}" type="sibTrans" cxnId="{CC762898-DBA2-4AFA-9B39-875F2357CA05}">
      <dgm:prSet/>
      <dgm:spPr/>
      <dgm:t>
        <a:bodyPr/>
        <a:lstStyle/>
        <a:p>
          <a:endParaRPr lang="en-US"/>
        </a:p>
      </dgm:t>
    </dgm:pt>
    <dgm:pt modelId="{8A9364AB-8B46-43A6-9F37-D143F617AEF7}">
      <dgm:prSet/>
      <dgm:spPr/>
      <dgm:t>
        <a:bodyPr/>
        <a:lstStyle/>
        <a:p>
          <a:r>
            <a:rPr lang="en-US"/>
            <a:t>And since we enabled writes, any create/update/delete operations are written to the Heroku Postgres database.</a:t>
          </a:r>
        </a:p>
      </dgm:t>
    </dgm:pt>
    <dgm:pt modelId="{145C38B2-A459-481E-B40E-4539CC44E11B}" type="parTrans" cxnId="{F9A9E7FD-1C35-4B5D-92F3-0E6C4D71A059}">
      <dgm:prSet/>
      <dgm:spPr/>
      <dgm:t>
        <a:bodyPr/>
        <a:lstStyle/>
        <a:p>
          <a:endParaRPr lang="en-US"/>
        </a:p>
      </dgm:t>
    </dgm:pt>
    <dgm:pt modelId="{941602EA-4CE7-4675-9D37-29580D70E87D}" type="sibTrans" cxnId="{F9A9E7FD-1C35-4B5D-92F3-0E6C4D71A059}">
      <dgm:prSet/>
      <dgm:spPr/>
      <dgm:t>
        <a:bodyPr/>
        <a:lstStyle/>
        <a:p>
          <a:endParaRPr lang="en-US"/>
        </a:p>
      </dgm:t>
    </dgm:pt>
    <dgm:pt modelId="{E7E027B1-A61B-49BC-99D3-37D1875CE03D}" type="pres">
      <dgm:prSet presAssocID="{8DB2A89C-F2A3-4E08-8EF1-38160EE2C5CC}" presName="outerComposite" presStyleCnt="0">
        <dgm:presLayoutVars>
          <dgm:chMax val="5"/>
          <dgm:dir/>
          <dgm:resizeHandles val="exact"/>
        </dgm:presLayoutVars>
      </dgm:prSet>
      <dgm:spPr/>
    </dgm:pt>
    <dgm:pt modelId="{53DEA5C4-2E55-4559-9B3B-679D45C88556}" type="pres">
      <dgm:prSet presAssocID="{8DB2A89C-F2A3-4E08-8EF1-38160EE2C5CC}" presName="dummyMaxCanvas" presStyleCnt="0">
        <dgm:presLayoutVars/>
      </dgm:prSet>
      <dgm:spPr/>
    </dgm:pt>
    <dgm:pt modelId="{AEDA00F4-39CF-4AFB-8574-C04AFA194105}" type="pres">
      <dgm:prSet presAssocID="{8DB2A89C-F2A3-4E08-8EF1-38160EE2C5CC}" presName="ThreeNodes_1" presStyleLbl="node1" presStyleIdx="0" presStyleCnt="3">
        <dgm:presLayoutVars>
          <dgm:bulletEnabled val="1"/>
        </dgm:presLayoutVars>
      </dgm:prSet>
      <dgm:spPr/>
    </dgm:pt>
    <dgm:pt modelId="{48243817-425D-4386-B6B3-6D9F58D07BFD}" type="pres">
      <dgm:prSet presAssocID="{8DB2A89C-F2A3-4E08-8EF1-38160EE2C5CC}" presName="ThreeNodes_2" presStyleLbl="node1" presStyleIdx="1" presStyleCnt="3">
        <dgm:presLayoutVars>
          <dgm:bulletEnabled val="1"/>
        </dgm:presLayoutVars>
      </dgm:prSet>
      <dgm:spPr/>
    </dgm:pt>
    <dgm:pt modelId="{E26F7DFA-5F4F-4110-85A9-D6E4AE9D36E3}" type="pres">
      <dgm:prSet presAssocID="{8DB2A89C-F2A3-4E08-8EF1-38160EE2C5CC}" presName="ThreeNodes_3" presStyleLbl="node1" presStyleIdx="2" presStyleCnt="3">
        <dgm:presLayoutVars>
          <dgm:bulletEnabled val="1"/>
        </dgm:presLayoutVars>
      </dgm:prSet>
      <dgm:spPr/>
    </dgm:pt>
    <dgm:pt modelId="{74ECE913-4FE9-4A8C-8135-445D2CA43BB1}" type="pres">
      <dgm:prSet presAssocID="{8DB2A89C-F2A3-4E08-8EF1-38160EE2C5CC}" presName="ThreeConn_1-2" presStyleLbl="fgAccFollowNode1" presStyleIdx="0" presStyleCnt="2">
        <dgm:presLayoutVars>
          <dgm:bulletEnabled val="1"/>
        </dgm:presLayoutVars>
      </dgm:prSet>
      <dgm:spPr/>
    </dgm:pt>
    <dgm:pt modelId="{337B8010-BF7F-4052-BE09-E4A5D9D06F7B}" type="pres">
      <dgm:prSet presAssocID="{8DB2A89C-F2A3-4E08-8EF1-38160EE2C5CC}" presName="ThreeConn_2-3" presStyleLbl="fgAccFollowNode1" presStyleIdx="1" presStyleCnt="2">
        <dgm:presLayoutVars>
          <dgm:bulletEnabled val="1"/>
        </dgm:presLayoutVars>
      </dgm:prSet>
      <dgm:spPr/>
    </dgm:pt>
    <dgm:pt modelId="{FAD35D31-03BA-4961-AAE5-FA2F272AE5EA}" type="pres">
      <dgm:prSet presAssocID="{8DB2A89C-F2A3-4E08-8EF1-38160EE2C5CC}" presName="ThreeNodes_1_text" presStyleLbl="node1" presStyleIdx="2" presStyleCnt="3">
        <dgm:presLayoutVars>
          <dgm:bulletEnabled val="1"/>
        </dgm:presLayoutVars>
      </dgm:prSet>
      <dgm:spPr/>
    </dgm:pt>
    <dgm:pt modelId="{2CF17D6F-0712-48ED-9DD5-78CF7DF5F1BC}" type="pres">
      <dgm:prSet presAssocID="{8DB2A89C-F2A3-4E08-8EF1-38160EE2C5CC}" presName="ThreeNodes_2_text" presStyleLbl="node1" presStyleIdx="2" presStyleCnt="3">
        <dgm:presLayoutVars>
          <dgm:bulletEnabled val="1"/>
        </dgm:presLayoutVars>
      </dgm:prSet>
      <dgm:spPr/>
    </dgm:pt>
    <dgm:pt modelId="{0BC0B33E-D85C-430D-AAE9-303A4EED64CC}" type="pres">
      <dgm:prSet presAssocID="{8DB2A89C-F2A3-4E08-8EF1-38160EE2C5CC}" presName="ThreeNodes_3_text" presStyleLbl="node1" presStyleIdx="2" presStyleCnt="3">
        <dgm:presLayoutVars>
          <dgm:bulletEnabled val="1"/>
        </dgm:presLayoutVars>
      </dgm:prSet>
      <dgm:spPr/>
    </dgm:pt>
  </dgm:ptLst>
  <dgm:cxnLst>
    <dgm:cxn modelId="{454A4B19-A86A-4159-9501-411274BBD7CE}" type="presOf" srcId="{8A9364AB-8B46-43A6-9F37-D143F617AEF7}" destId="{E26F7DFA-5F4F-4110-85A9-D6E4AE9D36E3}" srcOrd="0" destOrd="0" presId="urn:microsoft.com/office/officeart/2005/8/layout/vProcess5"/>
    <dgm:cxn modelId="{FC50431B-6B4B-4439-831C-1ACCA0529C52}" srcId="{8DB2A89C-F2A3-4E08-8EF1-38160EE2C5CC}" destId="{C047AACF-8221-4CBE-B02A-B5062C89A667}" srcOrd="0" destOrd="0" parTransId="{8A3790DB-5782-40BC-8DB2-626D6657F3BF}" sibTransId="{15DB8C92-F861-473C-AC89-51513D314776}"/>
    <dgm:cxn modelId="{DD08741D-EC42-4C77-8A28-390F4636C138}" type="presOf" srcId="{8DB2A89C-F2A3-4E08-8EF1-38160EE2C5CC}" destId="{E7E027B1-A61B-49BC-99D3-37D1875CE03D}" srcOrd="0" destOrd="0" presId="urn:microsoft.com/office/officeart/2005/8/layout/vProcess5"/>
    <dgm:cxn modelId="{7C634635-7255-47CA-A7AA-DC558967D6EC}" type="presOf" srcId="{8A9364AB-8B46-43A6-9F37-D143F617AEF7}" destId="{0BC0B33E-D85C-430D-AAE9-303A4EED64CC}" srcOrd="1" destOrd="0" presId="urn:microsoft.com/office/officeart/2005/8/layout/vProcess5"/>
    <dgm:cxn modelId="{1DAF5636-4672-43E4-963C-1AB119A9A8BD}" type="presOf" srcId="{E2225485-1053-4C69-9AD2-35AD75D63522}" destId="{48243817-425D-4386-B6B3-6D9F58D07BFD}" srcOrd="0" destOrd="0" presId="urn:microsoft.com/office/officeart/2005/8/layout/vProcess5"/>
    <dgm:cxn modelId="{DDEAB43C-A95B-425B-810C-B6B72F5ED586}" type="presOf" srcId="{54664F4F-71EA-4A5E-9FE1-583FA31EED4B}" destId="{337B8010-BF7F-4052-BE09-E4A5D9D06F7B}" srcOrd="0" destOrd="0" presId="urn:microsoft.com/office/officeart/2005/8/layout/vProcess5"/>
    <dgm:cxn modelId="{4D7FE279-700B-47DE-BA97-5698C17EF11D}" type="presOf" srcId="{E2225485-1053-4C69-9AD2-35AD75D63522}" destId="{2CF17D6F-0712-48ED-9DD5-78CF7DF5F1BC}" srcOrd="1" destOrd="0" presId="urn:microsoft.com/office/officeart/2005/8/layout/vProcess5"/>
    <dgm:cxn modelId="{CC762898-DBA2-4AFA-9B39-875F2357CA05}" srcId="{8DB2A89C-F2A3-4E08-8EF1-38160EE2C5CC}" destId="{E2225485-1053-4C69-9AD2-35AD75D63522}" srcOrd="1" destOrd="0" parTransId="{1DACE212-A21A-49DE-B1EC-425209B84838}" sibTransId="{54664F4F-71EA-4A5E-9FE1-583FA31EED4B}"/>
    <dgm:cxn modelId="{781B1EDE-04B2-436C-834A-593115C5FAC9}" type="presOf" srcId="{15DB8C92-F861-473C-AC89-51513D314776}" destId="{74ECE913-4FE9-4A8C-8135-445D2CA43BB1}" srcOrd="0" destOrd="0" presId="urn:microsoft.com/office/officeart/2005/8/layout/vProcess5"/>
    <dgm:cxn modelId="{3A73F1E4-0A0D-42AE-AB38-71E5888E9EE2}" type="presOf" srcId="{C047AACF-8221-4CBE-B02A-B5062C89A667}" destId="{AEDA00F4-39CF-4AFB-8574-C04AFA194105}" srcOrd="0" destOrd="0" presId="urn:microsoft.com/office/officeart/2005/8/layout/vProcess5"/>
    <dgm:cxn modelId="{A34DC6F1-5A92-4A99-96AB-9C010CBB1887}" type="presOf" srcId="{C047AACF-8221-4CBE-B02A-B5062C89A667}" destId="{FAD35D31-03BA-4961-AAE5-FA2F272AE5EA}" srcOrd="1" destOrd="0" presId="urn:microsoft.com/office/officeart/2005/8/layout/vProcess5"/>
    <dgm:cxn modelId="{F9A9E7FD-1C35-4B5D-92F3-0E6C4D71A059}" srcId="{8DB2A89C-F2A3-4E08-8EF1-38160EE2C5CC}" destId="{8A9364AB-8B46-43A6-9F37-D143F617AEF7}" srcOrd="2" destOrd="0" parTransId="{145C38B2-A459-481E-B40E-4539CC44E11B}" sibTransId="{941602EA-4CE7-4675-9D37-29580D70E87D}"/>
    <dgm:cxn modelId="{52308344-4037-470A-8988-893CABC7CA52}" type="presParOf" srcId="{E7E027B1-A61B-49BC-99D3-37D1875CE03D}" destId="{53DEA5C4-2E55-4559-9B3B-679D45C88556}" srcOrd="0" destOrd="0" presId="urn:microsoft.com/office/officeart/2005/8/layout/vProcess5"/>
    <dgm:cxn modelId="{2C532BD0-EF0D-4099-905E-039BA74B3EFF}" type="presParOf" srcId="{E7E027B1-A61B-49BC-99D3-37D1875CE03D}" destId="{AEDA00F4-39CF-4AFB-8574-C04AFA194105}" srcOrd="1" destOrd="0" presId="urn:microsoft.com/office/officeart/2005/8/layout/vProcess5"/>
    <dgm:cxn modelId="{8997DEF5-3F71-4922-95A7-2A4FCA359ABE}" type="presParOf" srcId="{E7E027B1-A61B-49BC-99D3-37D1875CE03D}" destId="{48243817-425D-4386-B6B3-6D9F58D07BFD}" srcOrd="2" destOrd="0" presId="urn:microsoft.com/office/officeart/2005/8/layout/vProcess5"/>
    <dgm:cxn modelId="{D6A7C3DB-EBBB-40F6-832F-63F6660611BF}" type="presParOf" srcId="{E7E027B1-A61B-49BC-99D3-37D1875CE03D}" destId="{E26F7DFA-5F4F-4110-85A9-D6E4AE9D36E3}" srcOrd="3" destOrd="0" presId="urn:microsoft.com/office/officeart/2005/8/layout/vProcess5"/>
    <dgm:cxn modelId="{FACA63D9-120B-4B0D-A8EE-816DF008980A}" type="presParOf" srcId="{E7E027B1-A61B-49BC-99D3-37D1875CE03D}" destId="{74ECE913-4FE9-4A8C-8135-445D2CA43BB1}" srcOrd="4" destOrd="0" presId="urn:microsoft.com/office/officeart/2005/8/layout/vProcess5"/>
    <dgm:cxn modelId="{B9D97741-D636-458D-BAEF-8943B67C156B}" type="presParOf" srcId="{E7E027B1-A61B-49BC-99D3-37D1875CE03D}" destId="{337B8010-BF7F-4052-BE09-E4A5D9D06F7B}" srcOrd="5" destOrd="0" presId="urn:microsoft.com/office/officeart/2005/8/layout/vProcess5"/>
    <dgm:cxn modelId="{84928965-65E7-4206-B253-4B9A724B3626}" type="presParOf" srcId="{E7E027B1-A61B-49BC-99D3-37D1875CE03D}" destId="{FAD35D31-03BA-4961-AAE5-FA2F272AE5EA}" srcOrd="6" destOrd="0" presId="urn:microsoft.com/office/officeart/2005/8/layout/vProcess5"/>
    <dgm:cxn modelId="{03AD4E64-5874-4CB3-A3F9-675C141B5404}" type="presParOf" srcId="{E7E027B1-A61B-49BC-99D3-37D1875CE03D}" destId="{2CF17D6F-0712-48ED-9DD5-78CF7DF5F1BC}" srcOrd="7" destOrd="0" presId="urn:microsoft.com/office/officeart/2005/8/layout/vProcess5"/>
    <dgm:cxn modelId="{5032D39E-2EDC-4FD7-9BBC-1AF28DABC747}" type="presParOf" srcId="{E7E027B1-A61B-49BC-99D3-37D1875CE03D}" destId="{0BC0B33E-D85C-430D-AAE9-303A4EED64C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BBDD35C-CECF-48ED-BD96-3174B6B955E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C3C4DB-79A1-4889-90C3-FC1687285B98}">
      <dgm:prSet/>
      <dgm:spPr/>
      <dgm:t>
        <a:bodyPr/>
        <a:lstStyle/>
        <a:p>
          <a:r>
            <a:rPr lang="en-US"/>
            <a:t>In the cloned folder , run</a:t>
          </a:r>
        </a:p>
      </dgm:t>
    </dgm:pt>
    <dgm:pt modelId="{3A6BC7B9-9863-4B64-A5CA-525905ED56F4}" type="parTrans" cxnId="{F2B8CA09-AA08-410F-929E-1BD61584FD02}">
      <dgm:prSet/>
      <dgm:spPr/>
      <dgm:t>
        <a:bodyPr/>
        <a:lstStyle/>
        <a:p>
          <a:endParaRPr lang="en-US"/>
        </a:p>
      </dgm:t>
    </dgm:pt>
    <dgm:pt modelId="{F61FC1F8-F0BD-4223-8B7D-16A3AFCDAF9C}" type="sibTrans" cxnId="{F2B8CA09-AA08-410F-929E-1BD61584FD02}">
      <dgm:prSet/>
      <dgm:spPr/>
      <dgm:t>
        <a:bodyPr/>
        <a:lstStyle/>
        <a:p>
          <a:endParaRPr lang="en-US"/>
        </a:p>
      </dgm:t>
    </dgm:pt>
    <dgm:pt modelId="{17701E63-7673-4C29-97F5-8775A7FD8380}">
      <dgm:prSet/>
      <dgm:spPr/>
      <dgm:t>
        <a:bodyPr/>
        <a:lstStyle/>
        <a:p>
          <a:r>
            <a:rPr lang="en-US"/>
            <a:t>$ mvn clean compile install</a:t>
          </a:r>
        </a:p>
      </dgm:t>
    </dgm:pt>
    <dgm:pt modelId="{347BBDBE-880E-4823-B62A-AF9B00B1A9AA}" type="parTrans" cxnId="{DD518F58-3125-436F-9336-AD63D623D153}">
      <dgm:prSet/>
      <dgm:spPr/>
      <dgm:t>
        <a:bodyPr/>
        <a:lstStyle/>
        <a:p>
          <a:endParaRPr lang="en-US"/>
        </a:p>
      </dgm:t>
    </dgm:pt>
    <dgm:pt modelId="{785E4C06-056B-457F-A838-B5A941F0A883}" type="sibTrans" cxnId="{DD518F58-3125-436F-9336-AD63D623D153}">
      <dgm:prSet/>
      <dgm:spPr/>
      <dgm:t>
        <a:bodyPr/>
        <a:lstStyle/>
        <a:p>
          <a:endParaRPr lang="en-US"/>
        </a:p>
      </dgm:t>
    </dgm:pt>
    <dgm:pt modelId="{6D124534-236C-4BD0-8780-F6364D2DE79F}">
      <dgm:prSet/>
      <dgm:spPr/>
      <dgm:t>
        <a:bodyPr/>
        <a:lstStyle/>
        <a:p>
          <a:r>
            <a:rPr lang="en-US" dirty="0"/>
            <a:t>$ </a:t>
          </a:r>
          <a:r>
            <a:rPr lang="en-US" dirty="0" err="1"/>
            <a:t>heroku</a:t>
          </a:r>
          <a:r>
            <a:rPr lang="en-US" dirty="0"/>
            <a:t> local</a:t>
          </a:r>
        </a:p>
      </dgm:t>
    </dgm:pt>
    <dgm:pt modelId="{4498AF42-1625-4E33-AEB7-EB0086F0478F}" type="parTrans" cxnId="{36EC9596-6996-4EB6-B320-0E128880E0D3}">
      <dgm:prSet/>
      <dgm:spPr/>
      <dgm:t>
        <a:bodyPr/>
        <a:lstStyle/>
        <a:p>
          <a:endParaRPr lang="en-US"/>
        </a:p>
      </dgm:t>
    </dgm:pt>
    <dgm:pt modelId="{33BBEE84-2D93-4DE2-87C0-D4AA17E847AE}" type="sibTrans" cxnId="{36EC9596-6996-4EB6-B320-0E128880E0D3}">
      <dgm:prSet/>
      <dgm:spPr/>
      <dgm:t>
        <a:bodyPr/>
        <a:lstStyle/>
        <a:p>
          <a:endParaRPr lang="en-US"/>
        </a:p>
      </dgm:t>
    </dgm:pt>
    <dgm:pt modelId="{62454092-7451-4A23-A9B2-E870B445B890}">
      <dgm:prSet/>
      <dgm:spPr/>
      <dgm:t>
        <a:bodyPr/>
        <a:lstStyle/>
        <a:p>
          <a:r>
            <a:rPr lang="en-US"/>
            <a:t>Open</a:t>
          </a:r>
          <a:r>
            <a:rPr lang="en-US" b="0" i="0"/>
            <a:t> </a:t>
          </a:r>
          <a:r>
            <a:rPr lang="en-US" b="0" i="0">
              <a:hlinkClick xmlns:r="http://schemas.openxmlformats.org/officeDocument/2006/relationships" r:id="rId1"/>
            </a:rPr>
            <a:t>http://localhost:5000</a:t>
          </a:r>
          <a:r>
            <a:rPr lang="en-US" b="0" i="0"/>
            <a:t> </a:t>
          </a:r>
          <a:r>
            <a:rPr lang="en-US"/>
            <a:t>with your web browser</a:t>
          </a:r>
        </a:p>
      </dgm:t>
    </dgm:pt>
    <dgm:pt modelId="{D193605E-4A25-4FC7-AED2-924A79A321F0}" type="parTrans" cxnId="{A869DC0E-DD54-4FDD-AD50-F2058E90714C}">
      <dgm:prSet/>
      <dgm:spPr/>
      <dgm:t>
        <a:bodyPr/>
        <a:lstStyle/>
        <a:p>
          <a:endParaRPr lang="en-US"/>
        </a:p>
      </dgm:t>
    </dgm:pt>
    <dgm:pt modelId="{1C1CC61F-6672-45FA-AE73-21D5A8B9E64A}" type="sibTrans" cxnId="{A869DC0E-DD54-4FDD-AD50-F2058E90714C}">
      <dgm:prSet/>
      <dgm:spPr/>
      <dgm:t>
        <a:bodyPr/>
        <a:lstStyle/>
        <a:p>
          <a:endParaRPr lang="en-US"/>
        </a:p>
      </dgm:t>
    </dgm:pt>
    <dgm:pt modelId="{1358C2BB-420C-4E0E-852C-56D8F826E96A}" type="pres">
      <dgm:prSet presAssocID="{4BBDD35C-CECF-48ED-BD96-3174B6B955EE}" presName="root" presStyleCnt="0">
        <dgm:presLayoutVars>
          <dgm:dir/>
          <dgm:resizeHandles val="exact"/>
        </dgm:presLayoutVars>
      </dgm:prSet>
      <dgm:spPr/>
    </dgm:pt>
    <dgm:pt modelId="{C5E99003-8271-4F89-B29A-5A2D0AF6DF56}" type="pres">
      <dgm:prSet presAssocID="{30C3C4DB-79A1-4889-90C3-FC1687285B98}" presName="compNode" presStyleCnt="0"/>
      <dgm:spPr/>
    </dgm:pt>
    <dgm:pt modelId="{226E08D6-4E79-4008-8563-C862B2CFABA1}" type="pres">
      <dgm:prSet presAssocID="{30C3C4DB-79A1-4889-90C3-FC1687285B98}" presName="bgRect" presStyleLbl="bgShp" presStyleIdx="0" presStyleCnt="4"/>
      <dgm:spPr/>
    </dgm:pt>
    <dgm:pt modelId="{5D6B8E36-D27F-4CF2-8DE4-26E50B7D5F43}" type="pres">
      <dgm:prSet presAssocID="{30C3C4DB-79A1-4889-90C3-FC1687285B98}"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Open Folder"/>
        </a:ext>
      </dgm:extLst>
    </dgm:pt>
    <dgm:pt modelId="{C417DB87-FA74-4A3E-9534-C1F35C642AD7}" type="pres">
      <dgm:prSet presAssocID="{30C3C4DB-79A1-4889-90C3-FC1687285B98}" presName="spaceRect" presStyleCnt="0"/>
      <dgm:spPr/>
    </dgm:pt>
    <dgm:pt modelId="{31BB2583-33CC-4932-99BC-148D00902CE8}" type="pres">
      <dgm:prSet presAssocID="{30C3C4DB-79A1-4889-90C3-FC1687285B98}" presName="parTx" presStyleLbl="revTx" presStyleIdx="0" presStyleCnt="4">
        <dgm:presLayoutVars>
          <dgm:chMax val="0"/>
          <dgm:chPref val="0"/>
        </dgm:presLayoutVars>
      </dgm:prSet>
      <dgm:spPr/>
    </dgm:pt>
    <dgm:pt modelId="{848AAB5D-7036-40E6-A1BD-899A6217D046}" type="pres">
      <dgm:prSet presAssocID="{F61FC1F8-F0BD-4223-8B7D-16A3AFCDAF9C}" presName="sibTrans" presStyleCnt="0"/>
      <dgm:spPr/>
    </dgm:pt>
    <dgm:pt modelId="{3C4B551E-3338-4713-8CF9-1F009BDA91DD}" type="pres">
      <dgm:prSet presAssocID="{17701E63-7673-4C29-97F5-8775A7FD8380}" presName="compNode" presStyleCnt="0"/>
      <dgm:spPr/>
    </dgm:pt>
    <dgm:pt modelId="{EFA6EC35-5057-40A7-9F52-454484EAAAAA}" type="pres">
      <dgm:prSet presAssocID="{17701E63-7673-4C29-97F5-8775A7FD8380}" presName="bgRect" presStyleLbl="bgShp" presStyleIdx="1" presStyleCnt="4"/>
      <dgm:spPr/>
    </dgm:pt>
    <dgm:pt modelId="{2F414B8E-51CA-4D8E-B723-332E551C54A0}" type="pres">
      <dgm:prSet presAssocID="{17701E63-7673-4C29-97F5-8775A7FD8380}"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Mop and bucket"/>
        </a:ext>
      </dgm:extLst>
    </dgm:pt>
    <dgm:pt modelId="{DCDBFB67-D681-4C7A-98BF-B3F7BBCF3D29}" type="pres">
      <dgm:prSet presAssocID="{17701E63-7673-4C29-97F5-8775A7FD8380}" presName="spaceRect" presStyleCnt="0"/>
      <dgm:spPr/>
    </dgm:pt>
    <dgm:pt modelId="{89CD27C5-786E-4060-A2B0-F40ACC34A501}" type="pres">
      <dgm:prSet presAssocID="{17701E63-7673-4C29-97F5-8775A7FD8380}" presName="parTx" presStyleLbl="revTx" presStyleIdx="1" presStyleCnt="4">
        <dgm:presLayoutVars>
          <dgm:chMax val="0"/>
          <dgm:chPref val="0"/>
        </dgm:presLayoutVars>
      </dgm:prSet>
      <dgm:spPr/>
    </dgm:pt>
    <dgm:pt modelId="{1E2435AF-AE70-48FF-A24F-2CF2E8E2FFA2}" type="pres">
      <dgm:prSet presAssocID="{785E4C06-056B-457F-A838-B5A941F0A883}" presName="sibTrans" presStyleCnt="0"/>
      <dgm:spPr/>
    </dgm:pt>
    <dgm:pt modelId="{CFC5582E-E166-42A0-A61A-96584978EA89}" type="pres">
      <dgm:prSet presAssocID="{6D124534-236C-4BD0-8780-F6364D2DE79F}" presName="compNode" presStyleCnt="0"/>
      <dgm:spPr/>
    </dgm:pt>
    <dgm:pt modelId="{22AD2EE7-7B1F-44E9-B0E9-2F61AFE940A5}" type="pres">
      <dgm:prSet presAssocID="{6D124534-236C-4BD0-8780-F6364D2DE79F}" presName="bgRect" presStyleLbl="bgShp" presStyleIdx="2" presStyleCnt="4"/>
      <dgm:spPr/>
    </dgm:pt>
    <dgm:pt modelId="{A30BE9C7-21B1-49CB-9AB9-6AA34DDA720D}" type="pres">
      <dgm:prSet presAssocID="{6D124534-236C-4BD0-8780-F6364D2DE79F}"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Money"/>
        </a:ext>
      </dgm:extLst>
    </dgm:pt>
    <dgm:pt modelId="{02475D1A-9BF7-49F7-A943-BB2B32755F65}" type="pres">
      <dgm:prSet presAssocID="{6D124534-236C-4BD0-8780-F6364D2DE79F}" presName="spaceRect" presStyleCnt="0"/>
      <dgm:spPr/>
    </dgm:pt>
    <dgm:pt modelId="{E388CFA5-4654-4420-853A-3DB860371828}" type="pres">
      <dgm:prSet presAssocID="{6D124534-236C-4BD0-8780-F6364D2DE79F}" presName="parTx" presStyleLbl="revTx" presStyleIdx="2" presStyleCnt="4">
        <dgm:presLayoutVars>
          <dgm:chMax val="0"/>
          <dgm:chPref val="0"/>
        </dgm:presLayoutVars>
      </dgm:prSet>
      <dgm:spPr/>
    </dgm:pt>
    <dgm:pt modelId="{217E4F64-0489-4DE9-92F3-00046BA1DEFF}" type="pres">
      <dgm:prSet presAssocID="{33BBEE84-2D93-4DE2-87C0-D4AA17E847AE}" presName="sibTrans" presStyleCnt="0"/>
      <dgm:spPr/>
    </dgm:pt>
    <dgm:pt modelId="{5ADCFEE4-5ED5-45BB-9E13-3693CA122B42}" type="pres">
      <dgm:prSet presAssocID="{62454092-7451-4A23-A9B2-E870B445B890}" presName="compNode" presStyleCnt="0"/>
      <dgm:spPr/>
    </dgm:pt>
    <dgm:pt modelId="{0F0D7DB9-EFA0-4915-8850-0639000D9DB4}" type="pres">
      <dgm:prSet presAssocID="{62454092-7451-4A23-A9B2-E870B445B890}" presName="bgRect" presStyleLbl="bgShp" presStyleIdx="3" presStyleCnt="4"/>
      <dgm:spPr/>
    </dgm:pt>
    <dgm:pt modelId="{640EEEBB-A6BF-4958-A424-0D71076E45A6}" type="pres">
      <dgm:prSet presAssocID="{62454092-7451-4A23-A9B2-E870B445B890}"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rowser Window"/>
        </a:ext>
      </dgm:extLst>
    </dgm:pt>
    <dgm:pt modelId="{C1F98F5E-8398-42FC-BF99-93617B64FC1A}" type="pres">
      <dgm:prSet presAssocID="{62454092-7451-4A23-A9B2-E870B445B890}" presName="spaceRect" presStyleCnt="0"/>
      <dgm:spPr/>
    </dgm:pt>
    <dgm:pt modelId="{9B3766DA-D51F-4E42-BE96-A795E2AF9738}" type="pres">
      <dgm:prSet presAssocID="{62454092-7451-4A23-A9B2-E870B445B890}" presName="parTx" presStyleLbl="revTx" presStyleIdx="3" presStyleCnt="4">
        <dgm:presLayoutVars>
          <dgm:chMax val="0"/>
          <dgm:chPref val="0"/>
        </dgm:presLayoutVars>
      </dgm:prSet>
      <dgm:spPr/>
    </dgm:pt>
  </dgm:ptLst>
  <dgm:cxnLst>
    <dgm:cxn modelId="{F2B8CA09-AA08-410F-929E-1BD61584FD02}" srcId="{4BBDD35C-CECF-48ED-BD96-3174B6B955EE}" destId="{30C3C4DB-79A1-4889-90C3-FC1687285B98}" srcOrd="0" destOrd="0" parTransId="{3A6BC7B9-9863-4B64-A5CA-525905ED56F4}" sibTransId="{F61FC1F8-F0BD-4223-8B7D-16A3AFCDAF9C}"/>
    <dgm:cxn modelId="{A869DC0E-DD54-4FDD-AD50-F2058E90714C}" srcId="{4BBDD35C-CECF-48ED-BD96-3174B6B955EE}" destId="{62454092-7451-4A23-A9B2-E870B445B890}" srcOrd="3" destOrd="0" parTransId="{D193605E-4A25-4FC7-AED2-924A79A321F0}" sibTransId="{1C1CC61F-6672-45FA-AE73-21D5A8B9E64A}"/>
    <dgm:cxn modelId="{24D4591F-236F-4AF4-944B-7FF6C64E4CBD}" type="presOf" srcId="{4BBDD35C-CECF-48ED-BD96-3174B6B955EE}" destId="{1358C2BB-420C-4E0E-852C-56D8F826E96A}" srcOrd="0" destOrd="0" presId="urn:microsoft.com/office/officeart/2018/2/layout/IconVerticalSolidList"/>
    <dgm:cxn modelId="{0FC40E2F-7F4E-482E-9AE9-084E29B8F6E7}" type="presOf" srcId="{17701E63-7673-4C29-97F5-8775A7FD8380}" destId="{89CD27C5-786E-4060-A2B0-F40ACC34A501}" srcOrd="0" destOrd="0" presId="urn:microsoft.com/office/officeart/2018/2/layout/IconVerticalSolidList"/>
    <dgm:cxn modelId="{BF72B44D-C1E9-442B-AFB7-17902602EE87}" type="presOf" srcId="{6D124534-236C-4BD0-8780-F6364D2DE79F}" destId="{E388CFA5-4654-4420-853A-3DB860371828}" srcOrd="0" destOrd="0" presId="urn:microsoft.com/office/officeart/2018/2/layout/IconVerticalSolidList"/>
    <dgm:cxn modelId="{DD518F58-3125-436F-9336-AD63D623D153}" srcId="{4BBDD35C-CECF-48ED-BD96-3174B6B955EE}" destId="{17701E63-7673-4C29-97F5-8775A7FD8380}" srcOrd="1" destOrd="0" parTransId="{347BBDBE-880E-4823-B62A-AF9B00B1A9AA}" sibTransId="{785E4C06-056B-457F-A838-B5A941F0A883}"/>
    <dgm:cxn modelId="{36EC9596-6996-4EB6-B320-0E128880E0D3}" srcId="{4BBDD35C-CECF-48ED-BD96-3174B6B955EE}" destId="{6D124534-236C-4BD0-8780-F6364D2DE79F}" srcOrd="2" destOrd="0" parTransId="{4498AF42-1625-4E33-AEB7-EB0086F0478F}" sibTransId="{33BBEE84-2D93-4DE2-87C0-D4AA17E847AE}"/>
    <dgm:cxn modelId="{872D83F6-1654-4D10-B974-900A84AE1507}" type="presOf" srcId="{30C3C4DB-79A1-4889-90C3-FC1687285B98}" destId="{31BB2583-33CC-4932-99BC-148D00902CE8}" srcOrd="0" destOrd="0" presId="urn:microsoft.com/office/officeart/2018/2/layout/IconVerticalSolidList"/>
    <dgm:cxn modelId="{E330A2FA-CCF9-4D04-9219-60BC0382B7C2}" type="presOf" srcId="{62454092-7451-4A23-A9B2-E870B445B890}" destId="{9B3766DA-D51F-4E42-BE96-A795E2AF9738}" srcOrd="0" destOrd="0" presId="urn:microsoft.com/office/officeart/2018/2/layout/IconVerticalSolidList"/>
    <dgm:cxn modelId="{275DB46D-9587-44BE-8E09-3CF2E7AF1AA3}" type="presParOf" srcId="{1358C2BB-420C-4E0E-852C-56D8F826E96A}" destId="{C5E99003-8271-4F89-B29A-5A2D0AF6DF56}" srcOrd="0" destOrd="0" presId="urn:microsoft.com/office/officeart/2018/2/layout/IconVerticalSolidList"/>
    <dgm:cxn modelId="{3A2C8C5A-8B2D-49E0-8765-DEFEE1085E73}" type="presParOf" srcId="{C5E99003-8271-4F89-B29A-5A2D0AF6DF56}" destId="{226E08D6-4E79-4008-8563-C862B2CFABA1}" srcOrd="0" destOrd="0" presId="urn:microsoft.com/office/officeart/2018/2/layout/IconVerticalSolidList"/>
    <dgm:cxn modelId="{573D019E-6B24-4887-AEB7-8436408C9349}" type="presParOf" srcId="{C5E99003-8271-4F89-B29A-5A2D0AF6DF56}" destId="{5D6B8E36-D27F-4CF2-8DE4-26E50B7D5F43}" srcOrd="1" destOrd="0" presId="urn:microsoft.com/office/officeart/2018/2/layout/IconVerticalSolidList"/>
    <dgm:cxn modelId="{0089D78F-797E-4F1A-951E-41521056C13F}" type="presParOf" srcId="{C5E99003-8271-4F89-B29A-5A2D0AF6DF56}" destId="{C417DB87-FA74-4A3E-9534-C1F35C642AD7}" srcOrd="2" destOrd="0" presId="urn:microsoft.com/office/officeart/2018/2/layout/IconVerticalSolidList"/>
    <dgm:cxn modelId="{18CB9E75-C270-486F-BDA0-63BCBB77E122}" type="presParOf" srcId="{C5E99003-8271-4F89-B29A-5A2D0AF6DF56}" destId="{31BB2583-33CC-4932-99BC-148D00902CE8}" srcOrd="3" destOrd="0" presId="urn:microsoft.com/office/officeart/2018/2/layout/IconVerticalSolidList"/>
    <dgm:cxn modelId="{5B8F6BCD-825C-4317-8C1D-01839C10419B}" type="presParOf" srcId="{1358C2BB-420C-4E0E-852C-56D8F826E96A}" destId="{848AAB5D-7036-40E6-A1BD-899A6217D046}" srcOrd="1" destOrd="0" presId="urn:microsoft.com/office/officeart/2018/2/layout/IconVerticalSolidList"/>
    <dgm:cxn modelId="{5A61DB7E-E763-4486-904D-26DB541B3127}" type="presParOf" srcId="{1358C2BB-420C-4E0E-852C-56D8F826E96A}" destId="{3C4B551E-3338-4713-8CF9-1F009BDA91DD}" srcOrd="2" destOrd="0" presId="urn:microsoft.com/office/officeart/2018/2/layout/IconVerticalSolidList"/>
    <dgm:cxn modelId="{64AD26DA-A962-439D-8E7F-B2F5497FDB1A}" type="presParOf" srcId="{3C4B551E-3338-4713-8CF9-1F009BDA91DD}" destId="{EFA6EC35-5057-40A7-9F52-454484EAAAAA}" srcOrd="0" destOrd="0" presId="urn:microsoft.com/office/officeart/2018/2/layout/IconVerticalSolidList"/>
    <dgm:cxn modelId="{6FB7D4AB-11A7-4292-8CB9-A07AAA24D6B8}" type="presParOf" srcId="{3C4B551E-3338-4713-8CF9-1F009BDA91DD}" destId="{2F414B8E-51CA-4D8E-B723-332E551C54A0}" srcOrd="1" destOrd="0" presId="urn:microsoft.com/office/officeart/2018/2/layout/IconVerticalSolidList"/>
    <dgm:cxn modelId="{CE360274-F321-4C79-9CE2-89328CE9D4F8}" type="presParOf" srcId="{3C4B551E-3338-4713-8CF9-1F009BDA91DD}" destId="{DCDBFB67-D681-4C7A-98BF-B3F7BBCF3D29}" srcOrd="2" destOrd="0" presId="urn:microsoft.com/office/officeart/2018/2/layout/IconVerticalSolidList"/>
    <dgm:cxn modelId="{9DF2D7C0-2C74-49D3-A3A0-4356730ACA8C}" type="presParOf" srcId="{3C4B551E-3338-4713-8CF9-1F009BDA91DD}" destId="{89CD27C5-786E-4060-A2B0-F40ACC34A501}" srcOrd="3" destOrd="0" presId="urn:microsoft.com/office/officeart/2018/2/layout/IconVerticalSolidList"/>
    <dgm:cxn modelId="{2C98C00B-1DDD-4F04-9C75-828897A9EDD1}" type="presParOf" srcId="{1358C2BB-420C-4E0E-852C-56D8F826E96A}" destId="{1E2435AF-AE70-48FF-A24F-2CF2E8E2FFA2}" srcOrd="3" destOrd="0" presId="urn:microsoft.com/office/officeart/2018/2/layout/IconVerticalSolidList"/>
    <dgm:cxn modelId="{93EEF701-320F-4C06-888E-CF19620C7943}" type="presParOf" srcId="{1358C2BB-420C-4E0E-852C-56D8F826E96A}" destId="{CFC5582E-E166-42A0-A61A-96584978EA89}" srcOrd="4" destOrd="0" presId="urn:microsoft.com/office/officeart/2018/2/layout/IconVerticalSolidList"/>
    <dgm:cxn modelId="{FCD57B33-9186-4D6A-B103-431C2F5AB663}" type="presParOf" srcId="{CFC5582E-E166-42A0-A61A-96584978EA89}" destId="{22AD2EE7-7B1F-44E9-B0E9-2F61AFE940A5}" srcOrd="0" destOrd="0" presId="urn:microsoft.com/office/officeart/2018/2/layout/IconVerticalSolidList"/>
    <dgm:cxn modelId="{9358C146-2813-44FF-8534-C57CFDF16DB1}" type="presParOf" srcId="{CFC5582E-E166-42A0-A61A-96584978EA89}" destId="{A30BE9C7-21B1-49CB-9AB9-6AA34DDA720D}" srcOrd="1" destOrd="0" presId="urn:microsoft.com/office/officeart/2018/2/layout/IconVerticalSolidList"/>
    <dgm:cxn modelId="{A2D54C68-B786-47C5-AABF-6059E6B3085A}" type="presParOf" srcId="{CFC5582E-E166-42A0-A61A-96584978EA89}" destId="{02475D1A-9BF7-49F7-A943-BB2B32755F65}" srcOrd="2" destOrd="0" presId="urn:microsoft.com/office/officeart/2018/2/layout/IconVerticalSolidList"/>
    <dgm:cxn modelId="{4E272DAB-159D-4AF1-BB24-AEB4D4D86490}" type="presParOf" srcId="{CFC5582E-E166-42A0-A61A-96584978EA89}" destId="{E388CFA5-4654-4420-853A-3DB860371828}" srcOrd="3" destOrd="0" presId="urn:microsoft.com/office/officeart/2018/2/layout/IconVerticalSolidList"/>
    <dgm:cxn modelId="{2B4B422A-D627-4D56-A6AE-8F6A8FDA097D}" type="presParOf" srcId="{1358C2BB-420C-4E0E-852C-56D8F826E96A}" destId="{217E4F64-0489-4DE9-92F3-00046BA1DEFF}" srcOrd="5" destOrd="0" presId="urn:microsoft.com/office/officeart/2018/2/layout/IconVerticalSolidList"/>
    <dgm:cxn modelId="{E2AF0451-CC41-473D-80B7-561561E17308}" type="presParOf" srcId="{1358C2BB-420C-4E0E-852C-56D8F826E96A}" destId="{5ADCFEE4-5ED5-45BB-9E13-3693CA122B42}" srcOrd="6" destOrd="0" presId="urn:microsoft.com/office/officeart/2018/2/layout/IconVerticalSolidList"/>
    <dgm:cxn modelId="{428B6739-89BD-48BC-AEB4-4FAF4A53646B}" type="presParOf" srcId="{5ADCFEE4-5ED5-45BB-9E13-3693CA122B42}" destId="{0F0D7DB9-EFA0-4915-8850-0639000D9DB4}" srcOrd="0" destOrd="0" presId="urn:microsoft.com/office/officeart/2018/2/layout/IconVerticalSolidList"/>
    <dgm:cxn modelId="{F00613EE-1069-426C-8902-31163395590C}" type="presParOf" srcId="{5ADCFEE4-5ED5-45BB-9E13-3693CA122B42}" destId="{640EEEBB-A6BF-4958-A424-0D71076E45A6}" srcOrd="1" destOrd="0" presId="urn:microsoft.com/office/officeart/2018/2/layout/IconVerticalSolidList"/>
    <dgm:cxn modelId="{AB428CB9-663D-48E7-87F8-C89A798D6AA6}" type="presParOf" srcId="{5ADCFEE4-5ED5-45BB-9E13-3693CA122B42}" destId="{C1F98F5E-8398-42FC-BF99-93617B64FC1A}" srcOrd="2" destOrd="0" presId="urn:microsoft.com/office/officeart/2018/2/layout/IconVerticalSolidList"/>
    <dgm:cxn modelId="{322CBC24-E205-4608-9876-046EBDA5DC69}" type="presParOf" srcId="{5ADCFEE4-5ED5-45BB-9E13-3693CA122B42}" destId="{9B3766DA-D51F-4E42-BE96-A795E2AF97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24968C8-1B32-4EDB-9205-80E0E53D0D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36D252-0556-4DDB-8775-A3034AC5F569}">
      <dgm:prSet custT="1"/>
      <dgm:spPr/>
      <dgm:t>
        <a:bodyPr/>
        <a:lstStyle/>
        <a:p>
          <a:pPr>
            <a:lnSpc>
              <a:spcPct val="100000"/>
            </a:lnSpc>
          </a:pPr>
          <a:r>
            <a:rPr lang="en-US" sz="2000" b="1" dirty="0"/>
            <a:t>GitHub link : </a:t>
          </a:r>
          <a:r>
            <a:rPr lang="en-US" sz="2000" b="1" dirty="0">
              <a:hlinkClick xmlns:r="http://schemas.openxmlformats.org/officeDocument/2006/relationships" r:id="rId1"/>
            </a:rPr>
            <a:t>https://gist.github.com/vireshku/ef2a8600a45b09e9a9ef3359132cd202</a:t>
          </a:r>
          <a:endParaRPr lang="en-US" sz="2000" dirty="0"/>
        </a:p>
      </dgm:t>
    </dgm:pt>
    <dgm:pt modelId="{CAE2C735-4FB6-49A8-A2D7-756EFEE91880}" type="parTrans" cxnId="{2F11405D-139E-4393-A2B3-B2A914FC0C57}">
      <dgm:prSet/>
      <dgm:spPr/>
      <dgm:t>
        <a:bodyPr/>
        <a:lstStyle/>
        <a:p>
          <a:endParaRPr lang="en-US" sz="2000"/>
        </a:p>
      </dgm:t>
    </dgm:pt>
    <dgm:pt modelId="{C25DEC03-A1A1-4083-9DDD-30EA0EB309FF}" type="sibTrans" cxnId="{2F11405D-139E-4393-A2B3-B2A914FC0C57}">
      <dgm:prSet/>
      <dgm:spPr/>
      <dgm:t>
        <a:bodyPr/>
        <a:lstStyle/>
        <a:p>
          <a:endParaRPr lang="en-US" sz="2000"/>
        </a:p>
      </dgm:t>
    </dgm:pt>
    <dgm:pt modelId="{5F469EBE-84E5-435A-9437-83E3F3B1732E}">
      <dgm:prSet custT="1"/>
      <dgm:spPr/>
      <dgm:t>
        <a:bodyPr/>
        <a:lstStyle/>
        <a:p>
          <a:pPr>
            <a:lnSpc>
              <a:spcPct val="100000"/>
            </a:lnSpc>
          </a:pPr>
          <a:r>
            <a:rPr lang="en-US" sz="2000" b="1"/>
            <a:t>Pick the code from the Main-2-confdemo</a:t>
          </a:r>
          <a:endParaRPr lang="en-US" sz="2000"/>
        </a:p>
      </dgm:t>
    </dgm:pt>
    <dgm:pt modelId="{E0CFBA4E-E175-4E7C-96F9-762A7C475EFD}" type="parTrans" cxnId="{73ED3665-4F5F-4856-84F5-FA2A40962300}">
      <dgm:prSet/>
      <dgm:spPr/>
      <dgm:t>
        <a:bodyPr/>
        <a:lstStyle/>
        <a:p>
          <a:endParaRPr lang="en-US" sz="2000"/>
        </a:p>
      </dgm:t>
    </dgm:pt>
    <dgm:pt modelId="{6978ADEE-D6E8-4784-917F-65B64AFD8C99}" type="sibTrans" cxnId="{73ED3665-4F5F-4856-84F5-FA2A40962300}">
      <dgm:prSet/>
      <dgm:spPr/>
      <dgm:t>
        <a:bodyPr/>
        <a:lstStyle/>
        <a:p>
          <a:endParaRPr lang="en-US" sz="2000"/>
        </a:p>
      </dgm:t>
    </dgm:pt>
    <dgm:pt modelId="{7DDAAE4A-72B4-4489-B0F9-46F965E9F273}">
      <dgm:prSet custT="1"/>
      <dgm:spPr/>
      <dgm:t>
        <a:bodyPr/>
        <a:lstStyle/>
        <a:p>
          <a:pPr>
            <a:lnSpc>
              <a:spcPct val="100000"/>
            </a:lnSpc>
          </a:pPr>
          <a:r>
            <a:rPr lang="en-US" sz="2000" b="1"/>
            <a:t>Place the code in the Main.java file</a:t>
          </a:r>
          <a:endParaRPr lang="en-US" sz="2000"/>
        </a:p>
      </dgm:t>
    </dgm:pt>
    <dgm:pt modelId="{3A142AE0-76B7-4967-BE4F-51485CDE787C}" type="parTrans" cxnId="{7E98951F-828B-4E40-BB26-E356AA1E49E4}">
      <dgm:prSet/>
      <dgm:spPr/>
      <dgm:t>
        <a:bodyPr/>
        <a:lstStyle/>
        <a:p>
          <a:endParaRPr lang="en-US" sz="2000"/>
        </a:p>
      </dgm:t>
    </dgm:pt>
    <dgm:pt modelId="{5CF667C9-EEF2-4233-A46F-EA900DBE84C0}" type="sibTrans" cxnId="{7E98951F-828B-4E40-BB26-E356AA1E49E4}">
      <dgm:prSet/>
      <dgm:spPr/>
      <dgm:t>
        <a:bodyPr/>
        <a:lstStyle/>
        <a:p>
          <a:endParaRPr lang="en-US" sz="2000"/>
        </a:p>
      </dgm:t>
    </dgm:pt>
    <dgm:pt modelId="{BF3CE76E-184D-4C18-9969-9F67033068BB}">
      <dgm:prSet custT="1"/>
      <dgm:spPr/>
      <dgm:t>
        <a:bodyPr/>
        <a:lstStyle/>
        <a:p>
          <a:pPr>
            <a:lnSpc>
              <a:spcPct val="100000"/>
            </a:lnSpc>
          </a:pPr>
          <a:r>
            <a:rPr lang="en-US" sz="2000" b="1"/>
            <a:t>Add the confdemo.html file under template folder in resources</a:t>
          </a:r>
          <a:endParaRPr lang="en-US" sz="2000"/>
        </a:p>
      </dgm:t>
    </dgm:pt>
    <dgm:pt modelId="{889EDBA8-FDA2-4A90-9FCB-6432A04887A8}" type="parTrans" cxnId="{21D7CE66-D626-42AA-BA4B-9574600F9CC1}">
      <dgm:prSet/>
      <dgm:spPr/>
      <dgm:t>
        <a:bodyPr/>
        <a:lstStyle/>
        <a:p>
          <a:endParaRPr lang="en-US" sz="2000"/>
        </a:p>
      </dgm:t>
    </dgm:pt>
    <dgm:pt modelId="{9BA4075F-9478-432A-90F1-1FAAEDF20A03}" type="sibTrans" cxnId="{21D7CE66-D626-42AA-BA4B-9574600F9CC1}">
      <dgm:prSet/>
      <dgm:spPr/>
      <dgm:t>
        <a:bodyPr/>
        <a:lstStyle/>
        <a:p>
          <a:endParaRPr lang="en-US" sz="2000"/>
        </a:p>
      </dgm:t>
    </dgm:pt>
    <dgm:pt modelId="{0B2F4837-F8C5-473F-BA47-D822652D5C25}">
      <dgm:prSet custT="1"/>
      <dgm:spPr/>
      <dgm:t>
        <a:bodyPr/>
        <a:lstStyle/>
        <a:p>
          <a:pPr>
            <a:lnSpc>
              <a:spcPct val="100000"/>
            </a:lnSpc>
          </a:pPr>
          <a:r>
            <a:rPr lang="en-US" sz="2000" b="1"/>
            <a:t>Commit and push the code in the github</a:t>
          </a:r>
          <a:endParaRPr lang="en-US" sz="2000"/>
        </a:p>
      </dgm:t>
    </dgm:pt>
    <dgm:pt modelId="{1A6FC804-E4C6-4B6C-AC74-B8F248448823}" type="parTrans" cxnId="{04EB0E74-9745-4BB1-9F3F-F36DEF2DA2FF}">
      <dgm:prSet/>
      <dgm:spPr/>
      <dgm:t>
        <a:bodyPr/>
        <a:lstStyle/>
        <a:p>
          <a:endParaRPr lang="en-US" sz="2000"/>
        </a:p>
      </dgm:t>
    </dgm:pt>
    <dgm:pt modelId="{0085E437-BCF2-4F69-9C42-C26EEB1C11FB}" type="sibTrans" cxnId="{04EB0E74-9745-4BB1-9F3F-F36DEF2DA2FF}">
      <dgm:prSet/>
      <dgm:spPr/>
      <dgm:t>
        <a:bodyPr/>
        <a:lstStyle/>
        <a:p>
          <a:endParaRPr lang="en-US" sz="2000"/>
        </a:p>
      </dgm:t>
    </dgm:pt>
    <dgm:pt modelId="{3B9CDE52-D3E3-407B-96EB-5030EADF284F}">
      <dgm:prSet custT="1"/>
      <dgm:spPr/>
      <dgm:t>
        <a:bodyPr/>
        <a:lstStyle/>
        <a:p>
          <a:pPr>
            <a:lnSpc>
              <a:spcPct val="100000"/>
            </a:lnSpc>
          </a:pPr>
          <a:r>
            <a:rPr lang="en-US" sz="2000" b="1" dirty="0"/>
            <a:t>On the Heroku console do, $ git pull</a:t>
          </a:r>
          <a:endParaRPr lang="en-US" sz="2000" dirty="0"/>
        </a:p>
      </dgm:t>
    </dgm:pt>
    <dgm:pt modelId="{46E27251-CAAD-4146-994A-04FF903954D4}" type="parTrans" cxnId="{165A27AE-E340-454A-9AFA-EFA367EF6B50}">
      <dgm:prSet/>
      <dgm:spPr/>
      <dgm:t>
        <a:bodyPr/>
        <a:lstStyle/>
        <a:p>
          <a:endParaRPr lang="en-US" sz="2000"/>
        </a:p>
      </dgm:t>
    </dgm:pt>
    <dgm:pt modelId="{19A54C15-7CA0-441D-87EA-7B23EA422800}" type="sibTrans" cxnId="{165A27AE-E340-454A-9AFA-EFA367EF6B50}">
      <dgm:prSet/>
      <dgm:spPr/>
      <dgm:t>
        <a:bodyPr/>
        <a:lstStyle/>
        <a:p>
          <a:endParaRPr lang="en-US" sz="2000"/>
        </a:p>
      </dgm:t>
    </dgm:pt>
    <dgm:pt modelId="{DE45D0B4-799F-4FEC-905D-10F2FCB2D11F}">
      <dgm:prSet custT="1"/>
      <dgm:spPr/>
      <dgm:t>
        <a:bodyPr/>
        <a:lstStyle/>
        <a:p>
          <a:pPr>
            <a:lnSpc>
              <a:spcPct val="100000"/>
            </a:lnSpc>
          </a:pPr>
          <a:r>
            <a:rPr lang="en-US" sz="2000" b="1" dirty="0"/>
            <a:t>Then, $ git push </a:t>
          </a:r>
          <a:r>
            <a:rPr lang="en-US" sz="2000" b="1" dirty="0" err="1"/>
            <a:t>heroku</a:t>
          </a:r>
          <a:r>
            <a:rPr lang="en-US" sz="2000" b="1" dirty="0"/>
            <a:t> master</a:t>
          </a:r>
          <a:endParaRPr lang="en-US" sz="2000" dirty="0"/>
        </a:p>
      </dgm:t>
    </dgm:pt>
    <dgm:pt modelId="{DE019682-43D9-483E-B2DF-E565404DB822}" type="parTrans" cxnId="{D8A2058C-4884-45F7-88B5-3127AA7538DC}">
      <dgm:prSet/>
      <dgm:spPr/>
      <dgm:t>
        <a:bodyPr/>
        <a:lstStyle/>
        <a:p>
          <a:endParaRPr lang="en-US" sz="2000"/>
        </a:p>
      </dgm:t>
    </dgm:pt>
    <dgm:pt modelId="{9C64E3D2-8364-48DA-80E5-22DEB6361CF8}" type="sibTrans" cxnId="{D8A2058C-4884-45F7-88B5-3127AA7538DC}">
      <dgm:prSet/>
      <dgm:spPr/>
      <dgm:t>
        <a:bodyPr/>
        <a:lstStyle/>
        <a:p>
          <a:endParaRPr lang="en-US" sz="2000"/>
        </a:p>
      </dgm:t>
    </dgm:pt>
    <dgm:pt modelId="{203C7FF3-AE7E-4925-AEC4-75169E47E0E2}">
      <dgm:prSet custT="1"/>
      <dgm:spPr/>
      <dgm:t>
        <a:bodyPr/>
        <a:lstStyle/>
        <a:p>
          <a:pPr>
            <a:lnSpc>
              <a:spcPct val="100000"/>
            </a:lnSpc>
          </a:pPr>
          <a:r>
            <a:rPr lang="en-US" sz="2000" b="1"/>
            <a:t>$ heroku open confdemo</a:t>
          </a:r>
          <a:endParaRPr lang="en-US" sz="2000"/>
        </a:p>
      </dgm:t>
    </dgm:pt>
    <dgm:pt modelId="{3DDB9BB8-E513-45A5-9C74-DE8A57BD1E6E}" type="parTrans" cxnId="{BDE25608-B48D-4467-84B0-0F28B49A8A89}">
      <dgm:prSet/>
      <dgm:spPr/>
      <dgm:t>
        <a:bodyPr/>
        <a:lstStyle/>
        <a:p>
          <a:endParaRPr lang="en-US" sz="2000"/>
        </a:p>
      </dgm:t>
    </dgm:pt>
    <dgm:pt modelId="{916D8488-EB04-4407-85C5-995EEAF5E843}" type="sibTrans" cxnId="{BDE25608-B48D-4467-84B0-0F28B49A8A89}">
      <dgm:prSet/>
      <dgm:spPr/>
      <dgm:t>
        <a:bodyPr/>
        <a:lstStyle/>
        <a:p>
          <a:endParaRPr lang="en-US" sz="2000"/>
        </a:p>
      </dgm:t>
    </dgm:pt>
    <dgm:pt modelId="{D984E1A4-403D-4256-91CF-F70ACCB0F506}" type="pres">
      <dgm:prSet presAssocID="{424968C8-1B32-4EDB-9205-80E0E53D0D82}" presName="root" presStyleCnt="0">
        <dgm:presLayoutVars>
          <dgm:dir/>
          <dgm:resizeHandles val="exact"/>
        </dgm:presLayoutVars>
      </dgm:prSet>
      <dgm:spPr/>
    </dgm:pt>
    <dgm:pt modelId="{30CC0E45-6A1E-455E-8933-AE5FD369016B}" type="pres">
      <dgm:prSet presAssocID="{9636D252-0556-4DDB-8775-A3034AC5F569}" presName="compNode" presStyleCnt="0"/>
      <dgm:spPr/>
    </dgm:pt>
    <dgm:pt modelId="{12332756-A297-42D9-8B33-10A4939CB6EB}" type="pres">
      <dgm:prSet presAssocID="{9636D252-0556-4DDB-8775-A3034AC5F569}" presName="bgRect" presStyleLbl="bgShp" presStyleIdx="0" presStyleCnt="8" custLinFactNeighborX="-14518" custLinFactNeighborY="-119"/>
      <dgm:spPr/>
    </dgm:pt>
    <dgm:pt modelId="{3822C57C-B1B9-42D7-886C-C2083879CAD5}" type="pres">
      <dgm:prSet presAssocID="{9636D252-0556-4DDB-8775-A3034AC5F569}" presName="iconRect" presStyleLbl="node1" presStyleIdx="0" presStyleCnt="8"/>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ursor"/>
        </a:ext>
      </dgm:extLst>
    </dgm:pt>
    <dgm:pt modelId="{2BFEB742-E541-4F6D-906C-BA7C78660C6A}" type="pres">
      <dgm:prSet presAssocID="{9636D252-0556-4DDB-8775-A3034AC5F569}" presName="spaceRect" presStyleCnt="0"/>
      <dgm:spPr/>
    </dgm:pt>
    <dgm:pt modelId="{98D0F5CB-1D39-43E8-BB2C-C3A155C9B661}" type="pres">
      <dgm:prSet presAssocID="{9636D252-0556-4DDB-8775-A3034AC5F569}" presName="parTx" presStyleLbl="revTx" presStyleIdx="0" presStyleCnt="8">
        <dgm:presLayoutVars>
          <dgm:chMax val="0"/>
          <dgm:chPref val="0"/>
        </dgm:presLayoutVars>
      </dgm:prSet>
      <dgm:spPr/>
    </dgm:pt>
    <dgm:pt modelId="{4308C53A-425A-48B5-9F24-5CD83365D2B5}" type="pres">
      <dgm:prSet presAssocID="{C25DEC03-A1A1-4083-9DDD-30EA0EB309FF}" presName="sibTrans" presStyleCnt="0"/>
      <dgm:spPr/>
    </dgm:pt>
    <dgm:pt modelId="{D960AC55-B294-43E1-846B-A0179D87E65B}" type="pres">
      <dgm:prSet presAssocID="{5F469EBE-84E5-435A-9437-83E3F3B1732E}" presName="compNode" presStyleCnt="0"/>
      <dgm:spPr/>
    </dgm:pt>
    <dgm:pt modelId="{454797C1-5937-4C51-B37B-C32C9307839F}" type="pres">
      <dgm:prSet presAssocID="{5F469EBE-84E5-435A-9437-83E3F3B1732E}" presName="bgRect" presStyleLbl="bgShp" presStyleIdx="1" presStyleCnt="8"/>
      <dgm:spPr/>
    </dgm:pt>
    <dgm:pt modelId="{E04FFE61-8604-4E98-87C1-50570547980D}" type="pres">
      <dgm:prSet presAssocID="{5F469EBE-84E5-435A-9437-83E3F3B1732E}" presName="iconRect" presStyleLbl="node1" presStyleIdx="1" presStyleCnt="8"/>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Barcode"/>
        </a:ext>
      </dgm:extLst>
    </dgm:pt>
    <dgm:pt modelId="{4BFA5630-A8A5-4DFE-883B-714DD4CF67D6}" type="pres">
      <dgm:prSet presAssocID="{5F469EBE-84E5-435A-9437-83E3F3B1732E}" presName="spaceRect" presStyleCnt="0"/>
      <dgm:spPr/>
    </dgm:pt>
    <dgm:pt modelId="{4EDE0339-BECD-43C8-A594-1D947E142C3C}" type="pres">
      <dgm:prSet presAssocID="{5F469EBE-84E5-435A-9437-83E3F3B1732E}" presName="parTx" presStyleLbl="revTx" presStyleIdx="1" presStyleCnt="8">
        <dgm:presLayoutVars>
          <dgm:chMax val="0"/>
          <dgm:chPref val="0"/>
        </dgm:presLayoutVars>
      </dgm:prSet>
      <dgm:spPr/>
    </dgm:pt>
    <dgm:pt modelId="{72BDCC52-903A-4DA6-8937-B4E39E0E2D9B}" type="pres">
      <dgm:prSet presAssocID="{6978ADEE-D6E8-4784-917F-65B64AFD8C99}" presName="sibTrans" presStyleCnt="0"/>
      <dgm:spPr/>
    </dgm:pt>
    <dgm:pt modelId="{E288D0C7-5D81-4343-9F7F-979CBA7D2292}" type="pres">
      <dgm:prSet presAssocID="{7DDAAE4A-72B4-4489-B0F9-46F965E9F273}" presName="compNode" presStyleCnt="0"/>
      <dgm:spPr/>
    </dgm:pt>
    <dgm:pt modelId="{4837F7E6-DB42-43DE-A256-BD16F4D421DF}" type="pres">
      <dgm:prSet presAssocID="{7DDAAE4A-72B4-4489-B0F9-46F965E9F273}" presName="bgRect" presStyleLbl="bgShp" presStyleIdx="2" presStyleCnt="8"/>
      <dgm:spPr/>
    </dgm:pt>
    <dgm:pt modelId="{01FFA321-A406-42CC-A74D-B4AFC3AAA639}" type="pres">
      <dgm:prSet presAssocID="{7DDAAE4A-72B4-4489-B0F9-46F965E9F273}" presName="iconRect" presStyleLbl="node1" presStyleIdx="2" presStyleCnt="8"/>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en Folder"/>
        </a:ext>
      </dgm:extLst>
    </dgm:pt>
    <dgm:pt modelId="{C1F7731A-F23D-4B00-86F9-ABCBDFFFB498}" type="pres">
      <dgm:prSet presAssocID="{7DDAAE4A-72B4-4489-B0F9-46F965E9F273}" presName="spaceRect" presStyleCnt="0"/>
      <dgm:spPr/>
    </dgm:pt>
    <dgm:pt modelId="{81E7331E-3580-4582-886C-50E9851C9A86}" type="pres">
      <dgm:prSet presAssocID="{7DDAAE4A-72B4-4489-B0F9-46F965E9F273}" presName="parTx" presStyleLbl="revTx" presStyleIdx="2" presStyleCnt="8">
        <dgm:presLayoutVars>
          <dgm:chMax val="0"/>
          <dgm:chPref val="0"/>
        </dgm:presLayoutVars>
      </dgm:prSet>
      <dgm:spPr/>
    </dgm:pt>
    <dgm:pt modelId="{98935986-2EA7-42E2-825F-6A21F09402A7}" type="pres">
      <dgm:prSet presAssocID="{5CF667C9-EEF2-4233-A46F-EA900DBE84C0}" presName="sibTrans" presStyleCnt="0"/>
      <dgm:spPr/>
    </dgm:pt>
    <dgm:pt modelId="{13734C3C-083D-4809-87C3-CFFA8D10E9FB}" type="pres">
      <dgm:prSet presAssocID="{BF3CE76E-184D-4C18-9969-9F67033068BB}" presName="compNode" presStyleCnt="0"/>
      <dgm:spPr/>
    </dgm:pt>
    <dgm:pt modelId="{96F7171D-53EF-4275-8A38-DC0AF4F7C507}" type="pres">
      <dgm:prSet presAssocID="{BF3CE76E-184D-4C18-9969-9F67033068BB}" presName="bgRect" presStyleLbl="bgShp" presStyleIdx="3" presStyleCnt="8"/>
      <dgm:spPr/>
    </dgm:pt>
    <dgm:pt modelId="{831E9EEF-BED8-46AD-A818-249AF6DA1113}" type="pres">
      <dgm:prSet presAssocID="{BF3CE76E-184D-4C18-9969-9F67033068BB}" presName="iconRect" presStyleLbl="node1" presStyleIdx="3" presStyleCnt="8"/>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House"/>
        </a:ext>
      </dgm:extLst>
    </dgm:pt>
    <dgm:pt modelId="{E66F6C3A-0171-4897-942C-489E1D9FA5CF}" type="pres">
      <dgm:prSet presAssocID="{BF3CE76E-184D-4C18-9969-9F67033068BB}" presName="spaceRect" presStyleCnt="0"/>
      <dgm:spPr/>
    </dgm:pt>
    <dgm:pt modelId="{4A49B519-26B3-4CF8-811D-636E658E3439}" type="pres">
      <dgm:prSet presAssocID="{BF3CE76E-184D-4C18-9969-9F67033068BB}" presName="parTx" presStyleLbl="revTx" presStyleIdx="3" presStyleCnt="8">
        <dgm:presLayoutVars>
          <dgm:chMax val="0"/>
          <dgm:chPref val="0"/>
        </dgm:presLayoutVars>
      </dgm:prSet>
      <dgm:spPr/>
    </dgm:pt>
    <dgm:pt modelId="{EB13886F-E8F1-4856-B680-9ED71F7813E6}" type="pres">
      <dgm:prSet presAssocID="{9BA4075F-9478-432A-90F1-1FAAEDF20A03}" presName="sibTrans" presStyleCnt="0"/>
      <dgm:spPr/>
    </dgm:pt>
    <dgm:pt modelId="{95A1C92A-1A85-4DB4-9C1F-457ED8B62656}" type="pres">
      <dgm:prSet presAssocID="{0B2F4837-F8C5-473F-BA47-D822652D5C25}" presName="compNode" presStyleCnt="0"/>
      <dgm:spPr/>
    </dgm:pt>
    <dgm:pt modelId="{6866335A-66B0-44B7-A093-B94BEB64DBF6}" type="pres">
      <dgm:prSet presAssocID="{0B2F4837-F8C5-473F-BA47-D822652D5C25}" presName="bgRect" presStyleLbl="bgShp" presStyleIdx="4" presStyleCnt="8"/>
      <dgm:spPr/>
    </dgm:pt>
    <dgm:pt modelId="{E8A4C9C6-2696-41E2-8172-E8CC9E39776F}" type="pres">
      <dgm:prSet presAssocID="{0B2F4837-F8C5-473F-BA47-D822652D5C25}" presName="iconRect" presStyleLbl="node1" presStyleIdx="4" presStyleCnt="8"/>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Arrow: Counterclockwise curve"/>
        </a:ext>
      </dgm:extLst>
    </dgm:pt>
    <dgm:pt modelId="{09BDB3F5-7756-4F09-8200-F9D03B436812}" type="pres">
      <dgm:prSet presAssocID="{0B2F4837-F8C5-473F-BA47-D822652D5C25}" presName="spaceRect" presStyleCnt="0"/>
      <dgm:spPr/>
    </dgm:pt>
    <dgm:pt modelId="{C4E284FB-6FF8-4D6B-8718-879E3B825F4B}" type="pres">
      <dgm:prSet presAssocID="{0B2F4837-F8C5-473F-BA47-D822652D5C25}" presName="parTx" presStyleLbl="revTx" presStyleIdx="4" presStyleCnt="8">
        <dgm:presLayoutVars>
          <dgm:chMax val="0"/>
          <dgm:chPref val="0"/>
        </dgm:presLayoutVars>
      </dgm:prSet>
      <dgm:spPr/>
    </dgm:pt>
    <dgm:pt modelId="{A5AA79E9-5EAC-444B-8C65-3952C1C2F9DD}" type="pres">
      <dgm:prSet presAssocID="{0085E437-BCF2-4F69-9C42-C26EEB1C11FB}" presName="sibTrans" presStyleCnt="0"/>
      <dgm:spPr/>
    </dgm:pt>
    <dgm:pt modelId="{2006E199-1D80-4D2A-BBE2-B4A143F360DD}" type="pres">
      <dgm:prSet presAssocID="{3B9CDE52-D3E3-407B-96EB-5030EADF284F}" presName="compNode" presStyleCnt="0"/>
      <dgm:spPr/>
    </dgm:pt>
    <dgm:pt modelId="{470CE83A-A5D5-4F0D-A66B-BEEF3B0B012B}" type="pres">
      <dgm:prSet presAssocID="{3B9CDE52-D3E3-407B-96EB-5030EADF284F}" presName="bgRect" presStyleLbl="bgShp" presStyleIdx="5" presStyleCnt="8"/>
      <dgm:spPr/>
    </dgm:pt>
    <dgm:pt modelId="{2A200AFA-2EAE-4ACA-A8BB-8144572180F3}" type="pres">
      <dgm:prSet presAssocID="{3B9CDE52-D3E3-407B-96EB-5030EADF284F}" presName="iconRect" presStyleLbl="node1" presStyleIdx="5" presStyleCnt="8"/>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Monitor"/>
        </a:ext>
      </dgm:extLst>
    </dgm:pt>
    <dgm:pt modelId="{A485A0BF-320C-4BF7-BCF3-5D747AA5CF9C}" type="pres">
      <dgm:prSet presAssocID="{3B9CDE52-D3E3-407B-96EB-5030EADF284F}" presName="spaceRect" presStyleCnt="0"/>
      <dgm:spPr/>
    </dgm:pt>
    <dgm:pt modelId="{B10C4032-9748-4DAD-A8E1-4C390F824B4E}" type="pres">
      <dgm:prSet presAssocID="{3B9CDE52-D3E3-407B-96EB-5030EADF284F}" presName="parTx" presStyleLbl="revTx" presStyleIdx="5" presStyleCnt="8">
        <dgm:presLayoutVars>
          <dgm:chMax val="0"/>
          <dgm:chPref val="0"/>
        </dgm:presLayoutVars>
      </dgm:prSet>
      <dgm:spPr/>
    </dgm:pt>
    <dgm:pt modelId="{38CDB355-0B1D-45B1-9C5D-4B74279CA981}" type="pres">
      <dgm:prSet presAssocID="{19A54C15-7CA0-441D-87EA-7B23EA422800}" presName="sibTrans" presStyleCnt="0"/>
      <dgm:spPr/>
    </dgm:pt>
    <dgm:pt modelId="{B907E6D8-27E8-403F-A7A8-D1C599E7FD0A}" type="pres">
      <dgm:prSet presAssocID="{DE45D0B4-799F-4FEC-905D-10F2FCB2D11F}" presName="compNode" presStyleCnt="0"/>
      <dgm:spPr/>
    </dgm:pt>
    <dgm:pt modelId="{232DB2F9-4F9A-4933-BAC2-5E753C13E1BD}" type="pres">
      <dgm:prSet presAssocID="{DE45D0B4-799F-4FEC-905D-10F2FCB2D11F}" presName="bgRect" presStyleLbl="bgShp" presStyleIdx="6" presStyleCnt="8"/>
      <dgm:spPr/>
    </dgm:pt>
    <dgm:pt modelId="{06A7BE2B-7963-429F-AF16-64E9876D4BEB}" type="pres">
      <dgm:prSet presAssocID="{DE45D0B4-799F-4FEC-905D-10F2FCB2D11F}" presName="iconRect" presStyleLbl="node1" presStyleIdx="6" presStyleCnt="8"/>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CD3A516A-F1FF-4821-BF7A-29219A45B42B}" type="pres">
      <dgm:prSet presAssocID="{DE45D0B4-799F-4FEC-905D-10F2FCB2D11F}" presName="spaceRect" presStyleCnt="0"/>
      <dgm:spPr/>
    </dgm:pt>
    <dgm:pt modelId="{E46CD972-575B-494F-9865-70887BB92EBB}" type="pres">
      <dgm:prSet presAssocID="{DE45D0B4-799F-4FEC-905D-10F2FCB2D11F}" presName="parTx" presStyleLbl="revTx" presStyleIdx="6" presStyleCnt="8">
        <dgm:presLayoutVars>
          <dgm:chMax val="0"/>
          <dgm:chPref val="0"/>
        </dgm:presLayoutVars>
      </dgm:prSet>
      <dgm:spPr/>
    </dgm:pt>
    <dgm:pt modelId="{4C88672F-4C5E-46E6-8551-4EB5D1B0B1BF}" type="pres">
      <dgm:prSet presAssocID="{9C64E3D2-8364-48DA-80E5-22DEB6361CF8}" presName="sibTrans" presStyleCnt="0"/>
      <dgm:spPr/>
    </dgm:pt>
    <dgm:pt modelId="{4C23412D-99CE-455B-8058-99188CABD91A}" type="pres">
      <dgm:prSet presAssocID="{203C7FF3-AE7E-4925-AEC4-75169E47E0E2}" presName="compNode" presStyleCnt="0"/>
      <dgm:spPr/>
    </dgm:pt>
    <dgm:pt modelId="{96621A28-D351-4F29-A6A3-C3586C01DC56}" type="pres">
      <dgm:prSet presAssocID="{203C7FF3-AE7E-4925-AEC4-75169E47E0E2}" presName="bgRect" presStyleLbl="bgShp" presStyleIdx="7" presStyleCnt="8"/>
      <dgm:spPr/>
    </dgm:pt>
    <dgm:pt modelId="{4A63ED68-0FF2-4AD5-BA92-EE9646F591B8}" type="pres">
      <dgm:prSet presAssocID="{203C7FF3-AE7E-4925-AEC4-75169E47E0E2}" presName="iconRect" presStyleLbl="node1" presStyleIdx="7" presStyleCnt="8"/>
      <dgm:spPr>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a:noFill/>
        </a:ln>
      </dgm:spPr>
      <dgm:extLst>
        <a:ext uri="{E40237B7-FDA0-4F09-8148-C483321AD2D9}">
          <dgm14:cNvPr xmlns:dgm14="http://schemas.microsoft.com/office/drawing/2010/diagram" id="0" name="" descr="Checkmark"/>
        </a:ext>
      </dgm:extLst>
    </dgm:pt>
    <dgm:pt modelId="{E6E90DB2-5C47-462C-B64C-71D3A9162DBC}" type="pres">
      <dgm:prSet presAssocID="{203C7FF3-AE7E-4925-AEC4-75169E47E0E2}" presName="spaceRect" presStyleCnt="0"/>
      <dgm:spPr/>
    </dgm:pt>
    <dgm:pt modelId="{F46870BA-FD75-4C52-9181-1A0228734376}" type="pres">
      <dgm:prSet presAssocID="{203C7FF3-AE7E-4925-AEC4-75169E47E0E2}" presName="parTx" presStyleLbl="revTx" presStyleIdx="7" presStyleCnt="8">
        <dgm:presLayoutVars>
          <dgm:chMax val="0"/>
          <dgm:chPref val="0"/>
        </dgm:presLayoutVars>
      </dgm:prSet>
      <dgm:spPr/>
    </dgm:pt>
  </dgm:ptLst>
  <dgm:cxnLst>
    <dgm:cxn modelId="{DAFF4A07-08DD-41CB-962C-95F1B6B0A986}" type="presOf" srcId="{BF3CE76E-184D-4C18-9969-9F67033068BB}" destId="{4A49B519-26B3-4CF8-811D-636E658E3439}" srcOrd="0" destOrd="0" presId="urn:microsoft.com/office/officeart/2018/2/layout/IconVerticalSolidList"/>
    <dgm:cxn modelId="{BDE25608-B48D-4467-84B0-0F28B49A8A89}" srcId="{424968C8-1B32-4EDB-9205-80E0E53D0D82}" destId="{203C7FF3-AE7E-4925-AEC4-75169E47E0E2}" srcOrd="7" destOrd="0" parTransId="{3DDB9BB8-E513-45A5-9C74-DE8A57BD1E6E}" sibTransId="{916D8488-EB04-4407-85C5-995EEAF5E843}"/>
    <dgm:cxn modelId="{F489151B-1FC4-4EDB-B5F2-56F2DDA3BFD8}" type="presOf" srcId="{7DDAAE4A-72B4-4489-B0F9-46F965E9F273}" destId="{81E7331E-3580-4582-886C-50E9851C9A86}" srcOrd="0" destOrd="0" presId="urn:microsoft.com/office/officeart/2018/2/layout/IconVerticalSolidList"/>
    <dgm:cxn modelId="{7E98951F-828B-4E40-BB26-E356AA1E49E4}" srcId="{424968C8-1B32-4EDB-9205-80E0E53D0D82}" destId="{7DDAAE4A-72B4-4489-B0F9-46F965E9F273}" srcOrd="2" destOrd="0" parTransId="{3A142AE0-76B7-4967-BE4F-51485CDE787C}" sibTransId="{5CF667C9-EEF2-4233-A46F-EA900DBE84C0}"/>
    <dgm:cxn modelId="{2F11405D-139E-4393-A2B3-B2A914FC0C57}" srcId="{424968C8-1B32-4EDB-9205-80E0E53D0D82}" destId="{9636D252-0556-4DDB-8775-A3034AC5F569}" srcOrd="0" destOrd="0" parTransId="{CAE2C735-4FB6-49A8-A2D7-756EFEE91880}" sibTransId="{C25DEC03-A1A1-4083-9DDD-30EA0EB309FF}"/>
    <dgm:cxn modelId="{73ED3665-4F5F-4856-84F5-FA2A40962300}" srcId="{424968C8-1B32-4EDB-9205-80E0E53D0D82}" destId="{5F469EBE-84E5-435A-9437-83E3F3B1732E}" srcOrd="1" destOrd="0" parTransId="{E0CFBA4E-E175-4E7C-96F9-762A7C475EFD}" sibTransId="{6978ADEE-D6E8-4784-917F-65B64AFD8C99}"/>
    <dgm:cxn modelId="{21D7CE66-D626-42AA-BA4B-9574600F9CC1}" srcId="{424968C8-1B32-4EDB-9205-80E0E53D0D82}" destId="{BF3CE76E-184D-4C18-9969-9F67033068BB}" srcOrd="3" destOrd="0" parTransId="{889EDBA8-FDA2-4A90-9FCB-6432A04887A8}" sibTransId="{9BA4075F-9478-432A-90F1-1FAAEDF20A03}"/>
    <dgm:cxn modelId="{04EB0E74-9745-4BB1-9F3F-F36DEF2DA2FF}" srcId="{424968C8-1B32-4EDB-9205-80E0E53D0D82}" destId="{0B2F4837-F8C5-473F-BA47-D822652D5C25}" srcOrd="4" destOrd="0" parTransId="{1A6FC804-E4C6-4B6C-AC74-B8F248448823}" sibTransId="{0085E437-BCF2-4F69-9C42-C26EEB1C11FB}"/>
    <dgm:cxn modelId="{D8A2058C-4884-45F7-88B5-3127AA7538DC}" srcId="{424968C8-1B32-4EDB-9205-80E0E53D0D82}" destId="{DE45D0B4-799F-4FEC-905D-10F2FCB2D11F}" srcOrd="6" destOrd="0" parTransId="{DE019682-43D9-483E-B2DF-E565404DB822}" sibTransId="{9C64E3D2-8364-48DA-80E5-22DEB6361CF8}"/>
    <dgm:cxn modelId="{46BB03AB-3CB2-4032-9556-A1E38CE92717}" type="presOf" srcId="{3B9CDE52-D3E3-407B-96EB-5030EADF284F}" destId="{B10C4032-9748-4DAD-A8E1-4C390F824B4E}" srcOrd="0" destOrd="0" presId="urn:microsoft.com/office/officeart/2018/2/layout/IconVerticalSolidList"/>
    <dgm:cxn modelId="{165A27AE-E340-454A-9AFA-EFA367EF6B50}" srcId="{424968C8-1B32-4EDB-9205-80E0E53D0D82}" destId="{3B9CDE52-D3E3-407B-96EB-5030EADF284F}" srcOrd="5" destOrd="0" parTransId="{46E27251-CAAD-4146-994A-04FF903954D4}" sibTransId="{19A54C15-7CA0-441D-87EA-7B23EA422800}"/>
    <dgm:cxn modelId="{52D73CC8-A34D-4D21-AC51-545161FEE8EF}" type="presOf" srcId="{424968C8-1B32-4EDB-9205-80E0E53D0D82}" destId="{D984E1A4-403D-4256-91CF-F70ACCB0F506}" srcOrd="0" destOrd="0" presId="urn:microsoft.com/office/officeart/2018/2/layout/IconVerticalSolidList"/>
    <dgm:cxn modelId="{62ADB1D2-697C-4E07-B189-7871F65D4132}" type="presOf" srcId="{9636D252-0556-4DDB-8775-A3034AC5F569}" destId="{98D0F5CB-1D39-43E8-BB2C-C3A155C9B661}" srcOrd="0" destOrd="0" presId="urn:microsoft.com/office/officeart/2018/2/layout/IconVerticalSolidList"/>
    <dgm:cxn modelId="{D6B73BD9-11FE-480C-81F7-8FAA08A232C3}" type="presOf" srcId="{DE45D0B4-799F-4FEC-905D-10F2FCB2D11F}" destId="{E46CD972-575B-494F-9865-70887BB92EBB}" srcOrd="0" destOrd="0" presId="urn:microsoft.com/office/officeart/2018/2/layout/IconVerticalSolidList"/>
    <dgm:cxn modelId="{45570BDC-98B4-4B9D-91D1-7F9C881CBF61}" type="presOf" srcId="{5F469EBE-84E5-435A-9437-83E3F3B1732E}" destId="{4EDE0339-BECD-43C8-A594-1D947E142C3C}" srcOrd="0" destOrd="0" presId="urn:microsoft.com/office/officeart/2018/2/layout/IconVerticalSolidList"/>
    <dgm:cxn modelId="{5E4AFCE6-AB0B-46CF-BDDE-97C32E3469D0}" type="presOf" srcId="{203C7FF3-AE7E-4925-AEC4-75169E47E0E2}" destId="{F46870BA-FD75-4C52-9181-1A0228734376}" srcOrd="0" destOrd="0" presId="urn:microsoft.com/office/officeart/2018/2/layout/IconVerticalSolidList"/>
    <dgm:cxn modelId="{A07525F3-05C8-49B4-BC52-1FCB8A80B2AC}" type="presOf" srcId="{0B2F4837-F8C5-473F-BA47-D822652D5C25}" destId="{C4E284FB-6FF8-4D6B-8718-879E3B825F4B}" srcOrd="0" destOrd="0" presId="urn:microsoft.com/office/officeart/2018/2/layout/IconVerticalSolidList"/>
    <dgm:cxn modelId="{0491DAA0-6CA1-4A15-8891-9129C2132967}" type="presParOf" srcId="{D984E1A4-403D-4256-91CF-F70ACCB0F506}" destId="{30CC0E45-6A1E-455E-8933-AE5FD369016B}" srcOrd="0" destOrd="0" presId="urn:microsoft.com/office/officeart/2018/2/layout/IconVerticalSolidList"/>
    <dgm:cxn modelId="{06C2E1F7-A992-4BAA-A37C-1A5483B3C4F2}" type="presParOf" srcId="{30CC0E45-6A1E-455E-8933-AE5FD369016B}" destId="{12332756-A297-42D9-8B33-10A4939CB6EB}" srcOrd="0" destOrd="0" presId="urn:microsoft.com/office/officeart/2018/2/layout/IconVerticalSolidList"/>
    <dgm:cxn modelId="{1C0215D1-23FF-44FE-A0A3-0D9D2A19D4B7}" type="presParOf" srcId="{30CC0E45-6A1E-455E-8933-AE5FD369016B}" destId="{3822C57C-B1B9-42D7-886C-C2083879CAD5}" srcOrd="1" destOrd="0" presId="urn:microsoft.com/office/officeart/2018/2/layout/IconVerticalSolidList"/>
    <dgm:cxn modelId="{D046D69F-0696-46F2-846C-9633BEF7289A}" type="presParOf" srcId="{30CC0E45-6A1E-455E-8933-AE5FD369016B}" destId="{2BFEB742-E541-4F6D-906C-BA7C78660C6A}" srcOrd="2" destOrd="0" presId="urn:microsoft.com/office/officeart/2018/2/layout/IconVerticalSolidList"/>
    <dgm:cxn modelId="{9F53E4F4-6912-46F3-82A3-AE3B82AA17EB}" type="presParOf" srcId="{30CC0E45-6A1E-455E-8933-AE5FD369016B}" destId="{98D0F5CB-1D39-43E8-BB2C-C3A155C9B661}" srcOrd="3" destOrd="0" presId="urn:microsoft.com/office/officeart/2018/2/layout/IconVerticalSolidList"/>
    <dgm:cxn modelId="{53218159-77EE-4BF0-AAC1-054EFB0327B3}" type="presParOf" srcId="{D984E1A4-403D-4256-91CF-F70ACCB0F506}" destId="{4308C53A-425A-48B5-9F24-5CD83365D2B5}" srcOrd="1" destOrd="0" presId="urn:microsoft.com/office/officeart/2018/2/layout/IconVerticalSolidList"/>
    <dgm:cxn modelId="{C19AFB4A-C026-4EBE-99BB-0EF44B003828}" type="presParOf" srcId="{D984E1A4-403D-4256-91CF-F70ACCB0F506}" destId="{D960AC55-B294-43E1-846B-A0179D87E65B}" srcOrd="2" destOrd="0" presId="urn:microsoft.com/office/officeart/2018/2/layout/IconVerticalSolidList"/>
    <dgm:cxn modelId="{AC1908FC-D526-4B80-A954-4FB6CA50C2C5}" type="presParOf" srcId="{D960AC55-B294-43E1-846B-A0179D87E65B}" destId="{454797C1-5937-4C51-B37B-C32C9307839F}" srcOrd="0" destOrd="0" presId="urn:microsoft.com/office/officeart/2018/2/layout/IconVerticalSolidList"/>
    <dgm:cxn modelId="{3D786CFE-DEC1-473B-94F9-C489AF57BBE7}" type="presParOf" srcId="{D960AC55-B294-43E1-846B-A0179D87E65B}" destId="{E04FFE61-8604-4E98-87C1-50570547980D}" srcOrd="1" destOrd="0" presId="urn:microsoft.com/office/officeart/2018/2/layout/IconVerticalSolidList"/>
    <dgm:cxn modelId="{CEB12D1E-CE23-41CD-8E13-C8173C37CB4E}" type="presParOf" srcId="{D960AC55-B294-43E1-846B-A0179D87E65B}" destId="{4BFA5630-A8A5-4DFE-883B-714DD4CF67D6}" srcOrd="2" destOrd="0" presId="urn:microsoft.com/office/officeart/2018/2/layout/IconVerticalSolidList"/>
    <dgm:cxn modelId="{117581E2-245E-4928-BD24-80C032DEED99}" type="presParOf" srcId="{D960AC55-B294-43E1-846B-A0179D87E65B}" destId="{4EDE0339-BECD-43C8-A594-1D947E142C3C}" srcOrd="3" destOrd="0" presId="urn:microsoft.com/office/officeart/2018/2/layout/IconVerticalSolidList"/>
    <dgm:cxn modelId="{3B79C1D3-0221-460B-A607-B627282C2430}" type="presParOf" srcId="{D984E1A4-403D-4256-91CF-F70ACCB0F506}" destId="{72BDCC52-903A-4DA6-8937-B4E39E0E2D9B}" srcOrd="3" destOrd="0" presId="urn:microsoft.com/office/officeart/2018/2/layout/IconVerticalSolidList"/>
    <dgm:cxn modelId="{E0E45B64-5CE2-4E90-82E6-A9D9A138A3D8}" type="presParOf" srcId="{D984E1A4-403D-4256-91CF-F70ACCB0F506}" destId="{E288D0C7-5D81-4343-9F7F-979CBA7D2292}" srcOrd="4" destOrd="0" presId="urn:microsoft.com/office/officeart/2018/2/layout/IconVerticalSolidList"/>
    <dgm:cxn modelId="{E14770BB-3B90-4A58-9F17-6088D811D7C4}" type="presParOf" srcId="{E288D0C7-5D81-4343-9F7F-979CBA7D2292}" destId="{4837F7E6-DB42-43DE-A256-BD16F4D421DF}" srcOrd="0" destOrd="0" presId="urn:microsoft.com/office/officeart/2018/2/layout/IconVerticalSolidList"/>
    <dgm:cxn modelId="{F7FDF757-3951-4DAE-B646-72D2B40FA630}" type="presParOf" srcId="{E288D0C7-5D81-4343-9F7F-979CBA7D2292}" destId="{01FFA321-A406-42CC-A74D-B4AFC3AAA639}" srcOrd="1" destOrd="0" presId="urn:microsoft.com/office/officeart/2018/2/layout/IconVerticalSolidList"/>
    <dgm:cxn modelId="{A11F5EB7-D25D-4A5F-8BB9-28CAD495FDA4}" type="presParOf" srcId="{E288D0C7-5D81-4343-9F7F-979CBA7D2292}" destId="{C1F7731A-F23D-4B00-86F9-ABCBDFFFB498}" srcOrd="2" destOrd="0" presId="urn:microsoft.com/office/officeart/2018/2/layout/IconVerticalSolidList"/>
    <dgm:cxn modelId="{E100302B-E38F-4F94-AC6E-C7F43FBFF0FB}" type="presParOf" srcId="{E288D0C7-5D81-4343-9F7F-979CBA7D2292}" destId="{81E7331E-3580-4582-886C-50E9851C9A86}" srcOrd="3" destOrd="0" presId="urn:microsoft.com/office/officeart/2018/2/layout/IconVerticalSolidList"/>
    <dgm:cxn modelId="{023E09B1-8697-4AA2-88E5-E865630D978E}" type="presParOf" srcId="{D984E1A4-403D-4256-91CF-F70ACCB0F506}" destId="{98935986-2EA7-42E2-825F-6A21F09402A7}" srcOrd="5" destOrd="0" presId="urn:microsoft.com/office/officeart/2018/2/layout/IconVerticalSolidList"/>
    <dgm:cxn modelId="{989B46D1-98C1-4C6E-91A8-3693BCA55B74}" type="presParOf" srcId="{D984E1A4-403D-4256-91CF-F70ACCB0F506}" destId="{13734C3C-083D-4809-87C3-CFFA8D10E9FB}" srcOrd="6" destOrd="0" presId="urn:microsoft.com/office/officeart/2018/2/layout/IconVerticalSolidList"/>
    <dgm:cxn modelId="{D7EF2CD6-9CF3-4E80-AD69-74DFF818280F}" type="presParOf" srcId="{13734C3C-083D-4809-87C3-CFFA8D10E9FB}" destId="{96F7171D-53EF-4275-8A38-DC0AF4F7C507}" srcOrd="0" destOrd="0" presId="urn:microsoft.com/office/officeart/2018/2/layout/IconVerticalSolidList"/>
    <dgm:cxn modelId="{6718C805-5997-497D-8ED2-B713473EA7C1}" type="presParOf" srcId="{13734C3C-083D-4809-87C3-CFFA8D10E9FB}" destId="{831E9EEF-BED8-46AD-A818-249AF6DA1113}" srcOrd="1" destOrd="0" presId="urn:microsoft.com/office/officeart/2018/2/layout/IconVerticalSolidList"/>
    <dgm:cxn modelId="{B7B21344-67F9-44D4-8788-F4B7C101C2F6}" type="presParOf" srcId="{13734C3C-083D-4809-87C3-CFFA8D10E9FB}" destId="{E66F6C3A-0171-4897-942C-489E1D9FA5CF}" srcOrd="2" destOrd="0" presId="urn:microsoft.com/office/officeart/2018/2/layout/IconVerticalSolidList"/>
    <dgm:cxn modelId="{33F61EC4-20F2-469D-A00C-F273D5D068AA}" type="presParOf" srcId="{13734C3C-083D-4809-87C3-CFFA8D10E9FB}" destId="{4A49B519-26B3-4CF8-811D-636E658E3439}" srcOrd="3" destOrd="0" presId="urn:microsoft.com/office/officeart/2018/2/layout/IconVerticalSolidList"/>
    <dgm:cxn modelId="{2575C466-284C-4776-986E-94201636CA4C}" type="presParOf" srcId="{D984E1A4-403D-4256-91CF-F70ACCB0F506}" destId="{EB13886F-E8F1-4856-B680-9ED71F7813E6}" srcOrd="7" destOrd="0" presId="urn:microsoft.com/office/officeart/2018/2/layout/IconVerticalSolidList"/>
    <dgm:cxn modelId="{CBF0D5C0-7052-48C6-A25F-84CBFA522A77}" type="presParOf" srcId="{D984E1A4-403D-4256-91CF-F70ACCB0F506}" destId="{95A1C92A-1A85-4DB4-9C1F-457ED8B62656}" srcOrd="8" destOrd="0" presId="urn:microsoft.com/office/officeart/2018/2/layout/IconVerticalSolidList"/>
    <dgm:cxn modelId="{CCCD2A57-E96C-4BDB-89DD-33B644627753}" type="presParOf" srcId="{95A1C92A-1A85-4DB4-9C1F-457ED8B62656}" destId="{6866335A-66B0-44B7-A093-B94BEB64DBF6}" srcOrd="0" destOrd="0" presId="urn:microsoft.com/office/officeart/2018/2/layout/IconVerticalSolidList"/>
    <dgm:cxn modelId="{7DD5804B-90BE-45D1-BB76-3F0FC780AFB3}" type="presParOf" srcId="{95A1C92A-1A85-4DB4-9C1F-457ED8B62656}" destId="{E8A4C9C6-2696-41E2-8172-E8CC9E39776F}" srcOrd="1" destOrd="0" presId="urn:microsoft.com/office/officeart/2018/2/layout/IconVerticalSolidList"/>
    <dgm:cxn modelId="{C7FA905B-7454-44B3-92E7-9CD588A7CA76}" type="presParOf" srcId="{95A1C92A-1A85-4DB4-9C1F-457ED8B62656}" destId="{09BDB3F5-7756-4F09-8200-F9D03B436812}" srcOrd="2" destOrd="0" presId="urn:microsoft.com/office/officeart/2018/2/layout/IconVerticalSolidList"/>
    <dgm:cxn modelId="{230B31DA-0AD5-465B-B02B-B79B2758963D}" type="presParOf" srcId="{95A1C92A-1A85-4DB4-9C1F-457ED8B62656}" destId="{C4E284FB-6FF8-4D6B-8718-879E3B825F4B}" srcOrd="3" destOrd="0" presId="urn:microsoft.com/office/officeart/2018/2/layout/IconVerticalSolidList"/>
    <dgm:cxn modelId="{DC721655-D674-4BD1-B007-9A1A2A89F72A}" type="presParOf" srcId="{D984E1A4-403D-4256-91CF-F70ACCB0F506}" destId="{A5AA79E9-5EAC-444B-8C65-3952C1C2F9DD}" srcOrd="9" destOrd="0" presId="urn:microsoft.com/office/officeart/2018/2/layout/IconVerticalSolidList"/>
    <dgm:cxn modelId="{CB6B0D42-8C51-4BC0-8510-94C76E9A04A8}" type="presParOf" srcId="{D984E1A4-403D-4256-91CF-F70ACCB0F506}" destId="{2006E199-1D80-4D2A-BBE2-B4A143F360DD}" srcOrd="10" destOrd="0" presId="urn:microsoft.com/office/officeart/2018/2/layout/IconVerticalSolidList"/>
    <dgm:cxn modelId="{D5F96CF1-EA69-4013-8F22-6476F0EAD02D}" type="presParOf" srcId="{2006E199-1D80-4D2A-BBE2-B4A143F360DD}" destId="{470CE83A-A5D5-4F0D-A66B-BEEF3B0B012B}" srcOrd="0" destOrd="0" presId="urn:microsoft.com/office/officeart/2018/2/layout/IconVerticalSolidList"/>
    <dgm:cxn modelId="{5AF4C01B-22A4-4F04-9D8F-8186E6331575}" type="presParOf" srcId="{2006E199-1D80-4D2A-BBE2-B4A143F360DD}" destId="{2A200AFA-2EAE-4ACA-A8BB-8144572180F3}" srcOrd="1" destOrd="0" presId="urn:microsoft.com/office/officeart/2018/2/layout/IconVerticalSolidList"/>
    <dgm:cxn modelId="{776FF469-1FA5-4DF8-A4C0-2F1D6D1A37A6}" type="presParOf" srcId="{2006E199-1D80-4D2A-BBE2-B4A143F360DD}" destId="{A485A0BF-320C-4BF7-BCF3-5D747AA5CF9C}" srcOrd="2" destOrd="0" presId="urn:microsoft.com/office/officeart/2018/2/layout/IconVerticalSolidList"/>
    <dgm:cxn modelId="{859056DB-719E-490B-BA23-5A4C06C96782}" type="presParOf" srcId="{2006E199-1D80-4D2A-BBE2-B4A143F360DD}" destId="{B10C4032-9748-4DAD-A8E1-4C390F824B4E}" srcOrd="3" destOrd="0" presId="urn:microsoft.com/office/officeart/2018/2/layout/IconVerticalSolidList"/>
    <dgm:cxn modelId="{9318F1E1-5A93-48D8-9028-7A1F042C2847}" type="presParOf" srcId="{D984E1A4-403D-4256-91CF-F70ACCB0F506}" destId="{38CDB355-0B1D-45B1-9C5D-4B74279CA981}" srcOrd="11" destOrd="0" presId="urn:microsoft.com/office/officeart/2018/2/layout/IconVerticalSolidList"/>
    <dgm:cxn modelId="{BE0C656C-D4DF-470F-A395-D1AC509EBEF0}" type="presParOf" srcId="{D984E1A4-403D-4256-91CF-F70ACCB0F506}" destId="{B907E6D8-27E8-403F-A7A8-D1C599E7FD0A}" srcOrd="12" destOrd="0" presId="urn:microsoft.com/office/officeart/2018/2/layout/IconVerticalSolidList"/>
    <dgm:cxn modelId="{5E851972-943C-400A-A11B-F1A8870491E6}" type="presParOf" srcId="{B907E6D8-27E8-403F-A7A8-D1C599E7FD0A}" destId="{232DB2F9-4F9A-4933-BAC2-5E753C13E1BD}" srcOrd="0" destOrd="0" presId="urn:microsoft.com/office/officeart/2018/2/layout/IconVerticalSolidList"/>
    <dgm:cxn modelId="{D94E94F7-97D7-440B-85DD-78C821D942DB}" type="presParOf" srcId="{B907E6D8-27E8-403F-A7A8-D1C599E7FD0A}" destId="{06A7BE2B-7963-429F-AF16-64E9876D4BEB}" srcOrd="1" destOrd="0" presId="urn:microsoft.com/office/officeart/2018/2/layout/IconVerticalSolidList"/>
    <dgm:cxn modelId="{EDD8D943-D40B-404B-8ED6-6CC73E9FF03F}" type="presParOf" srcId="{B907E6D8-27E8-403F-A7A8-D1C599E7FD0A}" destId="{CD3A516A-F1FF-4821-BF7A-29219A45B42B}" srcOrd="2" destOrd="0" presId="urn:microsoft.com/office/officeart/2018/2/layout/IconVerticalSolidList"/>
    <dgm:cxn modelId="{6AF8D9FB-38E7-43FF-A50C-AA073042E1C9}" type="presParOf" srcId="{B907E6D8-27E8-403F-A7A8-D1C599E7FD0A}" destId="{E46CD972-575B-494F-9865-70887BB92EBB}" srcOrd="3" destOrd="0" presId="urn:microsoft.com/office/officeart/2018/2/layout/IconVerticalSolidList"/>
    <dgm:cxn modelId="{76653730-EB0B-4FA0-BB26-06CF9485077C}" type="presParOf" srcId="{D984E1A4-403D-4256-91CF-F70ACCB0F506}" destId="{4C88672F-4C5E-46E6-8551-4EB5D1B0B1BF}" srcOrd="13" destOrd="0" presId="urn:microsoft.com/office/officeart/2018/2/layout/IconVerticalSolidList"/>
    <dgm:cxn modelId="{19ED0319-E50D-45EB-BE83-F721EEC3E798}" type="presParOf" srcId="{D984E1A4-403D-4256-91CF-F70ACCB0F506}" destId="{4C23412D-99CE-455B-8058-99188CABD91A}" srcOrd="14" destOrd="0" presId="urn:microsoft.com/office/officeart/2018/2/layout/IconVerticalSolidList"/>
    <dgm:cxn modelId="{904DCE25-F37D-4A02-8FFF-CD3A2791F35E}" type="presParOf" srcId="{4C23412D-99CE-455B-8058-99188CABD91A}" destId="{96621A28-D351-4F29-A6A3-C3586C01DC56}" srcOrd="0" destOrd="0" presId="urn:microsoft.com/office/officeart/2018/2/layout/IconVerticalSolidList"/>
    <dgm:cxn modelId="{C51D58EE-C795-4C0C-9629-B2483C490D55}" type="presParOf" srcId="{4C23412D-99CE-455B-8058-99188CABD91A}" destId="{4A63ED68-0FF2-4AD5-BA92-EE9646F591B8}" srcOrd="1" destOrd="0" presId="urn:microsoft.com/office/officeart/2018/2/layout/IconVerticalSolidList"/>
    <dgm:cxn modelId="{BEE4C7DB-53DE-4C3C-BC16-4D8E85D59B5F}" type="presParOf" srcId="{4C23412D-99CE-455B-8058-99188CABD91A}" destId="{E6E90DB2-5C47-462C-B64C-71D3A9162DBC}" srcOrd="2" destOrd="0" presId="urn:microsoft.com/office/officeart/2018/2/layout/IconVerticalSolidList"/>
    <dgm:cxn modelId="{6079D523-1B40-42D8-9EBA-6916CBB7230D}" type="presParOf" srcId="{4C23412D-99CE-455B-8058-99188CABD91A}" destId="{F46870BA-FD75-4C52-9181-1A022873437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CCA576B-5EED-4574-9AE1-EC21B96EF446}"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47557102-0F63-4433-85B8-E93DFAAFAEE9}">
      <dgm:prSet/>
      <dgm:spPr/>
      <dgm:t>
        <a:bodyPr/>
        <a:lstStyle/>
        <a:p>
          <a:pPr>
            <a:lnSpc>
              <a:spcPct val="100000"/>
            </a:lnSpc>
          </a:pPr>
          <a:r>
            <a:rPr lang="da-DK" dirty="0"/>
            <a:t>$ heroku config:set ENERGY="20 GeV”</a:t>
          </a:r>
          <a:endParaRPr lang="en-US" dirty="0"/>
        </a:p>
      </dgm:t>
    </dgm:pt>
    <dgm:pt modelId="{FED59A94-0F68-40AE-A24C-28DAAE259421}" type="parTrans" cxnId="{0490C053-043F-42BE-9F14-F0534421DBB6}">
      <dgm:prSet/>
      <dgm:spPr/>
      <dgm:t>
        <a:bodyPr/>
        <a:lstStyle/>
        <a:p>
          <a:endParaRPr lang="en-US"/>
        </a:p>
      </dgm:t>
    </dgm:pt>
    <dgm:pt modelId="{BE97C9B5-D5C9-4161-8BB0-F91B1E7B8017}" type="sibTrans" cxnId="{0490C053-043F-42BE-9F14-F0534421DBB6}">
      <dgm:prSet/>
      <dgm:spPr/>
      <dgm:t>
        <a:bodyPr/>
        <a:lstStyle/>
        <a:p>
          <a:endParaRPr lang="en-US"/>
        </a:p>
      </dgm:t>
    </dgm:pt>
    <dgm:pt modelId="{8056CD38-1DF9-4FD1-AFAA-53F26F7051F4}">
      <dgm:prSet/>
      <dgm:spPr/>
      <dgm:t>
        <a:bodyPr/>
        <a:lstStyle/>
        <a:p>
          <a:pPr>
            <a:lnSpc>
              <a:spcPct val="100000"/>
            </a:lnSpc>
          </a:pPr>
          <a:r>
            <a:rPr lang="da-DK" dirty="0"/>
            <a:t>This variable we have used in the /confdemo api</a:t>
          </a:r>
          <a:endParaRPr lang="en-US" dirty="0"/>
        </a:p>
      </dgm:t>
    </dgm:pt>
    <dgm:pt modelId="{63B3CC7B-4980-4C04-83A3-6470D872F9A0}" type="parTrans" cxnId="{816FD4FA-AA6B-456D-BA71-DEBEFD61D56B}">
      <dgm:prSet/>
      <dgm:spPr/>
      <dgm:t>
        <a:bodyPr/>
        <a:lstStyle/>
        <a:p>
          <a:endParaRPr lang="en-US"/>
        </a:p>
      </dgm:t>
    </dgm:pt>
    <dgm:pt modelId="{70A11299-C79B-49A0-86BF-CF13DF8A3B08}" type="sibTrans" cxnId="{816FD4FA-AA6B-456D-BA71-DEBEFD61D56B}">
      <dgm:prSet/>
      <dgm:spPr/>
      <dgm:t>
        <a:bodyPr/>
        <a:lstStyle/>
        <a:p>
          <a:endParaRPr lang="en-US"/>
        </a:p>
      </dgm:t>
    </dgm:pt>
    <dgm:pt modelId="{54926924-B054-4263-A4D1-173705B5F011}">
      <dgm:prSet/>
      <dgm:spPr/>
      <dgm:t>
        <a:bodyPr/>
        <a:lstStyle/>
        <a:p>
          <a:pPr>
            <a:lnSpc>
              <a:spcPct val="100000"/>
            </a:lnSpc>
          </a:pPr>
          <a:r>
            <a:rPr lang="da-DK" dirty="0"/>
            <a:t>Configs can be </a:t>
          </a:r>
          <a:r>
            <a:rPr lang="da-DK" dirty="0">
              <a:highlight>
                <a:srgbClr val="FF00FF"/>
              </a:highlight>
            </a:rPr>
            <a:t>reset / redefined </a:t>
          </a:r>
          <a:r>
            <a:rPr lang="da-DK" dirty="0"/>
            <a:t>without the app redployment or restart</a:t>
          </a:r>
          <a:endParaRPr lang="en-US" dirty="0"/>
        </a:p>
      </dgm:t>
    </dgm:pt>
    <dgm:pt modelId="{64F4A45C-740E-4C89-9832-13A9B33543F0}" type="parTrans" cxnId="{99907580-1EFB-43A1-9FBE-A654E807F67A}">
      <dgm:prSet/>
      <dgm:spPr/>
      <dgm:t>
        <a:bodyPr/>
        <a:lstStyle/>
        <a:p>
          <a:endParaRPr lang="en-US"/>
        </a:p>
      </dgm:t>
    </dgm:pt>
    <dgm:pt modelId="{25A4B93D-747F-4DBC-894B-72CE0ED09618}" type="sibTrans" cxnId="{99907580-1EFB-43A1-9FBE-A654E807F67A}">
      <dgm:prSet/>
      <dgm:spPr/>
      <dgm:t>
        <a:bodyPr/>
        <a:lstStyle/>
        <a:p>
          <a:endParaRPr lang="en-US"/>
        </a:p>
      </dgm:t>
    </dgm:pt>
    <dgm:pt modelId="{FA0353C7-92A7-4710-ACF7-52961BD15F10}" type="pres">
      <dgm:prSet presAssocID="{9CCA576B-5EED-4574-9AE1-EC21B96EF446}" presName="root" presStyleCnt="0">
        <dgm:presLayoutVars>
          <dgm:dir/>
          <dgm:resizeHandles val="exact"/>
        </dgm:presLayoutVars>
      </dgm:prSet>
      <dgm:spPr/>
    </dgm:pt>
    <dgm:pt modelId="{8E1D80F4-786F-49A3-846C-A18B657F6848}" type="pres">
      <dgm:prSet presAssocID="{47557102-0F63-4433-85B8-E93DFAAFAEE9}" presName="compNode" presStyleCnt="0"/>
      <dgm:spPr/>
    </dgm:pt>
    <dgm:pt modelId="{5DCEFDC3-F99D-455E-92A5-D6885D01F75A}" type="pres">
      <dgm:prSet presAssocID="{47557102-0F63-4433-85B8-E93DFAAFAEE9}" presName="bgRect" presStyleLbl="bgShp" presStyleIdx="0" presStyleCnt="3"/>
      <dgm:spPr/>
    </dgm:pt>
    <dgm:pt modelId="{E323009D-70B2-4A82-B476-698B23CEE13E}" type="pres">
      <dgm:prSet presAssocID="{47557102-0F63-4433-85B8-E93DFAAFAE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C0F1DE0D-009A-4B44-9D4E-3B01178C36E7}" type="pres">
      <dgm:prSet presAssocID="{47557102-0F63-4433-85B8-E93DFAAFAEE9}" presName="spaceRect" presStyleCnt="0"/>
      <dgm:spPr/>
    </dgm:pt>
    <dgm:pt modelId="{F0130726-4969-4FFD-9FAE-0B7EFB6D8534}" type="pres">
      <dgm:prSet presAssocID="{47557102-0F63-4433-85B8-E93DFAAFAEE9}" presName="parTx" presStyleLbl="revTx" presStyleIdx="0" presStyleCnt="3">
        <dgm:presLayoutVars>
          <dgm:chMax val="0"/>
          <dgm:chPref val="0"/>
        </dgm:presLayoutVars>
      </dgm:prSet>
      <dgm:spPr/>
    </dgm:pt>
    <dgm:pt modelId="{7C2D9FE7-3130-4EB9-8992-6D1A1370182D}" type="pres">
      <dgm:prSet presAssocID="{BE97C9B5-D5C9-4161-8BB0-F91B1E7B8017}" presName="sibTrans" presStyleCnt="0"/>
      <dgm:spPr/>
    </dgm:pt>
    <dgm:pt modelId="{6B175F68-86E1-4779-B81D-0339C906F33A}" type="pres">
      <dgm:prSet presAssocID="{8056CD38-1DF9-4FD1-AFAA-53F26F7051F4}" presName="compNode" presStyleCnt="0"/>
      <dgm:spPr/>
    </dgm:pt>
    <dgm:pt modelId="{C2AE8AEC-EA9B-4E9C-A682-304389A43E39}" type="pres">
      <dgm:prSet presAssocID="{8056CD38-1DF9-4FD1-AFAA-53F26F7051F4}" presName="bgRect" presStyleLbl="bgShp" presStyleIdx="1" presStyleCnt="3"/>
      <dgm:spPr/>
    </dgm:pt>
    <dgm:pt modelId="{D4954C1E-2418-44B8-9C5C-28C3D4E551EC}" type="pres">
      <dgm:prSet presAssocID="{8056CD38-1DF9-4FD1-AFAA-53F26F7051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rotUp"/>
        </a:ext>
      </dgm:extLst>
    </dgm:pt>
    <dgm:pt modelId="{0B88C1EE-A5EE-4CAA-AD14-A234C3F88B2D}" type="pres">
      <dgm:prSet presAssocID="{8056CD38-1DF9-4FD1-AFAA-53F26F7051F4}" presName="spaceRect" presStyleCnt="0"/>
      <dgm:spPr/>
    </dgm:pt>
    <dgm:pt modelId="{F921DCD4-7D64-494C-8D4B-D106244BF94B}" type="pres">
      <dgm:prSet presAssocID="{8056CD38-1DF9-4FD1-AFAA-53F26F7051F4}" presName="parTx" presStyleLbl="revTx" presStyleIdx="1" presStyleCnt="3">
        <dgm:presLayoutVars>
          <dgm:chMax val="0"/>
          <dgm:chPref val="0"/>
        </dgm:presLayoutVars>
      </dgm:prSet>
      <dgm:spPr/>
    </dgm:pt>
    <dgm:pt modelId="{372F0CB1-B5E8-4330-AEEE-A24BB4AAF6B1}" type="pres">
      <dgm:prSet presAssocID="{70A11299-C79B-49A0-86BF-CF13DF8A3B08}" presName="sibTrans" presStyleCnt="0"/>
      <dgm:spPr/>
    </dgm:pt>
    <dgm:pt modelId="{F80208AC-E809-4260-BA4C-33CDC7B02476}" type="pres">
      <dgm:prSet presAssocID="{54926924-B054-4263-A4D1-173705B5F011}" presName="compNode" presStyleCnt="0"/>
      <dgm:spPr/>
    </dgm:pt>
    <dgm:pt modelId="{30AFF371-82FA-4417-BBC2-1190347A1350}" type="pres">
      <dgm:prSet presAssocID="{54926924-B054-4263-A4D1-173705B5F011}" presName="bgRect" presStyleLbl="bgShp" presStyleIdx="2" presStyleCnt="3"/>
      <dgm:spPr/>
    </dgm:pt>
    <dgm:pt modelId="{E48198D3-6B50-4AB4-AF85-51D55D88F67A}" type="pres">
      <dgm:prSet presAssocID="{54926924-B054-4263-A4D1-173705B5F01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ower"/>
        </a:ext>
      </dgm:extLst>
    </dgm:pt>
    <dgm:pt modelId="{C1A18F14-835E-4094-A0AB-99736D3B4ABD}" type="pres">
      <dgm:prSet presAssocID="{54926924-B054-4263-A4D1-173705B5F011}" presName="spaceRect" presStyleCnt="0"/>
      <dgm:spPr/>
    </dgm:pt>
    <dgm:pt modelId="{43A7A6D9-33F3-4AFE-B9A8-680D79D3688B}" type="pres">
      <dgm:prSet presAssocID="{54926924-B054-4263-A4D1-173705B5F011}" presName="parTx" presStyleLbl="revTx" presStyleIdx="2" presStyleCnt="3">
        <dgm:presLayoutVars>
          <dgm:chMax val="0"/>
          <dgm:chPref val="0"/>
        </dgm:presLayoutVars>
      </dgm:prSet>
      <dgm:spPr/>
    </dgm:pt>
  </dgm:ptLst>
  <dgm:cxnLst>
    <dgm:cxn modelId="{F79E3F2C-D4F4-4C28-A9AA-1EA4F299966B}" type="presOf" srcId="{8056CD38-1DF9-4FD1-AFAA-53F26F7051F4}" destId="{F921DCD4-7D64-494C-8D4B-D106244BF94B}" srcOrd="0" destOrd="0" presId="urn:microsoft.com/office/officeart/2018/2/layout/IconVerticalSolidList"/>
    <dgm:cxn modelId="{0490C053-043F-42BE-9F14-F0534421DBB6}" srcId="{9CCA576B-5EED-4574-9AE1-EC21B96EF446}" destId="{47557102-0F63-4433-85B8-E93DFAAFAEE9}" srcOrd="0" destOrd="0" parTransId="{FED59A94-0F68-40AE-A24C-28DAAE259421}" sibTransId="{BE97C9B5-D5C9-4161-8BB0-F91B1E7B8017}"/>
    <dgm:cxn modelId="{99907580-1EFB-43A1-9FBE-A654E807F67A}" srcId="{9CCA576B-5EED-4574-9AE1-EC21B96EF446}" destId="{54926924-B054-4263-A4D1-173705B5F011}" srcOrd="2" destOrd="0" parTransId="{64F4A45C-740E-4C89-9832-13A9B33543F0}" sibTransId="{25A4B93D-747F-4DBC-894B-72CE0ED09618}"/>
    <dgm:cxn modelId="{B0152C99-E7F9-474F-B193-0A5942CAB9B6}" type="presOf" srcId="{9CCA576B-5EED-4574-9AE1-EC21B96EF446}" destId="{FA0353C7-92A7-4710-ACF7-52961BD15F10}" srcOrd="0" destOrd="0" presId="urn:microsoft.com/office/officeart/2018/2/layout/IconVerticalSolidList"/>
    <dgm:cxn modelId="{244C34A9-BF5C-4C4D-A790-3553F91A0025}" type="presOf" srcId="{47557102-0F63-4433-85B8-E93DFAAFAEE9}" destId="{F0130726-4969-4FFD-9FAE-0B7EFB6D8534}" srcOrd="0" destOrd="0" presId="urn:microsoft.com/office/officeart/2018/2/layout/IconVerticalSolidList"/>
    <dgm:cxn modelId="{C1F6F7DE-5D4A-4306-8166-3C01679ACB34}" type="presOf" srcId="{54926924-B054-4263-A4D1-173705B5F011}" destId="{43A7A6D9-33F3-4AFE-B9A8-680D79D3688B}" srcOrd="0" destOrd="0" presId="urn:microsoft.com/office/officeart/2018/2/layout/IconVerticalSolidList"/>
    <dgm:cxn modelId="{816FD4FA-AA6B-456D-BA71-DEBEFD61D56B}" srcId="{9CCA576B-5EED-4574-9AE1-EC21B96EF446}" destId="{8056CD38-1DF9-4FD1-AFAA-53F26F7051F4}" srcOrd="1" destOrd="0" parTransId="{63B3CC7B-4980-4C04-83A3-6470D872F9A0}" sibTransId="{70A11299-C79B-49A0-86BF-CF13DF8A3B08}"/>
    <dgm:cxn modelId="{9F757669-819D-410F-B0BE-C95919F1638B}" type="presParOf" srcId="{FA0353C7-92A7-4710-ACF7-52961BD15F10}" destId="{8E1D80F4-786F-49A3-846C-A18B657F6848}" srcOrd="0" destOrd="0" presId="urn:microsoft.com/office/officeart/2018/2/layout/IconVerticalSolidList"/>
    <dgm:cxn modelId="{48C7917A-502F-48B9-8AF0-E5802802B79C}" type="presParOf" srcId="{8E1D80F4-786F-49A3-846C-A18B657F6848}" destId="{5DCEFDC3-F99D-455E-92A5-D6885D01F75A}" srcOrd="0" destOrd="0" presId="urn:microsoft.com/office/officeart/2018/2/layout/IconVerticalSolidList"/>
    <dgm:cxn modelId="{1C51BC60-CE67-4462-BCD5-DC25CCA7BD64}" type="presParOf" srcId="{8E1D80F4-786F-49A3-846C-A18B657F6848}" destId="{E323009D-70B2-4A82-B476-698B23CEE13E}" srcOrd="1" destOrd="0" presId="urn:microsoft.com/office/officeart/2018/2/layout/IconVerticalSolidList"/>
    <dgm:cxn modelId="{8F9C9CEA-58A9-4C00-B929-4EAD497B0E7C}" type="presParOf" srcId="{8E1D80F4-786F-49A3-846C-A18B657F6848}" destId="{C0F1DE0D-009A-4B44-9D4E-3B01178C36E7}" srcOrd="2" destOrd="0" presId="urn:microsoft.com/office/officeart/2018/2/layout/IconVerticalSolidList"/>
    <dgm:cxn modelId="{2FE6B87B-0364-405D-9D35-33B959F32E8D}" type="presParOf" srcId="{8E1D80F4-786F-49A3-846C-A18B657F6848}" destId="{F0130726-4969-4FFD-9FAE-0B7EFB6D8534}" srcOrd="3" destOrd="0" presId="urn:microsoft.com/office/officeart/2018/2/layout/IconVerticalSolidList"/>
    <dgm:cxn modelId="{4FB7421E-97FA-412A-B4C2-CD42FF31507A}" type="presParOf" srcId="{FA0353C7-92A7-4710-ACF7-52961BD15F10}" destId="{7C2D9FE7-3130-4EB9-8992-6D1A1370182D}" srcOrd="1" destOrd="0" presId="urn:microsoft.com/office/officeart/2018/2/layout/IconVerticalSolidList"/>
    <dgm:cxn modelId="{FEC03A8E-1E7E-4DA2-A769-E85372F304FE}" type="presParOf" srcId="{FA0353C7-92A7-4710-ACF7-52961BD15F10}" destId="{6B175F68-86E1-4779-B81D-0339C906F33A}" srcOrd="2" destOrd="0" presId="urn:microsoft.com/office/officeart/2018/2/layout/IconVerticalSolidList"/>
    <dgm:cxn modelId="{706A5BB2-96F6-44CB-9274-2FA6CC25BD02}" type="presParOf" srcId="{6B175F68-86E1-4779-B81D-0339C906F33A}" destId="{C2AE8AEC-EA9B-4E9C-A682-304389A43E39}" srcOrd="0" destOrd="0" presId="urn:microsoft.com/office/officeart/2018/2/layout/IconVerticalSolidList"/>
    <dgm:cxn modelId="{0478F86B-39D5-48BC-94E3-586309C64E43}" type="presParOf" srcId="{6B175F68-86E1-4779-B81D-0339C906F33A}" destId="{D4954C1E-2418-44B8-9C5C-28C3D4E551EC}" srcOrd="1" destOrd="0" presId="urn:microsoft.com/office/officeart/2018/2/layout/IconVerticalSolidList"/>
    <dgm:cxn modelId="{CF6C215B-846F-4D38-B32A-10835B019423}" type="presParOf" srcId="{6B175F68-86E1-4779-B81D-0339C906F33A}" destId="{0B88C1EE-A5EE-4CAA-AD14-A234C3F88B2D}" srcOrd="2" destOrd="0" presId="urn:microsoft.com/office/officeart/2018/2/layout/IconVerticalSolidList"/>
    <dgm:cxn modelId="{2C415692-5498-4ADA-813E-BF5EA5866F9A}" type="presParOf" srcId="{6B175F68-86E1-4779-B81D-0339C906F33A}" destId="{F921DCD4-7D64-494C-8D4B-D106244BF94B}" srcOrd="3" destOrd="0" presId="urn:microsoft.com/office/officeart/2018/2/layout/IconVerticalSolidList"/>
    <dgm:cxn modelId="{87F0A67B-41E8-4727-B48C-302356486839}" type="presParOf" srcId="{FA0353C7-92A7-4710-ACF7-52961BD15F10}" destId="{372F0CB1-B5E8-4330-AEEE-A24BB4AAF6B1}" srcOrd="3" destOrd="0" presId="urn:microsoft.com/office/officeart/2018/2/layout/IconVerticalSolidList"/>
    <dgm:cxn modelId="{36B9E7EC-E4CC-4E94-8BFC-079580B0EF13}" type="presParOf" srcId="{FA0353C7-92A7-4710-ACF7-52961BD15F10}" destId="{F80208AC-E809-4260-BA4C-33CDC7B02476}" srcOrd="4" destOrd="0" presId="urn:microsoft.com/office/officeart/2018/2/layout/IconVerticalSolidList"/>
    <dgm:cxn modelId="{958A20F9-AA41-439E-88E6-7152BA3399D3}" type="presParOf" srcId="{F80208AC-E809-4260-BA4C-33CDC7B02476}" destId="{30AFF371-82FA-4417-BBC2-1190347A1350}" srcOrd="0" destOrd="0" presId="urn:microsoft.com/office/officeart/2018/2/layout/IconVerticalSolidList"/>
    <dgm:cxn modelId="{23654D53-FFA0-4603-8333-1D9030E13AE1}" type="presParOf" srcId="{F80208AC-E809-4260-BA4C-33CDC7B02476}" destId="{E48198D3-6B50-4AB4-AF85-51D55D88F67A}" srcOrd="1" destOrd="0" presId="urn:microsoft.com/office/officeart/2018/2/layout/IconVerticalSolidList"/>
    <dgm:cxn modelId="{E0F322B6-1F23-4B4F-B6FC-5A0EAAF98CD5}" type="presParOf" srcId="{F80208AC-E809-4260-BA4C-33CDC7B02476}" destId="{C1A18F14-835E-4094-A0AB-99736D3B4ABD}" srcOrd="2" destOrd="0" presId="urn:microsoft.com/office/officeart/2018/2/layout/IconVerticalSolidList"/>
    <dgm:cxn modelId="{D8AFF254-8E91-4BA8-9A77-D6FFBEFC0BEA}" type="presParOf" srcId="{F80208AC-E809-4260-BA4C-33CDC7B02476}" destId="{43A7A6D9-33F3-4AFE-B9A8-680D79D368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7816A72-280F-436E-AD9B-97F91DFB328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5369C2-A376-4629-94DC-4BCEE2CA9AF4}">
      <dgm:prSet/>
      <dgm:spPr/>
      <dgm:t>
        <a:bodyPr/>
        <a:lstStyle/>
        <a:p>
          <a:r>
            <a:rPr lang="en-US" dirty="0"/>
            <a:t>To view / check all the config vars for the given application is </a:t>
          </a:r>
        </a:p>
      </dgm:t>
    </dgm:pt>
    <dgm:pt modelId="{95CF941B-0A69-423E-BF47-328748145EF3}" type="parTrans" cxnId="{FF923DB5-7361-40B5-B3C9-F114C782958B}">
      <dgm:prSet/>
      <dgm:spPr/>
      <dgm:t>
        <a:bodyPr/>
        <a:lstStyle/>
        <a:p>
          <a:endParaRPr lang="en-US"/>
        </a:p>
      </dgm:t>
    </dgm:pt>
    <dgm:pt modelId="{B08D67E3-2961-46AF-A657-FAC21D7A3689}" type="sibTrans" cxnId="{FF923DB5-7361-40B5-B3C9-F114C782958B}">
      <dgm:prSet/>
      <dgm:spPr/>
      <dgm:t>
        <a:bodyPr/>
        <a:lstStyle/>
        <a:p>
          <a:endParaRPr lang="en-US"/>
        </a:p>
      </dgm:t>
    </dgm:pt>
    <dgm:pt modelId="{01ECAE53-17EC-4300-8AD1-1E85D31C7CDE}">
      <dgm:prSet/>
      <dgm:spPr/>
      <dgm:t>
        <a:bodyPr/>
        <a:lstStyle/>
        <a:p>
          <a:r>
            <a:rPr lang="en-US"/>
            <a:t>$ Heroku config –a [app name]</a:t>
          </a:r>
        </a:p>
      </dgm:t>
    </dgm:pt>
    <dgm:pt modelId="{B59DA4F0-C3AF-4505-A191-8C4F80155E38}" type="parTrans" cxnId="{0B338631-0A06-4950-854B-8608E91B9B42}">
      <dgm:prSet/>
      <dgm:spPr/>
      <dgm:t>
        <a:bodyPr/>
        <a:lstStyle/>
        <a:p>
          <a:endParaRPr lang="en-US"/>
        </a:p>
      </dgm:t>
    </dgm:pt>
    <dgm:pt modelId="{3939908D-192E-4D67-A415-2F56235460ED}" type="sibTrans" cxnId="{0B338631-0A06-4950-854B-8608E91B9B42}">
      <dgm:prSet/>
      <dgm:spPr/>
      <dgm:t>
        <a:bodyPr/>
        <a:lstStyle/>
        <a:p>
          <a:endParaRPr lang="en-US"/>
        </a:p>
      </dgm:t>
    </dgm:pt>
    <dgm:pt modelId="{B8485598-3E4E-4563-AFB8-ED117AA8FD85}">
      <dgm:prSet/>
      <dgm:spPr/>
      <dgm:t>
        <a:bodyPr/>
        <a:lstStyle/>
        <a:p>
          <a:r>
            <a:rPr lang="en-US"/>
            <a:t>$ Heroku config –a firstappdemo</a:t>
          </a:r>
        </a:p>
      </dgm:t>
    </dgm:pt>
    <dgm:pt modelId="{DA73B921-C747-4B58-AE9A-E7458E173F58}" type="parTrans" cxnId="{52409454-C53C-4493-B5F5-20FD9F2EF3AF}">
      <dgm:prSet/>
      <dgm:spPr/>
      <dgm:t>
        <a:bodyPr/>
        <a:lstStyle/>
        <a:p>
          <a:endParaRPr lang="en-US"/>
        </a:p>
      </dgm:t>
    </dgm:pt>
    <dgm:pt modelId="{8C88CE47-D97B-468F-9395-43E174B1B155}" type="sibTrans" cxnId="{52409454-C53C-4493-B5F5-20FD9F2EF3AF}">
      <dgm:prSet/>
      <dgm:spPr/>
      <dgm:t>
        <a:bodyPr/>
        <a:lstStyle/>
        <a:p>
          <a:endParaRPr lang="en-US"/>
        </a:p>
      </dgm:t>
    </dgm:pt>
    <dgm:pt modelId="{F131A160-F3D6-4FB8-93DB-F1437A92BDA7}" type="pres">
      <dgm:prSet presAssocID="{C7816A72-280F-436E-AD9B-97F91DFB328A}" presName="root" presStyleCnt="0">
        <dgm:presLayoutVars>
          <dgm:dir/>
          <dgm:resizeHandles val="exact"/>
        </dgm:presLayoutVars>
      </dgm:prSet>
      <dgm:spPr/>
    </dgm:pt>
    <dgm:pt modelId="{CAA9BEE4-0CAF-40C1-9C58-063D0CB97928}" type="pres">
      <dgm:prSet presAssocID="{A55369C2-A376-4629-94DC-4BCEE2CA9AF4}" presName="compNode" presStyleCnt="0"/>
      <dgm:spPr/>
    </dgm:pt>
    <dgm:pt modelId="{B8D223FB-B1E8-4118-AC07-1AA322B45D1C}" type="pres">
      <dgm:prSet presAssocID="{A55369C2-A376-4629-94DC-4BCEE2CA9AF4}" presName="bgRect" presStyleLbl="bgShp" presStyleIdx="0" presStyleCnt="3"/>
      <dgm:spPr/>
    </dgm:pt>
    <dgm:pt modelId="{935270BA-B101-4B5B-8FDF-CC395D976C44}" type="pres">
      <dgm:prSet presAssocID="{A55369C2-A376-4629-94DC-4BCEE2CA9AF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5E5C3F74-E3FD-43F0-A695-9CBCC1D18499}" type="pres">
      <dgm:prSet presAssocID="{A55369C2-A376-4629-94DC-4BCEE2CA9AF4}" presName="spaceRect" presStyleCnt="0"/>
      <dgm:spPr/>
    </dgm:pt>
    <dgm:pt modelId="{61EAC3E9-C814-416F-85C0-A971C19ADFED}" type="pres">
      <dgm:prSet presAssocID="{A55369C2-A376-4629-94DC-4BCEE2CA9AF4}" presName="parTx" presStyleLbl="revTx" presStyleIdx="0" presStyleCnt="3">
        <dgm:presLayoutVars>
          <dgm:chMax val="0"/>
          <dgm:chPref val="0"/>
        </dgm:presLayoutVars>
      </dgm:prSet>
      <dgm:spPr/>
    </dgm:pt>
    <dgm:pt modelId="{5DF277AB-4972-4327-BEF8-21F2ECDD9634}" type="pres">
      <dgm:prSet presAssocID="{B08D67E3-2961-46AF-A657-FAC21D7A3689}" presName="sibTrans" presStyleCnt="0"/>
      <dgm:spPr/>
    </dgm:pt>
    <dgm:pt modelId="{D85DEDA4-B5E2-4BBB-B11A-2D6400C481EE}" type="pres">
      <dgm:prSet presAssocID="{01ECAE53-17EC-4300-8AD1-1E85D31C7CDE}" presName="compNode" presStyleCnt="0"/>
      <dgm:spPr/>
    </dgm:pt>
    <dgm:pt modelId="{60856E87-0F9B-4B46-9748-608B3E41186E}" type="pres">
      <dgm:prSet presAssocID="{01ECAE53-17EC-4300-8AD1-1E85D31C7CDE}" presName="bgRect" presStyleLbl="bgShp" presStyleIdx="1" presStyleCnt="3"/>
      <dgm:spPr/>
    </dgm:pt>
    <dgm:pt modelId="{AC121516-E190-4EF3-9F56-523B0DCBCE10}" type="pres">
      <dgm:prSet presAssocID="{01ECAE53-17EC-4300-8AD1-1E85D31C7C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ion"/>
        </a:ext>
      </dgm:extLst>
    </dgm:pt>
    <dgm:pt modelId="{BB8D5FE6-350B-4AD8-B2C4-D28F5AAE038C}" type="pres">
      <dgm:prSet presAssocID="{01ECAE53-17EC-4300-8AD1-1E85D31C7CDE}" presName="spaceRect" presStyleCnt="0"/>
      <dgm:spPr/>
    </dgm:pt>
    <dgm:pt modelId="{FDEFBD2D-A417-4E3D-BEB0-FCA6393C930F}" type="pres">
      <dgm:prSet presAssocID="{01ECAE53-17EC-4300-8AD1-1E85D31C7CDE}" presName="parTx" presStyleLbl="revTx" presStyleIdx="1" presStyleCnt="3">
        <dgm:presLayoutVars>
          <dgm:chMax val="0"/>
          <dgm:chPref val="0"/>
        </dgm:presLayoutVars>
      </dgm:prSet>
      <dgm:spPr/>
    </dgm:pt>
    <dgm:pt modelId="{257CAE25-62C1-43F8-B293-5F0521532E07}" type="pres">
      <dgm:prSet presAssocID="{3939908D-192E-4D67-A415-2F56235460ED}" presName="sibTrans" presStyleCnt="0"/>
      <dgm:spPr/>
    </dgm:pt>
    <dgm:pt modelId="{7A232A3B-5C9D-408A-A6EE-B3CA8612C145}" type="pres">
      <dgm:prSet presAssocID="{B8485598-3E4E-4563-AFB8-ED117AA8FD85}" presName="compNode" presStyleCnt="0"/>
      <dgm:spPr/>
    </dgm:pt>
    <dgm:pt modelId="{57609512-0D67-4B9D-83E7-703228A30EB2}" type="pres">
      <dgm:prSet presAssocID="{B8485598-3E4E-4563-AFB8-ED117AA8FD85}" presName="bgRect" presStyleLbl="bgShp" presStyleIdx="2" presStyleCnt="3"/>
      <dgm:spPr/>
    </dgm:pt>
    <dgm:pt modelId="{681EFB48-2251-4D60-A496-2DA57A6CF85F}" type="pres">
      <dgm:prSet presAssocID="{B8485598-3E4E-4563-AFB8-ED117AA8FD8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ngle gear"/>
        </a:ext>
      </dgm:extLst>
    </dgm:pt>
    <dgm:pt modelId="{A4D390CF-34D2-41A0-B0F5-A9D0D4AC8883}" type="pres">
      <dgm:prSet presAssocID="{B8485598-3E4E-4563-AFB8-ED117AA8FD85}" presName="spaceRect" presStyleCnt="0"/>
      <dgm:spPr/>
    </dgm:pt>
    <dgm:pt modelId="{658C5D24-A057-41BF-9479-D38219F2066B}" type="pres">
      <dgm:prSet presAssocID="{B8485598-3E4E-4563-AFB8-ED117AA8FD85}" presName="parTx" presStyleLbl="revTx" presStyleIdx="2" presStyleCnt="3">
        <dgm:presLayoutVars>
          <dgm:chMax val="0"/>
          <dgm:chPref val="0"/>
        </dgm:presLayoutVars>
      </dgm:prSet>
      <dgm:spPr/>
    </dgm:pt>
  </dgm:ptLst>
  <dgm:cxnLst>
    <dgm:cxn modelId="{0B338631-0A06-4950-854B-8608E91B9B42}" srcId="{C7816A72-280F-436E-AD9B-97F91DFB328A}" destId="{01ECAE53-17EC-4300-8AD1-1E85D31C7CDE}" srcOrd="1" destOrd="0" parTransId="{B59DA4F0-C3AF-4505-A191-8C4F80155E38}" sibTransId="{3939908D-192E-4D67-A415-2F56235460ED}"/>
    <dgm:cxn modelId="{42F24C6D-C2C4-478E-ADC4-ED9806A0BB55}" type="presOf" srcId="{B8485598-3E4E-4563-AFB8-ED117AA8FD85}" destId="{658C5D24-A057-41BF-9479-D38219F2066B}" srcOrd="0" destOrd="0" presId="urn:microsoft.com/office/officeart/2018/2/layout/IconVerticalSolidList"/>
    <dgm:cxn modelId="{52409454-C53C-4493-B5F5-20FD9F2EF3AF}" srcId="{C7816A72-280F-436E-AD9B-97F91DFB328A}" destId="{B8485598-3E4E-4563-AFB8-ED117AA8FD85}" srcOrd="2" destOrd="0" parTransId="{DA73B921-C747-4B58-AE9A-E7458E173F58}" sibTransId="{8C88CE47-D97B-468F-9395-43E174B1B155}"/>
    <dgm:cxn modelId="{B1076E87-4FB3-4A38-9C2D-ECE9FBF8A9F4}" type="presOf" srcId="{01ECAE53-17EC-4300-8AD1-1E85D31C7CDE}" destId="{FDEFBD2D-A417-4E3D-BEB0-FCA6393C930F}" srcOrd="0" destOrd="0" presId="urn:microsoft.com/office/officeart/2018/2/layout/IconVerticalSolidList"/>
    <dgm:cxn modelId="{5F2504A2-7712-460C-8CAE-F259421C343A}" type="presOf" srcId="{C7816A72-280F-436E-AD9B-97F91DFB328A}" destId="{F131A160-F3D6-4FB8-93DB-F1437A92BDA7}" srcOrd="0" destOrd="0" presId="urn:microsoft.com/office/officeart/2018/2/layout/IconVerticalSolidList"/>
    <dgm:cxn modelId="{FF923DB5-7361-40B5-B3C9-F114C782958B}" srcId="{C7816A72-280F-436E-AD9B-97F91DFB328A}" destId="{A55369C2-A376-4629-94DC-4BCEE2CA9AF4}" srcOrd="0" destOrd="0" parTransId="{95CF941B-0A69-423E-BF47-328748145EF3}" sibTransId="{B08D67E3-2961-46AF-A657-FAC21D7A3689}"/>
    <dgm:cxn modelId="{D55AC9BF-7531-4C8B-B911-49749C58434A}" type="presOf" srcId="{A55369C2-A376-4629-94DC-4BCEE2CA9AF4}" destId="{61EAC3E9-C814-416F-85C0-A971C19ADFED}" srcOrd="0" destOrd="0" presId="urn:microsoft.com/office/officeart/2018/2/layout/IconVerticalSolidList"/>
    <dgm:cxn modelId="{8A075853-15AB-4E67-BDED-AC97C4B9DE1E}" type="presParOf" srcId="{F131A160-F3D6-4FB8-93DB-F1437A92BDA7}" destId="{CAA9BEE4-0CAF-40C1-9C58-063D0CB97928}" srcOrd="0" destOrd="0" presId="urn:microsoft.com/office/officeart/2018/2/layout/IconVerticalSolidList"/>
    <dgm:cxn modelId="{6FB450CA-5F45-46E3-ADC8-2BC4CCA0CEB6}" type="presParOf" srcId="{CAA9BEE4-0CAF-40C1-9C58-063D0CB97928}" destId="{B8D223FB-B1E8-4118-AC07-1AA322B45D1C}" srcOrd="0" destOrd="0" presId="urn:microsoft.com/office/officeart/2018/2/layout/IconVerticalSolidList"/>
    <dgm:cxn modelId="{73A5A59C-D48C-4B46-8CF5-E1FD0B835965}" type="presParOf" srcId="{CAA9BEE4-0CAF-40C1-9C58-063D0CB97928}" destId="{935270BA-B101-4B5B-8FDF-CC395D976C44}" srcOrd="1" destOrd="0" presId="urn:microsoft.com/office/officeart/2018/2/layout/IconVerticalSolidList"/>
    <dgm:cxn modelId="{10158405-6E2D-4DC8-A220-875DADAA73CD}" type="presParOf" srcId="{CAA9BEE4-0CAF-40C1-9C58-063D0CB97928}" destId="{5E5C3F74-E3FD-43F0-A695-9CBCC1D18499}" srcOrd="2" destOrd="0" presId="urn:microsoft.com/office/officeart/2018/2/layout/IconVerticalSolidList"/>
    <dgm:cxn modelId="{81900806-7ECD-4B54-BE58-060CFB613C4C}" type="presParOf" srcId="{CAA9BEE4-0CAF-40C1-9C58-063D0CB97928}" destId="{61EAC3E9-C814-416F-85C0-A971C19ADFED}" srcOrd="3" destOrd="0" presId="urn:microsoft.com/office/officeart/2018/2/layout/IconVerticalSolidList"/>
    <dgm:cxn modelId="{DE87871B-1537-4F9C-8F8A-69B712D70B65}" type="presParOf" srcId="{F131A160-F3D6-4FB8-93DB-F1437A92BDA7}" destId="{5DF277AB-4972-4327-BEF8-21F2ECDD9634}" srcOrd="1" destOrd="0" presId="urn:microsoft.com/office/officeart/2018/2/layout/IconVerticalSolidList"/>
    <dgm:cxn modelId="{FC6FD25F-BA82-48EB-B3CC-C6B0A1E7B8B2}" type="presParOf" srcId="{F131A160-F3D6-4FB8-93DB-F1437A92BDA7}" destId="{D85DEDA4-B5E2-4BBB-B11A-2D6400C481EE}" srcOrd="2" destOrd="0" presId="urn:microsoft.com/office/officeart/2018/2/layout/IconVerticalSolidList"/>
    <dgm:cxn modelId="{24C3FCD5-F6EE-4885-837F-A21982756BE7}" type="presParOf" srcId="{D85DEDA4-B5E2-4BBB-B11A-2D6400C481EE}" destId="{60856E87-0F9B-4B46-9748-608B3E41186E}" srcOrd="0" destOrd="0" presId="urn:microsoft.com/office/officeart/2018/2/layout/IconVerticalSolidList"/>
    <dgm:cxn modelId="{72137A65-BD94-49DB-B9EB-94AC51565060}" type="presParOf" srcId="{D85DEDA4-B5E2-4BBB-B11A-2D6400C481EE}" destId="{AC121516-E190-4EF3-9F56-523B0DCBCE10}" srcOrd="1" destOrd="0" presId="urn:microsoft.com/office/officeart/2018/2/layout/IconVerticalSolidList"/>
    <dgm:cxn modelId="{6E5AEA5D-1203-4917-9571-655C610C0E1C}" type="presParOf" srcId="{D85DEDA4-B5E2-4BBB-B11A-2D6400C481EE}" destId="{BB8D5FE6-350B-4AD8-B2C4-D28F5AAE038C}" srcOrd="2" destOrd="0" presId="urn:microsoft.com/office/officeart/2018/2/layout/IconVerticalSolidList"/>
    <dgm:cxn modelId="{518D602B-1AD3-4A6F-BB03-6168685ED8F5}" type="presParOf" srcId="{D85DEDA4-B5E2-4BBB-B11A-2D6400C481EE}" destId="{FDEFBD2D-A417-4E3D-BEB0-FCA6393C930F}" srcOrd="3" destOrd="0" presId="urn:microsoft.com/office/officeart/2018/2/layout/IconVerticalSolidList"/>
    <dgm:cxn modelId="{5FF2A296-85BD-4E7B-A9EF-57A9241BEF33}" type="presParOf" srcId="{F131A160-F3D6-4FB8-93DB-F1437A92BDA7}" destId="{257CAE25-62C1-43F8-B293-5F0521532E07}" srcOrd="3" destOrd="0" presId="urn:microsoft.com/office/officeart/2018/2/layout/IconVerticalSolidList"/>
    <dgm:cxn modelId="{726B47FF-2A80-4E40-95F4-CB62543EA2A0}" type="presParOf" srcId="{F131A160-F3D6-4FB8-93DB-F1437A92BDA7}" destId="{7A232A3B-5C9D-408A-A6EE-B3CA8612C145}" srcOrd="4" destOrd="0" presId="urn:microsoft.com/office/officeart/2018/2/layout/IconVerticalSolidList"/>
    <dgm:cxn modelId="{AAA50C3C-C04C-44BF-805B-1AAAA7302FAC}" type="presParOf" srcId="{7A232A3B-5C9D-408A-A6EE-B3CA8612C145}" destId="{57609512-0D67-4B9D-83E7-703228A30EB2}" srcOrd="0" destOrd="0" presId="urn:microsoft.com/office/officeart/2018/2/layout/IconVerticalSolidList"/>
    <dgm:cxn modelId="{9C74A839-F4E7-4B43-ADF3-186BFFF5ED15}" type="presParOf" srcId="{7A232A3B-5C9D-408A-A6EE-B3CA8612C145}" destId="{681EFB48-2251-4D60-A496-2DA57A6CF85F}" srcOrd="1" destOrd="0" presId="urn:microsoft.com/office/officeart/2018/2/layout/IconVerticalSolidList"/>
    <dgm:cxn modelId="{07E9FE3E-64B4-49E4-8A21-6A3DF81C07EF}" type="presParOf" srcId="{7A232A3B-5C9D-408A-A6EE-B3CA8612C145}" destId="{A4D390CF-34D2-41A0-B0F5-A9D0D4AC8883}" srcOrd="2" destOrd="0" presId="urn:microsoft.com/office/officeart/2018/2/layout/IconVerticalSolidList"/>
    <dgm:cxn modelId="{F25FF1B8-4280-4162-963C-AFF0C60834FE}" type="presParOf" srcId="{7A232A3B-5C9D-408A-A6EE-B3CA8612C145}" destId="{658C5D24-A057-41BF-9479-D38219F206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207328F1-F240-4237-AE59-E9545F37411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9E4C11-336F-4549-9999-D9732143B264}">
      <dgm:prSet/>
      <dgm:spPr/>
      <dgm:t>
        <a:bodyPr/>
        <a:lstStyle/>
        <a:p>
          <a:r>
            <a:rPr lang="en-US"/>
            <a:t>Every change in the config vars is a new release as discussed</a:t>
          </a:r>
        </a:p>
      </dgm:t>
    </dgm:pt>
    <dgm:pt modelId="{8D919539-13DC-42AE-BC48-4B29C65B0F50}" type="parTrans" cxnId="{6BDF3903-D0BB-4672-9912-359068F8103B}">
      <dgm:prSet/>
      <dgm:spPr/>
      <dgm:t>
        <a:bodyPr/>
        <a:lstStyle/>
        <a:p>
          <a:endParaRPr lang="en-US"/>
        </a:p>
      </dgm:t>
    </dgm:pt>
    <dgm:pt modelId="{B22E31DB-4B7A-4383-9228-7D0635B67A31}" type="sibTrans" cxnId="{6BDF3903-D0BB-4672-9912-359068F8103B}">
      <dgm:prSet/>
      <dgm:spPr/>
      <dgm:t>
        <a:bodyPr/>
        <a:lstStyle/>
        <a:p>
          <a:endParaRPr lang="en-US"/>
        </a:p>
      </dgm:t>
    </dgm:pt>
    <dgm:pt modelId="{4C8D6129-1645-4B1F-91FA-C71F8B8138A6}">
      <dgm:prSet/>
      <dgm:spPr/>
      <dgm:t>
        <a:bodyPr/>
        <a:lstStyle/>
        <a:p>
          <a:r>
            <a:rPr lang="en-US"/>
            <a:t>$ heroku releases</a:t>
          </a:r>
        </a:p>
      </dgm:t>
    </dgm:pt>
    <dgm:pt modelId="{4EC1FBBB-D1DA-4C38-AF5A-7D7FD3B1A368}" type="parTrans" cxnId="{D3A250E1-C394-442A-A189-33D1D7F85C72}">
      <dgm:prSet/>
      <dgm:spPr/>
      <dgm:t>
        <a:bodyPr/>
        <a:lstStyle/>
        <a:p>
          <a:endParaRPr lang="en-US"/>
        </a:p>
      </dgm:t>
    </dgm:pt>
    <dgm:pt modelId="{661C3343-5278-4368-A8C1-8F809798289F}" type="sibTrans" cxnId="{D3A250E1-C394-442A-A189-33D1D7F85C72}">
      <dgm:prSet/>
      <dgm:spPr/>
      <dgm:t>
        <a:bodyPr/>
        <a:lstStyle/>
        <a:p>
          <a:endParaRPr lang="en-US"/>
        </a:p>
      </dgm:t>
    </dgm:pt>
    <dgm:pt modelId="{5CF807EC-FD04-405D-ACDA-60597B176DA7}">
      <dgm:prSet/>
      <dgm:spPr/>
      <dgm:t>
        <a:bodyPr/>
        <a:lstStyle/>
        <a:p>
          <a:r>
            <a:rPr lang="en-US"/>
            <a:t>$ heroku releases:rollback [version-number]</a:t>
          </a:r>
        </a:p>
      </dgm:t>
    </dgm:pt>
    <dgm:pt modelId="{8A680D10-7237-4BBA-B857-678ACCC4AE44}" type="parTrans" cxnId="{5812D48D-DA93-4ADF-B141-61BA127F67D8}">
      <dgm:prSet/>
      <dgm:spPr/>
      <dgm:t>
        <a:bodyPr/>
        <a:lstStyle/>
        <a:p>
          <a:endParaRPr lang="en-US"/>
        </a:p>
      </dgm:t>
    </dgm:pt>
    <dgm:pt modelId="{9D799084-94E2-4696-BD83-8881AE339C3B}" type="sibTrans" cxnId="{5812D48D-DA93-4ADF-B141-61BA127F67D8}">
      <dgm:prSet/>
      <dgm:spPr/>
      <dgm:t>
        <a:bodyPr/>
        <a:lstStyle/>
        <a:p>
          <a:endParaRPr lang="en-US"/>
        </a:p>
      </dgm:t>
    </dgm:pt>
    <dgm:pt modelId="{E419AF50-4B8F-4609-82CA-9908CE590752}">
      <dgm:prSet/>
      <dgm:spPr/>
      <dgm:t>
        <a:bodyPr/>
        <a:lstStyle/>
        <a:p>
          <a:r>
            <a:rPr lang="en-US"/>
            <a:t>$ heroku open confdemo</a:t>
          </a:r>
        </a:p>
      </dgm:t>
    </dgm:pt>
    <dgm:pt modelId="{919C9513-4DEA-45C3-AE43-F10961DC54B0}" type="parTrans" cxnId="{FF4756E3-1E57-4708-B014-7D62C030FA5A}">
      <dgm:prSet/>
      <dgm:spPr/>
      <dgm:t>
        <a:bodyPr/>
        <a:lstStyle/>
        <a:p>
          <a:endParaRPr lang="en-US"/>
        </a:p>
      </dgm:t>
    </dgm:pt>
    <dgm:pt modelId="{C86B9003-8BB8-49BE-8212-6F752686A9EC}" type="sibTrans" cxnId="{FF4756E3-1E57-4708-B014-7D62C030FA5A}">
      <dgm:prSet/>
      <dgm:spPr/>
      <dgm:t>
        <a:bodyPr/>
        <a:lstStyle/>
        <a:p>
          <a:endParaRPr lang="en-US"/>
        </a:p>
      </dgm:t>
    </dgm:pt>
    <dgm:pt modelId="{26475308-6BD5-4C6C-9589-59A7737BDD31}" type="pres">
      <dgm:prSet presAssocID="{207328F1-F240-4237-AE59-E9545F374111}" presName="root" presStyleCnt="0">
        <dgm:presLayoutVars>
          <dgm:dir/>
          <dgm:resizeHandles val="exact"/>
        </dgm:presLayoutVars>
      </dgm:prSet>
      <dgm:spPr/>
    </dgm:pt>
    <dgm:pt modelId="{159F51A5-0390-4C7B-BB31-9256DF99957A}" type="pres">
      <dgm:prSet presAssocID="{459E4C11-336F-4549-9999-D9732143B264}" presName="compNode" presStyleCnt="0"/>
      <dgm:spPr/>
    </dgm:pt>
    <dgm:pt modelId="{5429C7B2-624C-4F3E-909F-CC597E6ECABB}" type="pres">
      <dgm:prSet presAssocID="{459E4C11-336F-4549-9999-D9732143B264}" presName="bgRect" presStyleLbl="bgShp" presStyleIdx="0" presStyleCnt="4"/>
      <dgm:spPr/>
    </dgm:pt>
    <dgm:pt modelId="{166A3DA1-DAFC-4C6C-BAF5-CA183CD766A5}" type="pres">
      <dgm:prSet presAssocID="{459E4C11-336F-4549-9999-D9732143B2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cklog"/>
        </a:ext>
      </dgm:extLst>
    </dgm:pt>
    <dgm:pt modelId="{0736538C-007C-46F5-AD9F-96C341872901}" type="pres">
      <dgm:prSet presAssocID="{459E4C11-336F-4549-9999-D9732143B264}" presName="spaceRect" presStyleCnt="0"/>
      <dgm:spPr/>
    </dgm:pt>
    <dgm:pt modelId="{9E700FEF-1220-42D5-AA16-102618365728}" type="pres">
      <dgm:prSet presAssocID="{459E4C11-336F-4549-9999-D9732143B264}" presName="parTx" presStyleLbl="revTx" presStyleIdx="0" presStyleCnt="4">
        <dgm:presLayoutVars>
          <dgm:chMax val="0"/>
          <dgm:chPref val="0"/>
        </dgm:presLayoutVars>
      </dgm:prSet>
      <dgm:spPr/>
    </dgm:pt>
    <dgm:pt modelId="{2A5A8934-484C-4633-86AE-DEA2BD90D2AB}" type="pres">
      <dgm:prSet presAssocID="{B22E31DB-4B7A-4383-9228-7D0635B67A31}" presName="sibTrans" presStyleCnt="0"/>
      <dgm:spPr/>
    </dgm:pt>
    <dgm:pt modelId="{1CA64803-FFD7-4AE2-80AF-3FAC356987B3}" type="pres">
      <dgm:prSet presAssocID="{4C8D6129-1645-4B1F-91FA-C71F8B8138A6}" presName="compNode" presStyleCnt="0"/>
      <dgm:spPr/>
    </dgm:pt>
    <dgm:pt modelId="{CC19CC98-EBCE-4A98-BE56-DCD67DDC66AC}" type="pres">
      <dgm:prSet presAssocID="{4C8D6129-1645-4B1F-91FA-C71F8B8138A6}" presName="bgRect" presStyleLbl="bgShp" presStyleIdx="1" presStyleCnt="4"/>
      <dgm:spPr/>
    </dgm:pt>
    <dgm:pt modelId="{A4E85D7D-0FF5-430B-8126-62CC011C0A95}" type="pres">
      <dgm:prSet presAssocID="{4C8D6129-1645-4B1F-91FA-C71F8B8138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ws"/>
        </a:ext>
      </dgm:extLst>
    </dgm:pt>
    <dgm:pt modelId="{0884D1A6-B13E-44DF-9655-F0A6C0F3E3EA}" type="pres">
      <dgm:prSet presAssocID="{4C8D6129-1645-4B1F-91FA-C71F8B8138A6}" presName="spaceRect" presStyleCnt="0"/>
      <dgm:spPr/>
    </dgm:pt>
    <dgm:pt modelId="{D10EBEEC-5AE0-48E4-BDD8-45DBAA437636}" type="pres">
      <dgm:prSet presAssocID="{4C8D6129-1645-4B1F-91FA-C71F8B8138A6}" presName="parTx" presStyleLbl="revTx" presStyleIdx="1" presStyleCnt="4">
        <dgm:presLayoutVars>
          <dgm:chMax val="0"/>
          <dgm:chPref val="0"/>
        </dgm:presLayoutVars>
      </dgm:prSet>
      <dgm:spPr/>
    </dgm:pt>
    <dgm:pt modelId="{DC769928-7DDC-4DDC-AA3E-AE4DD97717F1}" type="pres">
      <dgm:prSet presAssocID="{661C3343-5278-4368-A8C1-8F809798289F}" presName="sibTrans" presStyleCnt="0"/>
      <dgm:spPr/>
    </dgm:pt>
    <dgm:pt modelId="{54AED998-2905-4B70-B4F5-8FCA0DE91697}" type="pres">
      <dgm:prSet presAssocID="{5CF807EC-FD04-405D-ACDA-60597B176DA7}" presName="compNode" presStyleCnt="0"/>
      <dgm:spPr/>
    </dgm:pt>
    <dgm:pt modelId="{79F0D717-AE0F-406F-A59A-5E49D27AF30C}" type="pres">
      <dgm:prSet presAssocID="{5CF807EC-FD04-405D-ACDA-60597B176DA7}" presName="bgRect" presStyleLbl="bgShp" presStyleIdx="2" presStyleCnt="4"/>
      <dgm:spPr/>
    </dgm:pt>
    <dgm:pt modelId="{B9CCCF59-1CDB-450D-9D3B-9767D73F478E}" type="pres">
      <dgm:prSet presAssocID="{5CF807EC-FD04-405D-ACDA-60597B176DA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
        </a:ext>
      </dgm:extLst>
    </dgm:pt>
    <dgm:pt modelId="{553EFF0D-9B5B-4ED8-A623-7FCD159FCFA4}" type="pres">
      <dgm:prSet presAssocID="{5CF807EC-FD04-405D-ACDA-60597B176DA7}" presName="spaceRect" presStyleCnt="0"/>
      <dgm:spPr/>
    </dgm:pt>
    <dgm:pt modelId="{57FC9C64-070D-477D-BB18-4089B452176A}" type="pres">
      <dgm:prSet presAssocID="{5CF807EC-FD04-405D-ACDA-60597B176DA7}" presName="parTx" presStyleLbl="revTx" presStyleIdx="2" presStyleCnt="4">
        <dgm:presLayoutVars>
          <dgm:chMax val="0"/>
          <dgm:chPref val="0"/>
        </dgm:presLayoutVars>
      </dgm:prSet>
      <dgm:spPr/>
    </dgm:pt>
    <dgm:pt modelId="{D9F2DDE8-942A-429C-8026-6FD1E03EE81B}" type="pres">
      <dgm:prSet presAssocID="{9D799084-94E2-4696-BD83-8881AE339C3B}" presName="sibTrans" presStyleCnt="0"/>
      <dgm:spPr/>
    </dgm:pt>
    <dgm:pt modelId="{04E4D8AC-332C-4AE9-A506-09B90E608A48}" type="pres">
      <dgm:prSet presAssocID="{E419AF50-4B8F-4609-82CA-9908CE590752}" presName="compNode" presStyleCnt="0"/>
      <dgm:spPr/>
    </dgm:pt>
    <dgm:pt modelId="{6BF042A3-9007-486B-A4C0-B76AEC3AAAB6}" type="pres">
      <dgm:prSet presAssocID="{E419AF50-4B8F-4609-82CA-9908CE590752}" presName="bgRect" presStyleLbl="bgShp" presStyleIdx="3" presStyleCnt="4"/>
      <dgm:spPr/>
    </dgm:pt>
    <dgm:pt modelId="{81FEA44A-8F3A-4834-BC53-5D77F8B1D352}" type="pres">
      <dgm:prSet presAssocID="{E419AF50-4B8F-4609-82CA-9908CE5907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sed Caption"/>
        </a:ext>
      </dgm:extLst>
    </dgm:pt>
    <dgm:pt modelId="{49EFB60D-F6D0-4AD7-B860-85DB46CB15D2}" type="pres">
      <dgm:prSet presAssocID="{E419AF50-4B8F-4609-82CA-9908CE590752}" presName="spaceRect" presStyleCnt="0"/>
      <dgm:spPr/>
    </dgm:pt>
    <dgm:pt modelId="{5ACAE61B-6E29-4A73-88B5-C0DC9894B18A}" type="pres">
      <dgm:prSet presAssocID="{E419AF50-4B8F-4609-82CA-9908CE590752}" presName="parTx" presStyleLbl="revTx" presStyleIdx="3" presStyleCnt="4">
        <dgm:presLayoutVars>
          <dgm:chMax val="0"/>
          <dgm:chPref val="0"/>
        </dgm:presLayoutVars>
      </dgm:prSet>
      <dgm:spPr/>
    </dgm:pt>
  </dgm:ptLst>
  <dgm:cxnLst>
    <dgm:cxn modelId="{6BDF3903-D0BB-4672-9912-359068F8103B}" srcId="{207328F1-F240-4237-AE59-E9545F374111}" destId="{459E4C11-336F-4549-9999-D9732143B264}" srcOrd="0" destOrd="0" parTransId="{8D919539-13DC-42AE-BC48-4B29C65B0F50}" sibTransId="{B22E31DB-4B7A-4383-9228-7D0635B67A31}"/>
    <dgm:cxn modelId="{75C82309-9A1E-426B-84E8-20B4194441A8}" type="presOf" srcId="{4C8D6129-1645-4B1F-91FA-C71F8B8138A6}" destId="{D10EBEEC-5AE0-48E4-BDD8-45DBAA437636}" srcOrd="0" destOrd="0" presId="urn:microsoft.com/office/officeart/2018/2/layout/IconVerticalSolidList"/>
    <dgm:cxn modelId="{5812D48D-DA93-4ADF-B141-61BA127F67D8}" srcId="{207328F1-F240-4237-AE59-E9545F374111}" destId="{5CF807EC-FD04-405D-ACDA-60597B176DA7}" srcOrd="2" destOrd="0" parTransId="{8A680D10-7237-4BBA-B857-678ACCC4AE44}" sibTransId="{9D799084-94E2-4696-BD83-8881AE339C3B}"/>
    <dgm:cxn modelId="{A9456A9C-01D6-4AC8-BB6D-0DD854BDF25B}" type="presOf" srcId="{E419AF50-4B8F-4609-82CA-9908CE590752}" destId="{5ACAE61B-6E29-4A73-88B5-C0DC9894B18A}" srcOrd="0" destOrd="0" presId="urn:microsoft.com/office/officeart/2018/2/layout/IconVerticalSolidList"/>
    <dgm:cxn modelId="{127AD7A7-CBE4-4B81-A39E-A770E6F8B49B}" type="presOf" srcId="{207328F1-F240-4237-AE59-E9545F374111}" destId="{26475308-6BD5-4C6C-9589-59A7737BDD31}" srcOrd="0" destOrd="0" presId="urn:microsoft.com/office/officeart/2018/2/layout/IconVerticalSolidList"/>
    <dgm:cxn modelId="{D3A250E1-C394-442A-A189-33D1D7F85C72}" srcId="{207328F1-F240-4237-AE59-E9545F374111}" destId="{4C8D6129-1645-4B1F-91FA-C71F8B8138A6}" srcOrd="1" destOrd="0" parTransId="{4EC1FBBB-D1DA-4C38-AF5A-7D7FD3B1A368}" sibTransId="{661C3343-5278-4368-A8C1-8F809798289F}"/>
    <dgm:cxn modelId="{FF4756E3-1E57-4708-B014-7D62C030FA5A}" srcId="{207328F1-F240-4237-AE59-E9545F374111}" destId="{E419AF50-4B8F-4609-82CA-9908CE590752}" srcOrd="3" destOrd="0" parTransId="{919C9513-4DEA-45C3-AE43-F10961DC54B0}" sibTransId="{C86B9003-8BB8-49BE-8212-6F752686A9EC}"/>
    <dgm:cxn modelId="{ED96CCEA-46F0-4452-B411-B9DBFF61D284}" type="presOf" srcId="{459E4C11-336F-4549-9999-D9732143B264}" destId="{9E700FEF-1220-42D5-AA16-102618365728}" srcOrd="0" destOrd="0" presId="urn:microsoft.com/office/officeart/2018/2/layout/IconVerticalSolidList"/>
    <dgm:cxn modelId="{FDFA80F9-4E63-4E91-BDC6-6801A3FED503}" type="presOf" srcId="{5CF807EC-FD04-405D-ACDA-60597B176DA7}" destId="{57FC9C64-070D-477D-BB18-4089B452176A}" srcOrd="0" destOrd="0" presId="urn:microsoft.com/office/officeart/2018/2/layout/IconVerticalSolidList"/>
    <dgm:cxn modelId="{831C6E51-4C28-4C09-A299-EA353BDEF385}" type="presParOf" srcId="{26475308-6BD5-4C6C-9589-59A7737BDD31}" destId="{159F51A5-0390-4C7B-BB31-9256DF99957A}" srcOrd="0" destOrd="0" presId="urn:microsoft.com/office/officeart/2018/2/layout/IconVerticalSolidList"/>
    <dgm:cxn modelId="{6BB50BA6-2B6E-4CF2-B1B9-D5F4281AFC43}" type="presParOf" srcId="{159F51A5-0390-4C7B-BB31-9256DF99957A}" destId="{5429C7B2-624C-4F3E-909F-CC597E6ECABB}" srcOrd="0" destOrd="0" presId="urn:microsoft.com/office/officeart/2018/2/layout/IconVerticalSolidList"/>
    <dgm:cxn modelId="{2B5E9D02-980A-488D-8EE1-EE45B44E7F2E}" type="presParOf" srcId="{159F51A5-0390-4C7B-BB31-9256DF99957A}" destId="{166A3DA1-DAFC-4C6C-BAF5-CA183CD766A5}" srcOrd="1" destOrd="0" presId="urn:microsoft.com/office/officeart/2018/2/layout/IconVerticalSolidList"/>
    <dgm:cxn modelId="{23681CC7-DEE7-49BC-B76F-BEFC51EA9AC4}" type="presParOf" srcId="{159F51A5-0390-4C7B-BB31-9256DF99957A}" destId="{0736538C-007C-46F5-AD9F-96C341872901}" srcOrd="2" destOrd="0" presId="urn:microsoft.com/office/officeart/2018/2/layout/IconVerticalSolidList"/>
    <dgm:cxn modelId="{210B4D6E-467F-40C4-991E-2C3106BC117B}" type="presParOf" srcId="{159F51A5-0390-4C7B-BB31-9256DF99957A}" destId="{9E700FEF-1220-42D5-AA16-102618365728}" srcOrd="3" destOrd="0" presId="urn:microsoft.com/office/officeart/2018/2/layout/IconVerticalSolidList"/>
    <dgm:cxn modelId="{9C4AF825-1D4A-4B29-B046-88EF610340B4}" type="presParOf" srcId="{26475308-6BD5-4C6C-9589-59A7737BDD31}" destId="{2A5A8934-484C-4633-86AE-DEA2BD90D2AB}" srcOrd="1" destOrd="0" presId="urn:microsoft.com/office/officeart/2018/2/layout/IconVerticalSolidList"/>
    <dgm:cxn modelId="{411E8958-6ECC-4435-AF26-62214911130B}" type="presParOf" srcId="{26475308-6BD5-4C6C-9589-59A7737BDD31}" destId="{1CA64803-FFD7-4AE2-80AF-3FAC356987B3}" srcOrd="2" destOrd="0" presId="urn:microsoft.com/office/officeart/2018/2/layout/IconVerticalSolidList"/>
    <dgm:cxn modelId="{372F4D5C-08AD-433F-B2B1-F299DC346B43}" type="presParOf" srcId="{1CA64803-FFD7-4AE2-80AF-3FAC356987B3}" destId="{CC19CC98-EBCE-4A98-BE56-DCD67DDC66AC}" srcOrd="0" destOrd="0" presId="urn:microsoft.com/office/officeart/2018/2/layout/IconVerticalSolidList"/>
    <dgm:cxn modelId="{D8771FAC-B9CC-4602-8490-80BDD25207AC}" type="presParOf" srcId="{1CA64803-FFD7-4AE2-80AF-3FAC356987B3}" destId="{A4E85D7D-0FF5-430B-8126-62CC011C0A95}" srcOrd="1" destOrd="0" presId="urn:microsoft.com/office/officeart/2018/2/layout/IconVerticalSolidList"/>
    <dgm:cxn modelId="{EF06B7FC-06FD-4C8B-AC7E-05222248A695}" type="presParOf" srcId="{1CA64803-FFD7-4AE2-80AF-3FAC356987B3}" destId="{0884D1A6-B13E-44DF-9655-F0A6C0F3E3EA}" srcOrd="2" destOrd="0" presId="urn:microsoft.com/office/officeart/2018/2/layout/IconVerticalSolidList"/>
    <dgm:cxn modelId="{B54C5089-7E9D-41C6-B7A4-3B03FD91CFE5}" type="presParOf" srcId="{1CA64803-FFD7-4AE2-80AF-3FAC356987B3}" destId="{D10EBEEC-5AE0-48E4-BDD8-45DBAA437636}" srcOrd="3" destOrd="0" presId="urn:microsoft.com/office/officeart/2018/2/layout/IconVerticalSolidList"/>
    <dgm:cxn modelId="{EE9DA66E-E05B-4B94-8A91-0E1FAB399F71}" type="presParOf" srcId="{26475308-6BD5-4C6C-9589-59A7737BDD31}" destId="{DC769928-7DDC-4DDC-AA3E-AE4DD97717F1}" srcOrd="3" destOrd="0" presId="urn:microsoft.com/office/officeart/2018/2/layout/IconVerticalSolidList"/>
    <dgm:cxn modelId="{88B31E3B-C06B-4FB1-BF1E-F292E11194E1}" type="presParOf" srcId="{26475308-6BD5-4C6C-9589-59A7737BDD31}" destId="{54AED998-2905-4B70-B4F5-8FCA0DE91697}" srcOrd="4" destOrd="0" presId="urn:microsoft.com/office/officeart/2018/2/layout/IconVerticalSolidList"/>
    <dgm:cxn modelId="{06076860-D739-4F63-9671-F92F875F3545}" type="presParOf" srcId="{54AED998-2905-4B70-B4F5-8FCA0DE91697}" destId="{79F0D717-AE0F-406F-A59A-5E49D27AF30C}" srcOrd="0" destOrd="0" presId="urn:microsoft.com/office/officeart/2018/2/layout/IconVerticalSolidList"/>
    <dgm:cxn modelId="{5B122C06-B525-4F17-B296-C354B60EB209}" type="presParOf" srcId="{54AED998-2905-4B70-B4F5-8FCA0DE91697}" destId="{B9CCCF59-1CDB-450D-9D3B-9767D73F478E}" srcOrd="1" destOrd="0" presId="urn:microsoft.com/office/officeart/2018/2/layout/IconVerticalSolidList"/>
    <dgm:cxn modelId="{DF628B8B-9EBD-4739-BDD4-F70842C92FE7}" type="presParOf" srcId="{54AED998-2905-4B70-B4F5-8FCA0DE91697}" destId="{553EFF0D-9B5B-4ED8-A623-7FCD159FCFA4}" srcOrd="2" destOrd="0" presId="urn:microsoft.com/office/officeart/2018/2/layout/IconVerticalSolidList"/>
    <dgm:cxn modelId="{7A90D78B-E75A-4A8D-8639-B73C412774B9}" type="presParOf" srcId="{54AED998-2905-4B70-B4F5-8FCA0DE91697}" destId="{57FC9C64-070D-477D-BB18-4089B452176A}" srcOrd="3" destOrd="0" presId="urn:microsoft.com/office/officeart/2018/2/layout/IconVerticalSolidList"/>
    <dgm:cxn modelId="{57C54704-8BA6-4BE4-9048-EC66D7161035}" type="presParOf" srcId="{26475308-6BD5-4C6C-9589-59A7737BDD31}" destId="{D9F2DDE8-942A-429C-8026-6FD1E03EE81B}" srcOrd="5" destOrd="0" presId="urn:microsoft.com/office/officeart/2018/2/layout/IconVerticalSolidList"/>
    <dgm:cxn modelId="{47C3CB11-5DE9-4826-B9B2-65F09728C6FA}" type="presParOf" srcId="{26475308-6BD5-4C6C-9589-59A7737BDD31}" destId="{04E4D8AC-332C-4AE9-A506-09B90E608A48}" srcOrd="6" destOrd="0" presId="urn:microsoft.com/office/officeart/2018/2/layout/IconVerticalSolidList"/>
    <dgm:cxn modelId="{713C24EF-0F07-4399-9BEC-E8FD0A93A55A}" type="presParOf" srcId="{04E4D8AC-332C-4AE9-A506-09B90E608A48}" destId="{6BF042A3-9007-486B-A4C0-B76AEC3AAAB6}" srcOrd="0" destOrd="0" presId="urn:microsoft.com/office/officeart/2018/2/layout/IconVerticalSolidList"/>
    <dgm:cxn modelId="{80A29D5C-CD3D-4FDB-A867-CC7BD769DA1B}" type="presParOf" srcId="{04E4D8AC-332C-4AE9-A506-09B90E608A48}" destId="{81FEA44A-8F3A-4834-BC53-5D77F8B1D352}" srcOrd="1" destOrd="0" presId="urn:microsoft.com/office/officeart/2018/2/layout/IconVerticalSolidList"/>
    <dgm:cxn modelId="{7D1BD242-69A6-4880-A5CE-564A5730F06E}" type="presParOf" srcId="{04E4D8AC-332C-4AE9-A506-09B90E608A48}" destId="{49EFB60D-F6D0-4AD7-B860-85DB46CB15D2}" srcOrd="2" destOrd="0" presId="urn:microsoft.com/office/officeart/2018/2/layout/IconVerticalSolidList"/>
    <dgm:cxn modelId="{8B7117DA-801B-49C2-BD6A-6AFBA04FBC0B}" type="presParOf" srcId="{04E4D8AC-332C-4AE9-A506-09B90E608A48}" destId="{5ACAE61B-6E29-4A73-88B5-C0DC9894B1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3A92410-4112-42B4-827D-001BED53BFF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3ADE1B-F75D-4A07-A8E4-205092400EA4}">
      <dgm:prSet/>
      <dgm:spPr/>
      <dgm:t>
        <a:bodyPr/>
        <a:lstStyle/>
        <a:p>
          <a:r>
            <a:rPr lang="en-US"/>
            <a:t>Config vars can be unset as well</a:t>
          </a:r>
        </a:p>
      </dgm:t>
    </dgm:pt>
    <dgm:pt modelId="{20BB9F99-D77A-4CC5-BC0D-A925B4518D70}" type="parTrans" cxnId="{262A5DFF-EA04-43C0-BF03-83728E0D93A9}">
      <dgm:prSet/>
      <dgm:spPr/>
      <dgm:t>
        <a:bodyPr/>
        <a:lstStyle/>
        <a:p>
          <a:endParaRPr lang="en-US"/>
        </a:p>
      </dgm:t>
    </dgm:pt>
    <dgm:pt modelId="{7D2586DD-A872-4B36-87F9-14AEDAA1D4D1}" type="sibTrans" cxnId="{262A5DFF-EA04-43C0-BF03-83728E0D93A9}">
      <dgm:prSet/>
      <dgm:spPr/>
      <dgm:t>
        <a:bodyPr/>
        <a:lstStyle/>
        <a:p>
          <a:endParaRPr lang="en-US"/>
        </a:p>
      </dgm:t>
    </dgm:pt>
    <dgm:pt modelId="{32A33F04-99DC-4C03-B68F-FE7801A35D83}">
      <dgm:prSet/>
      <dgm:spPr/>
      <dgm:t>
        <a:bodyPr/>
        <a:lstStyle/>
        <a:p>
          <a:r>
            <a:rPr lang="en-US"/>
            <a:t>$ heroku config:unset ENERGY</a:t>
          </a:r>
        </a:p>
      </dgm:t>
    </dgm:pt>
    <dgm:pt modelId="{5865826E-B11F-4621-80C8-523C40356443}" type="parTrans" cxnId="{648E64EA-5B3C-484F-87C9-7D3133D35258}">
      <dgm:prSet/>
      <dgm:spPr/>
      <dgm:t>
        <a:bodyPr/>
        <a:lstStyle/>
        <a:p>
          <a:endParaRPr lang="en-US"/>
        </a:p>
      </dgm:t>
    </dgm:pt>
    <dgm:pt modelId="{93498827-335C-4585-BB31-F33BF9861363}" type="sibTrans" cxnId="{648E64EA-5B3C-484F-87C9-7D3133D35258}">
      <dgm:prSet/>
      <dgm:spPr/>
      <dgm:t>
        <a:bodyPr/>
        <a:lstStyle/>
        <a:p>
          <a:endParaRPr lang="en-US"/>
        </a:p>
      </dgm:t>
    </dgm:pt>
    <dgm:pt modelId="{808DD1AB-39F8-493C-A524-A43ECF8FA64E}">
      <dgm:prSet/>
      <dgm:spPr/>
      <dgm:t>
        <a:bodyPr/>
        <a:lstStyle/>
        <a:p>
          <a:r>
            <a:rPr lang="en-US"/>
            <a:t>$ heroku open confdemo</a:t>
          </a:r>
        </a:p>
      </dgm:t>
    </dgm:pt>
    <dgm:pt modelId="{CC2A2BA9-79BB-4D88-8654-7966E29A82CE}" type="parTrans" cxnId="{DA377F34-A2C7-44EC-9A3B-8736251BB3A9}">
      <dgm:prSet/>
      <dgm:spPr/>
      <dgm:t>
        <a:bodyPr/>
        <a:lstStyle/>
        <a:p>
          <a:endParaRPr lang="en-US"/>
        </a:p>
      </dgm:t>
    </dgm:pt>
    <dgm:pt modelId="{ACC9ADA0-ADC9-4D77-BB48-B6641F7D5770}" type="sibTrans" cxnId="{DA377F34-A2C7-44EC-9A3B-8736251BB3A9}">
      <dgm:prSet/>
      <dgm:spPr/>
      <dgm:t>
        <a:bodyPr/>
        <a:lstStyle/>
        <a:p>
          <a:endParaRPr lang="en-US"/>
        </a:p>
      </dgm:t>
    </dgm:pt>
    <dgm:pt modelId="{32EA2D6A-CD80-40B9-949A-7C398C25EF42}" type="pres">
      <dgm:prSet presAssocID="{33A92410-4112-42B4-827D-001BED53BFF6}" presName="root" presStyleCnt="0">
        <dgm:presLayoutVars>
          <dgm:dir/>
          <dgm:resizeHandles val="exact"/>
        </dgm:presLayoutVars>
      </dgm:prSet>
      <dgm:spPr/>
    </dgm:pt>
    <dgm:pt modelId="{BF159CA2-2B97-40E3-A7F6-E7E5828A3BA0}" type="pres">
      <dgm:prSet presAssocID="{813ADE1B-F75D-4A07-A8E4-205092400EA4}" presName="compNode" presStyleCnt="0"/>
      <dgm:spPr/>
    </dgm:pt>
    <dgm:pt modelId="{1490D409-A813-40A4-95B4-BCA60AB7E07B}" type="pres">
      <dgm:prSet presAssocID="{813ADE1B-F75D-4A07-A8E4-205092400EA4}" presName="bgRect" presStyleLbl="bgShp" presStyleIdx="0" presStyleCnt="3"/>
      <dgm:spPr/>
    </dgm:pt>
    <dgm:pt modelId="{5C82471E-17C0-4A8A-A4F8-391A28F9B070}" type="pres">
      <dgm:prSet presAssocID="{813ADE1B-F75D-4A07-A8E4-205092400E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F9BC8AA-5F28-4CB2-BBFA-7FA1C3D337D5}" type="pres">
      <dgm:prSet presAssocID="{813ADE1B-F75D-4A07-A8E4-205092400EA4}" presName="spaceRect" presStyleCnt="0"/>
      <dgm:spPr/>
    </dgm:pt>
    <dgm:pt modelId="{6FA75B9A-3C44-412A-8BD6-4D4DE8236900}" type="pres">
      <dgm:prSet presAssocID="{813ADE1B-F75D-4A07-A8E4-205092400EA4}" presName="parTx" presStyleLbl="revTx" presStyleIdx="0" presStyleCnt="3">
        <dgm:presLayoutVars>
          <dgm:chMax val="0"/>
          <dgm:chPref val="0"/>
        </dgm:presLayoutVars>
      </dgm:prSet>
      <dgm:spPr/>
    </dgm:pt>
    <dgm:pt modelId="{C05FAAC7-B7A9-444E-8D84-AA151379884E}" type="pres">
      <dgm:prSet presAssocID="{7D2586DD-A872-4B36-87F9-14AEDAA1D4D1}" presName="sibTrans" presStyleCnt="0"/>
      <dgm:spPr/>
    </dgm:pt>
    <dgm:pt modelId="{E680E2C8-370A-4B2F-9884-920C48E4F36E}" type="pres">
      <dgm:prSet presAssocID="{32A33F04-99DC-4C03-B68F-FE7801A35D83}" presName="compNode" presStyleCnt="0"/>
      <dgm:spPr/>
    </dgm:pt>
    <dgm:pt modelId="{E53D2CBD-C2E7-4377-BAAE-44D2E014966C}" type="pres">
      <dgm:prSet presAssocID="{32A33F04-99DC-4C03-B68F-FE7801A35D83}" presName="bgRect" presStyleLbl="bgShp" presStyleIdx="1" presStyleCnt="3"/>
      <dgm:spPr/>
    </dgm:pt>
    <dgm:pt modelId="{A3B667F6-0B8B-4C2C-A13E-FF955EDE32D9}" type="pres">
      <dgm:prSet presAssocID="{32A33F04-99DC-4C03-B68F-FE7801A35D8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814E0E3D-942B-4ED4-B21F-324F8EE9B66C}" type="pres">
      <dgm:prSet presAssocID="{32A33F04-99DC-4C03-B68F-FE7801A35D83}" presName="spaceRect" presStyleCnt="0"/>
      <dgm:spPr/>
    </dgm:pt>
    <dgm:pt modelId="{E7A1208A-0A7D-4701-9DF6-E73D33A38D46}" type="pres">
      <dgm:prSet presAssocID="{32A33F04-99DC-4C03-B68F-FE7801A35D83}" presName="parTx" presStyleLbl="revTx" presStyleIdx="1" presStyleCnt="3">
        <dgm:presLayoutVars>
          <dgm:chMax val="0"/>
          <dgm:chPref val="0"/>
        </dgm:presLayoutVars>
      </dgm:prSet>
      <dgm:spPr/>
    </dgm:pt>
    <dgm:pt modelId="{BD57E254-A839-4CDC-8A8B-F711E759CF2D}" type="pres">
      <dgm:prSet presAssocID="{93498827-335C-4585-BB31-F33BF9861363}" presName="sibTrans" presStyleCnt="0"/>
      <dgm:spPr/>
    </dgm:pt>
    <dgm:pt modelId="{E0D584F5-C019-4C88-BD9E-3D08B8996A4F}" type="pres">
      <dgm:prSet presAssocID="{808DD1AB-39F8-493C-A524-A43ECF8FA64E}" presName="compNode" presStyleCnt="0"/>
      <dgm:spPr/>
    </dgm:pt>
    <dgm:pt modelId="{61FD17C1-B290-470A-ADAB-4F1032673F8C}" type="pres">
      <dgm:prSet presAssocID="{808DD1AB-39F8-493C-A524-A43ECF8FA64E}" presName="bgRect" presStyleLbl="bgShp" presStyleIdx="2" presStyleCnt="3"/>
      <dgm:spPr/>
    </dgm:pt>
    <dgm:pt modelId="{36B30E30-DE6F-4AB8-A36C-86C30B30B488}" type="pres">
      <dgm:prSet presAssocID="{808DD1AB-39F8-493C-A524-A43ECF8FA64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E5135E16-4187-4940-BAE3-741EBB4401DE}" type="pres">
      <dgm:prSet presAssocID="{808DD1AB-39F8-493C-A524-A43ECF8FA64E}" presName="spaceRect" presStyleCnt="0"/>
      <dgm:spPr/>
    </dgm:pt>
    <dgm:pt modelId="{44D24144-C3CF-499B-B1F4-488F782A5315}" type="pres">
      <dgm:prSet presAssocID="{808DD1AB-39F8-493C-A524-A43ECF8FA64E}" presName="parTx" presStyleLbl="revTx" presStyleIdx="2" presStyleCnt="3">
        <dgm:presLayoutVars>
          <dgm:chMax val="0"/>
          <dgm:chPref val="0"/>
        </dgm:presLayoutVars>
      </dgm:prSet>
      <dgm:spPr/>
    </dgm:pt>
  </dgm:ptLst>
  <dgm:cxnLst>
    <dgm:cxn modelId="{DA377F34-A2C7-44EC-9A3B-8736251BB3A9}" srcId="{33A92410-4112-42B4-827D-001BED53BFF6}" destId="{808DD1AB-39F8-493C-A524-A43ECF8FA64E}" srcOrd="2" destOrd="0" parTransId="{CC2A2BA9-79BB-4D88-8654-7966E29A82CE}" sibTransId="{ACC9ADA0-ADC9-4D77-BB48-B6641F7D5770}"/>
    <dgm:cxn modelId="{65587842-FE4B-4E94-B73A-645859A1EF6D}" type="presOf" srcId="{813ADE1B-F75D-4A07-A8E4-205092400EA4}" destId="{6FA75B9A-3C44-412A-8BD6-4D4DE8236900}" srcOrd="0" destOrd="0" presId="urn:microsoft.com/office/officeart/2018/2/layout/IconVerticalSolidList"/>
    <dgm:cxn modelId="{D3A2A378-3F5D-4A6C-9ED6-10BF32BB6D11}" type="presOf" srcId="{808DD1AB-39F8-493C-A524-A43ECF8FA64E}" destId="{44D24144-C3CF-499B-B1F4-488F782A5315}" srcOrd="0" destOrd="0" presId="urn:microsoft.com/office/officeart/2018/2/layout/IconVerticalSolidList"/>
    <dgm:cxn modelId="{507BE3AB-4CB6-488E-816C-B1992C8B71D0}" type="presOf" srcId="{33A92410-4112-42B4-827D-001BED53BFF6}" destId="{32EA2D6A-CD80-40B9-949A-7C398C25EF42}" srcOrd="0" destOrd="0" presId="urn:microsoft.com/office/officeart/2018/2/layout/IconVerticalSolidList"/>
    <dgm:cxn modelId="{F80B3EC7-853D-4318-BE6C-46DA49FECA6D}" type="presOf" srcId="{32A33F04-99DC-4C03-B68F-FE7801A35D83}" destId="{E7A1208A-0A7D-4701-9DF6-E73D33A38D46}" srcOrd="0" destOrd="0" presId="urn:microsoft.com/office/officeart/2018/2/layout/IconVerticalSolidList"/>
    <dgm:cxn modelId="{648E64EA-5B3C-484F-87C9-7D3133D35258}" srcId="{33A92410-4112-42B4-827D-001BED53BFF6}" destId="{32A33F04-99DC-4C03-B68F-FE7801A35D83}" srcOrd="1" destOrd="0" parTransId="{5865826E-B11F-4621-80C8-523C40356443}" sibTransId="{93498827-335C-4585-BB31-F33BF9861363}"/>
    <dgm:cxn modelId="{262A5DFF-EA04-43C0-BF03-83728E0D93A9}" srcId="{33A92410-4112-42B4-827D-001BED53BFF6}" destId="{813ADE1B-F75D-4A07-A8E4-205092400EA4}" srcOrd="0" destOrd="0" parTransId="{20BB9F99-D77A-4CC5-BC0D-A925B4518D70}" sibTransId="{7D2586DD-A872-4B36-87F9-14AEDAA1D4D1}"/>
    <dgm:cxn modelId="{E1070594-DBEF-4F2B-A17D-F6E647A0A326}" type="presParOf" srcId="{32EA2D6A-CD80-40B9-949A-7C398C25EF42}" destId="{BF159CA2-2B97-40E3-A7F6-E7E5828A3BA0}" srcOrd="0" destOrd="0" presId="urn:microsoft.com/office/officeart/2018/2/layout/IconVerticalSolidList"/>
    <dgm:cxn modelId="{697A4A93-1AC6-4A38-8A36-58523FBAF0CA}" type="presParOf" srcId="{BF159CA2-2B97-40E3-A7F6-E7E5828A3BA0}" destId="{1490D409-A813-40A4-95B4-BCA60AB7E07B}" srcOrd="0" destOrd="0" presId="urn:microsoft.com/office/officeart/2018/2/layout/IconVerticalSolidList"/>
    <dgm:cxn modelId="{F60C7EA0-9937-4985-B69C-83926CA1702B}" type="presParOf" srcId="{BF159CA2-2B97-40E3-A7F6-E7E5828A3BA0}" destId="{5C82471E-17C0-4A8A-A4F8-391A28F9B070}" srcOrd="1" destOrd="0" presId="urn:microsoft.com/office/officeart/2018/2/layout/IconVerticalSolidList"/>
    <dgm:cxn modelId="{ADF6AEC8-840B-47FD-80B2-10F9678D984A}" type="presParOf" srcId="{BF159CA2-2B97-40E3-A7F6-E7E5828A3BA0}" destId="{4F9BC8AA-5F28-4CB2-BBFA-7FA1C3D337D5}" srcOrd="2" destOrd="0" presId="urn:microsoft.com/office/officeart/2018/2/layout/IconVerticalSolidList"/>
    <dgm:cxn modelId="{080EC893-A89D-4F78-98C0-A6DE6329989C}" type="presParOf" srcId="{BF159CA2-2B97-40E3-A7F6-E7E5828A3BA0}" destId="{6FA75B9A-3C44-412A-8BD6-4D4DE8236900}" srcOrd="3" destOrd="0" presId="urn:microsoft.com/office/officeart/2018/2/layout/IconVerticalSolidList"/>
    <dgm:cxn modelId="{676E8558-6269-43BA-9128-17848F98DF31}" type="presParOf" srcId="{32EA2D6A-CD80-40B9-949A-7C398C25EF42}" destId="{C05FAAC7-B7A9-444E-8D84-AA151379884E}" srcOrd="1" destOrd="0" presId="urn:microsoft.com/office/officeart/2018/2/layout/IconVerticalSolidList"/>
    <dgm:cxn modelId="{17228444-91A0-4783-8790-30C2D4D88E97}" type="presParOf" srcId="{32EA2D6A-CD80-40B9-949A-7C398C25EF42}" destId="{E680E2C8-370A-4B2F-9884-920C48E4F36E}" srcOrd="2" destOrd="0" presId="urn:microsoft.com/office/officeart/2018/2/layout/IconVerticalSolidList"/>
    <dgm:cxn modelId="{62B1D718-C0F6-440E-9D56-404FF3D5B814}" type="presParOf" srcId="{E680E2C8-370A-4B2F-9884-920C48E4F36E}" destId="{E53D2CBD-C2E7-4377-BAAE-44D2E014966C}" srcOrd="0" destOrd="0" presId="urn:microsoft.com/office/officeart/2018/2/layout/IconVerticalSolidList"/>
    <dgm:cxn modelId="{BDA9B099-B0B7-4077-B0AE-B5378E85E756}" type="presParOf" srcId="{E680E2C8-370A-4B2F-9884-920C48E4F36E}" destId="{A3B667F6-0B8B-4C2C-A13E-FF955EDE32D9}" srcOrd="1" destOrd="0" presId="urn:microsoft.com/office/officeart/2018/2/layout/IconVerticalSolidList"/>
    <dgm:cxn modelId="{EE5485B6-2C24-4D12-8D50-7B08256336E8}" type="presParOf" srcId="{E680E2C8-370A-4B2F-9884-920C48E4F36E}" destId="{814E0E3D-942B-4ED4-B21F-324F8EE9B66C}" srcOrd="2" destOrd="0" presId="urn:microsoft.com/office/officeart/2018/2/layout/IconVerticalSolidList"/>
    <dgm:cxn modelId="{7AC98448-FCCC-462A-9357-2C03107843CC}" type="presParOf" srcId="{E680E2C8-370A-4B2F-9884-920C48E4F36E}" destId="{E7A1208A-0A7D-4701-9DF6-E73D33A38D46}" srcOrd="3" destOrd="0" presId="urn:microsoft.com/office/officeart/2018/2/layout/IconVerticalSolidList"/>
    <dgm:cxn modelId="{C95B87E4-3672-47CC-9DE0-4E3BA6AE1DD0}" type="presParOf" srcId="{32EA2D6A-CD80-40B9-949A-7C398C25EF42}" destId="{BD57E254-A839-4CDC-8A8B-F711E759CF2D}" srcOrd="3" destOrd="0" presId="urn:microsoft.com/office/officeart/2018/2/layout/IconVerticalSolidList"/>
    <dgm:cxn modelId="{03127B47-437F-4D7A-B4ED-2E1F063B78D8}" type="presParOf" srcId="{32EA2D6A-CD80-40B9-949A-7C398C25EF42}" destId="{E0D584F5-C019-4C88-BD9E-3D08B8996A4F}" srcOrd="4" destOrd="0" presId="urn:microsoft.com/office/officeart/2018/2/layout/IconVerticalSolidList"/>
    <dgm:cxn modelId="{8807299F-3CAB-4196-99C1-20FE6383170B}" type="presParOf" srcId="{E0D584F5-C019-4C88-BD9E-3D08B8996A4F}" destId="{61FD17C1-B290-470A-ADAB-4F1032673F8C}" srcOrd="0" destOrd="0" presId="urn:microsoft.com/office/officeart/2018/2/layout/IconVerticalSolidList"/>
    <dgm:cxn modelId="{89B8F8CF-6C87-41D5-9326-5CD02BB098D8}" type="presParOf" srcId="{E0D584F5-C019-4C88-BD9E-3D08B8996A4F}" destId="{36B30E30-DE6F-4AB8-A36C-86C30B30B488}" srcOrd="1" destOrd="0" presId="urn:microsoft.com/office/officeart/2018/2/layout/IconVerticalSolidList"/>
    <dgm:cxn modelId="{E43982F7-B5DF-4CEC-882D-D2846F71C85E}" type="presParOf" srcId="{E0D584F5-C019-4C88-BD9E-3D08B8996A4F}" destId="{E5135E16-4187-4940-BAE3-741EBB4401DE}" srcOrd="2" destOrd="0" presId="urn:microsoft.com/office/officeart/2018/2/layout/IconVerticalSolidList"/>
    <dgm:cxn modelId="{FED41F82-FF98-4BE6-8232-F818889F4250}" type="presParOf" srcId="{E0D584F5-C019-4C88-BD9E-3D08B8996A4F}" destId="{44D24144-C3CF-499B-B1F4-488F782A53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336902-CC5A-49CF-BEF9-35715C266AD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B2F6D04-FF5B-47C9-A216-0AE40DB8D091}">
      <dgm:prSet custT="1"/>
      <dgm:spPr/>
      <dgm:t>
        <a:bodyPr/>
        <a:lstStyle/>
        <a:p>
          <a:r>
            <a:rPr lang="en-US" sz="3200" dirty="0"/>
            <a:t>$  git clone </a:t>
          </a:r>
          <a:r>
            <a:rPr lang="en-US" sz="3200" dirty="0">
              <a:hlinkClick xmlns:r="http://schemas.openxmlformats.org/officeDocument/2006/relationships" r:id="rId1"/>
            </a:rPr>
            <a:t>https://github.com/vireshku/FirstDemoApp.git</a:t>
          </a:r>
          <a:endParaRPr lang="en-US" sz="3200" dirty="0"/>
        </a:p>
      </dgm:t>
    </dgm:pt>
    <dgm:pt modelId="{8B02BF8F-8933-42FD-B1A6-4479F75C3F59}" type="parTrans" cxnId="{DEEF36D4-79DE-4CE0-BAC9-FA979F1B8078}">
      <dgm:prSet/>
      <dgm:spPr/>
      <dgm:t>
        <a:bodyPr/>
        <a:lstStyle/>
        <a:p>
          <a:endParaRPr lang="en-US" sz="3200"/>
        </a:p>
      </dgm:t>
    </dgm:pt>
    <dgm:pt modelId="{BE16E112-A9A3-4D2A-A6BB-7C6B4C2262EA}" type="sibTrans" cxnId="{DEEF36D4-79DE-4CE0-BAC9-FA979F1B8078}">
      <dgm:prSet/>
      <dgm:spPr/>
      <dgm:t>
        <a:bodyPr/>
        <a:lstStyle/>
        <a:p>
          <a:endParaRPr lang="en-US" sz="3200"/>
        </a:p>
      </dgm:t>
    </dgm:pt>
    <dgm:pt modelId="{B5962775-3A52-454A-A81C-6D7851F6B32A}">
      <dgm:prSet custT="1"/>
      <dgm:spPr/>
      <dgm:t>
        <a:bodyPr/>
        <a:lstStyle/>
        <a:p>
          <a:r>
            <a:rPr lang="en-US" sz="3200" b="1" dirty="0"/>
            <a:t>$  cd FirstDemoApp</a:t>
          </a:r>
          <a:endParaRPr lang="en-US" sz="3200" dirty="0"/>
        </a:p>
      </dgm:t>
    </dgm:pt>
    <dgm:pt modelId="{7AAA4498-2C62-46ED-8B0B-179B83771C4C}" type="parTrans" cxnId="{8EA4F851-AE5A-44B9-A0EB-6D7B8BC3E972}">
      <dgm:prSet/>
      <dgm:spPr/>
      <dgm:t>
        <a:bodyPr/>
        <a:lstStyle/>
        <a:p>
          <a:endParaRPr lang="en-US" sz="3200"/>
        </a:p>
      </dgm:t>
    </dgm:pt>
    <dgm:pt modelId="{81802CF6-1861-44C9-86CA-B33073A1B72F}" type="sibTrans" cxnId="{8EA4F851-AE5A-44B9-A0EB-6D7B8BC3E972}">
      <dgm:prSet/>
      <dgm:spPr/>
      <dgm:t>
        <a:bodyPr/>
        <a:lstStyle/>
        <a:p>
          <a:endParaRPr lang="en-US" sz="3200"/>
        </a:p>
      </dgm:t>
    </dgm:pt>
    <dgm:pt modelId="{8F8A72CC-3F42-48CB-B457-001EBECEDA80}">
      <dgm:prSet custT="1"/>
      <dgm:spPr/>
      <dgm:t>
        <a:bodyPr/>
        <a:lstStyle/>
        <a:p>
          <a:r>
            <a:rPr lang="en-US" sz="3200" b="1" dirty="0"/>
            <a:t>$  </a:t>
          </a:r>
          <a:r>
            <a:rPr lang="en-US" sz="3200" b="1" dirty="0" err="1"/>
            <a:t>heroku</a:t>
          </a:r>
          <a:r>
            <a:rPr lang="en-US" sz="3200" b="1" dirty="0"/>
            <a:t> create [optional] </a:t>
          </a:r>
          <a:r>
            <a:rPr lang="en-US" sz="3200" b="1" dirty="0" err="1"/>
            <a:t>AppName</a:t>
          </a:r>
          <a:endParaRPr lang="en-US" sz="3200" dirty="0"/>
        </a:p>
      </dgm:t>
    </dgm:pt>
    <dgm:pt modelId="{A1D71AA1-EC6C-4B54-BE57-1D84F330FBCB}" type="parTrans" cxnId="{198689D5-4AE2-445A-9D27-C29A55303C23}">
      <dgm:prSet/>
      <dgm:spPr/>
      <dgm:t>
        <a:bodyPr/>
        <a:lstStyle/>
        <a:p>
          <a:endParaRPr lang="en-US" sz="3200"/>
        </a:p>
      </dgm:t>
    </dgm:pt>
    <dgm:pt modelId="{0AEB2305-9CBF-45BF-8B8D-4A8DEA16A303}" type="sibTrans" cxnId="{198689D5-4AE2-445A-9D27-C29A55303C23}">
      <dgm:prSet/>
      <dgm:spPr/>
      <dgm:t>
        <a:bodyPr/>
        <a:lstStyle/>
        <a:p>
          <a:endParaRPr lang="en-US" sz="3200"/>
        </a:p>
      </dgm:t>
    </dgm:pt>
    <dgm:pt modelId="{DD12131B-331C-4265-9F67-15BF0F6B781A}">
      <dgm:prSet custT="1"/>
      <dgm:spPr/>
      <dgm:t>
        <a:bodyPr/>
        <a:lstStyle/>
        <a:p>
          <a:r>
            <a:rPr lang="en-US" sz="3200" i="1" dirty="0"/>
            <a:t>When you create an app, a Git remote (named </a:t>
          </a:r>
          <a:r>
            <a:rPr lang="en-US" sz="3200" i="1" dirty="0" err="1"/>
            <a:t>heroku</a:t>
          </a:r>
          <a:r>
            <a:rPr lang="en-US" sz="3200" i="1" dirty="0"/>
            <a:t>) is also created and associated with your local Git repository</a:t>
          </a:r>
          <a:r>
            <a:rPr lang="en-US" sz="3200" dirty="0"/>
            <a:t>.</a:t>
          </a:r>
        </a:p>
      </dgm:t>
    </dgm:pt>
    <dgm:pt modelId="{A429FCE4-7A6D-467C-85E9-51162699978F}" type="parTrans" cxnId="{F7227071-77DC-4F63-8EA4-6F2D7CEE2B1B}">
      <dgm:prSet/>
      <dgm:spPr/>
      <dgm:t>
        <a:bodyPr/>
        <a:lstStyle/>
        <a:p>
          <a:endParaRPr lang="en-US" sz="3200"/>
        </a:p>
      </dgm:t>
    </dgm:pt>
    <dgm:pt modelId="{9790BCDB-944F-4831-99C6-3C5B9DAB60D2}" type="sibTrans" cxnId="{F7227071-77DC-4F63-8EA4-6F2D7CEE2B1B}">
      <dgm:prSet/>
      <dgm:spPr/>
      <dgm:t>
        <a:bodyPr/>
        <a:lstStyle/>
        <a:p>
          <a:endParaRPr lang="en-US" sz="3200"/>
        </a:p>
      </dgm:t>
    </dgm:pt>
    <dgm:pt modelId="{1CC72852-16FA-495C-A10B-2A54E8C8BC71}">
      <dgm:prSet custT="1"/>
      <dgm:spPr/>
      <dgm:t>
        <a:bodyPr/>
        <a:lstStyle/>
        <a:p>
          <a:r>
            <a:rPr lang="en-US" sz="3200"/>
            <a:t>Copy the link generated post create command</a:t>
          </a:r>
        </a:p>
      </dgm:t>
    </dgm:pt>
    <dgm:pt modelId="{A2D1346A-D1A8-4369-99C0-DF427C45554A}" type="parTrans" cxnId="{6748FA11-3D3C-4D55-A745-092064B2310A}">
      <dgm:prSet/>
      <dgm:spPr/>
      <dgm:t>
        <a:bodyPr/>
        <a:lstStyle/>
        <a:p>
          <a:endParaRPr lang="en-US" sz="3200"/>
        </a:p>
      </dgm:t>
    </dgm:pt>
    <dgm:pt modelId="{31E762C4-0915-472C-A210-B6427C8D6BCF}" type="sibTrans" cxnId="{6748FA11-3D3C-4D55-A745-092064B2310A}">
      <dgm:prSet/>
      <dgm:spPr/>
      <dgm:t>
        <a:bodyPr/>
        <a:lstStyle/>
        <a:p>
          <a:endParaRPr lang="en-US" sz="3200"/>
        </a:p>
      </dgm:t>
    </dgm:pt>
    <dgm:pt modelId="{3398598F-1F4E-4EF9-9622-AC604D3B7EC9}">
      <dgm:prSet custT="1"/>
      <dgm:spPr/>
      <dgm:t>
        <a:bodyPr/>
        <a:lstStyle/>
        <a:p>
          <a:r>
            <a:rPr lang="en-US" sz="3200" b="1" dirty="0"/>
            <a:t>$  git push </a:t>
          </a:r>
          <a:r>
            <a:rPr lang="en-US" sz="3200" b="1" dirty="0" err="1"/>
            <a:t>heroku</a:t>
          </a:r>
          <a:r>
            <a:rPr lang="en-US" sz="3200" b="1" dirty="0"/>
            <a:t> master</a:t>
          </a:r>
          <a:endParaRPr lang="en-US" sz="3200" dirty="0"/>
        </a:p>
      </dgm:t>
    </dgm:pt>
    <dgm:pt modelId="{E149C79E-CA4B-4BB7-BC87-1ACB3D47E8E9}" type="parTrans" cxnId="{8F5BAD31-3973-4910-A484-70B16902AB41}">
      <dgm:prSet/>
      <dgm:spPr/>
      <dgm:t>
        <a:bodyPr/>
        <a:lstStyle/>
        <a:p>
          <a:endParaRPr lang="en-US" sz="3200"/>
        </a:p>
      </dgm:t>
    </dgm:pt>
    <dgm:pt modelId="{BD6C0C6B-2568-4DAC-8BE1-7887ECDCACAC}" type="sibTrans" cxnId="{8F5BAD31-3973-4910-A484-70B16902AB41}">
      <dgm:prSet/>
      <dgm:spPr/>
      <dgm:t>
        <a:bodyPr/>
        <a:lstStyle/>
        <a:p>
          <a:endParaRPr lang="en-US" sz="3200"/>
        </a:p>
      </dgm:t>
    </dgm:pt>
    <dgm:pt modelId="{5D5139C6-69FF-4F7E-A17B-494B67822888}">
      <dgm:prSet custT="1"/>
      <dgm:spPr/>
      <dgm:t>
        <a:bodyPr/>
        <a:lstStyle/>
        <a:p>
          <a:r>
            <a:rPr lang="en-US" sz="3200" b="1" dirty="0"/>
            <a:t>$ </a:t>
          </a:r>
          <a:r>
            <a:rPr lang="en-US" sz="3200" b="1" dirty="0" err="1"/>
            <a:t>heroku</a:t>
          </a:r>
          <a:r>
            <a:rPr lang="en-US" sz="3200" b="1" dirty="0"/>
            <a:t> open</a:t>
          </a:r>
          <a:endParaRPr lang="en-US" sz="3200" dirty="0"/>
        </a:p>
      </dgm:t>
    </dgm:pt>
    <dgm:pt modelId="{72CDC8D2-CFE7-4DA6-AECA-BBA60BC7C863}" type="parTrans" cxnId="{483A5B15-69B8-457B-9F26-9BE5AAD292C4}">
      <dgm:prSet/>
      <dgm:spPr/>
      <dgm:t>
        <a:bodyPr/>
        <a:lstStyle/>
        <a:p>
          <a:endParaRPr lang="en-US" sz="3200"/>
        </a:p>
      </dgm:t>
    </dgm:pt>
    <dgm:pt modelId="{F4CE4865-F9E4-465B-BEE4-FB0171F332D2}" type="sibTrans" cxnId="{483A5B15-69B8-457B-9F26-9BE5AAD292C4}">
      <dgm:prSet/>
      <dgm:spPr/>
      <dgm:t>
        <a:bodyPr/>
        <a:lstStyle/>
        <a:p>
          <a:endParaRPr lang="en-US" sz="3200"/>
        </a:p>
      </dgm:t>
    </dgm:pt>
    <dgm:pt modelId="{190B145D-EF90-4C81-BF91-50B7BE1F7E9E}" type="pres">
      <dgm:prSet presAssocID="{55336902-CC5A-49CF-BEF9-35715C266AD1}" presName="linear" presStyleCnt="0">
        <dgm:presLayoutVars>
          <dgm:animLvl val="lvl"/>
          <dgm:resizeHandles val="exact"/>
        </dgm:presLayoutVars>
      </dgm:prSet>
      <dgm:spPr/>
    </dgm:pt>
    <dgm:pt modelId="{5912B162-EB90-4121-BF12-CF2F7B8D60D1}" type="pres">
      <dgm:prSet presAssocID="{FB2F6D04-FF5B-47C9-A216-0AE40DB8D091}" presName="parentText" presStyleLbl="node1" presStyleIdx="0" presStyleCnt="3">
        <dgm:presLayoutVars>
          <dgm:chMax val="0"/>
          <dgm:bulletEnabled val="1"/>
        </dgm:presLayoutVars>
      </dgm:prSet>
      <dgm:spPr/>
    </dgm:pt>
    <dgm:pt modelId="{5E2CE909-D473-467E-9E79-C4F6B766209B}" type="pres">
      <dgm:prSet presAssocID="{FB2F6D04-FF5B-47C9-A216-0AE40DB8D091}" presName="childText" presStyleLbl="revTx" presStyleIdx="0" presStyleCnt="2">
        <dgm:presLayoutVars>
          <dgm:bulletEnabled val="1"/>
        </dgm:presLayoutVars>
      </dgm:prSet>
      <dgm:spPr/>
    </dgm:pt>
    <dgm:pt modelId="{AD66971C-9115-4FB5-A3EF-9124240215BC}" type="pres">
      <dgm:prSet presAssocID="{DD12131B-331C-4265-9F67-15BF0F6B781A}" presName="parentText" presStyleLbl="node1" presStyleIdx="1" presStyleCnt="3">
        <dgm:presLayoutVars>
          <dgm:chMax val="0"/>
          <dgm:bulletEnabled val="1"/>
        </dgm:presLayoutVars>
      </dgm:prSet>
      <dgm:spPr/>
    </dgm:pt>
    <dgm:pt modelId="{F2F0CE44-3128-4EFA-BB76-00A3A88DA02B}" type="pres">
      <dgm:prSet presAssocID="{9790BCDB-944F-4831-99C6-3C5B9DAB60D2}" presName="spacer" presStyleCnt="0"/>
      <dgm:spPr/>
    </dgm:pt>
    <dgm:pt modelId="{49EC5B45-0A39-4B16-8E5B-B82ED79410DB}" type="pres">
      <dgm:prSet presAssocID="{1CC72852-16FA-495C-A10B-2A54E8C8BC71}" presName="parentText" presStyleLbl="node1" presStyleIdx="2" presStyleCnt="3">
        <dgm:presLayoutVars>
          <dgm:chMax val="0"/>
          <dgm:bulletEnabled val="1"/>
        </dgm:presLayoutVars>
      </dgm:prSet>
      <dgm:spPr/>
    </dgm:pt>
    <dgm:pt modelId="{62F00751-76D6-4883-ABE6-E117D2233DC1}" type="pres">
      <dgm:prSet presAssocID="{1CC72852-16FA-495C-A10B-2A54E8C8BC71}" presName="childText" presStyleLbl="revTx" presStyleIdx="1" presStyleCnt="2">
        <dgm:presLayoutVars>
          <dgm:bulletEnabled val="1"/>
        </dgm:presLayoutVars>
      </dgm:prSet>
      <dgm:spPr/>
    </dgm:pt>
  </dgm:ptLst>
  <dgm:cxnLst>
    <dgm:cxn modelId="{D50F8D07-A3D3-4211-BA24-31B67BC380CF}" type="presOf" srcId="{DD12131B-331C-4265-9F67-15BF0F6B781A}" destId="{AD66971C-9115-4FB5-A3EF-9124240215BC}" srcOrd="0" destOrd="0" presId="urn:microsoft.com/office/officeart/2005/8/layout/vList2"/>
    <dgm:cxn modelId="{6748FA11-3D3C-4D55-A745-092064B2310A}" srcId="{55336902-CC5A-49CF-BEF9-35715C266AD1}" destId="{1CC72852-16FA-495C-A10B-2A54E8C8BC71}" srcOrd="2" destOrd="0" parTransId="{A2D1346A-D1A8-4369-99C0-DF427C45554A}" sibTransId="{31E762C4-0915-472C-A210-B6427C8D6BCF}"/>
    <dgm:cxn modelId="{483A5B15-69B8-457B-9F26-9BE5AAD292C4}" srcId="{1CC72852-16FA-495C-A10B-2A54E8C8BC71}" destId="{5D5139C6-69FF-4F7E-A17B-494B67822888}" srcOrd="1" destOrd="0" parTransId="{72CDC8D2-CFE7-4DA6-AECA-BBA60BC7C863}" sibTransId="{F4CE4865-F9E4-465B-BEE4-FB0171F332D2}"/>
    <dgm:cxn modelId="{07E4842E-675C-4C17-A9AC-6E5E9F5F0284}" type="presOf" srcId="{5D5139C6-69FF-4F7E-A17B-494B67822888}" destId="{62F00751-76D6-4883-ABE6-E117D2233DC1}" srcOrd="0" destOrd="1" presId="urn:microsoft.com/office/officeart/2005/8/layout/vList2"/>
    <dgm:cxn modelId="{015F2830-E555-426D-9BD6-4B03B7EB5F1E}" type="presOf" srcId="{1CC72852-16FA-495C-A10B-2A54E8C8BC71}" destId="{49EC5B45-0A39-4B16-8E5B-B82ED79410DB}" srcOrd="0" destOrd="0" presId="urn:microsoft.com/office/officeart/2005/8/layout/vList2"/>
    <dgm:cxn modelId="{94475831-217C-461D-A823-13603EDAC737}" type="presOf" srcId="{8F8A72CC-3F42-48CB-B457-001EBECEDA80}" destId="{5E2CE909-D473-467E-9E79-C4F6B766209B}" srcOrd="0" destOrd="1" presId="urn:microsoft.com/office/officeart/2005/8/layout/vList2"/>
    <dgm:cxn modelId="{8F5BAD31-3973-4910-A484-70B16902AB41}" srcId="{1CC72852-16FA-495C-A10B-2A54E8C8BC71}" destId="{3398598F-1F4E-4EF9-9622-AC604D3B7EC9}" srcOrd="0" destOrd="0" parTransId="{E149C79E-CA4B-4BB7-BC87-1ACB3D47E8E9}" sibTransId="{BD6C0C6B-2568-4DAC-8BE1-7887ECDCACAC}"/>
    <dgm:cxn modelId="{927FC539-0F84-456A-897C-88F72F57E7CB}" type="presOf" srcId="{B5962775-3A52-454A-A81C-6D7851F6B32A}" destId="{5E2CE909-D473-467E-9E79-C4F6B766209B}" srcOrd="0" destOrd="0" presId="urn:microsoft.com/office/officeart/2005/8/layout/vList2"/>
    <dgm:cxn modelId="{F29F6345-E92C-4A0F-9F73-F0DCC677AF7A}" type="presOf" srcId="{FB2F6D04-FF5B-47C9-A216-0AE40DB8D091}" destId="{5912B162-EB90-4121-BF12-CF2F7B8D60D1}" srcOrd="0" destOrd="0" presId="urn:microsoft.com/office/officeart/2005/8/layout/vList2"/>
    <dgm:cxn modelId="{F7227071-77DC-4F63-8EA4-6F2D7CEE2B1B}" srcId="{55336902-CC5A-49CF-BEF9-35715C266AD1}" destId="{DD12131B-331C-4265-9F67-15BF0F6B781A}" srcOrd="1" destOrd="0" parTransId="{A429FCE4-7A6D-467C-85E9-51162699978F}" sibTransId="{9790BCDB-944F-4831-99C6-3C5B9DAB60D2}"/>
    <dgm:cxn modelId="{8EA4F851-AE5A-44B9-A0EB-6D7B8BC3E972}" srcId="{FB2F6D04-FF5B-47C9-A216-0AE40DB8D091}" destId="{B5962775-3A52-454A-A81C-6D7851F6B32A}" srcOrd="0" destOrd="0" parTransId="{7AAA4498-2C62-46ED-8B0B-179B83771C4C}" sibTransId="{81802CF6-1861-44C9-86CA-B33073A1B72F}"/>
    <dgm:cxn modelId="{D0F90C80-6E8D-401D-8104-93E0B4EE140F}" type="presOf" srcId="{55336902-CC5A-49CF-BEF9-35715C266AD1}" destId="{190B145D-EF90-4C81-BF91-50B7BE1F7E9E}" srcOrd="0" destOrd="0" presId="urn:microsoft.com/office/officeart/2005/8/layout/vList2"/>
    <dgm:cxn modelId="{E8DA7BB0-67B7-4712-964F-634BCA0AED11}" type="presOf" srcId="{3398598F-1F4E-4EF9-9622-AC604D3B7EC9}" destId="{62F00751-76D6-4883-ABE6-E117D2233DC1}" srcOrd="0" destOrd="0" presId="urn:microsoft.com/office/officeart/2005/8/layout/vList2"/>
    <dgm:cxn modelId="{DEEF36D4-79DE-4CE0-BAC9-FA979F1B8078}" srcId="{55336902-CC5A-49CF-BEF9-35715C266AD1}" destId="{FB2F6D04-FF5B-47C9-A216-0AE40DB8D091}" srcOrd="0" destOrd="0" parTransId="{8B02BF8F-8933-42FD-B1A6-4479F75C3F59}" sibTransId="{BE16E112-A9A3-4D2A-A6BB-7C6B4C2262EA}"/>
    <dgm:cxn modelId="{198689D5-4AE2-445A-9D27-C29A55303C23}" srcId="{FB2F6D04-FF5B-47C9-A216-0AE40DB8D091}" destId="{8F8A72CC-3F42-48CB-B457-001EBECEDA80}" srcOrd="1" destOrd="0" parTransId="{A1D71AA1-EC6C-4B54-BE57-1D84F330FBCB}" sibTransId="{0AEB2305-9CBF-45BF-8B8D-4A8DEA16A303}"/>
    <dgm:cxn modelId="{52258372-C71E-4104-8464-A26F51B5B067}" type="presParOf" srcId="{190B145D-EF90-4C81-BF91-50B7BE1F7E9E}" destId="{5912B162-EB90-4121-BF12-CF2F7B8D60D1}" srcOrd="0" destOrd="0" presId="urn:microsoft.com/office/officeart/2005/8/layout/vList2"/>
    <dgm:cxn modelId="{A0F03120-81F7-482D-ACA5-B23D00D2C9E0}" type="presParOf" srcId="{190B145D-EF90-4C81-BF91-50B7BE1F7E9E}" destId="{5E2CE909-D473-467E-9E79-C4F6B766209B}" srcOrd="1" destOrd="0" presId="urn:microsoft.com/office/officeart/2005/8/layout/vList2"/>
    <dgm:cxn modelId="{6AD885F1-790F-4856-B66A-7083ADC1914D}" type="presParOf" srcId="{190B145D-EF90-4C81-BF91-50B7BE1F7E9E}" destId="{AD66971C-9115-4FB5-A3EF-9124240215BC}" srcOrd="2" destOrd="0" presId="urn:microsoft.com/office/officeart/2005/8/layout/vList2"/>
    <dgm:cxn modelId="{3D34F07F-C8D8-4984-8E62-B99371FE98B5}" type="presParOf" srcId="{190B145D-EF90-4C81-BF91-50B7BE1F7E9E}" destId="{F2F0CE44-3128-4EFA-BB76-00A3A88DA02B}" srcOrd="3" destOrd="0" presId="urn:microsoft.com/office/officeart/2005/8/layout/vList2"/>
    <dgm:cxn modelId="{A7A52C90-6CF6-47DD-87BC-EA73A3201AF1}" type="presParOf" srcId="{190B145D-EF90-4C81-BF91-50B7BE1F7E9E}" destId="{49EC5B45-0A39-4B16-8E5B-B82ED79410DB}" srcOrd="4" destOrd="0" presId="urn:microsoft.com/office/officeart/2005/8/layout/vList2"/>
    <dgm:cxn modelId="{322017A3-A1CA-4E83-95DC-470DB9B1EFA5}" type="presParOf" srcId="{190B145D-EF90-4C81-BF91-50B7BE1F7E9E}" destId="{62F00751-76D6-4883-ABE6-E117D2233DC1}"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5398C40-4BAC-4378-BF02-AB69DC8B7A50}"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9E6AE271-1664-4FBC-B018-14D1905048C9}">
      <dgm:prSet custT="1"/>
      <dgm:spPr/>
      <dgm:t>
        <a:bodyPr/>
        <a:lstStyle/>
        <a:p>
          <a:r>
            <a:rPr lang="en-US" sz="2400"/>
            <a:t>Let try</a:t>
          </a:r>
        </a:p>
      </dgm:t>
    </dgm:pt>
    <dgm:pt modelId="{101E9A46-B218-4727-BFC2-D632C3C3FDE7}" type="parTrans" cxnId="{99889C8C-AFD1-435A-8B63-15299DD3A9B3}">
      <dgm:prSet/>
      <dgm:spPr/>
      <dgm:t>
        <a:bodyPr/>
        <a:lstStyle/>
        <a:p>
          <a:endParaRPr lang="en-US" sz="2400"/>
        </a:p>
      </dgm:t>
    </dgm:pt>
    <dgm:pt modelId="{7693C6F5-86B7-4B11-87CD-B2FD8FB8DD6B}" type="sibTrans" cxnId="{99889C8C-AFD1-435A-8B63-15299DD3A9B3}">
      <dgm:prSet/>
      <dgm:spPr/>
      <dgm:t>
        <a:bodyPr/>
        <a:lstStyle/>
        <a:p>
          <a:endParaRPr lang="en-US" sz="2400"/>
        </a:p>
      </dgm:t>
    </dgm:pt>
    <dgm:pt modelId="{C02E1718-0A22-4BC6-811C-BBE4B30C45F6}">
      <dgm:prSet custT="1"/>
      <dgm:spPr/>
      <dgm:t>
        <a:bodyPr/>
        <a:lstStyle/>
        <a:p>
          <a:r>
            <a:rPr lang="en-US" sz="2400"/>
            <a:t>Let try to provision one of these logging add-ons, Papertrail.</a:t>
          </a:r>
        </a:p>
      </dgm:t>
    </dgm:pt>
    <dgm:pt modelId="{3CB48AB2-1EAE-439D-8E2A-A48C3DBFB23D}" type="parTrans" cxnId="{70B00F09-916D-4BB5-87CF-FF8C5E9176FD}">
      <dgm:prSet/>
      <dgm:spPr/>
      <dgm:t>
        <a:bodyPr/>
        <a:lstStyle/>
        <a:p>
          <a:endParaRPr lang="en-US" sz="2400"/>
        </a:p>
      </dgm:t>
    </dgm:pt>
    <dgm:pt modelId="{D060309C-4507-476A-A1E8-B9064E1F2480}" type="sibTrans" cxnId="{70B00F09-916D-4BB5-87CF-FF8C5E9176FD}">
      <dgm:prSet/>
      <dgm:spPr/>
      <dgm:t>
        <a:bodyPr/>
        <a:lstStyle/>
        <a:p>
          <a:endParaRPr lang="en-US" sz="2400"/>
        </a:p>
      </dgm:t>
    </dgm:pt>
    <dgm:pt modelId="{F9F7EA10-8039-463A-84E7-403AFA651454}">
      <dgm:prSet custT="1"/>
      <dgm:spPr/>
      <dgm:t>
        <a:bodyPr/>
        <a:lstStyle/>
        <a:p>
          <a:r>
            <a:rPr lang="en-US" sz="2400"/>
            <a:t>Provision</a:t>
          </a:r>
        </a:p>
      </dgm:t>
    </dgm:pt>
    <dgm:pt modelId="{256D1435-497E-4E77-97AF-096601DC6C53}" type="parTrans" cxnId="{F25D9A04-C92C-400C-8D96-E05A253BB7C8}">
      <dgm:prSet/>
      <dgm:spPr/>
      <dgm:t>
        <a:bodyPr/>
        <a:lstStyle/>
        <a:p>
          <a:endParaRPr lang="en-US" sz="2400"/>
        </a:p>
      </dgm:t>
    </dgm:pt>
    <dgm:pt modelId="{ACAE49A3-4BF3-4FBD-9154-561A8361E1B2}" type="sibTrans" cxnId="{F25D9A04-C92C-400C-8D96-E05A253BB7C8}">
      <dgm:prSet/>
      <dgm:spPr/>
      <dgm:t>
        <a:bodyPr/>
        <a:lstStyle/>
        <a:p>
          <a:endParaRPr lang="en-US" sz="2400"/>
        </a:p>
      </dgm:t>
    </dgm:pt>
    <dgm:pt modelId="{B16FFE90-D83C-48D7-991A-186E19C2FAA5}">
      <dgm:prSet custT="1"/>
      <dgm:spPr/>
      <dgm:t>
        <a:bodyPr/>
        <a:lstStyle/>
        <a:p>
          <a:r>
            <a:rPr lang="en-US" sz="2400"/>
            <a:t>Provision the Papertrail add-on like so:</a:t>
          </a:r>
        </a:p>
      </dgm:t>
    </dgm:pt>
    <dgm:pt modelId="{573DDE14-B31A-4D2E-B2EC-23D174B50E85}" type="parTrans" cxnId="{4911781E-A70A-4AB1-AE43-B18FBE74A863}">
      <dgm:prSet/>
      <dgm:spPr/>
      <dgm:t>
        <a:bodyPr/>
        <a:lstStyle/>
        <a:p>
          <a:endParaRPr lang="en-US" sz="2400"/>
        </a:p>
      </dgm:t>
    </dgm:pt>
    <dgm:pt modelId="{34A46BC7-7495-4E18-8140-ADC7C8968D6A}" type="sibTrans" cxnId="{4911781E-A70A-4AB1-AE43-B18FBE74A863}">
      <dgm:prSet/>
      <dgm:spPr/>
      <dgm:t>
        <a:bodyPr/>
        <a:lstStyle/>
        <a:p>
          <a:endParaRPr lang="en-US" sz="2400"/>
        </a:p>
      </dgm:t>
    </dgm:pt>
    <dgm:pt modelId="{D427D1AC-8E10-4E9C-B6BB-17C569A00114}">
      <dgm:prSet custT="1"/>
      <dgm:spPr/>
      <dgm:t>
        <a:bodyPr/>
        <a:lstStyle/>
        <a:p>
          <a:r>
            <a:rPr lang="en-US" sz="2400" dirty="0"/>
            <a:t>$ </a:t>
          </a:r>
          <a:r>
            <a:rPr lang="en-US" sz="2400" dirty="0" err="1"/>
            <a:t>heroku</a:t>
          </a:r>
          <a:r>
            <a:rPr lang="en-US" sz="2400" dirty="0"/>
            <a:t> </a:t>
          </a:r>
          <a:r>
            <a:rPr lang="en-US" sz="2400" dirty="0" err="1"/>
            <a:t>addons:create</a:t>
          </a:r>
          <a:r>
            <a:rPr lang="en-US" sz="2400" dirty="0"/>
            <a:t> </a:t>
          </a:r>
          <a:r>
            <a:rPr lang="en-US" sz="2400" dirty="0" err="1"/>
            <a:t>papertrail</a:t>
          </a:r>
          <a:endParaRPr lang="en-US" sz="2400" dirty="0"/>
        </a:p>
      </dgm:t>
    </dgm:pt>
    <dgm:pt modelId="{6A39F9C1-88D4-458C-965D-FAD1BEA7BD4E}" type="parTrans" cxnId="{18A9C473-53CD-4655-A3BA-DA8C62E81469}">
      <dgm:prSet/>
      <dgm:spPr/>
      <dgm:t>
        <a:bodyPr/>
        <a:lstStyle/>
        <a:p>
          <a:endParaRPr lang="en-US" sz="2400"/>
        </a:p>
      </dgm:t>
    </dgm:pt>
    <dgm:pt modelId="{067134FF-1E68-4270-ABC1-0E63976BB504}" type="sibTrans" cxnId="{18A9C473-53CD-4655-A3BA-DA8C62E81469}">
      <dgm:prSet/>
      <dgm:spPr/>
      <dgm:t>
        <a:bodyPr/>
        <a:lstStyle/>
        <a:p>
          <a:endParaRPr lang="en-US" sz="2400"/>
        </a:p>
      </dgm:t>
    </dgm:pt>
    <dgm:pt modelId="{1E0E023E-35B8-4CE4-BBAA-20E3DF536326}">
      <dgm:prSet custT="1"/>
      <dgm:spPr/>
      <dgm:t>
        <a:bodyPr/>
        <a:lstStyle/>
        <a:p>
          <a:r>
            <a:rPr lang="en-US" sz="2400"/>
            <a:t>List</a:t>
          </a:r>
        </a:p>
      </dgm:t>
    </dgm:pt>
    <dgm:pt modelId="{5831D836-62F4-4267-9209-DC61BC207E81}" type="parTrans" cxnId="{58A02187-D8DE-4E7E-99E8-0CE1472BC6FA}">
      <dgm:prSet/>
      <dgm:spPr/>
      <dgm:t>
        <a:bodyPr/>
        <a:lstStyle/>
        <a:p>
          <a:endParaRPr lang="en-US" sz="2400"/>
        </a:p>
      </dgm:t>
    </dgm:pt>
    <dgm:pt modelId="{2967FA41-0430-46FD-9FF6-71200CC48109}" type="sibTrans" cxnId="{58A02187-D8DE-4E7E-99E8-0CE1472BC6FA}">
      <dgm:prSet/>
      <dgm:spPr/>
      <dgm:t>
        <a:bodyPr/>
        <a:lstStyle/>
        <a:p>
          <a:endParaRPr lang="en-US" sz="2400"/>
        </a:p>
      </dgm:t>
    </dgm:pt>
    <dgm:pt modelId="{8717BCDC-1246-468B-BE1A-BC5237F171DE}">
      <dgm:prSet custT="1"/>
      <dgm:spPr/>
      <dgm:t>
        <a:bodyPr/>
        <a:lstStyle/>
        <a:p>
          <a:r>
            <a:rPr lang="en-US" sz="2400"/>
            <a:t>List your app’s active add-ons:</a:t>
          </a:r>
        </a:p>
      </dgm:t>
    </dgm:pt>
    <dgm:pt modelId="{A199F633-B450-42A4-ACAF-775250D309CE}" type="parTrans" cxnId="{C7AFCC98-BEF7-4939-88E6-DC0A0C725C19}">
      <dgm:prSet/>
      <dgm:spPr/>
      <dgm:t>
        <a:bodyPr/>
        <a:lstStyle/>
        <a:p>
          <a:endParaRPr lang="en-US" sz="2400"/>
        </a:p>
      </dgm:t>
    </dgm:pt>
    <dgm:pt modelId="{7DD5F644-4B48-4B65-B0E9-358C7C071E45}" type="sibTrans" cxnId="{C7AFCC98-BEF7-4939-88E6-DC0A0C725C19}">
      <dgm:prSet/>
      <dgm:spPr/>
      <dgm:t>
        <a:bodyPr/>
        <a:lstStyle/>
        <a:p>
          <a:endParaRPr lang="en-US" sz="2400"/>
        </a:p>
      </dgm:t>
    </dgm:pt>
    <dgm:pt modelId="{81ABF8F3-961E-4922-AFC5-FFB66BF2BAF7}">
      <dgm:prSet custT="1"/>
      <dgm:spPr/>
      <dgm:t>
        <a:bodyPr/>
        <a:lstStyle/>
        <a:p>
          <a:r>
            <a:rPr lang="en-US" sz="2400" dirty="0"/>
            <a:t>$ </a:t>
          </a:r>
          <a:r>
            <a:rPr lang="en-US" sz="2400" dirty="0" err="1"/>
            <a:t>heroku</a:t>
          </a:r>
          <a:r>
            <a:rPr lang="en-US" sz="2400" dirty="0"/>
            <a:t> addons</a:t>
          </a:r>
        </a:p>
      </dgm:t>
    </dgm:pt>
    <dgm:pt modelId="{699A6AE6-ED5A-45A7-9E2D-A864FEEF7C3C}" type="parTrans" cxnId="{CEAA7C09-BBE7-44C7-AFF3-E5ADA23364B8}">
      <dgm:prSet/>
      <dgm:spPr/>
      <dgm:t>
        <a:bodyPr/>
        <a:lstStyle/>
        <a:p>
          <a:endParaRPr lang="en-US" sz="2400"/>
        </a:p>
      </dgm:t>
    </dgm:pt>
    <dgm:pt modelId="{DD5FB5F7-DB56-4A57-BE2B-2DB9C30F6324}" type="sibTrans" cxnId="{CEAA7C09-BBE7-44C7-AFF3-E5ADA23364B8}">
      <dgm:prSet/>
      <dgm:spPr/>
      <dgm:t>
        <a:bodyPr/>
        <a:lstStyle/>
        <a:p>
          <a:endParaRPr lang="en-US" sz="2400"/>
        </a:p>
      </dgm:t>
    </dgm:pt>
    <dgm:pt modelId="{4609DFC7-73A7-456C-9126-C9D409015F72}">
      <dgm:prSet custT="1"/>
      <dgm:spPr/>
      <dgm:t>
        <a:bodyPr/>
        <a:lstStyle/>
        <a:p>
          <a:r>
            <a:rPr lang="en-US" sz="2400"/>
            <a:t>Visit</a:t>
          </a:r>
        </a:p>
      </dgm:t>
    </dgm:pt>
    <dgm:pt modelId="{F2B388E6-1FF2-4274-BC7D-DC16E4FA74CC}" type="parTrans" cxnId="{B0BBFDE3-CFA6-4F4B-B41D-FE3F5AFB2C59}">
      <dgm:prSet/>
      <dgm:spPr/>
      <dgm:t>
        <a:bodyPr/>
        <a:lstStyle/>
        <a:p>
          <a:endParaRPr lang="en-US" sz="2400"/>
        </a:p>
      </dgm:t>
    </dgm:pt>
    <dgm:pt modelId="{F740BD80-9C46-4DFB-8CE4-DB186B4EFE65}" type="sibTrans" cxnId="{B0BBFDE3-CFA6-4F4B-B41D-FE3F5AFB2C59}">
      <dgm:prSet/>
      <dgm:spPr/>
      <dgm:t>
        <a:bodyPr/>
        <a:lstStyle/>
        <a:p>
          <a:endParaRPr lang="en-US" sz="2400"/>
        </a:p>
      </dgm:t>
    </dgm:pt>
    <dgm:pt modelId="{5462FFC1-8011-4F58-87A8-FC72F3E420DD}">
      <dgm:prSet custT="1"/>
      <dgm:spPr/>
      <dgm:t>
        <a:bodyPr/>
        <a:lstStyle/>
        <a:p>
          <a:r>
            <a:rPr lang="en-US" sz="2400"/>
            <a:t>Visit the Papertrail console to see the log messages:</a:t>
          </a:r>
        </a:p>
      </dgm:t>
    </dgm:pt>
    <dgm:pt modelId="{023C0F42-1B06-416F-A52D-78136FD76EF9}" type="parTrans" cxnId="{B74D7D99-15DB-49A7-B3D1-6A7F06160769}">
      <dgm:prSet/>
      <dgm:spPr/>
      <dgm:t>
        <a:bodyPr/>
        <a:lstStyle/>
        <a:p>
          <a:endParaRPr lang="en-US" sz="2400"/>
        </a:p>
      </dgm:t>
    </dgm:pt>
    <dgm:pt modelId="{50A4E15D-8BF0-46CF-8662-5998AFACA670}" type="sibTrans" cxnId="{B74D7D99-15DB-49A7-B3D1-6A7F06160769}">
      <dgm:prSet/>
      <dgm:spPr/>
      <dgm:t>
        <a:bodyPr/>
        <a:lstStyle/>
        <a:p>
          <a:endParaRPr lang="en-US" sz="2400"/>
        </a:p>
      </dgm:t>
    </dgm:pt>
    <dgm:pt modelId="{19E8D08C-CD62-45D9-A2E8-B34F8ED63E0F}">
      <dgm:prSet custT="1"/>
      <dgm:spPr/>
      <dgm:t>
        <a:bodyPr/>
        <a:lstStyle/>
        <a:p>
          <a:r>
            <a:rPr lang="en-US" sz="2400" dirty="0"/>
            <a:t>$  </a:t>
          </a:r>
          <a:r>
            <a:rPr lang="en-US" sz="2400" dirty="0" err="1"/>
            <a:t>heroku</a:t>
          </a:r>
          <a:r>
            <a:rPr lang="en-US" sz="2400" dirty="0"/>
            <a:t> </a:t>
          </a:r>
          <a:r>
            <a:rPr lang="en-US" sz="2400" dirty="0" err="1"/>
            <a:t>addons:open</a:t>
          </a:r>
          <a:r>
            <a:rPr lang="en-US" sz="2400" dirty="0"/>
            <a:t> </a:t>
          </a:r>
          <a:r>
            <a:rPr lang="en-US" sz="2400" dirty="0" err="1"/>
            <a:t>papertrail</a:t>
          </a:r>
          <a:endParaRPr lang="en-US" sz="2400" dirty="0"/>
        </a:p>
      </dgm:t>
    </dgm:pt>
    <dgm:pt modelId="{13B6F6D0-E96C-4BF1-8D37-C04516D13BD2}" type="parTrans" cxnId="{6648F9C8-16AE-437E-A9B9-CA8BDCD66DFD}">
      <dgm:prSet/>
      <dgm:spPr/>
      <dgm:t>
        <a:bodyPr/>
        <a:lstStyle/>
        <a:p>
          <a:endParaRPr lang="en-US" sz="2400"/>
        </a:p>
      </dgm:t>
    </dgm:pt>
    <dgm:pt modelId="{23DFEF81-0EC1-408C-8615-5FD6BCCBB3EA}" type="sibTrans" cxnId="{6648F9C8-16AE-437E-A9B9-CA8BDCD66DFD}">
      <dgm:prSet/>
      <dgm:spPr/>
      <dgm:t>
        <a:bodyPr/>
        <a:lstStyle/>
        <a:p>
          <a:endParaRPr lang="en-US" sz="2400"/>
        </a:p>
      </dgm:t>
    </dgm:pt>
    <dgm:pt modelId="{A08026D9-DF4E-41F3-8C08-F5452913CF17}" type="pres">
      <dgm:prSet presAssocID="{05398C40-4BAC-4378-BF02-AB69DC8B7A50}" presName="Name0" presStyleCnt="0">
        <dgm:presLayoutVars>
          <dgm:dir/>
          <dgm:animLvl val="lvl"/>
          <dgm:resizeHandles val="exact"/>
        </dgm:presLayoutVars>
      </dgm:prSet>
      <dgm:spPr/>
    </dgm:pt>
    <dgm:pt modelId="{CD0570DA-DC80-43A7-BDB6-ED05AFB2C845}" type="pres">
      <dgm:prSet presAssocID="{9E6AE271-1664-4FBC-B018-14D1905048C9}" presName="linNode" presStyleCnt="0"/>
      <dgm:spPr/>
    </dgm:pt>
    <dgm:pt modelId="{551791A1-60FC-488E-96C2-D9C4D0929BDE}" type="pres">
      <dgm:prSet presAssocID="{9E6AE271-1664-4FBC-B018-14D1905048C9}" presName="parentText" presStyleLbl="alignNode1" presStyleIdx="0" presStyleCnt="4">
        <dgm:presLayoutVars>
          <dgm:chMax val="1"/>
          <dgm:bulletEnabled/>
        </dgm:presLayoutVars>
      </dgm:prSet>
      <dgm:spPr/>
    </dgm:pt>
    <dgm:pt modelId="{EA6C5A99-97A2-469E-A9C3-F03DAFCA8192}" type="pres">
      <dgm:prSet presAssocID="{9E6AE271-1664-4FBC-B018-14D1905048C9}" presName="descendantText" presStyleLbl="alignAccFollowNode1" presStyleIdx="0" presStyleCnt="4">
        <dgm:presLayoutVars>
          <dgm:bulletEnabled/>
        </dgm:presLayoutVars>
      </dgm:prSet>
      <dgm:spPr/>
    </dgm:pt>
    <dgm:pt modelId="{53CCE94A-BF95-40FE-9322-81F27CB129E4}" type="pres">
      <dgm:prSet presAssocID="{7693C6F5-86B7-4B11-87CD-B2FD8FB8DD6B}" presName="sp" presStyleCnt="0"/>
      <dgm:spPr/>
    </dgm:pt>
    <dgm:pt modelId="{5A9796B9-24A6-4129-B433-9F0FC1042256}" type="pres">
      <dgm:prSet presAssocID="{F9F7EA10-8039-463A-84E7-403AFA651454}" presName="linNode" presStyleCnt="0"/>
      <dgm:spPr/>
    </dgm:pt>
    <dgm:pt modelId="{8189544E-F190-42B0-BB21-7B999CC440DE}" type="pres">
      <dgm:prSet presAssocID="{F9F7EA10-8039-463A-84E7-403AFA651454}" presName="parentText" presStyleLbl="alignNode1" presStyleIdx="1" presStyleCnt="4">
        <dgm:presLayoutVars>
          <dgm:chMax val="1"/>
          <dgm:bulletEnabled/>
        </dgm:presLayoutVars>
      </dgm:prSet>
      <dgm:spPr/>
    </dgm:pt>
    <dgm:pt modelId="{B01C2AA3-A3BE-4A79-A164-945DCDB2FE60}" type="pres">
      <dgm:prSet presAssocID="{F9F7EA10-8039-463A-84E7-403AFA651454}" presName="descendantText" presStyleLbl="alignAccFollowNode1" presStyleIdx="1" presStyleCnt="4">
        <dgm:presLayoutVars>
          <dgm:bulletEnabled/>
        </dgm:presLayoutVars>
      </dgm:prSet>
      <dgm:spPr/>
    </dgm:pt>
    <dgm:pt modelId="{069FD828-0A36-44CC-9E59-970D7E9890A3}" type="pres">
      <dgm:prSet presAssocID="{ACAE49A3-4BF3-4FBD-9154-561A8361E1B2}" presName="sp" presStyleCnt="0"/>
      <dgm:spPr/>
    </dgm:pt>
    <dgm:pt modelId="{3A0C7ACA-EA4C-4C81-8CF5-09F1D348FAFC}" type="pres">
      <dgm:prSet presAssocID="{1E0E023E-35B8-4CE4-BBAA-20E3DF536326}" presName="linNode" presStyleCnt="0"/>
      <dgm:spPr/>
    </dgm:pt>
    <dgm:pt modelId="{2219DC3E-CA1A-4355-A0AA-CB747982A0AC}" type="pres">
      <dgm:prSet presAssocID="{1E0E023E-35B8-4CE4-BBAA-20E3DF536326}" presName="parentText" presStyleLbl="alignNode1" presStyleIdx="2" presStyleCnt="4">
        <dgm:presLayoutVars>
          <dgm:chMax val="1"/>
          <dgm:bulletEnabled/>
        </dgm:presLayoutVars>
      </dgm:prSet>
      <dgm:spPr/>
    </dgm:pt>
    <dgm:pt modelId="{5098E94D-4972-42FB-9ADA-083A9E7D9181}" type="pres">
      <dgm:prSet presAssocID="{1E0E023E-35B8-4CE4-BBAA-20E3DF536326}" presName="descendantText" presStyleLbl="alignAccFollowNode1" presStyleIdx="2" presStyleCnt="4">
        <dgm:presLayoutVars>
          <dgm:bulletEnabled/>
        </dgm:presLayoutVars>
      </dgm:prSet>
      <dgm:spPr/>
    </dgm:pt>
    <dgm:pt modelId="{A68D7376-E7FC-4280-8DAA-377B3303053E}" type="pres">
      <dgm:prSet presAssocID="{2967FA41-0430-46FD-9FF6-71200CC48109}" presName="sp" presStyleCnt="0"/>
      <dgm:spPr/>
    </dgm:pt>
    <dgm:pt modelId="{E4BDA3DC-A4FF-4B23-ACC9-3787E85ACFEF}" type="pres">
      <dgm:prSet presAssocID="{4609DFC7-73A7-456C-9126-C9D409015F72}" presName="linNode" presStyleCnt="0"/>
      <dgm:spPr/>
    </dgm:pt>
    <dgm:pt modelId="{1005260B-98BF-4BB5-BAAE-C83F8B45018C}" type="pres">
      <dgm:prSet presAssocID="{4609DFC7-73A7-456C-9126-C9D409015F72}" presName="parentText" presStyleLbl="alignNode1" presStyleIdx="3" presStyleCnt="4">
        <dgm:presLayoutVars>
          <dgm:chMax val="1"/>
          <dgm:bulletEnabled/>
        </dgm:presLayoutVars>
      </dgm:prSet>
      <dgm:spPr/>
    </dgm:pt>
    <dgm:pt modelId="{F4D6BAB4-38A1-4D37-A91D-707371EF2D9A}" type="pres">
      <dgm:prSet presAssocID="{4609DFC7-73A7-456C-9126-C9D409015F72}" presName="descendantText" presStyleLbl="alignAccFollowNode1" presStyleIdx="3" presStyleCnt="4">
        <dgm:presLayoutVars>
          <dgm:bulletEnabled/>
        </dgm:presLayoutVars>
      </dgm:prSet>
      <dgm:spPr/>
    </dgm:pt>
  </dgm:ptLst>
  <dgm:cxnLst>
    <dgm:cxn modelId="{F25D9A04-C92C-400C-8D96-E05A253BB7C8}" srcId="{05398C40-4BAC-4378-BF02-AB69DC8B7A50}" destId="{F9F7EA10-8039-463A-84E7-403AFA651454}" srcOrd="1" destOrd="0" parTransId="{256D1435-497E-4E77-97AF-096601DC6C53}" sibTransId="{ACAE49A3-4BF3-4FBD-9154-561A8361E1B2}"/>
    <dgm:cxn modelId="{E064A704-F006-4781-95B6-4A8F8E01E938}" type="presOf" srcId="{C02E1718-0A22-4BC6-811C-BBE4B30C45F6}" destId="{EA6C5A99-97A2-469E-A9C3-F03DAFCA8192}" srcOrd="0" destOrd="0" presId="urn:microsoft.com/office/officeart/2016/7/layout/VerticalSolidActionList"/>
    <dgm:cxn modelId="{70B00F09-916D-4BB5-87CF-FF8C5E9176FD}" srcId="{9E6AE271-1664-4FBC-B018-14D1905048C9}" destId="{C02E1718-0A22-4BC6-811C-BBE4B30C45F6}" srcOrd="0" destOrd="0" parTransId="{3CB48AB2-1EAE-439D-8E2A-A48C3DBFB23D}" sibTransId="{D060309C-4507-476A-A1E8-B9064E1F2480}"/>
    <dgm:cxn modelId="{CEAA7C09-BBE7-44C7-AFF3-E5ADA23364B8}" srcId="{8717BCDC-1246-468B-BE1A-BC5237F171DE}" destId="{81ABF8F3-961E-4922-AFC5-FFB66BF2BAF7}" srcOrd="0" destOrd="0" parTransId="{699A6AE6-ED5A-45A7-9E2D-A864FEEF7C3C}" sibTransId="{DD5FB5F7-DB56-4A57-BE2B-2DB9C30F6324}"/>
    <dgm:cxn modelId="{4911781E-A70A-4AB1-AE43-B18FBE74A863}" srcId="{F9F7EA10-8039-463A-84E7-403AFA651454}" destId="{B16FFE90-D83C-48D7-991A-186E19C2FAA5}" srcOrd="0" destOrd="0" parTransId="{573DDE14-B31A-4D2E-B2EC-23D174B50E85}" sibTransId="{34A46BC7-7495-4E18-8140-ADC7C8968D6A}"/>
    <dgm:cxn modelId="{86753B24-A9DA-4491-AEC8-FB4773AB13D7}" type="presOf" srcId="{05398C40-4BAC-4378-BF02-AB69DC8B7A50}" destId="{A08026D9-DF4E-41F3-8C08-F5452913CF17}" srcOrd="0" destOrd="0" presId="urn:microsoft.com/office/officeart/2016/7/layout/VerticalSolidActionList"/>
    <dgm:cxn modelId="{2B95103C-A1AD-4AB2-BE42-37741F4137C2}" type="presOf" srcId="{81ABF8F3-961E-4922-AFC5-FFB66BF2BAF7}" destId="{5098E94D-4972-42FB-9ADA-083A9E7D9181}" srcOrd="0" destOrd="1" presId="urn:microsoft.com/office/officeart/2016/7/layout/VerticalSolidActionList"/>
    <dgm:cxn modelId="{78B72562-EAC9-4143-B032-B0807F522F5B}" type="presOf" srcId="{B16FFE90-D83C-48D7-991A-186E19C2FAA5}" destId="{B01C2AA3-A3BE-4A79-A164-945DCDB2FE60}" srcOrd="0" destOrd="0" presId="urn:microsoft.com/office/officeart/2016/7/layout/VerticalSolidActionList"/>
    <dgm:cxn modelId="{18A9C473-53CD-4655-A3BA-DA8C62E81469}" srcId="{B16FFE90-D83C-48D7-991A-186E19C2FAA5}" destId="{D427D1AC-8E10-4E9C-B6BB-17C569A00114}" srcOrd="0" destOrd="0" parTransId="{6A39F9C1-88D4-458C-965D-FAD1BEA7BD4E}" sibTransId="{067134FF-1E68-4270-ABC1-0E63976BB504}"/>
    <dgm:cxn modelId="{58A02187-D8DE-4E7E-99E8-0CE1472BC6FA}" srcId="{05398C40-4BAC-4378-BF02-AB69DC8B7A50}" destId="{1E0E023E-35B8-4CE4-BBAA-20E3DF536326}" srcOrd="2" destOrd="0" parTransId="{5831D836-62F4-4267-9209-DC61BC207E81}" sibTransId="{2967FA41-0430-46FD-9FF6-71200CC48109}"/>
    <dgm:cxn modelId="{99889C8C-AFD1-435A-8B63-15299DD3A9B3}" srcId="{05398C40-4BAC-4378-BF02-AB69DC8B7A50}" destId="{9E6AE271-1664-4FBC-B018-14D1905048C9}" srcOrd="0" destOrd="0" parTransId="{101E9A46-B218-4727-BFC2-D632C3C3FDE7}" sibTransId="{7693C6F5-86B7-4B11-87CD-B2FD8FB8DD6B}"/>
    <dgm:cxn modelId="{18DE2F8F-95D5-4387-9C6D-877B3692BBF2}" type="presOf" srcId="{19E8D08C-CD62-45D9-A2E8-B34F8ED63E0F}" destId="{F4D6BAB4-38A1-4D37-A91D-707371EF2D9A}" srcOrd="0" destOrd="1" presId="urn:microsoft.com/office/officeart/2016/7/layout/VerticalSolidActionList"/>
    <dgm:cxn modelId="{C7AFCC98-BEF7-4939-88E6-DC0A0C725C19}" srcId="{1E0E023E-35B8-4CE4-BBAA-20E3DF536326}" destId="{8717BCDC-1246-468B-BE1A-BC5237F171DE}" srcOrd="0" destOrd="0" parTransId="{A199F633-B450-42A4-ACAF-775250D309CE}" sibTransId="{7DD5F644-4B48-4B65-B0E9-358C7C071E45}"/>
    <dgm:cxn modelId="{B74D7D99-15DB-49A7-B3D1-6A7F06160769}" srcId="{4609DFC7-73A7-456C-9126-C9D409015F72}" destId="{5462FFC1-8011-4F58-87A8-FC72F3E420DD}" srcOrd="0" destOrd="0" parTransId="{023C0F42-1B06-416F-A52D-78136FD76EF9}" sibTransId="{50A4E15D-8BF0-46CF-8662-5998AFACA670}"/>
    <dgm:cxn modelId="{9B44AEAD-5810-4687-8DC4-FFF658502B3D}" type="presOf" srcId="{8717BCDC-1246-468B-BE1A-BC5237F171DE}" destId="{5098E94D-4972-42FB-9ADA-083A9E7D9181}" srcOrd="0" destOrd="0" presId="urn:microsoft.com/office/officeart/2016/7/layout/VerticalSolidActionList"/>
    <dgm:cxn modelId="{6648F9C8-16AE-437E-A9B9-CA8BDCD66DFD}" srcId="{5462FFC1-8011-4F58-87A8-FC72F3E420DD}" destId="{19E8D08C-CD62-45D9-A2E8-B34F8ED63E0F}" srcOrd="0" destOrd="0" parTransId="{13B6F6D0-E96C-4BF1-8D37-C04516D13BD2}" sibTransId="{23DFEF81-0EC1-408C-8615-5FD6BCCBB3EA}"/>
    <dgm:cxn modelId="{5A692ED5-716D-4F88-A703-E6EEAD6028CD}" type="presOf" srcId="{5462FFC1-8011-4F58-87A8-FC72F3E420DD}" destId="{F4D6BAB4-38A1-4D37-A91D-707371EF2D9A}" srcOrd="0" destOrd="0" presId="urn:microsoft.com/office/officeart/2016/7/layout/VerticalSolidActionList"/>
    <dgm:cxn modelId="{01153BDC-0B3A-443D-AC13-F9D456AC3387}" type="presOf" srcId="{1E0E023E-35B8-4CE4-BBAA-20E3DF536326}" destId="{2219DC3E-CA1A-4355-A0AA-CB747982A0AC}" srcOrd="0" destOrd="0" presId="urn:microsoft.com/office/officeart/2016/7/layout/VerticalSolidActionList"/>
    <dgm:cxn modelId="{4CC67FDE-3A8B-401E-B955-7C2A2DD2A109}" type="presOf" srcId="{9E6AE271-1664-4FBC-B018-14D1905048C9}" destId="{551791A1-60FC-488E-96C2-D9C4D0929BDE}" srcOrd="0" destOrd="0" presId="urn:microsoft.com/office/officeart/2016/7/layout/VerticalSolidActionList"/>
    <dgm:cxn modelId="{3E26EAE2-39F1-4219-AB1D-441AC925C7E3}" type="presOf" srcId="{D427D1AC-8E10-4E9C-B6BB-17C569A00114}" destId="{B01C2AA3-A3BE-4A79-A164-945DCDB2FE60}" srcOrd="0" destOrd="1" presId="urn:microsoft.com/office/officeart/2016/7/layout/VerticalSolidActionList"/>
    <dgm:cxn modelId="{B0BBFDE3-CFA6-4F4B-B41D-FE3F5AFB2C59}" srcId="{05398C40-4BAC-4378-BF02-AB69DC8B7A50}" destId="{4609DFC7-73A7-456C-9126-C9D409015F72}" srcOrd="3" destOrd="0" parTransId="{F2B388E6-1FF2-4274-BC7D-DC16E4FA74CC}" sibTransId="{F740BD80-9C46-4DFB-8CE4-DB186B4EFE65}"/>
    <dgm:cxn modelId="{E57332F8-729F-405C-A33C-D684E64DD716}" type="presOf" srcId="{F9F7EA10-8039-463A-84E7-403AFA651454}" destId="{8189544E-F190-42B0-BB21-7B999CC440DE}" srcOrd="0" destOrd="0" presId="urn:microsoft.com/office/officeart/2016/7/layout/VerticalSolidActionList"/>
    <dgm:cxn modelId="{368AE7FB-BBBB-4BC6-82C8-727D7916408D}" type="presOf" srcId="{4609DFC7-73A7-456C-9126-C9D409015F72}" destId="{1005260B-98BF-4BB5-BAAE-C83F8B45018C}" srcOrd="0" destOrd="0" presId="urn:microsoft.com/office/officeart/2016/7/layout/VerticalSolidActionList"/>
    <dgm:cxn modelId="{C4F43EE7-B5D7-491F-AD3B-D7D4106ABD15}" type="presParOf" srcId="{A08026D9-DF4E-41F3-8C08-F5452913CF17}" destId="{CD0570DA-DC80-43A7-BDB6-ED05AFB2C845}" srcOrd="0" destOrd="0" presId="urn:microsoft.com/office/officeart/2016/7/layout/VerticalSolidActionList"/>
    <dgm:cxn modelId="{EA7B03BA-5CFF-4E23-A8FA-4E2BC455E87A}" type="presParOf" srcId="{CD0570DA-DC80-43A7-BDB6-ED05AFB2C845}" destId="{551791A1-60FC-488E-96C2-D9C4D0929BDE}" srcOrd="0" destOrd="0" presId="urn:microsoft.com/office/officeart/2016/7/layout/VerticalSolidActionList"/>
    <dgm:cxn modelId="{E252BFC2-597C-49DC-9380-C35F85D5599E}" type="presParOf" srcId="{CD0570DA-DC80-43A7-BDB6-ED05AFB2C845}" destId="{EA6C5A99-97A2-469E-A9C3-F03DAFCA8192}" srcOrd="1" destOrd="0" presId="urn:microsoft.com/office/officeart/2016/7/layout/VerticalSolidActionList"/>
    <dgm:cxn modelId="{6FB76B25-FDDB-40C1-B7A1-01B0552DAE98}" type="presParOf" srcId="{A08026D9-DF4E-41F3-8C08-F5452913CF17}" destId="{53CCE94A-BF95-40FE-9322-81F27CB129E4}" srcOrd="1" destOrd="0" presId="urn:microsoft.com/office/officeart/2016/7/layout/VerticalSolidActionList"/>
    <dgm:cxn modelId="{02C7926E-3DFB-470C-8650-C7524284EE16}" type="presParOf" srcId="{A08026D9-DF4E-41F3-8C08-F5452913CF17}" destId="{5A9796B9-24A6-4129-B433-9F0FC1042256}" srcOrd="2" destOrd="0" presId="urn:microsoft.com/office/officeart/2016/7/layout/VerticalSolidActionList"/>
    <dgm:cxn modelId="{CC3C3730-D285-467E-A376-6C458D7470D1}" type="presParOf" srcId="{5A9796B9-24A6-4129-B433-9F0FC1042256}" destId="{8189544E-F190-42B0-BB21-7B999CC440DE}" srcOrd="0" destOrd="0" presId="urn:microsoft.com/office/officeart/2016/7/layout/VerticalSolidActionList"/>
    <dgm:cxn modelId="{86CF2DC4-58B8-4A05-B119-AC584967E616}" type="presParOf" srcId="{5A9796B9-24A6-4129-B433-9F0FC1042256}" destId="{B01C2AA3-A3BE-4A79-A164-945DCDB2FE60}" srcOrd="1" destOrd="0" presId="urn:microsoft.com/office/officeart/2016/7/layout/VerticalSolidActionList"/>
    <dgm:cxn modelId="{441F982B-F8B0-4747-A622-9B01E27F530D}" type="presParOf" srcId="{A08026D9-DF4E-41F3-8C08-F5452913CF17}" destId="{069FD828-0A36-44CC-9E59-970D7E9890A3}" srcOrd="3" destOrd="0" presId="urn:microsoft.com/office/officeart/2016/7/layout/VerticalSolidActionList"/>
    <dgm:cxn modelId="{228C8043-58B8-4145-AEFA-0E557CF3FD5D}" type="presParOf" srcId="{A08026D9-DF4E-41F3-8C08-F5452913CF17}" destId="{3A0C7ACA-EA4C-4C81-8CF5-09F1D348FAFC}" srcOrd="4" destOrd="0" presId="urn:microsoft.com/office/officeart/2016/7/layout/VerticalSolidActionList"/>
    <dgm:cxn modelId="{12F0D4B9-A161-437E-AFD2-F4AC368B765A}" type="presParOf" srcId="{3A0C7ACA-EA4C-4C81-8CF5-09F1D348FAFC}" destId="{2219DC3E-CA1A-4355-A0AA-CB747982A0AC}" srcOrd="0" destOrd="0" presId="urn:microsoft.com/office/officeart/2016/7/layout/VerticalSolidActionList"/>
    <dgm:cxn modelId="{97C58B97-8725-4DB6-956D-E864E4CDFE33}" type="presParOf" srcId="{3A0C7ACA-EA4C-4C81-8CF5-09F1D348FAFC}" destId="{5098E94D-4972-42FB-9ADA-083A9E7D9181}" srcOrd="1" destOrd="0" presId="urn:microsoft.com/office/officeart/2016/7/layout/VerticalSolidActionList"/>
    <dgm:cxn modelId="{C446FBA9-0AAB-4463-B767-BF4145006507}" type="presParOf" srcId="{A08026D9-DF4E-41F3-8C08-F5452913CF17}" destId="{A68D7376-E7FC-4280-8DAA-377B3303053E}" srcOrd="5" destOrd="0" presId="urn:microsoft.com/office/officeart/2016/7/layout/VerticalSolidActionList"/>
    <dgm:cxn modelId="{C6786173-A7A5-41ED-8ED4-C00341490B4B}" type="presParOf" srcId="{A08026D9-DF4E-41F3-8C08-F5452913CF17}" destId="{E4BDA3DC-A4FF-4B23-ACC9-3787E85ACFEF}" srcOrd="6" destOrd="0" presId="urn:microsoft.com/office/officeart/2016/7/layout/VerticalSolidActionList"/>
    <dgm:cxn modelId="{FCB95F4E-73B0-4A89-A9D4-EF00AF8D04C9}" type="presParOf" srcId="{E4BDA3DC-A4FF-4B23-ACC9-3787E85ACFEF}" destId="{1005260B-98BF-4BB5-BAAE-C83F8B45018C}" srcOrd="0" destOrd="0" presId="urn:microsoft.com/office/officeart/2016/7/layout/VerticalSolidActionList"/>
    <dgm:cxn modelId="{F24FA79F-5DB8-4D11-8CF9-68EE2A72702D}" type="presParOf" srcId="{E4BDA3DC-A4FF-4B23-ACC9-3787E85ACFEF}" destId="{F4D6BAB4-38A1-4D37-A91D-707371EF2D9A}"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6935CAE-53C7-4099-8C8B-5B9528990FEF}"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60340045-C9E0-4B1F-8487-A1671F975074}">
      <dgm:prSet/>
      <dgm:spPr/>
      <dgm:t>
        <a:bodyPr/>
        <a:lstStyle/>
        <a:p>
          <a:r>
            <a:rPr lang="en-US"/>
            <a:t>Remove</a:t>
          </a:r>
        </a:p>
      </dgm:t>
    </dgm:pt>
    <dgm:pt modelId="{ECBD4714-EF25-4518-BB7D-EF32658E1D55}" type="parTrans" cxnId="{7006FD95-1485-491F-A978-2887E815E140}">
      <dgm:prSet/>
      <dgm:spPr/>
      <dgm:t>
        <a:bodyPr/>
        <a:lstStyle/>
        <a:p>
          <a:endParaRPr lang="en-US" sz="2400"/>
        </a:p>
      </dgm:t>
    </dgm:pt>
    <dgm:pt modelId="{80C316C7-7D3A-4425-8C46-8B2CD5C5E3F0}" type="sibTrans" cxnId="{7006FD95-1485-491F-A978-2887E815E140}">
      <dgm:prSet/>
      <dgm:spPr/>
      <dgm:t>
        <a:bodyPr/>
        <a:lstStyle/>
        <a:p>
          <a:endParaRPr lang="en-US"/>
        </a:p>
      </dgm:t>
    </dgm:pt>
    <dgm:pt modelId="{E1005E54-2DCA-412B-A338-D3B8563310B8}">
      <dgm:prSet/>
      <dgm:spPr/>
      <dgm:t>
        <a:bodyPr/>
        <a:lstStyle/>
        <a:p>
          <a:r>
            <a:rPr lang="en-US"/>
            <a:t>Remove the papertrail add-on</a:t>
          </a:r>
        </a:p>
      </dgm:t>
    </dgm:pt>
    <dgm:pt modelId="{BFF08406-B1EE-4C22-B8F8-00DEF38DEA29}" type="parTrans" cxnId="{ADCEE3AA-7027-4A85-8398-9F25E2FEC2C0}">
      <dgm:prSet/>
      <dgm:spPr/>
      <dgm:t>
        <a:bodyPr/>
        <a:lstStyle/>
        <a:p>
          <a:endParaRPr lang="en-US" sz="2400"/>
        </a:p>
      </dgm:t>
    </dgm:pt>
    <dgm:pt modelId="{13D59A2F-1D43-443C-9CF4-C1041A0CDE09}" type="sibTrans" cxnId="{ADCEE3AA-7027-4A85-8398-9F25E2FEC2C0}">
      <dgm:prSet/>
      <dgm:spPr/>
      <dgm:t>
        <a:bodyPr/>
        <a:lstStyle/>
        <a:p>
          <a:endParaRPr lang="en-US"/>
        </a:p>
      </dgm:t>
    </dgm:pt>
    <dgm:pt modelId="{18B0ED7C-9668-4AD6-8634-D61A5CE7D307}">
      <dgm:prSet/>
      <dgm:spPr/>
      <dgm:t>
        <a:bodyPr/>
        <a:lstStyle/>
        <a:p>
          <a:r>
            <a:rPr lang="en-US"/>
            <a:t>Destroy</a:t>
          </a:r>
        </a:p>
      </dgm:t>
    </dgm:pt>
    <dgm:pt modelId="{FAC4D647-D252-45E5-86AF-4B060C57B4ED}" type="parTrans" cxnId="{8E5B2BC4-E4BC-4666-868A-C38428C7E6DF}">
      <dgm:prSet/>
      <dgm:spPr/>
      <dgm:t>
        <a:bodyPr/>
        <a:lstStyle/>
        <a:p>
          <a:endParaRPr lang="en-US" sz="2400"/>
        </a:p>
      </dgm:t>
    </dgm:pt>
    <dgm:pt modelId="{05CA6095-229B-43C6-8D00-036CFA29955E}" type="sibTrans" cxnId="{8E5B2BC4-E4BC-4666-868A-C38428C7E6DF}">
      <dgm:prSet/>
      <dgm:spPr/>
      <dgm:t>
        <a:bodyPr/>
        <a:lstStyle/>
        <a:p>
          <a:endParaRPr lang="en-US"/>
        </a:p>
      </dgm:t>
    </dgm:pt>
    <dgm:pt modelId="{A69824B6-662F-4E74-8636-D999A0EC99C4}">
      <dgm:prSet/>
      <dgm:spPr/>
      <dgm:t>
        <a:bodyPr/>
        <a:lstStyle/>
        <a:p>
          <a:r>
            <a:rPr lang="en-US" dirty="0"/>
            <a:t>$ </a:t>
          </a:r>
          <a:r>
            <a:rPr lang="en-US" dirty="0" err="1"/>
            <a:t>heroku</a:t>
          </a:r>
          <a:r>
            <a:rPr lang="en-US" dirty="0"/>
            <a:t> </a:t>
          </a:r>
          <a:r>
            <a:rPr lang="en-US" dirty="0" err="1"/>
            <a:t>addons:destroy</a:t>
          </a:r>
          <a:r>
            <a:rPr lang="en-US" dirty="0"/>
            <a:t> </a:t>
          </a:r>
          <a:r>
            <a:rPr lang="en-US" dirty="0" err="1"/>
            <a:t>papertrail</a:t>
          </a:r>
          <a:endParaRPr lang="en-US" dirty="0"/>
        </a:p>
      </dgm:t>
    </dgm:pt>
    <dgm:pt modelId="{114D70B6-465D-42EC-9B07-13EDB01460A6}" type="parTrans" cxnId="{C36E22D2-BA2A-4350-8267-836E09A3EF2F}">
      <dgm:prSet/>
      <dgm:spPr/>
      <dgm:t>
        <a:bodyPr/>
        <a:lstStyle/>
        <a:p>
          <a:endParaRPr lang="en-US" sz="2400"/>
        </a:p>
      </dgm:t>
    </dgm:pt>
    <dgm:pt modelId="{263C89B4-E413-40E0-971E-223A597B0BF4}" type="sibTrans" cxnId="{C36E22D2-BA2A-4350-8267-836E09A3EF2F}">
      <dgm:prSet/>
      <dgm:spPr/>
      <dgm:t>
        <a:bodyPr/>
        <a:lstStyle/>
        <a:p>
          <a:endParaRPr lang="en-US"/>
        </a:p>
      </dgm:t>
    </dgm:pt>
    <dgm:pt modelId="{5E395A88-97A8-4DED-8F02-BD98BB225061}">
      <dgm:prSet/>
      <dgm:spPr/>
      <dgm:t>
        <a:bodyPr/>
        <a:lstStyle/>
        <a:p>
          <a:r>
            <a:rPr lang="en-US"/>
            <a:t>Destroy</a:t>
          </a:r>
        </a:p>
      </dgm:t>
    </dgm:pt>
    <dgm:pt modelId="{76013564-6676-4FE6-8A0B-DBE96FC8BF5F}" type="parTrans" cxnId="{4DE0FBF3-B3A7-43FA-91E1-90D93B59C989}">
      <dgm:prSet/>
      <dgm:spPr/>
      <dgm:t>
        <a:bodyPr/>
        <a:lstStyle/>
        <a:p>
          <a:endParaRPr lang="en-US" sz="2400"/>
        </a:p>
      </dgm:t>
    </dgm:pt>
    <dgm:pt modelId="{9F186219-7042-4514-8C15-8958043EC5B9}" type="sibTrans" cxnId="{4DE0FBF3-B3A7-43FA-91E1-90D93B59C989}">
      <dgm:prSet/>
      <dgm:spPr/>
      <dgm:t>
        <a:bodyPr/>
        <a:lstStyle/>
        <a:p>
          <a:endParaRPr lang="en-US"/>
        </a:p>
      </dgm:t>
    </dgm:pt>
    <dgm:pt modelId="{5D77C0D1-4529-4AA4-96BB-878B947F3CD3}">
      <dgm:prSet/>
      <dgm:spPr/>
      <dgm:t>
        <a:bodyPr/>
        <a:lstStyle/>
        <a:p>
          <a:r>
            <a:rPr lang="en-US" dirty="0"/>
            <a:t>$ </a:t>
          </a:r>
          <a:r>
            <a:rPr lang="en-US" dirty="0" err="1"/>
            <a:t>heroku</a:t>
          </a:r>
          <a:r>
            <a:rPr lang="en-US" dirty="0"/>
            <a:t> </a:t>
          </a:r>
          <a:r>
            <a:rPr lang="en-US" dirty="0" err="1"/>
            <a:t>addons:destroy</a:t>
          </a:r>
          <a:r>
            <a:rPr lang="en-US" dirty="0"/>
            <a:t> </a:t>
          </a:r>
          <a:r>
            <a:rPr lang="en-US" dirty="0" err="1"/>
            <a:t>papertrail</a:t>
          </a:r>
          <a:r>
            <a:rPr lang="en-US" dirty="0"/>
            <a:t> --confirm </a:t>
          </a:r>
          <a:r>
            <a:rPr lang="en-US" dirty="0" err="1"/>
            <a:t>herokusalestraining</a:t>
          </a:r>
          <a:endParaRPr lang="en-US" dirty="0"/>
        </a:p>
      </dgm:t>
    </dgm:pt>
    <dgm:pt modelId="{18459A38-4955-4D53-B1DC-798134F721F7}" type="parTrans" cxnId="{2766942D-3B85-4A9D-9CE6-D6CD58D635D7}">
      <dgm:prSet/>
      <dgm:spPr/>
      <dgm:t>
        <a:bodyPr/>
        <a:lstStyle/>
        <a:p>
          <a:endParaRPr lang="en-US" sz="2400"/>
        </a:p>
      </dgm:t>
    </dgm:pt>
    <dgm:pt modelId="{8D75EBF8-AB5B-499A-812D-95D9DBDD6B39}" type="sibTrans" cxnId="{2766942D-3B85-4A9D-9CE6-D6CD58D635D7}">
      <dgm:prSet/>
      <dgm:spPr/>
      <dgm:t>
        <a:bodyPr/>
        <a:lstStyle/>
        <a:p>
          <a:endParaRPr lang="en-US"/>
        </a:p>
      </dgm:t>
    </dgm:pt>
    <dgm:pt modelId="{34DA43E5-1640-4231-91A5-B819FBA761C1}" type="pres">
      <dgm:prSet presAssocID="{D6935CAE-53C7-4099-8C8B-5B9528990FEF}" presName="Name0" presStyleCnt="0">
        <dgm:presLayoutVars>
          <dgm:dir/>
          <dgm:animLvl val="lvl"/>
          <dgm:resizeHandles val="exact"/>
        </dgm:presLayoutVars>
      </dgm:prSet>
      <dgm:spPr/>
    </dgm:pt>
    <dgm:pt modelId="{9A4FD2A2-0AD4-45B7-8D22-5A3FF705EF0F}" type="pres">
      <dgm:prSet presAssocID="{60340045-C9E0-4B1F-8487-A1671F975074}" presName="linNode" presStyleCnt="0"/>
      <dgm:spPr/>
    </dgm:pt>
    <dgm:pt modelId="{C0985FFF-4089-476C-A9F0-28DC4AD95C4C}" type="pres">
      <dgm:prSet presAssocID="{60340045-C9E0-4B1F-8487-A1671F975074}" presName="parentText" presStyleLbl="alignNode1" presStyleIdx="0" presStyleCnt="3">
        <dgm:presLayoutVars>
          <dgm:chMax val="1"/>
          <dgm:bulletEnabled/>
        </dgm:presLayoutVars>
      </dgm:prSet>
      <dgm:spPr/>
    </dgm:pt>
    <dgm:pt modelId="{703C64DE-0184-440C-96F8-06CB95812801}" type="pres">
      <dgm:prSet presAssocID="{60340045-C9E0-4B1F-8487-A1671F975074}" presName="descendantText" presStyleLbl="alignAccFollowNode1" presStyleIdx="0" presStyleCnt="3">
        <dgm:presLayoutVars>
          <dgm:bulletEnabled/>
        </dgm:presLayoutVars>
      </dgm:prSet>
      <dgm:spPr/>
    </dgm:pt>
    <dgm:pt modelId="{DBE1AB3A-B62C-4A23-8B2E-0580F0D838CC}" type="pres">
      <dgm:prSet presAssocID="{80C316C7-7D3A-4425-8C46-8B2CD5C5E3F0}" presName="sp" presStyleCnt="0"/>
      <dgm:spPr/>
    </dgm:pt>
    <dgm:pt modelId="{07AD9410-9AC8-43C1-A1D7-C0A4A4884F40}" type="pres">
      <dgm:prSet presAssocID="{18B0ED7C-9668-4AD6-8634-D61A5CE7D307}" presName="linNode" presStyleCnt="0"/>
      <dgm:spPr/>
    </dgm:pt>
    <dgm:pt modelId="{F356A75A-FC0E-422C-93BF-A68BC63BA1C3}" type="pres">
      <dgm:prSet presAssocID="{18B0ED7C-9668-4AD6-8634-D61A5CE7D307}" presName="parentText" presStyleLbl="alignNode1" presStyleIdx="1" presStyleCnt="3">
        <dgm:presLayoutVars>
          <dgm:chMax val="1"/>
          <dgm:bulletEnabled/>
        </dgm:presLayoutVars>
      </dgm:prSet>
      <dgm:spPr/>
    </dgm:pt>
    <dgm:pt modelId="{9D95D2B6-D7D9-4E3D-B407-9D08DD1DCA07}" type="pres">
      <dgm:prSet presAssocID="{18B0ED7C-9668-4AD6-8634-D61A5CE7D307}" presName="descendantText" presStyleLbl="alignAccFollowNode1" presStyleIdx="1" presStyleCnt="3">
        <dgm:presLayoutVars>
          <dgm:bulletEnabled/>
        </dgm:presLayoutVars>
      </dgm:prSet>
      <dgm:spPr/>
    </dgm:pt>
    <dgm:pt modelId="{7C3B7713-596E-4898-9CDA-2E23173CE758}" type="pres">
      <dgm:prSet presAssocID="{05CA6095-229B-43C6-8D00-036CFA29955E}" presName="sp" presStyleCnt="0"/>
      <dgm:spPr/>
    </dgm:pt>
    <dgm:pt modelId="{B59F2066-A16B-46CD-8488-62967A4EBD2B}" type="pres">
      <dgm:prSet presAssocID="{5E395A88-97A8-4DED-8F02-BD98BB225061}" presName="linNode" presStyleCnt="0"/>
      <dgm:spPr/>
    </dgm:pt>
    <dgm:pt modelId="{17358832-7434-4738-BBBB-F85C73593E20}" type="pres">
      <dgm:prSet presAssocID="{5E395A88-97A8-4DED-8F02-BD98BB225061}" presName="parentText" presStyleLbl="alignNode1" presStyleIdx="2" presStyleCnt="3">
        <dgm:presLayoutVars>
          <dgm:chMax val="1"/>
          <dgm:bulletEnabled/>
        </dgm:presLayoutVars>
      </dgm:prSet>
      <dgm:spPr/>
    </dgm:pt>
    <dgm:pt modelId="{BCEE2AB0-0D32-4097-A8DD-695AFD7C1720}" type="pres">
      <dgm:prSet presAssocID="{5E395A88-97A8-4DED-8F02-BD98BB225061}" presName="descendantText" presStyleLbl="alignAccFollowNode1" presStyleIdx="2" presStyleCnt="3">
        <dgm:presLayoutVars>
          <dgm:bulletEnabled/>
        </dgm:presLayoutVars>
      </dgm:prSet>
      <dgm:spPr/>
    </dgm:pt>
  </dgm:ptLst>
  <dgm:cxnLst>
    <dgm:cxn modelId="{A4E88810-9344-4E1E-998E-C5E1BB08F423}" type="presOf" srcId="{5E395A88-97A8-4DED-8F02-BD98BB225061}" destId="{17358832-7434-4738-BBBB-F85C73593E20}" srcOrd="0" destOrd="0" presId="urn:microsoft.com/office/officeart/2016/7/layout/VerticalSolidActionList"/>
    <dgm:cxn modelId="{5C87A721-78CA-47ED-B316-C7467792DD50}" type="presOf" srcId="{E1005E54-2DCA-412B-A338-D3B8563310B8}" destId="{703C64DE-0184-440C-96F8-06CB95812801}" srcOrd="0" destOrd="0" presId="urn:microsoft.com/office/officeart/2016/7/layout/VerticalSolidActionList"/>
    <dgm:cxn modelId="{2766942D-3B85-4A9D-9CE6-D6CD58D635D7}" srcId="{5E395A88-97A8-4DED-8F02-BD98BB225061}" destId="{5D77C0D1-4529-4AA4-96BB-878B947F3CD3}" srcOrd="0" destOrd="0" parTransId="{18459A38-4955-4D53-B1DC-798134F721F7}" sibTransId="{8D75EBF8-AB5B-499A-812D-95D9DBDD6B39}"/>
    <dgm:cxn modelId="{9475B674-9F54-4903-9D4A-4B18815E7550}" type="presOf" srcId="{5D77C0D1-4529-4AA4-96BB-878B947F3CD3}" destId="{BCEE2AB0-0D32-4097-A8DD-695AFD7C1720}" srcOrd="0" destOrd="0" presId="urn:microsoft.com/office/officeart/2016/7/layout/VerticalSolidActionList"/>
    <dgm:cxn modelId="{A4557475-6C6B-47E3-821C-C6B83D27B570}" type="presOf" srcId="{18B0ED7C-9668-4AD6-8634-D61A5CE7D307}" destId="{F356A75A-FC0E-422C-93BF-A68BC63BA1C3}" srcOrd="0" destOrd="0" presId="urn:microsoft.com/office/officeart/2016/7/layout/VerticalSolidActionList"/>
    <dgm:cxn modelId="{15DD3C8C-55B9-4377-B7FD-A05754312019}" type="presOf" srcId="{D6935CAE-53C7-4099-8C8B-5B9528990FEF}" destId="{34DA43E5-1640-4231-91A5-B819FBA761C1}" srcOrd="0" destOrd="0" presId="urn:microsoft.com/office/officeart/2016/7/layout/VerticalSolidActionList"/>
    <dgm:cxn modelId="{7006FD95-1485-491F-A978-2887E815E140}" srcId="{D6935CAE-53C7-4099-8C8B-5B9528990FEF}" destId="{60340045-C9E0-4B1F-8487-A1671F975074}" srcOrd="0" destOrd="0" parTransId="{ECBD4714-EF25-4518-BB7D-EF32658E1D55}" sibTransId="{80C316C7-7D3A-4425-8C46-8B2CD5C5E3F0}"/>
    <dgm:cxn modelId="{7A454F9D-E6F0-475A-8F24-CF2DCCACDAF5}" type="presOf" srcId="{A69824B6-662F-4E74-8636-D999A0EC99C4}" destId="{9D95D2B6-D7D9-4E3D-B407-9D08DD1DCA07}" srcOrd="0" destOrd="0" presId="urn:microsoft.com/office/officeart/2016/7/layout/VerticalSolidActionList"/>
    <dgm:cxn modelId="{ADCEE3AA-7027-4A85-8398-9F25E2FEC2C0}" srcId="{60340045-C9E0-4B1F-8487-A1671F975074}" destId="{E1005E54-2DCA-412B-A338-D3B8563310B8}" srcOrd="0" destOrd="0" parTransId="{BFF08406-B1EE-4C22-B8F8-00DEF38DEA29}" sibTransId="{13D59A2F-1D43-443C-9CF4-C1041A0CDE09}"/>
    <dgm:cxn modelId="{8E5B2BC4-E4BC-4666-868A-C38428C7E6DF}" srcId="{D6935CAE-53C7-4099-8C8B-5B9528990FEF}" destId="{18B0ED7C-9668-4AD6-8634-D61A5CE7D307}" srcOrd="1" destOrd="0" parTransId="{FAC4D647-D252-45E5-86AF-4B060C57B4ED}" sibTransId="{05CA6095-229B-43C6-8D00-036CFA29955E}"/>
    <dgm:cxn modelId="{71060DCA-6306-481A-A884-03C0E753E1FD}" type="presOf" srcId="{60340045-C9E0-4B1F-8487-A1671F975074}" destId="{C0985FFF-4089-476C-A9F0-28DC4AD95C4C}" srcOrd="0" destOrd="0" presId="urn:microsoft.com/office/officeart/2016/7/layout/VerticalSolidActionList"/>
    <dgm:cxn modelId="{C36E22D2-BA2A-4350-8267-836E09A3EF2F}" srcId="{18B0ED7C-9668-4AD6-8634-D61A5CE7D307}" destId="{A69824B6-662F-4E74-8636-D999A0EC99C4}" srcOrd="0" destOrd="0" parTransId="{114D70B6-465D-42EC-9B07-13EDB01460A6}" sibTransId="{263C89B4-E413-40E0-971E-223A597B0BF4}"/>
    <dgm:cxn modelId="{4DE0FBF3-B3A7-43FA-91E1-90D93B59C989}" srcId="{D6935CAE-53C7-4099-8C8B-5B9528990FEF}" destId="{5E395A88-97A8-4DED-8F02-BD98BB225061}" srcOrd="2" destOrd="0" parTransId="{76013564-6676-4FE6-8A0B-DBE96FC8BF5F}" sibTransId="{9F186219-7042-4514-8C15-8958043EC5B9}"/>
    <dgm:cxn modelId="{9F551128-74D6-47B8-9EB4-58E30F0AF0FA}" type="presParOf" srcId="{34DA43E5-1640-4231-91A5-B819FBA761C1}" destId="{9A4FD2A2-0AD4-45B7-8D22-5A3FF705EF0F}" srcOrd="0" destOrd="0" presId="urn:microsoft.com/office/officeart/2016/7/layout/VerticalSolidActionList"/>
    <dgm:cxn modelId="{C124F448-DBED-4CD6-81FD-3B0102F33FF7}" type="presParOf" srcId="{9A4FD2A2-0AD4-45B7-8D22-5A3FF705EF0F}" destId="{C0985FFF-4089-476C-A9F0-28DC4AD95C4C}" srcOrd="0" destOrd="0" presId="urn:microsoft.com/office/officeart/2016/7/layout/VerticalSolidActionList"/>
    <dgm:cxn modelId="{6EDD7645-3971-42FE-9DD6-27DADD2F4344}" type="presParOf" srcId="{9A4FD2A2-0AD4-45B7-8D22-5A3FF705EF0F}" destId="{703C64DE-0184-440C-96F8-06CB95812801}" srcOrd="1" destOrd="0" presId="urn:microsoft.com/office/officeart/2016/7/layout/VerticalSolidActionList"/>
    <dgm:cxn modelId="{B3E59B11-CEFD-4286-9577-689BDC734FC3}" type="presParOf" srcId="{34DA43E5-1640-4231-91A5-B819FBA761C1}" destId="{DBE1AB3A-B62C-4A23-8B2E-0580F0D838CC}" srcOrd="1" destOrd="0" presId="urn:microsoft.com/office/officeart/2016/7/layout/VerticalSolidActionList"/>
    <dgm:cxn modelId="{AE87E1D2-3AA4-404D-AE56-F5B6B5C78ED8}" type="presParOf" srcId="{34DA43E5-1640-4231-91A5-B819FBA761C1}" destId="{07AD9410-9AC8-43C1-A1D7-C0A4A4884F40}" srcOrd="2" destOrd="0" presId="urn:microsoft.com/office/officeart/2016/7/layout/VerticalSolidActionList"/>
    <dgm:cxn modelId="{A893B06A-F5AB-48CB-BCFB-63781CF7F4E9}" type="presParOf" srcId="{07AD9410-9AC8-43C1-A1D7-C0A4A4884F40}" destId="{F356A75A-FC0E-422C-93BF-A68BC63BA1C3}" srcOrd="0" destOrd="0" presId="urn:microsoft.com/office/officeart/2016/7/layout/VerticalSolidActionList"/>
    <dgm:cxn modelId="{1629E32E-5CAC-4E6D-98DB-EFA6571642BB}" type="presParOf" srcId="{07AD9410-9AC8-43C1-A1D7-C0A4A4884F40}" destId="{9D95D2B6-D7D9-4E3D-B407-9D08DD1DCA07}" srcOrd="1" destOrd="0" presId="urn:microsoft.com/office/officeart/2016/7/layout/VerticalSolidActionList"/>
    <dgm:cxn modelId="{AFAFDD56-475B-4866-9850-82B82B7D9107}" type="presParOf" srcId="{34DA43E5-1640-4231-91A5-B819FBA761C1}" destId="{7C3B7713-596E-4898-9CDA-2E23173CE758}" srcOrd="3" destOrd="0" presId="urn:microsoft.com/office/officeart/2016/7/layout/VerticalSolidActionList"/>
    <dgm:cxn modelId="{F8066B8F-F2B5-4333-BD68-A1EF9F578B36}" type="presParOf" srcId="{34DA43E5-1640-4231-91A5-B819FBA761C1}" destId="{B59F2066-A16B-46CD-8488-62967A4EBD2B}" srcOrd="4" destOrd="0" presId="urn:microsoft.com/office/officeart/2016/7/layout/VerticalSolidActionList"/>
    <dgm:cxn modelId="{DF1B36F9-2F0A-4A5E-B356-271B72B6542F}" type="presParOf" srcId="{B59F2066-A16B-46CD-8488-62967A4EBD2B}" destId="{17358832-7434-4738-BBBB-F85C73593E20}" srcOrd="0" destOrd="0" presId="urn:microsoft.com/office/officeart/2016/7/layout/VerticalSolidActionList"/>
    <dgm:cxn modelId="{A8D882EC-6D5A-4096-9E1C-9AA739CD0E0C}" type="presParOf" srcId="{B59F2066-A16B-46CD-8488-62967A4EBD2B}" destId="{BCEE2AB0-0D32-4097-A8DD-695AFD7C172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5579A30E-BDF1-405F-A88F-2045A13BCB33}"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86C29BE5-F513-4669-B397-89F7D6AFA81F}">
      <dgm:prSet/>
      <dgm:spPr/>
      <dgm:t>
        <a:bodyPr/>
        <a:lstStyle/>
        <a:p>
          <a:r>
            <a:rPr lang="en-US" dirty="0"/>
            <a:t>Heroku Postgres is itself an add-on, so you can use the </a:t>
          </a:r>
          <a:r>
            <a:rPr lang="en-US" dirty="0" err="1"/>
            <a:t>heroku</a:t>
          </a:r>
          <a:r>
            <a:rPr lang="en-US" dirty="0"/>
            <a:t> addons command for an overview of the database provisioned for your app:</a:t>
          </a:r>
        </a:p>
      </dgm:t>
    </dgm:pt>
    <dgm:pt modelId="{CACCD70D-6B2F-4BE5-B238-00EAB512805F}" type="parTrans" cxnId="{AA901AB2-4F62-4FF3-9522-297C99D6A4C7}">
      <dgm:prSet/>
      <dgm:spPr/>
      <dgm:t>
        <a:bodyPr/>
        <a:lstStyle/>
        <a:p>
          <a:endParaRPr lang="en-US" sz="2800"/>
        </a:p>
      </dgm:t>
    </dgm:pt>
    <dgm:pt modelId="{0EA98AB1-9A3E-4CCA-881D-C6868EE20965}" type="sibTrans" cxnId="{AA901AB2-4F62-4FF3-9522-297C99D6A4C7}">
      <dgm:prSet/>
      <dgm:spPr/>
      <dgm:t>
        <a:bodyPr/>
        <a:lstStyle/>
        <a:p>
          <a:endParaRPr lang="en-US"/>
        </a:p>
      </dgm:t>
    </dgm:pt>
    <dgm:pt modelId="{0F98AFC3-64F9-4B58-B936-9ED616130FB0}">
      <dgm:prSet/>
      <dgm:spPr/>
      <dgm:t>
        <a:bodyPr/>
        <a:lstStyle/>
        <a:p>
          <a:r>
            <a:rPr lang="en-US"/>
            <a:t>$ heroku addons</a:t>
          </a:r>
        </a:p>
      </dgm:t>
    </dgm:pt>
    <dgm:pt modelId="{83D6F53C-85AD-4999-982C-E5F33F6318BC}" type="parTrans" cxnId="{6A2A4656-73D6-4327-BC98-C6465C26CAC9}">
      <dgm:prSet/>
      <dgm:spPr/>
      <dgm:t>
        <a:bodyPr/>
        <a:lstStyle/>
        <a:p>
          <a:endParaRPr lang="en-US" sz="2800"/>
        </a:p>
      </dgm:t>
    </dgm:pt>
    <dgm:pt modelId="{A4504B48-051B-4F46-8106-4259EB915CDB}" type="sibTrans" cxnId="{6A2A4656-73D6-4327-BC98-C6465C26CAC9}">
      <dgm:prSet/>
      <dgm:spPr/>
      <dgm:t>
        <a:bodyPr/>
        <a:lstStyle/>
        <a:p>
          <a:endParaRPr lang="en-US"/>
        </a:p>
      </dgm:t>
    </dgm:pt>
    <dgm:pt modelId="{C744BEB3-DB3F-49BC-84E1-F5BF2CF5A5BD}">
      <dgm:prSet/>
      <dgm:spPr>
        <a:solidFill>
          <a:schemeClr val="accent1"/>
        </a:solidFill>
      </dgm:spPr>
      <dgm:t>
        <a:bodyPr/>
        <a:lstStyle/>
        <a:p>
          <a:r>
            <a:rPr lang="en-US"/>
            <a:t>Listing your app’s config vars will display the URL that your app is using to connect to the database</a:t>
          </a:r>
        </a:p>
      </dgm:t>
    </dgm:pt>
    <dgm:pt modelId="{AAA4E672-624E-41C6-AD39-E8A06D197E3D}" type="parTrans" cxnId="{DA22F36E-6A70-4F27-9622-BC0470C3A4CF}">
      <dgm:prSet/>
      <dgm:spPr/>
      <dgm:t>
        <a:bodyPr/>
        <a:lstStyle/>
        <a:p>
          <a:endParaRPr lang="en-US" sz="2800"/>
        </a:p>
      </dgm:t>
    </dgm:pt>
    <dgm:pt modelId="{A9E36636-09D4-43D9-B702-EADDA990DBF2}" type="sibTrans" cxnId="{DA22F36E-6A70-4F27-9622-BC0470C3A4CF}">
      <dgm:prSet/>
      <dgm:spPr/>
      <dgm:t>
        <a:bodyPr/>
        <a:lstStyle/>
        <a:p>
          <a:endParaRPr lang="en-US"/>
        </a:p>
      </dgm:t>
    </dgm:pt>
    <dgm:pt modelId="{397C8908-8421-4149-8CDF-6DC961A65EEB}">
      <dgm:prSet/>
      <dgm:spPr/>
      <dgm:t>
        <a:bodyPr/>
        <a:lstStyle/>
        <a:p>
          <a:r>
            <a:rPr lang="en-US"/>
            <a:t>$ heroku config</a:t>
          </a:r>
        </a:p>
      </dgm:t>
    </dgm:pt>
    <dgm:pt modelId="{236F9E1E-441B-4490-A013-E04CD3AD3D74}" type="parTrans" cxnId="{E4D92E94-4F9A-4B45-9B3A-B5AE592E60D3}">
      <dgm:prSet/>
      <dgm:spPr/>
      <dgm:t>
        <a:bodyPr/>
        <a:lstStyle/>
        <a:p>
          <a:endParaRPr lang="en-US" sz="2800"/>
        </a:p>
      </dgm:t>
    </dgm:pt>
    <dgm:pt modelId="{E0B1F393-70BC-4A1B-A8FB-ED7624EEBF0A}" type="sibTrans" cxnId="{E4D92E94-4F9A-4B45-9B3A-B5AE592E60D3}">
      <dgm:prSet/>
      <dgm:spPr/>
      <dgm:t>
        <a:bodyPr/>
        <a:lstStyle/>
        <a:p>
          <a:endParaRPr lang="en-US"/>
        </a:p>
      </dgm:t>
    </dgm:pt>
    <dgm:pt modelId="{4AF1C834-0BDE-419D-B73E-9425EEF807C9}">
      <dgm:prSet/>
      <dgm:spPr>
        <a:solidFill>
          <a:schemeClr val="accent4">
            <a:lumMod val="75000"/>
          </a:schemeClr>
        </a:solidFill>
      </dgm:spPr>
      <dgm:t>
        <a:bodyPr/>
        <a:lstStyle/>
        <a:p>
          <a:r>
            <a:rPr lang="en-US"/>
            <a:t>The heroku pg command provides more in-depth information on your app’s</a:t>
          </a:r>
        </a:p>
      </dgm:t>
    </dgm:pt>
    <dgm:pt modelId="{DEBE63AA-14A2-45FA-A877-175986B70716}" type="parTrans" cxnId="{91FD38E0-4CDD-44C7-9082-804631812F5F}">
      <dgm:prSet/>
      <dgm:spPr/>
      <dgm:t>
        <a:bodyPr/>
        <a:lstStyle/>
        <a:p>
          <a:endParaRPr lang="en-US" sz="2800"/>
        </a:p>
      </dgm:t>
    </dgm:pt>
    <dgm:pt modelId="{BE9E55F2-86CF-4B1B-8783-3BF5D5071C8C}" type="sibTrans" cxnId="{91FD38E0-4CDD-44C7-9082-804631812F5F}">
      <dgm:prSet/>
      <dgm:spPr/>
      <dgm:t>
        <a:bodyPr/>
        <a:lstStyle/>
        <a:p>
          <a:endParaRPr lang="en-US"/>
        </a:p>
      </dgm:t>
    </dgm:pt>
    <dgm:pt modelId="{5CA926EE-615F-4EF9-AF5A-D7F920394665}">
      <dgm:prSet/>
      <dgm:spPr/>
      <dgm:t>
        <a:bodyPr/>
        <a:lstStyle/>
        <a:p>
          <a:r>
            <a:rPr lang="en-US"/>
            <a:t>$ heroku pg</a:t>
          </a:r>
        </a:p>
      </dgm:t>
    </dgm:pt>
    <dgm:pt modelId="{DF7D6457-C242-4CC1-A30D-25E6D9B26DEF}" type="parTrans" cxnId="{F2419A39-B2F6-4454-9DC0-F6AF95B0804A}">
      <dgm:prSet/>
      <dgm:spPr/>
      <dgm:t>
        <a:bodyPr/>
        <a:lstStyle/>
        <a:p>
          <a:endParaRPr lang="en-US" sz="2800"/>
        </a:p>
      </dgm:t>
    </dgm:pt>
    <dgm:pt modelId="{D83B30B7-72E0-45E8-A7A5-DC60139F560D}" type="sibTrans" cxnId="{F2419A39-B2F6-4454-9DC0-F6AF95B0804A}">
      <dgm:prSet/>
      <dgm:spPr/>
      <dgm:t>
        <a:bodyPr/>
        <a:lstStyle/>
        <a:p>
          <a:endParaRPr lang="en-US"/>
        </a:p>
      </dgm:t>
    </dgm:pt>
    <dgm:pt modelId="{E18C8CE0-E341-4B68-99F5-B94DE1438A20}" type="pres">
      <dgm:prSet presAssocID="{5579A30E-BDF1-405F-A88F-2045A13BCB33}" presName="linear" presStyleCnt="0">
        <dgm:presLayoutVars>
          <dgm:animLvl val="lvl"/>
          <dgm:resizeHandles val="exact"/>
        </dgm:presLayoutVars>
      </dgm:prSet>
      <dgm:spPr/>
    </dgm:pt>
    <dgm:pt modelId="{2A82A791-2B87-4764-A602-43520E95F687}" type="pres">
      <dgm:prSet presAssocID="{86C29BE5-F513-4669-B397-89F7D6AFA81F}" presName="parentText" presStyleLbl="node1" presStyleIdx="0" presStyleCnt="3">
        <dgm:presLayoutVars>
          <dgm:chMax val="0"/>
          <dgm:bulletEnabled val="1"/>
        </dgm:presLayoutVars>
      </dgm:prSet>
      <dgm:spPr/>
    </dgm:pt>
    <dgm:pt modelId="{DE492D3D-3198-4776-A68A-13CB2FE87A73}" type="pres">
      <dgm:prSet presAssocID="{86C29BE5-F513-4669-B397-89F7D6AFA81F}" presName="childText" presStyleLbl="revTx" presStyleIdx="0" presStyleCnt="3">
        <dgm:presLayoutVars>
          <dgm:bulletEnabled val="1"/>
        </dgm:presLayoutVars>
      </dgm:prSet>
      <dgm:spPr/>
    </dgm:pt>
    <dgm:pt modelId="{046DF63A-22F6-4B6E-A426-024D8D332C37}" type="pres">
      <dgm:prSet presAssocID="{C744BEB3-DB3F-49BC-84E1-F5BF2CF5A5BD}" presName="parentText" presStyleLbl="node1" presStyleIdx="1" presStyleCnt="3">
        <dgm:presLayoutVars>
          <dgm:chMax val="0"/>
          <dgm:bulletEnabled val="1"/>
        </dgm:presLayoutVars>
      </dgm:prSet>
      <dgm:spPr/>
    </dgm:pt>
    <dgm:pt modelId="{A17DB684-02CE-450F-9DC9-6E3E19F95E13}" type="pres">
      <dgm:prSet presAssocID="{C744BEB3-DB3F-49BC-84E1-F5BF2CF5A5BD}" presName="childText" presStyleLbl="revTx" presStyleIdx="1" presStyleCnt="3">
        <dgm:presLayoutVars>
          <dgm:bulletEnabled val="1"/>
        </dgm:presLayoutVars>
      </dgm:prSet>
      <dgm:spPr/>
    </dgm:pt>
    <dgm:pt modelId="{42780DF5-E76D-4460-AF55-B3AA8612ECF4}" type="pres">
      <dgm:prSet presAssocID="{4AF1C834-0BDE-419D-B73E-9425EEF807C9}" presName="parentText" presStyleLbl="node1" presStyleIdx="2" presStyleCnt="3">
        <dgm:presLayoutVars>
          <dgm:chMax val="0"/>
          <dgm:bulletEnabled val="1"/>
        </dgm:presLayoutVars>
      </dgm:prSet>
      <dgm:spPr/>
    </dgm:pt>
    <dgm:pt modelId="{82A18710-154D-49F2-A29F-F08FF2880B62}" type="pres">
      <dgm:prSet presAssocID="{4AF1C834-0BDE-419D-B73E-9425EEF807C9}" presName="childText" presStyleLbl="revTx" presStyleIdx="2" presStyleCnt="3">
        <dgm:presLayoutVars>
          <dgm:bulletEnabled val="1"/>
        </dgm:presLayoutVars>
      </dgm:prSet>
      <dgm:spPr/>
    </dgm:pt>
  </dgm:ptLst>
  <dgm:cxnLst>
    <dgm:cxn modelId="{15E59500-37F8-4367-8A21-6F4E2E871A0E}" type="presOf" srcId="{397C8908-8421-4149-8CDF-6DC961A65EEB}" destId="{A17DB684-02CE-450F-9DC9-6E3E19F95E13}" srcOrd="0" destOrd="0" presId="urn:microsoft.com/office/officeart/2005/8/layout/vList2"/>
    <dgm:cxn modelId="{59F79009-0926-4603-867A-B51B072E3A52}" type="presOf" srcId="{5CA926EE-615F-4EF9-AF5A-D7F920394665}" destId="{82A18710-154D-49F2-A29F-F08FF2880B62}" srcOrd="0" destOrd="0" presId="urn:microsoft.com/office/officeart/2005/8/layout/vList2"/>
    <dgm:cxn modelId="{F2419A39-B2F6-4454-9DC0-F6AF95B0804A}" srcId="{4AF1C834-0BDE-419D-B73E-9425EEF807C9}" destId="{5CA926EE-615F-4EF9-AF5A-D7F920394665}" srcOrd="0" destOrd="0" parTransId="{DF7D6457-C242-4CC1-A30D-25E6D9B26DEF}" sibTransId="{D83B30B7-72E0-45E8-A7A5-DC60139F560D}"/>
    <dgm:cxn modelId="{DA22F36E-6A70-4F27-9622-BC0470C3A4CF}" srcId="{5579A30E-BDF1-405F-A88F-2045A13BCB33}" destId="{C744BEB3-DB3F-49BC-84E1-F5BF2CF5A5BD}" srcOrd="1" destOrd="0" parTransId="{AAA4E672-624E-41C6-AD39-E8A06D197E3D}" sibTransId="{A9E36636-09D4-43D9-B702-EADDA990DBF2}"/>
    <dgm:cxn modelId="{6A2A4656-73D6-4327-BC98-C6465C26CAC9}" srcId="{86C29BE5-F513-4669-B397-89F7D6AFA81F}" destId="{0F98AFC3-64F9-4B58-B936-9ED616130FB0}" srcOrd="0" destOrd="0" parTransId="{83D6F53C-85AD-4999-982C-E5F33F6318BC}" sibTransId="{A4504B48-051B-4F46-8106-4259EB915CDB}"/>
    <dgm:cxn modelId="{472CCC87-C839-4EBE-90FB-C26413407EC6}" type="presOf" srcId="{5579A30E-BDF1-405F-A88F-2045A13BCB33}" destId="{E18C8CE0-E341-4B68-99F5-B94DE1438A20}" srcOrd="0" destOrd="0" presId="urn:microsoft.com/office/officeart/2005/8/layout/vList2"/>
    <dgm:cxn modelId="{E4D92E94-4F9A-4B45-9B3A-B5AE592E60D3}" srcId="{C744BEB3-DB3F-49BC-84E1-F5BF2CF5A5BD}" destId="{397C8908-8421-4149-8CDF-6DC961A65EEB}" srcOrd="0" destOrd="0" parTransId="{236F9E1E-441B-4490-A013-E04CD3AD3D74}" sibTransId="{E0B1F393-70BC-4A1B-A8FB-ED7624EEBF0A}"/>
    <dgm:cxn modelId="{7484C4A4-4433-4DFC-89F7-1F285D64168A}" type="presOf" srcId="{4AF1C834-0BDE-419D-B73E-9425EEF807C9}" destId="{42780DF5-E76D-4460-AF55-B3AA8612ECF4}" srcOrd="0" destOrd="0" presId="urn:microsoft.com/office/officeart/2005/8/layout/vList2"/>
    <dgm:cxn modelId="{AA901AB2-4F62-4FF3-9522-297C99D6A4C7}" srcId="{5579A30E-BDF1-405F-A88F-2045A13BCB33}" destId="{86C29BE5-F513-4669-B397-89F7D6AFA81F}" srcOrd="0" destOrd="0" parTransId="{CACCD70D-6B2F-4BE5-B238-00EAB512805F}" sibTransId="{0EA98AB1-9A3E-4CCA-881D-C6868EE20965}"/>
    <dgm:cxn modelId="{1DC3DBC1-D438-4808-9650-BAA67CF1FF09}" type="presOf" srcId="{86C29BE5-F513-4669-B397-89F7D6AFA81F}" destId="{2A82A791-2B87-4764-A602-43520E95F687}" srcOrd="0" destOrd="0" presId="urn:microsoft.com/office/officeart/2005/8/layout/vList2"/>
    <dgm:cxn modelId="{5B8297C5-F5EB-4FA7-AE90-261E1E94CD71}" type="presOf" srcId="{C744BEB3-DB3F-49BC-84E1-F5BF2CF5A5BD}" destId="{046DF63A-22F6-4B6E-A426-024D8D332C37}" srcOrd="0" destOrd="0" presId="urn:microsoft.com/office/officeart/2005/8/layout/vList2"/>
    <dgm:cxn modelId="{91FD38E0-4CDD-44C7-9082-804631812F5F}" srcId="{5579A30E-BDF1-405F-A88F-2045A13BCB33}" destId="{4AF1C834-0BDE-419D-B73E-9425EEF807C9}" srcOrd="2" destOrd="0" parTransId="{DEBE63AA-14A2-45FA-A877-175986B70716}" sibTransId="{BE9E55F2-86CF-4B1B-8783-3BF5D5071C8C}"/>
    <dgm:cxn modelId="{FF3305EE-F765-4701-9C65-33EDC94C0A30}" type="presOf" srcId="{0F98AFC3-64F9-4B58-B936-9ED616130FB0}" destId="{DE492D3D-3198-4776-A68A-13CB2FE87A73}" srcOrd="0" destOrd="0" presId="urn:microsoft.com/office/officeart/2005/8/layout/vList2"/>
    <dgm:cxn modelId="{156B4CA9-134C-47AC-BB34-490B4DCDB1CA}" type="presParOf" srcId="{E18C8CE0-E341-4B68-99F5-B94DE1438A20}" destId="{2A82A791-2B87-4764-A602-43520E95F687}" srcOrd="0" destOrd="0" presId="urn:microsoft.com/office/officeart/2005/8/layout/vList2"/>
    <dgm:cxn modelId="{654CC3A6-B950-43DC-A76D-7A265DE465E9}" type="presParOf" srcId="{E18C8CE0-E341-4B68-99F5-B94DE1438A20}" destId="{DE492D3D-3198-4776-A68A-13CB2FE87A73}" srcOrd="1" destOrd="0" presId="urn:microsoft.com/office/officeart/2005/8/layout/vList2"/>
    <dgm:cxn modelId="{7592B854-0A8C-4171-A841-95F559F526A8}" type="presParOf" srcId="{E18C8CE0-E341-4B68-99F5-B94DE1438A20}" destId="{046DF63A-22F6-4B6E-A426-024D8D332C37}" srcOrd="2" destOrd="0" presId="urn:microsoft.com/office/officeart/2005/8/layout/vList2"/>
    <dgm:cxn modelId="{045196D6-D5B6-4666-AAD8-20B08D0E73FD}" type="presParOf" srcId="{E18C8CE0-E341-4B68-99F5-B94DE1438A20}" destId="{A17DB684-02CE-450F-9DC9-6E3E19F95E13}" srcOrd="3" destOrd="0" presId="urn:microsoft.com/office/officeart/2005/8/layout/vList2"/>
    <dgm:cxn modelId="{516A9AE0-0CD7-4C5B-B26C-2BD67F982963}" type="presParOf" srcId="{E18C8CE0-E341-4B68-99F5-B94DE1438A20}" destId="{42780DF5-E76D-4460-AF55-B3AA8612ECF4}" srcOrd="4" destOrd="0" presId="urn:microsoft.com/office/officeart/2005/8/layout/vList2"/>
    <dgm:cxn modelId="{14B2AB2B-4415-4811-8B99-2A3B30988547}" type="presParOf" srcId="{E18C8CE0-E341-4B68-99F5-B94DE1438A20}" destId="{82A18710-154D-49F2-A29F-F08FF2880B6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6CDC6E3-FF77-49D9-B6A0-3DFEE9610697}"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US"/>
        </a:p>
      </dgm:t>
    </dgm:pt>
    <dgm:pt modelId="{ADC59062-0E90-489D-92B3-3CBFA71616BC}">
      <dgm:prSet custT="1"/>
      <dgm:spPr>
        <a:solidFill>
          <a:srgbClr val="00B050"/>
        </a:solidFill>
      </dgm:spPr>
      <dgm:t>
        <a:bodyPr/>
        <a:lstStyle/>
        <a:p>
          <a:pPr algn="l"/>
          <a:r>
            <a:rPr lang="en-US" sz="2000" dirty="0"/>
            <a:t> 1.  Let’s pick the code snippet for Main-2-db</a:t>
          </a:r>
        </a:p>
      </dgm:t>
    </dgm:pt>
    <dgm:pt modelId="{5ABE3777-C8D0-4EFF-B29F-102B305AAA04}" type="parTrans" cxnId="{D9E448BA-86EE-4191-B989-9B880066D450}">
      <dgm:prSet/>
      <dgm:spPr/>
      <dgm:t>
        <a:bodyPr/>
        <a:lstStyle/>
        <a:p>
          <a:pPr algn="l"/>
          <a:endParaRPr lang="en-US" sz="2000"/>
        </a:p>
      </dgm:t>
    </dgm:pt>
    <dgm:pt modelId="{E2D4C645-4FEC-4152-8280-07003547834C}" type="sibTrans" cxnId="{D9E448BA-86EE-4191-B989-9B880066D450}">
      <dgm:prSet/>
      <dgm:spPr/>
      <dgm:t>
        <a:bodyPr/>
        <a:lstStyle/>
        <a:p>
          <a:pPr algn="l"/>
          <a:endParaRPr lang="en-US" sz="2000"/>
        </a:p>
      </dgm:t>
    </dgm:pt>
    <dgm:pt modelId="{C2599B62-B498-40C1-811A-0D13BCD0E2C7}">
      <dgm:prSet custT="1"/>
      <dgm:spPr>
        <a:solidFill>
          <a:srgbClr val="00B050"/>
        </a:solidFill>
      </dgm:spPr>
      <dgm:t>
        <a:bodyPr/>
        <a:lstStyle/>
        <a:p>
          <a:pPr algn="l"/>
          <a:r>
            <a:rPr lang="en-US" sz="2000" dirty="0"/>
            <a:t>2. Place the code in the Main.java</a:t>
          </a:r>
        </a:p>
      </dgm:t>
    </dgm:pt>
    <dgm:pt modelId="{1C8659E9-2058-4F0B-ABF4-B1361A5D6080}" type="parTrans" cxnId="{61A8A0AA-3F3F-4990-A8E6-F6CEC05E81F0}">
      <dgm:prSet/>
      <dgm:spPr/>
      <dgm:t>
        <a:bodyPr/>
        <a:lstStyle/>
        <a:p>
          <a:pPr algn="l"/>
          <a:endParaRPr lang="en-US" sz="2000"/>
        </a:p>
      </dgm:t>
    </dgm:pt>
    <dgm:pt modelId="{E09435CF-F891-4975-BF10-7BD6363CC0AF}" type="sibTrans" cxnId="{61A8A0AA-3F3F-4990-A8E6-F6CEC05E81F0}">
      <dgm:prSet/>
      <dgm:spPr/>
      <dgm:t>
        <a:bodyPr/>
        <a:lstStyle/>
        <a:p>
          <a:pPr algn="l"/>
          <a:endParaRPr lang="en-US" sz="2000"/>
        </a:p>
      </dgm:t>
    </dgm:pt>
    <dgm:pt modelId="{084C15D5-DCBE-4EEA-94C1-6084E4D1ED73}">
      <dgm:prSet custT="1"/>
      <dgm:spPr>
        <a:solidFill>
          <a:srgbClr val="00B050"/>
        </a:solidFill>
      </dgm:spPr>
      <dgm:t>
        <a:bodyPr/>
        <a:lstStyle/>
        <a:p>
          <a:pPr algn="l"/>
          <a:r>
            <a:rPr lang="en-US" sz="2000" dirty="0"/>
            <a:t>3.  Create the db.html under the templates folder in the resources.</a:t>
          </a:r>
        </a:p>
      </dgm:t>
    </dgm:pt>
    <dgm:pt modelId="{2E939081-7E77-41BD-AB50-54906B7A9730}" type="parTrans" cxnId="{7BEA33D9-DC24-44C7-B240-A6909FB68C46}">
      <dgm:prSet/>
      <dgm:spPr/>
      <dgm:t>
        <a:bodyPr/>
        <a:lstStyle/>
        <a:p>
          <a:pPr algn="l"/>
          <a:endParaRPr lang="en-US" sz="2000"/>
        </a:p>
      </dgm:t>
    </dgm:pt>
    <dgm:pt modelId="{16F13BF4-2E64-462F-9387-ADBA4995626B}" type="sibTrans" cxnId="{7BEA33D9-DC24-44C7-B240-A6909FB68C46}">
      <dgm:prSet/>
      <dgm:spPr/>
      <dgm:t>
        <a:bodyPr/>
        <a:lstStyle/>
        <a:p>
          <a:pPr algn="l"/>
          <a:endParaRPr lang="en-US" sz="2000"/>
        </a:p>
      </dgm:t>
    </dgm:pt>
    <dgm:pt modelId="{756B46FB-4E93-43F5-976E-D630563A37CE}">
      <dgm:prSet custT="1"/>
      <dgm:spPr>
        <a:solidFill>
          <a:srgbClr val="00B050"/>
        </a:solidFill>
      </dgm:spPr>
      <dgm:t>
        <a:bodyPr/>
        <a:lstStyle/>
        <a:p>
          <a:pPr algn="l"/>
          <a:r>
            <a:rPr lang="en-US" sz="2000" dirty="0"/>
            <a:t>4.  Commit and push the code from the eclipse.</a:t>
          </a:r>
        </a:p>
      </dgm:t>
    </dgm:pt>
    <dgm:pt modelId="{4125B107-85D1-4D20-8BCE-5E41EC93F89F}" type="parTrans" cxnId="{02ACBEFE-DEE1-4AC9-B815-FAF2AE623F7A}">
      <dgm:prSet/>
      <dgm:spPr/>
      <dgm:t>
        <a:bodyPr/>
        <a:lstStyle/>
        <a:p>
          <a:pPr algn="l"/>
          <a:endParaRPr lang="en-US" sz="2000"/>
        </a:p>
      </dgm:t>
    </dgm:pt>
    <dgm:pt modelId="{57C64B84-3437-4E1F-8451-11BBA8EBF86D}" type="sibTrans" cxnId="{02ACBEFE-DEE1-4AC9-B815-FAF2AE623F7A}">
      <dgm:prSet/>
      <dgm:spPr/>
      <dgm:t>
        <a:bodyPr/>
        <a:lstStyle/>
        <a:p>
          <a:pPr algn="l"/>
          <a:endParaRPr lang="en-US" sz="2000"/>
        </a:p>
      </dgm:t>
    </dgm:pt>
    <dgm:pt modelId="{A954B053-557B-49E4-82C4-D9A5940FCB84}">
      <dgm:prSet custT="1"/>
      <dgm:spPr>
        <a:solidFill>
          <a:srgbClr val="00B050"/>
        </a:solidFill>
      </dgm:spPr>
      <dgm:t>
        <a:bodyPr/>
        <a:lstStyle/>
        <a:p>
          <a:pPr algn="l"/>
          <a:r>
            <a:rPr lang="en-US" sz="2000" dirty="0"/>
            <a:t>5.  On the Heroku console :</a:t>
          </a:r>
        </a:p>
      </dgm:t>
    </dgm:pt>
    <dgm:pt modelId="{5C3EA617-D5BA-4250-907B-B7BC3DD617B5}" type="parTrans" cxnId="{BD7AE1FF-096E-405C-9972-856D10EDE396}">
      <dgm:prSet/>
      <dgm:spPr/>
      <dgm:t>
        <a:bodyPr/>
        <a:lstStyle/>
        <a:p>
          <a:pPr algn="l"/>
          <a:endParaRPr lang="en-US" sz="2000"/>
        </a:p>
      </dgm:t>
    </dgm:pt>
    <dgm:pt modelId="{DB7D545F-CC46-4AC0-83C3-E7E90AD25621}" type="sibTrans" cxnId="{BD7AE1FF-096E-405C-9972-856D10EDE396}">
      <dgm:prSet/>
      <dgm:spPr/>
      <dgm:t>
        <a:bodyPr/>
        <a:lstStyle/>
        <a:p>
          <a:pPr algn="l"/>
          <a:endParaRPr lang="en-US" sz="2000"/>
        </a:p>
      </dgm:t>
    </dgm:pt>
    <dgm:pt modelId="{384EB20C-003E-4C7A-904E-5FB599B84CFA}">
      <dgm:prSet custT="1"/>
      <dgm:spPr/>
      <dgm:t>
        <a:bodyPr/>
        <a:lstStyle/>
        <a:p>
          <a:pPr algn="l"/>
          <a:r>
            <a:rPr lang="en-US" sz="2000"/>
            <a:t>$ git pull</a:t>
          </a:r>
        </a:p>
      </dgm:t>
    </dgm:pt>
    <dgm:pt modelId="{696D59FB-8597-4B93-81A6-7B0A779EA8BF}" type="parTrans" cxnId="{0679A0DD-89CE-4047-A984-8C1CD2B60112}">
      <dgm:prSet/>
      <dgm:spPr/>
      <dgm:t>
        <a:bodyPr/>
        <a:lstStyle/>
        <a:p>
          <a:pPr algn="l"/>
          <a:endParaRPr lang="en-US" sz="2000"/>
        </a:p>
      </dgm:t>
    </dgm:pt>
    <dgm:pt modelId="{51C5C242-BFC8-45D1-B5AB-0ED7DB075FEB}" type="sibTrans" cxnId="{0679A0DD-89CE-4047-A984-8C1CD2B60112}">
      <dgm:prSet/>
      <dgm:spPr/>
      <dgm:t>
        <a:bodyPr/>
        <a:lstStyle/>
        <a:p>
          <a:pPr algn="l"/>
          <a:endParaRPr lang="en-US" sz="2000"/>
        </a:p>
      </dgm:t>
    </dgm:pt>
    <dgm:pt modelId="{C4FD36A7-7FD5-4156-BEB9-F2AA7324549C}">
      <dgm:prSet custT="1"/>
      <dgm:spPr/>
      <dgm:t>
        <a:bodyPr/>
        <a:lstStyle/>
        <a:p>
          <a:pPr algn="l"/>
          <a:r>
            <a:rPr lang="en-US" sz="2000"/>
            <a:t>$ git push heroku master</a:t>
          </a:r>
        </a:p>
      </dgm:t>
    </dgm:pt>
    <dgm:pt modelId="{B04DF68D-0344-4F99-AF21-6881C2B769FD}" type="parTrans" cxnId="{161B7476-C07E-4AA3-9CEE-FBDF6D9857B5}">
      <dgm:prSet/>
      <dgm:spPr/>
      <dgm:t>
        <a:bodyPr/>
        <a:lstStyle/>
        <a:p>
          <a:pPr algn="l"/>
          <a:endParaRPr lang="en-US" sz="2000"/>
        </a:p>
      </dgm:t>
    </dgm:pt>
    <dgm:pt modelId="{7F9A7EFA-F9C4-4E13-B9DB-213F1FF2FDB8}" type="sibTrans" cxnId="{161B7476-C07E-4AA3-9CEE-FBDF6D9857B5}">
      <dgm:prSet/>
      <dgm:spPr/>
      <dgm:t>
        <a:bodyPr/>
        <a:lstStyle/>
        <a:p>
          <a:pPr algn="l"/>
          <a:endParaRPr lang="en-US" sz="2000"/>
        </a:p>
      </dgm:t>
    </dgm:pt>
    <dgm:pt modelId="{CDBEF5AA-49E1-4AED-B1F3-04D9DAC2BFE2}">
      <dgm:prSet custT="1"/>
      <dgm:spPr/>
      <dgm:t>
        <a:bodyPr/>
        <a:lstStyle/>
        <a:p>
          <a:pPr algn="l"/>
          <a:r>
            <a:rPr lang="en-US" sz="2000"/>
            <a:t>Heroku open db</a:t>
          </a:r>
        </a:p>
      </dgm:t>
    </dgm:pt>
    <dgm:pt modelId="{0196A117-ED05-4B1C-BBE9-A230E81EA32B}" type="parTrans" cxnId="{F3924452-17F6-407C-866A-881A3500E97F}">
      <dgm:prSet/>
      <dgm:spPr/>
      <dgm:t>
        <a:bodyPr/>
        <a:lstStyle/>
        <a:p>
          <a:pPr algn="l"/>
          <a:endParaRPr lang="en-US" sz="2000"/>
        </a:p>
      </dgm:t>
    </dgm:pt>
    <dgm:pt modelId="{5B6D27A0-07C2-4A2A-B623-0FC31756760F}" type="sibTrans" cxnId="{F3924452-17F6-407C-866A-881A3500E97F}">
      <dgm:prSet/>
      <dgm:spPr/>
      <dgm:t>
        <a:bodyPr/>
        <a:lstStyle/>
        <a:p>
          <a:pPr algn="l"/>
          <a:endParaRPr lang="en-US" sz="2000"/>
        </a:p>
      </dgm:t>
    </dgm:pt>
    <dgm:pt modelId="{9443972B-533E-4B06-8DBC-3B8F56F4A872}" type="pres">
      <dgm:prSet presAssocID="{A6CDC6E3-FF77-49D9-B6A0-3DFEE9610697}" presName="hierChild1" presStyleCnt="0">
        <dgm:presLayoutVars>
          <dgm:orgChart val="1"/>
          <dgm:chPref val="1"/>
          <dgm:dir/>
          <dgm:animOne val="branch"/>
          <dgm:animLvl val="lvl"/>
          <dgm:resizeHandles/>
        </dgm:presLayoutVars>
      </dgm:prSet>
      <dgm:spPr/>
    </dgm:pt>
    <dgm:pt modelId="{C81CD140-946F-4E23-AE0A-2C036A2B0F88}" type="pres">
      <dgm:prSet presAssocID="{ADC59062-0E90-489D-92B3-3CBFA71616BC}" presName="hierRoot1" presStyleCnt="0">
        <dgm:presLayoutVars>
          <dgm:hierBranch val="init"/>
        </dgm:presLayoutVars>
      </dgm:prSet>
      <dgm:spPr/>
    </dgm:pt>
    <dgm:pt modelId="{EF221F6E-3D1F-4AEA-BE39-E7E4B0F7FBB9}" type="pres">
      <dgm:prSet presAssocID="{ADC59062-0E90-489D-92B3-3CBFA71616BC}" presName="rootComposite1" presStyleCnt="0"/>
      <dgm:spPr/>
    </dgm:pt>
    <dgm:pt modelId="{FC09E480-C94B-4A1C-8BD9-C6BE6A8A5789}" type="pres">
      <dgm:prSet presAssocID="{ADC59062-0E90-489D-92B3-3CBFA71616BC}" presName="rootText1" presStyleLbl="node0" presStyleIdx="0" presStyleCnt="5" custScaleX="367783">
        <dgm:presLayoutVars>
          <dgm:chPref val="3"/>
        </dgm:presLayoutVars>
      </dgm:prSet>
      <dgm:spPr/>
    </dgm:pt>
    <dgm:pt modelId="{C673B520-6D53-40C3-B766-67F87F1C92F3}" type="pres">
      <dgm:prSet presAssocID="{ADC59062-0E90-489D-92B3-3CBFA71616BC}" presName="rootConnector1" presStyleLbl="node1" presStyleIdx="0" presStyleCnt="0"/>
      <dgm:spPr/>
    </dgm:pt>
    <dgm:pt modelId="{6D744875-F1B5-4422-8C5E-B934D0E275BF}" type="pres">
      <dgm:prSet presAssocID="{ADC59062-0E90-489D-92B3-3CBFA71616BC}" presName="hierChild2" presStyleCnt="0"/>
      <dgm:spPr/>
    </dgm:pt>
    <dgm:pt modelId="{A4F24FC7-5A6C-4D64-8418-CCCAA4B6B1CA}" type="pres">
      <dgm:prSet presAssocID="{ADC59062-0E90-489D-92B3-3CBFA71616BC}" presName="hierChild3" presStyleCnt="0"/>
      <dgm:spPr/>
    </dgm:pt>
    <dgm:pt modelId="{DC51E6D9-98B0-45B5-AFDF-B1FB0DF25159}" type="pres">
      <dgm:prSet presAssocID="{C2599B62-B498-40C1-811A-0D13BCD0E2C7}" presName="hierRoot1" presStyleCnt="0">
        <dgm:presLayoutVars>
          <dgm:hierBranch val="init"/>
        </dgm:presLayoutVars>
      </dgm:prSet>
      <dgm:spPr/>
    </dgm:pt>
    <dgm:pt modelId="{B72802B3-7874-4F19-8E36-0AC157450AB2}" type="pres">
      <dgm:prSet presAssocID="{C2599B62-B498-40C1-811A-0D13BCD0E2C7}" presName="rootComposite1" presStyleCnt="0"/>
      <dgm:spPr/>
    </dgm:pt>
    <dgm:pt modelId="{F04FC66E-BECD-4D78-BF31-7ECFA4136B03}" type="pres">
      <dgm:prSet presAssocID="{C2599B62-B498-40C1-811A-0D13BCD0E2C7}" presName="rootText1" presStyleLbl="node0" presStyleIdx="1" presStyleCnt="5" custScaleX="367783">
        <dgm:presLayoutVars>
          <dgm:chPref val="3"/>
        </dgm:presLayoutVars>
      </dgm:prSet>
      <dgm:spPr/>
    </dgm:pt>
    <dgm:pt modelId="{69875907-50E5-4956-87FF-B38608C70895}" type="pres">
      <dgm:prSet presAssocID="{C2599B62-B498-40C1-811A-0D13BCD0E2C7}" presName="rootConnector1" presStyleLbl="node1" presStyleIdx="0" presStyleCnt="0"/>
      <dgm:spPr/>
    </dgm:pt>
    <dgm:pt modelId="{26C2254E-86A9-48C5-8CAE-29DE5668346E}" type="pres">
      <dgm:prSet presAssocID="{C2599B62-B498-40C1-811A-0D13BCD0E2C7}" presName="hierChild2" presStyleCnt="0"/>
      <dgm:spPr/>
    </dgm:pt>
    <dgm:pt modelId="{C8932D8E-65D4-4CCA-A584-5C61CE648E10}" type="pres">
      <dgm:prSet presAssocID="{C2599B62-B498-40C1-811A-0D13BCD0E2C7}" presName="hierChild3" presStyleCnt="0"/>
      <dgm:spPr/>
    </dgm:pt>
    <dgm:pt modelId="{97021739-5908-46E2-B1B6-E22EBF71568B}" type="pres">
      <dgm:prSet presAssocID="{084C15D5-DCBE-4EEA-94C1-6084E4D1ED73}" presName="hierRoot1" presStyleCnt="0">
        <dgm:presLayoutVars>
          <dgm:hierBranch val="init"/>
        </dgm:presLayoutVars>
      </dgm:prSet>
      <dgm:spPr/>
    </dgm:pt>
    <dgm:pt modelId="{D4E20A05-5E41-4454-A095-1DB0E7CE3B8F}" type="pres">
      <dgm:prSet presAssocID="{084C15D5-DCBE-4EEA-94C1-6084E4D1ED73}" presName="rootComposite1" presStyleCnt="0"/>
      <dgm:spPr/>
    </dgm:pt>
    <dgm:pt modelId="{192471CE-EBF9-40FC-9F57-2AFBADA0ED53}" type="pres">
      <dgm:prSet presAssocID="{084C15D5-DCBE-4EEA-94C1-6084E4D1ED73}" presName="rootText1" presStyleLbl="node0" presStyleIdx="2" presStyleCnt="5" custScaleX="367783">
        <dgm:presLayoutVars>
          <dgm:chPref val="3"/>
        </dgm:presLayoutVars>
      </dgm:prSet>
      <dgm:spPr/>
    </dgm:pt>
    <dgm:pt modelId="{293BF101-09F0-4BBC-A93A-DEDA796DBB57}" type="pres">
      <dgm:prSet presAssocID="{084C15D5-DCBE-4EEA-94C1-6084E4D1ED73}" presName="rootConnector1" presStyleLbl="node1" presStyleIdx="0" presStyleCnt="0"/>
      <dgm:spPr/>
    </dgm:pt>
    <dgm:pt modelId="{0F729DC5-9B42-4F78-A418-B0F0574CD00D}" type="pres">
      <dgm:prSet presAssocID="{084C15D5-DCBE-4EEA-94C1-6084E4D1ED73}" presName="hierChild2" presStyleCnt="0"/>
      <dgm:spPr/>
    </dgm:pt>
    <dgm:pt modelId="{AD0A7B48-93DF-4C68-94C0-1080F0524339}" type="pres">
      <dgm:prSet presAssocID="{084C15D5-DCBE-4EEA-94C1-6084E4D1ED73}" presName="hierChild3" presStyleCnt="0"/>
      <dgm:spPr/>
    </dgm:pt>
    <dgm:pt modelId="{FE11D465-986B-4EAC-B5C9-B24200242408}" type="pres">
      <dgm:prSet presAssocID="{756B46FB-4E93-43F5-976E-D630563A37CE}" presName="hierRoot1" presStyleCnt="0">
        <dgm:presLayoutVars>
          <dgm:hierBranch val="init"/>
        </dgm:presLayoutVars>
      </dgm:prSet>
      <dgm:spPr/>
    </dgm:pt>
    <dgm:pt modelId="{37C9AD33-A93C-425A-A993-FD32BF52185C}" type="pres">
      <dgm:prSet presAssocID="{756B46FB-4E93-43F5-976E-D630563A37CE}" presName="rootComposite1" presStyleCnt="0"/>
      <dgm:spPr/>
    </dgm:pt>
    <dgm:pt modelId="{62755687-D269-43D2-A996-D98288ADFF05}" type="pres">
      <dgm:prSet presAssocID="{756B46FB-4E93-43F5-976E-D630563A37CE}" presName="rootText1" presStyleLbl="node0" presStyleIdx="3" presStyleCnt="5" custScaleX="367783">
        <dgm:presLayoutVars>
          <dgm:chPref val="3"/>
        </dgm:presLayoutVars>
      </dgm:prSet>
      <dgm:spPr/>
    </dgm:pt>
    <dgm:pt modelId="{B64292FD-EEED-4FC9-8003-1945E6E02C4B}" type="pres">
      <dgm:prSet presAssocID="{756B46FB-4E93-43F5-976E-D630563A37CE}" presName="rootConnector1" presStyleLbl="node1" presStyleIdx="0" presStyleCnt="0"/>
      <dgm:spPr/>
    </dgm:pt>
    <dgm:pt modelId="{00B44567-643B-442C-8CB8-94E614AB886D}" type="pres">
      <dgm:prSet presAssocID="{756B46FB-4E93-43F5-976E-D630563A37CE}" presName="hierChild2" presStyleCnt="0"/>
      <dgm:spPr/>
    </dgm:pt>
    <dgm:pt modelId="{719BE502-E199-4DEC-BB6F-914D97DD6335}" type="pres">
      <dgm:prSet presAssocID="{756B46FB-4E93-43F5-976E-D630563A37CE}" presName="hierChild3" presStyleCnt="0"/>
      <dgm:spPr/>
    </dgm:pt>
    <dgm:pt modelId="{00E7DC6A-B4EC-4870-A3D5-0C49E97B0EF8}" type="pres">
      <dgm:prSet presAssocID="{A954B053-557B-49E4-82C4-D9A5940FCB84}" presName="hierRoot1" presStyleCnt="0">
        <dgm:presLayoutVars>
          <dgm:hierBranch val="init"/>
        </dgm:presLayoutVars>
      </dgm:prSet>
      <dgm:spPr/>
    </dgm:pt>
    <dgm:pt modelId="{C372236C-CFA2-411F-B497-917E1787FAE3}" type="pres">
      <dgm:prSet presAssocID="{A954B053-557B-49E4-82C4-D9A5940FCB84}" presName="rootComposite1" presStyleCnt="0"/>
      <dgm:spPr/>
    </dgm:pt>
    <dgm:pt modelId="{36D6EC4A-AFA1-41A4-9D34-EFA0F49B9092}" type="pres">
      <dgm:prSet presAssocID="{A954B053-557B-49E4-82C4-D9A5940FCB84}" presName="rootText1" presStyleLbl="node0" presStyleIdx="4" presStyleCnt="5" custScaleX="367783">
        <dgm:presLayoutVars>
          <dgm:chPref val="3"/>
        </dgm:presLayoutVars>
      </dgm:prSet>
      <dgm:spPr/>
    </dgm:pt>
    <dgm:pt modelId="{35346BDE-3B31-41F2-B5B1-9ECA3E2A5788}" type="pres">
      <dgm:prSet presAssocID="{A954B053-557B-49E4-82C4-D9A5940FCB84}" presName="rootConnector1" presStyleLbl="node1" presStyleIdx="0" presStyleCnt="0"/>
      <dgm:spPr/>
    </dgm:pt>
    <dgm:pt modelId="{22E2AC8A-8A3E-43EC-AAE4-2338281C64C3}" type="pres">
      <dgm:prSet presAssocID="{A954B053-557B-49E4-82C4-D9A5940FCB84}" presName="hierChild2" presStyleCnt="0"/>
      <dgm:spPr/>
    </dgm:pt>
    <dgm:pt modelId="{F7243377-B17C-4920-B976-675F3655FFD7}" type="pres">
      <dgm:prSet presAssocID="{696D59FB-8597-4B93-81A6-7B0A779EA8BF}" presName="Name64" presStyleLbl="parChTrans1D2" presStyleIdx="0" presStyleCnt="3"/>
      <dgm:spPr/>
    </dgm:pt>
    <dgm:pt modelId="{0792307A-ED40-407F-ABA8-D15148392018}" type="pres">
      <dgm:prSet presAssocID="{384EB20C-003E-4C7A-904E-5FB599B84CFA}" presName="hierRoot2" presStyleCnt="0">
        <dgm:presLayoutVars>
          <dgm:hierBranch val="init"/>
        </dgm:presLayoutVars>
      </dgm:prSet>
      <dgm:spPr/>
    </dgm:pt>
    <dgm:pt modelId="{850E8FDE-33B1-49B8-946E-3BBF788DD06F}" type="pres">
      <dgm:prSet presAssocID="{384EB20C-003E-4C7A-904E-5FB599B84CFA}" presName="rootComposite" presStyleCnt="0"/>
      <dgm:spPr/>
    </dgm:pt>
    <dgm:pt modelId="{8F3B471C-608C-4232-8317-2DD810D2326C}" type="pres">
      <dgm:prSet presAssocID="{384EB20C-003E-4C7A-904E-5FB599B84CFA}" presName="rootText" presStyleLbl="node2" presStyleIdx="0" presStyleCnt="3" custScaleX="192835">
        <dgm:presLayoutVars>
          <dgm:chPref val="3"/>
        </dgm:presLayoutVars>
      </dgm:prSet>
      <dgm:spPr/>
    </dgm:pt>
    <dgm:pt modelId="{85EBD502-51CF-4290-83F2-18C83B05A83B}" type="pres">
      <dgm:prSet presAssocID="{384EB20C-003E-4C7A-904E-5FB599B84CFA}" presName="rootConnector" presStyleLbl="node2" presStyleIdx="0" presStyleCnt="3"/>
      <dgm:spPr/>
    </dgm:pt>
    <dgm:pt modelId="{6AEAFB28-9D22-4010-BB09-55635EF724CD}" type="pres">
      <dgm:prSet presAssocID="{384EB20C-003E-4C7A-904E-5FB599B84CFA}" presName="hierChild4" presStyleCnt="0"/>
      <dgm:spPr/>
    </dgm:pt>
    <dgm:pt modelId="{3087D98A-4E1E-48AE-9807-35D8E4AD1F17}" type="pres">
      <dgm:prSet presAssocID="{384EB20C-003E-4C7A-904E-5FB599B84CFA}" presName="hierChild5" presStyleCnt="0"/>
      <dgm:spPr/>
    </dgm:pt>
    <dgm:pt modelId="{19C83D9A-BD4D-446E-BC0F-E2EAD7EF87D1}" type="pres">
      <dgm:prSet presAssocID="{B04DF68D-0344-4F99-AF21-6881C2B769FD}" presName="Name64" presStyleLbl="parChTrans1D2" presStyleIdx="1" presStyleCnt="3"/>
      <dgm:spPr/>
    </dgm:pt>
    <dgm:pt modelId="{F2B924CB-970F-4BA1-A3BD-9E139572AEC6}" type="pres">
      <dgm:prSet presAssocID="{C4FD36A7-7FD5-4156-BEB9-F2AA7324549C}" presName="hierRoot2" presStyleCnt="0">
        <dgm:presLayoutVars>
          <dgm:hierBranch val="init"/>
        </dgm:presLayoutVars>
      </dgm:prSet>
      <dgm:spPr/>
    </dgm:pt>
    <dgm:pt modelId="{81B5BD0B-EB31-46E1-9409-731C8FC78563}" type="pres">
      <dgm:prSet presAssocID="{C4FD36A7-7FD5-4156-BEB9-F2AA7324549C}" presName="rootComposite" presStyleCnt="0"/>
      <dgm:spPr/>
    </dgm:pt>
    <dgm:pt modelId="{A92E7634-724A-41FD-BD13-E6CA01A9455E}" type="pres">
      <dgm:prSet presAssocID="{C4FD36A7-7FD5-4156-BEB9-F2AA7324549C}" presName="rootText" presStyleLbl="node2" presStyleIdx="1" presStyleCnt="3" custScaleX="192835">
        <dgm:presLayoutVars>
          <dgm:chPref val="3"/>
        </dgm:presLayoutVars>
      </dgm:prSet>
      <dgm:spPr/>
    </dgm:pt>
    <dgm:pt modelId="{97A1B6AC-25ED-47D1-8752-986882E23D44}" type="pres">
      <dgm:prSet presAssocID="{C4FD36A7-7FD5-4156-BEB9-F2AA7324549C}" presName="rootConnector" presStyleLbl="node2" presStyleIdx="1" presStyleCnt="3"/>
      <dgm:spPr/>
    </dgm:pt>
    <dgm:pt modelId="{99781DFD-B6B9-41D3-8B26-BF3F44ACCD06}" type="pres">
      <dgm:prSet presAssocID="{C4FD36A7-7FD5-4156-BEB9-F2AA7324549C}" presName="hierChild4" presStyleCnt="0"/>
      <dgm:spPr/>
    </dgm:pt>
    <dgm:pt modelId="{8D6D02BE-B928-4F21-A0D9-FEBBFAEAEB7B}" type="pres">
      <dgm:prSet presAssocID="{C4FD36A7-7FD5-4156-BEB9-F2AA7324549C}" presName="hierChild5" presStyleCnt="0"/>
      <dgm:spPr/>
    </dgm:pt>
    <dgm:pt modelId="{3244F533-0F18-49D3-B1A7-ECFDFF668A4F}" type="pres">
      <dgm:prSet presAssocID="{0196A117-ED05-4B1C-BBE9-A230E81EA32B}" presName="Name64" presStyleLbl="parChTrans1D2" presStyleIdx="2" presStyleCnt="3"/>
      <dgm:spPr/>
    </dgm:pt>
    <dgm:pt modelId="{DBAC53D0-248D-4D53-9251-7AFC54929555}" type="pres">
      <dgm:prSet presAssocID="{CDBEF5AA-49E1-4AED-B1F3-04D9DAC2BFE2}" presName="hierRoot2" presStyleCnt="0">
        <dgm:presLayoutVars>
          <dgm:hierBranch val="init"/>
        </dgm:presLayoutVars>
      </dgm:prSet>
      <dgm:spPr/>
    </dgm:pt>
    <dgm:pt modelId="{11B38F84-41F6-41DB-BD8F-28BD7777B194}" type="pres">
      <dgm:prSet presAssocID="{CDBEF5AA-49E1-4AED-B1F3-04D9DAC2BFE2}" presName="rootComposite" presStyleCnt="0"/>
      <dgm:spPr/>
    </dgm:pt>
    <dgm:pt modelId="{AB936CC5-E65E-4340-BED0-CC66B53CC5BB}" type="pres">
      <dgm:prSet presAssocID="{CDBEF5AA-49E1-4AED-B1F3-04D9DAC2BFE2}" presName="rootText" presStyleLbl="node2" presStyleIdx="2" presStyleCnt="3" custScaleX="192835">
        <dgm:presLayoutVars>
          <dgm:chPref val="3"/>
        </dgm:presLayoutVars>
      </dgm:prSet>
      <dgm:spPr/>
    </dgm:pt>
    <dgm:pt modelId="{A944F7E6-EB39-47EE-B4B5-7D63F6E3AE7A}" type="pres">
      <dgm:prSet presAssocID="{CDBEF5AA-49E1-4AED-B1F3-04D9DAC2BFE2}" presName="rootConnector" presStyleLbl="node2" presStyleIdx="2" presStyleCnt="3"/>
      <dgm:spPr/>
    </dgm:pt>
    <dgm:pt modelId="{B0D4070B-AEE6-4963-998B-11D89BC61D4A}" type="pres">
      <dgm:prSet presAssocID="{CDBEF5AA-49E1-4AED-B1F3-04D9DAC2BFE2}" presName="hierChild4" presStyleCnt="0"/>
      <dgm:spPr/>
    </dgm:pt>
    <dgm:pt modelId="{890D8A9C-EF30-4655-A274-0CEA03B682F0}" type="pres">
      <dgm:prSet presAssocID="{CDBEF5AA-49E1-4AED-B1F3-04D9DAC2BFE2}" presName="hierChild5" presStyleCnt="0"/>
      <dgm:spPr/>
    </dgm:pt>
    <dgm:pt modelId="{8CEC641F-8785-47CB-94A3-DFE7179B89A3}" type="pres">
      <dgm:prSet presAssocID="{A954B053-557B-49E4-82C4-D9A5940FCB84}" presName="hierChild3" presStyleCnt="0"/>
      <dgm:spPr/>
    </dgm:pt>
  </dgm:ptLst>
  <dgm:cxnLst>
    <dgm:cxn modelId="{1B4AA107-0576-4CFC-9BDB-DFD218B66F95}" type="presOf" srcId="{C2599B62-B498-40C1-811A-0D13BCD0E2C7}" destId="{F04FC66E-BECD-4D78-BF31-7ECFA4136B03}" srcOrd="0" destOrd="0" presId="urn:microsoft.com/office/officeart/2009/3/layout/HorizontalOrganizationChart"/>
    <dgm:cxn modelId="{B729770E-9BCF-4186-A8EF-D620C96AC8DC}" type="presOf" srcId="{C4FD36A7-7FD5-4156-BEB9-F2AA7324549C}" destId="{A92E7634-724A-41FD-BD13-E6CA01A9455E}" srcOrd="0" destOrd="0" presId="urn:microsoft.com/office/officeart/2009/3/layout/HorizontalOrganizationChart"/>
    <dgm:cxn modelId="{45FCB620-3E04-45CC-A375-08F934674966}" type="presOf" srcId="{084C15D5-DCBE-4EEA-94C1-6084E4D1ED73}" destId="{192471CE-EBF9-40FC-9F57-2AFBADA0ED53}" srcOrd="0" destOrd="0" presId="urn:microsoft.com/office/officeart/2009/3/layout/HorizontalOrganizationChart"/>
    <dgm:cxn modelId="{667D9A40-FCA7-41BF-8530-12766762EA1B}" type="presOf" srcId="{ADC59062-0E90-489D-92B3-3CBFA71616BC}" destId="{C673B520-6D53-40C3-B766-67F87F1C92F3}" srcOrd="1" destOrd="0" presId="urn:microsoft.com/office/officeart/2009/3/layout/HorizontalOrganizationChart"/>
    <dgm:cxn modelId="{897C4A49-FD5F-4CD5-BEE7-16AA2602364F}" type="presOf" srcId="{A954B053-557B-49E4-82C4-D9A5940FCB84}" destId="{36D6EC4A-AFA1-41A4-9D34-EFA0F49B9092}" srcOrd="0" destOrd="0" presId="urn:microsoft.com/office/officeart/2009/3/layout/HorizontalOrganizationChart"/>
    <dgm:cxn modelId="{92D4126B-CA8B-404C-8DDB-D54DF72DAF77}" type="presOf" srcId="{ADC59062-0E90-489D-92B3-3CBFA71616BC}" destId="{FC09E480-C94B-4A1C-8BD9-C6BE6A8A5789}" srcOrd="0" destOrd="0" presId="urn:microsoft.com/office/officeart/2009/3/layout/HorizontalOrganizationChart"/>
    <dgm:cxn modelId="{6E441C4C-0680-47FB-AD6B-2747019281D0}" type="presOf" srcId="{C2599B62-B498-40C1-811A-0D13BCD0E2C7}" destId="{69875907-50E5-4956-87FF-B38608C70895}" srcOrd="1" destOrd="0" presId="urn:microsoft.com/office/officeart/2009/3/layout/HorizontalOrganizationChart"/>
    <dgm:cxn modelId="{81C3684C-27B3-443E-8FE7-F90AA68176D1}" type="presOf" srcId="{A954B053-557B-49E4-82C4-D9A5940FCB84}" destId="{35346BDE-3B31-41F2-B5B1-9ECA3E2A5788}" srcOrd="1" destOrd="0" presId="urn:microsoft.com/office/officeart/2009/3/layout/HorizontalOrganizationChart"/>
    <dgm:cxn modelId="{F3924452-17F6-407C-866A-881A3500E97F}" srcId="{A954B053-557B-49E4-82C4-D9A5940FCB84}" destId="{CDBEF5AA-49E1-4AED-B1F3-04D9DAC2BFE2}" srcOrd="2" destOrd="0" parTransId="{0196A117-ED05-4B1C-BBE9-A230E81EA32B}" sibTransId="{5B6D27A0-07C2-4A2A-B623-0FC31756760F}"/>
    <dgm:cxn modelId="{161B7476-C07E-4AA3-9CEE-FBDF6D9857B5}" srcId="{A954B053-557B-49E4-82C4-D9A5940FCB84}" destId="{C4FD36A7-7FD5-4156-BEB9-F2AA7324549C}" srcOrd="1" destOrd="0" parTransId="{B04DF68D-0344-4F99-AF21-6881C2B769FD}" sibTransId="{7F9A7EFA-F9C4-4E13-B9DB-213F1FF2FDB8}"/>
    <dgm:cxn modelId="{5B7CE279-483E-48C9-B97C-EC5F5392FE23}" type="presOf" srcId="{756B46FB-4E93-43F5-976E-D630563A37CE}" destId="{62755687-D269-43D2-A996-D98288ADFF05}" srcOrd="0" destOrd="0" presId="urn:microsoft.com/office/officeart/2009/3/layout/HorizontalOrganizationChart"/>
    <dgm:cxn modelId="{F8E2C27D-3C3A-47CA-ABC5-D1CA9BA3FF04}" type="presOf" srcId="{B04DF68D-0344-4F99-AF21-6881C2B769FD}" destId="{19C83D9A-BD4D-446E-BC0F-E2EAD7EF87D1}" srcOrd="0" destOrd="0" presId="urn:microsoft.com/office/officeart/2009/3/layout/HorizontalOrganizationChart"/>
    <dgm:cxn modelId="{3C8E8F85-51B4-496C-A05C-F6712ECCEDEB}" type="presOf" srcId="{384EB20C-003E-4C7A-904E-5FB599B84CFA}" destId="{8F3B471C-608C-4232-8317-2DD810D2326C}" srcOrd="0" destOrd="0" presId="urn:microsoft.com/office/officeart/2009/3/layout/HorizontalOrganizationChart"/>
    <dgm:cxn modelId="{F80C5895-F6F8-4D96-822D-DA10CFBB66BA}" type="presOf" srcId="{CDBEF5AA-49E1-4AED-B1F3-04D9DAC2BFE2}" destId="{AB936CC5-E65E-4340-BED0-CC66B53CC5BB}" srcOrd="0" destOrd="0" presId="urn:microsoft.com/office/officeart/2009/3/layout/HorizontalOrganizationChart"/>
    <dgm:cxn modelId="{C26E1F96-2A2E-42BF-9723-3136E37A6D10}" type="presOf" srcId="{084C15D5-DCBE-4EEA-94C1-6084E4D1ED73}" destId="{293BF101-09F0-4BBC-A93A-DEDA796DBB57}" srcOrd="1" destOrd="0" presId="urn:microsoft.com/office/officeart/2009/3/layout/HorizontalOrganizationChart"/>
    <dgm:cxn modelId="{61A8A0AA-3F3F-4990-A8E6-F6CEC05E81F0}" srcId="{A6CDC6E3-FF77-49D9-B6A0-3DFEE9610697}" destId="{C2599B62-B498-40C1-811A-0D13BCD0E2C7}" srcOrd="1" destOrd="0" parTransId="{1C8659E9-2058-4F0B-ABF4-B1361A5D6080}" sibTransId="{E09435CF-F891-4975-BF10-7BD6363CC0AF}"/>
    <dgm:cxn modelId="{D9E448BA-86EE-4191-B989-9B880066D450}" srcId="{A6CDC6E3-FF77-49D9-B6A0-3DFEE9610697}" destId="{ADC59062-0E90-489D-92B3-3CBFA71616BC}" srcOrd="0" destOrd="0" parTransId="{5ABE3777-C8D0-4EFF-B29F-102B305AAA04}" sibTransId="{E2D4C645-4FEC-4152-8280-07003547834C}"/>
    <dgm:cxn modelId="{669C51BF-D70F-4081-BA14-9E8562FA486B}" type="presOf" srcId="{C4FD36A7-7FD5-4156-BEB9-F2AA7324549C}" destId="{97A1B6AC-25ED-47D1-8752-986882E23D44}" srcOrd="1" destOrd="0" presId="urn:microsoft.com/office/officeart/2009/3/layout/HorizontalOrganizationChart"/>
    <dgm:cxn modelId="{F07A4ECD-F524-4BAE-BD9A-B5E8A5726710}" type="presOf" srcId="{0196A117-ED05-4B1C-BBE9-A230E81EA32B}" destId="{3244F533-0F18-49D3-B1A7-ECFDFF668A4F}" srcOrd="0" destOrd="0" presId="urn:microsoft.com/office/officeart/2009/3/layout/HorizontalOrganizationChart"/>
    <dgm:cxn modelId="{6DF8CFD6-EA4C-4642-BA4F-2202564E68C5}" type="presOf" srcId="{384EB20C-003E-4C7A-904E-5FB599B84CFA}" destId="{85EBD502-51CF-4290-83F2-18C83B05A83B}" srcOrd="1" destOrd="0" presId="urn:microsoft.com/office/officeart/2009/3/layout/HorizontalOrganizationChart"/>
    <dgm:cxn modelId="{7BEA33D9-DC24-44C7-B240-A6909FB68C46}" srcId="{A6CDC6E3-FF77-49D9-B6A0-3DFEE9610697}" destId="{084C15D5-DCBE-4EEA-94C1-6084E4D1ED73}" srcOrd="2" destOrd="0" parTransId="{2E939081-7E77-41BD-AB50-54906B7A9730}" sibTransId="{16F13BF4-2E64-462F-9387-ADBA4995626B}"/>
    <dgm:cxn modelId="{0679A0DD-89CE-4047-A984-8C1CD2B60112}" srcId="{A954B053-557B-49E4-82C4-D9A5940FCB84}" destId="{384EB20C-003E-4C7A-904E-5FB599B84CFA}" srcOrd="0" destOrd="0" parTransId="{696D59FB-8597-4B93-81A6-7B0A779EA8BF}" sibTransId="{51C5C242-BFC8-45D1-B5AB-0ED7DB075FEB}"/>
    <dgm:cxn modelId="{340005E5-D7BE-4DB9-A86B-996AC54B3162}" type="presOf" srcId="{A6CDC6E3-FF77-49D9-B6A0-3DFEE9610697}" destId="{9443972B-533E-4B06-8DBC-3B8F56F4A872}" srcOrd="0" destOrd="0" presId="urn:microsoft.com/office/officeart/2009/3/layout/HorizontalOrganizationChart"/>
    <dgm:cxn modelId="{CFACBEE7-969C-4A32-8F33-2D328262D551}" type="presOf" srcId="{696D59FB-8597-4B93-81A6-7B0A779EA8BF}" destId="{F7243377-B17C-4920-B976-675F3655FFD7}" srcOrd="0" destOrd="0" presId="urn:microsoft.com/office/officeart/2009/3/layout/HorizontalOrganizationChart"/>
    <dgm:cxn modelId="{C01A6AF7-A79F-4442-AD05-2D10D7824337}" type="presOf" srcId="{CDBEF5AA-49E1-4AED-B1F3-04D9DAC2BFE2}" destId="{A944F7E6-EB39-47EE-B4B5-7D63F6E3AE7A}" srcOrd="1" destOrd="0" presId="urn:microsoft.com/office/officeart/2009/3/layout/HorizontalOrganizationChart"/>
    <dgm:cxn modelId="{02ACBEFE-DEE1-4AC9-B815-FAF2AE623F7A}" srcId="{A6CDC6E3-FF77-49D9-B6A0-3DFEE9610697}" destId="{756B46FB-4E93-43F5-976E-D630563A37CE}" srcOrd="3" destOrd="0" parTransId="{4125B107-85D1-4D20-8BCE-5E41EC93F89F}" sibTransId="{57C64B84-3437-4E1F-8451-11BBA8EBF86D}"/>
    <dgm:cxn modelId="{BD7AE1FF-096E-405C-9972-856D10EDE396}" srcId="{A6CDC6E3-FF77-49D9-B6A0-3DFEE9610697}" destId="{A954B053-557B-49E4-82C4-D9A5940FCB84}" srcOrd="4" destOrd="0" parTransId="{5C3EA617-D5BA-4250-907B-B7BC3DD617B5}" sibTransId="{DB7D545F-CC46-4AC0-83C3-E7E90AD25621}"/>
    <dgm:cxn modelId="{096DF5FF-CB42-42C6-BB38-4C135BF58D5F}" type="presOf" srcId="{756B46FB-4E93-43F5-976E-D630563A37CE}" destId="{B64292FD-EEED-4FC9-8003-1945E6E02C4B}" srcOrd="1" destOrd="0" presId="urn:microsoft.com/office/officeart/2009/3/layout/HorizontalOrganizationChart"/>
    <dgm:cxn modelId="{2CD4DE46-C6D5-47C2-8605-E00ADA475FCD}" type="presParOf" srcId="{9443972B-533E-4B06-8DBC-3B8F56F4A872}" destId="{C81CD140-946F-4E23-AE0A-2C036A2B0F88}" srcOrd="0" destOrd="0" presId="urn:microsoft.com/office/officeart/2009/3/layout/HorizontalOrganizationChart"/>
    <dgm:cxn modelId="{E6842BC6-A632-4D5F-A347-B00BBD5B65AB}" type="presParOf" srcId="{C81CD140-946F-4E23-AE0A-2C036A2B0F88}" destId="{EF221F6E-3D1F-4AEA-BE39-E7E4B0F7FBB9}" srcOrd="0" destOrd="0" presId="urn:microsoft.com/office/officeart/2009/3/layout/HorizontalOrganizationChart"/>
    <dgm:cxn modelId="{D06ACBC6-DC83-4A08-AA85-B04FF9192599}" type="presParOf" srcId="{EF221F6E-3D1F-4AEA-BE39-E7E4B0F7FBB9}" destId="{FC09E480-C94B-4A1C-8BD9-C6BE6A8A5789}" srcOrd="0" destOrd="0" presId="urn:microsoft.com/office/officeart/2009/3/layout/HorizontalOrganizationChart"/>
    <dgm:cxn modelId="{97C8CF80-0347-4108-9F52-2AEF69E02D4C}" type="presParOf" srcId="{EF221F6E-3D1F-4AEA-BE39-E7E4B0F7FBB9}" destId="{C673B520-6D53-40C3-B766-67F87F1C92F3}" srcOrd="1" destOrd="0" presId="urn:microsoft.com/office/officeart/2009/3/layout/HorizontalOrganizationChart"/>
    <dgm:cxn modelId="{88AF0064-EEB9-494B-9D2C-96B27E4018CD}" type="presParOf" srcId="{C81CD140-946F-4E23-AE0A-2C036A2B0F88}" destId="{6D744875-F1B5-4422-8C5E-B934D0E275BF}" srcOrd="1" destOrd="0" presId="urn:microsoft.com/office/officeart/2009/3/layout/HorizontalOrganizationChart"/>
    <dgm:cxn modelId="{C786820D-8FDD-4310-B6A8-EE3CEC8140C6}" type="presParOf" srcId="{C81CD140-946F-4E23-AE0A-2C036A2B0F88}" destId="{A4F24FC7-5A6C-4D64-8418-CCCAA4B6B1CA}" srcOrd="2" destOrd="0" presId="urn:microsoft.com/office/officeart/2009/3/layout/HorizontalOrganizationChart"/>
    <dgm:cxn modelId="{C53001B3-E884-4C44-B2ED-D4F6ECD0C62E}" type="presParOf" srcId="{9443972B-533E-4B06-8DBC-3B8F56F4A872}" destId="{DC51E6D9-98B0-45B5-AFDF-B1FB0DF25159}" srcOrd="1" destOrd="0" presId="urn:microsoft.com/office/officeart/2009/3/layout/HorizontalOrganizationChart"/>
    <dgm:cxn modelId="{6D61A15E-51F3-4170-B5B8-89DA6C60C8BE}" type="presParOf" srcId="{DC51E6D9-98B0-45B5-AFDF-B1FB0DF25159}" destId="{B72802B3-7874-4F19-8E36-0AC157450AB2}" srcOrd="0" destOrd="0" presId="urn:microsoft.com/office/officeart/2009/3/layout/HorizontalOrganizationChart"/>
    <dgm:cxn modelId="{4BC1A654-31DA-4088-A058-E065DE3FF75E}" type="presParOf" srcId="{B72802B3-7874-4F19-8E36-0AC157450AB2}" destId="{F04FC66E-BECD-4D78-BF31-7ECFA4136B03}" srcOrd="0" destOrd="0" presId="urn:microsoft.com/office/officeart/2009/3/layout/HorizontalOrganizationChart"/>
    <dgm:cxn modelId="{B8DB69AF-6A1C-4AE4-A8BC-896F8AA287AB}" type="presParOf" srcId="{B72802B3-7874-4F19-8E36-0AC157450AB2}" destId="{69875907-50E5-4956-87FF-B38608C70895}" srcOrd="1" destOrd="0" presId="urn:microsoft.com/office/officeart/2009/3/layout/HorizontalOrganizationChart"/>
    <dgm:cxn modelId="{0AA1F981-299F-4FF3-A1FF-205C6AE7DF17}" type="presParOf" srcId="{DC51E6D9-98B0-45B5-AFDF-B1FB0DF25159}" destId="{26C2254E-86A9-48C5-8CAE-29DE5668346E}" srcOrd="1" destOrd="0" presId="urn:microsoft.com/office/officeart/2009/3/layout/HorizontalOrganizationChart"/>
    <dgm:cxn modelId="{3842EB80-30B1-4FB2-8D4A-48C443D1C853}" type="presParOf" srcId="{DC51E6D9-98B0-45B5-AFDF-B1FB0DF25159}" destId="{C8932D8E-65D4-4CCA-A584-5C61CE648E10}" srcOrd="2" destOrd="0" presId="urn:microsoft.com/office/officeart/2009/3/layout/HorizontalOrganizationChart"/>
    <dgm:cxn modelId="{688AE5B0-2130-41C9-8C1E-E1BCFF343AF5}" type="presParOf" srcId="{9443972B-533E-4B06-8DBC-3B8F56F4A872}" destId="{97021739-5908-46E2-B1B6-E22EBF71568B}" srcOrd="2" destOrd="0" presId="urn:microsoft.com/office/officeart/2009/3/layout/HorizontalOrganizationChart"/>
    <dgm:cxn modelId="{FD88CC70-8DE1-411E-82B1-BE147374DE75}" type="presParOf" srcId="{97021739-5908-46E2-B1B6-E22EBF71568B}" destId="{D4E20A05-5E41-4454-A095-1DB0E7CE3B8F}" srcOrd="0" destOrd="0" presId="urn:microsoft.com/office/officeart/2009/3/layout/HorizontalOrganizationChart"/>
    <dgm:cxn modelId="{E270A747-7A54-429D-9A48-D7C01A52FE22}" type="presParOf" srcId="{D4E20A05-5E41-4454-A095-1DB0E7CE3B8F}" destId="{192471CE-EBF9-40FC-9F57-2AFBADA0ED53}" srcOrd="0" destOrd="0" presId="urn:microsoft.com/office/officeart/2009/3/layout/HorizontalOrganizationChart"/>
    <dgm:cxn modelId="{A33A24BE-20AC-4159-B33C-693F9BB7AC43}" type="presParOf" srcId="{D4E20A05-5E41-4454-A095-1DB0E7CE3B8F}" destId="{293BF101-09F0-4BBC-A93A-DEDA796DBB57}" srcOrd="1" destOrd="0" presId="urn:microsoft.com/office/officeart/2009/3/layout/HorizontalOrganizationChart"/>
    <dgm:cxn modelId="{95FF9C77-1785-4E4F-BBE7-1FD768EC430F}" type="presParOf" srcId="{97021739-5908-46E2-B1B6-E22EBF71568B}" destId="{0F729DC5-9B42-4F78-A418-B0F0574CD00D}" srcOrd="1" destOrd="0" presId="urn:microsoft.com/office/officeart/2009/3/layout/HorizontalOrganizationChart"/>
    <dgm:cxn modelId="{B6807E7F-FD1B-4410-B5EA-B297F3083B92}" type="presParOf" srcId="{97021739-5908-46E2-B1B6-E22EBF71568B}" destId="{AD0A7B48-93DF-4C68-94C0-1080F0524339}" srcOrd="2" destOrd="0" presId="urn:microsoft.com/office/officeart/2009/3/layout/HorizontalOrganizationChart"/>
    <dgm:cxn modelId="{BB466357-D431-4F5B-B955-DECF424D701B}" type="presParOf" srcId="{9443972B-533E-4B06-8DBC-3B8F56F4A872}" destId="{FE11D465-986B-4EAC-B5C9-B24200242408}" srcOrd="3" destOrd="0" presId="urn:microsoft.com/office/officeart/2009/3/layout/HorizontalOrganizationChart"/>
    <dgm:cxn modelId="{E9F5B9E8-4784-418D-914A-F13876E30B33}" type="presParOf" srcId="{FE11D465-986B-4EAC-B5C9-B24200242408}" destId="{37C9AD33-A93C-425A-A993-FD32BF52185C}" srcOrd="0" destOrd="0" presId="urn:microsoft.com/office/officeart/2009/3/layout/HorizontalOrganizationChart"/>
    <dgm:cxn modelId="{232E8E98-D8BB-4BD3-B4F3-1F78F2511A8A}" type="presParOf" srcId="{37C9AD33-A93C-425A-A993-FD32BF52185C}" destId="{62755687-D269-43D2-A996-D98288ADFF05}" srcOrd="0" destOrd="0" presId="urn:microsoft.com/office/officeart/2009/3/layout/HorizontalOrganizationChart"/>
    <dgm:cxn modelId="{C48AE8E9-2DA0-40A8-98F8-2FB66E2A8F09}" type="presParOf" srcId="{37C9AD33-A93C-425A-A993-FD32BF52185C}" destId="{B64292FD-EEED-4FC9-8003-1945E6E02C4B}" srcOrd="1" destOrd="0" presId="urn:microsoft.com/office/officeart/2009/3/layout/HorizontalOrganizationChart"/>
    <dgm:cxn modelId="{4A0169B4-D9C3-44A6-AE61-467B80032C5B}" type="presParOf" srcId="{FE11D465-986B-4EAC-B5C9-B24200242408}" destId="{00B44567-643B-442C-8CB8-94E614AB886D}" srcOrd="1" destOrd="0" presId="urn:microsoft.com/office/officeart/2009/3/layout/HorizontalOrganizationChart"/>
    <dgm:cxn modelId="{35BE0439-7466-4292-B597-200E2CC19B3C}" type="presParOf" srcId="{FE11D465-986B-4EAC-B5C9-B24200242408}" destId="{719BE502-E199-4DEC-BB6F-914D97DD6335}" srcOrd="2" destOrd="0" presId="urn:microsoft.com/office/officeart/2009/3/layout/HorizontalOrganizationChart"/>
    <dgm:cxn modelId="{5BAFC159-8DBE-4C43-A306-04CE73F0D857}" type="presParOf" srcId="{9443972B-533E-4B06-8DBC-3B8F56F4A872}" destId="{00E7DC6A-B4EC-4870-A3D5-0C49E97B0EF8}" srcOrd="4" destOrd="0" presId="urn:microsoft.com/office/officeart/2009/3/layout/HorizontalOrganizationChart"/>
    <dgm:cxn modelId="{2C1F4457-FBF2-44C1-93F4-8C9ADBB50B02}" type="presParOf" srcId="{00E7DC6A-B4EC-4870-A3D5-0C49E97B0EF8}" destId="{C372236C-CFA2-411F-B497-917E1787FAE3}" srcOrd="0" destOrd="0" presId="urn:microsoft.com/office/officeart/2009/3/layout/HorizontalOrganizationChart"/>
    <dgm:cxn modelId="{5D56F96D-D864-4232-AFF1-EB58A83EE1F8}" type="presParOf" srcId="{C372236C-CFA2-411F-B497-917E1787FAE3}" destId="{36D6EC4A-AFA1-41A4-9D34-EFA0F49B9092}" srcOrd="0" destOrd="0" presId="urn:microsoft.com/office/officeart/2009/3/layout/HorizontalOrganizationChart"/>
    <dgm:cxn modelId="{058DBBED-287D-4078-B8DB-143F653A1220}" type="presParOf" srcId="{C372236C-CFA2-411F-B497-917E1787FAE3}" destId="{35346BDE-3B31-41F2-B5B1-9ECA3E2A5788}" srcOrd="1" destOrd="0" presId="urn:microsoft.com/office/officeart/2009/3/layout/HorizontalOrganizationChart"/>
    <dgm:cxn modelId="{1E332158-B28B-415B-815B-CF7CA872FD88}" type="presParOf" srcId="{00E7DC6A-B4EC-4870-A3D5-0C49E97B0EF8}" destId="{22E2AC8A-8A3E-43EC-AAE4-2338281C64C3}" srcOrd="1" destOrd="0" presId="urn:microsoft.com/office/officeart/2009/3/layout/HorizontalOrganizationChart"/>
    <dgm:cxn modelId="{5788B958-59D8-4807-A64D-7E5460A61967}" type="presParOf" srcId="{22E2AC8A-8A3E-43EC-AAE4-2338281C64C3}" destId="{F7243377-B17C-4920-B976-675F3655FFD7}" srcOrd="0" destOrd="0" presId="urn:microsoft.com/office/officeart/2009/3/layout/HorizontalOrganizationChart"/>
    <dgm:cxn modelId="{D35A3923-69A0-444E-96C8-1DB95779CC8A}" type="presParOf" srcId="{22E2AC8A-8A3E-43EC-AAE4-2338281C64C3}" destId="{0792307A-ED40-407F-ABA8-D15148392018}" srcOrd="1" destOrd="0" presId="urn:microsoft.com/office/officeart/2009/3/layout/HorizontalOrganizationChart"/>
    <dgm:cxn modelId="{9069BA03-C634-4092-AE6A-71D845CAE279}" type="presParOf" srcId="{0792307A-ED40-407F-ABA8-D15148392018}" destId="{850E8FDE-33B1-49B8-946E-3BBF788DD06F}" srcOrd="0" destOrd="0" presId="urn:microsoft.com/office/officeart/2009/3/layout/HorizontalOrganizationChart"/>
    <dgm:cxn modelId="{67691C2B-8935-4616-8148-DFC790CAE0B4}" type="presParOf" srcId="{850E8FDE-33B1-49B8-946E-3BBF788DD06F}" destId="{8F3B471C-608C-4232-8317-2DD810D2326C}" srcOrd="0" destOrd="0" presId="urn:microsoft.com/office/officeart/2009/3/layout/HorizontalOrganizationChart"/>
    <dgm:cxn modelId="{AF99E66C-A904-4456-9BA1-50AEA17203A6}" type="presParOf" srcId="{850E8FDE-33B1-49B8-946E-3BBF788DD06F}" destId="{85EBD502-51CF-4290-83F2-18C83B05A83B}" srcOrd="1" destOrd="0" presId="urn:microsoft.com/office/officeart/2009/3/layout/HorizontalOrganizationChart"/>
    <dgm:cxn modelId="{A62B2212-8B75-4DC8-B857-41A6611DF357}" type="presParOf" srcId="{0792307A-ED40-407F-ABA8-D15148392018}" destId="{6AEAFB28-9D22-4010-BB09-55635EF724CD}" srcOrd="1" destOrd="0" presId="urn:microsoft.com/office/officeart/2009/3/layout/HorizontalOrganizationChart"/>
    <dgm:cxn modelId="{454AF563-503A-4119-B45A-9D1B2A48CA4C}" type="presParOf" srcId="{0792307A-ED40-407F-ABA8-D15148392018}" destId="{3087D98A-4E1E-48AE-9807-35D8E4AD1F17}" srcOrd="2" destOrd="0" presId="urn:microsoft.com/office/officeart/2009/3/layout/HorizontalOrganizationChart"/>
    <dgm:cxn modelId="{F55C7873-FA2C-46D6-A2C0-1D3BA9AB3ACD}" type="presParOf" srcId="{22E2AC8A-8A3E-43EC-AAE4-2338281C64C3}" destId="{19C83D9A-BD4D-446E-BC0F-E2EAD7EF87D1}" srcOrd="2" destOrd="0" presId="urn:microsoft.com/office/officeart/2009/3/layout/HorizontalOrganizationChart"/>
    <dgm:cxn modelId="{153FDC19-D0BF-4464-A292-7E88F857415F}" type="presParOf" srcId="{22E2AC8A-8A3E-43EC-AAE4-2338281C64C3}" destId="{F2B924CB-970F-4BA1-A3BD-9E139572AEC6}" srcOrd="3" destOrd="0" presId="urn:microsoft.com/office/officeart/2009/3/layout/HorizontalOrganizationChart"/>
    <dgm:cxn modelId="{F3D07063-C1AD-41D5-99A6-D1F4875C6F2A}" type="presParOf" srcId="{F2B924CB-970F-4BA1-A3BD-9E139572AEC6}" destId="{81B5BD0B-EB31-46E1-9409-731C8FC78563}" srcOrd="0" destOrd="0" presId="urn:microsoft.com/office/officeart/2009/3/layout/HorizontalOrganizationChart"/>
    <dgm:cxn modelId="{8F3AD16E-A4E6-4987-9240-45B9C7E17702}" type="presParOf" srcId="{81B5BD0B-EB31-46E1-9409-731C8FC78563}" destId="{A92E7634-724A-41FD-BD13-E6CA01A9455E}" srcOrd="0" destOrd="0" presId="urn:microsoft.com/office/officeart/2009/3/layout/HorizontalOrganizationChart"/>
    <dgm:cxn modelId="{AF21847B-C0F6-465B-B498-78E61889AA82}" type="presParOf" srcId="{81B5BD0B-EB31-46E1-9409-731C8FC78563}" destId="{97A1B6AC-25ED-47D1-8752-986882E23D44}" srcOrd="1" destOrd="0" presId="urn:microsoft.com/office/officeart/2009/3/layout/HorizontalOrganizationChart"/>
    <dgm:cxn modelId="{C184DA68-8E51-4C31-99A3-DB7B67902100}" type="presParOf" srcId="{F2B924CB-970F-4BA1-A3BD-9E139572AEC6}" destId="{99781DFD-B6B9-41D3-8B26-BF3F44ACCD06}" srcOrd="1" destOrd="0" presId="urn:microsoft.com/office/officeart/2009/3/layout/HorizontalOrganizationChart"/>
    <dgm:cxn modelId="{D912CBBF-4CE1-49C4-BA8A-876A15B9F388}" type="presParOf" srcId="{F2B924CB-970F-4BA1-A3BD-9E139572AEC6}" destId="{8D6D02BE-B928-4F21-A0D9-FEBBFAEAEB7B}" srcOrd="2" destOrd="0" presId="urn:microsoft.com/office/officeart/2009/3/layout/HorizontalOrganizationChart"/>
    <dgm:cxn modelId="{859E51C2-BBCD-4CC8-BD8C-E482CC518EF2}" type="presParOf" srcId="{22E2AC8A-8A3E-43EC-AAE4-2338281C64C3}" destId="{3244F533-0F18-49D3-B1A7-ECFDFF668A4F}" srcOrd="4" destOrd="0" presId="urn:microsoft.com/office/officeart/2009/3/layout/HorizontalOrganizationChart"/>
    <dgm:cxn modelId="{A080461E-462D-45EB-8DD0-45FD9C2BD8BC}" type="presParOf" srcId="{22E2AC8A-8A3E-43EC-AAE4-2338281C64C3}" destId="{DBAC53D0-248D-4D53-9251-7AFC54929555}" srcOrd="5" destOrd="0" presId="urn:microsoft.com/office/officeart/2009/3/layout/HorizontalOrganizationChart"/>
    <dgm:cxn modelId="{4BD7569D-7F44-4C79-8CF8-35697FA09C45}" type="presParOf" srcId="{DBAC53D0-248D-4D53-9251-7AFC54929555}" destId="{11B38F84-41F6-41DB-BD8F-28BD7777B194}" srcOrd="0" destOrd="0" presId="urn:microsoft.com/office/officeart/2009/3/layout/HorizontalOrganizationChart"/>
    <dgm:cxn modelId="{469F5FF3-2ACD-46A4-8E96-6B7CF6E6487F}" type="presParOf" srcId="{11B38F84-41F6-41DB-BD8F-28BD7777B194}" destId="{AB936CC5-E65E-4340-BED0-CC66B53CC5BB}" srcOrd="0" destOrd="0" presId="urn:microsoft.com/office/officeart/2009/3/layout/HorizontalOrganizationChart"/>
    <dgm:cxn modelId="{5E4B48A8-7CA5-4F76-94F7-9BCC731FA4A2}" type="presParOf" srcId="{11B38F84-41F6-41DB-BD8F-28BD7777B194}" destId="{A944F7E6-EB39-47EE-B4B5-7D63F6E3AE7A}" srcOrd="1" destOrd="0" presId="urn:microsoft.com/office/officeart/2009/3/layout/HorizontalOrganizationChart"/>
    <dgm:cxn modelId="{05E6C303-8B07-4370-A42E-43DB73F3E4CE}" type="presParOf" srcId="{DBAC53D0-248D-4D53-9251-7AFC54929555}" destId="{B0D4070B-AEE6-4963-998B-11D89BC61D4A}" srcOrd="1" destOrd="0" presId="urn:microsoft.com/office/officeart/2009/3/layout/HorizontalOrganizationChart"/>
    <dgm:cxn modelId="{B9863560-3478-4485-8833-1FF079BBA63C}" type="presParOf" srcId="{DBAC53D0-248D-4D53-9251-7AFC54929555}" destId="{890D8A9C-EF30-4655-A274-0CEA03B682F0}" srcOrd="2" destOrd="0" presId="urn:microsoft.com/office/officeart/2009/3/layout/HorizontalOrganizationChart"/>
    <dgm:cxn modelId="{E5964781-87D4-408C-8017-8702699A1E0C}" type="presParOf" srcId="{00E7DC6A-B4EC-4870-A3D5-0C49E97B0EF8}" destId="{8CEC641F-8785-47CB-94A3-DFE7179B89A3}"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B88139A-36FA-45C9-BBAD-F77C90A1883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FC35903-5E1B-4CC7-B000-2A6DB4CD34BB}">
      <dgm:prSet/>
      <dgm:spPr/>
      <dgm:t>
        <a:bodyPr/>
        <a:lstStyle/>
        <a:p>
          <a:r>
            <a:rPr lang="en-US" dirty="0"/>
            <a:t>The HikariCP database connection pool is initialized with the configuration value </a:t>
          </a:r>
          <a:r>
            <a:rPr lang="en-US" b="1" dirty="0">
              <a:solidFill>
                <a:schemeClr val="tx1"/>
              </a:solidFill>
            </a:rPr>
            <a:t>spring.datasource.url</a:t>
          </a:r>
          <a:r>
            <a:rPr lang="en-US" dirty="0"/>
            <a:t>, which is defined in </a:t>
          </a:r>
          <a:r>
            <a:rPr lang="en-US" dirty="0" err="1"/>
            <a:t>src</a:t>
          </a:r>
          <a:r>
            <a:rPr lang="en-US" dirty="0"/>
            <a:t>/main/resources/</a:t>
          </a:r>
          <a:r>
            <a:rPr lang="en-US" b="1" dirty="0">
              <a:solidFill>
                <a:schemeClr val="tx1"/>
              </a:solidFill>
            </a:rPr>
            <a:t>application.properties </a:t>
          </a:r>
          <a:r>
            <a:rPr lang="en-US" dirty="0"/>
            <a:t>like this:</a:t>
          </a:r>
        </a:p>
      </dgm:t>
    </dgm:pt>
    <dgm:pt modelId="{390D8D88-53EC-46E3-B728-BC3841D81138}" type="parTrans" cxnId="{E1F8B35C-5442-4F69-8EC3-59D186180D5A}">
      <dgm:prSet/>
      <dgm:spPr/>
      <dgm:t>
        <a:bodyPr/>
        <a:lstStyle/>
        <a:p>
          <a:endParaRPr lang="en-US" sz="2800"/>
        </a:p>
      </dgm:t>
    </dgm:pt>
    <dgm:pt modelId="{49C87D60-0768-4387-A3BC-2B364ED1460D}" type="sibTrans" cxnId="{E1F8B35C-5442-4F69-8EC3-59D186180D5A}">
      <dgm:prSet/>
      <dgm:spPr/>
      <dgm:t>
        <a:bodyPr/>
        <a:lstStyle/>
        <a:p>
          <a:endParaRPr lang="en-US"/>
        </a:p>
      </dgm:t>
    </dgm:pt>
    <dgm:pt modelId="{2BFD9F9F-2005-4792-B3B7-D56387BF2E35}">
      <dgm:prSet/>
      <dgm:spPr>
        <a:solidFill>
          <a:srgbClr val="FF0000"/>
        </a:solidFill>
        <a:ln>
          <a:solidFill>
            <a:srgbClr val="FFC000"/>
          </a:solidFill>
        </a:ln>
      </dgm:spPr>
      <dgm:t>
        <a:bodyPr/>
        <a:lstStyle/>
        <a:p>
          <a:r>
            <a:rPr lang="en-US" dirty="0"/>
            <a:t>spring.datasource.url: ${JDBC_DATABASE_URL:}</a:t>
          </a:r>
        </a:p>
      </dgm:t>
    </dgm:pt>
    <dgm:pt modelId="{441E3D9E-201C-4DB6-AF83-3A4AEA02C3BE}" type="parTrans" cxnId="{D7D3187C-63DA-466A-AD1D-B6034EF79155}">
      <dgm:prSet/>
      <dgm:spPr/>
      <dgm:t>
        <a:bodyPr/>
        <a:lstStyle/>
        <a:p>
          <a:endParaRPr lang="en-US" sz="2800"/>
        </a:p>
      </dgm:t>
    </dgm:pt>
    <dgm:pt modelId="{7AA3DB4E-7790-4E35-A56B-25801F2C0547}" type="sibTrans" cxnId="{D7D3187C-63DA-466A-AD1D-B6034EF79155}">
      <dgm:prSet/>
      <dgm:spPr/>
      <dgm:t>
        <a:bodyPr/>
        <a:lstStyle/>
        <a:p>
          <a:endParaRPr lang="en-US"/>
        </a:p>
      </dgm:t>
    </dgm:pt>
    <dgm:pt modelId="{3F5CFF7A-806B-4A05-A623-5446EC46BD82}">
      <dgm:prSet/>
      <dgm:spPr/>
      <dgm:t>
        <a:bodyPr/>
        <a:lstStyle/>
        <a:p>
          <a:r>
            <a:rPr lang="en-US" dirty="0">
              <a:solidFill>
                <a:schemeClr val="bg1"/>
              </a:solidFill>
            </a:rPr>
            <a:t>This sets spring.datasource.url to the value in the </a:t>
          </a:r>
          <a:r>
            <a:rPr lang="en-US" b="1" dirty="0">
              <a:solidFill>
                <a:schemeClr val="tx1"/>
              </a:solidFill>
            </a:rPr>
            <a:t>JDBC_DATABASE_URL </a:t>
          </a:r>
          <a:r>
            <a:rPr lang="en-US" dirty="0">
              <a:solidFill>
                <a:schemeClr val="bg1"/>
              </a:solidFill>
            </a:rPr>
            <a:t>environment variable and establishes a pool of connections to the database.</a:t>
          </a:r>
        </a:p>
      </dgm:t>
    </dgm:pt>
    <dgm:pt modelId="{514E9FCB-30D8-4421-995D-AD2971B38D25}" type="parTrans" cxnId="{8792BD55-AB16-4F3D-85D0-701F2CC8BBCB}">
      <dgm:prSet/>
      <dgm:spPr/>
      <dgm:t>
        <a:bodyPr/>
        <a:lstStyle/>
        <a:p>
          <a:endParaRPr lang="en-US" sz="2800"/>
        </a:p>
      </dgm:t>
    </dgm:pt>
    <dgm:pt modelId="{F2D39282-BFCE-4651-99AD-FA8B045DC5C0}" type="sibTrans" cxnId="{8792BD55-AB16-4F3D-85D0-701F2CC8BBCB}">
      <dgm:prSet/>
      <dgm:spPr/>
      <dgm:t>
        <a:bodyPr/>
        <a:lstStyle/>
        <a:p>
          <a:endParaRPr lang="en-US"/>
        </a:p>
      </dgm:t>
    </dgm:pt>
    <dgm:pt modelId="{409A32B0-8E46-4D38-91A0-7197D1AD6EFD}">
      <dgm:prSet/>
      <dgm:spPr/>
      <dgm:t>
        <a:bodyPr/>
        <a:lstStyle/>
        <a:p>
          <a:r>
            <a:rPr lang="en-US" dirty="0"/>
            <a:t>On Windows to check  the env variables</a:t>
          </a:r>
        </a:p>
        <a:p>
          <a:r>
            <a:rPr lang="en-US" dirty="0"/>
            <a:t>	$  </a:t>
          </a:r>
          <a:r>
            <a:rPr lang="en-US" dirty="0" err="1"/>
            <a:t>heroku</a:t>
          </a:r>
          <a:r>
            <a:rPr lang="en-US" dirty="0"/>
            <a:t> run env</a:t>
          </a:r>
        </a:p>
      </dgm:t>
    </dgm:pt>
    <dgm:pt modelId="{CF73C371-EDE3-4872-9834-1F098BF7BDDB}" type="parTrans" cxnId="{99347B68-BF6B-43BF-964B-6F4D2D38FE0D}">
      <dgm:prSet/>
      <dgm:spPr/>
      <dgm:t>
        <a:bodyPr/>
        <a:lstStyle/>
        <a:p>
          <a:endParaRPr lang="en-US" sz="2800"/>
        </a:p>
      </dgm:t>
    </dgm:pt>
    <dgm:pt modelId="{B9554876-A48D-4791-B6D2-2AB4BCF2D4DE}" type="sibTrans" cxnId="{99347B68-BF6B-43BF-964B-6F4D2D38FE0D}">
      <dgm:prSet/>
      <dgm:spPr/>
      <dgm:t>
        <a:bodyPr/>
        <a:lstStyle/>
        <a:p>
          <a:endParaRPr lang="en-US"/>
        </a:p>
      </dgm:t>
    </dgm:pt>
    <dgm:pt modelId="{E004103C-B15F-41DA-A11B-BAE99F4FD1E6}" type="pres">
      <dgm:prSet presAssocID="{9B88139A-36FA-45C9-BBAD-F77C90A18838}" presName="linear" presStyleCnt="0">
        <dgm:presLayoutVars>
          <dgm:animLvl val="lvl"/>
          <dgm:resizeHandles val="exact"/>
        </dgm:presLayoutVars>
      </dgm:prSet>
      <dgm:spPr/>
    </dgm:pt>
    <dgm:pt modelId="{EA253737-F9C6-4838-9AC5-E322C46D3588}" type="pres">
      <dgm:prSet presAssocID="{BFC35903-5E1B-4CC7-B000-2A6DB4CD34BB}" presName="parentText" presStyleLbl="node1" presStyleIdx="0" presStyleCnt="4">
        <dgm:presLayoutVars>
          <dgm:chMax val="0"/>
          <dgm:bulletEnabled val="1"/>
        </dgm:presLayoutVars>
      </dgm:prSet>
      <dgm:spPr/>
    </dgm:pt>
    <dgm:pt modelId="{CA39FD50-1743-4F14-BBE6-41F80AFEE7B6}" type="pres">
      <dgm:prSet presAssocID="{49C87D60-0768-4387-A3BC-2B364ED1460D}" presName="spacer" presStyleCnt="0"/>
      <dgm:spPr/>
    </dgm:pt>
    <dgm:pt modelId="{B08FBD91-C75D-4390-9CDF-79FB300E8CC2}" type="pres">
      <dgm:prSet presAssocID="{2BFD9F9F-2005-4792-B3B7-D56387BF2E35}" presName="parentText" presStyleLbl="node1" presStyleIdx="1" presStyleCnt="4">
        <dgm:presLayoutVars>
          <dgm:chMax val="0"/>
          <dgm:bulletEnabled val="1"/>
        </dgm:presLayoutVars>
      </dgm:prSet>
      <dgm:spPr/>
    </dgm:pt>
    <dgm:pt modelId="{2BD6EA1F-2F82-4EA0-B231-789B6ADFDAEE}" type="pres">
      <dgm:prSet presAssocID="{7AA3DB4E-7790-4E35-A56B-25801F2C0547}" presName="spacer" presStyleCnt="0"/>
      <dgm:spPr/>
    </dgm:pt>
    <dgm:pt modelId="{DAFC8034-A43B-4C36-A220-A7E7620A5956}" type="pres">
      <dgm:prSet presAssocID="{3F5CFF7A-806B-4A05-A623-5446EC46BD82}" presName="parentText" presStyleLbl="node1" presStyleIdx="2" presStyleCnt="4">
        <dgm:presLayoutVars>
          <dgm:chMax val="0"/>
          <dgm:bulletEnabled val="1"/>
        </dgm:presLayoutVars>
      </dgm:prSet>
      <dgm:spPr/>
    </dgm:pt>
    <dgm:pt modelId="{649AE45B-DE1E-488D-AC80-4C4D9C28BD70}" type="pres">
      <dgm:prSet presAssocID="{F2D39282-BFCE-4651-99AD-FA8B045DC5C0}" presName="spacer" presStyleCnt="0"/>
      <dgm:spPr/>
    </dgm:pt>
    <dgm:pt modelId="{C4E68D3C-76DF-43DA-ACCE-F9AB8BE89A6E}" type="pres">
      <dgm:prSet presAssocID="{409A32B0-8E46-4D38-91A0-7197D1AD6EFD}" presName="parentText" presStyleLbl="node1" presStyleIdx="3" presStyleCnt="4">
        <dgm:presLayoutVars>
          <dgm:chMax val="0"/>
          <dgm:bulletEnabled val="1"/>
        </dgm:presLayoutVars>
      </dgm:prSet>
      <dgm:spPr/>
    </dgm:pt>
  </dgm:ptLst>
  <dgm:cxnLst>
    <dgm:cxn modelId="{3650662C-4435-4DC9-93AB-8EE7863B5C83}" type="presOf" srcId="{BFC35903-5E1B-4CC7-B000-2A6DB4CD34BB}" destId="{EA253737-F9C6-4838-9AC5-E322C46D3588}" srcOrd="0" destOrd="0" presId="urn:microsoft.com/office/officeart/2005/8/layout/vList2"/>
    <dgm:cxn modelId="{E1F8B35C-5442-4F69-8EC3-59D186180D5A}" srcId="{9B88139A-36FA-45C9-BBAD-F77C90A18838}" destId="{BFC35903-5E1B-4CC7-B000-2A6DB4CD34BB}" srcOrd="0" destOrd="0" parTransId="{390D8D88-53EC-46E3-B728-BC3841D81138}" sibTransId="{49C87D60-0768-4387-A3BC-2B364ED1460D}"/>
    <dgm:cxn modelId="{99347B68-BF6B-43BF-964B-6F4D2D38FE0D}" srcId="{9B88139A-36FA-45C9-BBAD-F77C90A18838}" destId="{409A32B0-8E46-4D38-91A0-7197D1AD6EFD}" srcOrd="3" destOrd="0" parTransId="{CF73C371-EDE3-4872-9834-1F098BF7BDDB}" sibTransId="{B9554876-A48D-4791-B6D2-2AB4BCF2D4DE}"/>
    <dgm:cxn modelId="{8792BD55-AB16-4F3D-85D0-701F2CC8BBCB}" srcId="{9B88139A-36FA-45C9-BBAD-F77C90A18838}" destId="{3F5CFF7A-806B-4A05-A623-5446EC46BD82}" srcOrd="2" destOrd="0" parTransId="{514E9FCB-30D8-4421-995D-AD2971B38D25}" sibTransId="{F2D39282-BFCE-4651-99AD-FA8B045DC5C0}"/>
    <dgm:cxn modelId="{0DE0D07B-3EB4-4C3E-AC94-DE41A09AB140}" type="presOf" srcId="{9B88139A-36FA-45C9-BBAD-F77C90A18838}" destId="{E004103C-B15F-41DA-A11B-BAE99F4FD1E6}" srcOrd="0" destOrd="0" presId="urn:microsoft.com/office/officeart/2005/8/layout/vList2"/>
    <dgm:cxn modelId="{D7D3187C-63DA-466A-AD1D-B6034EF79155}" srcId="{9B88139A-36FA-45C9-BBAD-F77C90A18838}" destId="{2BFD9F9F-2005-4792-B3B7-D56387BF2E35}" srcOrd="1" destOrd="0" parTransId="{441E3D9E-201C-4DB6-AF83-3A4AEA02C3BE}" sibTransId="{7AA3DB4E-7790-4E35-A56B-25801F2C0547}"/>
    <dgm:cxn modelId="{1D001FBB-513C-4417-A32C-19E19FCAA35F}" type="presOf" srcId="{3F5CFF7A-806B-4A05-A623-5446EC46BD82}" destId="{DAFC8034-A43B-4C36-A220-A7E7620A5956}" srcOrd="0" destOrd="0" presId="urn:microsoft.com/office/officeart/2005/8/layout/vList2"/>
    <dgm:cxn modelId="{70C48CE6-3A42-4A90-816E-B6D5C81F7939}" type="presOf" srcId="{2BFD9F9F-2005-4792-B3B7-D56387BF2E35}" destId="{B08FBD91-C75D-4390-9CDF-79FB300E8CC2}" srcOrd="0" destOrd="0" presId="urn:microsoft.com/office/officeart/2005/8/layout/vList2"/>
    <dgm:cxn modelId="{87081AEF-E9AE-4858-83E7-12176FBAE734}" type="presOf" srcId="{409A32B0-8E46-4D38-91A0-7197D1AD6EFD}" destId="{C4E68D3C-76DF-43DA-ACCE-F9AB8BE89A6E}" srcOrd="0" destOrd="0" presId="urn:microsoft.com/office/officeart/2005/8/layout/vList2"/>
    <dgm:cxn modelId="{74B166A0-9972-4533-9446-A6CE20D48F16}" type="presParOf" srcId="{E004103C-B15F-41DA-A11B-BAE99F4FD1E6}" destId="{EA253737-F9C6-4838-9AC5-E322C46D3588}" srcOrd="0" destOrd="0" presId="urn:microsoft.com/office/officeart/2005/8/layout/vList2"/>
    <dgm:cxn modelId="{E76C22F4-B898-4AF9-8922-9138E7DF3DF6}" type="presParOf" srcId="{E004103C-B15F-41DA-A11B-BAE99F4FD1E6}" destId="{CA39FD50-1743-4F14-BBE6-41F80AFEE7B6}" srcOrd="1" destOrd="0" presId="urn:microsoft.com/office/officeart/2005/8/layout/vList2"/>
    <dgm:cxn modelId="{91F014AA-6B00-4E25-B80A-132EA4854BBA}" type="presParOf" srcId="{E004103C-B15F-41DA-A11B-BAE99F4FD1E6}" destId="{B08FBD91-C75D-4390-9CDF-79FB300E8CC2}" srcOrd="2" destOrd="0" presId="urn:microsoft.com/office/officeart/2005/8/layout/vList2"/>
    <dgm:cxn modelId="{19691307-F307-473C-87AF-5313124ACC13}" type="presParOf" srcId="{E004103C-B15F-41DA-A11B-BAE99F4FD1E6}" destId="{2BD6EA1F-2F82-4EA0-B231-789B6ADFDAEE}" srcOrd="3" destOrd="0" presId="urn:microsoft.com/office/officeart/2005/8/layout/vList2"/>
    <dgm:cxn modelId="{330FCBED-EE67-4161-8934-113087D606AB}" type="presParOf" srcId="{E004103C-B15F-41DA-A11B-BAE99F4FD1E6}" destId="{DAFC8034-A43B-4C36-A220-A7E7620A5956}" srcOrd="4" destOrd="0" presId="urn:microsoft.com/office/officeart/2005/8/layout/vList2"/>
    <dgm:cxn modelId="{2CCAA60D-68EC-4F18-B2A8-8C244B5E8CE0}" type="presParOf" srcId="{E004103C-B15F-41DA-A11B-BAE99F4FD1E6}" destId="{649AE45B-DE1E-488D-AC80-4C4D9C28BD70}" srcOrd="5" destOrd="0" presId="urn:microsoft.com/office/officeart/2005/8/layout/vList2"/>
    <dgm:cxn modelId="{6E22F3A1-965F-4BB0-A41E-F98DE4CC96F7}" type="presParOf" srcId="{E004103C-B15F-41DA-A11B-BAE99F4FD1E6}" destId="{C4E68D3C-76DF-43DA-ACCE-F9AB8BE89A6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3EB1E6C-95FD-4A02-A823-BF5102918124}"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E333112-45D2-4BA6-B86A-B60B2B312A3C}">
      <dgm:prSet/>
      <dgm:spPr/>
      <dgm:t>
        <a:bodyPr/>
        <a:lstStyle/>
        <a:p>
          <a:pPr>
            <a:lnSpc>
              <a:spcPct val="100000"/>
            </a:lnSpc>
          </a:pPr>
          <a:r>
            <a:rPr lang="en-US"/>
            <a:t>Install Pgadmin client on Mac:</a:t>
          </a:r>
        </a:p>
      </dgm:t>
    </dgm:pt>
    <dgm:pt modelId="{D0C85C46-8289-4906-9D01-192A00D6843C}" type="parTrans" cxnId="{519663EA-D405-469D-B845-9488FD2B8DD6}">
      <dgm:prSet/>
      <dgm:spPr/>
      <dgm:t>
        <a:bodyPr/>
        <a:lstStyle/>
        <a:p>
          <a:endParaRPr lang="en-US"/>
        </a:p>
      </dgm:t>
    </dgm:pt>
    <dgm:pt modelId="{DB08DC60-BC89-4622-9129-279D1DD658CC}" type="sibTrans" cxnId="{519663EA-D405-469D-B845-9488FD2B8DD6}">
      <dgm:prSet/>
      <dgm:spPr/>
      <dgm:t>
        <a:bodyPr/>
        <a:lstStyle/>
        <a:p>
          <a:endParaRPr lang="en-US"/>
        </a:p>
      </dgm:t>
    </dgm:pt>
    <dgm:pt modelId="{E8090000-1525-4A77-A193-555316F159CC}">
      <dgm:prSet/>
      <dgm:spPr/>
      <dgm:t>
        <a:bodyPr/>
        <a:lstStyle/>
        <a:p>
          <a:pPr>
            <a:lnSpc>
              <a:spcPct val="100000"/>
            </a:lnSpc>
          </a:pPr>
          <a:r>
            <a:rPr lang="en-US">
              <a:hlinkClick xmlns:r="http://schemas.openxmlformats.org/officeDocument/2006/relationships" r:id="rId1"/>
            </a:rPr>
            <a:t>https://www.pgadmin.org/download/pgadmin-4-macos/</a:t>
          </a:r>
          <a:endParaRPr lang="en-US"/>
        </a:p>
      </dgm:t>
    </dgm:pt>
    <dgm:pt modelId="{6F6BD5FA-6C05-49F2-B9E6-EB2E64257969}" type="parTrans" cxnId="{FC15E933-C7A2-45B7-9CB6-713E43917E50}">
      <dgm:prSet/>
      <dgm:spPr/>
      <dgm:t>
        <a:bodyPr/>
        <a:lstStyle/>
        <a:p>
          <a:endParaRPr lang="en-US"/>
        </a:p>
      </dgm:t>
    </dgm:pt>
    <dgm:pt modelId="{85C6DD97-E275-4E3C-9F11-7C7738DDD5CB}" type="sibTrans" cxnId="{FC15E933-C7A2-45B7-9CB6-713E43917E50}">
      <dgm:prSet/>
      <dgm:spPr/>
      <dgm:t>
        <a:bodyPr/>
        <a:lstStyle/>
        <a:p>
          <a:endParaRPr lang="en-US"/>
        </a:p>
      </dgm:t>
    </dgm:pt>
    <dgm:pt modelId="{E999BEF0-58BF-428C-AC9E-2724B049C5BE}">
      <dgm:prSet/>
      <dgm:spPr/>
      <dgm:t>
        <a:bodyPr/>
        <a:lstStyle/>
        <a:p>
          <a:pPr>
            <a:lnSpc>
              <a:spcPct val="100000"/>
            </a:lnSpc>
          </a:pPr>
          <a:r>
            <a:rPr lang="en-US"/>
            <a:t>Connect using the usr in the config for DATABASE_URL  </a:t>
          </a:r>
        </a:p>
      </dgm:t>
    </dgm:pt>
    <dgm:pt modelId="{CCFAE0E1-7B4E-4517-9114-89DD05B82D78}" type="parTrans" cxnId="{33CDF819-187D-4A78-8B6C-7D8162577249}">
      <dgm:prSet/>
      <dgm:spPr/>
      <dgm:t>
        <a:bodyPr/>
        <a:lstStyle/>
        <a:p>
          <a:endParaRPr lang="en-US"/>
        </a:p>
      </dgm:t>
    </dgm:pt>
    <dgm:pt modelId="{FF917AE8-CA23-4E68-8434-8EA415E2D157}" type="sibTrans" cxnId="{33CDF819-187D-4A78-8B6C-7D8162577249}">
      <dgm:prSet/>
      <dgm:spPr/>
      <dgm:t>
        <a:bodyPr/>
        <a:lstStyle/>
        <a:p>
          <a:endParaRPr lang="en-US"/>
        </a:p>
      </dgm:t>
    </dgm:pt>
    <dgm:pt modelId="{81FD1A53-36E1-44E2-BEAA-41CF05CBC234}">
      <dgm:prSet/>
      <dgm:spPr/>
      <dgm:t>
        <a:bodyPr/>
        <a:lstStyle/>
        <a:p>
          <a:pPr>
            <a:lnSpc>
              <a:spcPct val="100000"/>
            </a:lnSpc>
          </a:pPr>
          <a:r>
            <a:rPr lang="en-US"/>
            <a:t>$heroku config</a:t>
          </a:r>
        </a:p>
      </dgm:t>
    </dgm:pt>
    <dgm:pt modelId="{6B5D129A-6410-476D-BD27-74E1A8657B48}" type="parTrans" cxnId="{0196EB50-ED29-4756-A081-06B0149BD6B3}">
      <dgm:prSet/>
      <dgm:spPr/>
      <dgm:t>
        <a:bodyPr/>
        <a:lstStyle/>
        <a:p>
          <a:endParaRPr lang="en-US"/>
        </a:p>
      </dgm:t>
    </dgm:pt>
    <dgm:pt modelId="{08B4CE79-A269-4AA5-B724-15EBF1D1EE78}" type="sibTrans" cxnId="{0196EB50-ED29-4756-A081-06B0149BD6B3}">
      <dgm:prSet/>
      <dgm:spPr/>
      <dgm:t>
        <a:bodyPr/>
        <a:lstStyle/>
        <a:p>
          <a:endParaRPr lang="en-US"/>
        </a:p>
      </dgm:t>
    </dgm:pt>
    <dgm:pt modelId="{025E3B42-54AD-4F1B-B8E8-380FF7BA3A9D}" type="pres">
      <dgm:prSet presAssocID="{F3EB1E6C-95FD-4A02-A823-BF5102918124}" presName="root" presStyleCnt="0">
        <dgm:presLayoutVars>
          <dgm:dir/>
          <dgm:resizeHandles val="exact"/>
        </dgm:presLayoutVars>
      </dgm:prSet>
      <dgm:spPr/>
    </dgm:pt>
    <dgm:pt modelId="{E2E6E412-CD43-4ED5-93A4-E3500FFB8930}" type="pres">
      <dgm:prSet presAssocID="{5E333112-45D2-4BA6-B86A-B60B2B312A3C}" presName="compNode" presStyleCnt="0"/>
      <dgm:spPr/>
    </dgm:pt>
    <dgm:pt modelId="{47991536-6D91-4EA3-837A-5CE7C3314EFE}" type="pres">
      <dgm:prSet presAssocID="{5E333112-45D2-4BA6-B86A-B60B2B312A3C}" presName="bgRect" presStyleLbl="bgShp" presStyleIdx="0" presStyleCnt="4"/>
      <dgm:spPr/>
    </dgm:pt>
    <dgm:pt modelId="{C5DAB088-6670-4DC5-ADA4-13C354C78565}" type="pres">
      <dgm:prSet presAssocID="{5E333112-45D2-4BA6-B86A-B60B2B312A3C}"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Computer"/>
        </a:ext>
      </dgm:extLst>
    </dgm:pt>
    <dgm:pt modelId="{D856D066-18B1-42F8-8A57-5F9277D44624}" type="pres">
      <dgm:prSet presAssocID="{5E333112-45D2-4BA6-B86A-B60B2B312A3C}" presName="spaceRect" presStyleCnt="0"/>
      <dgm:spPr/>
    </dgm:pt>
    <dgm:pt modelId="{5D98FB49-79B9-4679-84D1-F07F4422499F}" type="pres">
      <dgm:prSet presAssocID="{5E333112-45D2-4BA6-B86A-B60B2B312A3C}" presName="parTx" presStyleLbl="revTx" presStyleIdx="0" presStyleCnt="4">
        <dgm:presLayoutVars>
          <dgm:chMax val="0"/>
          <dgm:chPref val="0"/>
        </dgm:presLayoutVars>
      </dgm:prSet>
      <dgm:spPr/>
    </dgm:pt>
    <dgm:pt modelId="{2DD372EB-3CF4-4C4F-AD3D-1DB0B73D4B25}" type="pres">
      <dgm:prSet presAssocID="{DB08DC60-BC89-4622-9129-279D1DD658CC}" presName="sibTrans" presStyleCnt="0"/>
      <dgm:spPr/>
    </dgm:pt>
    <dgm:pt modelId="{F2066561-9F49-4AF0-BF91-796C26D432DB}" type="pres">
      <dgm:prSet presAssocID="{E8090000-1525-4A77-A193-555316F159CC}" presName="compNode" presStyleCnt="0"/>
      <dgm:spPr/>
    </dgm:pt>
    <dgm:pt modelId="{8EDEA2C1-34D0-4556-B779-305E05E0840B}" type="pres">
      <dgm:prSet presAssocID="{E8090000-1525-4A77-A193-555316F159CC}" presName="bgRect" presStyleLbl="bgShp" presStyleIdx="1" presStyleCnt="4"/>
      <dgm:spPr/>
    </dgm:pt>
    <dgm:pt modelId="{44EEC647-B019-458E-B2CC-130A7E7C5292}" type="pres">
      <dgm:prSet presAssocID="{E8090000-1525-4A77-A193-555316F159CC}"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arth Globe Americas"/>
        </a:ext>
      </dgm:extLst>
    </dgm:pt>
    <dgm:pt modelId="{C95C6C03-5DF2-4C4F-8999-A8EFEFBE79F0}" type="pres">
      <dgm:prSet presAssocID="{E8090000-1525-4A77-A193-555316F159CC}" presName="spaceRect" presStyleCnt="0"/>
      <dgm:spPr/>
    </dgm:pt>
    <dgm:pt modelId="{BA46222F-0ED8-4A38-B862-D7F444FBE6C2}" type="pres">
      <dgm:prSet presAssocID="{E8090000-1525-4A77-A193-555316F159CC}" presName="parTx" presStyleLbl="revTx" presStyleIdx="1" presStyleCnt="4">
        <dgm:presLayoutVars>
          <dgm:chMax val="0"/>
          <dgm:chPref val="0"/>
        </dgm:presLayoutVars>
      </dgm:prSet>
      <dgm:spPr/>
    </dgm:pt>
    <dgm:pt modelId="{4DC8CE7A-BA72-4005-9128-8A22B8366813}" type="pres">
      <dgm:prSet presAssocID="{85C6DD97-E275-4E3C-9F11-7C7738DDD5CB}" presName="sibTrans" presStyleCnt="0"/>
      <dgm:spPr/>
    </dgm:pt>
    <dgm:pt modelId="{BA225321-6A8A-4560-A4EA-F773987C2498}" type="pres">
      <dgm:prSet presAssocID="{E999BEF0-58BF-428C-AC9E-2724B049C5BE}" presName="compNode" presStyleCnt="0"/>
      <dgm:spPr/>
    </dgm:pt>
    <dgm:pt modelId="{BFA00E64-836B-40F2-941A-86D3891C7576}" type="pres">
      <dgm:prSet presAssocID="{E999BEF0-58BF-428C-AC9E-2724B049C5BE}" presName="bgRect" presStyleLbl="bgShp" presStyleIdx="2" presStyleCnt="4"/>
      <dgm:spPr/>
    </dgm:pt>
    <dgm:pt modelId="{E288B10F-BF79-4A3A-B60C-478624AB6BB0}" type="pres">
      <dgm:prSet presAssocID="{E999BEF0-58BF-428C-AC9E-2724B049C5BE}"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Flowchart"/>
        </a:ext>
      </dgm:extLst>
    </dgm:pt>
    <dgm:pt modelId="{9522BE6B-7C6F-487E-BA78-9D3CE6597C10}" type="pres">
      <dgm:prSet presAssocID="{E999BEF0-58BF-428C-AC9E-2724B049C5BE}" presName="spaceRect" presStyleCnt="0"/>
      <dgm:spPr/>
    </dgm:pt>
    <dgm:pt modelId="{0AFF2294-35CA-4D39-A339-98FC8995520A}" type="pres">
      <dgm:prSet presAssocID="{E999BEF0-58BF-428C-AC9E-2724B049C5BE}" presName="parTx" presStyleLbl="revTx" presStyleIdx="2" presStyleCnt="4">
        <dgm:presLayoutVars>
          <dgm:chMax val="0"/>
          <dgm:chPref val="0"/>
        </dgm:presLayoutVars>
      </dgm:prSet>
      <dgm:spPr/>
    </dgm:pt>
    <dgm:pt modelId="{7AABF6E4-718C-48D6-8F94-82F71A61A896}" type="pres">
      <dgm:prSet presAssocID="{FF917AE8-CA23-4E68-8434-8EA415E2D157}" presName="sibTrans" presStyleCnt="0"/>
      <dgm:spPr/>
    </dgm:pt>
    <dgm:pt modelId="{A70D5C81-B8B0-457A-9FC0-ECD8C1296BF9}" type="pres">
      <dgm:prSet presAssocID="{81FD1A53-36E1-44E2-BEAA-41CF05CBC234}" presName="compNode" presStyleCnt="0"/>
      <dgm:spPr/>
    </dgm:pt>
    <dgm:pt modelId="{0D7FEE53-DD72-41A1-9FE9-F656F956A2BF}" type="pres">
      <dgm:prSet presAssocID="{81FD1A53-36E1-44E2-BEAA-41CF05CBC234}" presName="bgRect" presStyleLbl="bgShp" presStyleIdx="3" presStyleCnt="4"/>
      <dgm:spPr/>
    </dgm:pt>
    <dgm:pt modelId="{D430B8FB-896D-433E-AF41-044C29DAFB05}" type="pres">
      <dgm:prSet presAssocID="{81FD1A53-36E1-44E2-BEAA-41CF05CBC234}"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heckmark"/>
        </a:ext>
      </dgm:extLst>
    </dgm:pt>
    <dgm:pt modelId="{F4D67790-49C5-44F5-9592-23C0B261A1BD}" type="pres">
      <dgm:prSet presAssocID="{81FD1A53-36E1-44E2-BEAA-41CF05CBC234}" presName="spaceRect" presStyleCnt="0"/>
      <dgm:spPr/>
    </dgm:pt>
    <dgm:pt modelId="{B4BB6085-5ED0-44B9-8A63-0CD1860D3463}" type="pres">
      <dgm:prSet presAssocID="{81FD1A53-36E1-44E2-BEAA-41CF05CBC234}" presName="parTx" presStyleLbl="revTx" presStyleIdx="3" presStyleCnt="4">
        <dgm:presLayoutVars>
          <dgm:chMax val="0"/>
          <dgm:chPref val="0"/>
        </dgm:presLayoutVars>
      </dgm:prSet>
      <dgm:spPr/>
    </dgm:pt>
  </dgm:ptLst>
  <dgm:cxnLst>
    <dgm:cxn modelId="{3DB1E209-341F-4A42-8C38-3CDF572C9E4C}" type="presOf" srcId="{F3EB1E6C-95FD-4A02-A823-BF5102918124}" destId="{025E3B42-54AD-4F1B-B8E8-380FF7BA3A9D}" srcOrd="0" destOrd="0" presId="urn:microsoft.com/office/officeart/2018/2/layout/IconVerticalSolidList"/>
    <dgm:cxn modelId="{33CDF819-187D-4A78-8B6C-7D8162577249}" srcId="{F3EB1E6C-95FD-4A02-A823-BF5102918124}" destId="{E999BEF0-58BF-428C-AC9E-2724B049C5BE}" srcOrd="2" destOrd="0" parTransId="{CCFAE0E1-7B4E-4517-9114-89DD05B82D78}" sibTransId="{FF917AE8-CA23-4E68-8434-8EA415E2D157}"/>
    <dgm:cxn modelId="{FC15E933-C7A2-45B7-9CB6-713E43917E50}" srcId="{F3EB1E6C-95FD-4A02-A823-BF5102918124}" destId="{E8090000-1525-4A77-A193-555316F159CC}" srcOrd="1" destOrd="0" parTransId="{6F6BD5FA-6C05-49F2-B9E6-EB2E64257969}" sibTransId="{85C6DD97-E275-4E3C-9F11-7C7738DDD5CB}"/>
    <dgm:cxn modelId="{0196EB50-ED29-4756-A081-06B0149BD6B3}" srcId="{F3EB1E6C-95FD-4A02-A823-BF5102918124}" destId="{81FD1A53-36E1-44E2-BEAA-41CF05CBC234}" srcOrd="3" destOrd="0" parTransId="{6B5D129A-6410-476D-BD27-74E1A8657B48}" sibTransId="{08B4CE79-A269-4AA5-B724-15EBF1D1EE78}"/>
    <dgm:cxn modelId="{F9ED4D73-2DC1-40BA-B2FA-80F609BBC679}" type="presOf" srcId="{81FD1A53-36E1-44E2-BEAA-41CF05CBC234}" destId="{B4BB6085-5ED0-44B9-8A63-0CD1860D3463}" srcOrd="0" destOrd="0" presId="urn:microsoft.com/office/officeart/2018/2/layout/IconVerticalSolidList"/>
    <dgm:cxn modelId="{CCBBBB7C-8639-47B5-8111-B16D7C046D00}" type="presOf" srcId="{E8090000-1525-4A77-A193-555316F159CC}" destId="{BA46222F-0ED8-4A38-B862-D7F444FBE6C2}" srcOrd="0" destOrd="0" presId="urn:microsoft.com/office/officeart/2018/2/layout/IconVerticalSolidList"/>
    <dgm:cxn modelId="{91BCEBB5-14C6-4156-A318-1B9923FFA0A5}" type="presOf" srcId="{5E333112-45D2-4BA6-B86A-B60B2B312A3C}" destId="{5D98FB49-79B9-4679-84D1-F07F4422499F}" srcOrd="0" destOrd="0" presId="urn:microsoft.com/office/officeart/2018/2/layout/IconVerticalSolidList"/>
    <dgm:cxn modelId="{519663EA-D405-469D-B845-9488FD2B8DD6}" srcId="{F3EB1E6C-95FD-4A02-A823-BF5102918124}" destId="{5E333112-45D2-4BA6-B86A-B60B2B312A3C}" srcOrd="0" destOrd="0" parTransId="{D0C85C46-8289-4906-9D01-192A00D6843C}" sibTransId="{DB08DC60-BC89-4622-9129-279D1DD658CC}"/>
    <dgm:cxn modelId="{6AAAF5EC-F825-4A95-857A-8E0FD36A0FDA}" type="presOf" srcId="{E999BEF0-58BF-428C-AC9E-2724B049C5BE}" destId="{0AFF2294-35CA-4D39-A339-98FC8995520A}" srcOrd="0" destOrd="0" presId="urn:microsoft.com/office/officeart/2018/2/layout/IconVerticalSolidList"/>
    <dgm:cxn modelId="{CAC276CE-D416-4FE9-A0F2-305E7F7C74AE}" type="presParOf" srcId="{025E3B42-54AD-4F1B-B8E8-380FF7BA3A9D}" destId="{E2E6E412-CD43-4ED5-93A4-E3500FFB8930}" srcOrd="0" destOrd="0" presId="urn:microsoft.com/office/officeart/2018/2/layout/IconVerticalSolidList"/>
    <dgm:cxn modelId="{DB538E53-8C33-4D6D-8949-FE00424B2F5F}" type="presParOf" srcId="{E2E6E412-CD43-4ED5-93A4-E3500FFB8930}" destId="{47991536-6D91-4EA3-837A-5CE7C3314EFE}" srcOrd="0" destOrd="0" presId="urn:microsoft.com/office/officeart/2018/2/layout/IconVerticalSolidList"/>
    <dgm:cxn modelId="{12C9EBC7-DA4C-4D35-B1D4-6DAB6248314F}" type="presParOf" srcId="{E2E6E412-CD43-4ED5-93A4-E3500FFB8930}" destId="{C5DAB088-6670-4DC5-ADA4-13C354C78565}" srcOrd="1" destOrd="0" presId="urn:microsoft.com/office/officeart/2018/2/layout/IconVerticalSolidList"/>
    <dgm:cxn modelId="{2BCB5A6A-B7E2-463F-BE30-7DB3C8EE9714}" type="presParOf" srcId="{E2E6E412-CD43-4ED5-93A4-E3500FFB8930}" destId="{D856D066-18B1-42F8-8A57-5F9277D44624}" srcOrd="2" destOrd="0" presId="urn:microsoft.com/office/officeart/2018/2/layout/IconVerticalSolidList"/>
    <dgm:cxn modelId="{83A2E50D-FC0F-4477-B9F0-B5250A258574}" type="presParOf" srcId="{E2E6E412-CD43-4ED5-93A4-E3500FFB8930}" destId="{5D98FB49-79B9-4679-84D1-F07F4422499F}" srcOrd="3" destOrd="0" presId="urn:microsoft.com/office/officeart/2018/2/layout/IconVerticalSolidList"/>
    <dgm:cxn modelId="{76B7F54F-DCA0-4E48-939B-7CEDD1713CE0}" type="presParOf" srcId="{025E3B42-54AD-4F1B-B8E8-380FF7BA3A9D}" destId="{2DD372EB-3CF4-4C4F-AD3D-1DB0B73D4B25}" srcOrd="1" destOrd="0" presId="urn:microsoft.com/office/officeart/2018/2/layout/IconVerticalSolidList"/>
    <dgm:cxn modelId="{EC29432C-9BDF-4845-83A8-91BED46E9CCC}" type="presParOf" srcId="{025E3B42-54AD-4F1B-B8E8-380FF7BA3A9D}" destId="{F2066561-9F49-4AF0-BF91-796C26D432DB}" srcOrd="2" destOrd="0" presId="urn:microsoft.com/office/officeart/2018/2/layout/IconVerticalSolidList"/>
    <dgm:cxn modelId="{1F4D7341-1B97-4B27-9682-52A198652B64}" type="presParOf" srcId="{F2066561-9F49-4AF0-BF91-796C26D432DB}" destId="{8EDEA2C1-34D0-4556-B779-305E05E0840B}" srcOrd="0" destOrd="0" presId="urn:microsoft.com/office/officeart/2018/2/layout/IconVerticalSolidList"/>
    <dgm:cxn modelId="{A54260E5-5D5B-48E2-AA40-78C345A97AB5}" type="presParOf" srcId="{F2066561-9F49-4AF0-BF91-796C26D432DB}" destId="{44EEC647-B019-458E-B2CC-130A7E7C5292}" srcOrd="1" destOrd="0" presId="urn:microsoft.com/office/officeart/2018/2/layout/IconVerticalSolidList"/>
    <dgm:cxn modelId="{80FDE841-5CF0-4628-B508-B38D3FDF93FA}" type="presParOf" srcId="{F2066561-9F49-4AF0-BF91-796C26D432DB}" destId="{C95C6C03-5DF2-4C4F-8999-A8EFEFBE79F0}" srcOrd="2" destOrd="0" presId="urn:microsoft.com/office/officeart/2018/2/layout/IconVerticalSolidList"/>
    <dgm:cxn modelId="{587C58E8-251C-4372-B759-8F82C82E9B5F}" type="presParOf" srcId="{F2066561-9F49-4AF0-BF91-796C26D432DB}" destId="{BA46222F-0ED8-4A38-B862-D7F444FBE6C2}" srcOrd="3" destOrd="0" presId="urn:microsoft.com/office/officeart/2018/2/layout/IconVerticalSolidList"/>
    <dgm:cxn modelId="{7F41E4A9-F721-46C1-852F-6829B636D177}" type="presParOf" srcId="{025E3B42-54AD-4F1B-B8E8-380FF7BA3A9D}" destId="{4DC8CE7A-BA72-4005-9128-8A22B8366813}" srcOrd="3" destOrd="0" presId="urn:microsoft.com/office/officeart/2018/2/layout/IconVerticalSolidList"/>
    <dgm:cxn modelId="{8EEBA6CE-347B-4CF8-A73A-682746A45340}" type="presParOf" srcId="{025E3B42-54AD-4F1B-B8E8-380FF7BA3A9D}" destId="{BA225321-6A8A-4560-A4EA-F773987C2498}" srcOrd="4" destOrd="0" presId="urn:microsoft.com/office/officeart/2018/2/layout/IconVerticalSolidList"/>
    <dgm:cxn modelId="{586B6D78-12B7-44F9-AEA6-AE11B337F3A8}" type="presParOf" srcId="{BA225321-6A8A-4560-A4EA-F773987C2498}" destId="{BFA00E64-836B-40F2-941A-86D3891C7576}" srcOrd="0" destOrd="0" presId="urn:microsoft.com/office/officeart/2018/2/layout/IconVerticalSolidList"/>
    <dgm:cxn modelId="{9C13DE1B-4920-4E1C-87B8-3BD07256B467}" type="presParOf" srcId="{BA225321-6A8A-4560-A4EA-F773987C2498}" destId="{E288B10F-BF79-4A3A-B60C-478624AB6BB0}" srcOrd="1" destOrd="0" presId="urn:microsoft.com/office/officeart/2018/2/layout/IconVerticalSolidList"/>
    <dgm:cxn modelId="{7B0012C1-13F6-4269-BCEF-FBD2B7197107}" type="presParOf" srcId="{BA225321-6A8A-4560-A4EA-F773987C2498}" destId="{9522BE6B-7C6F-487E-BA78-9D3CE6597C10}" srcOrd="2" destOrd="0" presId="urn:microsoft.com/office/officeart/2018/2/layout/IconVerticalSolidList"/>
    <dgm:cxn modelId="{FC1F5EEF-95AA-491C-9A44-A1479D43E39F}" type="presParOf" srcId="{BA225321-6A8A-4560-A4EA-F773987C2498}" destId="{0AFF2294-35CA-4D39-A339-98FC8995520A}" srcOrd="3" destOrd="0" presId="urn:microsoft.com/office/officeart/2018/2/layout/IconVerticalSolidList"/>
    <dgm:cxn modelId="{C4CF44AD-AA5F-40A7-A8E3-7AA55DCEE39B}" type="presParOf" srcId="{025E3B42-54AD-4F1B-B8E8-380FF7BA3A9D}" destId="{7AABF6E4-718C-48D6-8F94-82F71A61A896}" srcOrd="5" destOrd="0" presId="urn:microsoft.com/office/officeart/2018/2/layout/IconVerticalSolidList"/>
    <dgm:cxn modelId="{6BD20497-F7EA-4309-84A5-163BCCDE73B1}" type="presParOf" srcId="{025E3B42-54AD-4F1B-B8E8-380FF7BA3A9D}" destId="{A70D5C81-B8B0-457A-9FC0-ECD8C1296BF9}" srcOrd="6" destOrd="0" presId="urn:microsoft.com/office/officeart/2018/2/layout/IconVerticalSolidList"/>
    <dgm:cxn modelId="{EB90A6DA-757D-4420-A896-DE6837B7793E}" type="presParOf" srcId="{A70D5C81-B8B0-457A-9FC0-ECD8C1296BF9}" destId="{0D7FEE53-DD72-41A1-9FE9-F656F956A2BF}" srcOrd="0" destOrd="0" presId="urn:microsoft.com/office/officeart/2018/2/layout/IconVerticalSolidList"/>
    <dgm:cxn modelId="{A13EC340-20F0-470A-9329-672DB9FD30BC}" type="presParOf" srcId="{A70D5C81-B8B0-457A-9FC0-ECD8C1296BF9}" destId="{D430B8FB-896D-433E-AF41-044C29DAFB05}" srcOrd="1" destOrd="0" presId="urn:microsoft.com/office/officeart/2018/2/layout/IconVerticalSolidList"/>
    <dgm:cxn modelId="{762EA434-DBC4-42F7-B3FC-BA364F105342}" type="presParOf" srcId="{A70D5C81-B8B0-457A-9FC0-ECD8C1296BF9}" destId="{F4D67790-49C5-44F5-9592-23C0B261A1BD}" srcOrd="2" destOrd="0" presId="urn:microsoft.com/office/officeart/2018/2/layout/IconVerticalSolidList"/>
    <dgm:cxn modelId="{B57CECE7-A45D-492D-91FE-56CFADF77F29}" type="presParOf" srcId="{A70D5C81-B8B0-457A-9FC0-ECD8C1296BF9}" destId="{B4BB6085-5ED0-44B9-8A63-0CD1860D34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2035108-4828-4955-90F7-391C10CBF7C8}"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AFC75EEA-3F68-42D1-9069-52624D6996F7}">
      <dgm:prSet custT="1"/>
      <dgm:spPr/>
      <dgm:t>
        <a:bodyPr/>
        <a:lstStyle/>
        <a:p>
          <a:r>
            <a:rPr lang="en-US" sz="2000"/>
            <a:t>Use</a:t>
          </a:r>
        </a:p>
      </dgm:t>
    </dgm:pt>
    <dgm:pt modelId="{EA05AB5D-B9E5-4797-AB34-2321378F581E}" type="parTrans" cxnId="{062B12C5-D838-4621-80CE-C46983094DCF}">
      <dgm:prSet/>
      <dgm:spPr/>
      <dgm:t>
        <a:bodyPr/>
        <a:lstStyle/>
        <a:p>
          <a:endParaRPr lang="en-US" sz="2000"/>
        </a:p>
      </dgm:t>
    </dgm:pt>
    <dgm:pt modelId="{3C11E363-4926-4A4C-8B93-63AA9820811E}" type="sibTrans" cxnId="{062B12C5-D838-4621-80CE-C46983094DCF}">
      <dgm:prSet/>
      <dgm:spPr/>
      <dgm:t>
        <a:bodyPr/>
        <a:lstStyle/>
        <a:p>
          <a:endParaRPr lang="en-US" sz="2000"/>
        </a:p>
      </dgm:t>
    </dgm:pt>
    <dgm:pt modelId="{6D0D3498-E141-4408-B02F-7754ADF60275}">
      <dgm:prSet custT="1"/>
      <dgm:spPr/>
      <dgm:t>
        <a:bodyPr/>
        <a:lstStyle/>
        <a:p>
          <a:r>
            <a:rPr lang="en-US" sz="2000"/>
            <a:t>Use same Postgress DB across multiple apps:</a:t>
          </a:r>
        </a:p>
      </dgm:t>
    </dgm:pt>
    <dgm:pt modelId="{D9967B0D-68EE-48D4-A718-357FA693AA2C}" type="parTrans" cxnId="{CD7D2A59-C37D-4D5D-852A-49A0D5C3CCE0}">
      <dgm:prSet/>
      <dgm:spPr/>
      <dgm:t>
        <a:bodyPr/>
        <a:lstStyle/>
        <a:p>
          <a:endParaRPr lang="en-US" sz="2000"/>
        </a:p>
      </dgm:t>
    </dgm:pt>
    <dgm:pt modelId="{A15795ED-01A4-4E85-9488-F4EFE982469B}" type="sibTrans" cxnId="{CD7D2A59-C37D-4D5D-852A-49A0D5C3CCE0}">
      <dgm:prSet/>
      <dgm:spPr/>
      <dgm:t>
        <a:bodyPr/>
        <a:lstStyle/>
        <a:p>
          <a:endParaRPr lang="en-US" sz="2000"/>
        </a:p>
      </dgm:t>
    </dgm:pt>
    <dgm:pt modelId="{E3B6189D-B346-42E2-965D-A39971A2A7C3}">
      <dgm:prSet custT="1"/>
      <dgm:spPr/>
      <dgm:t>
        <a:bodyPr/>
        <a:lstStyle/>
        <a:p>
          <a:r>
            <a:rPr lang="en-US" sz="2000"/>
            <a:t>Get</a:t>
          </a:r>
        </a:p>
      </dgm:t>
    </dgm:pt>
    <dgm:pt modelId="{E174B9E1-64FD-4D48-8B54-C96742E130F8}" type="parTrans" cxnId="{4127B977-FA1C-4E80-8886-84A2AA19B568}">
      <dgm:prSet/>
      <dgm:spPr/>
      <dgm:t>
        <a:bodyPr/>
        <a:lstStyle/>
        <a:p>
          <a:endParaRPr lang="en-US" sz="2000"/>
        </a:p>
      </dgm:t>
    </dgm:pt>
    <dgm:pt modelId="{8142297D-8376-4C76-82DC-E7C730B616C1}" type="sibTrans" cxnId="{4127B977-FA1C-4E80-8886-84A2AA19B568}">
      <dgm:prSet/>
      <dgm:spPr/>
      <dgm:t>
        <a:bodyPr/>
        <a:lstStyle/>
        <a:p>
          <a:endParaRPr lang="en-US" sz="2000"/>
        </a:p>
      </dgm:t>
    </dgm:pt>
    <dgm:pt modelId="{AEE91363-7AF7-47B5-99CA-62FBE8211652}">
      <dgm:prSet custT="1"/>
      <dgm:spPr/>
      <dgm:t>
        <a:bodyPr/>
        <a:lstStyle/>
        <a:p>
          <a:r>
            <a:rPr lang="en-US" sz="2000" dirty="0"/>
            <a:t>Get the </a:t>
          </a:r>
          <a:r>
            <a:rPr lang="en-US" sz="2000" dirty="0" err="1"/>
            <a:t>url</a:t>
          </a:r>
          <a:r>
            <a:rPr lang="en-US" sz="2000" dirty="0"/>
            <a:t> from the first app:</a:t>
          </a:r>
        </a:p>
        <a:p>
          <a:r>
            <a:rPr lang="en-US" sz="2000" dirty="0"/>
            <a:t>$ </a:t>
          </a:r>
          <a:r>
            <a:rPr lang="en-US" sz="2000" dirty="0" err="1"/>
            <a:t>heroku</a:t>
          </a:r>
          <a:r>
            <a:rPr lang="en-US" sz="2000" dirty="0"/>
            <a:t> config | grep DATABASE_URL  --app [first app name]</a:t>
          </a:r>
        </a:p>
      </dgm:t>
    </dgm:pt>
    <dgm:pt modelId="{127F22C8-3FD4-4014-98A9-E9815C23F9AA}" type="parTrans" cxnId="{4F0371B1-9B41-432D-8E14-5C13844E9C23}">
      <dgm:prSet/>
      <dgm:spPr/>
      <dgm:t>
        <a:bodyPr/>
        <a:lstStyle/>
        <a:p>
          <a:endParaRPr lang="en-US" sz="2000"/>
        </a:p>
      </dgm:t>
    </dgm:pt>
    <dgm:pt modelId="{C02E40CA-D1D6-4B99-BAAD-667BD30B57BD}" type="sibTrans" cxnId="{4F0371B1-9B41-432D-8E14-5C13844E9C23}">
      <dgm:prSet/>
      <dgm:spPr/>
      <dgm:t>
        <a:bodyPr/>
        <a:lstStyle/>
        <a:p>
          <a:endParaRPr lang="en-US" sz="2000"/>
        </a:p>
      </dgm:t>
    </dgm:pt>
    <dgm:pt modelId="{7F79C0A0-7900-411E-837D-89B23CE5D211}">
      <dgm:prSet custT="1"/>
      <dgm:spPr/>
      <dgm:t>
        <a:bodyPr/>
        <a:lstStyle/>
        <a:p>
          <a:r>
            <a:rPr lang="en-US" sz="2000"/>
            <a:t>Set</a:t>
          </a:r>
        </a:p>
      </dgm:t>
    </dgm:pt>
    <dgm:pt modelId="{C2387DC9-D1A6-4175-866B-4A89F3EA4581}" type="parTrans" cxnId="{FAD1679B-185A-4F45-B124-39BCF6366207}">
      <dgm:prSet/>
      <dgm:spPr/>
      <dgm:t>
        <a:bodyPr/>
        <a:lstStyle/>
        <a:p>
          <a:endParaRPr lang="en-US" sz="2000"/>
        </a:p>
      </dgm:t>
    </dgm:pt>
    <dgm:pt modelId="{D6D7C220-919B-4248-B905-415EFF021A61}" type="sibTrans" cxnId="{FAD1679B-185A-4F45-B124-39BCF6366207}">
      <dgm:prSet/>
      <dgm:spPr/>
      <dgm:t>
        <a:bodyPr/>
        <a:lstStyle/>
        <a:p>
          <a:endParaRPr lang="en-US" sz="2000"/>
        </a:p>
      </dgm:t>
    </dgm:pt>
    <dgm:pt modelId="{E49E05A0-7B99-4705-9639-D3EAFE28ED15}">
      <dgm:prSet custT="1"/>
      <dgm:spPr/>
      <dgm:t>
        <a:bodyPr/>
        <a:lstStyle/>
        <a:p>
          <a:pPr>
            <a:buNone/>
          </a:pPr>
          <a:r>
            <a:rPr lang="en-US" sz="2000" dirty="0"/>
            <a:t>Set the </a:t>
          </a:r>
          <a:r>
            <a:rPr lang="en-US" sz="2000" dirty="0" err="1"/>
            <a:t>url</a:t>
          </a:r>
          <a:r>
            <a:rPr lang="en-US" sz="2000" dirty="0"/>
            <a:t> in the second app</a:t>
          </a:r>
        </a:p>
        <a:p>
          <a:pPr>
            <a:buFont typeface="Arial" panose="020B0604020202020204" pitchFamily="34" charset="0"/>
            <a:buChar char="•"/>
          </a:pPr>
          <a:r>
            <a:rPr lang="en-US" sz="2000" dirty="0"/>
            <a:t>$ </a:t>
          </a:r>
          <a:r>
            <a:rPr lang="en-US" sz="2000" dirty="0" err="1"/>
            <a:t>heroku</a:t>
          </a:r>
          <a:r>
            <a:rPr lang="en-US" sz="2000" dirty="0"/>
            <a:t> </a:t>
          </a:r>
          <a:r>
            <a:rPr lang="en-US" sz="2000" dirty="0" err="1"/>
            <a:t>config:add</a:t>
          </a:r>
          <a:r>
            <a:rPr lang="en-US" sz="2000" dirty="0"/>
            <a:t> DATABASE_URL=postgres://lswlmfdsfos:5FSLVUSLLT123@ec2-123-456-78-90.compute-1.amazonaws.com/ldfoiusfsf --app [second app name]</a:t>
          </a:r>
        </a:p>
      </dgm:t>
    </dgm:pt>
    <dgm:pt modelId="{A23541B7-32CF-40AC-854C-4B829B34B542}" type="parTrans" cxnId="{245F2FE3-51B5-4BEE-9657-6F5ACC254C63}">
      <dgm:prSet/>
      <dgm:spPr/>
      <dgm:t>
        <a:bodyPr/>
        <a:lstStyle/>
        <a:p>
          <a:endParaRPr lang="en-US" sz="2000"/>
        </a:p>
      </dgm:t>
    </dgm:pt>
    <dgm:pt modelId="{5221D3A0-2680-4C3E-91B2-075D89FCE841}" type="sibTrans" cxnId="{245F2FE3-51B5-4BEE-9657-6F5ACC254C63}">
      <dgm:prSet/>
      <dgm:spPr/>
      <dgm:t>
        <a:bodyPr/>
        <a:lstStyle/>
        <a:p>
          <a:endParaRPr lang="en-US" sz="2000"/>
        </a:p>
      </dgm:t>
    </dgm:pt>
    <dgm:pt modelId="{2F23719A-5F9B-4051-A339-BC446A5A7D91}" type="pres">
      <dgm:prSet presAssocID="{72035108-4828-4955-90F7-391C10CBF7C8}" presName="Name0" presStyleCnt="0">
        <dgm:presLayoutVars>
          <dgm:dir/>
          <dgm:animLvl val="lvl"/>
          <dgm:resizeHandles val="exact"/>
        </dgm:presLayoutVars>
      </dgm:prSet>
      <dgm:spPr/>
    </dgm:pt>
    <dgm:pt modelId="{56DA7D31-C076-4D63-A620-3948422589EB}" type="pres">
      <dgm:prSet presAssocID="{AFC75EEA-3F68-42D1-9069-52624D6996F7}" presName="linNode" presStyleCnt="0"/>
      <dgm:spPr/>
    </dgm:pt>
    <dgm:pt modelId="{A1DD333F-9F42-4C1A-B34A-5EC1D9B06253}" type="pres">
      <dgm:prSet presAssocID="{AFC75EEA-3F68-42D1-9069-52624D6996F7}" presName="parentText" presStyleLbl="alignNode1" presStyleIdx="0" presStyleCnt="3">
        <dgm:presLayoutVars>
          <dgm:chMax val="1"/>
          <dgm:bulletEnabled/>
        </dgm:presLayoutVars>
      </dgm:prSet>
      <dgm:spPr/>
    </dgm:pt>
    <dgm:pt modelId="{17AE485C-55A9-400A-B5C4-9B08C45BDCBA}" type="pres">
      <dgm:prSet presAssocID="{AFC75EEA-3F68-42D1-9069-52624D6996F7}" presName="descendantText" presStyleLbl="alignAccFollowNode1" presStyleIdx="0" presStyleCnt="3">
        <dgm:presLayoutVars>
          <dgm:bulletEnabled/>
        </dgm:presLayoutVars>
      </dgm:prSet>
      <dgm:spPr/>
    </dgm:pt>
    <dgm:pt modelId="{C86CD939-7433-442F-9C79-08ADB50886F6}" type="pres">
      <dgm:prSet presAssocID="{3C11E363-4926-4A4C-8B93-63AA9820811E}" presName="sp" presStyleCnt="0"/>
      <dgm:spPr/>
    </dgm:pt>
    <dgm:pt modelId="{385DA252-5FEA-41DF-9D3C-92A527AD0B64}" type="pres">
      <dgm:prSet presAssocID="{E3B6189D-B346-42E2-965D-A39971A2A7C3}" presName="linNode" presStyleCnt="0"/>
      <dgm:spPr/>
    </dgm:pt>
    <dgm:pt modelId="{7DC841CF-6172-4853-8AAD-4B720C2E1760}" type="pres">
      <dgm:prSet presAssocID="{E3B6189D-B346-42E2-965D-A39971A2A7C3}" presName="parentText" presStyleLbl="alignNode1" presStyleIdx="1" presStyleCnt="3">
        <dgm:presLayoutVars>
          <dgm:chMax val="1"/>
          <dgm:bulletEnabled/>
        </dgm:presLayoutVars>
      </dgm:prSet>
      <dgm:spPr/>
    </dgm:pt>
    <dgm:pt modelId="{227164E8-E351-4129-A9F7-4546355F4A63}" type="pres">
      <dgm:prSet presAssocID="{E3B6189D-B346-42E2-965D-A39971A2A7C3}" presName="descendantText" presStyleLbl="alignAccFollowNode1" presStyleIdx="1" presStyleCnt="3">
        <dgm:presLayoutVars>
          <dgm:bulletEnabled/>
        </dgm:presLayoutVars>
      </dgm:prSet>
      <dgm:spPr/>
    </dgm:pt>
    <dgm:pt modelId="{911F02C4-6D65-42FF-B543-5B7CC21E87EE}" type="pres">
      <dgm:prSet presAssocID="{8142297D-8376-4C76-82DC-E7C730B616C1}" presName="sp" presStyleCnt="0"/>
      <dgm:spPr/>
    </dgm:pt>
    <dgm:pt modelId="{A9C19821-D734-4C94-8EBB-BE4CE6BAE04B}" type="pres">
      <dgm:prSet presAssocID="{7F79C0A0-7900-411E-837D-89B23CE5D211}" presName="linNode" presStyleCnt="0"/>
      <dgm:spPr/>
    </dgm:pt>
    <dgm:pt modelId="{CB8249E1-ACBC-45EA-BB01-D9CAA6BE79A3}" type="pres">
      <dgm:prSet presAssocID="{7F79C0A0-7900-411E-837D-89B23CE5D211}" presName="parentText" presStyleLbl="alignNode1" presStyleIdx="2" presStyleCnt="3">
        <dgm:presLayoutVars>
          <dgm:chMax val="1"/>
          <dgm:bulletEnabled/>
        </dgm:presLayoutVars>
      </dgm:prSet>
      <dgm:spPr/>
    </dgm:pt>
    <dgm:pt modelId="{43719DFD-278C-449B-BA5D-E30B4BCDA042}" type="pres">
      <dgm:prSet presAssocID="{7F79C0A0-7900-411E-837D-89B23CE5D211}" presName="descendantText" presStyleLbl="alignAccFollowNode1" presStyleIdx="2" presStyleCnt="3">
        <dgm:presLayoutVars>
          <dgm:bulletEnabled/>
        </dgm:presLayoutVars>
      </dgm:prSet>
      <dgm:spPr/>
    </dgm:pt>
  </dgm:ptLst>
  <dgm:cxnLst>
    <dgm:cxn modelId="{0E6AC939-7033-4290-BB07-4288C7B5262B}" type="presOf" srcId="{6D0D3498-E141-4408-B02F-7754ADF60275}" destId="{17AE485C-55A9-400A-B5C4-9B08C45BDCBA}" srcOrd="0" destOrd="0" presId="urn:microsoft.com/office/officeart/2016/7/layout/VerticalSolidActionList"/>
    <dgm:cxn modelId="{6CA02B64-0CD6-42EC-A446-257B37C1DD1A}" type="presOf" srcId="{E3B6189D-B346-42E2-965D-A39971A2A7C3}" destId="{7DC841CF-6172-4853-8AAD-4B720C2E1760}" srcOrd="0" destOrd="0" presId="urn:microsoft.com/office/officeart/2016/7/layout/VerticalSolidActionList"/>
    <dgm:cxn modelId="{A41E5168-9A24-4594-B3BF-B0549709B72C}" type="presOf" srcId="{7F79C0A0-7900-411E-837D-89B23CE5D211}" destId="{CB8249E1-ACBC-45EA-BB01-D9CAA6BE79A3}" srcOrd="0" destOrd="0" presId="urn:microsoft.com/office/officeart/2016/7/layout/VerticalSolidActionList"/>
    <dgm:cxn modelId="{896F6456-A212-4EB3-A67A-554FFDA8C9E9}" type="presOf" srcId="{E49E05A0-7B99-4705-9639-D3EAFE28ED15}" destId="{43719DFD-278C-449B-BA5D-E30B4BCDA042}" srcOrd="0" destOrd="0" presId="urn:microsoft.com/office/officeart/2016/7/layout/VerticalSolidActionList"/>
    <dgm:cxn modelId="{4127B977-FA1C-4E80-8886-84A2AA19B568}" srcId="{72035108-4828-4955-90F7-391C10CBF7C8}" destId="{E3B6189D-B346-42E2-965D-A39971A2A7C3}" srcOrd="1" destOrd="0" parTransId="{E174B9E1-64FD-4D48-8B54-C96742E130F8}" sibTransId="{8142297D-8376-4C76-82DC-E7C730B616C1}"/>
    <dgm:cxn modelId="{CD7D2A59-C37D-4D5D-852A-49A0D5C3CCE0}" srcId="{AFC75EEA-3F68-42D1-9069-52624D6996F7}" destId="{6D0D3498-E141-4408-B02F-7754ADF60275}" srcOrd="0" destOrd="0" parTransId="{D9967B0D-68EE-48D4-A718-357FA693AA2C}" sibTransId="{A15795ED-01A4-4E85-9488-F4EFE982469B}"/>
    <dgm:cxn modelId="{FAD1679B-185A-4F45-B124-39BCF6366207}" srcId="{72035108-4828-4955-90F7-391C10CBF7C8}" destId="{7F79C0A0-7900-411E-837D-89B23CE5D211}" srcOrd="2" destOrd="0" parTransId="{C2387DC9-D1A6-4175-866B-4A89F3EA4581}" sibTransId="{D6D7C220-919B-4248-B905-415EFF021A61}"/>
    <dgm:cxn modelId="{AC9363AB-DE73-4D28-B361-E6BCFF897FE8}" type="presOf" srcId="{72035108-4828-4955-90F7-391C10CBF7C8}" destId="{2F23719A-5F9B-4051-A339-BC446A5A7D91}" srcOrd="0" destOrd="0" presId="urn:microsoft.com/office/officeart/2016/7/layout/VerticalSolidActionList"/>
    <dgm:cxn modelId="{8C5DAFAE-0416-43B8-BE98-117EA5699C8C}" type="presOf" srcId="{AFC75EEA-3F68-42D1-9069-52624D6996F7}" destId="{A1DD333F-9F42-4C1A-B34A-5EC1D9B06253}" srcOrd="0" destOrd="0" presId="urn:microsoft.com/office/officeart/2016/7/layout/VerticalSolidActionList"/>
    <dgm:cxn modelId="{4F0371B1-9B41-432D-8E14-5C13844E9C23}" srcId="{E3B6189D-B346-42E2-965D-A39971A2A7C3}" destId="{AEE91363-7AF7-47B5-99CA-62FBE8211652}" srcOrd="0" destOrd="0" parTransId="{127F22C8-3FD4-4014-98A9-E9815C23F9AA}" sibTransId="{C02E40CA-D1D6-4B99-BAAD-667BD30B57BD}"/>
    <dgm:cxn modelId="{062B12C5-D838-4621-80CE-C46983094DCF}" srcId="{72035108-4828-4955-90F7-391C10CBF7C8}" destId="{AFC75EEA-3F68-42D1-9069-52624D6996F7}" srcOrd="0" destOrd="0" parTransId="{EA05AB5D-B9E5-4797-AB34-2321378F581E}" sibTransId="{3C11E363-4926-4A4C-8B93-63AA9820811E}"/>
    <dgm:cxn modelId="{89DF10D2-6B5D-42B9-818B-CF2C45C5A7FE}" type="presOf" srcId="{AEE91363-7AF7-47B5-99CA-62FBE8211652}" destId="{227164E8-E351-4129-A9F7-4546355F4A63}" srcOrd="0" destOrd="0" presId="urn:microsoft.com/office/officeart/2016/7/layout/VerticalSolidActionList"/>
    <dgm:cxn modelId="{245F2FE3-51B5-4BEE-9657-6F5ACC254C63}" srcId="{7F79C0A0-7900-411E-837D-89B23CE5D211}" destId="{E49E05A0-7B99-4705-9639-D3EAFE28ED15}" srcOrd="0" destOrd="0" parTransId="{A23541B7-32CF-40AC-854C-4B829B34B542}" sibTransId="{5221D3A0-2680-4C3E-91B2-075D89FCE841}"/>
    <dgm:cxn modelId="{01985A33-8DB0-43FD-AFA6-3331B7A32D01}" type="presParOf" srcId="{2F23719A-5F9B-4051-A339-BC446A5A7D91}" destId="{56DA7D31-C076-4D63-A620-3948422589EB}" srcOrd="0" destOrd="0" presId="urn:microsoft.com/office/officeart/2016/7/layout/VerticalSolidActionList"/>
    <dgm:cxn modelId="{E284A14E-1A9A-46A3-AEBF-57105D80C0E0}" type="presParOf" srcId="{56DA7D31-C076-4D63-A620-3948422589EB}" destId="{A1DD333F-9F42-4C1A-B34A-5EC1D9B06253}" srcOrd="0" destOrd="0" presId="urn:microsoft.com/office/officeart/2016/7/layout/VerticalSolidActionList"/>
    <dgm:cxn modelId="{BBD64DC1-9AEC-4C35-BAD1-BF6FC43B4E6A}" type="presParOf" srcId="{56DA7D31-C076-4D63-A620-3948422589EB}" destId="{17AE485C-55A9-400A-B5C4-9B08C45BDCBA}" srcOrd="1" destOrd="0" presId="urn:microsoft.com/office/officeart/2016/7/layout/VerticalSolidActionList"/>
    <dgm:cxn modelId="{26CF0DCB-B4ED-4364-B34F-0552152638DE}" type="presParOf" srcId="{2F23719A-5F9B-4051-A339-BC446A5A7D91}" destId="{C86CD939-7433-442F-9C79-08ADB50886F6}" srcOrd="1" destOrd="0" presId="urn:microsoft.com/office/officeart/2016/7/layout/VerticalSolidActionList"/>
    <dgm:cxn modelId="{258D4BFF-3DDF-41EC-919F-84776039ED5C}" type="presParOf" srcId="{2F23719A-5F9B-4051-A339-BC446A5A7D91}" destId="{385DA252-5FEA-41DF-9D3C-92A527AD0B64}" srcOrd="2" destOrd="0" presId="urn:microsoft.com/office/officeart/2016/7/layout/VerticalSolidActionList"/>
    <dgm:cxn modelId="{275915F1-40E2-4329-9482-B8C47D0A9E5A}" type="presParOf" srcId="{385DA252-5FEA-41DF-9D3C-92A527AD0B64}" destId="{7DC841CF-6172-4853-8AAD-4B720C2E1760}" srcOrd="0" destOrd="0" presId="urn:microsoft.com/office/officeart/2016/7/layout/VerticalSolidActionList"/>
    <dgm:cxn modelId="{DE802D73-87B3-40AB-9ED1-166928CAFEC6}" type="presParOf" srcId="{385DA252-5FEA-41DF-9D3C-92A527AD0B64}" destId="{227164E8-E351-4129-A9F7-4546355F4A63}" srcOrd="1" destOrd="0" presId="urn:microsoft.com/office/officeart/2016/7/layout/VerticalSolidActionList"/>
    <dgm:cxn modelId="{9C1D6DF3-EFA0-4A45-B3CB-B486DB47EF8C}" type="presParOf" srcId="{2F23719A-5F9B-4051-A339-BC446A5A7D91}" destId="{911F02C4-6D65-42FF-B543-5B7CC21E87EE}" srcOrd="3" destOrd="0" presId="urn:microsoft.com/office/officeart/2016/7/layout/VerticalSolidActionList"/>
    <dgm:cxn modelId="{5771E174-DD87-4257-A061-201340E709A3}" type="presParOf" srcId="{2F23719A-5F9B-4051-A339-BC446A5A7D91}" destId="{A9C19821-D734-4C94-8EBB-BE4CE6BAE04B}" srcOrd="4" destOrd="0" presId="urn:microsoft.com/office/officeart/2016/7/layout/VerticalSolidActionList"/>
    <dgm:cxn modelId="{9FFCB362-8378-4101-96EF-A958DB0759EB}" type="presParOf" srcId="{A9C19821-D734-4C94-8EBB-BE4CE6BAE04B}" destId="{CB8249E1-ACBC-45EA-BB01-D9CAA6BE79A3}" srcOrd="0" destOrd="0" presId="urn:microsoft.com/office/officeart/2016/7/layout/VerticalSolidActionList"/>
    <dgm:cxn modelId="{3E26E26F-26E1-404C-9069-932CADA633BA}" type="presParOf" srcId="{A9C19821-D734-4C94-8EBB-BE4CE6BAE04B}" destId="{43719DFD-278C-449B-BA5D-E30B4BCDA042}"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0B4A7F89-CA86-48DD-A33F-B5025CF5267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2A490AD-570D-4DDB-BAC5-2DC2834E36EB}">
      <dgm:prSet/>
      <dgm:spPr/>
      <dgm:t>
        <a:bodyPr/>
        <a:lstStyle/>
        <a:p>
          <a:r>
            <a:rPr lang="en-US" dirty="0"/>
            <a:t>In addition to the deployment methods seen so far, Heroku supports building and releasing apps via an API. </a:t>
          </a:r>
        </a:p>
      </dgm:t>
    </dgm:pt>
    <dgm:pt modelId="{137C6856-A0AD-40BF-B844-CB9B12BC44C8}" type="parTrans" cxnId="{01A51878-9110-4D8A-A7A6-EDA983BF98DE}">
      <dgm:prSet/>
      <dgm:spPr/>
      <dgm:t>
        <a:bodyPr/>
        <a:lstStyle/>
        <a:p>
          <a:endParaRPr lang="en-US"/>
        </a:p>
      </dgm:t>
    </dgm:pt>
    <dgm:pt modelId="{B62D51FF-D5D4-44D7-80B4-7DA0E5B5E145}" type="sibTrans" cxnId="{01A51878-9110-4D8A-A7A6-EDA983BF98DE}">
      <dgm:prSet/>
      <dgm:spPr/>
      <dgm:t>
        <a:bodyPr/>
        <a:lstStyle/>
        <a:p>
          <a:endParaRPr lang="en-US"/>
        </a:p>
      </dgm:t>
    </dgm:pt>
    <dgm:pt modelId="{E3F5A97A-0EE1-4E92-BD12-23135C4380BB}">
      <dgm:prSet/>
      <dgm:spPr/>
      <dgm:t>
        <a:bodyPr/>
        <a:lstStyle/>
        <a:p>
          <a:r>
            <a:rPr lang="en-US"/>
            <a:t>The Heroku Maven plugin utilizes this API to provide direct deployment of prepackaged standalone web applications(WAR) to Heroku.</a:t>
          </a:r>
        </a:p>
      </dgm:t>
    </dgm:pt>
    <dgm:pt modelId="{63D85E48-DAC7-47A7-A887-59F4EE34978E}" type="parTrans" cxnId="{8D1D22AA-199C-4C46-A262-4F0A860C76D3}">
      <dgm:prSet/>
      <dgm:spPr/>
      <dgm:t>
        <a:bodyPr/>
        <a:lstStyle/>
        <a:p>
          <a:endParaRPr lang="en-US"/>
        </a:p>
      </dgm:t>
    </dgm:pt>
    <dgm:pt modelId="{C534DB66-CDC0-4923-8686-F8C671F48EA5}" type="sibTrans" cxnId="{8D1D22AA-199C-4C46-A262-4F0A860C76D3}">
      <dgm:prSet/>
      <dgm:spPr/>
      <dgm:t>
        <a:bodyPr/>
        <a:lstStyle/>
        <a:p>
          <a:endParaRPr lang="en-US"/>
        </a:p>
      </dgm:t>
    </dgm:pt>
    <dgm:pt modelId="{C70602AE-E0C9-43C7-9139-BA798726F146}">
      <dgm:prSet/>
      <dgm:spPr/>
      <dgm:t>
        <a:bodyPr/>
        <a:lstStyle/>
        <a:p>
          <a:r>
            <a:rPr lang="en-US"/>
            <a:t>This may be a preferred approach for applications that take a long time to compile.</a:t>
          </a:r>
        </a:p>
      </dgm:t>
    </dgm:pt>
    <dgm:pt modelId="{2970F153-C951-4286-988B-FC42149E6558}" type="parTrans" cxnId="{EE784F69-C460-4E84-9914-04965DAFED07}">
      <dgm:prSet/>
      <dgm:spPr/>
      <dgm:t>
        <a:bodyPr/>
        <a:lstStyle/>
        <a:p>
          <a:endParaRPr lang="en-US"/>
        </a:p>
      </dgm:t>
    </dgm:pt>
    <dgm:pt modelId="{7D268E7D-FD94-4512-BD06-F6F64FFC7236}" type="sibTrans" cxnId="{EE784F69-C460-4E84-9914-04965DAFED07}">
      <dgm:prSet/>
      <dgm:spPr/>
      <dgm:t>
        <a:bodyPr/>
        <a:lstStyle/>
        <a:p>
          <a:endParaRPr lang="en-US"/>
        </a:p>
      </dgm:t>
    </dgm:pt>
    <dgm:pt modelId="{49740854-A68F-4EF4-80F2-15E81C1C76E3}">
      <dgm:prSet/>
      <dgm:spPr/>
      <dgm:t>
        <a:bodyPr/>
        <a:lstStyle/>
        <a:p>
          <a:r>
            <a:rPr lang="en-US"/>
            <a:t>Here in this approach, We to include the Heroku Maven Plugin in your project, configure it, and deploy your application to Heroku.</a:t>
          </a:r>
        </a:p>
      </dgm:t>
    </dgm:pt>
    <dgm:pt modelId="{AA505C94-E7CF-4A32-838F-3C257A8C0C36}" type="parTrans" cxnId="{576A0C8C-5704-4BD3-9558-8DF57E102EAD}">
      <dgm:prSet/>
      <dgm:spPr/>
      <dgm:t>
        <a:bodyPr/>
        <a:lstStyle/>
        <a:p>
          <a:endParaRPr lang="en-US"/>
        </a:p>
      </dgm:t>
    </dgm:pt>
    <dgm:pt modelId="{7BF5AECD-4A2E-4367-8BB5-AD638BA1ADFC}" type="sibTrans" cxnId="{576A0C8C-5704-4BD3-9558-8DF57E102EAD}">
      <dgm:prSet/>
      <dgm:spPr/>
      <dgm:t>
        <a:bodyPr/>
        <a:lstStyle/>
        <a:p>
          <a:endParaRPr lang="en-US"/>
        </a:p>
      </dgm:t>
    </dgm:pt>
    <dgm:pt modelId="{40B4A074-2AC9-4DF7-8B55-84580E72EB31}" type="pres">
      <dgm:prSet presAssocID="{0B4A7F89-CA86-48DD-A33F-B5025CF5267C}" presName="root" presStyleCnt="0">
        <dgm:presLayoutVars>
          <dgm:dir/>
          <dgm:resizeHandles val="exact"/>
        </dgm:presLayoutVars>
      </dgm:prSet>
      <dgm:spPr/>
    </dgm:pt>
    <dgm:pt modelId="{E7E226BE-816E-4409-B8A6-0531F49EACFD}" type="pres">
      <dgm:prSet presAssocID="{32A490AD-570D-4DDB-BAC5-2DC2834E36EB}" presName="compNode" presStyleCnt="0"/>
      <dgm:spPr/>
    </dgm:pt>
    <dgm:pt modelId="{6C2AB650-DA0A-4674-B8C1-3296037C238B}" type="pres">
      <dgm:prSet presAssocID="{32A490AD-570D-4DDB-BAC5-2DC2834E36EB}" presName="bgRect" presStyleLbl="bgShp" presStyleIdx="0" presStyleCnt="4"/>
      <dgm:spPr/>
    </dgm:pt>
    <dgm:pt modelId="{7ECFFBBA-70E1-4C3B-A703-79FB192E0BC4}" type="pres">
      <dgm:prSet presAssocID="{32A490AD-570D-4DDB-BAC5-2DC2834E36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A62FB167-5A0D-4536-A1ED-F13FBF8011CB}" type="pres">
      <dgm:prSet presAssocID="{32A490AD-570D-4DDB-BAC5-2DC2834E36EB}" presName="spaceRect" presStyleCnt="0"/>
      <dgm:spPr/>
    </dgm:pt>
    <dgm:pt modelId="{9623833B-24B9-43BD-8CA8-72CE9E690D3F}" type="pres">
      <dgm:prSet presAssocID="{32A490AD-570D-4DDB-BAC5-2DC2834E36EB}" presName="parTx" presStyleLbl="revTx" presStyleIdx="0" presStyleCnt="4">
        <dgm:presLayoutVars>
          <dgm:chMax val="0"/>
          <dgm:chPref val="0"/>
        </dgm:presLayoutVars>
      </dgm:prSet>
      <dgm:spPr/>
    </dgm:pt>
    <dgm:pt modelId="{0A802E33-AC0A-4404-8CF9-F338347DB536}" type="pres">
      <dgm:prSet presAssocID="{B62D51FF-D5D4-44D7-80B4-7DA0E5B5E145}" presName="sibTrans" presStyleCnt="0"/>
      <dgm:spPr/>
    </dgm:pt>
    <dgm:pt modelId="{6E4FFE35-49AD-4638-9437-CD9E48C38954}" type="pres">
      <dgm:prSet presAssocID="{E3F5A97A-0EE1-4E92-BD12-23135C4380BB}" presName="compNode" presStyleCnt="0"/>
      <dgm:spPr/>
    </dgm:pt>
    <dgm:pt modelId="{0CD15968-8212-4C5E-8F6A-65735137ED61}" type="pres">
      <dgm:prSet presAssocID="{E3F5A97A-0EE1-4E92-BD12-23135C4380BB}" presName="bgRect" presStyleLbl="bgShp" presStyleIdx="1" presStyleCnt="4"/>
      <dgm:spPr>
        <a:solidFill>
          <a:srgbClr val="00B0F0"/>
        </a:solidFill>
      </dgm:spPr>
    </dgm:pt>
    <dgm:pt modelId="{002687ED-0E70-4CC2-B1B4-EE57D2670C3F}" type="pres">
      <dgm:prSet presAssocID="{E3F5A97A-0EE1-4E92-BD12-23135C4380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EEA8531-AB26-43F8-A6D3-B80B5D8DBE6D}" type="pres">
      <dgm:prSet presAssocID="{E3F5A97A-0EE1-4E92-BD12-23135C4380BB}" presName="spaceRect" presStyleCnt="0"/>
      <dgm:spPr/>
    </dgm:pt>
    <dgm:pt modelId="{C560BF3E-DAB8-4175-9F31-FD9C64CB0DC2}" type="pres">
      <dgm:prSet presAssocID="{E3F5A97A-0EE1-4E92-BD12-23135C4380BB}" presName="parTx" presStyleLbl="revTx" presStyleIdx="1" presStyleCnt="4">
        <dgm:presLayoutVars>
          <dgm:chMax val="0"/>
          <dgm:chPref val="0"/>
        </dgm:presLayoutVars>
      </dgm:prSet>
      <dgm:spPr/>
    </dgm:pt>
    <dgm:pt modelId="{5D5CA645-20EE-4955-A06E-6A4A66FD191C}" type="pres">
      <dgm:prSet presAssocID="{C534DB66-CDC0-4923-8686-F8C671F48EA5}" presName="sibTrans" presStyleCnt="0"/>
      <dgm:spPr/>
    </dgm:pt>
    <dgm:pt modelId="{0CADB1E1-9BD4-4FEB-ABB2-CB0652AB389E}" type="pres">
      <dgm:prSet presAssocID="{C70602AE-E0C9-43C7-9139-BA798726F146}" presName="compNode" presStyleCnt="0"/>
      <dgm:spPr/>
    </dgm:pt>
    <dgm:pt modelId="{0129E8E7-4782-468C-B56B-9102CC982DFB}" type="pres">
      <dgm:prSet presAssocID="{C70602AE-E0C9-43C7-9139-BA798726F146}" presName="bgRect" presStyleLbl="bgShp" presStyleIdx="2" presStyleCnt="4"/>
      <dgm:spPr/>
    </dgm:pt>
    <dgm:pt modelId="{321E7367-3FAC-42B4-A0A5-928A29C98F7D}" type="pres">
      <dgm:prSet presAssocID="{C70602AE-E0C9-43C7-9139-BA798726F14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EE17E0FD-FEB3-4723-A3B1-468C0EF13F79}" type="pres">
      <dgm:prSet presAssocID="{C70602AE-E0C9-43C7-9139-BA798726F146}" presName="spaceRect" presStyleCnt="0"/>
      <dgm:spPr/>
    </dgm:pt>
    <dgm:pt modelId="{ACFCA41E-0EAE-4CA9-B276-EE0B8442333F}" type="pres">
      <dgm:prSet presAssocID="{C70602AE-E0C9-43C7-9139-BA798726F146}" presName="parTx" presStyleLbl="revTx" presStyleIdx="2" presStyleCnt="4">
        <dgm:presLayoutVars>
          <dgm:chMax val="0"/>
          <dgm:chPref val="0"/>
        </dgm:presLayoutVars>
      </dgm:prSet>
      <dgm:spPr/>
    </dgm:pt>
    <dgm:pt modelId="{A8F6B172-2965-4D1D-B146-E2D1C7B03B38}" type="pres">
      <dgm:prSet presAssocID="{7D268E7D-FD94-4512-BD06-F6F64FFC7236}" presName="sibTrans" presStyleCnt="0"/>
      <dgm:spPr/>
    </dgm:pt>
    <dgm:pt modelId="{72E412F2-6107-482C-97E8-1FDD44B41FAD}" type="pres">
      <dgm:prSet presAssocID="{49740854-A68F-4EF4-80F2-15E81C1C76E3}" presName="compNode" presStyleCnt="0"/>
      <dgm:spPr/>
    </dgm:pt>
    <dgm:pt modelId="{7EF36640-3B23-44B2-8BDE-C3A4217D8ADA}" type="pres">
      <dgm:prSet presAssocID="{49740854-A68F-4EF4-80F2-15E81C1C76E3}" presName="bgRect" presStyleLbl="bgShp" presStyleIdx="3" presStyleCnt="4"/>
      <dgm:spPr/>
    </dgm:pt>
    <dgm:pt modelId="{A6834045-D4D9-4E0E-835F-AD99A63914A4}" type="pres">
      <dgm:prSet presAssocID="{49740854-A68F-4EF4-80F2-15E81C1C76E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B981D39-A3F3-4529-9B68-5B21AB057914}" type="pres">
      <dgm:prSet presAssocID="{49740854-A68F-4EF4-80F2-15E81C1C76E3}" presName="spaceRect" presStyleCnt="0"/>
      <dgm:spPr/>
    </dgm:pt>
    <dgm:pt modelId="{84264FC2-B44E-4069-9A63-D24A6DD2E9B5}" type="pres">
      <dgm:prSet presAssocID="{49740854-A68F-4EF4-80F2-15E81C1C76E3}" presName="parTx" presStyleLbl="revTx" presStyleIdx="3" presStyleCnt="4">
        <dgm:presLayoutVars>
          <dgm:chMax val="0"/>
          <dgm:chPref val="0"/>
        </dgm:presLayoutVars>
      </dgm:prSet>
      <dgm:spPr/>
    </dgm:pt>
  </dgm:ptLst>
  <dgm:cxnLst>
    <dgm:cxn modelId="{31E0D417-43BC-4786-B7D1-EFBFA92B7350}" type="presOf" srcId="{C70602AE-E0C9-43C7-9139-BA798726F146}" destId="{ACFCA41E-0EAE-4CA9-B276-EE0B8442333F}" srcOrd="0" destOrd="0" presId="urn:microsoft.com/office/officeart/2018/2/layout/IconVerticalSolidList"/>
    <dgm:cxn modelId="{FBAA4860-985C-40CC-BE1F-ED1F2DF1D4E8}" type="presOf" srcId="{32A490AD-570D-4DDB-BAC5-2DC2834E36EB}" destId="{9623833B-24B9-43BD-8CA8-72CE9E690D3F}" srcOrd="0" destOrd="0" presId="urn:microsoft.com/office/officeart/2018/2/layout/IconVerticalSolidList"/>
    <dgm:cxn modelId="{EE784F69-C460-4E84-9914-04965DAFED07}" srcId="{0B4A7F89-CA86-48DD-A33F-B5025CF5267C}" destId="{C70602AE-E0C9-43C7-9139-BA798726F146}" srcOrd="2" destOrd="0" parTransId="{2970F153-C951-4286-988B-FC42149E6558}" sibTransId="{7D268E7D-FD94-4512-BD06-F6F64FFC7236}"/>
    <dgm:cxn modelId="{01A51878-9110-4D8A-A7A6-EDA983BF98DE}" srcId="{0B4A7F89-CA86-48DD-A33F-B5025CF5267C}" destId="{32A490AD-570D-4DDB-BAC5-2DC2834E36EB}" srcOrd="0" destOrd="0" parTransId="{137C6856-A0AD-40BF-B844-CB9B12BC44C8}" sibTransId="{B62D51FF-D5D4-44D7-80B4-7DA0E5B5E145}"/>
    <dgm:cxn modelId="{576A0C8C-5704-4BD3-9558-8DF57E102EAD}" srcId="{0B4A7F89-CA86-48DD-A33F-B5025CF5267C}" destId="{49740854-A68F-4EF4-80F2-15E81C1C76E3}" srcOrd="3" destOrd="0" parTransId="{AA505C94-E7CF-4A32-838F-3C257A8C0C36}" sibTransId="{7BF5AECD-4A2E-4367-8BB5-AD638BA1ADFC}"/>
    <dgm:cxn modelId="{41362D96-5813-419D-AE41-165D90BFCE4E}" type="presOf" srcId="{E3F5A97A-0EE1-4E92-BD12-23135C4380BB}" destId="{C560BF3E-DAB8-4175-9F31-FD9C64CB0DC2}" srcOrd="0" destOrd="0" presId="urn:microsoft.com/office/officeart/2018/2/layout/IconVerticalSolidList"/>
    <dgm:cxn modelId="{8D1D22AA-199C-4C46-A262-4F0A860C76D3}" srcId="{0B4A7F89-CA86-48DD-A33F-B5025CF5267C}" destId="{E3F5A97A-0EE1-4E92-BD12-23135C4380BB}" srcOrd="1" destOrd="0" parTransId="{63D85E48-DAC7-47A7-A887-59F4EE34978E}" sibTransId="{C534DB66-CDC0-4923-8686-F8C671F48EA5}"/>
    <dgm:cxn modelId="{B5ADD0B2-1E1F-46AD-8A54-AB8DCADA80B2}" type="presOf" srcId="{49740854-A68F-4EF4-80F2-15E81C1C76E3}" destId="{84264FC2-B44E-4069-9A63-D24A6DD2E9B5}" srcOrd="0" destOrd="0" presId="urn:microsoft.com/office/officeart/2018/2/layout/IconVerticalSolidList"/>
    <dgm:cxn modelId="{629890EC-5B4A-4617-9270-36CCAA705AB5}" type="presOf" srcId="{0B4A7F89-CA86-48DD-A33F-B5025CF5267C}" destId="{40B4A074-2AC9-4DF7-8B55-84580E72EB31}" srcOrd="0" destOrd="0" presId="urn:microsoft.com/office/officeart/2018/2/layout/IconVerticalSolidList"/>
    <dgm:cxn modelId="{CC6CAEF4-920B-4BC2-A012-E0FDA18A079E}" type="presParOf" srcId="{40B4A074-2AC9-4DF7-8B55-84580E72EB31}" destId="{E7E226BE-816E-4409-B8A6-0531F49EACFD}" srcOrd="0" destOrd="0" presId="urn:microsoft.com/office/officeart/2018/2/layout/IconVerticalSolidList"/>
    <dgm:cxn modelId="{0BD02AC4-2749-4B2E-BA1A-91AFD071E8C3}" type="presParOf" srcId="{E7E226BE-816E-4409-B8A6-0531F49EACFD}" destId="{6C2AB650-DA0A-4674-B8C1-3296037C238B}" srcOrd="0" destOrd="0" presId="urn:microsoft.com/office/officeart/2018/2/layout/IconVerticalSolidList"/>
    <dgm:cxn modelId="{2E47A6FB-04F2-4AF6-B50A-43BE4E14D8FB}" type="presParOf" srcId="{E7E226BE-816E-4409-B8A6-0531F49EACFD}" destId="{7ECFFBBA-70E1-4C3B-A703-79FB192E0BC4}" srcOrd="1" destOrd="0" presId="urn:microsoft.com/office/officeart/2018/2/layout/IconVerticalSolidList"/>
    <dgm:cxn modelId="{9CC8200A-5C21-4975-AB06-30C776F40348}" type="presParOf" srcId="{E7E226BE-816E-4409-B8A6-0531F49EACFD}" destId="{A62FB167-5A0D-4536-A1ED-F13FBF8011CB}" srcOrd="2" destOrd="0" presId="urn:microsoft.com/office/officeart/2018/2/layout/IconVerticalSolidList"/>
    <dgm:cxn modelId="{5480053E-B0E5-4B5C-A75C-F544AE5255AF}" type="presParOf" srcId="{E7E226BE-816E-4409-B8A6-0531F49EACFD}" destId="{9623833B-24B9-43BD-8CA8-72CE9E690D3F}" srcOrd="3" destOrd="0" presId="urn:microsoft.com/office/officeart/2018/2/layout/IconVerticalSolidList"/>
    <dgm:cxn modelId="{C13479CE-8F69-4154-B12B-90104D316841}" type="presParOf" srcId="{40B4A074-2AC9-4DF7-8B55-84580E72EB31}" destId="{0A802E33-AC0A-4404-8CF9-F338347DB536}" srcOrd="1" destOrd="0" presId="urn:microsoft.com/office/officeart/2018/2/layout/IconVerticalSolidList"/>
    <dgm:cxn modelId="{9975FB86-3B51-4FF9-BBE0-E6E4F4C17C0B}" type="presParOf" srcId="{40B4A074-2AC9-4DF7-8B55-84580E72EB31}" destId="{6E4FFE35-49AD-4638-9437-CD9E48C38954}" srcOrd="2" destOrd="0" presId="urn:microsoft.com/office/officeart/2018/2/layout/IconVerticalSolidList"/>
    <dgm:cxn modelId="{B7862FDB-A5A1-4421-A943-25181A92C559}" type="presParOf" srcId="{6E4FFE35-49AD-4638-9437-CD9E48C38954}" destId="{0CD15968-8212-4C5E-8F6A-65735137ED61}" srcOrd="0" destOrd="0" presId="urn:microsoft.com/office/officeart/2018/2/layout/IconVerticalSolidList"/>
    <dgm:cxn modelId="{8072087A-6DE3-4951-958A-ACC4E03E9F31}" type="presParOf" srcId="{6E4FFE35-49AD-4638-9437-CD9E48C38954}" destId="{002687ED-0E70-4CC2-B1B4-EE57D2670C3F}" srcOrd="1" destOrd="0" presId="urn:microsoft.com/office/officeart/2018/2/layout/IconVerticalSolidList"/>
    <dgm:cxn modelId="{C771E04C-814B-4C21-85E0-1CC96ED3F78E}" type="presParOf" srcId="{6E4FFE35-49AD-4638-9437-CD9E48C38954}" destId="{9EEA8531-AB26-43F8-A6D3-B80B5D8DBE6D}" srcOrd="2" destOrd="0" presId="urn:microsoft.com/office/officeart/2018/2/layout/IconVerticalSolidList"/>
    <dgm:cxn modelId="{9B273F0C-DEFC-4BB3-A552-78E27802C43B}" type="presParOf" srcId="{6E4FFE35-49AD-4638-9437-CD9E48C38954}" destId="{C560BF3E-DAB8-4175-9F31-FD9C64CB0DC2}" srcOrd="3" destOrd="0" presId="urn:microsoft.com/office/officeart/2018/2/layout/IconVerticalSolidList"/>
    <dgm:cxn modelId="{2CE6CFFC-99AE-4AD8-B7DB-DA3DEBBFE0E9}" type="presParOf" srcId="{40B4A074-2AC9-4DF7-8B55-84580E72EB31}" destId="{5D5CA645-20EE-4955-A06E-6A4A66FD191C}" srcOrd="3" destOrd="0" presId="urn:microsoft.com/office/officeart/2018/2/layout/IconVerticalSolidList"/>
    <dgm:cxn modelId="{D17BA24F-0581-470D-AA46-8359C7B072C5}" type="presParOf" srcId="{40B4A074-2AC9-4DF7-8B55-84580E72EB31}" destId="{0CADB1E1-9BD4-4FEB-ABB2-CB0652AB389E}" srcOrd="4" destOrd="0" presId="urn:microsoft.com/office/officeart/2018/2/layout/IconVerticalSolidList"/>
    <dgm:cxn modelId="{27592F64-BB61-44A6-9699-EF00A4DBE326}" type="presParOf" srcId="{0CADB1E1-9BD4-4FEB-ABB2-CB0652AB389E}" destId="{0129E8E7-4782-468C-B56B-9102CC982DFB}" srcOrd="0" destOrd="0" presId="urn:microsoft.com/office/officeart/2018/2/layout/IconVerticalSolidList"/>
    <dgm:cxn modelId="{738DF537-9C37-4103-8156-071DD625EAD2}" type="presParOf" srcId="{0CADB1E1-9BD4-4FEB-ABB2-CB0652AB389E}" destId="{321E7367-3FAC-42B4-A0A5-928A29C98F7D}" srcOrd="1" destOrd="0" presId="urn:microsoft.com/office/officeart/2018/2/layout/IconVerticalSolidList"/>
    <dgm:cxn modelId="{3C91AED7-3931-4E1E-AFCA-323B7A715E04}" type="presParOf" srcId="{0CADB1E1-9BD4-4FEB-ABB2-CB0652AB389E}" destId="{EE17E0FD-FEB3-4723-A3B1-468C0EF13F79}" srcOrd="2" destOrd="0" presId="urn:microsoft.com/office/officeart/2018/2/layout/IconVerticalSolidList"/>
    <dgm:cxn modelId="{E1BD4E60-3A72-4A48-A514-C0D4EBFD4761}" type="presParOf" srcId="{0CADB1E1-9BD4-4FEB-ABB2-CB0652AB389E}" destId="{ACFCA41E-0EAE-4CA9-B276-EE0B8442333F}" srcOrd="3" destOrd="0" presId="urn:microsoft.com/office/officeart/2018/2/layout/IconVerticalSolidList"/>
    <dgm:cxn modelId="{3AA4D826-AC7A-42EC-95C4-B961D9978F48}" type="presParOf" srcId="{40B4A074-2AC9-4DF7-8B55-84580E72EB31}" destId="{A8F6B172-2965-4D1D-B146-E2D1C7B03B38}" srcOrd="5" destOrd="0" presId="urn:microsoft.com/office/officeart/2018/2/layout/IconVerticalSolidList"/>
    <dgm:cxn modelId="{CB61F2A4-8EAD-416F-9953-9E35190B294F}" type="presParOf" srcId="{40B4A074-2AC9-4DF7-8B55-84580E72EB31}" destId="{72E412F2-6107-482C-97E8-1FDD44B41FAD}" srcOrd="6" destOrd="0" presId="urn:microsoft.com/office/officeart/2018/2/layout/IconVerticalSolidList"/>
    <dgm:cxn modelId="{E4DB15F9-F93C-4671-8DE5-4C11D88F8711}" type="presParOf" srcId="{72E412F2-6107-482C-97E8-1FDD44B41FAD}" destId="{7EF36640-3B23-44B2-8BDE-C3A4217D8ADA}" srcOrd="0" destOrd="0" presId="urn:microsoft.com/office/officeart/2018/2/layout/IconVerticalSolidList"/>
    <dgm:cxn modelId="{5B66EBEB-3C92-46BE-A62D-D8808DC16B30}" type="presParOf" srcId="{72E412F2-6107-482C-97E8-1FDD44B41FAD}" destId="{A6834045-D4D9-4E0E-835F-AD99A63914A4}" srcOrd="1" destOrd="0" presId="urn:microsoft.com/office/officeart/2018/2/layout/IconVerticalSolidList"/>
    <dgm:cxn modelId="{E3120BA9-B827-458B-AEE0-9B49DED17334}" type="presParOf" srcId="{72E412F2-6107-482C-97E8-1FDD44B41FAD}" destId="{3B981D39-A3F3-4529-9B68-5B21AB057914}" srcOrd="2" destOrd="0" presId="urn:microsoft.com/office/officeart/2018/2/layout/IconVerticalSolidList"/>
    <dgm:cxn modelId="{7F22F66F-58CC-44A3-82CD-B6E2A75138BA}" type="presParOf" srcId="{72E412F2-6107-482C-97E8-1FDD44B41FAD}" destId="{84264FC2-B44E-4069-9A63-D24A6DD2E9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FFA8EBD-77EB-4D2E-8898-E8BDA014C8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429FF12-8E0B-4303-A6ED-4419484785D0}">
      <dgm:prSet/>
      <dgm:spPr>
        <a:solidFill>
          <a:schemeClr val="accent6">
            <a:lumMod val="75000"/>
          </a:schemeClr>
        </a:solidFill>
      </dgm:spPr>
      <dgm:t>
        <a:bodyPr/>
        <a:lstStyle/>
        <a:p>
          <a:r>
            <a:rPr lang="en-US" dirty="0"/>
            <a:t>Steps:</a:t>
          </a:r>
        </a:p>
      </dgm:t>
    </dgm:pt>
    <dgm:pt modelId="{18AAE58E-F1A2-4E94-B955-A4B2932DDCF8}" type="parTrans" cxnId="{DD3D89FB-7659-409B-9753-1147C0F88054}">
      <dgm:prSet/>
      <dgm:spPr/>
      <dgm:t>
        <a:bodyPr/>
        <a:lstStyle/>
        <a:p>
          <a:endParaRPr lang="en-US"/>
        </a:p>
      </dgm:t>
    </dgm:pt>
    <dgm:pt modelId="{298E5BB8-E165-4EC9-9CD1-928E7BD01BAB}" type="sibTrans" cxnId="{DD3D89FB-7659-409B-9753-1147C0F88054}">
      <dgm:prSet/>
      <dgm:spPr/>
      <dgm:t>
        <a:bodyPr/>
        <a:lstStyle/>
        <a:p>
          <a:endParaRPr lang="en-US"/>
        </a:p>
      </dgm:t>
    </dgm:pt>
    <dgm:pt modelId="{87725EB3-1282-4F1E-A754-B3019C5C11CA}">
      <dgm:prSet/>
      <dgm:spPr>
        <a:solidFill>
          <a:schemeClr val="accent6">
            <a:lumMod val="40000"/>
            <a:lumOff val="60000"/>
            <a:alpha val="90000"/>
          </a:schemeClr>
        </a:solidFill>
      </dgm:spPr>
      <dgm:t>
        <a:bodyPr/>
        <a:lstStyle/>
        <a:p>
          <a:r>
            <a:rPr lang="en-US" dirty="0"/>
            <a:t>git clone </a:t>
          </a:r>
          <a:r>
            <a:rPr lang="en-US" dirty="0">
              <a:hlinkClick xmlns:r="http://schemas.openxmlformats.org/officeDocument/2006/relationships" r:id="rId1"/>
            </a:rPr>
            <a:t>https://github.com/vireshku/javawarsample.git</a:t>
          </a:r>
          <a:endParaRPr lang="en-US" dirty="0"/>
        </a:p>
      </dgm:t>
    </dgm:pt>
    <dgm:pt modelId="{2DFFFE51-18D6-444D-9AE9-6D88D76839F6}" type="parTrans" cxnId="{E01F98E5-6CDD-411E-8591-677BA14AEEE2}">
      <dgm:prSet/>
      <dgm:spPr/>
      <dgm:t>
        <a:bodyPr/>
        <a:lstStyle/>
        <a:p>
          <a:endParaRPr lang="en-US"/>
        </a:p>
      </dgm:t>
    </dgm:pt>
    <dgm:pt modelId="{2795DD21-AD71-4A9A-B6E6-76F0A04DFE41}" type="sibTrans" cxnId="{E01F98E5-6CDD-411E-8591-677BA14AEEE2}">
      <dgm:prSet/>
      <dgm:spPr/>
      <dgm:t>
        <a:bodyPr/>
        <a:lstStyle/>
        <a:p>
          <a:endParaRPr lang="en-US"/>
        </a:p>
      </dgm:t>
    </dgm:pt>
    <dgm:pt modelId="{3E8539BF-F2A2-40BC-BA0E-16F035511D99}">
      <dgm:prSet/>
      <dgm:spPr>
        <a:solidFill>
          <a:schemeClr val="accent6">
            <a:lumMod val="40000"/>
            <a:lumOff val="60000"/>
            <a:alpha val="90000"/>
          </a:schemeClr>
        </a:solidFill>
      </dgm:spPr>
      <dgm:t>
        <a:bodyPr/>
        <a:lstStyle/>
        <a:p>
          <a:r>
            <a:rPr lang="en-US" dirty="0"/>
            <a:t>Again, Go inside the folder -&gt; </a:t>
          </a:r>
          <a:r>
            <a:rPr lang="en-US" b="1" dirty="0"/>
            <a:t>$cd JavaWarDemo</a:t>
          </a:r>
        </a:p>
      </dgm:t>
    </dgm:pt>
    <dgm:pt modelId="{07851D6D-D381-49EE-81CD-34C996453A81}" type="parTrans" cxnId="{A184EF79-838C-4F0B-8AD4-196A69242A80}">
      <dgm:prSet/>
      <dgm:spPr/>
      <dgm:t>
        <a:bodyPr/>
        <a:lstStyle/>
        <a:p>
          <a:endParaRPr lang="en-US"/>
        </a:p>
      </dgm:t>
    </dgm:pt>
    <dgm:pt modelId="{75587DDF-C61C-420C-9807-522E86966EE7}" type="sibTrans" cxnId="{A184EF79-838C-4F0B-8AD4-196A69242A80}">
      <dgm:prSet/>
      <dgm:spPr/>
      <dgm:t>
        <a:bodyPr/>
        <a:lstStyle/>
        <a:p>
          <a:endParaRPr lang="en-US"/>
        </a:p>
      </dgm:t>
    </dgm:pt>
    <dgm:pt modelId="{4B291035-8DE5-4E35-A3AD-574ED6B880B6}">
      <dgm:prSet/>
      <dgm:spPr>
        <a:solidFill>
          <a:schemeClr val="accent6">
            <a:lumMod val="40000"/>
            <a:lumOff val="60000"/>
            <a:alpha val="90000"/>
          </a:schemeClr>
        </a:solidFill>
      </dgm:spPr>
      <dgm:t>
        <a:bodyPr/>
        <a:lstStyle/>
        <a:p>
          <a:r>
            <a:rPr lang="en-US" dirty="0">
              <a:solidFill>
                <a:schemeClr val="accent2">
                  <a:lumMod val="75000"/>
                </a:schemeClr>
              </a:solidFill>
            </a:rPr>
            <a:t>$ </a:t>
          </a:r>
          <a:r>
            <a:rPr lang="en-US" dirty="0" err="1">
              <a:solidFill>
                <a:schemeClr val="accent2">
                  <a:lumMod val="75000"/>
                </a:schemeClr>
              </a:solidFill>
            </a:rPr>
            <a:t>heroku</a:t>
          </a:r>
          <a:r>
            <a:rPr lang="en-US" dirty="0">
              <a:solidFill>
                <a:schemeClr val="accent2">
                  <a:lumMod val="75000"/>
                </a:schemeClr>
              </a:solidFill>
            </a:rPr>
            <a:t> create </a:t>
          </a:r>
          <a:r>
            <a:rPr lang="en-US" dirty="0" err="1">
              <a:solidFill>
                <a:schemeClr val="accent2">
                  <a:lumMod val="75000"/>
                </a:schemeClr>
              </a:solidFill>
            </a:rPr>
            <a:t>javawardemo</a:t>
          </a:r>
          <a:endParaRPr lang="en-US" dirty="0">
            <a:solidFill>
              <a:schemeClr val="accent2">
                <a:lumMod val="75000"/>
              </a:schemeClr>
            </a:solidFill>
          </a:endParaRPr>
        </a:p>
      </dgm:t>
    </dgm:pt>
    <dgm:pt modelId="{3E29782D-1B18-4C02-BE36-398BB634A94C}" type="parTrans" cxnId="{5852702F-2555-4F28-BDE0-E0B9519D5D5A}">
      <dgm:prSet/>
      <dgm:spPr/>
      <dgm:t>
        <a:bodyPr/>
        <a:lstStyle/>
        <a:p>
          <a:endParaRPr lang="en-US"/>
        </a:p>
      </dgm:t>
    </dgm:pt>
    <dgm:pt modelId="{32A75EEB-010C-432B-A276-F48BF6D9DDAD}" type="sibTrans" cxnId="{5852702F-2555-4F28-BDE0-E0B9519D5D5A}">
      <dgm:prSet/>
      <dgm:spPr/>
      <dgm:t>
        <a:bodyPr/>
        <a:lstStyle/>
        <a:p>
          <a:endParaRPr lang="en-US"/>
        </a:p>
      </dgm:t>
    </dgm:pt>
    <dgm:pt modelId="{CC780B23-F714-4EF0-8E40-1F38B72FFEE4}">
      <dgm:prSet/>
      <dgm:spPr>
        <a:solidFill>
          <a:schemeClr val="accent6">
            <a:lumMod val="40000"/>
            <a:lumOff val="60000"/>
            <a:alpha val="90000"/>
          </a:schemeClr>
        </a:solidFill>
      </dgm:spPr>
      <dgm:t>
        <a:bodyPr/>
        <a:lstStyle/>
        <a:p>
          <a:r>
            <a:rPr lang="en-US" dirty="0">
              <a:solidFill>
                <a:schemeClr val="accent2">
                  <a:lumMod val="75000"/>
                </a:schemeClr>
              </a:solidFill>
            </a:rPr>
            <a:t>$ </a:t>
          </a:r>
          <a:r>
            <a:rPr lang="en-US" dirty="0" err="1">
              <a:solidFill>
                <a:schemeClr val="accent2">
                  <a:lumMod val="75000"/>
                </a:schemeClr>
              </a:solidFill>
            </a:rPr>
            <a:t>mvn</a:t>
          </a:r>
          <a:r>
            <a:rPr lang="en-US" dirty="0">
              <a:solidFill>
                <a:schemeClr val="accent2">
                  <a:lumMod val="75000"/>
                </a:schemeClr>
              </a:solidFill>
            </a:rPr>
            <a:t> clean </a:t>
          </a:r>
          <a:r>
            <a:rPr lang="en-US" dirty="0" err="1">
              <a:solidFill>
                <a:schemeClr val="accent2">
                  <a:lumMod val="75000"/>
                </a:schemeClr>
              </a:solidFill>
            </a:rPr>
            <a:t>heroku:deploy-war</a:t>
          </a:r>
          <a:endParaRPr lang="en-US" dirty="0">
            <a:solidFill>
              <a:schemeClr val="accent2">
                <a:lumMod val="75000"/>
              </a:schemeClr>
            </a:solidFill>
          </a:endParaRPr>
        </a:p>
      </dgm:t>
    </dgm:pt>
    <dgm:pt modelId="{ED05E80B-3342-4956-9F82-E2D2E7CC2141}" type="parTrans" cxnId="{B9432CDC-97C7-4923-8443-DF15A953E340}">
      <dgm:prSet/>
      <dgm:spPr/>
      <dgm:t>
        <a:bodyPr/>
        <a:lstStyle/>
        <a:p>
          <a:endParaRPr lang="en-US"/>
        </a:p>
      </dgm:t>
    </dgm:pt>
    <dgm:pt modelId="{58B2AA97-7121-4FA8-BBF6-F9849957781B}" type="sibTrans" cxnId="{B9432CDC-97C7-4923-8443-DF15A953E340}">
      <dgm:prSet/>
      <dgm:spPr/>
      <dgm:t>
        <a:bodyPr/>
        <a:lstStyle/>
        <a:p>
          <a:endParaRPr lang="en-US"/>
        </a:p>
      </dgm:t>
    </dgm:pt>
    <dgm:pt modelId="{0FEA6264-20CC-49D8-8745-BE3C2D6CF12F}">
      <dgm:prSet/>
      <dgm:spPr>
        <a:solidFill>
          <a:schemeClr val="accent6">
            <a:lumMod val="40000"/>
            <a:lumOff val="60000"/>
            <a:alpha val="90000"/>
          </a:schemeClr>
        </a:solidFill>
      </dgm:spPr>
      <dgm:t>
        <a:bodyPr/>
        <a:lstStyle/>
        <a:p>
          <a:r>
            <a:rPr lang="en-US" dirty="0">
              <a:solidFill>
                <a:schemeClr val="accent2">
                  <a:lumMod val="75000"/>
                </a:schemeClr>
              </a:solidFill>
            </a:rPr>
            <a:t>$ </a:t>
          </a:r>
          <a:r>
            <a:rPr lang="en-US" dirty="0" err="1">
              <a:solidFill>
                <a:schemeClr val="accent2">
                  <a:lumMod val="75000"/>
                </a:schemeClr>
              </a:solidFill>
            </a:rPr>
            <a:t>heroku</a:t>
          </a:r>
          <a:r>
            <a:rPr lang="en-US" dirty="0">
              <a:solidFill>
                <a:schemeClr val="accent2">
                  <a:lumMod val="75000"/>
                </a:schemeClr>
              </a:solidFill>
            </a:rPr>
            <a:t> open</a:t>
          </a:r>
        </a:p>
      </dgm:t>
    </dgm:pt>
    <dgm:pt modelId="{04C8E5F4-5590-408E-A339-1419481DC14C}" type="parTrans" cxnId="{C827E645-5A96-4F40-915A-E4CCD69488DF}">
      <dgm:prSet/>
      <dgm:spPr/>
      <dgm:t>
        <a:bodyPr/>
        <a:lstStyle/>
        <a:p>
          <a:endParaRPr lang="en-US"/>
        </a:p>
      </dgm:t>
    </dgm:pt>
    <dgm:pt modelId="{3CEDD696-6369-4DA0-BB3B-EE0EEBFEE471}" type="sibTrans" cxnId="{C827E645-5A96-4F40-915A-E4CCD69488DF}">
      <dgm:prSet/>
      <dgm:spPr/>
      <dgm:t>
        <a:bodyPr/>
        <a:lstStyle/>
        <a:p>
          <a:endParaRPr lang="en-US"/>
        </a:p>
      </dgm:t>
    </dgm:pt>
    <dgm:pt modelId="{66093EAA-AC85-484F-ABBF-0CDD374056BD}">
      <dgm:prSet/>
      <dgm:spPr>
        <a:solidFill>
          <a:schemeClr val="accent6">
            <a:lumMod val="40000"/>
            <a:lumOff val="60000"/>
            <a:alpha val="90000"/>
          </a:schemeClr>
        </a:solidFill>
      </dgm:spPr>
      <dgm:t>
        <a:bodyPr/>
        <a:lstStyle/>
        <a:p>
          <a:r>
            <a:rPr lang="en-US" dirty="0"/>
            <a:t>Create a fresh folder on cli as </a:t>
          </a:r>
          <a:r>
            <a:rPr lang="en-US" b="1" dirty="0"/>
            <a:t>$mkdir JavaWarDemo</a:t>
          </a:r>
        </a:p>
      </dgm:t>
    </dgm:pt>
    <dgm:pt modelId="{3F0CFF82-6DBB-4508-877A-4284139F1BD9}" type="parTrans" cxnId="{32B6742A-18FC-4A35-8B77-C842D971F727}">
      <dgm:prSet/>
      <dgm:spPr/>
    </dgm:pt>
    <dgm:pt modelId="{CE73C4D7-8F61-4267-A482-031AD094C44B}" type="sibTrans" cxnId="{32B6742A-18FC-4A35-8B77-C842D971F727}">
      <dgm:prSet/>
      <dgm:spPr/>
    </dgm:pt>
    <dgm:pt modelId="{A89B7B44-0023-4E1C-87D4-6F17B9B71AED}">
      <dgm:prSet/>
      <dgm:spPr>
        <a:solidFill>
          <a:schemeClr val="accent6">
            <a:lumMod val="40000"/>
            <a:lumOff val="60000"/>
            <a:alpha val="90000"/>
          </a:schemeClr>
        </a:solidFill>
      </dgm:spPr>
      <dgm:t>
        <a:bodyPr/>
        <a:lstStyle/>
        <a:p>
          <a:r>
            <a:rPr lang="en-US" dirty="0"/>
            <a:t>Go inside the folder -&gt; </a:t>
          </a:r>
          <a:r>
            <a:rPr lang="en-US" b="1" dirty="0"/>
            <a:t>$cd  JavaWarDemo</a:t>
          </a:r>
        </a:p>
      </dgm:t>
    </dgm:pt>
    <dgm:pt modelId="{CFED6654-15B2-4CBD-A387-860E0A15946E}" type="parTrans" cxnId="{3B414F38-3576-4736-9FA6-6A586C6AC2FE}">
      <dgm:prSet/>
      <dgm:spPr/>
    </dgm:pt>
    <dgm:pt modelId="{1520AF3C-4FB4-4257-969C-27D901CAC588}" type="sibTrans" cxnId="{3B414F38-3576-4736-9FA6-6A586C6AC2FE}">
      <dgm:prSet/>
      <dgm:spPr/>
    </dgm:pt>
    <dgm:pt modelId="{6891619F-B9A8-47E7-A762-2AC7EA808641}">
      <dgm:prSet/>
      <dgm:spPr>
        <a:solidFill>
          <a:schemeClr val="accent6">
            <a:lumMod val="40000"/>
            <a:lumOff val="60000"/>
            <a:alpha val="90000"/>
          </a:schemeClr>
        </a:solidFill>
      </dgm:spPr>
      <dgm:t>
        <a:bodyPr/>
        <a:lstStyle/>
        <a:p>
          <a:r>
            <a:rPr lang="en-US" dirty="0"/>
            <a:t>Go to the Heroku command line</a:t>
          </a:r>
        </a:p>
      </dgm:t>
    </dgm:pt>
    <dgm:pt modelId="{7DA33706-908E-4A20-9039-DB67153423C7}" type="parTrans" cxnId="{59247B54-1872-4BDE-BF3A-D594FD0DE9D8}">
      <dgm:prSet/>
      <dgm:spPr/>
    </dgm:pt>
    <dgm:pt modelId="{3246D0AF-F455-4CFD-BA76-286D3F596EC3}" type="sibTrans" cxnId="{59247B54-1872-4BDE-BF3A-D594FD0DE9D8}">
      <dgm:prSet/>
      <dgm:spPr/>
    </dgm:pt>
    <dgm:pt modelId="{6B83DE3E-55F7-4155-9BDD-71116A3E9459}">
      <dgm:prSet/>
      <dgm:spPr>
        <a:solidFill>
          <a:schemeClr val="accent6">
            <a:lumMod val="40000"/>
            <a:lumOff val="60000"/>
            <a:alpha val="90000"/>
          </a:schemeClr>
        </a:solidFill>
      </dgm:spPr>
      <dgm:t>
        <a:bodyPr/>
        <a:lstStyle/>
        <a:p>
          <a:endParaRPr lang="en-US" b="1" dirty="0"/>
        </a:p>
      </dgm:t>
    </dgm:pt>
    <dgm:pt modelId="{19023D11-96AF-47A6-B911-41DE07AF2BE5}" type="parTrans" cxnId="{CD1632C7-3746-4D57-BEBE-F717FFE48D1E}">
      <dgm:prSet/>
      <dgm:spPr/>
    </dgm:pt>
    <dgm:pt modelId="{C07AA377-81E4-4C77-BD7D-5F914D0F1AFD}" type="sibTrans" cxnId="{CD1632C7-3746-4D57-BEBE-F717FFE48D1E}">
      <dgm:prSet/>
      <dgm:spPr/>
    </dgm:pt>
    <dgm:pt modelId="{1099CD65-F761-4562-B30C-23DA3A3C5964}" type="pres">
      <dgm:prSet presAssocID="{9FFA8EBD-77EB-4D2E-8898-E8BDA014C8E2}" presName="Name0" presStyleCnt="0">
        <dgm:presLayoutVars>
          <dgm:dir/>
          <dgm:animLvl val="lvl"/>
          <dgm:resizeHandles val="exact"/>
        </dgm:presLayoutVars>
      </dgm:prSet>
      <dgm:spPr/>
    </dgm:pt>
    <dgm:pt modelId="{FDA42C36-452A-4E38-8102-ACE55FE012BE}" type="pres">
      <dgm:prSet presAssocID="{C429FF12-8E0B-4303-A6ED-4419484785D0}" presName="linNode" presStyleCnt="0"/>
      <dgm:spPr/>
    </dgm:pt>
    <dgm:pt modelId="{0B39D9E9-B677-4D3E-91D5-5010BCC5F603}" type="pres">
      <dgm:prSet presAssocID="{C429FF12-8E0B-4303-A6ED-4419484785D0}" presName="parentText" presStyleLbl="node1" presStyleIdx="0" presStyleCnt="1" custScaleX="67935" custLinFactNeighborX="-2070">
        <dgm:presLayoutVars>
          <dgm:chMax val="1"/>
          <dgm:bulletEnabled val="1"/>
        </dgm:presLayoutVars>
      </dgm:prSet>
      <dgm:spPr/>
    </dgm:pt>
    <dgm:pt modelId="{BBC727D6-E552-4C42-8DB1-0604D773E3CD}" type="pres">
      <dgm:prSet presAssocID="{C429FF12-8E0B-4303-A6ED-4419484785D0}" presName="descendantText" presStyleLbl="alignAccFollowNode1" presStyleIdx="0" presStyleCnt="1" custScaleX="111187" custScaleY="109553" custLinFactNeighborX="-2450">
        <dgm:presLayoutVars>
          <dgm:bulletEnabled val="1"/>
        </dgm:presLayoutVars>
      </dgm:prSet>
      <dgm:spPr/>
    </dgm:pt>
  </dgm:ptLst>
  <dgm:cxnLst>
    <dgm:cxn modelId="{5887FF01-0041-4BD8-AB8F-9617763A6D04}" type="presOf" srcId="{C429FF12-8E0B-4303-A6ED-4419484785D0}" destId="{0B39D9E9-B677-4D3E-91D5-5010BCC5F603}" srcOrd="0" destOrd="0" presId="urn:microsoft.com/office/officeart/2005/8/layout/vList5"/>
    <dgm:cxn modelId="{5F7C2D1B-B494-4726-86D0-0D4D4B7E9C8F}" type="presOf" srcId="{4B291035-8DE5-4E35-A3AD-574ED6B880B6}" destId="{BBC727D6-E552-4C42-8DB1-0604D773E3CD}" srcOrd="0" destOrd="6" presId="urn:microsoft.com/office/officeart/2005/8/layout/vList5"/>
    <dgm:cxn modelId="{BC21561B-51FF-433C-8CA3-BA31243AB1E4}" type="presOf" srcId="{87725EB3-1282-4F1E-A754-B3019C5C11CA}" destId="{BBC727D6-E552-4C42-8DB1-0604D773E3CD}" srcOrd="0" destOrd="3" presId="urn:microsoft.com/office/officeart/2005/8/layout/vList5"/>
    <dgm:cxn modelId="{E04B7E23-5E63-4265-BE02-9747469DC36B}" type="presOf" srcId="{6891619F-B9A8-47E7-A762-2AC7EA808641}" destId="{BBC727D6-E552-4C42-8DB1-0604D773E3CD}" srcOrd="0" destOrd="0" presId="urn:microsoft.com/office/officeart/2005/8/layout/vList5"/>
    <dgm:cxn modelId="{32B6742A-18FC-4A35-8B77-C842D971F727}" srcId="{C429FF12-8E0B-4303-A6ED-4419484785D0}" destId="{66093EAA-AC85-484F-ABBF-0CDD374056BD}" srcOrd="1" destOrd="0" parTransId="{3F0CFF82-6DBB-4508-877A-4284139F1BD9}" sibTransId="{CE73C4D7-8F61-4267-A482-031AD094C44B}"/>
    <dgm:cxn modelId="{5852702F-2555-4F28-BDE0-E0B9519D5D5A}" srcId="{C429FF12-8E0B-4303-A6ED-4419484785D0}" destId="{4B291035-8DE5-4E35-A3AD-574ED6B880B6}" srcOrd="6" destOrd="0" parTransId="{3E29782D-1B18-4C02-BE36-398BB634A94C}" sibTransId="{32A75EEB-010C-432B-A276-F48BF6D9DDAD}"/>
    <dgm:cxn modelId="{B1D12431-17C2-4EB2-AE4E-40F2D6FD91E1}" type="presOf" srcId="{0FEA6264-20CC-49D8-8745-BE3C2D6CF12F}" destId="{BBC727D6-E552-4C42-8DB1-0604D773E3CD}" srcOrd="0" destOrd="8" presId="urn:microsoft.com/office/officeart/2005/8/layout/vList5"/>
    <dgm:cxn modelId="{3B414F38-3576-4736-9FA6-6A586C6AC2FE}" srcId="{C429FF12-8E0B-4303-A6ED-4419484785D0}" destId="{A89B7B44-0023-4E1C-87D4-6F17B9B71AED}" srcOrd="2" destOrd="0" parTransId="{CFED6654-15B2-4CBD-A387-860E0A15946E}" sibTransId="{1520AF3C-4FB4-4257-969C-27D901CAC588}"/>
    <dgm:cxn modelId="{47D67B3C-6B9A-4D3D-B08E-D84DFEA54270}" type="presOf" srcId="{66093EAA-AC85-484F-ABBF-0CDD374056BD}" destId="{BBC727D6-E552-4C42-8DB1-0604D773E3CD}" srcOrd="0" destOrd="1" presId="urn:microsoft.com/office/officeart/2005/8/layout/vList5"/>
    <dgm:cxn modelId="{D5E8195B-7BC2-46E4-866F-22730A68FA71}" type="presOf" srcId="{3E8539BF-F2A2-40BC-BA0E-16F035511D99}" destId="{BBC727D6-E552-4C42-8DB1-0604D773E3CD}" srcOrd="0" destOrd="4" presId="urn:microsoft.com/office/officeart/2005/8/layout/vList5"/>
    <dgm:cxn modelId="{C827E645-5A96-4F40-915A-E4CCD69488DF}" srcId="{C429FF12-8E0B-4303-A6ED-4419484785D0}" destId="{0FEA6264-20CC-49D8-8745-BE3C2D6CF12F}" srcOrd="8" destOrd="0" parTransId="{04C8E5F4-5590-408E-A339-1419481DC14C}" sibTransId="{3CEDD696-6369-4DA0-BB3B-EE0EEBFEE471}"/>
    <dgm:cxn modelId="{A7DB5470-32FD-4497-BB8A-6647F9B78DF6}" type="presOf" srcId="{9FFA8EBD-77EB-4D2E-8898-E8BDA014C8E2}" destId="{1099CD65-F761-4562-B30C-23DA3A3C5964}" srcOrd="0" destOrd="0" presId="urn:microsoft.com/office/officeart/2005/8/layout/vList5"/>
    <dgm:cxn modelId="{59247B54-1872-4BDE-BF3A-D594FD0DE9D8}" srcId="{C429FF12-8E0B-4303-A6ED-4419484785D0}" destId="{6891619F-B9A8-47E7-A762-2AC7EA808641}" srcOrd="0" destOrd="0" parTransId="{7DA33706-908E-4A20-9039-DB67153423C7}" sibTransId="{3246D0AF-F455-4CFD-BA76-286D3F596EC3}"/>
    <dgm:cxn modelId="{35F6D259-0E20-47DF-A1B9-26110871C02F}" type="presOf" srcId="{A89B7B44-0023-4E1C-87D4-6F17B9B71AED}" destId="{BBC727D6-E552-4C42-8DB1-0604D773E3CD}" srcOrd="0" destOrd="2" presId="urn:microsoft.com/office/officeart/2005/8/layout/vList5"/>
    <dgm:cxn modelId="{A184EF79-838C-4F0B-8AD4-196A69242A80}" srcId="{C429FF12-8E0B-4303-A6ED-4419484785D0}" destId="{3E8539BF-F2A2-40BC-BA0E-16F035511D99}" srcOrd="4" destOrd="0" parTransId="{07851D6D-D381-49EE-81CD-34C996453A81}" sibTransId="{75587DDF-C61C-420C-9807-522E86966EE7}"/>
    <dgm:cxn modelId="{A1687EB6-EFDF-41E3-B1F6-53F25EF9F8CD}" type="presOf" srcId="{CC780B23-F714-4EF0-8E40-1F38B72FFEE4}" destId="{BBC727D6-E552-4C42-8DB1-0604D773E3CD}" srcOrd="0" destOrd="7" presId="urn:microsoft.com/office/officeart/2005/8/layout/vList5"/>
    <dgm:cxn modelId="{CD1632C7-3746-4D57-BEBE-F717FFE48D1E}" srcId="{C429FF12-8E0B-4303-A6ED-4419484785D0}" destId="{6B83DE3E-55F7-4155-9BDD-71116A3E9459}" srcOrd="5" destOrd="0" parTransId="{19023D11-96AF-47A6-B911-41DE07AF2BE5}" sibTransId="{C07AA377-81E4-4C77-BD7D-5F914D0F1AFD}"/>
    <dgm:cxn modelId="{B9432CDC-97C7-4923-8443-DF15A953E340}" srcId="{C429FF12-8E0B-4303-A6ED-4419484785D0}" destId="{CC780B23-F714-4EF0-8E40-1F38B72FFEE4}" srcOrd="7" destOrd="0" parTransId="{ED05E80B-3342-4956-9F82-E2D2E7CC2141}" sibTransId="{58B2AA97-7121-4FA8-BBF6-F9849957781B}"/>
    <dgm:cxn modelId="{7C1218E2-0E53-4AEE-B32B-16DBFBEC06D6}" type="presOf" srcId="{6B83DE3E-55F7-4155-9BDD-71116A3E9459}" destId="{BBC727D6-E552-4C42-8DB1-0604D773E3CD}" srcOrd="0" destOrd="5" presId="urn:microsoft.com/office/officeart/2005/8/layout/vList5"/>
    <dgm:cxn modelId="{E01F98E5-6CDD-411E-8591-677BA14AEEE2}" srcId="{C429FF12-8E0B-4303-A6ED-4419484785D0}" destId="{87725EB3-1282-4F1E-A754-B3019C5C11CA}" srcOrd="3" destOrd="0" parTransId="{2DFFFE51-18D6-444D-9AE9-6D88D76839F6}" sibTransId="{2795DD21-AD71-4A9A-B6E6-76F0A04DFE41}"/>
    <dgm:cxn modelId="{DD3D89FB-7659-409B-9753-1147C0F88054}" srcId="{9FFA8EBD-77EB-4D2E-8898-E8BDA014C8E2}" destId="{C429FF12-8E0B-4303-A6ED-4419484785D0}" srcOrd="0" destOrd="0" parTransId="{18AAE58E-F1A2-4E94-B955-A4B2932DDCF8}" sibTransId="{298E5BB8-E165-4EC9-9CD1-928E7BD01BAB}"/>
    <dgm:cxn modelId="{9B704D95-6E41-410C-BCD2-8E2655856DD6}" type="presParOf" srcId="{1099CD65-F761-4562-B30C-23DA3A3C5964}" destId="{FDA42C36-452A-4E38-8102-ACE55FE012BE}" srcOrd="0" destOrd="0" presId="urn:microsoft.com/office/officeart/2005/8/layout/vList5"/>
    <dgm:cxn modelId="{95129F1B-B534-4DA9-B952-EBCD5370D57E}" type="presParOf" srcId="{FDA42C36-452A-4E38-8102-ACE55FE012BE}" destId="{0B39D9E9-B677-4D3E-91D5-5010BCC5F603}" srcOrd="0" destOrd="0" presId="urn:microsoft.com/office/officeart/2005/8/layout/vList5"/>
    <dgm:cxn modelId="{3C7FE8F1-46F9-475D-A3B1-E92ECFBC076A}" type="presParOf" srcId="{FDA42C36-452A-4E38-8102-ACE55FE012BE}" destId="{BBC727D6-E552-4C42-8DB1-0604D773E3C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48B946B-5F3A-49B0-B6D8-1585A0C7C98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49588FC-4502-49A7-800F-ED6781CDB571}">
      <dgm:prSet/>
      <dgm:spPr/>
      <dgm:t>
        <a:bodyPr/>
        <a:lstStyle/>
        <a:p>
          <a:r>
            <a:rPr lang="en-US"/>
            <a:t>Worker Dynos, Background Jobs and Queueing:</a:t>
          </a:r>
        </a:p>
      </dgm:t>
    </dgm:pt>
    <dgm:pt modelId="{D3BEC9B4-8AA6-456F-8CA4-539D88F34B68}" type="parTrans" cxnId="{A8D514C6-1115-40D7-A300-E937E3CAFE65}">
      <dgm:prSet/>
      <dgm:spPr/>
      <dgm:t>
        <a:bodyPr/>
        <a:lstStyle/>
        <a:p>
          <a:endParaRPr lang="en-US"/>
        </a:p>
      </dgm:t>
    </dgm:pt>
    <dgm:pt modelId="{F850EF41-8263-45C8-AE64-3833EFAE2D1A}" type="sibTrans" cxnId="{A8D514C6-1115-40D7-A300-E937E3CAFE65}">
      <dgm:prSet/>
      <dgm:spPr/>
      <dgm:t>
        <a:bodyPr/>
        <a:lstStyle/>
        <a:p>
          <a:endParaRPr lang="en-US"/>
        </a:p>
      </dgm:t>
    </dgm:pt>
    <dgm:pt modelId="{E5AB1E48-65FD-4457-A220-DBE986105A9D}">
      <dgm:prSet/>
      <dgm:spPr/>
      <dgm:t>
        <a:bodyPr/>
        <a:lstStyle/>
        <a:p>
          <a:r>
            <a:rPr lang="en-US" b="1" dirty="0">
              <a:solidFill>
                <a:srgbClr val="C00000"/>
              </a:solidFill>
            </a:rPr>
            <a:t>Background jobs </a:t>
          </a:r>
          <a:r>
            <a:rPr lang="en-US" dirty="0"/>
            <a:t>can dramatically improve the scalability of a web app by enabling it to offload slow or CPU-intensive tasks from its front-end. </a:t>
          </a:r>
        </a:p>
      </dgm:t>
    </dgm:pt>
    <dgm:pt modelId="{EB19C38B-A26B-4ED0-93EA-3D3CEEB4944C}" type="parTrans" cxnId="{F1F597DE-0FE4-4F74-9644-7560128F2E52}">
      <dgm:prSet/>
      <dgm:spPr/>
      <dgm:t>
        <a:bodyPr/>
        <a:lstStyle/>
        <a:p>
          <a:endParaRPr lang="en-US"/>
        </a:p>
      </dgm:t>
    </dgm:pt>
    <dgm:pt modelId="{93A9EC28-FEFA-4DA7-98F6-A97DC14578B7}" type="sibTrans" cxnId="{F1F597DE-0FE4-4F74-9644-7560128F2E52}">
      <dgm:prSet/>
      <dgm:spPr/>
      <dgm:t>
        <a:bodyPr/>
        <a:lstStyle/>
        <a:p>
          <a:endParaRPr lang="en-US"/>
        </a:p>
      </dgm:t>
    </dgm:pt>
    <dgm:pt modelId="{396CF3D4-9E7C-4081-932D-62CB74716D42}">
      <dgm:prSet/>
      <dgm:spPr/>
      <dgm:t>
        <a:bodyPr/>
        <a:lstStyle/>
        <a:p>
          <a:r>
            <a:rPr lang="en-US"/>
            <a:t>This helps ensure that the front-end can handle incoming web requests promptly.</a:t>
          </a:r>
        </a:p>
      </dgm:t>
    </dgm:pt>
    <dgm:pt modelId="{5656F764-6541-4C5C-BF6B-03E7EB14E156}" type="parTrans" cxnId="{2788EA71-0279-4DC0-B51B-B6E045F727B3}">
      <dgm:prSet/>
      <dgm:spPr/>
      <dgm:t>
        <a:bodyPr/>
        <a:lstStyle/>
        <a:p>
          <a:endParaRPr lang="en-US"/>
        </a:p>
      </dgm:t>
    </dgm:pt>
    <dgm:pt modelId="{AA8695F8-BC2E-4688-9B90-0613C8807F52}" type="sibTrans" cxnId="{2788EA71-0279-4DC0-B51B-B6E045F727B3}">
      <dgm:prSet/>
      <dgm:spPr/>
      <dgm:t>
        <a:bodyPr/>
        <a:lstStyle/>
        <a:p>
          <a:endParaRPr lang="en-US"/>
        </a:p>
      </dgm:t>
    </dgm:pt>
    <dgm:pt modelId="{3941CAD8-FD15-4BE8-9B0B-8EF75ECF6482}">
      <dgm:prSet/>
      <dgm:spPr/>
      <dgm:t>
        <a:bodyPr/>
        <a:lstStyle/>
        <a:p>
          <a:r>
            <a:rPr lang="en-US"/>
            <a:t>Thus, reducing the likelihood of performance issues that occur when requests become backlogged.</a:t>
          </a:r>
        </a:p>
      </dgm:t>
    </dgm:pt>
    <dgm:pt modelId="{1AF550CE-EF6C-4D66-A5BC-D997F67221CA}" type="parTrans" cxnId="{AA91231C-9621-41FC-9A59-E5CA59F6C8D5}">
      <dgm:prSet/>
      <dgm:spPr/>
      <dgm:t>
        <a:bodyPr/>
        <a:lstStyle/>
        <a:p>
          <a:endParaRPr lang="en-US"/>
        </a:p>
      </dgm:t>
    </dgm:pt>
    <dgm:pt modelId="{92E9CA87-63A1-4D1F-A51C-367DB2535EA6}" type="sibTrans" cxnId="{AA91231C-9621-41FC-9A59-E5CA59F6C8D5}">
      <dgm:prSet/>
      <dgm:spPr/>
      <dgm:t>
        <a:bodyPr/>
        <a:lstStyle/>
        <a:p>
          <a:endParaRPr lang="en-US"/>
        </a:p>
      </dgm:t>
    </dgm:pt>
    <dgm:pt modelId="{0C880C4A-69E8-430F-B14E-C4015B2BC516}" type="pres">
      <dgm:prSet presAssocID="{348B946B-5F3A-49B0-B6D8-1585A0C7C98A}" presName="linear" presStyleCnt="0">
        <dgm:presLayoutVars>
          <dgm:animLvl val="lvl"/>
          <dgm:resizeHandles val="exact"/>
        </dgm:presLayoutVars>
      </dgm:prSet>
      <dgm:spPr/>
    </dgm:pt>
    <dgm:pt modelId="{5B867CC4-485B-43AE-AC4B-924775CF6F68}" type="pres">
      <dgm:prSet presAssocID="{C49588FC-4502-49A7-800F-ED6781CDB571}" presName="parentText" presStyleLbl="node1" presStyleIdx="0" presStyleCnt="4">
        <dgm:presLayoutVars>
          <dgm:chMax val="0"/>
          <dgm:bulletEnabled val="1"/>
        </dgm:presLayoutVars>
      </dgm:prSet>
      <dgm:spPr/>
    </dgm:pt>
    <dgm:pt modelId="{632391E6-F525-4A18-9C3A-B0C0B3E45107}" type="pres">
      <dgm:prSet presAssocID="{F850EF41-8263-45C8-AE64-3833EFAE2D1A}" presName="spacer" presStyleCnt="0"/>
      <dgm:spPr/>
    </dgm:pt>
    <dgm:pt modelId="{330A9736-D418-4D9A-80A4-24F4E044A9B0}" type="pres">
      <dgm:prSet presAssocID="{E5AB1E48-65FD-4457-A220-DBE986105A9D}" presName="parentText" presStyleLbl="node1" presStyleIdx="1" presStyleCnt="4">
        <dgm:presLayoutVars>
          <dgm:chMax val="0"/>
          <dgm:bulletEnabled val="1"/>
        </dgm:presLayoutVars>
      </dgm:prSet>
      <dgm:spPr/>
    </dgm:pt>
    <dgm:pt modelId="{684FDA55-B9EC-4043-B3A8-93CCB1C639A4}" type="pres">
      <dgm:prSet presAssocID="{93A9EC28-FEFA-4DA7-98F6-A97DC14578B7}" presName="spacer" presStyleCnt="0"/>
      <dgm:spPr/>
    </dgm:pt>
    <dgm:pt modelId="{4F961399-CCC2-4649-B902-7A991DE066DA}" type="pres">
      <dgm:prSet presAssocID="{396CF3D4-9E7C-4081-932D-62CB74716D42}" presName="parentText" presStyleLbl="node1" presStyleIdx="2" presStyleCnt="4">
        <dgm:presLayoutVars>
          <dgm:chMax val="0"/>
          <dgm:bulletEnabled val="1"/>
        </dgm:presLayoutVars>
      </dgm:prSet>
      <dgm:spPr/>
    </dgm:pt>
    <dgm:pt modelId="{A7A9875E-79DE-431B-9B52-5F34DEDC79EF}" type="pres">
      <dgm:prSet presAssocID="{AA8695F8-BC2E-4688-9B90-0613C8807F52}" presName="spacer" presStyleCnt="0"/>
      <dgm:spPr/>
    </dgm:pt>
    <dgm:pt modelId="{991C7C40-0543-45CF-AE1B-4EC4710A7B7C}" type="pres">
      <dgm:prSet presAssocID="{3941CAD8-FD15-4BE8-9B0B-8EF75ECF6482}" presName="parentText" presStyleLbl="node1" presStyleIdx="3" presStyleCnt="4">
        <dgm:presLayoutVars>
          <dgm:chMax val="0"/>
          <dgm:bulletEnabled val="1"/>
        </dgm:presLayoutVars>
      </dgm:prSet>
      <dgm:spPr/>
    </dgm:pt>
  </dgm:ptLst>
  <dgm:cxnLst>
    <dgm:cxn modelId="{15FCFB08-1175-4F25-BCF6-7CF3DB6B753B}" type="presOf" srcId="{348B946B-5F3A-49B0-B6D8-1585A0C7C98A}" destId="{0C880C4A-69E8-430F-B14E-C4015B2BC516}" srcOrd="0" destOrd="0" presId="urn:microsoft.com/office/officeart/2005/8/layout/vList2"/>
    <dgm:cxn modelId="{AA91231C-9621-41FC-9A59-E5CA59F6C8D5}" srcId="{348B946B-5F3A-49B0-B6D8-1585A0C7C98A}" destId="{3941CAD8-FD15-4BE8-9B0B-8EF75ECF6482}" srcOrd="3" destOrd="0" parTransId="{1AF550CE-EF6C-4D66-A5BC-D997F67221CA}" sibTransId="{92E9CA87-63A1-4D1F-A51C-367DB2535EA6}"/>
    <dgm:cxn modelId="{1A852A39-D7DC-4EDC-985D-F9C54E53178B}" type="presOf" srcId="{396CF3D4-9E7C-4081-932D-62CB74716D42}" destId="{4F961399-CCC2-4649-B902-7A991DE066DA}" srcOrd="0" destOrd="0" presId="urn:microsoft.com/office/officeart/2005/8/layout/vList2"/>
    <dgm:cxn modelId="{2788EA71-0279-4DC0-B51B-B6E045F727B3}" srcId="{348B946B-5F3A-49B0-B6D8-1585A0C7C98A}" destId="{396CF3D4-9E7C-4081-932D-62CB74716D42}" srcOrd="2" destOrd="0" parTransId="{5656F764-6541-4C5C-BF6B-03E7EB14E156}" sibTransId="{AA8695F8-BC2E-4688-9B90-0613C8807F52}"/>
    <dgm:cxn modelId="{A2C1CB75-EC3F-4C83-A934-93F82DB2EEED}" type="presOf" srcId="{E5AB1E48-65FD-4457-A220-DBE986105A9D}" destId="{330A9736-D418-4D9A-80A4-24F4E044A9B0}" srcOrd="0" destOrd="0" presId="urn:microsoft.com/office/officeart/2005/8/layout/vList2"/>
    <dgm:cxn modelId="{84A7778D-ED20-4518-801D-0A1F9D3B1D14}" type="presOf" srcId="{C49588FC-4502-49A7-800F-ED6781CDB571}" destId="{5B867CC4-485B-43AE-AC4B-924775CF6F68}" srcOrd="0" destOrd="0" presId="urn:microsoft.com/office/officeart/2005/8/layout/vList2"/>
    <dgm:cxn modelId="{7A1F1490-B55F-4368-846E-27860D439B1F}" type="presOf" srcId="{3941CAD8-FD15-4BE8-9B0B-8EF75ECF6482}" destId="{991C7C40-0543-45CF-AE1B-4EC4710A7B7C}" srcOrd="0" destOrd="0" presId="urn:microsoft.com/office/officeart/2005/8/layout/vList2"/>
    <dgm:cxn modelId="{A8D514C6-1115-40D7-A300-E937E3CAFE65}" srcId="{348B946B-5F3A-49B0-B6D8-1585A0C7C98A}" destId="{C49588FC-4502-49A7-800F-ED6781CDB571}" srcOrd="0" destOrd="0" parTransId="{D3BEC9B4-8AA6-456F-8CA4-539D88F34B68}" sibTransId="{F850EF41-8263-45C8-AE64-3833EFAE2D1A}"/>
    <dgm:cxn modelId="{F1F597DE-0FE4-4F74-9644-7560128F2E52}" srcId="{348B946B-5F3A-49B0-B6D8-1585A0C7C98A}" destId="{E5AB1E48-65FD-4457-A220-DBE986105A9D}" srcOrd="1" destOrd="0" parTransId="{EB19C38B-A26B-4ED0-93EA-3D3CEEB4944C}" sibTransId="{93A9EC28-FEFA-4DA7-98F6-A97DC14578B7}"/>
    <dgm:cxn modelId="{8EF9CDBD-8DB3-46E3-A36F-77E778BF9DE3}" type="presParOf" srcId="{0C880C4A-69E8-430F-B14E-C4015B2BC516}" destId="{5B867CC4-485B-43AE-AC4B-924775CF6F68}" srcOrd="0" destOrd="0" presId="urn:microsoft.com/office/officeart/2005/8/layout/vList2"/>
    <dgm:cxn modelId="{65ACFEE2-09B4-4A92-93D4-EA74DF403F20}" type="presParOf" srcId="{0C880C4A-69E8-430F-B14E-C4015B2BC516}" destId="{632391E6-F525-4A18-9C3A-B0C0B3E45107}" srcOrd="1" destOrd="0" presId="urn:microsoft.com/office/officeart/2005/8/layout/vList2"/>
    <dgm:cxn modelId="{FC3F0FF0-9AFE-4272-9EFE-4B8B7B70200F}" type="presParOf" srcId="{0C880C4A-69E8-430F-B14E-C4015B2BC516}" destId="{330A9736-D418-4D9A-80A4-24F4E044A9B0}" srcOrd="2" destOrd="0" presId="urn:microsoft.com/office/officeart/2005/8/layout/vList2"/>
    <dgm:cxn modelId="{29B7917F-66F5-4B1C-AF1D-825D47F868B9}" type="presParOf" srcId="{0C880C4A-69E8-430F-B14E-C4015B2BC516}" destId="{684FDA55-B9EC-4043-B3A8-93CCB1C639A4}" srcOrd="3" destOrd="0" presId="urn:microsoft.com/office/officeart/2005/8/layout/vList2"/>
    <dgm:cxn modelId="{C6BACB31-8AAA-4C7D-AEAD-33EC17754BC4}" type="presParOf" srcId="{0C880C4A-69E8-430F-B14E-C4015B2BC516}" destId="{4F961399-CCC2-4649-B902-7A991DE066DA}" srcOrd="4" destOrd="0" presId="urn:microsoft.com/office/officeart/2005/8/layout/vList2"/>
    <dgm:cxn modelId="{00CF478C-5D6E-4AAE-8A93-1402E8F00837}" type="presParOf" srcId="{0C880C4A-69E8-430F-B14E-C4015B2BC516}" destId="{A7A9875E-79DE-431B-9B52-5F34DEDC79EF}" srcOrd="5" destOrd="0" presId="urn:microsoft.com/office/officeart/2005/8/layout/vList2"/>
    <dgm:cxn modelId="{351E6459-94BD-4C6B-A52F-20E3D521E15E}" type="presParOf" srcId="{0C880C4A-69E8-430F-B14E-C4015B2BC516}" destId="{991C7C40-0543-45CF-AE1B-4EC4710A7B7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1FE1B5-3234-44F7-AAE7-F4DE8F7FDB2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D3C04A7-2A2F-401A-A000-762935E82C87}">
      <dgm:prSet custT="1"/>
      <dgm:spPr/>
      <dgm:t>
        <a:bodyPr/>
        <a:lstStyle/>
        <a:p>
          <a:r>
            <a:rPr lang="en-US" sz="2400" b="0" i="0" dirty="0">
              <a:solidFill>
                <a:schemeClr val="tx1"/>
              </a:solidFill>
            </a:rPr>
            <a:t>Make the change(s) in the code, Push to Repo</a:t>
          </a:r>
          <a:endParaRPr lang="en-US" sz="2400" dirty="0">
            <a:solidFill>
              <a:schemeClr val="tx1"/>
            </a:solidFill>
          </a:endParaRPr>
        </a:p>
      </dgm:t>
    </dgm:pt>
    <dgm:pt modelId="{6AE56176-55BD-4FC1-9210-E1C720F6C7CB}" type="parTrans" cxnId="{C0F69FD6-3215-4405-AEAD-0C660E9EE7DF}">
      <dgm:prSet/>
      <dgm:spPr/>
      <dgm:t>
        <a:bodyPr/>
        <a:lstStyle/>
        <a:p>
          <a:endParaRPr lang="en-US" sz="2400">
            <a:solidFill>
              <a:schemeClr val="tx1"/>
            </a:solidFill>
          </a:endParaRPr>
        </a:p>
      </dgm:t>
    </dgm:pt>
    <dgm:pt modelId="{4EF65E7A-64DA-4EB1-8193-6E52FB2D1ACD}" type="sibTrans" cxnId="{C0F69FD6-3215-4405-AEAD-0C660E9EE7DF}">
      <dgm:prSet/>
      <dgm:spPr/>
      <dgm:t>
        <a:bodyPr/>
        <a:lstStyle/>
        <a:p>
          <a:endParaRPr lang="en-US" sz="2400">
            <a:solidFill>
              <a:schemeClr val="tx1"/>
            </a:solidFill>
          </a:endParaRPr>
        </a:p>
      </dgm:t>
    </dgm:pt>
    <dgm:pt modelId="{7A7D088A-F699-4358-8E97-00336AF2F5CC}">
      <dgm:prSet custT="1"/>
      <dgm:spPr/>
      <dgm:t>
        <a:bodyPr/>
        <a:lstStyle/>
        <a:p>
          <a:r>
            <a:rPr lang="en-US" sz="2400" dirty="0">
              <a:solidFill>
                <a:schemeClr val="tx1"/>
              </a:solidFill>
            </a:rPr>
            <a:t>Use the below command to redeploy the same app:</a:t>
          </a:r>
        </a:p>
      </dgm:t>
    </dgm:pt>
    <dgm:pt modelId="{01D0D62F-A1ED-46F4-9057-D9660B25D499}" type="parTrans" cxnId="{004347A3-8B7E-44B1-966F-1000E0C48423}">
      <dgm:prSet/>
      <dgm:spPr/>
      <dgm:t>
        <a:bodyPr/>
        <a:lstStyle/>
        <a:p>
          <a:endParaRPr lang="en-US" sz="2400">
            <a:solidFill>
              <a:schemeClr val="tx1"/>
            </a:solidFill>
          </a:endParaRPr>
        </a:p>
      </dgm:t>
    </dgm:pt>
    <dgm:pt modelId="{A18BB24E-E257-4EA9-9166-C18D58F8985E}" type="sibTrans" cxnId="{004347A3-8B7E-44B1-966F-1000E0C48423}">
      <dgm:prSet/>
      <dgm:spPr/>
      <dgm:t>
        <a:bodyPr/>
        <a:lstStyle/>
        <a:p>
          <a:endParaRPr lang="en-US" sz="2400">
            <a:solidFill>
              <a:schemeClr val="tx1"/>
            </a:solidFill>
          </a:endParaRPr>
        </a:p>
      </dgm:t>
    </dgm:pt>
    <dgm:pt modelId="{B77102B7-CD27-42E0-B695-D9C351372EFE}">
      <dgm:prSet custT="1"/>
      <dgm:spPr/>
      <dgm:t>
        <a:bodyPr/>
        <a:lstStyle/>
        <a:p>
          <a:r>
            <a:rPr lang="en-US" sz="2400" dirty="0">
              <a:solidFill>
                <a:schemeClr val="tx1"/>
              </a:solidFill>
            </a:rPr>
            <a:t>$ </a:t>
          </a:r>
          <a:r>
            <a:rPr lang="en-US" sz="2400" b="1" dirty="0">
              <a:solidFill>
                <a:schemeClr val="tx1"/>
              </a:solidFill>
            </a:rPr>
            <a:t>git push </a:t>
          </a:r>
          <a:r>
            <a:rPr lang="en-US" sz="2400" b="1" dirty="0" err="1">
              <a:solidFill>
                <a:schemeClr val="tx1"/>
              </a:solidFill>
            </a:rPr>
            <a:t>heroku</a:t>
          </a:r>
          <a:r>
            <a:rPr lang="en-US" sz="2400" b="1" dirty="0">
              <a:solidFill>
                <a:schemeClr val="tx1"/>
              </a:solidFill>
            </a:rPr>
            <a:t> master</a:t>
          </a:r>
          <a:endParaRPr lang="en-US" sz="2400" dirty="0">
            <a:solidFill>
              <a:schemeClr val="tx1"/>
            </a:solidFill>
          </a:endParaRPr>
        </a:p>
      </dgm:t>
    </dgm:pt>
    <dgm:pt modelId="{3A971DA1-6584-4177-A84F-F241308E0437}" type="parTrans" cxnId="{2A598FF2-3B4D-4F34-A337-33C5016091EE}">
      <dgm:prSet/>
      <dgm:spPr/>
      <dgm:t>
        <a:bodyPr/>
        <a:lstStyle/>
        <a:p>
          <a:endParaRPr lang="en-US" sz="2400">
            <a:solidFill>
              <a:schemeClr val="tx1"/>
            </a:solidFill>
          </a:endParaRPr>
        </a:p>
      </dgm:t>
    </dgm:pt>
    <dgm:pt modelId="{4CE626DD-F35D-4BA9-AE9D-2CB24913CDAC}" type="sibTrans" cxnId="{2A598FF2-3B4D-4F34-A337-33C5016091EE}">
      <dgm:prSet/>
      <dgm:spPr/>
      <dgm:t>
        <a:bodyPr/>
        <a:lstStyle/>
        <a:p>
          <a:endParaRPr lang="en-US" sz="2400">
            <a:solidFill>
              <a:schemeClr val="tx1"/>
            </a:solidFill>
          </a:endParaRPr>
        </a:p>
      </dgm:t>
    </dgm:pt>
    <dgm:pt modelId="{E3876660-C037-47C9-B424-060116DBD4F9}">
      <dgm:prSet custT="1"/>
      <dgm:spPr/>
      <dgm:t>
        <a:bodyPr/>
        <a:lstStyle/>
        <a:p>
          <a:r>
            <a:rPr lang="en-US" sz="2400" b="0" i="0" dirty="0">
              <a:solidFill>
                <a:schemeClr val="tx1"/>
              </a:solidFill>
            </a:rPr>
            <a:t>Need to pull the changes from the </a:t>
          </a:r>
          <a:r>
            <a:rPr lang="en-US" sz="2400" b="0" i="0">
              <a:solidFill>
                <a:schemeClr val="tx1"/>
              </a:solidFill>
            </a:rPr>
            <a:t>main branch</a:t>
          </a:r>
          <a:endParaRPr lang="en-US" sz="2400" dirty="0">
            <a:solidFill>
              <a:schemeClr val="tx1"/>
            </a:solidFill>
          </a:endParaRPr>
        </a:p>
      </dgm:t>
    </dgm:pt>
    <dgm:pt modelId="{9FDB6B12-7703-4107-BE80-4C5EFAED0A1A}" type="parTrans" cxnId="{F2536DFF-664E-40EB-A00F-3710EFFF49C5}">
      <dgm:prSet/>
      <dgm:spPr/>
      <dgm:t>
        <a:bodyPr/>
        <a:lstStyle/>
        <a:p>
          <a:endParaRPr lang="en-US" sz="2400">
            <a:solidFill>
              <a:schemeClr val="tx1"/>
            </a:solidFill>
          </a:endParaRPr>
        </a:p>
      </dgm:t>
    </dgm:pt>
    <dgm:pt modelId="{7F676455-9052-45D5-9B32-F86976922F9C}" type="sibTrans" cxnId="{F2536DFF-664E-40EB-A00F-3710EFFF49C5}">
      <dgm:prSet/>
      <dgm:spPr/>
      <dgm:t>
        <a:bodyPr/>
        <a:lstStyle/>
        <a:p>
          <a:endParaRPr lang="en-US" sz="2400">
            <a:solidFill>
              <a:schemeClr val="tx1"/>
            </a:solidFill>
          </a:endParaRPr>
        </a:p>
      </dgm:t>
    </dgm:pt>
    <dgm:pt modelId="{B3A21E6B-2248-4B48-8E30-8793A2981067}">
      <dgm:prSet custT="1"/>
      <dgm:spPr/>
      <dgm:t>
        <a:bodyPr/>
        <a:lstStyle/>
        <a:p>
          <a:r>
            <a:rPr lang="en-US" sz="2400" dirty="0">
              <a:solidFill>
                <a:schemeClr val="tx1"/>
              </a:solidFill>
            </a:rPr>
            <a:t>So, redeployment for the change is just the matter of pushing the code to Heroku </a:t>
          </a:r>
        </a:p>
      </dgm:t>
    </dgm:pt>
    <dgm:pt modelId="{9AD1247D-6C93-4904-9C72-D6A438446691}" type="parTrans" cxnId="{C5C96BC0-A878-4251-90A0-E1711661C8BE}">
      <dgm:prSet/>
      <dgm:spPr/>
      <dgm:t>
        <a:bodyPr/>
        <a:lstStyle/>
        <a:p>
          <a:endParaRPr lang="en-US" sz="2400">
            <a:solidFill>
              <a:schemeClr val="tx1"/>
            </a:solidFill>
          </a:endParaRPr>
        </a:p>
      </dgm:t>
    </dgm:pt>
    <dgm:pt modelId="{372FAFFF-0933-49B2-9A22-DB82BDA892E1}" type="sibTrans" cxnId="{C5C96BC0-A878-4251-90A0-E1711661C8BE}">
      <dgm:prSet/>
      <dgm:spPr/>
      <dgm:t>
        <a:bodyPr/>
        <a:lstStyle/>
        <a:p>
          <a:endParaRPr lang="en-US" sz="2400">
            <a:solidFill>
              <a:schemeClr val="tx1"/>
            </a:solidFill>
          </a:endParaRPr>
        </a:p>
      </dgm:t>
    </dgm:pt>
    <dgm:pt modelId="{E8F7DC8F-E872-4DE8-9DE1-BFCA8E89B96A}" type="pres">
      <dgm:prSet presAssocID="{991FE1B5-3234-44F7-AAE7-F4DE8F7FDB23}" presName="linear" presStyleCnt="0">
        <dgm:presLayoutVars>
          <dgm:animLvl val="lvl"/>
          <dgm:resizeHandles val="exact"/>
        </dgm:presLayoutVars>
      </dgm:prSet>
      <dgm:spPr/>
    </dgm:pt>
    <dgm:pt modelId="{1B1A871E-2288-4B4C-8B78-5DBFB281847F}" type="pres">
      <dgm:prSet presAssocID="{FD3C04A7-2A2F-401A-A000-762935E82C87}" presName="parentText" presStyleLbl="node1" presStyleIdx="0" presStyleCnt="5">
        <dgm:presLayoutVars>
          <dgm:chMax val="0"/>
          <dgm:bulletEnabled val="1"/>
        </dgm:presLayoutVars>
      </dgm:prSet>
      <dgm:spPr/>
    </dgm:pt>
    <dgm:pt modelId="{A7BDACBD-FEEA-4AD5-9597-DC198FA59B99}" type="pres">
      <dgm:prSet presAssocID="{4EF65E7A-64DA-4EB1-8193-6E52FB2D1ACD}" presName="spacer" presStyleCnt="0"/>
      <dgm:spPr/>
    </dgm:pt>
    <dgm:pt modelId="{F1D0F5F2-2CC3-4E20-9CE4-A8CE4F3C0E03}" type="pres">
      <dgm:prSet presAssocID="{E3876660-C037-47C9-B424-060116DBD4F9}" presName="parentText" presStyleLbl="node1" presStyleIdx="1" presStyleCnt="5">
        <dgm:presLayoutVars>
          <dgm:chMax val="0"/>
          <dgm:bulletEnabled val="1"/>
        </dgm:presLayoutVars>
      </dgm:prSet>
      <dgm:spPr/>
    </dgm:pt>
    <dgm:pt modelId="{3254C47E-B102-4192-BF38-491FA5686274}" type="pres">
      <dgm:prSet presAssocID="{7F676455-9052-45D5-9B32-F86976922F9C}" presName="spacer" presStyleCnt="0"/>
      <dgm:spPr/>
    </dgm:pt>
    <dgm:pt modelId="{AB3AAF7F-EAB4-47C7-90CD-8E8F209BFD8B}" type="pres">
      <dgm:prSet presAssocID="{7A7D088A-F699-4358-8E97-00336AF2F5CC}" presName="parentText" presStyleLbl="node1" presStyleIdx="2" presStyleCnt="5">
        <dgm:presLayoutVars>
          <dgm:chMax val="0"/>
          <dgm:bulletEnabled val="1"/>
        </dgm:presLayoutVars>
      </dgm:prSet>
      <dgm:spPr/>
    </dgm:pt>
    <dgm:pt modelId="{8564DFCC-ABEC-4FC5-ACB8-3BC05CDF938A}" type="pres">
      <dgm:prSet presAssocID="{A18BB24E-E257-4EA9-9166-C18D58F8985E}" presName="spacer" presStyleCnt="0"/>
      <dgm:spPr/>
    </dgm:pt>
    <dgm:pt modelId="{83A50DA7-5205-41EA-9748-1C6B8E0B060B}" type="pres">
      <dgm:prSet presAssocID="{B77102B7-CD27-42E0-B695-D9C351372EFE}" presName="parentText" presStyleLbl="node1" presStyleIdx="3" presStyleCnt="5">
        <dgm:presLayoutVars>
          <dgm:chMax val="0"/>
          <dgm:bulletEnabled val="1"/>
        </dgm:presLayoutVars>
      </dgm:prSet>
      <dgm:spPr/>
    </dgm:pt>
    <dgm:pt modelId="{0E66C442-DE95-492C-A619-16E58BC43EE9}" type="pres">
      <dgm:prSet presAssocID="{4CE626DD-F35D-4BA9-AE9D-2CB24913CDAC}" presName="spacer" presStyleCnt="0"/>
      <dgm:spPr/>
    </dgm:pt>
    <dgm:pt modelId="{67770A43-C51C-4D45-AD51-184E599D1008}" type="pres">
      <dgm:prSet presAssocID="{B3A21E6B-2248-4B48-8E30-8793A2981067}" presName="parentText" presStyleLbl="node1" presStyleIdx="4" presStyleCnt="5" custScaleY="102997">
        <dgm:presLayoutVars>
          <dgm:chMax val="0"/>
          <dgm:bulletEnabled val="1"/>
        </dgm:presLayoutVars>
      </dgm:prSet>
      <dgm:spPr/>
    </dgm:pt>
  </dgm:ptLst>
  <dgm:cxnLst>
    <dgm:cxn modelId="{E5B0F91F-090C-4F59-A84B-5C639444A115}" type="presOf" srcId="{B3A21E6B-2248-4B48-8E30-8793A2981067}" destId="{67770A43-C51C-4D45-AD51-184E599D1008}" srcOrd="0" destOrd="0" presId="urn:microsoft.com/office/officeart/2005/8/layout/vList2"/>
    <dgm:cxn modelId="{106AF33B-C8AB-4F1A-9A55-A4DDF45A4E53}" type="presOf" srcId="{7A7D088A-F699-4358-8E97-00336AF2F5CC}" destId="{AB3AAF7F-EAB4-47C7-90CD-8E8F209BFD8B}" srcOrd="0" destOrd="0" presId="urn:microsoft.com/office/officeart/2005/8/layout/vList2"/>
    <dgm:cxn modelId="{EC43CE50-EBBF-4EC5-9BD3-BC8F4DC9A857}" type="presOf" srcId="{E3876660-C037-47C9-B424-060116DBD4F9}" destId="{F1D0F5F2-2CC3-4E20-9CE4-A8CE4F3C0E03}" srcOrd="0" destOrd="0" presId="urn:microsoft.com/office/officeart/2005/8/layout/vList2"/>
    <dgm:cxn modelId="{0DDFA388-BB6D-4501-BACA-A6AA26E5A672}" type="presOf" srcId="{991FE1B5-3234-44F7-AAE7-F4DE8F7FDB23}" destId="{E8F7DC8F-E872-4DE8-9DE1-BFCA8E89B96A}" srcOrd="0" destOrd="0" presId="urn:microsoft.com/office/officeart/2005/8/layout/vList2"/>
    <dgm:cxn modelId="{004347A3-8B7E-44B1-966F-1000E0C48423}" srcId="{991FE1B5-3234-44F7-AAE7-F4DE8F7FDB23}" destId="{7A7D088A-F699-4358-8E97-00336AF2F5CC}" srcOrd="2" destOrd="0" parTransId="{01D0D62F-A1ED-46F4-9057-D9660B25D499}" sibTransId="{A18BB24E-E257-4EA9-9166-C18D58F8985E}"/>
    <dgm:cxn modelId="{532A8FAB-F566-4B7F-A935-A3CA2ED27196}" type="presOf" srcId="{FD3C04A7-2A2F-401A-A000-762935E82C87}" destId="{1B1A871E-2288-4B4C-8B78-5DBFB281847F}" srcOrd="0" destOrd="0" presId="urn:microsoft.com/office/officeart/2005/8/layout/vList2"/>
    <dgm:cxn modelId="{CBB2CBB9-7E67-45AF-8DCC-AEF99987383A}" type="presOf" srcId="{B77102B7-CD27-42E0-B695-D9C351372EFE}" destId="{83A50DA7-5205-41EA-9748-1C6B8E0B060B}" srcOrd="0" destOrd="0" presId="urn:microsoft.com/office/officeart/2005/8/layout/vList2"/>
    <dgm:cxn modelId="{C5C96BC0-A878-4251-90A0-E1711661C8BE}" srcId="{991FE1B5-3234-44F7-AAE7-F4DE8F7FDB23}" destId="{B3A21E6B-2248-4B48-8E30-8793A2981067}" srcOrd="4" destOrd="0" parTransId="{9AD1247D-6C93-4904-9C72-D6A438446691}" sibTransId="{372FAFFF-0933-49B2-9A22-DB82BDA892E1}"/>
    <dgm:cxn modelId="{C0F69FD6-3215-4405-AEAD-0C660E9EE7DF}" srcId="{991FE1B5-3234-44F7-AAE7-F4DE8F7FDB23}" destId="{FD3C04A7-2A2F-401A-A000-762935E82C87}" srcOrd="0" destOrd="0" parTransId="{6AE56176-55BD-4FC1-9210-E1C720F6C7CB}" sibTransId="{4EF65E7A-64DA-4EB1-8193-6E52FB2D1ACD}"/>
    <dgm:cxn modelId="{2A598FF2-3B4D-4F34-A337-33C5016091EE}" srcId="{991FE1B5-3234-44F7-AAE7-F4DE8F7FDB23}" destId="{B77102B7-CD27-42E0-B695-D9C351372EFE}" srcOrd="3" destOrd="0" parTransId="{3A971DA1-6584-4177-A84F-F241308E0437}" sibTransId="{4CE626DD-F35D-4BA9-AE9D-2CB24913CDAC}"/>
    <dgm:cxn modelId="{F2536DFF-664E-40EB-A00F-3710EFFF49C5}" srcId="{991FE1B5-3234-44F7-AAE7-F4DE8F7FDB23}" destId="{E3876660-C037-47C9-B424-060116DBD4F9}" srcOrd="1" destOrd="0" parTransId="{9FDB6B12-7703-4107-BE80-4C5EFAED0A1A}" sibTransId="{7F676455-9052-45D5-9B32-F86976922F9C}"/>
    <dgm:cxn modelId="{257EC213-1F36-4FD2-B169-B1A43253DDD4}" type="presParOf" srcId="{E8F7DC8F-E872-4DE8-9DE1-BFCA8E89B96A}" destId="{1B1A871E-2288-4B4C-8B78-5DBFB281847F}" srcOrd="0" destOrd="0" presId="urn:microsoft.com/office/officeart/2005/8/layout/vList2"/>
    <dgm:cxn modelId="{40FCF304-4EF2-4F51-BC4C-49DD4E3B5C73}" type="presParOf" srcId="{E8F7DC8F-E872-4DE8-9DE1-BFCA8E89B96A}" destId="{A7BDACBD-FEEA-4AD5-9597-DC198FA59B99}" srcOrd="1" destOrd="0" presId="urn:microsoft.com/office/officeart/2005/8/layout/vList2"/>
    <dgm:cxn modelId="{4FBE9A5C-EBFE-4E1A-8519-72B2F6FC0BD4}" type="presParOf" srcId="{E8F7DC8F-E872-4DE8-9DE1-BFCA8E89B96A}" destId="{F1D0F5F2-2CC3-4E20-9CE4-A8CE4F3C0E03}" srcOrd="2" destOrd="0" presId="urn:microsoft.com/office/officeart/2005/8/layout/vList2"/>
    <dgm:cxn modelId="{B07D2324-185C-4974-950A-BCFED524A067}" type="presParOf" srcId="{E8F7DC8F-E872-4DE8-9DE1-BFCA8E89B96A}" destId="{3254C47E-B102-4192-BF38-491FA5686274}" srcOrd="3" destOrd="0" presId="urn:microsoft.com/office/officeart/2005/8/layout/vList2"/>
    <dgm:cxn modelId="{72564111-0E84-4EBB-8CA1-0F0C978E9FC7}" type="presParOf" srcId="{E8F7DC8F-E872-4DE8-9DE1-BFCA8E89B96A}" destId="{AB3AAF7F-EAB4-47C7-90CD-8E8F209BFD8B}" srcOrd="4" destOrd="0" presId="urn:microsoft.com/office/officeart/2005/8/layout/vList2"/>
    <dgm:cxn modelId="{264E5BD1-01B7-4454-A8C3-66083E8C35D7}" type="presParOf" srcId="{E8F7DC8F-E872-4DE8-9DE1-BFCA8E89B96A}" destId="{8564DFCC-ABEC-4FC5-ACB8-3BC05CDF938A}" srcOrd="5" destOrd="0" presId="urn:microsoft.com/office/officeart/2005/8/layout/vList2"/>
    <dgm:cxn modelId="{CF036163-8F21-4743-9D68-6A8560A88B75}" type="presParOf" srcId="{E8F7DC8F-E872-4DE8-9DE1-BFCA8E89B96A}" destId="{83A50DA7-5205-41EA-9748-1C6B8E0B060B}" srcOrd="6" destOrd="0" presId="urn:microsoft.com/office/officeart/2005/8/layout/vList2"/>
    <dgm:cxn modelId="{CB0E43F8-6D60-4446-9A4B-0755A5837F3E}" type="presParOf" srcId="{E8F7DC8F-E872-4DE8-9DE1-BFCA8E89B96A}" destId="{0E66C442-DE95-492C-A619-16E58BC43EE9}" srcOrd="7" destOrd="0" presId="urn:microsoft.com/office/officeart/2005/8/layout/vList2"/>
    <dgm:cxn modelId="{2C739295-F2CE-4F4A-BB51-A89B1542BE03}" type="presParOf" srcId="{E8F7DC8F-E872-4DE8-9DE1-BFCA8E89B96A}" destId="{67770A43-C51C-4D45-AD51-184E599D1008}"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6DDDBF0-DD48-470E-9F30-536AEE01477D}"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A2234D9-6916-42E3-B2B9-BF3776B3111C}">
      <dgm:prSet/>
      <dgm:spPr/>
      <dgm:t>
        <a:bodyPr/>
        <a:lstStyle/>
        <a:p>
          <a:r>
            <a:rPr lang="en-US" dirty="0"/>
            <a:t>A typical web app responds to most requests in no more than 500 milliseconds. </a:t>
          </a:r>
        </a:p>
      </dgm:t>
    </dgm:pt>
    <dgm:pt modelId="{D23AA4D1-2ECE-4ABB-80AB-FE096D40BCBC}" type="parTrans" cxnId="{12B71B63-D14E-4917-896C-AEECADE0F68D}">
      <dgm:prSet/>
      <dgm:spPr/>
      <dgm:t>
        <a:bodyPr/>
        <a:lstStyle/>
        <a:p>
          <a:endParaRPr lang="en-US"/>
        </a:p>
      </dgm:t>
    </dgm:pt>
    <dgm:pt modelId="{2D248D57-9CB9-4FB7-81B6-0CDF6A437A0F}" type="sibTrans" cxnId="{12B71B63-D14E-4917-896C-AEECADE0F68D}">
      <dgm:prSet/>
      <dgm:spPr/>
      <dgm:t>
        <a:bodyPr/>
        <a:lstStyle/>
        <a:p>
          <a:endParaRPr lang="en-US"/>
        </a:p>
      </dgm:t>
    </dgm:pt>
    <dgm:pt modelId="{BA8450D1-63EE-4285-B3D3-51256EF32046}">
      <dgm:prSet/>
      <dgm:spPr/>
      <dgm:t>
        <a:bodyPr/>
        <a:lstStyle/>
        <a:p>
          <a:r>
            <a:rPr lang="en-US" dirty="0"/>
            <a:t>If your app is regularly taking one second or longer to respond, we should investigate whether adding background jobs would improve its performance.</a:t>
          </a:r>
        </a:p>
      </dgm:t>
    </dgm:pt>
    <dgm:pt modelId="{95E8FECE-E9F1-4FF9-A4AE-D532C4C85257}" type="parTrans" cxnId="{FF184670-9FD1-428E-8F32-F7EE01389E52}">
      <dgm:prSet/>
      <dgm:spPr/>
      <dgm:t>
        <a:bodyPr/>
        <a:lstStyle/>
        <a:p>
          <a:endParaRPr lang="en-US"/>
        </a:p>
      </dgm:t>
    </dgm:pt>
    <dgm:pt modelId="{CA457918-2E6C-4962-B196-F56A66E7E347}" type="sibTrans" cxnId="{FF184670-9FD1-428E-8F32-F7EE01389E52}">
      <dgm:prSet/>
      <dgm:spPr/>
      <dgm:t>
        <a:bodyPr/>
        <a:lstStyle/>
        <a:p>
          <a:endParaRPr lang="en-US"/>
        </a:p>
      </dgm:t>
    </dgm:pt>
    <dgm:pt modelId="{A6A8703A-33CD-4B67-A2E7-969560FFBE19}">
      <dgm:prSet custT="1"/>
      <dgm:spPr/>
      <dgm:t>
        <a:bodyPr/>
        <a:lstStyle/>
        <a:p>
          <a:r>
            <a:rPr lang="en-US" sz="3200" b="1" dirty="0"/>
            <a:t>Background jobs as an architectural pattern.</a:t>
          </a:r>
        </a:p>
      </dgm:t>
    </dgm:pt>
    <dgm:pt modelId="{D30D8015-5BD7-4D34-8D45-94C1EEC24AE4}" type="parTrans" cxnId="{424316B0-F1AC-426E-8EF6-5756F2750418}">
      <dgm:prSet/>
      <dgm:spPr/>
      <dgm:t>
        <a:bodyPr/>
        <a:lstStyle/>
        <a:p>
          <a:endParaRPr lang="en-US"/>
        </a:p>
      </dgm:t>
    </dgm:pt>
    <dgm:pt modelId="{10D56B08-E7CF-43E2-84BE-CC8129893877}" type="sibTrans" cxnId="{424316B0-F1AC-426E-8EF6-5756F2750418}">
      <dgm:prSet/>
      <dgm:spPr/>
      <dgm:t>
        <a:bodyPr/>
        <a:lstStyle/>
        <a:p>
          <a:endParaRPr lang="en-US"/>
        </a:p>
      </dgm:t>
    </dgm:pt>
    <dgm:pt modelId="{8FEFD3E7-4443-470B-8AF1-1651FD29A232}" type="pres">
      <dgm:prSet presAssocID="{76DDDBF0-DD48-470E-9F30-536AEE01477D}" presName="vert0" presStyleCnt="0">
        <dgm:presLayoutVars>
          <dgm:dir/>
          <dgm:animOne val="branch"/>
          <dgm:animLvl val="lvl"/>
        </dgm:presLayoutVars>
      </dgm:prSet>
      <dgm:spPr/>
    </dgm:pt>
    <dgm:pt modelId="{EF6326A9-E5DD-4BB4-A151-755BD1BD3C90}" type="pres">
      <dgm:prSet presAssocID="{0A2234D9-6916-42E3-B2B9-BF3776B3111C}" presName="thickLine" presStyleLbl="alignNode1" presStyleIdx="0" presStyleCnt="3"/>
      <dgm:spPr/>
    </dgm:pt>
    <dgm:pt modelId="{66C58212-A9C6-4613-B907-42D190F383D8}" type="pres">
      <dgm:prSet presAssocID="{0A2234D9-6916-42E3-B2B9-BF3776B3111C}" presName="horz1" presStyleCnt="0"/>
      <dgm:spPr/>
    </dgm:pt>
    <dgm:pt modelId="{8AEBA256-164E-47C4-BBA7-673896DBA91B}" type="pres">
      <dgm:prSet presAssocID="{0A2234D9-6916-42E3-B2B9-BF3776B3111C}" presName="tx1" presStyleLbl="revTx" presStyleIdx="0" presStyleCnt="3"/>
      <dgm:spPr/>
    </dgm:pt>
    <dgm:pt modelId="{F1A3ACF5-7205-4BF9-B398-1681C6C91DE2}" type="pres">
      <dgm:prSet presAssocID="{0A2234D9-6916-42E3-B2B9-BF3776B3111C}" presName="vert1" presStyleCnt="0"/>
      <dgm:spPr/>
    </dgm:pt>
    <dgm:pt modelId="{DACE4388-7AE1-4D11-B043-103E3B6E696B}" type="pres">
      <dgm:prSet presAssocID="{BA8450D1-63EE-4285-B3D3-51256EF32046}" presName="thickLine" presStyleLbl="alignNode1" presStyleIdx="1" presStyleCnt="3"/>
      <dgm:spPr/>
    </dgm:pt>
    <dgm:pt modelId="{A0E975C7-0C59-48C1-B1C2-C8D5FC754A54}" type="pres">
      <dgm:prSet presAssocID="{BA8450D1-63EE-4285-B3D3-51256EF32046}" presName="horz1" presStyleCnt="0"/>
      <dgm:spPr/>
    </dgm:pt>
    <dgm:pt modelId="{CFA713D2-918E-4663-BDEA-9F6B899AF68E}" type="pres">
      <dgm:prSet presAssocID="{BA8450D1-63EE-4285-B3D3-51256EF32046}" presName="tx1" presStyleLbl="revTx" presStyleIdx="1" presStyleCnt="3"/>
      <dgm:spPr/>
    </dgm:pt>
    <dgm:pt modelId="{2AE534C3-54D2-4890-9C36-7B51590651FC}" type="pres">
      <dgm:prSet presAssocID="{BA8450D1-63EE-4285-B3D3-51256EF32046}" presName="vert1" presStyleCnt="0"/>
      <dgm:spPr/>
    </dgm:pt>
    <dgm:pt modelId="{F6EA5842-EA8C-482B-9777-2EC481DEB916}" type="pres">
      <dgm:prSet presAssocID="{A6A8703A-33CD-4B67-A2E7-969560FFBE19}" presName="thickLine" presStyleLbl="alignNode1" presStyleIdx="2" presStyleCnt="3"/>
      <dgm:spPr/>
    </dgm:pt>
    <dgm:pt modelId="{2C6F4824-368B-4AC5-B854-0E3203BBA1CB}" type="pres">
      <dgm:prSet presAssocID="{A6A8703A-33CD-4B67-A2E7-969560FFBE19}" presName="horz1" presStyleCnt="0"/>
      <dgm:spPr/>
    </dgm:pt>
    <dgm:pt modelId="{5BF84D2F-9596-4CED-A543-775198F0A8B9}" type="pres">
      <dgm:prSet presAssocID="{A6A8703A-33CD-4B67-A2E7-969560FFBE19}" presName="tx1" presStyleLbl="revTx" presStyleIdx="2" presStyleCnt="3"/>
      <dgm:spPr/>
    </dgm:pt>
    <dgm:pt modelId="{11FAABD3-84FF-47D3-80B3-DD48EF0F886A}" type="pres">
      <dgm:prSet presAssocID="{A6A8703A-33CD-4B67-A2E7-969560FFBE19}" presName="vert1" presStyleCnt="0"/>
      <dgm:spPr/>
    </dgm:pt>
  </dgm:ptLst>
  <dgm:cxnLst>
    <dgm:cxn modelId="{12B71B63-D14E-4917-896C-AEECADE0F68D}" srcId="{76DDDBF0-DD48-470E-9F30-536AEE01477D}" destId="{0A2234D9-6916-42E3-B2B9-BF3776B3111C}" srcOrd="0" destOrd="0" parTransId="{D23AA4D1-2ECE-4ABB-80AB-FE096D40BCBC}" sibTransId="{2D248D57-9CB9-4FB7-81B6-0CDF6A437A0F}"/>
    <dgm:cxn modelId="{FF184670-9FD1-428E-8F32-F7EE01389E52}" srcId="{76DDDBF0-DD48-470E-9F30-536AEE01477D}" destId="{BA8450D1-63EE-4285-B3D3-51256EF32046}" srcOrd="1" destOrd="0" parTransId="{95E8FECE-E9F1-4FF9-A4AE-D532C4C85257}" sibTransId="{CA457918-2E6C-4962-B196-F56A66E7E347}"/>
    <dgm:cxn modelId="{5CF1E678-82A3-4D92-BE4A-0D1A2A9644D1}" type="presOf" srcId="{BA8450D1-63EE-4285-B3D3-51256EF32046}" destId="{CFA713D2-918E-4663-BDEA-9F6B899AF68E}" srcOrd="0" destOrd="0" presId="urn:microsoft.com/office/officeart/2008/layout/LinedList"/>
    <dgm:cxn modelId="{E1EDF78C-E7E3-4131-9BD9-C3134A446A10}" type="presOf" srcId="{0A2234D9-6916-42E3-B2B9-BF3776B3111C}" destId="{8AEBA256-164E-47C4-BBA7-673896DBA91B}" srcOrd="0" destOrd="0" presId="urn:microsoft.com/office/officeart/2008/layout/LinedList"/>
    <dgm:cxn modelId="{424316B0-F1AC-426E-8EF6-5756F2750418}" srcId="{76DDDBF0-DD48-470E-9F30-536AEE01477D}" destId="{A6A8703A-33CD-4B67-A2E7-969560FFBE19}" srcOrd="2" destOrd="0" parTransId="{D30D8015-5BD7-4D34-8D45-94C1EEC24AE4}" sibTransId="{10D56B08-E7CF-43E2-84BE-CC8129893877}"/>
    <dgm:cxn modelId="{B53290CB-9FA1-4A07-B8F1-99A303047197}" type="presOf" srcId="{76DDDBF0-DD48-470E-9F30-536AEE01477D}" destId="{8FEFD3E7-4443-470B-8AF1-1651FD29A232}" srcOrd="0" destOrd="0" presId="urn:microsoft.com/office/officeart/2008/layout/LinedList"/>
    <dgm:cxn modelId="{444037FB-B967-4C20-95B2-8C4BEB5626E5}" type="presOf" srcId="{A6A8703A-33CD-4B67-A2E7-969560FFBE19}" destId="{5BF84D2F-9596-4CED-A543-775198F0A8B9}" srcOrd="0" destOrd="0" presId="urn:microsoft.com/office/officeart/2008/layout/LinedList"/>
    <dgm:cxn modelId="{B3EE4B2F-4F04-4E0F-8839-643F52046DEB}" type="presParOf" srcId="{8FEFD3E7-4443-470B-8AF1-1651FD29A232}" destId="{EF6326A9-E5DD-4BB4-A151-755BD1BD3C90}" srcOrd="0" destOrd="0" presId="urn:microsoft.com/office/officeart/2008/layout/LinedList"/>
    <dgm:cxn modelId="{A8DCEADB-EBF1-44DD-B5D4-B6A97880C88C}" type="presParOf" srcId="{8FEFD3E7-4443-470B-8AF1-1651FD29A232}" destId="{66C58212-A9C6-4613-B907-42D190F383D8}" srcOrd="1" destOrd="0" presId="urn:microsoft.com/office/officeart/2008/layout/LinedList"/>
    <dgm:cxn modelId="{5F833379-E822-4FDA-8404-F13398F399B7}" type="presParOf" srcId="{66C58212-A9C6-4613-B907-42D190F383D8}" destId="{8AEBA256-164E-47C4-BBA7-673896DBA91B}" srcOrd="0" destOrd="0" presId="urn:microsoft.com/office/officeart/2008/layout/LinedList"/>
    <dgm:cxn modelId="{1B80E419-B5A2-45ED-899C-E905A1857D46}" type="presParOf" srcId="{66C58212-A9C6-4613-B907-42D190F383D8}" destId="{F1A3ACF5-7205-4BF9-B398-1681C6C91DE2}" srcOrd="1" destOrd="0" presId="urn:microsoft.com/office/officeart/2008/layout/LinedList"/>
    <dgm:cxn modelId="{31457ADD-8F6B-4E21-8BA2-403310969323}" type="presParOf" srcId="{8FEFD3E7-4443-470B-8AF1-1651FD29A232}" destId="{DACE4388-7AE1-4D11-B043-103E3B6E696B}" srcOrd="2" destOrd="0" presId="urn:microsoft.com/office/officeart/2008/layout/LinedList"/>
    <dgm:cxn modelId="{BF02601C-DE14-4213-A200-13F04E27BDFE}" type="presParOf" srcId="{8FEFD3E7-4443-470B-8AF1-1651FD29A232}" destId="{A0E975C7-0C59-48C1-B1C2-C8D5FC754A54}" srcOrd="3" destOrd="0" presId="urn:microsoft.com/office/officeart/2008/layout/LinedList"/>
    <dgm:cxn modelId="{200C2DDC-22EC-4A6B-9887-CEFB06A9719B}" type="presParOf" srcId="{A0E975C7-0C59-48C1-B1C2-C8D5FC754A54}" destId="{CFA713D2-918E-4663-BDEA-9F6B899AF68E}" srcOrd="0" destOrd="0" presId="urn:microsoft.com/office/officeart/2008/layout/LinedList"/>
    <dgm:cxn modelId="{39FBB7D0-5EAE-450A-8465-7799F46F1500}" type="presParOf" srcId="{A0E975C7-0C59-48C1-B1C2-C8D5FC754A54}" destId="{2AE534C3-54D2-4890-9C36-7B51590651FC}" srcOrd="1" destOrd="0" presId="urn:microsoft.com/office/officeart/2008/layout/LinedList"/>
    <dgm:cxn modelId="{71D1864C-C6C9-4DFE-A7FB-D2B338DA6BD5}" type="presParOf" srcId="{8FEFD3E7-4443-470B-8AF1-1651FD29A232}" destId="{F6EA5842-EA8C-482B-9777-2EC481DEB916}" srcOrd="4" destOrd="0" presId="urn:microsoft.com/office/officeart/2008/layout/LinedList"/>
    <dgm:cxn modelId="{D9F34D8E-C79C-4367-BD50-1FA510E2BCA0}" type="presParOf" srcId="{8FEFD3E7-4443-470B-8AF1-1651FD29A232}" destId="{2C6F4824-368B-4AC5-B854-0E3203BBA1CB}" srcOrd="5" destOrd="0" presId="urn:microsoft.com/office/officeart/2008/layout/LinedList"/>
    <dgm:cxn modelId="{BA77AD68-A0D3-4664-B264-3FC6B30BF98C}" type="presParOf" srcId="{2C6F4824-368B-4AC5-B854-0E3203BBA1CB}" destId="{5BF84D2F-9596-4CED-A543-775198F0A8B9}" srcOrd="0" destOrd="0" presId="urn:microsoft.com/office/officeart/2008/layout/LinedList"/>
    <dgm:cxn modelId="{646A553B-CC2F-46A2-8055-B7EFACCC196F}" type="presParOf" srcId="{2C6F4824-368B-4AC5-B854-0E3203BBA1CB}" destId="{11FAABD3-84FF-47D3-80B3-DD48EF0F886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A425A90C-3E20-4E55-AB86-3252E6DA4F7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F364176-8513-4DC4-9A4E-B42DD0AF9B32}">
      <dgm:prSet custT="1"/>
      <dgm:spPr/>
      <dgm:t>
        <a:bodyPr/>
        <a:lstStyle/>
        <a:p>
          <a:r>
            <a:rPr lang="en-US" sz="3600" b="1" dirty="0"/>
            <a:t>Use cases</a:t>
          </a:r>
        </a:p>
      </dgm:t>
    </dgm:pt>
    <dgm:pt modelId="{1C83A0D4-BBFA-4925-B5A2-F277CE669A5E}" type="parTrans" cxnId="{B38E69FE-E3C9-4E32-B3D5-ADF40120D791}">
      <dgm:prSet/>
      <dgm:spPr/>
      <dgm:t>
        <a:bodyPr/>
        <a:lstStyle/>
        <a:p>
          <a:endParaRPr lang="en-US"/>
        </a:p>
      </dgm:t>
    </dgm:pt>
    <dgm:pt modelId="{66B2F01A-25B9-4E14-90E0-2F59F90DA28D}" type="sibTrans" cxnId="{B38E69FE-E3C9-4E32-B3D5-ADF40120D791}">
      <dgm:prSet/>
      <dgm:spPr/>
      <dgm:t>
        <a:bodyPr/>
        <a:lstStyle/>
        <a:p>
          <a:endParaRPr lang="en-US"/>
        </a:p>
      </dgm:t>
    </dgm:pt>
    <dgm:pt modelId="{C06643DD-1C6B-4B91-A1CF-B3A20F3D6097}">
      <dgm:prSet/>
      <dgm:spPr/>
      <dgm:t>
        <a:bodyPr/>
        <a:lstStyle/>
        <a:p>
          <a:r>
            <a:rPr lang="en-US" dirty="0"/>
            <a:t>Background jobs are especially useful for the following types of tasks:</a:t>
          </a:r>
        </a:p>
      </dgm:t>
    </dgm:pt>
    <dgm:pt modelId="{D3F7114A-0073-4FC7-B2A5-DA3C6A464FCC}" type="parTrans" cxnId="{97BA127C-6E90-439D-B2E1-7A0691EC8152}">
      <dgm:prSet/>
      <dgm:spPr/>
      <dgm:t>
        <a:bodyPr/>
        <a:lstStyle/>
        <a:p>
          <a:endParaRPr lang="en-US"/>
        </a:p>
      </dgm:t>
    </dgm:pt>
    <dgm:pt modelId="{B375EDED-D04A-48B2-9FEF-9E1FE7FC43B7}" type="sibTrans" cxnId="{97BA127C-6E90-439D-B2E1-7A0691EC8152}">
      <dgm:prSet/>
      <dgm:spPr/>
      <dgm:t>
        <a:bodyPr/>
        <a:lstStyle/>
        <a:p>
          <a:endParaRPr lang="en-US"/>
        </a:p>
      </dgm:t>
    </dgm:pt>
    <dgm:pt modelId="{EAD9920F-4D1F-419A-8F04-E1ED11C45AE2}">
      <dgm:prSet custT="1"/>
      <dgm:spPr/>
      <dgm:t>
        <a:bodyPr/>
        <a:lstStyle/>
        <a:p>
          <a:r>
            <a:rPr lang="en-US" sz="2900" dirty="0"/>
            <a:t>1.  </a:t>
          </a:r>
          <a:r>
            <a:rPr lang="en-US" sz="2800" dirty="0"/>
            <a:t>Communicating with an external API or service, such as to upload a file to External storage like Amazon S3</a:t>
          </a:r>
        </a:p>
      </dgm:t>
    </dgm:pt>
    <dgm:pt modelId="{31D3FF20-0FC4-4C86-A440-E2E16115BB08}" type="parTrans" cxnId="{78997FEE-2E11-4359-BAA8-7517EF9A5220}">
      <dgm:prSet/>
      <dgm:spPr/>
      <dgm:t>
        <a:bodyPr/>
        <a:lstStyle/>
        <a:p>
          <a:endParaRPr lang="en-US"/>
        </a:p>
      </dgm:t>
    </dgm:pt>
    <dgm:pt modelId="{67319420-8A81-4255-8B85-718DA884607E}" type="sibTrans" cxnId="{78997FEE-2E11-4359-BAA8-7517EF9A5220}">
      <dgm:prSet/>
      <dgm:spPr/>
      <dgm:t>
        <a:bodyPr/>
        <a:lstStyle/>
        <a:p>
          <a:endParaRPr lang="en-US"/>
        </a:p>
      </dgm:t>
    </dgm:pt>
    <dgm:pt modelId="{827BBFFE-2872-452C-B99B-BEEA44640E7B}">
      <dgm:prSet custT="1"/>
      <dgm:spPr/>
      <dgm:t>
        <a:bodyPr/>
        <a:lstStyle/>
        <a:p>
          <a:r>
            <a:rPr lang="en-US" sz="3200" kern="1200" dirty="0"/>
            <a:t>2. </a:t>
          </a:r>
          <a:r>
            <a:rPr lang="en-US" sz="2800" kern="1200" dirty="0">
              <a:solidFill>
                <a:prstClr val="black">
                  <a:hueOff val="0"/>
                  <a:satOff val="0"/>
                  <a:lumOff val="0"/>
                  <a:alphaOff val="0"/>
                </a:prstClr>
              </a:solidFill>
              <a:latin typeface="Calibri" panose="020F0502020204030204"/>
              <a:ea typeface="+mn-ea"/>
              <a:cs typeface="+mn-cs"/>
            </a:rPr>
            <a:t>Performing resource-intensive data manipulation, such as image or video processing.</a:t>
          </a:r>
        </a:p>
      </dgm:t>
    </dgm:pt>
    <dgm:pt modelId="{100FD150-8A65-4D88-9195-09C255785582}" type="parTrans" cxnId="{C2798EB2-5BAB-4F90-AF96-88B7B3595C3E}">
      <dgm:prSet/>
      <dgm:spPr/>
      <dgm:t>
        <a:bodyPr/>
        <a:lstStyle/>
        <a:p>
          <a:endParaRPr lang="en-US"/>
        </a:p>
      </dgm:t>
    </dgm:pt>
    <dgm:pt modelId="{16F29028-C840-4F55-8585-CEE86D6F0A08}" type="sibTrans" cxnId="{C2798EB2-5BAB-4F90-AF96-88B7B3595C3E}">
      <dgm:prSet/>
      <dgm:spPr/>
      <dgm:t>
        <a:bodyPr/>
        <a:lstStyle/>
        <a:p>
          <a:endParaRPr lang="en-US"/>
        </a:p>
      </dgm:t>
    </dgm:pt>
    <dgm:pt modelId="{12226BF6-8B73-48B2-B17A-ED0A429A9039}" type="pres">
      <dgm:prSet presAssocID="{A425A90C-3E20-4E55-AB86-3252E6DA4F7E}" presName="vert0" presStyleCnt="0">
        <dgm:presLayoutVars>
          <dgm:dir/>
          <dgm:animOne val="branch"/>
          <dgm:animLvl val="lvl"/>
        </dgm:presLayoutVars>
      </dgm:prSet>
      <dgm:spPr/>
    </dgm:pt>
    <dgm:pt modelId="{214E7B8C-CE1E-466F-ABAE-8A9EAE4F046B}" type="pres">
      <dgm:prSet presAssocID="{0F364176-8513-4DC4-9A4E-B42DD0AF9B32}" presName="thickLine" presStyleLbl="alignNode1" presStyleIdx="0" presStyleCnt="4"/>
      <dgm:spPr/>
    </dgm:pt>
    <dgm:pt modelId="{5BF2A648-E047-4D03-99AA-3E23EF43B815}" type="pres">
      <dgm:prSet presAssocID="{0F364176-8513-4DC4-9A4E-B42DD0AF9B32}" presName="horz1" presStyleCnt="0"/>
      <dgm:spPr/>
    </dgm:pt>
    <dgm:pt modelId="{971E522E-01AA-4AAA-B8E8-A36F824A6C18}" type="pres">
      <dgm:prSet presAssocID="{0F364176-8513-4DC4-9A4E-B42DD0AF9B32}" presName="tx1" presStyleLbl="revTx" presStyleIdx="0" presStyleCnt="4"/>
      <dgm:spPr/>
    </dgm:pt>
    <dgm:pt modelId="{5B5E60B6-10EE-47E4-BBB2-5D427EAB7BD7}" type="pres">
      <dgm:prSet presAssocID="{0F364176-8513-4DC4-9A4E-B42DD0AF9B32}" presName="vert1" presStyleCnt="0"/>
      <dgm:spPr/>
    </dgm:pt>
    <dgm:pt modelId="{033BD9C6-9612-4BF6-B56E-5F97A37D3467}" type="pres">
      <dgm:prSet presAssocID="{C06643DD-1C6B-4B91-A1CF-B3A20F3D6097}" presName="thickLine" presStyleLbl="alignNode1" presStyleIdx="1" presStyleCnt="4"/>
      <dgm:spPr/>
    </dgm:pt>
    <dgm:pt modelId="{511E8A0B-4540-4CC2-892C-ED2745C106F8}" type="pres">
      <dgm:prSet presAssocID="{C06643DD-1C6B-4B91-A1CF-B3A20F3D6097}" presName="horz1" presStyleCnt="0"/>
      <dgm:spPr/>
    </dgm:pt>
    <dgm:pt modelId="{72B71C36-9789-4DDE-8CD8-5EBF903FC236}" type="pres">
      <dgm:prSet presAssocID="{C06643DD-1C6B-4B91-A1CF-B3A20F3D6097}" presName="tx1" presStyleLbl="revTx" presStyleIdx="1" presStyleCnt="4"/>
      <dgm:spPr/>
    </dgm:pt>
    <dgm:pt modelId="{DBD9A1B0-BC31-4173-AA35-CB83A56DF2FD}" type="pres">
      <dgm:prSet presAssocID="{C06643DD-1C6B-4B91-A1CF-B3A20F3D6097}" presName="vert1" presStyleCnt="0"/>
      <dgm:spPr/>
    </dgm:pt>
    <dgm:pt modelId="{ABBF925A-7955-4A2E-BF54-DE63ECE4725D}" type="pres">
      <dgm:prSet presAssocID="{EAD9920F-4D1F-419A-8F04-E1ED11C45AE2}" presName="thickLine" presStyleLbl="alignNode1" presStyleIdx="2" presStyleCnt="4"/>
      <dgm:spPr/>
    </dgm:pt>
    <dgm:pt modelId="{71208531-AC2D-4CCE-8060-E064C86F8810}" type="pres">
      <dgm:prSet presAssocID="{EAD9920F-4D1F-419A-8F04-E1ED11C45AE2}" presName="horz1" presStyleCnt="0"/>
      <dgm:spPr/>
    </dgm:pt>
    <dgm:pt modelId="{77B8D992-5E05-4362-B44A-F5A1A59635E8}" type="pres">
      <dgm:prSet presAssocID="{EAD9920F-4D1F-419A-8F04-E1ED11C45AE2}" presName="tx1" presStyleLbl="revTx" presStyleIdx="2" presStyleCnt="4"/>
      <dgm:spPr/>
    </dgm:pt>
    <dgm:pt modelId="{F1B2F8D9-E54F-4D8B-9AE0-09D17EB3C258}" type="pres">
      <dgm:prSet presAssocID="{EAD9920F-4D1F-419A-8F04-E1ED11C45AE2}" presName="vert1" presStyleCnt="0"/>
      <dgm:spPr/>
    </dgm:pt>
    <dgm:pt modelId="{095D940E-9A59-4CB5-B70C-58DB830ED15D}" type="pres">
      <dgm:prSet presAssocID="{827BBFFE-2872-452C-B99B-BEEA44640E7B}" presName="thickLine" presStyleLbl="alignNode1" presStyleIdx="3" presStyleCnt="4"/>
      <dgm:spPr/>
    </dgm:pt>
    <dgm:pt modelId="{D20A7FAB-BA33-48E7-BAF0-2252AC266CB3}" type="pres">
      <dgm:prSet presAssocID="{827BBFFE-2872-452C-B99B-BEEA44640E7B}" presName="horz1" presStyleCnt="0"/>
      <dgm:spPr/>
    </dgm:pt>
    <dgm:pt modelId="{BF1150BD-B6C7-42FF-A0F7-52283118EC69}" type="pres">
      <dgm:prSet presAssocID="{827BBFFE-2872-452C-B99B-BEEA44640E7B}" presName="tx1" presStyleLbl="revTx" presStyleIdx="3" presStyleCnt="4"/>
      <dgm:spPr/>
    </dgm:pt>
    <dgm:pt modelId="{8D868CC1-0EA0-4741-A45C-DC7229F271E7}" type="pres">
      <dgm:prSet presAssocID="{827BBFFE-2872-452C-B99B-BEEA44640E7B}" presName="vert1" presStyleCnt="0"/>
      <dgm:spPr/>
    </dgm:pt>
  </dgm:ptLst>
  <dgm:cxnLst>
    <dgm:cxn modelId="{32CD2854-B24A-4DF5-B024-A3D670B269DD}" type="presOf" srcId="{C06643DD-1C6B-4B91-A1CF-B3A20F3D6097}" destId="{72B71C36-9789-4DDE-8CD8-5EBF903FC236}" srcOrd="0" destOrd="0" presId="urn:microsoft.com/office/officeart/2008/layout/LinedList"/>
    <dgm:cxn modelId="{AAA9B479-9483-406C-AC9D-FEC028B79CF5}" type="presOf" srcId="{0F364176-8513-4DC4-9A4E-B42DD0AF9B32}" destId="{971E522E-01AA-4AAA-B8E8-A36F824A6C18}" srcOrd="0" destOrd="0" presId="urn:microsoft.com/office/officeart/2008/layout/LinedList"/>
    <dgm:cxn modelId="{97BA127C-6E90-439D-B2E1-7A0691EC8152}" srcId="{A425A90C-3E20-4E55-AB86-3252E6DA4F7E}" destId="{C06643DD-1C6B-4B91-A1CF-B3A20F3D6097}" srcOrd="1" destOrd="0" parTransId="{D3F7114A-0073-4FC7-B2A5-DA3C6A464FCC}" sibTransId="{B375EDED-D04A-48B2-9FEF-9E1FE7FC43B7}"/>
    <dgm:cxn modelId="{0513277E-1EE2-4203-A0F1-F7A36F0CB7E4}" type="presOf" srcId="{827BBFFE-2872-452C-B99B-BEEA44640E7B}" destId="{BF1150BD-B6C7-42FF-A0F7-52283118EC69}" srcOrd="0" destOrd="0" presId="urn:microsoft.com/office/officeart/2008/layout/LinedList"/>
    <dgm:cxn modelId="{789EF397-80BF-4D28-B3FB-7F0A8421B2FE}" type="presOf" srcId="{EAD9920F-4D1F-419A-8F04-E1ED11C45AE2}" destId="{77B8D992-5E05-4362-B44A-F5A1A59635E8}" srcOrd="0" destOrd="0" presId="urn:microsoft.com/office/officeart/2008/layout/LinedList"/>
    <dgm:cxn modelId="{C2798EB2-5BAB-4F90-AF96-88B7B3595C3E}" srcId="{A425A90C-3E20-4E55-AB86-3252E6DA4F7E}" destId="{827BBFFE-2872-452C-B99B-BEEA44640E7B}" srcOrd="3" destOrd="0" parTransId="{100FD150-8A65-4D88-9195-09C255785582}" sibTransId="{16F29028-C840-4F55-8585-CEE86D6F0A08}"/>
    <dgm:cxn modelId="{1275AED0-AE96-4B93-A450-AD829089E0B6}" type="presOf" srcId="{A425A90C-3E20-4E55-AB86-3252E6DA4F7E}" destId="{12226BF6-8B73-48B2-B17A-ED0A429A9039}" srcOrd="0" destOrd="0" presId="urn:microsoft.com/office/officeart/2008/layout/LinedList"/>
    <dgm:cxn modelId="{78997FEE-2E11-4359-BAA8-7517EF9A5220}" srcId="{A425A90C-3E20-4E55-AB86-3252E6DA4F7E}" destId="{EAD9920F-4D1F-419A-8F04-E1ED11C45AE2}" srcOrd="2" destOrd="0" parTransId="{31D3FF20-0FC4-4C86-A440-E2E16115BB08}" sibTransId="{67319420-8A81-4255-8B85-718DA884607E}"/>
    <dgm:cxn modelId="{B38E69FE-E3C9-4E32-B3D5-ADF40120D791}" srcId="{A425A90C-3E20-4E55-AB86-3252E6DA4F7E}" destId="{0F364176-8513-4DC4-9A4E-B42DD0AF9B32}" srcOrd="0" destOrd="0" parTransId="{1C83A0D4-BBFA-4925-B5A2-F277CE669A5E}" sibTransId="{66B2F01A-25B9-4E14-90E0-2F59F90DA28D}"/>
    <dgm:cxn modelId="{ADE91230-C8F0-465A-A21C-9393139829D7}" type="presParOf" srcId="{12226BF6-8B73-48B2-B17A-ED0A429A9039}" destId="{214E7B8C-CE1E-466F-ABAE-8A9EAE4F046B}" srcOrd="0" destOrd="0" presId="urn:microsoft.com/office/officeart/2008/layout/LinedList"/>
    <dgm:cxn modelId="{C691DB91-0512-4824-8BCA-8703D44C9C5B}" type="presParOf" srcId="{12226BF6-8B73-48B2-B17A-ED0A429A9039}" destId="{5BF2A648-E047-4D03-99AA-3E23EF43B815}" srcOrd="1" destOrd="0" presId="urn:microsoft.com/office/officeart/2008/layout/LinedList"/>
    <dgm:cxn modelId="{A7D9764D-BCDA-4C62-893F-8F5DA1FA5293}" type="presParOf" srcId="{5BF2A648-E047-4D03-99AA-3E23EF43B815}" destId="{971E522E-01AA-4AAA-B8E8-A36F824A6C18}" srcOrd="0" destOrd="0" presId="urn:microsoft.com/office/officeart/2008/layout/LinedList"/>
    <dgm:cxn modelId="{1F817E66-ADFB-4AB3-8FB6-5742F04E0D46}" type="presParOf" srcId="{5BF2A648-E047-4D03-99AA-3E23EF43B815}" destId="{5B5E60B6-10EE-47E4-BBB2-5D427EAB7BD7}" srcOrd="1" destOrd="0" presId="urn:microsoft.com/office/officeart/2008/layout/LinedList"/>
    <dgm:cxn modelId="{B0F524B2-3EEC-4DFF-96B0-7E7D15154FC9}" type="presParOf" srcId="{12226BF6-8B73-48B2-B17A-ED0A429A9039}" destId="{033BD9C6-9612-4BF6-B56E-5F97A37D3467}" srcOrd="2" destOrd="0" presId="urn:microsoft.com/office/officeart/2008/layout/LinedList"/>
    <dgm:cxn modelId="{5F8F8F81-1166-4822-996B-DCEA23464B13}" type="presParOf" srcId="{12226BF6-8B73-48B2-B17A-ED0A429A9039}" destId="{511E8A0B-4540-4CC2-892C-ED2745C106F8}" srcOrd="3" destOrd="0" presId="urn:microsoft.com/office/officeart/2008/layout/LinedList"/>
    <dgm:cxn modelId="{F0F8DD0F-8623-43E3-B87F-50247B1132D0}" type="presParOf" srcId="{511E8A0B-4540-4CC2-892C-ED2745C106F8}" destId="{72B71C36-9789-4DDE-8CD8-5EBF903FC236}" srcOrd="0" destOrd="0" presId="urn:microsoft.com/office/officeart/2008/layout/LinedList"/>
    <dgm:cxn modelId="{57CA5F77-CF51-4906-A023-941DBCBD7F08}" type="presParOf" srcId="{511E8A0B-4540-4CC2-892C-ED2745C106F8}" destId="{DBD9A1B0-BC31-4173-AA35-CB83A56DF2FD}" srcOrd="1" destOrd="0" presId="urn:microsoft.com/office/officeart/2008/layout/LinedList"/>
    <dgm:cxn modelId="{2AC00950-C453-4680-9381-B64B24D869B7}" type="presParOf" srcId="{12226BF6-8B73-48B2-B17A-ED0A429A9039}" destId="{ABBF925A-7955-4A2E-BF54-DE63ECE4725D}" srcOrd="4" destOrd="0" presId="urn:microsoft.com/office/officeart/2008/layout/LinedList"/>
    <dgm:cxn modelId="{7C7C878E-48AC-444B-B62D-76F6F51D70C4}" type="presParOf" srcId="{12226BF6-8B73-48B2-B17A-ED0A429A9039}" destId="{71208531-AC2D-4CCE-8060-E064C86F8810}" srcOrd="5" destOrd="0" presId="urn:microsoft.com/office/officeart/2008/layout/LinedList"/>
    <dgm:cxn modelId="{6531792C-CC45-416A-B958-62421FDF65FF}" type="presParOf" srcId="{71208531-AC2D-4CCE-8060-E064C86F8810}" destId="{77B8D992-5E05-4362-B44A-F5A1A59635E8}" srcOrd="0" destOrd="0" presId="urn:microsoft.com/office/officeart/2008/layout/LinedList"/>
    <dgm:cxn modelId="{E7F54D86-E77C-483E-99A1-C749CAC30D8D}" type="presParOf" srcId="{71208531-AC2D-4CCE-8060-E064C86F8810}" destId="{F1B2F8D9-E54F-4D8B-9AE0-09D17EB3C258}" srcOrd="1" destOrd="0" presId="urn:microsoft.com/office/officeart/2008/layout/LinedList"/>
    <dgm:cxn modelId="{60043E5E-3300-4426-8302-C7D55AEC3883}" type="presParOf" srcId="{12226BF6-8B73-48B2-B17A-ED0A429A9039}" destId="{095D940E-9A59-4CB5-B70C-58DB830ED15D}" srcOrd="6" destOrd="0" presId="urn:microsoft.com/office/officeart/2008/layout/LinedList"/>
    <dgm:cxn modelId="{8D393F45-45D6-4D92-BB00-2C1E22B6C22A}" type="presParOf" srcId="{12226BF6-8B73-48B2-B17A-ED0A429A9039}" destId="{D20A7FAB-BA33-48E7-BAF0-2252AC266CB3}" srcOrd="7" destOrd="0" presId="urn:microsoft.com/office/officeart/2008/layout/LinedList"/>
    <dgm:cxn modelId="{DFD8869C-A5E3-465D-91BA-8D7FFF4DFD5D}" type="presParOf" srcId="{D20A7FAB-BA33-48E7-BAF0-2252AC266CB3}" destId="{BF1150BD-B6C7-42FF-A0F7-52283118EC69}" srcOrd="0" destOrd="0" presId="urn:microsoft.com/office/officeart/2008/layout/LinedList"/>
    <dgm:cxn modelId="{CC72CDDE-D00D-4F40-A67E-DC730EE1C3C1}" type="presParOf" srcId="{D20A7FAB-BA33-48E7-BAF0-2252AC266CB3}" destId="{8D868CC1-0EA0-4741-A45C-DC7229F271E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26B54D91-4CB7-4C66-9112-D7CCB54B6AC0}"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665E0578-173D-4D7A-9BA7-44D1BEEC48C3}">
      <dgm:prSet/>
      <dgm:spPr/>
      <dgm:t>
        <a:bodyPr/>
        <a:lstStyle/>
        <a:p>
          <a:r>
            <a:rPr lang="en-US" dirty="0"/>
            <a:t>Heroku allows you to specify an application-specific process model, which can include background workers retrieving and processing jobs from the work queue. Here’s an example Procfile , that has both a web process type and a process type for handling background jobs:</a:t>
          </a:r>
        </a:p>
      </dgm:t>
    </dgm:pt>
    <dgm:pt modelId="{09E28AEC-0EBE-4424-A3EA-E80BF072F133}" type="parTrans" cxnId="{B50342CC-DF46-4A1E-B4C6-1CBC6A511BD9}">
      <dgm:prSet/>
      <dgm:spPr/>
      <dgm:t>
        <a:bodyPr/>
        <a:lstStyle/>
        <a:p>
          <a:endParaRPr lang="en-US"/>
        </a:p>
      </dgm:t>
    </dgm:pt>
    <dgm:pt modelId="{05F8E101-305F-401C-918C-4639E7BACF86}" type="sibTrans" cxnId="{B50342CC-DF46-4A1E-B4C6-1CBC6A511BD9}">
      <dgm:prSet/>
      <dgm:spPr/>
      <dgm:t>
        <a:bodyPr/>
        <a:lstStyle/>
        <a:p>
          <a:endParaRPr lang="en-US"/>
        </a:p>
      </dgm:t>
    </dgm:pt>
    <dgm:pt modelId="{22BA8186-62CA-4AB1-A547-2501CB4F938F}">
      <dgm:prSet/>
      <dgm:spPr/>
      <dgm:t>
        <a:bodyPr/>
        <a:lstStyle/>
        <a:p>
          <a:r>
            <a:rPr lang="en-US"/>
            <a:t>If desired, the worker process type can have a name other than worker. Unlike the web process type, worker doesn’t have any significance on Heroku.</a:t>
          </a:r>
        </a:p>
      </dgm:t>
    </dgm:pt>
    <dgm:pt modelId="{01FD6E1D-F48F-43CF-BEA7-FD6A823B3459}" type="parTrans" cxnId="{28E55365-8012-402D-A84A-9D7855E404A7}">
      <dgm:prSet/>
      <dgm:spPr/>
      <dgm:t>
        <a:bodyPr/>
        <a:lstStyle/>
        <a:p>
          <a:endParaRPr lang="en-US"/>
        </a:p>
      </dgm:t>
    </dgm:pt>
    <dgm:pt modelId="{F054DE95-B7AE-4BB8-A91C-4DB961BDBFD4}" type="sibTrans" cxnId="{28E55365-8012-402D-A84A-9D7855E404A7}">
      <dgm:prSet/>
      <dgm:spPr/>
      <dgm:t>
        <a:bodyPr/>
        <a:lstStyle/>
        <a:p>
          <a:endParaRPr lang="en-US"/>
        </a:p>
      </dgm:t>
    </dgm:pt>
    <dgm:pt modelId="{C2DD7C11-051A-4C65-B070-44DC4EFC1472}">
      <dgm:prSet custT="1"/>
      <dgm:spPr>
        <a:solidFill>
          <a:srgbClr val="92D050"/>
        </a:solidFill>
      </dgm:spPr>
      <dgm:t>
        <a:bodyPr/>
        <a:lstStyle/>
        <a:p>
          <a:r>
            <a:rPr lang="en-US" sz="2800" b="1" dirty="0"/>
            <a:t>web: java -jar target/java-web.jar </a:t>
          </a:r>
        </a:p>
        <a:p>
          <a:r>
            <a:rPr lang="en-US" sz="2800" b="1" dirty="0"/>
            <a:t>worker: java -jar target/java-queue.jar</a:t>
          </a:r>
        </a:p>
      </dgm:t>
    </dgm:pt>
    <dgm:pt modelId="{57CB87C4-4101-4D23-899C-5FDC39319D8D}" type="parTrans" cxnId="{6DCE7FB5-8934-4A2B-A958-15977CCF4005}">
      <dgm:prSet/>
      <dgm:spPr/>
      <dgm:t>
        <a:bodyPr/>
        <a:lstStyle/>
        <a:p>
          <a:endParaRPr lang="en-US"/>
        </a:p>
      </dgm:t>
    </dgm:pt>
    <dgm:pt modelId="{D4ACCF55-D070-42AE-97EE-5B1327CEBD33}" type="sibTrans" cxnId="{6DCE7FB5-8934-4A2B-A958-15977CCF4005}">
      <dgm:prSet/>
      <dgm:spPr/>
      <dgm:t>
        <a:bodyPr/>
        <a:lstStyle/>
        <a:p>
          <a:endParaRPr lang="en-US"/>
        </a:p>
      </dgm:t>
    </dgm:pt>
    <dgm:pt modelId="{CAD4741C-7AB7-45CD-852C-D7B0DB03B039}">
      <dgm:prSet custT="1"/>
      <dgm:spPr/>
      <dgm:t>
        <a:bodyPr/>
        <a:lstStyle/>
        <a:p>
          <a:r>
            <a:rPr lang="en-US" sz="2100" dirty="0"/>
            <a:t>You can then scale the number of web dynos independently of the number of worker dynos. </a:t>
          </a:r>
        </a:p>
        <a:p>
          <a:r>
            <a:rPr lang="en-US" sz="2800" b="1" dirty="0"/>
            <a:t>$ </a:t>
          </a:r>
          <a:r>
            <a:rPr lang="en-US" sz="2800" b="1" dirty="0" err="1"/>
            <a:t>heroku</a:t>
          </a:r>
          <a:r>
            <a:rPr lang="en-US" sz="2800" b="1" dirty="0"/>
            <a:t> </a:t>
          </a:r>
          <a:r>
            <a:rPr lang="en-US" sz="2800" b="1" dirty="0" err="1"/>
            <a:t>ps:scale</a:t>
          </a:r>
          <a:r>
            <a:rPr lang="en-US" sz="2800" b="1" dirty="0"/>
            <a:t> web=1 worker=5</a:t>
          </a:r>
        </a:p>
      </dgm:t>
    </dgm:pt>
    <dgm:pt modelId="{872AFAC3-89F4-489F-9C47-7E3C0E7065BA}" type="parTrans" cxnId="{E992C7A1-2C24-4007-AE49-64C717B58C35}">
      <dgm:prSet/>
      <dgm:spPr/>
      <dgm:t>
        <a:bodyPr/>
        <a:lstStyle/>
        <a:p>
          <a:endParaRPr lang="en-US"/>
        </a:p>
      </dgm:t>
    </dgm:pt>
    <dgm:pt modelId="{99F47B93-152C-40A4-BB15-8BB0C6AA375E}" type="sibTrans" cxnId="{E992C7A1-2C24-4007-AE49-64C717B58C35}">
      <dgm:prSet/>
      <dgm:spPr/>
      <dgm:t>
        <a:bodyPr/>
        <a:lstStyle/>
        <a:p>
          <a:endParaRPr lang="en-US"/>
        </a:p>
      </dgm:t>
    </dgm:pt>
    <dgm:pt modelId="{33964091-461B-459A-B1A7-0FA2A61D85B9}" type="pres">
      <dgm:prSet presAssocID="{26B54D91-4CB7-4C66-9112-D7CCB54B6AC0}" presName="vert0" presStyleCnt="0">
        <dgm:presLayoutVars>
          <dgm:dir/>
          <dgm:animOne val="branch"/>
          <dgm:animLvl val="lvl"/>
        </dgm:presLayoutVars>
      </dgm:prSet>
      <dgm:spPr/>
    </dgm:pt>
    <dgm:pt modelId="{CA5B92BA-488E-4A29-A74D-9CD717C46917}" type="pres">
      <dgm:prSet presAssocID="{665E0578-173D-4D7A-9BA7-44D1BEEC48C3}" presName="thickLine" presStyleLbl="alignNode1" presStyleIdx="0" presStyleCnt="4"/>
      <dgm:spPr/>
    </dgm:pt>
    <dgm:pt modelId="{B6F819B7-6C67-4BCB-9840-8E7590BE6BE9}" type="pres">
      <dgm:prSet presAssocID="{665E0578-173D-4D7A-9BA7-44D1BEEC48C3}" presName="horz1" presStyleCnt="0"/>
      <dgm:spPr/>
    </dgm:pt>
    <dgm:pt modelId="{60576BE9-7709-4DC9-8547-F1CAFDAFEDA1}" type="pres">
      <dgm:prSet presAssocID="{665E0578-173D-4D7A-9BA7-44D1BEEC48C3}" presName="tx1" presStyleLbl="revTx" presStyleIdx="0" presStyleCnt="4"/>
      <dgm:spPr/>
    </dgm:pt>
    <dgm:pt modelId="{5EB6802A-E91B-46FE-B7DF-5A988AAEE175}" type="pres">
      <dgm:prSet presAssocID="{665E0578-173D-4D7A-9BA7-44D1BEEC48C3}" presName="vert1" presStyleCnt="0"/>
      <dgm:spPr/>
    </dgm:pt>
    <dgm:pt modelId="{3CB090E1-0E23-4DA0-8B87-87059FD9E2D6}" type="pres">
      <dgm:prSet presAssocID="{22BA8186-62CA-4AB1-A547-2501CB4F938F}" presName="thickLine" presStyleLbl="alignNode1" presStyleIdx="1" presStyleCnt="4"/>
      <dgm:spPr/>
    </dgm:pt>
    <dgm:pt modelId="{9D295835-CD42-4F8A-9452-831D5B215BCD}" type="pres">
      <dgm:prSet presAssocID="{22BA8186-62CA-4AB1-A547-2501CB4F938F}" presName="horz1" presStyleCnt="0"/>
      <dgm:spPr/>
    </dgm:pt>
    <dgm:pt modelId="{93B4FC05-6DC3-4765-9A64-6DB71F17ACDD}" type="pres">
      <dgm:prSet presAssocID="{22BA8186-62CA-4AB1-A547-2501CB4F938F}" presName="tx1" presStyleLbl="revTx" presStyleIdx="1" presStyleCnt="4"/>
      <dgm:spPr/>
    </dgm:pt>
    <dgm:pt modelId="{9F5DFE3F-AC50-473A-8BC2-10822FEC55BC}" type="pres">
      <dgm:prSet presAssocID="{22BA8186-62CA-4AB1-A547-2501CB4F938F}" presName="vert1" presStyleCnt="0"/>
      <dgm:spPr/>
    </dgm:pt>
    <dgm:pt modelId="{C08A633B-570E-46B7-BBAB-1E8DC3A41C55}" type="pres">
      <dgm:prSet presAssocID="{C2DD7C11-051A-4C65-B070-44DC4EFC1472}" presName="thickLine" presStyleLbl="alignNode1" presStyleIdx="2" presStyleCnt="4"/>
      <dgm:spPr/>
    </dgm:pt>
    <dgm:pt modelId="{9BE6C114-41E8-4A6A-877C-6D9096D33F79}" type="pres">
      <dgm:prSet presAssocID="{C2DD7C11-051A-4C65-B070-44DC4EFC1472}" presName="horz1" presStyleCnt="0"/>
      <dgm:spPr/>
    </dgm:pt>
    <dgm:pt modelId="{77780172-EC3E-4E52-BAFD-7F03BEA017AE}" type="pres">
      <dgm:prSet presAssocID="{C2DD7C11-051A-4C65-B070-44DC4EFC1472}" presName="tx1" presStyleLbl="revTx" presStyleIdx="2" presStyleCnt="4"/>
      <dgm:spPr/>
    </dgm:pt>
    <dgm:pt modelId="{23A0E486-0EEF-4BFC-AAAE-22AC88A4D82D}" type="pres">
      <dgm:prSet presAssocID="{C2DD7C11-051A-4C65-B070-44DC4EFC1472}" presName="vert1" presStyleCnt="0"/>
      <dgm:spPr/>
    </dgm:pt>
    <dgm:pt modelId="{F0472460-A023-4E91-990D-AE3A9995C674}" type="pres">
      <dgm:prSet presAssocID="{CAD4741C-7AB7-45CD-852C-D7B0DB03B039}" presName="thickLine" presStyleLbl="alignNode1" presStyleIdx="3" presStyleCnt="4"/>
      <dgm:spPr/>
    </dgm:pt>
    <dgm:pt modelId="{3A92B67D-77BE-4DBF-8EBA-9A05EF3CBF60}" type="pres">
      <dgm:prSet presAssocID="{CAD4741C-7AB7-45CD-852C-D7B0DB03B039}" presName="horz1" presStyleCnt="0"/>
      <dgm:spPr/>
    </dgm:pt>
    <dgm:pt modelId="{049A04EE-9580-45E5-8F2B-79E29DFB5721}" type="pres">
      <dgm:prSet presAssocID="{CAD4741C-7AB7-45CD-852C-D7B0DB03B039}" presName="tx1" presStyleLbl="revTx" presStyleIdx="3" presStyleCnt="4"/>
      <dgm:spPr/>
    </dgm:pt>
    <dgm:pt modelId="{A4261D8B-6AD4-4730-8648-33EF70E26A2A}" type="pres">
      <dgm:prSet presAssocID="{CAD4741C-7AB7-45CD-852C-D7B0DB03B039}" presName="vert1" presStyleCnt="0"/>
      <dgm:spPr/>
    </dgm:pt>
  </dgm:ptLst>
  <dgm:cxnLst>
    <dgm:cxn modelId="{6A14AD2F-EAD4-411E-9ACA-A08A17A04AE2}" type="presOf" srcId="{665E0578-173D-4D7A-9BA7-44D1BEEC48C3}" destId="{60576BE9-7709-4DC9-8547-F1CAFDAFEDA1}" srcOrd="0" destOrd="0" presId="urn:microsoft.com/office/officeart/2008/layout/LinedList"/>
    <dgm:cxn modelId="{EF7A9B42-A8CF-482A-BED2-411CCAA59FC0}" type="presOf" srcId="{CAD4741C-7AB7-45CD-852C-D7B0DB03B039}" destId="{049A04EE-9580-45E5-8F2B-79E29DFB5721}" srcOrd="0" destOrd="0" presId="urn:microsoft.com/office/officeart/2008/layout/LinedList"/>
    <dgm:cxn modelId="{28E55365-8012-402D-A84A-9D7855E404A7}" srcId="{26B54D91-4CB7-4C66-9112-D7CCB54B6AC0}" destId="{22BA8186-62CA-4AB1-A547-2501CB4F938F}" srcOrd="1" destOrd="0" parTransId="{01FD6E1D-F48F-43CF-BEA7-FD6A823B3459}" sibTransId="{F054DE95-B7AE-4BB8-A91C-4DB961BDBFD4}"/>
    <dgm:cxn modelId="{FCB42949-F0F2-45C2-ADCA-64264C53307B}" type="presOf" srcId="{C2DD7C11-051A-4C65-B070-44DC4EFC1472}" destId="{77780172-EC3E-4E52-BAFD-7F03BEA017AE}" srcOrd="0" destOrd="0" presId="urn:microsoft.com/office/officeart/2008/layout/LinedList"/>
    <dgm:cxn modelId="{3BF3B280-4A0C-4B5E-B932-A5CF545202B9}" type="presOf" srcId="{22BA8186-62CA-4AB1-A547-2501CB4F938F}" destId="{93B4FC05-6DC3-4765-9A64-6DB71F17ACDD}" srcOrd="0" destOrd="0" presId="urn:microsoft.com/office/officeart/2008/layout/LinedList"/>
    <dgm:cxn modelId="{E992C7A1-2C24-4007-AE49-64C717B58C35}" srcId="{26B54D91-4CB7-4C66-9112-D7CCB54B6AC0}" destId="{CAD4741C-7AB7-45CD-852C-D7B0DB03B039}" srcOrd="3" destOrd="0" parTransId="{872AFAC3-89F4-489F-9C47-7E3C0E7065BA}" sibTransId="{99F47B93-152C-40A4-BB15-8BB0C6AA375E}"/>
    <dgm:cxn modelId="{6DCE7FB5-8934-4A2B-A958-15977CCF4005}" srcId="{26B54D91-4CB7-4C66-9112-D7CCB54B6AC0}" destId="{C2DD7C11-051A-4C65-B070-44DC4EFC1472}" srcOrd="2" destOrd="0" parTransId="{57CB87C4-4101-4D23-899C-5FDC39319D8D}" sibTransId="{D4ACCF55-D070-42AE-97EE-5B1327CEBD33}"/>
    <dgm:cxn modelId="{4EF373BA-0B0F-427C-AD65-8BEDC4DC6F61}" type="presOf" srcId="{26B54D91-4CB7-4C66-9112-D7CCB54B6AC0}" destId="{33964091-461B-459A-B1A7-0FA2A61D85B9}" srcOrd="0" destOrd="0" presId="urn:microsoft.com/office/officeart/2008/layout/LinedList"/>
    <dgm:cxn modelId="{B50342CC-DF46-4A1E-B4C6-1CBC6A511BD9}" srcId="{26B54D91-4CB7-4C66-9112-D7CCB54B6AC0}" destId="{665E0578-173D-4D7A-9BA7-44D1BEEC48C3}" srcOrd="0" destOrd="0" parTransId="{09E28AEC-0EBE-4424-A3EA-E80BF072F133}" sibTransId="{05F8E101-305F-401C-918C-4639E7BACF86}"/>
    <dgm:cxn modelId="{DDE0BCFA-A07F-423A-9C6E-6E09BD2C9FAD}" type="presParOf" srcId="{33964091-461B-459A-B1A7-0FA2A61D85B9}" destId="{CA5B92BA-488E-4A29-A74D-9CD717C46917}" srcOrd="0" destOrd="0" presId="urn:microsoft.com/office/officeart/2008/layout/LinedList"/>
    <dgm:cxn modelId="{6B444F88-A74E-42F9-AD0C-82A05D597562}" type="presParOf" srcId="{33964091-461B-459A-B1A7-0FA2A61D85B9}" destId="{B6F819B7-6C67-4BCB-9840-8E7590BE6BE9}" srcOrd="1" destOrd="0" presId="urn:microsoft.com/office/officeart/2008/layout/LinedList"/>
    <dgm:cxn modelId="{D9217ECC-8242-4855-8148-8705B07761F8}" type="presParOf" srcId="{B6F819B7-6C67-4BCB-9840-8E7590BE6BE9}" destId="{60576BE9-7709-4DC9-8547-F1CAFDAFEDA1}" srcOrd="0" destOrd="0" presId="urn:microsoft.com/office/officeart/2008/layout/LinedList"/>
    <dgm:cxn modelId="{9F367E87-FEC4-4F53-9D64-EA7035DAF390}" type="presParOf" srcId="{B6F819B7-6C67-4BCB-9840-8E7590BE6BE9}" destId="{5EB6802A-E91B-46FE-B7DF-5A988AAEE175}" srcOrd="1" destOrd="0" presId="urn:microsoft.com/office/officeart/2008/layout/LinedList"/>
    <dgm:cxn modelId="{C4547811-3215-4054-81C2-8B46704644BB}" type="presParOf" srcId="{33964091-461B-459A-B1A7-0FA2A61D85B9}" destId="{3CB090E1-0E23-4DA0-8B87-87059FD9E2D6}" srcOrd="2" destOrd="0" presId="urn:microsoft.com/office/officeart/2008/layout/LinedList"/>
    <dgm:cxn modelId="{E8EDA29D-D43D-460D-B1F9-EE5F78179D35}" type="presParOf" srcId="{33964091-461B-459A-B1A7-0FA2A61D85B9}" destId="{9D295835-CD42-4F8A-9452-831D5B215BCD}" srcOrd="3" destOrd="0" presId="urn:microsoft.com/office/officeart/2008/layout/LinedList"/>
    <dgm:cxn modelId="{5BD8E7E5-DA3D-46D0-AD64-9FBCC2315D90}" type="presParOf" srcId="{9D295835-CD42-4F8A-9452-831D5B215BCD}" destId="{93B4FC05-6DC3-4765-9A64-6DB71F17ACDD}" srcOrd="0" destOrd="0" presId="urn:microsoft.com/office/officeart/2008/layout/LinedList"/>
    <dgm:cxn modelId="{8F396954-92EF-46D6-A1E9-C5883B8BC013}" type="presParOf" srcId="{9D295835-CD42-4F8A-9452-831D5B215BCD}" destId="{9F5DFE3F-AC50-473A-8BC2-10822FEC55BC}" srcOrd="1" destOrd="0" presId="urn:microsoft.com/office/officeart/2008/layout/LinedList"/>
    <dgm:cxn modelId="{B5F0AF7E-5183-4213-AD68-2C4E79027D66}" type="presParOf" srcId="{33964091-461B-459A-B1A7-0FA2A61D85B9}" destId="{C08A633B-570E-46B7-BBAB-1E8DC3A41C55}" srcOrd="4" destOrd="0" presId="urn:microsoft.com/office/officeart/2008/layout/LinedList"/>
    <dgm:cxn modelId="{638F201A-6B5D-43AE-886E-129E49030B19}" type="presParOf" srcId="{33964091-461B-459A-B1A7-0FA2A61D85B9}" destId="{9BE6C114-41E8-4A6A-877C-6D9096D33F79}" srcOrd="5" destOrd="0" presId="urn:microsoft.com/office/officeart/2008/layout/LinedList"/>
    <dgm:cxn modelId="{377B4898-A27B-475D-8DCA-9F7B78BDE42C}" type="presParOf" srcId="{9BE6C114-41E8-4A6A-877C-6D9096D33F79}" destId="{77780172-EC3E-4E52-BAFD-7F03BEA017AE}" srcOrd="0" destOrd="0" presId="urn:microsoft.com/office/officeart/2008/layout/LinedList"/>
    <dgm:cxn modelId="{A852BB7D-3C38-4DFD-8087-C6EC19C40AF7}" type="presParOf" srcId="{9BE6C114-41E8-4A6A-877C-6D9096D33F79}" destId="{23A0E486-0EEF-4BFC-AAAE-22AC88A4D82D}" srcOrd="1" destOrd="0" presId="urn:microsoft.com/office/officeart/2008/layout/LinedList"/>
    <dgm:cxn modelId="{EA52C3A0-577B-4962-BAA1-0D47D5D1A93D}" type="presParOf" srcId="{33964091-461B-459A-B1A7-0FA2A61D85B9}" destId="{F0472460-A023-4E91-990D-AE3A9995C674}" srcOrd="6" destOrd="0" presId="urn:microsoft.com/office/officeart/2008/layout/LinedList"/>
    <dgm:cxn modelId="{2D223D91-04FE-4014-8BF1-E156FABA610E}" type="presParOf" srcId="{33964091-461B-459A-B1A7-0FA2A61D85B9}" destId="{3A92B67D-77BE-4DBF-8EBA-9A05EF3CBF60}" srcOrd="7" destOrd="0" presId="urn:microsoft.com/office/officeart/2008/layout/LinedList"/>
    <dgm:cxn modelId="{2906117C-2AF7-4EB7-A8D7-F2FAAB4D8D7A}" type="presParOf" srcId="{3A92B67D-77BE-4DBF-8EBA-9A05EF3CBF60}" destId="{049A04EE-9580-45E5-8F2B-79E29DFB5721}" srcOrd="0" destOrd="0" presId="urn:microsoft.com/office/officeart/2008/layout/LinedList"/>
    <dgm:cxn modelId="{E5C2716E-06B8-4B56-9D29-D84A051CF5A9}" type="presParOf" srcId="{3A92B67D-77BE-4DBF-8EBA-9A05EF3CBF60}" destId="{A4261D8B-6AD4-4730-8648-33EF70E26A2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AB34D5FA-7D18-40C2-AA4C-B59E5629354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CF3A358-7DDF-4894-A3C1-C8895AC4DA39}">
      <dgm:prSet custT="1"/>
      <dgm:spPr/>
      <dgm:t>
        <a:bodyPr/>
        <a:lstStyle/>
        <a:p>
          <a:r>
            <a:rPr lang="en-US" sz="2000"/>
            <a:t>With Heroku Exec enabled, you can generate a thread dump for an application process running in a dyno with the command:</a:t>
          </a:r>
        </a:p>
      </dgm:t>
    </dgm:pt>
    <dgm:pt modelId="{F2990CF5-4560-4AE0-A29D-B89687F338C7}" type="parTrans" cxnId="{FAEA5508-47C4-44DF-9062-9795B712D7E2}">
      <dgm:prSet/>
      <dgm:spPr/>
      <dgm:t>
        <a:bodyPr/>
        <a:lstStyle/>
        <a:p>
          <a:endParaRPr lang="en-US" sz="2000"/>
        </a:p>
      </dgm:t>
    </dgm:pt>
    <dgm:pt modelId="{B9066F1B-7FFE-4C37-8BC5-4F5A5AECFF46}" type="sibTrans" cxnId="{FAEA5508-47C4-44DF-9062-9795B712D7E2}">
      <dgm:prSet/>
      <dgm:spPr/>
      <dgm:t>
        <a:bodyPr/>
        <a:lstStyle/>
        <a:p>
          <a:endParaRPr lang="en-US" sz="2000"/>
        </a:p>
      </dgm:t>
    </dgm:pt>
    <dgm:pt modelId="{3F8FC76A-91DE-49BA-889B-7B1B150B8651}">
      <dgm:prSet custT="1"/>
      <dgm:spPr/>
      <dgm:t>
        <a:bodyPr/>
        <a:lstStyle/>
        <a:p>
          <a:r>
            <a:rPr lang="en-US" sz="2000" dirty="0" err="1"/>
            <a:t>heroku</a:t>
          </a:r>
          <a:r>
            <a:rPr lang="en-US" sz="2000" dirty="0"/>
            <a:t> </a:t>
          </a:r>
          <a:r>
            <a:rPr lang="en-US" sz="2000" dirty="0" err="1"/>
            <a:t>java:jstack</a:t>
          </a:r>
          <a:endParaRPr lang="en-US" sz="2000" dirty="0"/>
        </a:p>
      </dgm:t>
    </dgm:pt>
    <dgm:pt modelId="{0B34B127-B880-4964-8F58-0A4B43A45762}" type="parTrans" cxnId="{0A480B51-841E-4F82-A774-F152DF93EA50}">
      <dgm:prSet/>
      <dgm:spPr/>
      <dgm:t>
        <a:bodyPr/>
        <a:lstStyle/>
        <a:p>
          <a:endParaRPr lang="en-US" sz="2000"/>
        </a:p>
      </dgm:t>
    </dgm:pt>
    <dgm:pt modelId="{5A57E4D3-0F9B-41FD-90D4-4465CC29ED66}" type="sibTrans" cxnId="{0A480B51-841E-4F82-A774-F152DF93EA50}">
      <dgm:prSet/>
      <dgm:spPr/>
      <dgm:t>
        <a:bodyPr/>
        <a:lstStyle/>
        <a:p>
          <a:endParaRPr lang="en-US" sz="2000"/>
        </a:p>
      </dgm:t>
    </dgm:pt>
    <dgm:pt modelId="{95F0E821-CC03-4B2E-9BBE-5B98EC4B2E88}">
      <dgm:prSet custT="1"/>
      <dgm:spPr/>
      <dgm:t>
        <a:bodyPr/>
        <a:lstStyle/>
        <a:p>
          <a:r>
            <a:rPr lang="en-US" sz="2000"/>
            <a:t>This prints a thread dump from the web.1 dyno to your console. Optionally, you can provide the --dyno flag with the name of the dyno you want to receive a dump from.</a:t>
          </a:r>
        </a:p>
      </dgm:t>
    </dgm:pt>
    <dgm:pt modelId="{C80837CE-C7A8-4A31-AD61-B9E1C757E9F3}" type="parTrans" cxnId="{96546A37-2BD2-465D-9856-4851D1AFE5B6}">
      <dgm:prSet/>
      <dgm:spPr/>
      <dgm:t>
        <a:bodyPr/>
        <a:lstStyle/>
        <a:p>
          <a:endParaRPr lang="en-US" sz="2000"/>
        </a:p>
      </dgm:t>
    </dgm:pt>
    <dgm:pt modelId="{442F7A6A-CF1A-4B6F-B1DD-4A8AFBA9FAFF}" type="sibTrans" cxnId="{96546A37-2BD2-465D-9856-4851D1AFE5B6}">
      <dgm:prSet/>
      <dgm:spPr/>
      <dgm:t>
        <a:bodyPr/>
        <a:lstStyle/>
        <a:p>
          <a:endParaRPr lang="en-US" sz="2000"/>
        </a:p>
      </dgm:t>
    </dgm:pt>
    <dgm:pt modelId="{4EB8D5C0-1C03-43BF-936A-2C12013C384D}" type="pres">
      <dgm:prSet presAssocID="{AB34D5FA-7D18-40C2-AA4C-B59E56293545}" presName="root" presStyleCnt="0">
        <dgm:presLayoutVars>
          <dgm:dir/>
          <dgm:resizeHandles val="exact"/>
        </dgm:presLayoutVars>
      </dgm:prSet>
      <dgm:spPr/>
    </dgm:pt>
    <dgm:pt modelId="{8052A43D-D6A0-4DFD-9EEE-A87FA4B037C1}" type="pres">
      <dgm:prSet presAssocID="{1CF3A358-7DDF-4894-A3C1-C8895AC4DA39}" presName="compNode" presStyleCnt="0"/>
      <dgm:spPr/>
    </dgm:pt>
    <dgm:pt modelId="{23C2E32E-E665-4E85-A5CE-30EA5DBF7481}" type="pres">
      <dgm:prSet presAssocID="{1CF3A358-7DDF-4894-A3C1-C8895AC4DA39}" presName="bgRect" presStyleLbl="bgShp" presStyleIdx="0" presStyleCnt="3"/>
      <dgm:spPr/>
    </dgm:pt>
    <dgm:pt modelId="{FB2357A1-64D8-4E59-8866-1907F2424AE5}" type="pres">
      <dgm:prSet presAssocID="{1CF3A358-7DDF-4894-A3C1-C8895AC4DA3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75F7635E-269E-4B1E-8D0F-F4EEE4D3D30A}" type="pres">
      <dgm:prSet presAssocID="{1CF3A358-7DDF-4894-A3C1-C8895AC4DA39}" presName="spaceRect" presStyleCnt="0"/>
      <dgm:spPr/>
    </dgm:pt>
    <dgm:pt modelId="{AFD38B41-3192-4A16-9949-A8962DEE3169}" type="pres">
      <dgm:prSet presAssocID="{1CF3A358-7DDF-4894-A3C1-C8895AC4DA39}" presName="parTx" presStyleLbl="revTx" presStyleIdx="0" presStyleCnt="3">
        <dgm:presLayoutVars>
          <dgm:chMax val="0"/>
          <dgm:chPref val="0"/>
        </dgm:presLayoutVars>
      </dgm:prSet>
      <dgm:spPr/>
    </dgm:pt>
    <dgm:pt modelId="{3B955F21-D45F-4873-8804-2A76E953A351}" type="pres">
      <dgm:prSet presAssocID="{B9066F1B-7FFE-4C37-8BC5-4F5A5AECFF46}" presName="sibTrans" presStyleCnt="0"/>
      <dgm:spPr/>
    </dgm:pt>
    <dgm:pt modelId="{190749DA-B2CE-4C20-B245-2A619020FD0D}" type="pres">
      <dgm:prSet presAssocID="{3F8FC76A-91DE-49BA-889B-7B1B150B8651}" presName="compNode" presStyleCnt="0"/>
      <dgm:spPr/>
    </dgm:pt>
    <dgm:pt modelId="{C0E80B97-4782-4C8F-8FA6-6359661EE187}" type="pres">
      <dgm:prSet presAssocID="{3F8FC76A-91DE-49BA-889B-7B1B150B8651}" presName="bgRect" presStyleLbl="bgShp" presStyleIdx="1" presStyleCnt="3"/>
      <dgm:spPr/>
    </dgm:pt>
    <dgm:pt modelId="{55DE5461-DA52-4C9F-89F9-985BBE4F6548}" type="pres">
      <dgm:prSet presAssocID="{3F8FC76A-91DE-49BA-889B-7B1B150B86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lue"/>
        </a:ext>
      </dgm:extLst>
    </dgm:pt>
    <dgm:pt modelId="{41CB9754-6FF9-47C1-99B2-1DB93C9A0AB0}" type="pres">
      <dgm:prSet presAssocID="{3F8FC76A-91DE-49BA-889B-7B1B150B8651}" presName="spaceRect" presStyleCnt="0"/>
      <dgm:spPr/>
    </dgm:pt>
    <dgm:pt modelId="{D5F2FF44-25AF-4711-B39C-C84CB6F2F01C}" type="pres">
      <dgm:prSet presAssocID="{3F8FC76A-91DE-49BA-889B-7B1B150B8651}" presName="parTx" presStyleLbl="revTx" presStyleIdx="1" presStyleCnt="3">
        <dgm:presLayoutVars>
          <dgm:chMax val="0"/>
          <dgm:chPref val="0"/>
        </dgm:presLayoutVars>
      </dgm:prSet>
      <dgm:spPr/>
    </dgm:pt>
    <dgm:pt modelId="{99C47102-2F8D-4BE2-8529-8A5BC22FB0F8}" type="pres">
      <dgm:prSet presAssocID="{5A57E4D3-0F9B-41FD-90D4-4465CC29ED66}" presName="sibTrans" presStyleCnt="0"/>
      <dgm:spPr/>
    </dgm:pt>
    <dgm:pt modelId="{52D265D2-7E7F-4FC5-B70B-D4EC8675F210}" type="pres">
      <dgm:prSet presAssocID="{95F0E821-CC03-4B2E-9BBE-5B98EC4B2E88}" presName="compNode" presStyleCnt="0"/>
      <dgm:spPr/>
    </dgm:pt>
    <dgm:pt modelId="{0E07D746-7C9A-4418-996E-0B19B93ACD4B}" type="pres">
      <dgm:prSet presAssocID="{95F0E821-CC03-4B2E-9BBE-5B98EC4B2E88}" presName="bgRect" presStyleLbl="bgShp" presStyleIdx="2" presStyleCnt="3"/>
      <dgm:spPr/>
    </dgm:pt>
    <dgm:pt modelId="{41546D16-A9D8-49DB-B093-F286CF420B8F}" type="pres">
      <dgm:prSet presAssocID="{95F0E821-CC03-4B2E-9BBE-5B98EC4B2E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erpillar"/>
        </a:ext>
      </dgm:extLst>
    </dgm:pt>
    <dgm:pt modelId="{98B4F873-873B-48B0-8B1B-C2EFAEAA7967}" type="pres">
      <dgm:prSet presAssocID="{95F0E821-CC03-4B2E-9BBE-5B98EC4B2E88}" presName="spaceRect" presStyleCnt="0"/>
      <dgm:spPr/>
    </dgm:pt>
    <dgm:pt modelId="{5B8CDF54-D37D-4FF0-8F5E-47B647BB71D9}" type="pres">
      <dgm:prSet presAssocID="{95F0E821-CC03-4B2E-9BBE-5B98EC4B2E88}" presName="parTx" presStyleLbl="revTx" presStyleIdx="2" presStyleCnt="3">
        <dgm:presLayoutVars>
          <dgm:chMax val="0"/>
          <dgm:chPref val="0"/>
        </dgm:presLayoutVars>
      </dgm:prSet>
      <dgm:spPr/>
    </dgm:pt>
  </dgm:ptLst>
  <dgm:cxnLst>
    <dgm:cxn modelId="{FAEA5508-47C4-44DF-9062-9795B712D7E2}" srcId="{AB34D5FA-7D18-40C2-AA4C-B59E56293545}" destId="{1CF3A358-7DDF-4894-A3C1-C8895AC4DA39}" srcOrd="0" destOrd="0" parTransId="{F2990CF5-4560-4AE0-A29D-B89687F338C7}" sibTransId="{B9066F1B-7FFE-4C37-8BC5-4F5A5AECFF46}"/>
    <dgm:cxn modelId="{96850F26-80B9-4AB6-94C8-6407B2ABFEAE}" type="presOf" srcId="{1CF3A358-7DDF-4894-A3C1-C8895AC4DA39}" destId="{AFD38B41-3192-4A16-9949-A8962DEE3169}" srcOrd="0" destOrd="0" presId="urn:microsoft.com/office/officeart/2018/2/layout/IconVerticalSolidList"/>
    <dgm:cxn modelId="{F345CD28-3774-4315-853D-B86B2C7044EA}" type="presOf" srcId="{AB34D5FA-7D18-40C2-AA4C-B59E56293545}" destId="{4EB8D5C0-1C03-43BF-936A-2C12013C384D}" srcOrd="0" destOrd="0" presId="urn:microsoft.com/office/officeart/2018/2/layout/IconVerticalSolidList"/>
    <dgm:cxn modelId="{96546A37-2BD2-465D-9856-4851D1AFE5B6}" srcId="{AB34D5FA-7D18-40C2-AA4C-B59E56293545}" destId="{95F0E821-CC03-4B2E-9BBE-5B98EC4B2E88}" srcOrd="2" destOrd="0" parTransId="{C80837CE-C7A8-4A31-AD61-B9E1C757E9F3}" sibTransId="{442F7A6A-CF1A-4B6F-B1DD-4A8AFBA9FAFF}"/>
    <dgm:cxn modelId="{94BAD950-CADE-4634-9C6B-ED343FBCE0A6}" type="presOf" srcId="{95F0E821-CC03-4B2E-9BBE-5B98EC4B2E88}" destId="{5B8CDF54-D37D-4FF0-8F5E-47B647BB71D9}" srcOrd="0" destOrd="0" presId="urn:microsoft.com/office/officeart/2018/2/layout/IconVerticalSolidList"/>
    <dgm:cxn modelId="{0A480B51-841E-4F82-A774-F152DF93EA50}" srcId="{AB34D5FA-7D18-40C2-AA4C-B59E56293545}" destId="{3F8FC76A-91DE-49BA-889B-7B1B150B8651}" srcOrd="1" destOrd="0" parTransId="{0B34B127-B880-4964-8F58-0A4B43A45762}" sibTransId="{5A57E4D3-0F9B-41FD-90D4-4465CC29ED66}"/>
    <dgm:cxn modelId="{0C68F8D4-32F2-4ECF-9187-0B3434C8A323}" type="presOf" srcId="{3F8FC76A-91DE-49BA-889B-7B1B150B8651}" destId="{D5F2FF44-25AF-4711-B39C-C84CB6F2F01C}" srcOrd="0" destOrd="0" presId="urn:microsoft.com/office/officeart/2018/2/layout/IconVerticalSolidList"/>
    <dgm:cxn modelId="{E2E47AE4-8B61-44DB-9B4C-6108CC93067D}" type="presParOf" srcId="{4EB8D5C0-1C03-43BF-936A-2C12013C384D}" destId="{8052A43D-D6A0-4DFD-9EEE-A87FA4B037C1}" srcOrd="0" destOrd="0" presId="urn:microsoft.com/office/officeart/2018/2/layout/IconVerticalSolidList"/>
    <dgm:cxn modelId="{B999FDE5-AF32-46ED-8E05-302509F99EEC}" type="presParOf" srcId="{8052A43D-D6A0-4DFD-9EEE-A87FA4B037C1}" destId="{23C2E32E-E665-4E85-A5CE-30EA5DBF7481}" srcOrd="0" destOrd="0" presId="urn:microsoft.com/office/officeart/2018/2/layout/IconVerticalSolidList"/>
    <dgm:cxn modelId="{17680FDA-20B1-4221-A3EF-51A6F41E5AFA}" type="presParOf" srcId="{8052A43D-D6A0-4DFD-9EEE-A87FA4B037C1}" destId="{FB2357A1-64D8-4E59-8866-1907F2424AE5}" srcOrd="1" destOrd="0" presId="urn:microsoft.com/office/officeart/2018/2/layout/IconVerticalSolidList"/>
    <dgm:cxn modelId="{A57271C6-C8E4-481C-9DAD-75E34D117409}" type="presParOf" srcId="{8052A43D-D6A0-4DFD-9EEE-A87FA4B037C1}" destId="{75F7635E-269E-4B1E-8D0F-F4EEE4D3D30A}" srcOrd="2" destOrd="0" presId="urn:microsoft.com/office/officeart/2018/2/layout/IconVerticalSolidList"/>
    <dgm:cxn modelId="{1B16D360-8D9A-4A1D-862E-0AF40DA497E9}" type="presParOf" srcId="{8052A43D-D6A0-4DFD-9EEE-A87FA4B037C1}" destId="{AFD38B41-3192-4A16-9949-A8962DEE3169}" srcOrd="3" destOrd="0" presId="urn:microsoft.com/office/officeart/2018/2/layout/IconVerticalSolidList"/>
    <dgm:cxn modelId="{5E14F40C-1771-4853-A8B7-CA33EFE54D32}" type="presParOf" srcId="{4EB8D5C0-1C03-43BF-936A-2C12013C384D}" destId="{3B955F21-D45F-4873-8804-2A76E953A351}" srcOrd="1" destOrd="0" presId="urn:microsoft.com/office/officeart/2018/2/layout/IconVerticalSolidList"/>
    <dgm:cxn modelId="{5DAF4E90-5522-47BD-8F20-4C2829B6729C}" type="presParOf" srcId="{4EB8D5C0-1C03-43BF-936A-2C12013C384D}" destId="{190749DA-B2CE-4C20-B245-2A619020FD0D}" srcOrd="2" destOrd="0" presId="urn:microsoft.com/office/officeart/2018/2/layout/IconVerticalSolidList"/>
    <dgm:cxn modelId="{E760CE6F-B50D-47D1-B30D-E1782E149722}" type="presParOf" srcId="{190749DA-B2CE-4C20-B245-2A619020FD0D}" destId="{C0E80B97-4782-4C8F-8FA6-6359661EE187}" srcOrd="0" destOrd="0" presId="urn:microsoft.com/office/officeart/2018/2/layout/IconVerticalSolidList"/>
    <dgm:cxn modelId="{1A4D49BD-4959-41BC-A890-95574C811E15}" type="presParOf" srcId="{190749DA-B2CE-4C20-B245-2A619020FD0D}" destId="{55DE5461-DA52-4C9F-89F9-985BBE4F6548}" srcOrd="1" destOrd="0" presId="urn:microsoft.com/office/officeart/2018/2/layout/IconVerticalSolidList"/>
    <dgm:cxn modelId="{1B0ED513-046F-4A3C-8772-C4D769241F31}" type="presParOf" srcId="{190749DA-B2CE-4C20-B245-2A619020FD0D}" destId="{41CB9754-6FF9-47C1-99B2-1DB93C9A0AB0}" srcOrd="2" destOrd="0" presId="urn:microsoft.com/office/officeart/2018/2/layout/IconVerticalSolidList"/>
    <dgm:cxn modelId="{1C7579C8-C799-4846-9A23-1B1BFECEACDF}" type="presParOf" srcId="{190749DA-B2CE-4C20-B245-2A619020FD0D}" destId="{D5F2FF44-25AF-4711-B39C-C84CB6F2F01C}" srcOrd="3" destOrd="0" presId="urn:microsoft.com/office/officeart/2018/2/layout/IconVerticalSolidList"/>
    <dgm:cxn modelId="{E3264540-8DD1-4D8E-A5C6-37EDFB6DD8DF}" type="presParOf" srcId="{4EB8D5C0-1C03-43BF-936A-2C12013C384D}" destId="{99C47102-2F8D-4BE2-8529-8A5BC22FB0F8}" srcOrd="3" destOrd="0" presId="urn:microsoft.com/office/officeart/2018/2/layout/IconVerticalSolidList"/>
    <dgm:cxn modelId="{766E33BD-A648-4CBE-8172-B4968CAC8381}" type="presParOf" srcId="{4EB8D5C0-1C03-43BF-936A-2C12013C384D}" destId="{52D265D2-7E7F-4FC5-B70B-D4EC8675F210}" srcOrd="4" destOrd="0" presId="urn:microsoft.com/office/officeart/2018/2/layout/IconVerticalSolidList"/>
    <dgm:cxn modelId="{B65BCBE1-B2E2-4615-A31B-32DE9F0642FC}" type="presParOf" srcId="{52D265D2-7E7F-4FC5-B70B-D4EC8675F210}" destId="{0E07D746-7C9A-4418-996E-0B19B93ACD4B}" srcOrd="0" destOrd="0" presId="urn:microsoft.com/office/officeart/2018/2/layout/IconVerticalSolidList"/>
    <dgm:cxn modelId="{F38244A1-42DE-4499-9F7B-D0544218C64B}" type="presParOf" srcId="{52D265D2-7E7F-4FC5-B70B-D4EC8675F210}" destId="{41546D16-A9D8-49DB-B093-F286CF420B8F}" srcOrd="1" destOrd="0" presId="urn:microsoft.com/office/officeart/2018/2/layout/IconVerticalSolidList"/>
    <dgm:cxn modelId="{0A64C2B9-19C2-4095-8291-AFEDFF588E01}" type="presParOf" srcId="{52D265D2-7E7F-4FC5-B70B-D4EC8675F210}" destId="{98B4F873-873B-48B0-8B1B-C2EFAEAA7967}" srcOrd="2" destOrd="0" presId="urn:microsoft.com/office/officeart/2018/2/layout/IconVerticalSolidList"/>
    <dgm:cxn modelId="{20D29AA0-BAC8-428A-9577-212E7391FB8B}" type="presParOf" srcId="{52D265D2-7E7F-4FC5-B70B-D4EC8675F210}" destId="{5B8CDF54-D37D-4FF0-8F5E-47B647BB71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A18A08B0-A64D-437A-B755-C5AB7C61C96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B1F8EA1-17D8-42E2-8E6A-492791D13830}">
      <dgm:prSet/>
      <dgm:spPr/>
      <dgm:t>
        <a:bodyPr/>
        <a:lstStyle/>
        <a:p>
          <a:r>
            <a:rPr lang="en-US"/>
            <a:t>With Heroku Exec enabled, you can generate a heap dump for an application process running in a dyno with the command:</a:t>
          </a:r>
        </a:p>
      </dgm:t>
    </dgm:pt>
    <dgm:pt modelId="{277A1439-20D5-4C35-9C60-75D4939A1C95}" type="parTrans" cxnId="{375AB343-6E5E-468E-B127-DCAD87E7D4CF}">
      <dgm:prSet/>
      <dgm:spPr/>
      <dgm:t>
        <a:bodyPr/>
        <a:lstStyle/>
        <a:p>
          <a:endParaRPr lang="en-US"/>
        </a:p>
      </dgm:t>
    </dgm:pt>
    <dgm:pt modelId="{ACE8A6A6-89B2-4354-BB89-B247E5046BB7}" type="sibTrans" cxnId="{375AB343-6E5E-468E-B127-DCAD87E7D4CF}">
      <dgm:prSet/>
      <dgm:spPr/>
      <dgm:t>
        <a:bodyPr/>
        <a:lstStyle/>
        <a:p>
          <a:endParaRPr lang="en-US"/>
        </a:p>
      </dgm:t>
    </dgm:pt>
    <dgm:pt modelId="{8C1B018A-9EC6-4D67-97C9-2C7F6BC560A0}">
      <dgm:prSet/>
      <dgm:spPr/>
      <dgm:t>
        <a:bodyPr/>
        <a:lstStyle/>
        <a:p>
          <a:r>
            <a:rPr lang="en-US" b="1" dirty="0" err="1"/>
            <a:t>heroku</a:t>
          </a:r>
          <a:r>
            <a:rPr lang="en-US" b="1" dirty="0"/>
            <a:t> </a:t>
          </a:r>
          <a:r>
            <a:rPr lang="en-US" b="1" dirty="0" err="1"/>
            <a:t>java:jmap</a:t>
          </a:r>
          <a:endParaRPr lang="en-US" dirty="0"/>
        </a:p>
      </dgm:t>
    </dgm:pt>
    <dgm:pt modelId="{EB2984E7-C7B2-4B4B-940B-DD161791859A}" type="parTrans" cxnId="{1C5E567A-642D-4F67-B547-37D420CEB316}">
      <dgm:prSet/>
      <dgm:spPr/>
      <dgm:t>
        <a:bodyPr/>
        <a:lstStyle/>
        <a:p>
          <a:endParaRPr lang="en-US"/>
        </a:p>
      </dgm:t>
    </dgm:pt>
    <dgm:pt modelId="{9D8A25C5-CE67-48BF-9C2B-66F45D0DE8F4}" type="sibTrans" cxnId="{1C5E567A-642D-4F67-B547-37D420CEB316}">
      <dgm:prSet/>
      <dgm:spPr/>
      <dgm:t>
        <a:bodyPr/>
        <a:lstStyle/>
        <a:p>
          <a:endParaRPr lang="en-US"/>
        </a:p>
      </dgm:t>
    </dgm:pt>
    <dgm:pt modelId="{908F8E90-0AFE-40BC-B56C-4AF320D50D79}">
      <dgm:prSet/>
      <dgm:spPr>
        <a:solidFill>
          <a:schemeClr val="accent6">
            <a:lumMod val="50000"/>
          </a:schemeClr>
        </a:solidFill>
      </dgm:spPr>
      <dgm:t>
        <a:bodyPr/>
        <a:lstStyle/>
        <a:p>
          <a:r>
            <a:rPr lang="en-US"/>
            <a:t>This prints a histogram of the heap from the web.1 dyno to your console. Optionally, you can provide the --dyno flag ,with the name of the dyno you want to receive a dump from.</a:t>
          </a:r>
        </a:p>
      </dgm:t>
    </dgm:pt>
    <dgm:pt modelId="{3DBEA6F6-7F3B-428E-8109-F6D519451762}" type="parTrans" cxnId="{B044CA1D-9988-4E36-A53D-ED21CD87F80C}">
      <dgm:prSet/>
      <dgm:spPr/>
      <dgm:t>
        <a:bodyPr/>
        <a:lstStyle/>
        <a:p>
          <a:endParaRPr lang="en-US"/>
        </a:p>
      </dgm:t>
    </dgm:pt>
    <dgm:pt modelId="{3DE0A43C-0D4D-4775-9421-A15D44EE6030}" type="sibTrans" cxnId="{B044CA1D-9988-4E36-A53D-ED21CD87F80C}">
      <dgm:prSet/>
      <dgm:spPr/>
      <dgm:t>
        <a:bodyPr/>
        <a:lstStyle/>
        <a:p>
          <a:endParaRPr lang="en-US"/>
        </a:p>
      </dgm:t>
    </dgm:pt>
    <dgm:pt modelId="{71D16D02-700B-4AB7-BAE3-68D55E1D016E}" type="pres">
      <dgm:prSet presAssocID="{A18A08B0-A64D-437A-B755-C5AB7C61C962}" presName="linear" presStyleCnt="0">
        <dgm:presLayoutVars>
          <dgm:animLvl val="lvl"/>
          <dgm:resizeHandles val="exact"/>
        </dgm:presLayoutVars>
      </dgm:prSet>
      <dgm:spPr/>
    </dgm:pt>
    <dgm:pt modelId="{2A4CF8D8-0CE7-4FAD-87D5-6ED90E54CF4C}" type="pres">
      <dgm:prSet presAssocID="{3B1F8EA1-17D8-42E2-8E6A-492791D13830}" presName="parentText" presStyleLbl="node1" presStyleIdx="0" presStyleCnt="3">
        <dgm:presLayoutVars>
          <dgm:chMax val="0"/>
          <dgm:bulletEnabled val="1"/>
        </dgm:presLayoutVars>
      </dgm:prSet>
      <dgm:spPr/>
    </dgm:pt>
    <dgm:pt modelId="{06C51FDA-7E5E-4B73-891A-2BEFF2D8A690}" type="pres">
      <dgm:prSet presAssocID="{ACE8A6A6-89B2-4354-BB89-B247E5046BB7}" presName="spacer" presStyleCnt="0"/>
      <dgm:spPr/>
    </dgm:pt>
    <dgm:pt modelId="{E79E697A-BD6F-45DD-997F-B6C35067EA9E}" type="pres">
      <dgm:prSet presAssocID="{8C1B018A-9EC6-4D67-97C9-2C7F6BC560A0}" presName="parentText" presStyleLbl="node1" presStyleIdx="1" presStyleCnt="3">
        <dgm:presLayoutVars>
          <dgm:chMax val="0"/>
          <dgm:bulletEnabled val="1"/>
        </dgm:presLayoutVars>
      </dgm:prSet>
      <dgm:spPr/>
    </dgm:pt>
    <dgm:pt modelId="{8A547B00-996B-4DDB-990F-760300A1059C}" type="pres">
      <dgm:prSet presAssocID="{9D8A25C5-CE67-48BF-9C2B-66F45D0DE8F4}" presName="spacer" presStyleCnt="0"/>
      <dgm:spPr/>
    </dgm:pt>
    <dgm:pt modelId="{A8A99D92-DB7B-4DBE-BBB7-78FE049B2D61}" type="pres">
      <dgm:prSet presAssocID="{908F8E90-0AFE-40BC-B56C-4AF320D50D79}" presName="parentText" presStyleLbl="node1" presStyleIdx="2" presStyleCnt="3">
        <dgm:presLayoutVars>
          <dgm:chMax val="0"/>
          <dgm:bulletEnabled val="1"/>
        </dgm:presLayoutVars>
      </dgm:prSet>
      <dgm:spPr/>
    </dgm:pt>
  </dgm:ptLst>
  <dgm:cxnLst>
    <dgm:cxn modelId="{B044CA1D-9988-4E36-A53D-ED21CD87F80C}" srcId="{A18A08B0-A64D-437A-B755-C5AB7C61C962}" destId="{908F8E90-0AFE-40BC-B56C-4AF320D50D79}" srcOrd="2" destOrd="0" parTransId="{3DBEA6F6-7F3B-428E-8109-F6D519451762}" sibTransId="{3DE0A43C-0D4D-4775-9421-A15D44EE6030}"/>
    <dgm:cxn modelId="{BECD0F2E-3439-484E-96F0-D35545219ABC}" type="presOf" srcId="{3B1F8EA1-17D8-42E2-8E6A-492791D13830}" destId="{2A4CF8D8-0CE7-4FAD-87D5-6ED90E54CF4C}" srcOrd="0" destOrd="0" presId="urn:microsoft.com/office/officeart/2005/8/layout/vList2"/>
    <dgm:cxn modelId="{375AB343-6E5E-468E-B127-DCAD87E7D4CF}" srcId="{A18A08B0-A64D-437A-B755-C5AB7C61C962}" destId="{3B1F8EA1-17D8-42E2-8E6A-492791D13830}" srcOrd="0" destOrd="0" parTransId="{277A1439-20D5-4C35-9C60-75D4939A1C95}" sibTransId="{ACE8A6A6-89B2-4354-BB89-B247E5046BB7}"/>
    <dgm:cxn modelId="{1C5E567A-642D-4F67-B547-37D420CEB316}" srcId="{A18A08B0-A64D-437A-B755-C5AB7C61C962}" destId="{8C1B018A-9EC6-4D67-97C9-2C7F6BC560A0}" srcOrd="1" destOrd="0" parTransId="{EB2984E7-C7B2-4B4B-940B-DD161791859A}" sibTransId="{9D8A25C5-CE67-48BF-9C2B-66F45D0DE8F4}"/>
    <dgm:cxn modelId="{337F8CB1-A6E8-487A-A7B0-AE2BBE475C46}" type="presOf" srcId="{8C1B018A-9EC6-4D67-97C9-2C7F6BC560A0}" destId="{E79E697A-BD6F-45DD-997F-B6C35067EA9E}" srcOrd="0" destOrd="0" presId="urn:microsoft.com/office/officeart/2005/8/layout/vList2"/>
    <dgm:cxn modelId="{E831BFB8-1012-41B0-B7DF-7DDB6BCD2088}" type="presOf" srcId="{908F8E90-0AFE-40BC-B56C-4AF320D50D79}" destId="{A8A99D92-DB7B-4DBE-BBB7-78FE049B2D61}" srcOrd="0" destOrd="0" presId="urn:microsoft.com/office/officeart/2005/8/layout/vList2"/>
    <dgm:cxn modelId="{E49DF2B9-DEA8-4D2A-8F1B-F2B205A855FF}" type="presOf" srcId="{A18A08B0-A64D-437A-B755-C5AB7C61C962}" destId="{71D16D02-700B-4AB7-BAE3-68D55E1D016E}" srcOrd="0" destOrd="0" presId="urn:microsoft.com/office/officeart/2005/8/layout/vList2"/>
    <dgm:cxn modelId="{6D292912-A2F9-44E1-830A-B956B1F14940}" type="presParOf" srcId="{71D16D02-700B-4AB7-BAE3-68D55E1D016E}" destId="{2A4CF8D8-0CE7-4FAD-87D5-6ED90E54CF4C}" srcOrd="0" destOrd="0" presId="urn:microsoft.com/office/officeart/2005/8/layout/vList2"/>
    <dgm:cxn modelId="{C853CEA6-80A2-4A74-8BE9-1CAA4BF4301C}" type="presParOf" srcId="{71D16D02-700B-4AB7-BAE3-68D55E1D016E}" destId="{06C51FDA-7E5E-4B73-891A-2BEFF2D8A690}" srcOrd="1" destOrd="0" presId="urn:microsoft.com/office/officeart/2005/8/layout/vList2"/>
    <dgm:cxn modelId="{BD3571A8-0ADD-4D3F-81B1-5A8C3F2F5411}" type="presParOf" srcId="{71D16D02-700B-4AB7-BAE3-68D55E1D016E}" destId="{E79E697A-BD6F-45DD-997F-B6C35067EA9E}" srcOrd="2" destOrd="0" presId="urn:microsoft.com/office/officeart/2005/8/layout/vList2"/>
    <dgm:cxn modelId="{66DA6E9E-A0EB-4F3F-9442-90A44119FBB9}" type="presParOf" srcId="{71D16D02-700B-4AB7-BAE3-68D55E1D016E}" destId="{8A547B00-996B-4DDB-990F-760300A1059C}" srcOrd="3" destOrd="0" presId="urn:microsoft.com/office/officeart/2005/8/layout/vList2"/>
    <dgm:cxn modelId="{D4E2D62E-0AE0-43B7-B33A-D2A010A107A3}" type="presParOf" srcId="{71D16D02-700B-4AB7-BAE3-68D55E1D016E}" destId="{A8A99D92-DB7B-4DBE-BBB7-78FE049B2D6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C47059-0649-482F-9E23-0842F7CB9F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93EE3CC-5558-4338-B313-BBB70290D095}">
      <dgm:prSet/>
      <dgm:spPr/>
      <dgm:t>
        <a:bodyPr/>
        <a:lstStyle/>
        <a:p>
          <a:pPr>
            <a:lnSpc>
              <a:spcPct val="100000"/>
            </a:lnSpc>
          </a:pPr>
          <a:r>
            <a:rPr lang="en-US"/>
            <a:t>The current info in Procfile is :</a:t>
          </a:r>
        </a:p>
      </dgm:t>
    </dgm:pt>
    <dgm:pt modelId="{71153F6E-4A02-4148-B5C1-D762503F973A}" type="parTrans" cxnId="{11F97451-2A94-40C8-BBCF-EBD685678958}">
      <dgm:prSet/>
      <dgm:spPr/>
      <dgm:t>
        <a:bodyPr/>
        <a:lstStyle/>
        <a:p>
          <a:endParaRPr lang="en-US"/>
        </a:p>
      </dgm:t>
    </dgm:pt>
    <dgm:pt modelId="{DEDA115F-B24B-456E-871C-70A31644B3C1}" type="sibTrans" cxnId="{11F97451-2A94-40C8-BBCF-EBD685678958}">
      <dgm:prSet/>
      <dgm:spPr/>
      <dgm:t>
        <a:bodyPr/>
        <a:lstStyle/>
        <a:p>
          <a:endParaRPr lang="en-US"/>
        </a:p>
      </dgm:t>
    </dgm:pt>
    <dgm:pt modelId="{133DE3FF-12ED-4E88-A696-385E38062941}">
      <dgm:prSet/>
      <dgm:spPr/>
      <dgm:t>
        <a:bodyPr/>
        <a:lstStyle/>
        <a:p>
          <a:pPr>
            <a:lnSpc>
              <a:spcPct val="100000"/>
            </a:lnSpc>
          </a:pPr>
          <a:r>
            <a:rPr lang="en-US" b="1" dirty="0">
              <a:solidFill>
                <a:schemeClr val="tx1"/>
              </a:solidFill>
            </a:rPr>
            <a:t>web: java -jar target/FirstDemoApp-0.0.1-SNAPSHOT.jar</a:t>
          </a:r>
        </a:p>
      </dgm:t>
    </dgm:pt>
    <dgm:pt modelId="{89F36501-5B57-44E1-840E-29F6F6A2861F}" type="parTrans" cxnId="{B9A56970-8934-42DC-A75A-3D3F5FE42399}">
      <dgm:prSet/>
      <dgm:spPr/>
      <dgm:t>
        <a:bodyPr/>
        <a:lstStyle/>
        <a:p>
          <a:endParaRPr lang="en-US"/>
        </a:p>
      </dgm:t>
    </dgm:pt>
    <dgm:pt modelId="{263FEC59-7D91-4EF8-A698-020CB5070A8B}" type="sibTrans" cxnId="{B9A56970-8934-42DC-A75A-3D3F5FE42399}">
      <dgm:prSet/>
      <dgm:spPr/>
      <dgm:t>
        <a:bodyPr/>
        <a:lstStyle/>
        <a:p>
          <a:endParaRPr lang="en-US"/>
        </a:p>
      </dgm:t>
    </dgm:pt>
    <dgm:pt modelId="{652D820D-CFDB-43B5-AE9D-E3CA85FCDB4D}">
      <dgm:prSet/>
      <dgm:spPr/>
      <dgm:t>
        <a:bodyPr/>
        <a:lstStyle/>
        <a:p>
          <a:pPr>
            <a:lnSpc>
              <a:spcPct val="100000"/>
            </a:lnSpc>
          </a:pPr>
          <a:r>
            <a:rPr lang="en-US"/>
            <a:t>Change it to :</a:t>
          </a:r>
        </a:p>
      </dgm:t>
    </dgm:pt>
    <dgm:pt modelId="{4A55D3A2-5142-49CB-B422-58FFA94619DA}" type="parTrans" cxnId="{C56E072A-432D-46CA-A0A0-31FE2F421BE0}">
      <dgm:prSet/>
      <dgm:spPr/>
      <dgm:t>
        <a:bodyPr/>
        <a:lstStyle/>
        <a:p>
          <a:endParaRPr lang="en-US"/>
        </a:p>
      </dgm:t>
    </dgm:pt>
    <dgm:pt modelId="{0AC03614-8310-4781-8192-D627797EC2AA}" type="sibTrans" cxnId="{C56E072A-432D-46CA-A0A0-31FE2F421BE0}">
      <dgm:prSet/>
      <dgm:spPr/>
      <dgm:t>
        <a:bodyPr/>
        <a:lstStyle/>
        <a:p>
          <a:endParaRPr lang="en-US"/>
        </a:p>
      </dgm:t>
    </dgm:pt>
    <dgm:pt modelId="{73C7FC8E-74FF-496A-9D97-A9E24CDBDFA6}">
      <dgm:prSet/>
      <dgm:spPr/>
      <dgm:t>
        <a:bodyPr/>
        <a:lstStyle/>
        <a:p>
          <a:pPr>
            <a:lnSpc>
              <a:spcPct val="100000"/>
            </a:lnSpc>
          </a:pPr>
          <a:r>
            <a:rPr lang="en-US" b="1" dirty="0">
              <a:solidFill>
                <a:schemeClr val="tx1"/>
              </a:solidFill>
            </a:rPr>
            <a:t>web: java -jar target/FirstDemoAppLLL-0.0.1-SNAPSHOT.jar</a:t>
          </a:r>
        </a:p>
      </dgm:t>
    </dgm:pt>
    <dgm:pt modelId="{BD295928-8FD7-4C2A-804A-8548C591B86D}" type="parTrans" cxnId="{3714E6ED-FFCB-4459-8B12-49379BE8AACF}">
      <dgm:prSet/>
      <dgm:spPr/>
      <dgm:t>
        <a:bodyPr/>
        <a:lstStyle/>
        <a:p>
          <a:endParaRPr lang="en-US"/>
        </a:p>
      </dgm:t>
    </dgm:pt>
    <dgm:pt modelId="{A62C012F-7F06-4EDE-BB9D-460DE99CF522}" type="sibTrans" cxnId="{3714E6ED-FFCB-4459-8B12-49379BE8AACF}">
      <dgm:prSet/>
      <dgm:spPr/>
      <dgm:t>
        <a:bodyPr/>
        <a:lstStyle/>
        <a:p>
          <a:endParaRPr lang="en-US"/>
        </a:p>
      </dgm:t>
    </dgm:pt>
    <dgm:pt modelId="{C2F15F7D-5521-4C05-8CB6-64A3581625A8}">
      <dgm:prSet/>
      <dgm:spPr/>
      <dgm:t>
        <a:bodyPr/>
        <a:lstStyle/>
        <a:p>
          <a:pPr>
            <a:lnSpc>
              <a:spcPct val="100000"/>
            </a:lnSpc>
          </a:pPr>
          <a:r>
            <a:rPr lang="en-US" dirty="0"/>
            <a:t>Redeploy</a:t>
          </a:r>
        </a:p>
      </dgm:t>
    </dgm:pt>
    <dgm:pt modelId="{F83F1BF1-B426-4159-9372-5C5A59A0E0EE}" type="parTrans" cxnId="{16DEC1AA-49D7-4DA9-BC4A-94A773903678}">
      <dgm:prSet/>
      <dgm:spPr/>
      <dgm:t>
        <a:bodyPr/>
        <a:lstStyle/>
        <a:p>
          <a:endParaRPr lang="en-US"/>
        </a:p>
      </dgm:t>
    </dgm:pt>
    <dgm:pt modelId="{4482A6F3-A8F3-4AB0-85F4-97E2335EA4BE}" type="sibTrans" cxnId="{16DEC1AA-49D7-4DA9-BC4A-94A773903678}">
      <dgm:prSet/>
      <dgm:spPr/>
      <dgm:t>
        <a:bodyPr/>
        <a:lstStyle/>
        <a:p>
          <a:endParaRPr lang="en-US"/>
        </a:p>
      </dgm:t>
    </dgm:pt>
    <dgm:pt modelId="{E517A655-5CEE-42E8-8E9D-A0269CBD6689}">
      <dgm:prSet/>
      <dgm:spPr/>
      <dgm:t>
        <a:bodyPr/>
        <a:lstStyle/>
        <a:p>
          <a:pPr>
            <a:lnSpc>
              <a:spcPct val="100000"/>
            </a:lnSpc>
          </a:pPr>
          <a:r>
            <a:rPr lang="en-US" b="1" dirty="0"/>
            <a:t>$ git push Heroku master</a:t>
          </a:r>
        </a:p>
      </dgm:t>
    </dgm:pt>
    <dgm:pt modelId="{BEAA554F-FE2C-4DC2-B104-E5AF3E35211C}" type="parTrans" cxnId="{E7D969DB-48AE-4D00-9F3D-F5B772EBF5FB}">
      <dgm:prSet/>
      <dgm:spPr/>
      <dgm:t>
        <a:bodyPr/>
        <a:lstStyle/>
        <a:p>
          <a:endParaRPr lang="en-US"/>
        </a:p>
      </dgm:t>
    </dgm:pt>
    <dgm:pt modelId="{D5B48855-43BE-4001-969E-35B531B74DD5}" type="sibTrans" cxnId="{E7D969DB-48AE-4D00-9F3D-F5B772EBF5FB}">
      <dgm:prSet/>
      <dgm:spPr/>
      <dgm:t>
        <a:bodyPr/>
        <a:lstStyle/>
        <a:p>
          <a:endParaRPr lang="en-US"/>
        </a:p>
      </dgm:t>
    </dgm:pt>
    <dgm:pt modelId="{919CE8DF-A549-42CC-AE36-D31E0AEE3D31}">
      <dgm:prSet/>
      <dgm:spPr/>
      <dgm:t>
        <a:bodyPr/>
        <a:lstStyle/>
        <a:p>
          <a:pPr>
            <a:lnSpc>
              <a:spcPct val="100000"/>
            </a:lnSpc>
          </a:pPr>
          <a:r>
            <a:rPr lang="en-US" b="1" dirty="0">
              <a:solidFill>
                <a:schemeClr val="bg1"/>
              </a:solidFill>
            </a:rPr>
            <a:t>Pull the code changes:</a:t>
          </a:r>
        </a:p>
      </dgm:t>
    </dgm:pt>
    <dgm:pt modelId="{7CC99167-2C4C-4314-B648-205235490D25}" type="parTrans" cxnId="{199C8635-D77D-40CC-BB2A-4262DE45F314}">
      <dgm:prSet/>
      <dgm:spPr/>
      <dgm:t>
        <a:bodyPr/>
        <a:lstStyle/>
        <a:p>
          <a:endParaRPr lang="en-US"/>
        </a:p>
      </dgm:t>
    </dgm:pt>
    <dgm:pt modelId="{0FC4814A-45A8-48A0-98B1-72E88B3C7D86}" type="sibTrans" cxnId="{199C8635-D77D-40CC-BB2A-4262DE45F314}">
      <dgm:prSet/>
      <dgm:spPr/>
      <dgm:t>
        <a:bodyPr/>
        <a:lstStyle/>
        <a:p>
          <a:endParaRPr lang="en-US"/>
        </a:p>
      </dgm:t>
    </dgm:pt>
    <dgm:pt modelId="{C275CC69-B336-4099-8186-7D3753472BA6}">
      <dgm:prSet/>
      <dgm:spPr/>
      <dgm:t>
        <a:bodyPr/>
        <a:lstStyle/>
        <a:p>
          <a:pPr>
            <a:lnSpc>
              <a:spcPct val="100000"/>
            </a:lnSpc>
          </a:pPr>
          <a:r>
            <a:rPr lang="en-US" b="1" dirty="0">
              <a:solidFill>
                <a:schemeClr val="tx1"/>
              </a:solidFill>
            </a:rPr>
            <a:t>$ git pull</a:t>
          </a:r>
        </a:p>
      </dgm:t>
    </dgm:pt>
    <dgm:pt modelId="{DA7EDA96-8030-45AF-A59F-D1911ACC6394}" type="parTrans" cxnId="{E2083A72-1219-4C6E-AB71-8245C0612EC2}">
      <dgm:prSet/>
      <dgm:spPr/>
      <dgm:t>
        <a:bodyPr/>
        <a:lstStyle/>
        <a:p>
          <a:endParaRPr lang="en-US"/>
        </a:p>
      </dgm:t>
    </dgm:pt>
    <dgm:pt modelId="{AAF67BD9-712C-452F-9FBE-FEE92A6BAF84}" type="sibTrans" cxnId="{E2083A72-1219-4C6E-AB71-8245C0612EC2}">
      <dgm:prSet/>
      <dgm:spPr/>
      <dgm:t>
        <a:bodyPr/>
        <a:lstStyle/>
        <a:p>
          <a:endParaRPr lang="en-US"/>
        </a:p>
      </dgm:t>
    </dgm:pt>
    <dgm:pt modelId="{EA1CFE04-60A7-4E5A-9D83-D2600EAB4AE0}" type="pres">
      <dgm:prSet presAssocID="{FAC47059-0649-482F-9E23-0842F7CB9F9F}" presName="root" presStyleCnt="0">
        <dgm:presLayoutVars>
          <dgm:dir/>
          <dgm:resizeHandles val="exact"/>
        </dgm:presLayoutVars>
      </dgm:prSet>
      <dgm:spPr/>
    </dgm:pt>
    <dgm:pt modelId="{D5A8D626-4D88-420F-BCFE-D17142210472}" type="pres">
      <dgm:prSet presAssocID="{593EE3CC-5558-4338-B313-BBB70290D095}" presName="compNode" presStyleCnt="0"/>
      <dgm:spPr/>
    </dgm:pt>
    <dgm:pt modelId="{51791711-D82C-4B84-996F-158552B34B10}" type="pres">
      <dgm:prSet presAssocID="{593EE3CC-5558-4338-B313-BBB70290D095}" presName="bgRect" presStyleLbl="bgShp" presStyleIdx="0" presStyleCnt="4"/>
      <dgm:spPr/>
    </dgm:pt>
    <dgm:pt modelId="{15CB289A-5B6A-437C-A15C-59CAAD34D397}" type="pres">
      <dgm:prSet presAssocID="{593EE3CC-5558-4338-B313-BBB70290D0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ngue"/>
        </a:ext>
      </dgm:extLst>
    </dgm:pt>
    <dgm:pt modelId="{B1514914-B79E-4F45-AE60-9D4FAA06CDB6}" type="pres">
      <dgm:prSet presAssocID="{593EE3CC-5558-4338-B313-BBB70290D095}" presName="spaceRect" presStyleCnt="0"/>
      <dgm:spPr/>
    </dgm:pt>
    <dgm:pt modelId="{E11A99D2-453B-4E1C-9DDD-7857A6B11B1D}" type="pres">
      <dgm:prSet presAssocID="{593EE3CC-5558-4338-B313-BBB70290D095}" presName="parTx" presStyleLbl="revTx" presStyleIdx="0" presStyleCnt="8">
        <dgm:presLayoutVars>
          <dgm:chMax val="0"/>
          <dgm:chPref val="0"/>
        </dgm:presLayoutVars>
      </dgm:prSet>
      <dgm:spPr/>
    </dgm:pt>
    <dgm:pt modelId="{4AEACB9E-814A-4104-A54A-F9FBE8684429}" type="pres">
      <dgm:prSet presAssocID="{593EE3CC-5558-4338-B313-BBB70290D095}" presName="desTx" presStyleLbl="revTx" presStyleIdx="1" presStyleCnt="8">
        <dgm:presLayoutVars/>
      </dgm:prSet>
      <dgm:spPr/>
    </dgm:pt>
    <dgm:pt modelId="{04F00562-D803-4DA5-A0E8-0EA2211A5949}" type="pres">
      <dgm:prSet presAssocID="{DEDA115F-B24B-456E-871C-70A31644B3C1}" presName="sibTrans" presStyleCnt="0"/>
      <dgm:spPr/>
    </dgm:pt>
    <dgm:pt modelId="{BD54DFF9-37DE-4D3C-ABC3-285CBCA2F5A3}" type="pres">
      <dgm:prSet presAssocID="{652D820D-CFDB-43B5-AE9D-E3CA85FCDB4D}" presName="compNode" presStyleCnt="0"/>
      <dgm:spPr/>
    </dgm:pt>
    <dgm:pt modelId="{D7590A39-4AF7-4839-84C6-44B0BDAE2805}" type="pres">
      <dgm:prSet presAssocID="{652D820D-CFDB-43B5-AE9D-E3CA85FCDB4D}" presName="bgRect" presStyleLbl="bgShp" presStyleIdx="1" presStyleCnt="4"/>
      <dgm:spPr/>
    </dgm:pt>
    <dgm:pt modelId="{C13D3C2B-357B-428C-BAF5-81D014D72729}" type="pres">
      <dgm:prSet presAssocID="{652D820D-CFDB-43B5-AE9D-E3CA85FCDB4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DB1055D5-7648-486C-B356-12B04BA16621}" type="pres">
      <dgm:prSet presAssocID="{652D820D-CFDB-43B5-AE9D-E3CA85FCDB4D}" presName="spaceRect" presStyleCnt="0"/>
      <dgm:spPr/>
    </dgm:pt>
    <dgm:pt modelId="{DF6C5B3C-C471-4AAE-93B7-0D6509D2ABE8}" type="pres">
      <dgm:prSet presAssocID="{652D820D-CFDB-43B5-AE9D-E3CA85FCDB4D}" presName="parTx" presStyleLbl="revTx" presStyleIdx="2" presStyleCnt="8">
        <dgm:presLayoutVars>
          <dgm:chMax val="0"/>
          <dgm:chPref val="0"/>
        </dgm:presLayoutVars>
      </dgm:prSet>
      <dgm:spPr/>
    </dgm:pt>
    <dgm:pt modelId="{7B70D0C2-158D-4160-907D-2F68D9701F60}" type="pres">
      <dgm:prSet presAssocID="{652D820D-CFDB-43B5-AE9D-E3CA85FCDB4D}" presName="desTx" presStyleLbl="revTx" presStyleIdx="3" presStyleCnt="8">
        <dgm:presLayoutVars/>
      </dgm:prSet>
      <dgm:spPr/>
    </dgm:pt>
    <dgm:pt modelId="{C38B7D15-67F7-4F76-BA39-D68BB2CFA1A7}" type="pres">
      <dgm:prSet presAssocID="{0AC03614-8310-4781-8192-D627797EC2AA}" presName="sibTrans" presStyleCnt="0"/>
      <dgm:spPr/>
    </dgm:pt>
    <dgm:pt modelId="{59DE86DF-0B83-4235-8DEE-4EACB17493E4}" type="pres">
      <dgm:prSet presAssocID="{919CE8DF-A549-42CC-AE36-D31E0AEE3D31}" presName="compNode" presStyleCnt="0"/>
      <dgm:spPr/>
    </dgm:pt>
    <dgm:pt modelId="{3F3A8993-C4A8-4687-86F9-F8559439D7C1}" type="pres">
      <dgm:prSet presAssocID="{919CE8DF-A549-42CC-AE36-D31E0AEE3D31}" presName="bgRect" presStyleLbl="bgShp" presStyleIdx="2" presStyleCnt="4"/>
      <dgm:spPr/>
    </dgm:pt>
    <dgm:pt modelId="{AD14E167-103D-4698-A0B6-8FD3AEAACFC9}" type="pres">
      <dgm:prSet presAssocID="{919CE8DF-A549-42CC-AE36-D31E0AEE3D31}" presName="iconRect" presStyleLbl="node1" presStyleIdx="2" presStyleCnt="4"/>
      <dgm:spPr/>
    </dgm:pt>
    <dgm:pt modelId="{225FD4E0-0223-44F9-A1F5-8372DE7A1416}" type="pres">
      <dgm:prSet presAssocID="{919CE8DF-A549-42CC-AE36-D31E0AEE3D31}" presName="spaceRect" presStyleCnt="0"/>
      <dgm:spPr/>
    </dgm:pt>
    <dgm:pt modelId="{8674497A-2CEB-4505-B4C2-923D922A1F50}" type="pres">
      <dgm:prSet presAssocID="{919CE8DF-A549-42CC-AE36-D31E0AEE3D31}" presName="parTx" presStyleLbl="revTx" presStyleIdx="4" presStyleCnt="8">
        <dgm:presLayoutVars>
          <dgm:chMax val="0"/>
          <dgm:chPref val="0"/>
        </dgm:presLayoutVars>
      </dgm:prSet>
      <dgm:spPr/>
    </dgm:pt>
    <dgm:pt modelId="{AF89A972-7D3A-4009-921E-64C8BC119C52}" type="pres">
      <dgm:prSet presAssocID="{919CE8DF-A549-42CC-AE36-D31E0AEE3D31}" presName="desTx" presStyleLbl="revTx" presStyleIdx="5" presStyleCnt="8">
        <dgm:presLayoutVars/>
      </dgm:prSet>
      <dgm:spPr/>
    </dgm:pt>
    <dgm:pt modelId="{DBC2D64C-5AE4-41F7-9570-ADF1422176B6}" type="pres">
      <dgm:prSet presAssocID="{0FC4814A-45A8-48A0-98B1-72E88B3C7D86}" presName="sibTrans" presStyleCnt="0"/>
      <dgm:spPr/>
    </dgm:pt>
    <dgm:pt modelId="{CEBF975C-617A-43B7-8509-F8003C28748B}" type="pres">
      <dgm:prSet presAssocID="{C2F15F7D-5521-4C05-8CB6-64A3581625A8}" presName="compNode" presStyleCnt="0"/>
      <dgm:spPr/>
    </dgm:pt>
    <dgm:pt modelId="{5EA7CD50-15F2-495F-BA19-8B0CDE6B6E0C}" type="pres">
      <dgm:prSet presAssocID="{C2F15F7D-5521-4C05-8CB6-64A3581625A8}" presName="bgRect" presStyleLbl="bgShp" presStyleIdx="3" presStyleCnt="4"/>
      <dgm:spPr/>
    </dgm:pt>
    <dgm:pt modelId="{8B9C4A20-50C9-46A8-921E-28B7EA8AD6B0}" type="pres">
      <dgm:prSet presAssocID="{C2F15F7D-5521-4C05-8CB6-64A3581625A8}"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307C767-A840-4939-B505-351368BAECCD}" type="pres">
      <dgm:prSet presAssocID="{C2F15F7D-5521-4C05-8CB6-64A3581625A8}" presName="spaceRect" presStyleCnt="0"/>
      <dgm:spPr/>
    </dgm:pt>
    <dgm:pt modelId="{D13157F8-FFB0-4C24-8E9D-6C504EE2368A}" type="pres">
      <dgm:prSet presAssocID="{C2F15F7D-5521-4C05-8CB6-64A3581625A8}" presName="parTx" presStyleLbl="revTx" presStyleIdx="6" presStyleCnt="8">
        <dgm:presLayoutVars>
          <dgm:chMax val="0"/>
          <dgm:chPref val="0"/>
        </dgm:presLayoutVars>
      </dgm:prSet>
      <dgm:spPr/>
    </dgm:pt>
    <dgm:pt modelId="{0A7CD7CE-F9FD-40C9-B05F-56EDE9D6283C}" type="pres">
      <dgm:prSet presAssocID="{C2F15F7D-5521-4C05-8CB6-64A3581625A8}" presName="desTx" presStyleLbl="revTx" presStyleIdx="7" presStyleCnt="8">
        <dgm:presLayoutVars/>
      </dgm:prSet>
      <dgm:spPr/>
    </dgm:pt>
  </dgm:ptLst>
  <dgm:cxnLst>
    <dgm:cxn modelId="{7E41EB02-20CF-4769-B159-D7B5D95D6F0C}" type="presOf" srcId="{133DE3FF-12ED-4E88-A696-385E38062941}" destId="{4AEACB9E-814A-4104-A54A-F9FBE8684429}" srcOrd="0" destOrd="0" presId="urn:microsoft.com/office/officeart/2018/2/layout/IconVerticalSolidList"/>
    <dgm:cxn modelId="{C56E072A-432D-46CA-A0A0-31FE2F421BE0}" srcId="{FAC47059-0649-482F-9E23-0842F7CB9F9F}" destId="{652D820D-CFDB-43B5-AE9D-E3CA85FCDB4D}" srcOrd="1" destOrd="0" parTransId="{4A55D3A2-5142-49CB-B422-58FFA94619DA}" sibTransId="{0AC03614-8310-4781-8192-D627797EC2AA}"/>
    <dgm:cxn modelId="{199C8635-D77D-40CC-BB2A-4262DE45F314}" srcId="{FAC47059-0649-482F-9E23-0842F7CB9F9F}" destId="{919CE8DF-A549-42CC-AE36-D31E0AEE3D31}" srcOrd="2" destOrd="0" parTransId="{7CC99167-2C4C-4314-B648-205235490D25}" sibTransId="{0FC4814A-45A8-48A0-98B1-72E88B3C7D86}"/>
    <dgm:cxn modelId="{B9A56970-8934-42DC-A75A-3D3F5FE42399}" srcId="{593EE3CC-5558-4338-B313-BBB70290D095}" destId="{133DE3FF-12ED-4E88-A696-385E38062941}" srcOrd="0" destOrd="0" parTransId="{89F36501-5B57-44E1-840E-29F6F6A2861F}" sibTransId="{263FEC59-7D91-4EF8-A698-020CB5070A8B}"/>
    <dgm:cxn modelId="{11F97451-2A94-40C8-BBCF-EBD685678958}" srcId="{FAC47059-0649-482F-9E23-0842F7CB9F9F}" destId="{593EE3CC-5558-4338-B313-BBB70290D095}" srcOrd="0" destOrd="0" parTransId="{71153F6E-4A02-4148-B5C1-D762503F973A}" sibTransId="{DEDA115F-B24B-456E-871C-70A31644B3C1}"/>
    <dgm:cxn modelId="{E2083A72-1219-4C6E-AB71-8245C0612EC2}" srcId="{919CE8DF-A549-42CC-AE36-D31E0AEE3D31}" destId="{C275CC69-B336-4099-8186-7D3753472BA6}" srcOrd="0" destOrd="0" parTransId="{DA7EDA96-8030-45AF-A59F-D1911ACC6394}" sibTransId="{AAF67BD9-712C-452F-9FBE-FEE92A6BAF84}"/>
    <dgm:cxn modelId="{61B50273-565D-40E0-852E-31E1E46D3160}" type="presOf" srcId="{E517A655-5CEE-42E8-8E9D-A0269CBD6689}" destId="{0A7CD7CE-F9FD-40C9-B05F-56EDE9D6283C}" srcOrd="0" destOrd="0" presId="urn:microsoft.com/office/officeart/2018/2/layout/IconVerticalSolidList"/>
    <dgm:cxn modelId="{B483E854-C9B3-407C-AE2F-B8A7AA1E2515}" type="presOf" srcId="{FAC47059-0649-482F-9E23-0842F7CB9F9F}" destId="{EA1CFE04-60A7-4E5A-9D83-D2600EAB4AE0}" srcOrd="0" destOrd="0" presId="urn:microsoft.com/office/officeart/2018/2/layout/IconVerticalSolidList"/>
    <dgm:cxn modelId="{27CFBE89-3B3E-4882-AB83-D36870AD42F7}" type="presOf" srcId="{73C7FC8E-74FF-496A-9D97-A9E24CDBDFA6}" destId="{7B70D0C2-158D-4160-907D-2F68D9701F60}" srcOrd="0" destOrd="0" presId="urn:microsoft.com/office/officeart/2018/2/layout/IconVerticalSolidList"/>
    <dgm:cxn modelId="{4FF3EC90-B512-4EBB-B363-C27A993BC167}" type="presOf" srcId="{593EE3CC-5558-4338-B313-BBB70290D095}" destId="{E11A99D2-453B-4E1C-9DDD-7857A6B11B1D}" srcOrd="0" destOrd="0" presId="urn:microsoft.com/office/officeart/2018/2/layout/IconVerticalSolidList"/>
    <dgm:cxn modelId="{16DEC1AA-49D7-4DA9-BC4A-94A773903678}" srcId="{FAC47059-0649-482F-9E23-0842F7CB9F9F}" destId="{C2F15F7D-5521-4C05-8CB6-64A3581625A8}" srcOrd="3" destOrd="0" parTransId="{F83F1BF1-B426-4159-9372-5C5A59A0E0EE}" sibTransId="{4482A6F3-A8F3-4AB0-85F4-97E2335EA4BE}"/>
    <dgm:cxn modelId="{757AD8CE-BDEA-463A-A3C3-CA9713D1BBC5}" type="presOf" srcId="{C275CC69-B336-4099-8186-7D3753472BA6}" destId="{AF89A972-7D3A-4009-921E-64C8BC119C52}" srcOrd="0" destOrd="0" presId="urn:microsoft.com/office/officeart/2018/2/layout/IconVerticalSolidList"/>
    <dgm:cxn modelId="{E7D969DB-48AE-4D00-9F3D-F5B772EBF5FB}" srcId="{C2F15F7D-5521-4C05-8CB6-64A3581625A8}" destId="{E517A655-5CEE-42E8-8E9D-A0269CBD6689}" srcOrd="0" destOrd="0" parTransId="{BEAA554F-FE2C-4DC2-B104-E5AF3E35211C}" sibTransId="{D5B48855-43BE-4001-969E-35B531B74DD5}"/>
    <dgm:cxn modelId="{2DF4D3E4-01BC-420B-B29D-E52206FB3189}" type="presOf" srcId="{652D820D-CFDB-43B5-AE9D-E3CA85FCDB4D}" destId="{DF6C5B3C-C471-4AAE-93B7-0D6509D2ABE8}" srcOrd="0" destOrd="0" presId="urn:microsoft.com/office/officeart/2018/2/layout/IconVerticalSolidList"/>
    <dgm:cxn modelId="{075E21E6-AC48-4810-81FB-ABB69E8DAEB2}" type="presOf" srcId="{C2F15F7D-5521-4C05-8CB6-64A3581625A8}" destId="{D13157F8-FFB0-4C24-8E9D-6C504EE2368A}" srcOrd="0" destOrd="0" presId="urn:microsoft.com/office/officeart/2018/2/layout/IconVerticalSolidList"/>
    <dgm:cxn modelId="{3714E6ED-FFCB-4459-8B12-49379BE8AACF}" srcId="{652D820D-CFDB-43B5-AE9D-E3CA85FCDB4D}" destId="{73C7FC8E-74FF-496A-9D97-A9E24CDBDFA6}" srcOrd="0" destOrd="0" parTransId="{BD295928-8FD7-4C2A-804A-8548C591B86D}" sibTransId="{A62C012F-7F06-4EDE-BB9D-460DE99CF522}"/>
    <dgm:cxn modelId="{309A2DFE-013A-4348-A5AA-B5C801C1A800}" type="presOf" srcId="{919CE8DF-A549-42CC-AE36-D31E0AEE3D31}" destId="{8674497A-2CEB-4505-B4C2-923D922A1F50}" srcOrd="0" destOrd="0" presId="urn:microsoft.com/office/officeart/2018/2/layout/IconVerticalSolidList"/>
    <dgm:cxn modelId="{3D1CAC8E-4A26-496B-92C7-1FF0599D1067}" type="presParOf" srcId="{EA1CFE04-60A7-4E5A-9D83-D2600EAB4AE0}" destId="{D5A8D626-4D88-420F-BCFE-D17142210472}" srcOrd="0" destOrd="0" presId="urn:microsoft.com/office/officeart/2018/2/layout/IconVerticalSolidList"/>
    <dgm:cxn modelId="{39F355B7-BBE9-4A63-9BD1-A22AFD8927BE}" type="presParOf" srcId="{D5A8D626-4D88-420F-BCFE-D17142210472}" destId="{51791711-D82C-4B84-996F-158552B34B10}" srcOrd="0" destOrd="0" presId="urn:microsoft.com/office/officeart/2018/2/layout/IconVerticalSolidList"/>
    <dgm:cxn modelId="{2BFA4F3C-8B87-4584-A985-DCE6B3E734BF}" type="presParOf" srcId="{D5A8D626-4D88-420F-BCFE-D17142210472}" destId="{15CB289A-5B6A-437C-A15C-59CAAD34D397}" srcOrd="1" destOrd="0" presId="urn:microsoft.com/office/officeart/2018/2/layout/IconVerticalSolidList"/>
    <dgm:cxn modelId="{53249509-CBE4-4628-895F-BF435ADCAB7C}" type="presParOf" srcId="{D5A8D626-4D88-420F-BCFE-D17142210472}" destId="{B1514914-B79E-4F45-AE60-9D4FAA06CDB6}" srcOrd="2" destOrd="0" presId="urn:microsoft.com/office/officeart/2018/2/layout/IconVerticalSolidList"/>
    <dgm:cxn modelId="{A79D0D11-BF53-4733-9CCB-3D1A57D71C22}" type="presParOf" srcId="{D5A8D626-4D88-420F-BCFE-D17142210472}" destId="{E11A99D2-453B-4E1C-9DDD-7857A6B11B1D}" srcOrd="3" destOrd="0" presId="urn:microsoft.com/office/officeart/2018/2/layout/IconVerticalSolidList"/>
    <dgm:cxn modelId="{C8B54134-3773-4FA7-B7B0-CADCFF853771}" type="presParOf" srcId="{D5A8D626-4D88-420F-BCFE-D17142210472}" destId="{4AEACB9E-814A-4104-A54A-F9FBE8684429}" srcOrd="4" destOrd="0" presId="urn:microsoft.com/office/officeart/2018/2/layout/IconVerticalSolidList"/>
    <dgm:cxn modelId="{3FCCD3F3-09A6-482E-A353-8446233CEE64}" type="presParOf" srcId="{EA1CFE04-60A7-4E5A-9D83-D2600EAB4AE0}" destId="{04F00562-D803-4DA5-A0E8-0EA2211A5949}" srcOrd="1" destOrd="0" presId="urn:microsoft.com/office/officeart/2018/2/layout/IconVerticalSolidList"/>
    <dgm:cxn modelId="{DC51F871-7405-406B-B447-74F0008B5DCC}" type="presParOf" srcId="{EA1CFE04-60A7-4E5A-9D83-D2600EAB4AE0}" destId="{BD54DFF9-37DE-4D3C-ABC3-285CBCA2F5A3}" srcOrd="2" destOrd="0" presId="urn:microsoft.com/office/officeart/2018/2/layout/IconVerticalSolidList"/>
    <dgm:cxn modelId="{CA37893A-E202-472D-8BED-BA7C7C161D96}" type="presParOf" srcId="{BD54DFF9-37DE-4D3C-ABC3-285CBCA2F5A3}" destId="{D7590A39-4AF7-4839-84C6-44B0BDAE2805}" srcOrd="0" destOrd="0" presId="urn:microsoft.com/office/officeart/2018/2/layout/IconVerticalSolidList"/>
    <dgm:cxn modelId="{82AFA0F9-91DA-41DB-8306-26CAC492F065}" type="presParOf" srcId="{BD54DFF9-37DE-4D3C-ABC3-285CBCA2F5A3}" destId="{C13D3C2B-357B-428C-BAF5-81D014D72729}" srcOrd="1" destOrd="0" presId="urn:microsoft.com/office/officeart/2018/2/layout/IconVerticalSolidList"/>
    <dgm:cxn modelId="{E7B707B8-4340-45D0-82AE-5C0BF973093F}" type="presParOf" srcId="{BD54DFF9-37DE-4D3C-ABC3-285CBCA2F5A3}" destId="{DB1055D5-7648-486C-B356-12B04BA16621}" srcOrd="2" destOrd="0" presId="urn:microsoft.com/office/officeart/2018/2/layout/IconVerticalSolidList"/>
    <dgm:cxn modelId="{F1B74BD4-BEAF-4D46-BF30-F175D861E1A0}" type="presParOf" srcId="{BD54DFF9-37DE-4D3C-ABC3-285CBCA2F5A3}" destId="{DF6C5B3C-C471-4AAE-93B7-0D6509D2ABE8}" srcOrd="3" destOrd="0" presId="urn:microsoft.com/office/officeart/2018/2/layout/IconVerticalSolidList"/>
    <dgm:cxn modelId="{DD25049C-BBCA-4F19-99D7-837317207EEE}" type="presParOf" srcId="{BD54DFF9-37DE-4D3C-ABC3-285CBCA2F5A3}" destId="{7B70D0C2-158D-4160-907D-2F68D9701F60}" srcOrd="4" destOrd="0" presId="urn:microsoft.com/office/officeart/2018/2/layout/IconVerticalSolidList"/>
    <dgm:cxn modelId="{D0D616DA-89E6-44C8-A4F8-4EA49D8F0064}" type="presParOf" srcId="{EA1CFE04-60A7-4E5A-9D83-D2600EAB4AE0}" destId="{C38B7D15-67F7-4F76-BA39-D68BB2CFA1A7}" srcOrd="3" destOrd="0" presId="urn:microsoft.com/office/officeart/2018/2/layout/IconVerticalSolidList"/>
    <dgm:cxn modelId="{774037D0-DEB4-4C41-8433-6735DC69E561}" type="presParOf" srcId="{EA1CFE04-60A7-4E5A-9D83-D2600EAB4AE0}" destId="{59DE86DF-0B83-4235-8DEE-4EACB17493E4}" srcOrd="4" destOrd="0" presId="urn:microsoft.com/office/officeart/2018/2/layout/IconVerticalSolidList"/>
    <dgm:cxn modelId="{A990A7D1-AD77-4784-9F15-344F5879F458}" type="presParOf" srcId="{59DE86DF-0B83-4235-8DEE-4EACB17493E4}" destId="{3F3A8993-C4A8-4687-86F9-F8559439D7C1}" srcOrd="0" destOrd="0" presId="urn:microsoft.com/office/officeart/2018/2/layout/IconVerticalSolidList"/>
    <dgm:cxn modelId="{75CDF1C2-F7B6-46BA-8B51-F2C0B739BC2A}" type="presParOf" srcId="{59DE86DF-0B83-4235-8DEE-4EACB17493E4}" destId="{AD14E167-103D-4698-A0B6-8FD3AEAACFC9}" srcOrd="1" destOrd="0" presId="urn:microsoft.com/office/officeart/2018/2/layout/IconVerticalSolidList"/>
    <dgm:cxn modelId="{E5DEF2D9-48CE-4C43-9CEB-25BF97C99A11}" type="presParOf" srcId="{59DE86DF-0B83-4235-8DEE-4EACB17493E4}" destId="{225FD4E0-0223-44F9-A1F5-8372DE7A1416}" srcOrd="2" destOrd="0" presId="urn:microsoft.com/office/officeart/2018/2/layout/IconVerticalSolidList"/>
    <dgm:cxn modelId="{C081C291-B67F-4DB5-92F4-5DEDE23E9E22}" type="presParOf" srcId="{59DE86DF-0B83-4235-8DEE-4EACB17493E4}" destId="{8674497A-2CEB-4505-B4C2-923D922A1F50}" srcOrd="3" destOrd="0" presId="urn:microsoft.com/office/officeart/2018/2/layout/IconVerticalSolidList"/>
    <dgm:cxn modelId="{38BB2D19-507D-4294-AAE8-9BDFBDB10E93}" type="presParOf" srcId="{59DE86DF-0B83-4235-8DEE-4EACB17493E4}" destId="{AF89A972-7D3A-4009-921E-64C8BC119C52}" srcOrd="4" destOrd="0" presId="urn:microsoft.com/office/officeart/2018/2/layout/IconVerticalSolidList"/>
    <dgm:cxn modelId="{709128FC-64EB-4882-9827-82910D27AE22}" type="presParOf" srcId="{EA1CFE04-60A7-4E5A-9D83-D2600EAB4AE0}" destId="{DBC2D64C-5AE4-41F7-9570-ADF1422176B6}" srcOrd="5" destOrd="0" presId="urn:microsoft.com/office/officeart/2018/2/layout/IconVerticalSolidList"/>
    <dgm:cxn modelId="{F6CBA860-2A7F-47DA-9192-354A73D51FC6}" type="presParOf" srcId="{EA1CFE04-60A7-4E5A-9D83-D2600EAB4AE0}" destId="{CEBF975C-617A-43B7-8509-F8003C28748B}" srcOrd="6" destOrd="0" presId="urn:microsoft.com/office/officeart/2018/2/layout/IconVerticalSolidList"/>
    <dgm:cxn modelId="{3BAE9CFF-6080-4679-A226-89F39508B366}" type="presParOf" srcId="{CEBF975C-617A-43B7-8509-F8003C28748B}" destId="{5EA7CD50-15F2-495F-BA19-8B0CDE6B6E0C}" srcOrd="0" destOrd="0" presId="urn:microsoft.com/office/officeart/2018/2/layout/IconVerticalSolidList"/>
    <dgm:cxn modelId="{8EA137CE-876F-4297-8DEC-7C1768C4264D}" type="presParOf" srcId="{CEBF975C-617A-43B7-8509-F8003C28748B}" destId="{8B9C4A20-50C9-46A8-921E-28B7EA8AD6B0}" srcOrd="1" destOrd="0" presId="urn:microsoft.com/office/officeart/2018/2/layout/IconVerticalSolidList"/>
    <dgm:cxn modelId="{AAABD897-7C5E-4337-B176-01A6CC8631C6}" type="presParOf" srcId="{CEBF975C-617A-43B7-8509-F8003C28748B}" destId="{D307C767-A840-4939-B505-351368BAECCD}" srcOrd="2" destOrd="0" presId="urn:microsoft.com/office/officeart/2018/2/layout/IconVerticalSolidList"/>
    <dgm:cxn modelId="{35C68A83-A328-4B52-AE5C-D5DCA66AD938}" type="presParOf" srcId="{CEBF975C-617A-43B7-8509-F8003C28748B}" destId="{D13157F8-FFB0-4C24-8E9D-6C504EE2368A}" srcOrd="3" destOrd="0" presId="urn:microsoft.com/office/officeart/2018/2/layout/IconVerticalSolidList"/>
    <dgm:cxn modelId="{04500443-C1B9-49AA-9362-7E2FBDE2A28B}" type="presParOf" srcId="{CEBF975C-617A-43B7-8509-F8003C28748B}" destId="{0A7CD7CE-F9FD-40C9-B05F-56EDE9D6283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E8A31A-9233-4F8C-8791-02E944FCF979}"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4BB745D-84AC-474B-8EF6-FBCCCD0C222B}">
      <dgm:prSet custT="1"/>
      <dgm:spPr/>
      <dgm:t>
        <a:bodyPr/>
        <a:lstStyle/>
        <a:p>
          <a:r>
            <a:rPr lang="pt-BR" sz="2400" dirty="0"/>
            <a:t>Add the package </a:t>
          </a:r>
          <a:r>
            <a:rPr lang="pt-BR" sz="2400" dirty="0">
              <a:sym typeface="Wingdings" panose="05000000000000000000" pitchFamily="2" charset="2"/>
            </a:rPr>
            <a:t></a:t>
          </a:r>
          <a:r>
            <a:rPr lang="pt-BR" sz="2400" dirty="0"/>
            <a:t> com.heroku.devcenter.spring</a:t>
          </a:r>
          <a:endParaRPr lang="en-US" sz="2400" dirty="0"/>
        </a:p>
      </dgm:t>
    </dgm:pt>
    <dgm:pt modelId="{735D0AB4-AD38-46A2-9ABA-72ADFA7591D1}" type="parTrans" cxnId="{8585B987-7A70-427F-8A6B-BD85C9890A2D}">
      <dgm:prSet/>
      <dgm:spPr/>
      <dgm:t>
        <a:bodyPr/>
        <a:lstStyle/>
        <a:p>
          <a:endParaRPr lang="en-US" sz="2400"/>
        </a:p>
      </dgm:t>
    </dgm:pt>
    <dgm:pt modelId="{4B860656-1B14-43A0-A318-CF61905F611F}" type="sibTrans" cxnId="{8585B987-7A70-427F-8A6B-BD85C9890A2D}">
      <dgm:prSet/>
      <dgm:spPr/>
      <dgm:t>
        <a:bodyPr/>
        <a:lstStyle/>
        <a:p>
          <a:endParaRPr lang="en-US" sz="2400"/>
        </a:p>
      </dgm:t>
    </dgm:pt>
    <dgm:pt modelId="{4C31C4FB-AE11-4A44-A5C9-B33CF3A23808}">
      <dgm:prSet custT="1"/>
      <dgm:spPr/>
      <dgm:t>
        <a:bodyPr/>
        <a:lstStyle/>
        <a:p>
          <a:r>
            <a:rPr lang="pt-BR" sz="2400" dirty="0"/>
            <a:t>Under this package create two classes -&gt; 1. Main.java , 2. SpringConfig</a:t>
          </a:r>
          <a:endParaRPr lang="en-US" sz="2400" dirty="0"/>
        </a:p>
      </dgm:t>
    </dgm:pt>
    <dgm:pt modelId="{AF2C45DC-D81A-4CCE-A2EF-F2F7A15E3D3C}" type="parTrans" cxnId="{045D81C5-F621-489A-8995-05C1D8C039E8}">
      <dgm:prSet/>
      <dgm:spPr/>
      <dgm:t>
        <a:bodyPr/>
        <a:lstStyle/>
        <a:p>
          <a:endParaRPr lang="en-US" sz="2400"/>
        </a:p>
      </dgm:t>
    </dgm:pt>
    <dgm:pt modelId="{8C5EE8A0-B363-41E9-8156-E1D379866337}" type="sibTrans" cxnId="{045D81C5-F621-489A-8995-05C1D8C039E8}">
      <dgm:prSet/>
      <dgm:spPr/>
      <dgm:t>
        <a:bodyPr/>
        <a:lstStyle/>
        <a:p>
          <a:endParaRPr lang="en-US" sz="2400"/>
        </a:p>
      </dgm:t>
    </dgm:pt>
    <dgm:pt modelId="{1567FA34-C662-433A-A439-AC0854C2E40C}">
      <dgm:prSet custT="1"/>
      <dgm:spPr/>
      <dgm:t>
        <a:bodyPr/>
        <a:lstStyle/>
        <a:p>
          <a:r>
            <a:rPr lang="pt-BR" sz="2400"/>
            <a:t>Add the procfile</a:t>
          </a:r>
          <a:endParaRPr lang="en-US" sz="2400"/>
        </a:p>
      </dgm:t>
    </dgm:pt>
    <dgm:pt modelId="{3253B4E8-2C72-4EF7-8436-AA1F334598A3}" type="parTrans" cxnId="{5E1D3C70-CA88-4443-B587-5328FE1E4825}">
      <dgm:prSet/>
      <dgm:spPr/>
      <dgm:t>
        <a:bodyPr/>
        <a:lstStyle/>
        <a:p>
          <a:endParaRPr lang="en-US" sz="2400"/>
        </a:p>
      </dgm:t>
    </dgm:pt>
    <dgm:pt modelId="{28C14974-B62E-468E-A5DB-1516852D537A}" type="sibTrans" cxnId="{5E1D3C70-CA88-4443-B587-5328FE1E4825}">
      <dgm:prSet/>
      <dgm:spPr/>
      <dgm:t>
        <a:bodyPr/>
        <a:lstStyle/>
        <a:p>
          <a:endParaRPr lang="en-US" sz="2400"/>
        </a:p>
      </dgm:t>
    </dgm:pt>
    <dgm:pt modelId="{740E3AB0-6966-4C46-AD8B-4B98E8FD0A8E}">
      <dgm:prSet custT="1"/>
      <dgm:spPr/>
      <dgm:t>
        <a:bodyPr/>
        <a:lstStyle/>
        <a:p>
          <a:r>
            <a:rPr lang="pt-BR" sz="2400"/>
            <a:t>Commit and push the code</a:t>
          </a:r>
          <a:endParaRPr lang="en-US" sz="2400"/>
        </a:p>
      </dgm:t>
    </dgm:pt>
    <dgm:pt modelId="{45FA88CE-646C-4039-A91F-A64FD15A49D0}" type="parTrans" cxnId="{F2B6088F-B036-41FA-A771-29AFB04E5849}">
      <dgm:prSet/>
      <dgm:spPr/>
      <dgm:t>
        <a:bodyPr/>
        <a:lstStyle/>
        <a:p>
          <a:endParaRPr lang="en-US" sz="2400"/>
        </a:p>
      </dgm:t>
    </dgm:pt>
    <dgm:pt modelId="{A8C62321-D6A4-4744-A6E5-E2CC7374824F}" type="sibTrans" cxnId="{F2B6088F-B036-41FA-A771-29AFB04E5849}">
      <dgm:prSet/>
      <dgm:spPr/>
      <dgm:t>
        <a:bodyPr/>
        <a:lstStyle/>
        <a:p>
          <a:endParaRPr lang="en-US" sz="2400"/>
        </a:p>
      </dgm:t>
    </dgm:pt>
    <dgm:pt modelId="{65248440-DD2F-41BD-A77E-5E0EE3E2FC16}">
      <dgm:prSet custT="1"/>
      <dgm:spPr/>
      <dgm:t>
        <a:bodyPr/>
        <a:lstStyle/>
        <a:p>
          <a:r>
            <a:rPr lang="pt-BR" sz="2400"/>
            <a:t>Go to the heroku cli</a:t>
          </a:r>
          <a:endParaRPr lang="en-US" sz="2400"/>
        </a:p>
      </dgm:t>
    </dgm:pt>
    <dgm:pt modelId="{EAA8896F-BC4E-46A7-9219-1062BF341D62}" type="parTrans" cxnId="{3E867405-B614-43FB-8F2B-3821AAC166DA}">
      <dgm:prSet/>
      <dgm:spPr/>
      <dgm:t>
        <a:bodyPr/>
        <a:lstStyle/>
        <a:p>
          <a:endParaRPr lang="en-US" sz="2400"/>
        </a:p>
      </dgm:t>
    </dgm:pt>
    <dgm:pt modelId="{23EFE973-6377-482C-99B2-050C29E0C341}" type="sibTrans" cxnId="{3E867405-B614-43FB-8F2B-3821AAC166DA}">
      <dgm:prSet/>
      <dgm:spPr/>
      <dgm:t>
        <a:bodyPr/>
        <a:lstStyle/>
        <a:p>
          <a:endParaRPr lang="en-US" sz="2400"/>
        </a:p>
      </dgm:t>
    </dgm:pt>
    <dgm:pt modelId="{6399C480-7CD4-4B66-81B2-C296291EAB2F}">
      <dgm:prSet custT="1"/>
      <dgm:spPr/>
      <dgm:t>
        <a:bodyPr/>
        <a:lstStyle/>
        <a:p>
          <a:r>
            <a:rPr lang="pt-BR" sz="2400"/>
            <a:t>$ heroku create herokuredisdemo</a:t>
          </a:r>
          <a:endParaRPr lang="en-US" sz="2400"/>
        </a:p>
      </dgm:t>
    </dgm:pt>
    <dgm:pt modelId="{4BD07210-580B-4EED-AF62-B39886C07C99}" type="parTrans" cxnId="{1C1186DD-0A1C-489D-8B70-BC4355AFFE52}">
      <dgm:prSet/>
      <dgm:spPr/>
      <dgm:t>
        <a:bodyPr/>
        <a:lstStyle/>
        <a:p>
          <a:endParaRPr lang="en-US" sz="2400"/>
        </a:p>
      </dgm:t>
    </dgm:pt>
    <dgm:pt modelId="{39E41EA6-F174-465B-8A34-07FDFE3006C6}" type="sibTrans" cxnId="{1C1186DD-0A1C-489D-8B70-BC4355AFFE52}">
      <dgm:prSet/>
      <dgm:spPr/>
      <dgm:t>
        <a:bodyPr/>
        <a:lstStyle/>
        <a:p>
          <a:endParaRPr lang="en-US" sz="2400"/>
        </a:p>
      </dgm:t>
    </dgm:pt>
    <dgm:pt modelId="{42384515-FBAC-4A14-8C2F-EF58BDAA407A}">
      <dgm:prSet custT="1"/>
      <dgm:spPr/>
      <dgm:t>
        <a:bodyPr/>
        <a:lstStyle/>
        <a:p>
          <a:r>
            <a:rPr lang="pt-BR" sz="2400" dirty="0"/>
            <a:t>heroku addons:create redistogo</a:t>
          </a:r>
          <a:endParaRPr lang="en-US" sz="2400" dirty="0"/>
        </a:p>
      </dgm:t>
    </dgm:pt>
    <dgm:pt modelId="{37AC8462-B2C3-4CAC-A1DB-3B18D6DF68B6}" type="parTrans" cxnId="{D06A6045-B61F-4C48-8C04-B090A91318CD}">
      <dgm:prSet/>
      <dgm:spPr/>
      <dgm:t>
        <a:bodyPr/>
        <a:lstStyle/>
        <a:p>
          <a:endParaRPr lang="en-US" sz="2400"/>
        </a:p>
      </dgm:t>
    </dgm:pt>
    <dgm:pt modelId="{0589DCC0-C581-4D77-BE45-6ECE10330C25}" type="sibTrans" cxnId="{D06A6045-B61F-4C48-8C04-B090A91318CD}">
      <dgm:prSet/>
      <dgm:spPr/>
      <dgm:t>
        <a:bodyPr/>
        <a:lstStyle/>
        <a:p>
          <a:endParaRPr lang="en-US" sz="2400"/>
        </a:p>
      </dgm:t>
    </dgm:pt>
    <dgm:pt modelId="{4D88F1DF-D297-4E37-B909-1F4384CC31CC}" type="pres">
      <dgm:prSet presAssocID="{4BE8A31A-9233-4F8C-8791-02E944FCF979}" presName="root" presStyleCnt="0">
        <dgm:presLayoutVars>
          <dgm:dir/>
          <dgm:resizeHandles val="exact"/>
        </dgm:presLayoutVars>
      </dgm:prSet>
      <dgm:spPr/>
    </dgm:pt>
    <dgm:pt modelId="{C132CDBF-4165-445F-9E2E-07FACF9F7555}" type="pres">
      <dgm:prSet presAssocID="{94BB745D-84AC-474B-8EF6-FBCCCD0C222B}" presName="compNode" presStyleCnt="0"/>
      <dgm:spPr/>
    </dgm:pt>
    <dgm:pt modelId="{AF7FF06B-8035-46EB-977F-14BEA4183F7D}" type="pres">
      <dgm:prSet presAssocID="{94BB745D-84AC-474B-8EF6-FBCCCD0C222B}" presName="bgRect" presStyleLbl="bgShp" presStyleIdx="0" presStyleCnt="7"/>
      <dgm:spPr/>
    </dgm:pt>
    <dgm:pt modelId="{206D0219-B9CE-45BE-9BC1-0A18FFCB9603}" type="pres">
      <dgm:prSet presAssocID="{94BB745D-84AC-474B-8EF6-FBCCCD0C222B}"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er in pot"/>
        </a:ext>
      </dgm:extLst>
    </dgm:pt>
    <dgm:pt modelId="{612242E1-0FE4-4334-8BA1-C7F4039C478F}" type="pres">
      <dgm:prSet presAssocID="{94BB745D-84AC-474B-8EF6-FBCCCD0C222B}" presName="spaceRect" presStyleCnt="0"/>
      <dgm:spPr/>
    </dgm:pt>
    <dgm:pt modelId="{D1DF30EA-A52C-4A64-B30B-F4EE5E143078}" type="pres">
      <dgm:prSet presAssocID="{94BB745D-84AC-474B-8EF6-FBCCCD0C222B}" presName="parTx" presStyleLbl="revTx" presStyleIdx="0" presStyleCnt="7">
        <dgm:presLayoutVars>
          <dgm:chMax val="0"/>
          <dgm:chPref val="0"/>
        </dgm:presLayoutVars>
      </dgm:prSet>
      <dgm:spPr/>
    </dgm:pt>
    <dgm:pt modelId="{277E90B7-BE7E-4C5D-A2A1-75AEC722897F}" type="pres">
      <dgm:prSet presAssocID="{4B860656-1B14-43A0-A318-CF61905F611F}" presName="sibTrans" presStyleCnt="0"/>
      <dgm:spPr/>
    </dgm:pt>
    <dgm:pt modelId="{9FC91C4F-CA3A-4BE5-B9B8-53BE76559F4F}" type="pres">
      <dgm:prSet presAssocID="{4C31C4FB-AE11-4A44-A5C9-B33CF3A23808}" presName="compNode" presStyleCnt="0"/>
      <dgm:spPr/>
    </dgm:pt>
    <dgm:pt modelId="{978A5A05-2929-4F1E-8618-9F6636747E1A}" type="pres">
      <dgm:prSet presAssocID="{4C31C4FB-AE11-4A44-A5C9-B33CF3A23808}" presName="bgRect" presStyleLbl="bgShp" presStyleIdx="1" presStyleCnt="7"/>
      <dgm:spPr/>
    </dgm:pt>
    <dgm:pt modelId="{E4635031-B491-4067-A05A-A539FE447930}" type="pres">
      <dgm:prSet presAssocID="{4C31C4FB-AE11-4A44-A5C9-B33CF3A2380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14D7A153-515D-4F82-8A12-9E0573CBB73C}" type="pres">
      <dgm:prSet presAssocID="{4C31C4FB-AE11-4A44-A5C9-B33CF3A23808}" presName="spaceRect" presStyleCnt="0"/>
      <dgm:spPr/>
    </dgm:pt>
    <dgm:pt modelId="{05EDA3D6-8DEC-4D49-B403-5A4799ACDF75}" type="pres">
      <dgm:prSet presAssocID="{4C31C4FB-AE11-4A44-A5C9-B33CF3A23808}" presName="parTx" presStyleLbl="revTx" presStyleIdx="1" presStyleCnt="7">
        <dgm:presLayoutVars>
          <dgm:chMax val="0"/>
          <dgm:chPref val="0"/>
        </dgm:presLayoutVars>
      </dgm:prSet>
      <dgm:spPr/>
    </dgm:pt>
    <dgm:pt modelId="{9875BE5B-61D8-40A4-83BA-95C717349205}" type="pres">
      <dgm:prSet presAssocID="{8C5EE8A0-B363-41E9-8156-E1D379866337}" presName="sibTrans" presStyleCnt="0"/>
      <dgm:spPr/>
    </dgm:pt>
    <dgm:pt modelId="{0E52DA27-47FD-453F-87BD-3A912454B081}" type="pres">
      <dgm:prSet presAssocID="{1567FA34-C662-433A-A439-AC0854C2E40C}" presName="compNode" presStyleCnt="0"/>
      <dgm:spPr/>
    </dgm:pt>
    <dgm:pt modelId="{2D94849E-5CFB-49F4-85AB-843D78523D65}" type="pres">
      <dgm:prSet presAssocID="{1567FA34-C662-433A-A439-AC0854C2E40C}" presName="bgRect" presStyleLbl="bgShp" presStyleIdx="2" presStyleCnt="7"/>
      <dgm:spPr/>
    </dgm:pt>
    <dgm:pt modelId="{2B85EFE1-9D67-403C-A1B9-D539E6B01E61}" type="pres">
      <dgm:prSet presAssocID="{1567FA34-C662-433A-A439-AC0854C2E40C}"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d"/>
        </a:ext>
      </dgm:extLst>
    </dgm:pt>
    <dgm:pt modelId="{B59ADFAF-25AA-41CD-A5F3-F9559053588A}" type="pres">
      <dgm:prSet presAssocID="{1567FA34-C662-433A-A439-AC0854C2E40C}" presName="spaceRect" presStyleCnt="0"/>
      <dgm:spPr/>
    </dgm:pt>
    <dgm:pt modelId="{C0CF32E8-990C-49D0-8111-DD6822BA29CF}" type="pres">
      <dgm:prSet presAssocID="{1567FA34-C662-433A-A439-AC0854C2E40C}" presName="parTx" presStyleLbl="revTx" presStyleIdx="2" presStyleCnt="7">
        <dgm:presLayoutVars>
          <dgm:chMax val="0"/>
          <dgm:chPref val="0"/>
        </dgm:presLayoutVars>
      </dgm:prSet>
      <dgm:spPr/>
    </dgm:pt>
    <dgm:pt modelId="{EC1D89D6-1864-4444-95F1-7FB11A520199}" type="pres">
      <dgm:prSet presAssocID="{28C14974-B62E-468E-A5DB-1516852D537A}" presName="sibTrans" presStyleCnt="0"/>
      <dgm:spPr/>
    </dgm:pt>
    <dgm:pt modelId="{8CFD9E5D-ECCE-4E16-AF13-95903751EE17}" type="pres">
      <dgm:prSet presAssocID="{740E3AB0-6966-4C46-AD8B-4B98E8FD0A8E}" presName="compNode" presStyleCnt="0"/>
      <dgm:spPr/>
    </dgm:pt>
    <dgm:pt modelId="{1D3C2A0C-855F-4E88-B85E-8B32804A9A86}" type="pres">
      <dgm:prSet presAssocID="{740E3AB0-6966-4C46-AD8B-4B98E8FD0A8E}" presName="bgRect" presStyleLbl="bgShp" presStyleIdx="3" presStyleCnt="7"/>
      <dgm:spPr/>
    </dgm:pt>
    <dgm:pt modelId="{C27039EC-5033-44A2-9A15-07C2D6EFDEE8}" type="pres">
      <dgm:prSet presAssocID="{740E3AB0-6966-4C46-AD8B-4B98E8FD0A8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ounterclockwise curve"/>
        </a:ext>
      </dgm:extLst>
    </dgm:pt>
    <dgm:pt modelId="{ADAD48C7-35ED-4B8C-9BE5-D66DA0AEEB0B}" type="pres">
      <dgm:prSet presAssocID="{740E3AB0-6966-4C46-AD8B-4B98E8FD0A8E}" presName="spaceRect" presStyleCnt="0"/>
      <dgm:spPr/>
    </dgm:pt>
    <dgm:pt modelId="{685AF02C-D676-4635-8C11-EF09C922B0E9}" type="pres">
      <dgm:prSet presAssocID="{740E3AB0-6966-4C46-AD8B-4B98E8FD0A8E}" presName="parTx" presStyleLbl="revTx" presStyleIdx="3" presStyleCnt="7">
        <dgm:presLayoutVars>
          <dgm:chMax val="0"/>
          <dgm:chPref val="0"/>
        </dgm:presLayoutVars>
      </dgm:prSet>
      <dgm:spPr/>
    </dgm:pt>
    <dgm:pt modelId="{54E072B2-77DA-48CF-832F-B8BEB5FB85BE}" type="pres">
      <dgm:prSet presAssocID="{A8C62321-D6A4-4744-A6E5-E2CC7374824F}" presName="sibTrans" presStyleCnt="0"/>
      <dgm:spPr/>
    </dgm:pt>
    <dgm:pt modelId="{E794EA08-1E99-4BF8-95C9-0BBEE3EFDF4F}" type="pres">
      <dgm:prSet presAssocID="{65248440-DD2F-41BD-A77E-5E0EE3E2FC16}" presName="compNode" presStyleCnt="0"/>
      <dgm:spPr/>
    </dgm:pt>
    <dgm:pt modelId="{C90F4EFC-C450-47B4-8BE0-6B26AA9BB663}" type="pres">
      <dgm:prSet presAssocID="{65248440-DD2F-41BD-A77E-5E0EE3E2FC16}" presName="bgRect" presStyleLbl="bgShp" presStyleIdx="4" presStyleCnt="7"/>
      <dgm:spPr/>
    </dgm:pt>
    <dgm:pt modelId="{88EA763A-9A7B-435E-BD2A-E65108357885}" type="pres">
      <dgm:prSet presAssocID="{65248440-DD2F-41BD-A77E-5E0EE3E2FC1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ne Arrow: Straight"/>
        </a:ext>
      </dgm:extLst>
    </dgm:pt>
    <dgm:pt modelId="{30352E24-370B-4E46-8BE0-3C2D500F3964}" type="pres">
      <dgm:prSet presAssocID="{65248440-DD2F-41BD-A77E-5E0EE3E2FC16}" presName="spaceRect" presStyleCnt="0"/>
      <dgm:spPr/>
    </dgm:pt>
    <dgm:pt modelId="{D157E863-F7BB-42A3-8868-EBB5DE4B1A75}" type="pres">
      <dgm:prSet presAssocID="{65248440-DD2F-41BD-A77E-5E0EE3E2FC16}" presName="parTx" presStyleLbl="revTx" presStyleIdx="4" presStyleCnt="7">
        <dgm:presLayoutVars>
          <dgm:chMax val="0"/>
          <dgm:chPref val="0"/>
        </dgm:presLayoutVars>
      </dgm:prSet>
      <dgm:spPr/>
    </dgm:pt>
    <dgm:pt modelId="{869A7941-9D36-4B9D-925F-688A023C40A0}" type="pres">
      <dgm:prSet presAssocID="{23EFE973-6377-482C-99B2-050C29E0C341}" presName="sibTrans" presStyleCnt="0"/>
      <dgm:spPr/>
    </dgm:pt>
    <dgm:pt modelId="{2A665D1D-4323-4683-9304-2D7D5D01A1BC}" type="pres">
      <dgm:prSet presAssocID="{6399C480-7CD4-4B66-81B2-C296291EAB2F}" presName="compNode" presStyleCnt="0"/>
      <dgm:spPr/>
    </dgm:pt>
    <dgm:pt modelId="{BF1426D4-12DF-4543-A657-17508BCE30B0}" type="pres">
      <dgm:prSet presAssocID="{6399C480-7CD4-4B66-81B2-C296291EAB2F}" presName="bgRect" presStyleLbl="bgShp" presStyleIdx="5" presStyleCnt="7"/>
      <dgm:spPr/>
    </dgm:pt>
    <dgm:pt modelId="{A7788007-335F-47CD-955F-3A7BB891C00E}" type="pres">
      <dgm:prSet presAssocID="{6399C480-7CD4-4B66-81B2-C296291EAB2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082CE04E-6B56-46E6-8B8E-2BAAFBF0E26D}" type="pres">
      <dgm:prSet presAssocID="{6399C480-7CD4-4B66-81B2-C296291EAB2F}" presName="spaceRect" presStyleCnt="0"/>
      <dgm:spPr/>
    </dgm:pt>
    <dgm:pt modelId="{54171F82-7B1B-4460-8E32-3F6820CB2ED0}" type="pres">
      <dgm:prSet presAssocID="{6399C480-7CD4-4B66-81B2-C296291EAB2F}" presName="parTx" presStyleLbl="revTx" presStyleIdx="5" presStyleCnt="7">
        <dgm:presLayoutVars>
          <dgm:chMax val="0"/>
          <dgm:chPref val="0"/>
        </dgm:presLayoutVars>
      </dgm:prSet>
      <dgm:spPr/>
    </dgm:pt>
    <dgm:pt modelId="{D7C7E24F-E5BB-44E1-A2C4-AF64857EECC6}" type="pres">
      <dgm:prSet presAssocID="{39E41EA6-F174-465B-8A34-07FDFE3006C6}" presName="sibTrans" presStyleCnt="0"/>
      <dgm:spPr/>
    </dgm:pt>
    <dgm:pt modelId="{446F2151-6885-4115-A6A7-D960E10F7F06}" type="pres">
      <dgm:prSet presAssocID="{42384515-FBAC-4A14-8C2F-EF58BDAA407A}" presName="compNode" presStyleCnt="0"/>
      <dgm:spPr/>
    </dgm:pt>
    <dgm:pt modelId="{F7B9BEB3-FCBA-4E3D-9498-12A8FE9E0C99}" type="pres">
      <dgm:prSet presAssocID="{42384515-FBAC-4A14-8C2F-EF58BDAA407A}" presName="bgRect" presStyleLbl="bgShp" presStyleIdx="6" presStyleCnt="7"/>
      <dgm:spPr/>
    </dgm:pt>
    <dgm:pt modelId="{FCC30EF5-EBB4-49B0-AE0F-CFC076EDD99D}" type="pres">
      <dgm:prSet presAssocID="{42384515-FBAC-4A14-8C2F-EF58BDAA407A}"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Onion"/>
        </a:ext>
      </dgm:extLst>
    </dgm:pt>
    <dgm:pt modelId="{A17719A2-217C-415E-B099-1D7A22D1E286}" type="pres">
      <dgm:prSet presAssocID="{42384515-FBAC-4A14-8C2F-EF58BDAA407A}" presName="spaceRect" presStyleCnt="0"/>
      <dgm:spPr/>
    </dgm:pt>
    <dgm:pt modelId="{31EB4B28-3E7F-44B8-B703-1E7035938508}" type="pres">
      <dgm:prSet presAssocID="{42384515-FBAC-4A14-8C2F-EF58BDAA407A}" presName="parTx" presStyleLbl="revTx" presStyleIdx="6" presStyleCnt="7">
        <dgm:presLayoutVars>
          <dgm:chMax val="0"/>
          <dgm:chPref val="0"/>
        </dgm:presLayoutVars>
      </dgm:prSet>
      <dgm:spPr/>
    </dgm:pt>
  </dgm:ptLst>
  <dgm:cxnLst>
    <dgm:cxn modelId="{3E867405-B614-43FB-8F2B-3821AAC166DA}" srcId="{4BE8A31A-9233-4F8C-8791-02E944FCF979}" destId="{65248440-DD2F-41BD-A77E-5E0EE3E2FC16}" srcOrd="4" destOrd="0" parTransId="{EAA8896F-BC4E-46A7-9219-1062BF341D62}" sibTransId="{23EFE973-6377-482C-99B2-050C29E0C341}"/>
    <dgm:cxn modelId="{15273129-9484-421D-8516-5BB3F7773B80}" type="presOf" srcId="{6399C480-7CD4-4B66-81B2-C296291EAB2F}" destId="{54171F82-7B1B-4460-8E32-3F6820CB2ED0}" srcOrd="0" destOrd="0" presId="urn:microsoft.com/office/officeart/2018/2/layout/IconVerticalSolidList"/>
    <dgm:cxn modelId="{7794125C-4D59-4EAD-BDB9-7147682830C6}" type="presOf" srcId="{740E3AB0-6966-4C46-AD8B-4B98E8FD0A8E}" destId="{685AF02C-D676-4635-8C11-EF09C922B0E9}" srcOrd="0" destOrd="0" presId="urn:microsoft.com/office/officeart/2018/2/layout/IconVerticalSolidList"/>
    <dgm:cxn modelId="{1159C042-EB05-4460-9B1C-5116D5D3DCB4}" type="presOf" srcId="{65248440-DD2F-41BD-A77E-5E0EE3E2FC16}" destId="{D157E863-F7BB-42A3-8868-EBB5DE4B1A75}" srcOrd="0" destOrd="0" presId="urn:microsoft.com/office/officeart/2018/2/layout/IconVerticalSolidList"/>
    <dgm:cxn modelId="{D06A6045-B61F-4C48-8C04-B090A91318CD}" srcId="{4BE8A31A-9233-4F8C-8791-02E944FCF979}" destId="{42384515-FBAC-4A14-8C2F-EF58BDAA407A}" srcOrd="6" destOrd="0" parTransId="{37AC8462-B2C3-4CAC-A1DB-3B18D6DF68B6}" sibTransId="{0589DCC0-C581-4D77-BE45-6ECE10330C25}"/>
    <dgm:cxn modelId="{00556745-7CD1-4163-9AB9-4520EA7DDC65}" type="presOf" srcId="{4C31C4FB-AE11-4A44-A5C9-B33CF3A23808}" destId="{05EDA3D6-8DEC-4D49-B403-5A4799ACDF75}" srcOrd="0" destOrd="0" presId="urn:microsoft.com/office/officeart/2018/2/layout/IconVerticalSolidList"/>
    <dgm:cxn modelId="{5E1D3C70-CA88-4443-B587-5328FE1E4825}" srcId="{4BE8A31A-9233-4F8C-8791-02E944FCF979}" destId="{1567FA34-C662-433A-A439-AC0854C2E40C}" srcOrd="2" destOrd="0" parTransId="{3253B4E8-2C72-4EF7-8436-AA1F334598A3}" sibTransId="{28C14974-B62E-468E-A5DB-1516852D537A}"/>
    <dgm:cxn modelId="{8585B987-7A70-427F-8A6B-BD85C9890A2D}" srcId="{4BE8A31A-9233-4F8C-8791-02E944FCF979}" destId="{94BB745D-84AC-474B-8EF6-FBCCCD0C222B}" srcOrd="0" destOrd="0" parTransId="{735D0AB4-AD38-46A2-9ABA-72ADFA7591D1}" sibTransId="{4B860656-1B14-43A0-A318-CF61905F611F}"/>
    <dgm:cxn modelId="{F2B6088F-B036-41FA-A771-29AFB04E5849}" srcId="{4BE8A31A-9233-4F8C-8791-02E944FCF979}" destId="{740E3AB0-6966-4C46-AD8B-4B98E8FD0A8E}" srcOrd="3" destOrd="0" parTransId="{45FA88CE-646C-4039-A91F-A64FD15A49D0}" sibTransId="{A8C62321-D6A4-4744-A6E5-E2CC7374824F}"/>
    <dgm:cxn modelId="{1A7959A4-DB9E-401F-9B56-4A5B0793308F}" type="presOf" srcId="{1567FA34-C662-433A-A439-AC0854C2E40C}" destId="{C0CF32E8-990C-49D0-8111-DD6822BA29CF}" srcOrd="0" destOrd="0" presId="urn:microsoft.com/office/officeart/2018/2/layout/IconVerticalSolidList"/>
    <dgm:cxn modelId="{FD3FFABE-523E-4ABA-8FA2-B1C7A6DE4496}" type="presOf" srcId="{42384515-FBAC-4A14-8C2F-EF58BDAA407A}" destId="{31EB4B28-3E7F-44B8-B703-1E7035938508}" srcOrd="0" destOrd="0" presId="urn:microsoft.com/office/officeart/2018/2/layout/IconVerticalSolidList"/>
    <dgm:cxn modelId="{045D81C5-F621-489A-8995-05C1D8C039E8}" srcId="{4BE8A31A-9233-4F8C-8791-02E944FCF979}" destId="{4C31C4FB-AE11-4A44-A5C9-B33CF3A23808}" srcOrd="1" destOrd="0" parTransId="{AF2C45DC-D81A-4CCE-A2EF-F2F7A15E3D3C}" sibTransId="{8C5EE8A0-B363-41E9-8156-E1D379866337}"/>
    <dgm:cxn modelId="{1C1186DD-0A1C-489D-8B70-BC4355AFFE52}" srcId="{4BE8A31A-9233-4F8C-8791-02E944FCF979}" destId="{6399C480-7CD4-4B66-81B2-C296291EAB2F}" srcOrd="5" destOrd="0" parTransId="{4BD07210-580B-4EED-AF62-B39886C07C99}" sibTransId="{39E41EA6-F174-465B-8A34-07FDFE3006C6}"/>
    <dgm:cxn modelId="{29EE07DE-37F9-42EE-B11C-774E96FAFCB6}" type="presOf" srcId="{94BB745D-84AC-474B-8EF6-FBCCCD0C222B}" destId="{D1DF30EA-A52C-4A64-B30B-F4EE5E143078}" srcOrd="0" destOrd="0" presId="urn:microsoft.com/office/officeart/2018/2/layout/IconVerticalSolidList"/>
    <dgm:cxn modelId="{061447F8-B172-4ACD-85B1-099BAD8E2C91}" type="presOf" srcId="{4BE8A31A-9233-4F8C-8791-02E944FCF979}" destId="{4D88F1DF-D297-4E37-B909-1F4384CC31CC}" srcOrd="0" destOrd="0" presId="urn:microsoft.com/office/officeart/2018/2/layout/IconVerticalSolidList"/>
    <dgm:cxn modelId="{FB4B1761-76D7-4F88-B156-EF0CC8AF1AFD}" type="presParOf" srcId="{4D88F1DF-D297-4E37-B909-1F4384CC31CC}" destId="{C132CDBF-4165-445F-9E2E-07FACF9F7555}" srcOrd="0" destOrd="0" presId="urn:microsoft.com/office/officeart/2018/2/layout/IconVerticalSolidList"/>
    <dgm:cxn modelId="{48D4078E-0B73-457D-A5C2-CEAC85444EE6}" type="presParOf" srcId="{C132CDBF-4165-445F-9E2E-07FACF9F7555}" destId="{AF7FF06B-8035-46EB-977F-14BEA4183F7D}" srcOrd="0" destOrd="0" presId="urn:microsoft.com/office/officeart/2018/2/layout/IconVerticalSolidList"/>
    <dgm:cxn modelId="{9276353E-7140-4D4D-A01F-D1F1282933BA}" type="presParOf" srcId="{C132CDBF-4165-445F-9E2E-07FACF9F7555}" destId="{206D0219-B9CE-45BE-9BC1-0A18FFCB9603}" srcOrd="1" destOrd="0" presId="urn:microsoft.com/office/officeart/2018/2/layout/IconVerticalSolidList"/>
    <dgm:cxn modelId="{41CC8210-3C17-4B0D-A32C-D697662ABCAD}" type="presParOf" srcId="{C132CDBF-4165-445F-9E2E-07FACF9F7555}" destId="{612242E1-0FE4-4334-8BA1-C7F4039C478F}" srcOrd="2" destOrd="0" presId="urn:microsoft.com/office/officeart/2018/2/layout/IconVerticalSolidList"/>
    <dgm:cxn modelId="{98CC61A4-DE2B-4327-8A60-8395DEDBE309}" type="presParOf" srcId="{C132CDBF-4165-445F-9E2E-07FACF9F7555}" destId="{D1DF30EA-A52C-4A64-B30B-F4EE5E143078}" srcOrd="3" destOrd="0" presId="urn:microsoft.com/office/officeart/2018/2/layout/IconVerticalSolidList"/>
    <dgm:cxn modelId="{0525F60A-AFD1-4960-8C86-D18615B1C5E5}" type="presParOf" srcId="{4D88F1DF-D297-4E37-B909-1F4384CC31CC}" destId="{277E90B7-BE7E-4C5D-A2A1-75AEC722897F}" srcOrd="1" destOrd="0" presId="urn:microsoft.com/office/officeart/2018/2/layout/IconVerticalSolidList"/>
    <dgm:cxn modelId="{962350CD-6D0B-4861-AB7C-F0805C6487FE}" type="presParOf" srcId="{4D88F1DF-D297-4E37-B909-1F4384CC31CC}" destId="{9FC91C4F-CA3A-4BE5-B9B8-53BE76559F4F}" srcOrd="2" destOrd="0" presId="urn:microsoft.com/office/officeart/2018/2/layout/IconVerticalSolidList"/>
    <dgm:cxn modelId="{DCA0B01A-1956-4B4B-8F6A-6A76D7BFF6F6}" type="presParOf" srcId="{9FC91C4F-CA3A-4BE5-B9B8-53BE76559F4F}" destId="{978A5A05-2929-4F1E-8618-9F6636747E1A}" srcOrd="0" destOrd="0" presId="urn:microsoft.com/office/officeart/2018/2/layout/IconVerticalSolidList"/>
    <dgm:cxn modelId="{D044B2B3-3EF6-4CDC-93EC-DC11070EF75D}" type="presParOf" srcId="{9FC91C4F-CA3A-4BE5-B9B8-53BE76559F4F}" destId="{E4635031-B491-4067-A05A-A539FE447930}" srcOrd="1" destOrd="0" presId="urn:microsoft.com/office/officeart/2018/2/layout/IconVerticalSolidList"/>
    <dgm:cxn modelId="{EC42C7B1-9CD0-4E3B-8360-1415D88695E3}" type="presParOf" srcId="{9FC91C4F-CA3A-4BE5-B9B8-53BE76559F4F}" destId="{14D7A153-515D-4F82-8A12-9E0573CBB73C}" srcOrd="2" destOrd="0" presId="urn:microsoft.com/office/officeart/2018/2/layout/IconVerticalSolidList"/>
    <dgm:cxn modelId="{2783DCE2-F07B-447F-A22F-851AE45D7EF2}" type="presParOf" srcId="{9FC91C4F-CA3A-4BE5-B9B8-53BE76559F4F}" destId="{05EDA3D6-8DEC-4D49-B403-5A4799ACDF75}" srcOrd="3" destOrd="0" presId="urn:microsoft.com/office/officeart/2018/2/layout/IconVerticalSolidList"/>
    <dgm:cxn modelId="{92B4A382-0480-4FFA-96E5-0FCF79256968}" type="presParOf" srcId="{4D88F1DF-D297-4E37-B909-1F4384CC31CC}" destId="{9875BE5B-61D8-40A4-83BA-95C717349205}" srcOrd="3" destOrd="0" presId="urn:microsoft.com/office/officeart/2018/2/layout/IconVerticalSolidList"/>
    <dgm:cxn modelId="{028A13A0-669A-4E81-8611-4425DAFA78D2}" type="presParOf" srcId="{4D88F1DF-D297-4E37-B909-1F4384CC31CC}" destId="{0E52DA27-47FD-453F-87BD-3A912454B081}" srcOrd="4" destOrd="0" presId="urn:microsoft.com/office/officeart/2018/2/layout/IconVerticalSolidList"/>
    <dgm:cxn modelId="{FFC5DAA5-E6EF-4A6C-9904-1ECA3D5A1EA2}" type="presParOf" srcId="{0E52DA27-47FD-453F-87BD-3A912454B081}" destId="{2D94849E-5CFB-49F4-85AB-843D78523D65}" srcOrd="0" destOrd="0" presId="urn:microsoft.com/office/officeart/2018/2/layout/IconVerticalSolidList"/>
    <dgm:cxn modelId="{24617C6B-48A1-4E74-9B9D-17DBA5977C93}" type="presParOf" srcId="{0E52DA27-47FD-453F-87BD-3A912454B081}" destId="{2B85EFE1-9D67-403C-A1B9-D539E6B01E61}" srcOrd="1" destOrd="0" presId="urn:microsoft.com/office/officeart/2018/2/layout/IconVerticalSolidList"/>
    <dgm:cxn modelId="{0195053C-50E1-451A-9E20-691748B36F5C}" type="presParOf" srcId="{0E52DA27-47FD-453F-87BD-3A912454B081}" destId="{B59ADFAF-25AA-41CD-A5F3-F9559053588A}" srcOrd="2" destOrd="0" presId="urn:microsoft.com/office/officeart/2018/2/layout/IconVerticalSolidList"/>
    <dgm:cxn modelId="{B7D28EB3-3064-4DD8-A5C7-E34DDE1F6A2A}" type="presParOf" srcId="{0E52DA27-47FD-453F-87BD-3A912454B081}" destId="{C0CF32E8-990C-49D0-8111-DD6822BA29CF}" srcOrd="3" destOrd="0" presId="urn:microsoft.com/office/officeart/2018/2/layout/IconVerticalSolidList"/>
    <dgm:cxn modelId="{EE9CE896-BEA8-400C-AA2C-76DC24460A2B}" type="presParOf" srcId="{4D88F1DF-D297-4E37-B909-1F4384CC31CC}" destId="{EC1D89D6-1864-4444-95F1-7FB11A520199}" srcOrd="5" destOrd="0" presId="urn:microsoft.com/office/officeart/2018/2/layout/IconVerticalSolidList"/>
    <dgm:cxn modelId="{812DECA4-F935-4570-A4B8-123C6B0E18AF}" type="presParOf" srcId="{4D88F1DF-D297-4E37-B909-1F4384CC31CC}" destId="{8CFD9E5D-ECCE-4E16-AF13-95903751EE17}" srcOrd="6" destOrd="0" presId="urn:microsoft.com/office/officeart/2018/2/layout/IconVerticalSolidList"/>
    <dgm:cxn modelId="{0F53D7CC-9915-43D7-A1BD-F3F0087977BC}" type="presParOf" srcId="{8CFD9E5D-ECCE-4E16-AF13-95903751EE17}" destId="{1D3C2A0C-855F-4E88-B85E-8B32804A9A86}" srcOrd="0" destOrd="0" presId="urn:microsoft.com/office/officeart/2018/2/layout/IconVerticalSolidList"/>
    <dgm:cxn modelId="{7FFEFB50-FA7B-447D-A204-483C0FDFED57}" type="presParOf" srcId="{8CFD9E5D-ECCE-4E16-AF13-95903751EE17}" destId="{C27039EC-5033-44A2-9A15-07C2D6EFDEE8}" srcOrd="1" destOrd="0" presId="urn:microsoft.com/office/officeart/2018/2/layout/IconVerticalSolidList"/>
    <dgm:cxn modelId="{AADF84D9-2BA8-4519-8339-B2618E687C94}" type="presParOf" srcId="{8CFD9E5D-ECCE-4E16-AF13-95903751EE17}" destId="{ADAD48C7-35ED-4B8C-9BE5-D66DA0AEEB0B}" srcOrd="2" destOrd="0" presId="urn:microsoft.com/office/officeart/2018/2/layout/IconVerticalSolidList"/>
    <dgm:cxn modelId="{D4BA6EC1-8594-472F-8477-7F3729962B59}" type="presParOf" srcId="{8CFD9E5D-ECCE-4E16-AF13-95903751EE17}" destId="{685AF02C-D676-4635-8C11-EF09C922B0E9}" srcOrd="3" destOrd="0" presId="urn:microsoft.com/office/officeart/2018/2/layout/IconVerticalSolidList"/>
    <dgm:cxn modelId="{99078B25-7CE1-42B6-9085-82E63BE2D5DD}" type="presParOf" srcId="{4D88F1DF-D297-4E37-B909-1F4384CC31CC}" destId="{54E072B2-77DA-48CF-832F-B8BEB5FB85BE}" srcOrd="7" destOrd="0" presId="urn:microsoft.com/office/officeart/2018/2/layout/IconVerticalSolidList"/>
    <dgm:cxn modelId="{7C07C186-0B20-4AD8-8651-9A450BBCD0D8}" type="presParOf" srcId="{4D88F1DF-D297-4E37-B909-1F4384CC31CC}" destId="{E794EA08-1E99-4BF8-95C9-0BBEE3EFDF4F}" srcOrd="8" destOrd="0" presId="urn:microsoft.com/office/officeart/2018/2/layout/IconVerticalSolidList"/>
    <dgm:cxn modelId="{EA2C816D-BA8A-4F5C-91FD-D4CC8EBF1E60}" type="presParOf" srcId="{E794EA08-1E99-4BF8-95C9-0BBEE3EFDF4F}" destId="{C90F4EFC-C450-47B4-8BE0-6B26AA9BB663}" srcOrd="0" destOrd="0" presId="urn:microsoft.com/office/officeart/2018/2/layout/IconVerticalSolidList"/>
    <dgm:cxn modelId="{5F93A8FB-9F8C-4C2A-8520-D19A788F1F60}" type="presParOf" srcId="{E794EA08-1E99-4BF8-95C9-0BBEE3EFDF4F}" destId="{88EA763A-9A7B-435E-BD2A-E65108357885}" srcOrd="1" destOrd="0" presId="urn:microsoft.com/office/officeart/2018/2/layout/IconVerticalSolidList"/>
    <dgm:cxn modelId="{A05A928C-FB75-445C-9353-D96088B8DA02}" type="presParOf" srcId="{E794EA08-1E99-4BF8-95C9-0BBEE3EFDF4F}" destId="{30352E24-370B-4E46-8BE0-3C2D500F3964}" srcOrd="2" destOrd="0" presId="urn:microsoft.com/office/officeart/2018/2/layout/IconVerticalSolidList"/>
    <dgm:cxn modelId="{BA52ABAD-7F2C-43E4-95B8-559BBD7EFF49}" type="presParOf" srcId="{E794EA08-1E99-4BF8-95C9-0BBEE3EFDF4F}" destId="{D157E863-F7BB-42A3-8868-EBB5DE4B1A75}" srcOrd="3" destOrd="0" presId="urn:microsoft.com/office/officeart/2018/2/layout/IconVerticalSolidList"/>
    <dgm:cxn modelId="{8F13BBC2-AF0D-4377-A425-EE2F75AF85B3}" type="presParOf" srcId="{4D88F1DF-D297-4E37-B909-1F4384CC31CC}" destId="{869A7941-9D36-4B9D-925F-688A023C40A0}" srcOrd="9" destOrd="0" presId="urn:microsoft.com/office/officeart/2018/2/layout/IconVerticalSolidList"/>
    <dgm:cxn modelId="{45540FAB-476A-4527-A368-6B57A707ED0D}" type="presParOf" srcId="{4D88F1DF-D297-4E37-B909-1F4384CC31CC}" destId="{2A665D1D-4323-4683-9304-2D7D5D01A1BC}" srcOrd="10" destOrd="0" presId="urn:microsoft.com/office/officeart/2018/2/layout/IconVerticalSolidList"/>
    <dgm:cxn modelId="{9EF6A9A5-6252-44A5-BC4B-03565A94457D}" type="presParOf" srcId="{2A665D1D-4323-4683-9304-2D7D5D01A1BC}" destId="{BF1426D4-12DF-4543-A657-17508BCE30B0}" srcOrd="0" destOrd="0" presId="urn:microsoft.com/office/officeart/2018/2/layout/IconVerticalSolidList"/>
    <dgm:cxn modelId="{E5A392AA-3945-4E60-B520-EECE18F3806F}" type="presParOf" srcId="{2A665D1D-4323-4683-9304-2D7D5D01A1BC}" destId="{A7788007-335F-47CD-955F-3A7BB891C00E}" srcOrd="1" destOrd="0" presId="urn:microsoft.com/office/officeart/2018/2/layout/IconVerticalSolidList"/>
    <dgm:cxn modelId="{DB62106C-DF5E-400B-90A9-A24C3FC205A5}" type="presParOf" srcId="{2A665D1D-4323-4683-9304-2D7D5D01A1BC}" destId="{082CE04E-6B56-46E6-8B8E-2BAAFBF0E26D}" srcOrd="2" destOrd="0" presId="urn:microsoft.com/office/officeart/2018/2/layout/IconVerticalSolidList"/>
    <dgm:cxn modelId="{C871056A-48A7-44AD-8A03-E5F944B83CAD}" type="presParOf" srcId="{2A665D1D-4323-4683-9304-2D7D5D01A1BC}" destId="{54171F82-7B1B-4460-8E32-3F6820CB2ED0}" srcOrd="3" destOrd="0" presId="urn:microsoft.com/office/officeart/2018/2/layout/IconVerticalSolidList"/>
    <dgm:cxn modelId="{383DF4A2-5206-458A-B68C-EAB76FF09625}" type="presParOf" srcId="{4D88F1DF-D297-4E37-B909-1F4384CC31CC}" destId="{D7C7E24F-E5BB-44E1-A2C4-AF64857EECC6}" srcOrd="11" destOrd="0" presId="urn:microsoft.com/office/officeart/2018/2/layout/IconVerticalSolidList"/>
    <dgm:cxn modelId="{4672B562-1546-489D-B39D-68B988B7B656}" type="presParOf" srcId="{4D88F1DF-D297-4E37-B909-1F4384CC31CC}" destId="{446F2151-6885-4115-A6A7-D960E10F7F06}" srcOrd="12" destOrd="0" presId="urn:microsoft.com/office/officeart/2018/2/layout/IconVerticalSolidList"/>
    <dgm:cxn modelId="{6D52A6FC-0050-4B0C-ADCA-58EEA45E7531}" type="presParOf" srcId="{446F2151-6885-4115-A6A7-D960E10F7F06}" destId="{F7B9BEB3-FCBA-4E3D-9498-12A8FE9E0C99}" srcOrd="0" destOrd="0" presId="urn:microsoft.com/office/officeart/2018/2/layout/IconVerticalSolidList"/>
    <dgm:cxn modelId="{5F510DA0-3E1D-4D1E-8969-71194A3D553F}" type="presParOf" srcId="{446F2151-6885-4115-A6A7-D960E10F7F06}" destId="{FCC30EF5-EBB4-49B0-AE0F-CFC076EDD99D}" srcOrd="1" destOrd="0" presId="urn:microsoft.com/office/officeart/2018/2/layout/IconVerticalSolidList"/>
    <dgm:cxn modelId="{19A9F21C-8D8F-4111-B697-A444B8FB7025}" type="presParOf" srcId="{446F2151-6885-4115-A6A7-D960E10F7F06}" destId="{A17719A2-217C-415E-B099-1D7A22D1E286}" srcOrd="2" destOrd="0" presId="urn:microsoft.com/office/officeart/2018/2/layout/IconVerticalSolidList"/>
    <dgm:cxn modelId="{7D145410-E84C-4B6A-B602-B564A02602F1}" type="presParOf" srcId="{446F2151-6885-4115-A6A7-D960E10F7F06}" destId="{31EB4B28-3E7F-44B8-B703-1E703593850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2530B0-6001-4D00-BE46-A4F5CF51C35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759AD8F-B109-45CA-B5EA-06A29F0625A7}">
      <dgm:prSet/>
      <dgm:spPr/>
      <dgm:t>
        <a:bodyPr/>
        <a:lstStyle/>
        <a:p>
          <a:pPr>
            <a:lnSpc>
              <a:spcPct val="100000"/>
            </a:lnSpc>
          </a:pPr>
          <a:r>
            <a:rPr lang="en-US"/>
            <a:t>Post the app deployment </a:t>
          </a:r>
        </a:p>
      </dgm:t>
    </dgm:pt>
    <dgm:pt modelId="{39AA0AA9-96F4-4851-AAC2-73BE42A4B5B5}" type="parTrans" cxnId="{D039647E-9B1B-442C-8634-9CBD246FD5ED}">
      <dgm:prSet/>
      <dgm:spPr/>
      <dgm:t>
        <a:bodyPr/>
        <a:lstStyle/>
        <a:p>
          <a:endParaRPr lang="en-US"/>
        </a:p>
      </dgm:t>
    </dgm:pt>
    <dgm:pt modelId="{E896E5A5-CE6C-439C-A5DC-71508F21ADB7}" type="sibTrans" cxnId="{D039647E-9B1B-442C-8634-9CBD246FD5ED}">
      <dgm:prSet/>
      <dgm:spPr/>
      <dgm:t>
        <a:bodyPr/>
        <a:lstStyle/>
        <a:p>
          <a:endParaRPr lang="en-US"/>
        </a:p>
      </dgm:t>
    </dgm:pt>
    <dgm:pt modelId="{7824C303-13E9-46E2-A946-F56A34684A2B}">
      <dgm:prSet/>
      <dgm:spPr/>
      <dgm:t>
        <a:bodyPr/>
        <a:lstStyle/>
        <a:p>
          <a:pPr>
            <a:lnSpc>
              <a:spcPct val="100000"/>
            </a:lnSpc>
          </a:pPr>
          <a:r>
            <a:rPr lang="en-US"/>
            <a:t>Execute the app from the Heroku cli</a:t>
          </a:r>
        </a:p>
      </dgm:t>
    </dgm:pt>
    <dgm:pt modelId="{9F1E0D84-B766-48F8-84BA-2A407A4D1BD6}" type="parTrans" cxnId="{508AAEAD-5061-448D-8970-F0690FF43CAB}">
      <dgm:prSet/>
      <dgm:spPr/>
      <dgm:t>
        <a:bodyPr/>
        <a:lstStyle/>
        <a:p>
          <a:endParaRPr lang="en-US"/>
        </a:p>
      </dgm:t>
    </dgm:pt>
    <dgm:pt modelId="{8F681A4C-B3A3-48D5-B46A-BF502A13F5F8}" type="sibTrans" cxnId="{508AAEAD-5061-448D-8970-F0690FF43CAB}">
      <dgm:prSet/>
      <dgm:spPr/>
      <dgm:t>
        <a:bodyPr/>
        <a:lstStyle/>
        <a:p>
          <a:endParaRPr lang="en-US"/>
        </a:p>
      </dgm:t>
    </dgm:pt>
    <dgm:pt modelId="{4172C9BE-83DF-4B85-95A5-5994EAE9F8C9}">
      <dgm:prSet/>
      <dgm:spPr/>
      <dgm:t>
        <a:bodyPr/>
        <a:lstStyle/>
        <a:p>
          <a:pPr>
            <a:lnSpc>
              <a:spcPct val="100000"/>
            </a:lnSpc>
          </a:pPr>
          <a:r>
            <a:rPr lang="en-US" dirty="0"/>
            <a:t>$ </a:t>
          </a:r>
          <a:r>
            <a:rPr lang="en-US" dirty="0" err="1"/>
            <a:t>heroku</a:t>
          </a:r>
          <a:r>
            <a:rPr lang="en-US" dirty="0"/>
            <a:t> run sample -a [</a:t>
          </a:r>
          <a:r>
            <a:rPr lang="en-US" dirty="0" err="1"/>
            <a:t>appname</a:t>
          </a:r>
          <a:r>
            <a:rPr lang="en-US" dirty="0"/>
            <a:t>]</a:t>
          </a:r>
        </a:p>
      </dgm:t>
    </dgm:pt>
    <dgm:pt modelId="{8F0000F9-2D0C-4C6E-A68D-E4EAF574CA07}" type="parTrans" cxnId="{3E0186A7-7D01-461E-B260-46CCFEB4455E}">
      <dgm:prSet/>
      <dgm:spPr/>
      <dgm:t>
        <a:bodyPr/>
        <a:lstStyle/>
        <a:p>
          <a:endParaRPr lang="en-US"/>
        </a:p>
      </dgm:t>
    </dgm:pt>
    <dgm:pt modelId="{56D3C303-1AAC-41C8-B4EF-87C43AECE9A6}" type="sibTrans" cxnId="{3E0186A7-7D01-461E-B260-46CCFEB4455E}">
      <dgm:prSet/>
      <dgm:spPr/>
      <dgm:t>
        <a:bodyPr/>
        <a:lstStyle/>
        <a:p>
          <a:endParaRPr lang="en-US"/>
        </a:p>
      </dgm:t>
    </dgm:pt>
    <dgm:pt modelId="{5029722E-5172-4FDE-A629-E0961B404852}">
      <dgm:prSet/>
      <dgm:spPr/>
      <dgm:t>
        <a:bodyPr/>
        <a:lstStyle/>
        <a:p>
          <a:pPr>
            <a:lnSpc>
              <a:spcPct val="100000"/>
            </a:lnSpc>
          </a:pPr>
          <a:r>
            <a:rPr lang="en-US" dirty="0"/>
            <a:t>$ </a:t>
          </a:r>
          <a:r>
            <a:rPr lang="en-US" dirty="0" err="1"/>
            <a:t>heroku</a:t>
          </a:r>
          <a:r>
            <a:rPr lang="en-US" dirty="0"/>
            <a:t> run </a:t>
          </a:r>
          <a:r>
            <a:rPr lang="en-US" dirty="0" err="1"/>
            <a:t>springsample</a:t>
          </a:r>
          <a:r>
            <a:rPr lang="en-US" dirty="0"/>
            <a:t> -a [</a:t>
          </a:r>
          <a:r>
            <a:rPr lang="en-US" dirty="0" err="1"/>
            <a:t>appname</a:t>
          </a:r>
          <a:r>
            <a:rPr lang="en-US" dirty="0"/>
            <a:t>]</a:t>
          </a:r>
        </a:p>
      </dgm:t>
    </dgm:pt>
    <dgm:pt modelId="{5A00DCB2-F9E3-4CBA-8A19-B8C708F7B669}" type="parTrans" cxnId="{44A66871-CF5C-4209-B2E5-67EE56B7CB16}">
      <dgm:prSet/>
      <dgm:spPr/>
      <dgm:t>
        <a:bodyPr/>
        <a:lstStyle/>
        <a:p>
          <a:endParaRPr lang="en-US"/>
        </a:p>
      </dgm:t>
    </dgm:pt>
    <dgm:pt modelId="{415DF428-9F9D-412E-99B6-B777214FD0EF}" type="sibTrans" cxnId="{44A66871-CF5C-4209-B2E5-67EE56B7CB16}">
      <dgm:prSet/>
      <dgm:spPr/>
      <dgm:t>
        <a:bodyPr/>
        <a:lstStyle/>
        <a:p>
          <a:endParaRPr lang="en-US"/>
        </a:p>
      </dgm:t>
    </dgm:pt>
    <dgm:pt modelId="{50869C6E-D6AE-4DF0-8F33-C906F2E4555A}" type="pres">
      <dgm:prSet presAssocID="{582530B0-6001-4D00-BE46-A4F5CF51C355}" presName="root" presStyleCnt="0">
        <dgm:presLayoutVars>
          <dgm:dir/>
          <dgm:resizeHandles val="exact"/>
        </dgm:presLayoutVars>
      </dgm:prSet>
      <dgm:spPr/>
    </dgm:pt>
    <dgm:pt modelId="{5EAB875F-7F49-4C43-9DB8-9BAF4EE59EF0}" type="pres">
      <dgm:prSet presAssocID="{9759AD8F-B109-45CA-B5EA-06A29F0625A7}" presName="compNode" presStyleCnt="0"/>
      <dgm:spPr/>
    </dgm:pt>
    <dgm:pt modelId="{F902CD0E-FCDF-4C58-A492-27090AF496EC}" type="pres">
      <dgm:prSet presAssocID="{9759AD8F-B109-45CA-B5EA-06A29F0625A7}" presName="bgRect" presStyleLbl="bgShp" presStyleIdx="0" presStyleCnt="4"/>
      <dgm:spPr/>
    </dgm:pt>
    <dgm:pt modelId="{55012A44-EDDA-4849-BBF9-96A1727EB3F8}" type="pres">
      <dgm:prSet presAssocID="{9759AD8F-B109-45CA-B5EA-06A29F0625A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6971C8A4-532C-446D-9CDC-BD41E1613811}" type="pres">
      <dgm:prSet presAssocID="{9759AD8F-B109-45CA-B5EA-06A29F0625A7}" presName="spaceRect" presStyleCnt="0"/>
      <dgm:spPr/>
    </dgm:pt>
    <dgm:pt modelId="{155D5AAC-86F7-426B-AE47-0561BC59560E}" type="pres">
      <dgm:prSet presAssocID="{9759AD8F-B109-45CA-B5EA-06A29F0625A7}" presName="parTx" presStyleLbl="revTx" presStyleIdx="0" presStyleCnt="4">
        <dgm:presLayoutVars>
          <dgm:chMax val="0"/>
          <dgm:chPref val="0"/>
        </dgm:presLayoutVars>
      </dgm:prSet>
      <dgm:spPr/>
    </dgm:pt>
    <dgm:pt modelId="{BF7713D2-103C-4DA0-9B35-87C4EE773497}" type="pres">
      <dgm:prSet presAssocID="{E896E5A5-CE6C-439C-A5DC-71508F21ADB7}" presName="sibTrans" presStyleCnt="0"/>
      <dgm:spPr/>
    </dgm:pt>
    <dgm:pt modelId="{295E8DA0-6A8C-4F80-920E-7B5170E1AD8A}" type="pres">
      <dgm:prSet presAssocID="{7824C303-13E9-46E2-A946-F56A34684A2B}" presName="compNode" presStyleCnt="0"/>
      <dgm:spPr/>
    </dgm:pt>
    <dgm:pt modelId="{298D2A3D-C513-46A4-9F2B-68DAE3C1C8CA}" type="pres">
      <dgm:prSet presAssocID="{7824C303-13E9-46E2-A946-F56A34684A2B}" presName="bgRect" presStyleLbl="bgShp" presStyleIdx="1" presStyleCnt="4"/>
      <dgm:spPr/>
    </dgm:pt>
    <dgm:pt modelId="{FA3AF3D5-3870-4C0D-BFDC-605AE25A201A}" type="pres">
      <dgm:prSet presAssocID="{7824C303-13E9-46E2-A946-F56A34684A2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09516120-EA42-410C-A032-7AE84D6E4E22}" type="pres">
      <dgm:prSet presAssocID="{7824C303-13E9-46E2-A946-F56A34684A2B}" presName="spaceRect" presStyleCnt="0"/>
      <dgm:spPr/>
    </dgm:pt>
    <dgm:pt modelId="{840D8E75-8F6B-4A04-93B5-43BDEB15302D}" type="pres">
      <dgm:prSet presAssocID="{7824C303-13E9-46E2-A946-F56A34684A2B}" presName="parTx" presStyleLbl="revTx" presStyleIdx="1" presStyleCnt="4">
        <dgm:presLayoutVars>
          <dgm:chMax val="0"/>
          <dgm:chPref val="0"/>
        </dgm:presLayoutVars>
      </dgm:prSet>
      <dgm:spPr/>
    </dgm:pt>
    <dgm:pt modelId="{66748261-8C1F-4F4E-BC33-06048CA0B901}" type="pres">
      <dgm:prSet presAssocID="{8F681A4C-B3A3-48D5-B46A-BF502A13F5F8}" presName="sibTrans" presStyleCnt="0"/>
      <dgm:spPr/>
    </dgm:pt>
    <dgm:pt modelId="{92B9385D-8A5F-4DD1-8201-A7E6CC36A4A0}" type="pres">
      <dgm:prSet presAssocID="{4172C9BE-83DF-4B85-95A5-5994EAE9F8C9}" presName="compNode" presStyleCnt="0"/>
      <dgm:spPr/>
    </dgm:pt>
    <dgm:pt modelId="{E9D8BF57-29BA-4FCF-9F6A-216DE9600633}" type="pres">
      <dgm:prSet presAssocID="{4172C9BE-83DF-4B85-95A5-5994EAE9F8C9}" presName="bgRect" presStyleLbl="bgShp" presStyleIdx="2" presStyleCnt="4"/>
      <dgm:spPr/>
    </dgm:pt>
    <dgm:pt modelId="{A842BC16-0041-4942-A5A5-8802D25F0317}" type="pres">
      <dgm:prSet presAssocID="{4172C9BE-83DF-4B85-95A5-5994EAE9F8C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475AD152-3600-4A08-8615-D7912CAEA9B2}" type="pres">
      <dgm:prSet presAssocID="{4172C9BE-83DF-4B85-95A5-5994EAE9F8C9}" presName="spaceRect" presStyleCnt="0"/>
      <dgm:spPr/>
    </dgm:pt>
    <dgm:pt modelId="{872FE546-C652-493C-812F-9AF3978D425A}" type="pres">
      <dgm:prSet presAssocID="{4172C9BE-83DF-4B85-95A5-5994EAE9F8C9}" presName="parTx" presStyleLbl="revTx" presStyleIdx="2" presStyleCnt="4">
        <dgm:presLayoutVars>
          <dgm:chMax val="0"/>
          <dgm:chPref val="0"/>
        </dgm:presLayoutVars>
      </dgm:prSet>
      <dgm:spPr/>
    </dgm:pt>
    <dgm:pt modelId="{5C272507-231D-4646-8BC0-B8DBB162BE3D}" type="pres">
      <dgm:prSet presAssocID="{56D3C303-1AAC-41C8-B4EF-87C43AECE9A6}" presName="sibTrans" presStyleCnt="0"/>
      <dgm:spPr/>
    </dgm:pt>
    <dgm:pt modelId="{8B514D38-74C1-4459-8146-0C0CFDE5776F}" type="pres">
      <dgm:prSet presAssocID="{5029722E-5172-4FDE-A629-E0961B404852}" presName="compNode" presStyleCnt="0"/>
      <dgm:spPr/>
    </dgm:pt>
    <dgm:pt modelId="{F856A2BA-85AC-4163-9BCF-5902A72E9FB5}" type="pres">
      <dgm:prSet presAssocID="{5029722E-5172-4FDE-A629-E0961B404852}" presName="bgRect" presStyleLbl="bgShp" presStyleIdx="3" presStyleCnt="4"/>
      <dgm:spPr/>
    </dgm:pt>
    <dgm:pt modelId="{9A4FEA0B-F115-436E-A171-77AB14DF50B3}" type="pres">
      <dgm:prSet presAssocID="{5029722E-5172-4FDE-A629-E0961B4048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n"/>
        </a:ext>
      </dgm:extLst>
    </dgm:pt>
    <dgm:pt modelId="{8A7426D6-5E59-469C-8802-1B960A2613F6}" type="pres">
      <dgm:prSet presAssocID="{5029722E-5172-4FDE-A629-E0961B404852}" presName="spaceRect" presStyleCnt="0"/>
      <dgm:spPr/>
    </dgm:pt>
    <dgm:pt modelId="{B45D5723-C06F-42E8-89E7-2414B1C65A2E}" type="pres">
      <dgm:prSet presAssocID="{5029722E-5172-4FDE-A629-E0961B404852}" presName="parTx" presStyleLbl="revTx" presStyleIdx="3" presStyleCnt="4">
        <dgm:presLayoutVars>
          <dgm:chMax val="0"/>
          <dgm:chPref val="0"/>
        </dgm:presLayoutVars>
      </dgm:prSet>
      <dgm:spPr/>
    </dgm:pt>
  </dgm:ptLst>
  <dgm:cxnLst>
    <dgm:cxn modelId="{A9AA3C0D-1E15-4DD4-ADEE-EEF2559D9B68}" type="presOf" srcId="{5029722E-5172-4FDE-A629-E0961B404852}" destId="{B45D5723-C06F-42E8-89E7-2414B1C65A2E}" srcOrd="0" destOrd="0" presId="urn:microsoft.com/office/officeart/2018/2/layout/IconVerticalSolidList"/>
    <dgm:cxn modelId="{1D6DEF20-8B02-4A33-9F08-539DE987D092}" type="presOf" srcId="{582530B0-6001-4D00-BE46-A4F5CF51C355}" destId="{50869C6E-D6AE-4DF0-8F33-C906F2E4555A}" srcOrd="0" destOrd="0" presId="urn:microsoft.com/office/officeart/2018/2/layout/IconVerticalSolidList"/>
    <dgm:cxn modelId="{3E6BC062-1B22-49F4-B11F-AB3D270707CE}" type="presOf" srcId="{4172C9BE-83DF-4B85-95A5-5994EAE9F8C9}" destId="{872FE546-C652-493C-812F-9AF3978D425A}" srcOrd="0" destOrd="0" presId="urn:microsoft.com/office/officeart/2018/2/layout/IconVerticalSolidList"/>
    <dgm:cxn modelId="{44A66871-CF5C-4209-B2E5-67EE56B7CB16}" srcId="{582530B0-6001-4D00-BE46-A4F5CF51C355}" destId="{5029722E-5172-4FDE-A629-E0961B404852}" srcOrd="3" destOrd="0" parTransId="{5A00DCB2-F9E3-4CBA-8A19-B8C708F7B669}" sibTransId="{415DF428-9F9D-412E-99B6-B777214FD0EF}"/>
    <dgm:cxn modelId="{D039647E-9B1B-442C-8634-9CBD246FD5ED}" srcId="{582530B0-6001-4D00-BE46-A4F5CF51C355}" destId="{9759AD8F-B109-45CA-B5EA-06A29F0625A7}" srcOrd="0" destOrd="0" parTransId="{39AA0AA9-96F4-4851-AAC2-73BE42A4B5B5}" sibTransId="{E896E5A5-CE6C-439C-A5DC-71508F21ADB7}"/>
    <dgm:cxn modelId="{3E0186A7-7D01-461E-B260-46CCFEB4455E}" srcId="{582530B0-6001-4D00-BE46-A4F5CF51C355}" destId="{4172C9BE-83DF-4B85-95A5-5994EAE9F8C9}" srcOrd="2" destOrd="0" parTransId="{8F0000F9-2D0C-4C6E-A68D-E4EAF574CA07}" sibTransId="{56D3C303-1AAC-41C8-B4EF-87C43AECE9A6}"/>
    <dgm:cxn modelId="{508AAEAD-5061-448D-8970-F0690FF43CAB}" srcId="{582530B0-6001-4D00-BE46-A4F5CF51C355}" destId="{7824C303-13E9-46E2-A946-F56A34684A2B}" srcOrd="1" destOrd="0" parTransId="{9F1E0D84-B766-48F8-84BA-2A407A4D1BD6}" sibTransId="{8F681A4C-B3A3-48D5-B46A-BF502A13F5F8}"/>
    <dgm:cxn modelId="{50BAF4D1-8346-43D5-A1C2-B90E10670685}" type="presOf" srcId="{9759AD8F-B109-45CA-B5EA-06A29F0625A7}" destId="{155D5AAC-86F7-426B-AE47-0561BC59560E}" srcOrd="0" destOrd="0" presId="urn:microsoft.com/office/officeart/2018/2/layout/IconVerticalSolidList"/>
    <dgm:cxn modelId="{E0342BD8-1A5A-4FEE-95A0-09F8A028AD98}" type="presOf" srcId="{7824C303-13E9-46E2-A946-F56A34684A2B}" destId="{840D8E75-8F6B-4A04-93B5-43BDEB15302D}" srcOrd="0" destOrd="0" presId="urn:microsoft.com/office/officeart/2018/2/layout/IconVerticalSolidList"/>
    <dgm:cxn modelId="{4DCBA5C1-3438-4B28-96B0-1BC2A8E99463}" type="presParOf" srcId="{50869C6E-D6AE-4DF0-8F33-C906F2E4555A}" destId="{5EAB875F-7F49-4C43-9DB8-9BAF4EE59EF0}" srcOrd="0" destOrd="0" presId="urn:microsoft.com/office/officeart/2018/2/layout/IconVerticalSolidList"/>
    <dgm:cxn modelId="{5EBC2A8C-84A3-4257-9444-20D24DD3D9BB}" type="presParOf" srcId="{5EAB875F-7F49-4C43-9DB8-9BAF4EE59EF0}" destId="{F902CD0E-FCDF-4C58-A492-27090AF496EC}" srcOrd="0" destOrd="0" presId="urn:microsoft.com/office/officeart/2018/2/layout/IconVerticalSolidList"/>
    <dgm:cxn modelId="{D3231108-502C-4191-ABCF-6ABF513895A8}" type="presParOf" srcId="{5EAB875F-7F49-4C43-9DB8-9BAF4EE59EF0}" destId="{55012A44-EDDA-4849-BBF9-96A1727EB3F8}" srcOrd="1" destOrd="0" presId="urn:microsoft.com/office/officeart/2018/2/layout/IconVerticalSolidList"/>
    <dgm:cxn modelId="{D7A0E2EE-7F1C-40BB-B7FA-375D630BA71A}" type="presParOf" srcId="{5EAB875F-7F49-4C43-9DB8-9BAF4EE59EF0}" destId="{6971C8A4-532C-446D-9CDC-BD41E1613811}" srcOrd="2" destOrd="0" presId="urn:microsoft.com/office/officeart/2018/2/layout/IconVerticalSolidList"/>
    <dgm:cxn modelId="{BBC90615-F5A9-4089-BAF9-BF627A20113D}" type="presParOf" srcId="{5EAB875F-7F49-4C43-9DB8-9BAF4EE59EF0}" destId="{155D5AAC-86F7-426B-AE47-0561BC59560E}" srcOrd="3" destOrd="0" presId="urn:microsoft.com/office/officeart/2018/2/layout/IconVerticalSolidList"/>
    <dgm:cxn modelId="{C6730EFD-CE08-473A-B39C-88BD081B5B00}" type="presParOf" srcId="{50869C6E-D6AE-4DF0-8F33-C906F2E4555A}" destId="{BF7713D2-103C-4DA0-9B35-87C4EE773497}" srcOrd="1" destOrd="0" presId="urn:microsoft.com/office/officeart/2018/2/layout/IconVerticalSolidList"/>
    <dgm:cxn modelId="{C6BEB018-9BAA-4EAA-9C17-D8A581F877E7}" type="presParOf" srcId="{50869C6E-D6AE-4DF0-8F33-C906F2E4555A}" destId="{295E8DA0-6A8C-4F80-920E-7B5170E1AD8A}" srcOrd="2" destOrd="0" presId="urn:microsoft.com/office/officeart/2018/2/layout/IconVerticalSolidList"/>
    <dgm:cxn modelId="{26C26D3B-A47A-4823-9344-80B09DFF4499}" type="presParOf" srcId="{295E8DA0-6A8C-4F80-920E-7B5170E1AD8A}" destId="{298D2A3D-C513-46A4-9F2B-68DAE3C1C8CA}" srcOrd="0" destOrd="0" presId="urn:microsoft.com/office/officeart/2018/2/layout/IconVerticalSolidList"/>
    <dgm:cxn modelId="{51E8224D-6F5F-4FC2-92E1-8A4A294EA970}" type="presParOf" srcId="{295E8DA0-6A8C-4F80-920E-7B5170E1AD8A}" destId="{FA3AF3D5-3870-4C0D-BFDC-605AE25A201A}" srcOrd="1" destOrd="0" presId="urn:microsoft.com/office/officeart/2018/2/layout/IconVerticalSolidList"/>
    <dgm:cxn modelId="{57009CEC-E87D-4FD3-9B56-C7B022980243}" type="presParOf" srcId="{295E8DA0-6A8C-4F80-920E-7B5170E1AD8A}" destId="{09516120-EA42-410C-A032-7AE84D6E4E22}" srcOrd="2" destOrd="0" presId="urn:microsoft.com/office/officeart/2018/2/layout/IconVerticalSolidList"/>
    <dgm:cxn modelId="{0A4168D7-FD17-419C-9916-02DBA008411A}" type="presParOf" srcId="{295E8DA0-6A8C-4F80-920E-7B5170E1AD8A}" destId="{840D8E75-8F6B-4A04-93B5-43BDEB15302D}" srcOrd="3" destOrd="0" presId="urn:microsoft.com/office/officeart/2018/2/layout/IconVerticalSolidList"/>
    <dgm:cxn modelId="{605D5BE1-77A7-4C05-BFF1-B0687AA87C22}" type="presParOf" srcId="{50869C6E-D6AE-4DF0-8F33-C906F2E4555A}" destId="{66748261-8C1F-4F4E-BC33-06048CA0B901}" srcOrd="3" destOrd="0" presId="urn:microsoft.com/office/officeart/2018/2/layout/IconVerticalSolidList"/>
    <dgm:cxn modelId="{340DD687-1900-4FE6-B042-1E255E2AA01C}" type="presParOf" srcId="{50869C6E-D6AE-4DF0-8F33-C906F2E4555A}" destId="{92B9385D-8A5F-4DD1-8201-A7E6CC36A4A0}" srcOrd="4" destOrd="0" presId="urn:microsoft.com/office/officeart/2018/2/layout/IconVerticalSolidList"/>
    <dgm:cxn modelId="{0887C7F7-A2C6-4123-9BCC-EC3EB1AFF373}" type="presParOf" srcId="{92B9385D-8A5F-4DD1-8201-A7E6CC36A4A0}" destId="{E9D8BF57-29BA-4FCF-9F6A-216DE9600633}" srcOrd="0" destOrd="0" presId="urn:microsoft.com/office/officeart/2018/2/layout/IconVerticalSolidList"/>
    <dgm:cxn modelId="{CAB19AA1-1CA6-4BEB-834D-6EEFF5C1807C}" type="presParOf" srcId="{92B9385D-8A5F-4DD1-8201-A7E6CC36A4A0}" destId="{A842BC16-0041-4942-A5A5-8802D25F0317}" srcOrd="1" destOrd="0" presId="urn:microsoft.com/office/officeart/2018/2/layout/IconVerticalSolidList"/>
    <dgm:cxn modelId="{1CF3B52A-D82D-444D-A9A6-221020612FBE}" type="presParOf" srcId="{92B9385D-8A5F-4DD1-8201-A7E6CC36A4A0}" destId="{475AD152-3600-4A08-8615-D7912CAEA9B2}" srcOrd="2" destOrd="0" presId="urn:microsoft.com/office/officeart/2018/2/layout/IconVerticalSolidList"/>
    <dgm:cxn modelId="{8D3C94A6-820A-4636-B32B-80016C3A38DA}" type="presParOf" srcId="{92B9385D-8A5F-4DD1-8201-A7E6CC36A4A0}" destId="{872FE546-C652-493C-812F-9AF3978D425A}" srcOrd="3" destOrd="0" presId="urn:microsoft.com/office/officeart/2018/2/layout/IconVerticalSolidList"/>
    <dgm:cxn modelId="{ABCF88B8-2D23-4F3C-951A-1CCCED332359}" type="presParOf" srcId="{50869C6E-D6AE-4DF0-8F33-C906F2E4555A}" destId="{5C272507-231D-4646-8BC0-B8DBB162BE3D}" srcOrd="5" destOrd="0" presId="urn:microsoft.com/office/officeart/2018/2/layout/IconVerticalSolidList"/>
    <dgm:cxn modelId="{624544CF-6B27-4543-A220-FF56F4445DD0}" type="presParOf" srcId="{50869C6E-D6AE-4DF0-8F33-C906F2E4555A}" destId="{8B514D38-74C1-4459-8146-0C0CFDE5776F}" srcOrd="6" destOrd="0" presId="urn:microsoft.com/office/officeart/2018/2/layout/IconVerticalSolidList"/>
    <dgm:cxn modelId="{8E189A4B-F5B8-404A-999E-F6A7EF538C57}" type="presParOf" srcId="{8B514D38-74C1-4459-8146-0C0CFDE5776F}" destId="{F856A2BA-85AC-4163-9BCF-5902A72E9FB5}" srcOrd="0" destOrd="0" presId="urn:microsoft.com/office/officeart/2018/2/layout/IconVerticalSolidList"/>
    <dgm:cxn modelId="{9FBA0E87-1D12-42F4-8D03-4612960980FF}" type="presParOf" srcId="{8B514D38-74C1-4459-8146-0C0CFDE5776F}" destId="{9A4FEA0B-F115-436E-A171-77AB14DF50B3}" srcOrd="1" destOrd="0" presId="urn:microsoft.com/office/officeart/2018/2/layout/IconVerticalSolidList"/>
    <dgm:cxn modelId="{E59AAECD-EEF1-43C3-B64B-5856B8D6DE39}" type="presParOf" srcId="{8B514D38-74C1-4459-8146-0C0CFDE5776F}" destId="{8A7426D6-5E59-469C-8802-1B960A2613F6}" srcOrd="2" destOrd="0" presId="urn:microsoft.com/office/officeart/2018/2/layout/IconVerticalSolidList"/>
    <dgm:cxn modelId="{2A15C006-9EDD-445C-99F8-5E1200EFD647}" type="presParOf" srcId="{8B514D38-74C1-4459-8146-0C0CFDE5776F}" destId="{B45D5723-C06F-42E8-89E7-2414B1C65A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EE81B3-AC04-4923-8499-1D6241637CF0}"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69853CB6-3163-4380-A90F-8FB0E9532A1C}">
      <dgm:prSet/>
      <dgm:spPr>
        <a:solidFill>
          <a:srgbClr val="C00000"/>
        </a:solidFill>
      </dgm:spPr>
      <dgm:t>
        <a:bodyPr/>
        <a:lstStyle/>
        <a:p>
          <a:r>
            <a:rPr lang="en-US" dirty="0"/>
            <a:t>Most database-backed applications will need to change their database schema during the course of operations. </a:t>
          </a:r>
        </a:p>
      </dgm:t>
    </dgm:pt>
    <dgm:pt modelId="{D8E6163F-5F86-4E92-B024-AA8F54D1D451}" type="parTrans" cxnId="{04628763-D0A5-43E8-B617-EC23061FDC0E}">
      <dgm:prSet/>
      <dgm:spPr/>
      <dgm:t>
        <a:bodyPr/>
        <a:lstStyle/>
        <a:p>
          <a:endParaRPr lang="en-US"/>
        </a:p>
      </dgm:t>
    </dgm:pt>
    <dgm:pt modelId="{7E685CF3-1A74-4861-BE48-2F0E101BF3BE}" type="sibTrans" cxnId="{04628763-D0A5-43E8-B617-EC23061FDC0E}">
      <dgm:prSet/>
      <dgm:spPr/>
      <dgm:t>
        <a:bodyPr/>
        <a:lstStyle/>
        <a:p>
          <a:endParaRPr lang="en-US"/>
        </a:p>
      </dgm:t>
    </dgm:pt>
    <dgm:pt modelId="{618A90E8-3552-4852-9894-AFF12D1C2D00}">
      <dgm:prSet/>
      <dgm:spPr/>
      <dgm:t>
        <a:bodyPr/>
        <a:lstStyle/>
        <a:p>
          <a:r>
            <a:rPr lang="en-US"/>
            <a:t>These changes are often controlled by a process called migrations or evolutions.</a:t>
          </a:r>
        </a:p>
      </dgm:t>
    </dgm:pt>
    <dgm:pt modelId="{95DBC779-178E-4F17-8E23-D00DCCED841F}" type="parTrans" cxnId="{E3C6049B-8D06-4729-A0DC-23E2487DFC25}">
      <dgm:prSet/>
      <dgm:spPr/>
      <dgm:t>
        <a:bodyPr/>
        <a:lstStyle/>
        <a:p>
          <a:endParaRPr lang="en-US"/>
        </a:p>
      </dgm:t>
    </dgm:pt>
    <dgm:pt modelId="{C05ACB5F-6FA7-4144-9C1F-DF8287DFDE52}" type="sibTrans" cxnId="{E3C6049B-8D06-4729-A0DC-23E2487DFC25}">
      <dgm:prSet/>
      <dgm:spPr/>
      <dgm:t>
        <a:bodyPr/>
        <a:lstStyle/>
        <a:p>
          <a:endParaRPr lang="en-US"/>
        </a:p>
      </dgm:t>
    </dgm:pt>
    <dgm:pt modelId="{5EBA8712-089F-41DB-AD41-F793C7BB1B09}">
      <dgm:prSet/>
      <dgm:spPr>
        <a:solidFill>
          <a:srgbClr val="00B0F0"/>
        </a:solidFill>
      </dgm:spPr>
      <dgm:t>
        <a:bodyPr/>
        <a:lstStyle/>
        <a:p>
          <a:r>
            <a:rPr lang="en-US"/>
            <a:t>Heroku provides two tools to run database migrations for a Java application on Heroku:</a:t>
          </a:r>
        </a:p>
      </dgm:t>
    </dgm:pt>
    <dgm:pt modelId="{2E986BA8-0D8D-4D54-9D46-7B3461542640}" type="parTrans" cxnId="{F9F80758-6A0D-44BE-8E39-D7542DC267F2}">
      <dgm:prSet/>
      <dgm:spPr/>
      <dgm:t>
        <a:bodyPr/>
        <a:lstStyle/>
        <a:p>
          <a:endParaRPr lang="en-US"/>
        </a:p>
      </dgm:t>
    </dgm:pt>
    <dgm:pt modelId="{AC9F78A9-2F07-4BD0-A1D9-735DBBF053E6}" type="sibTrans" cxnId="{F9F80758-6A0D-44BE-8E39-D7542DC267F2}">
      <dgm:prSet/>
      <dgm:spPr/>
      <dgm:t>
        <a:bodyPr/>
        <a:lstStyle/>
        <a:p>
          <a:endParaRPr lang="en-US"/>
        </a:p>
      </dgm:t>
    </dgm:pt>
    <dgm:pt modelId="{10AA5AA2-F72D-4486-ACF3-D300956A4907}">
      <dgm:prSet/>
      <dgm:spPr/>
      <dgm:t>
        <a:bodyPr/>
        <a:lstStyle/>
        <a:p>
          <a:r>
            <a:rPr lang="en-US" b="1"/>
            <a:t>Liquibase</a:t>
          </a:r>
          <a:endParaRPr lang="en-US"/>
        </a:p>
      </dgm:t>
    </dgm:pt>
    <dgm:pt modelId="{87EA2E93-B4AD-4AF1-9D09-44A41787EAA3}" type="parTrans" cxnId="{23365692-1D36-4BE3-8E84-9FC0CDEB7CF1}">
      <dgm:prSet/>
      <dgm:spPr/>
      <dgm:t>
        <a:bodyPr/>
        <a:lstStyle/>
        <a:p>
          <a:endParaRPr lang="en-US"/>
        </a:p>
      </dgm:t>
    </dgm:pt>
    <dgm:pt modelId="{F0630943-2A4D-4594-97DF-A08E7115E892}" type="sibTrans" cxnId="{23365692-1D36-4BE3-8E84-9FC0CDEB7CF1}">
      <dgm:prSet/>
      <dgm:spPr/>
      <dgm:t>
        <a:bodyPr/>
        <a:lstStyle/>
        <a:p>
          <a:endParaRPr lang="en-US"/>
        </a:p>
      </dgm:t>
    </dgm:pt>
    <dgm:pt modelId="{8A03DE28-627A-4227-A037-9A2B59526C32}">
      <dgm:prSet/>
      <dgm:spPr/>
      <dgm:t>
        <a:bodyPr/>
        <a:lstStyle/>
        <a:p>
          <a:r>
            <a:rPr lang="en-US" b="1"/>
            <a:t>Flyway</a:t>
          </a:r>
          <a:endParaRPr lang="en-US"/>
        </a:p>
      </dgm:t>
    </dgm:pt>
    <dgm:pt modelId="{7838A218-1797-4BC0-BCE2-3F9696A38DB7}" type="parTrans" cxnId="{6B094E4B-DD66-4EDF-9BC2-FB340DC37C8D}">
      <dgm:prSet/>
      <dgm:spPr/>
      <dgm:t>
        <a:bodyPr/>
        <a:lstStyle/>
        <a:p>
          <a:endParaRPr lang="en-US"/>
        </a:p>
      </dgm:t>
    </dgm:pt>
    <dgm:pt modelId="{A5A02B64-6032-4730-80AB-FEA182DA6CB1}" type="sibTrans" cxnId="{6B094E4B-DD66-4EDF-9BC2-FB340DC37C8D}">
      <dgm:prSet/>
      <dgm:spPr/>
      <dgm:t>
        <a:bodyPr/>
        <a:lstStyle/>
        <a:p>
          <a:endParaRPr lang="en-US"/>
        </a:p>
      </dgm:t>
    </dgm:pt>
    <dgm:pt modelId="{0994E073-55DF-4E64-84D2-96ECB1FF752F}" type="pres">
      <dgm:prSet presAssocID="{9BEE81B3-AC04-4923-8499-1D6241637CF0}" presName="diagram" presStyleCnt="0">
        <dgm:presLayoutVars>
          <dgm:chPref val="1"/>
          <dgm:dir/>
          <dgm:animOne val="branch"/>
          <dgm:animLvl val="lvl"/>
          <dgm:resizeHandles val="exact"/>
        </dgm:presLayoutVars>
      </dgm:prSet>
      <dgm:spPr/>
    </dgm:pt>
    <dgm:pt modelId="{01F6A9B5-68EB-4F98-83B2-C59BEA685BB1}" type="pres">
      <dgm:prSet presAssocID="{69853CB6-3163-4380-A90F-8FB0E9532A1C}" presName="root1" presStyleCnt="0"/>
      <dgm:spPr/>
    </dgm:pt>
    <dgm:pt modelId="{FC14B62E-42AD-4936-AC12-27C55B6E1601}" type="pres">
      <dgm:prSet presAssocID="{69853CB6-3163-4380-A90F-8FB0E9532A1C}" presName="LevelOneTextNode" presStyleLbl="node0" presStyleIdx="0" presStyleCnt="3" custScaleX="361722">
        <dgm:presLayoutVars>
          <dgm:chPref val="3"/>
        </dgm:presLayoutVars>
      </dgm:prSet>
      <dgm:spPr/>
    </dgm:pt>
    <dgm:pt modelId="{501FD5FD-DA9F-4808-937F-D307116007C3}" type="pres">
      <dgm:prSet presAssocID="{69853CB6-3163-4380-A90F-8FB0E9532A1C}" presName="level2hierChild" presStyleCnt="0"/>
      <dgm:spPr/>
    </dgm:pt>
    <dgm:pt modelId="{EEAADE7E-6450-4F4E-9684-5FE047D72717}" type="pres">
      <dgm:prSet presAssocID="{618A90E8-3552-4852-9894-AFF12D1C2D00}" presName="root1" presStyleCnt="0"/>
      <dgm:spPr/>
    </dgm:pt>
    <dgm:pt modelId="{52363AF6-CB8C-43E4-8FAD-1C7CE6AA2970}" type="pres">
      <dgm:prSet presAssocID="{618A90E8-3552-4852-9894-AFF12D1C2D00}" presName="LevelOneTextNode" presStyleLbl="node0" presStyleIdx="1" presStyleCnt="3" custScaleX="361722">
        <dgm:presLayoutVars>
          <dgm:chPref val="3"/>
        </dgm:presLayoutVars>
      </dgm:prSet>
      <dgm:spPr/>
    </dgm:pt>
    <dgm:pt modelId="{54CA7BE0-8A61-4948-A296-744370C07C91}" type="pres">
      <dgm:prSet presAssocID="{618A90E8-3552-4852-9894-AFF12D1C2D00}" presName="level2hierChild" presStyleCnt="0"/>
      <dgm:spPr/>
    </dgm:pt>
    <dgm:pt modelId="{9F30E401-9D3A-490C-B872-9DEBDBAE32D4}" type="pres">
      <dgm:prSet presAssocID="{5EBA8712-089F-41DB-AD41-F793C7BB1B09}" presName="root1" presStyleCnt="0"/>
      <dgm:spPr/>
    </dgm:pt>
    <dgm:pt modelId="{E1DC31EF-81F8-4C8E-9988-D813728351F1}" type="pres">
      <dgm:prSet presAssocID="{5EBA8712-089F-41DB-AD41-F793C7BB1B09}" presName="LevelOneTextNode" presStyleLbl="node0" presStyleIdx="2" presStyleCnt="3" custScaleX="361722">
        <dgm:presLayoutVars>
          <dgm:chPref val="3"/>
        </dgm:presLayoutVars>
      </dgm:prSet>
      <dgm:spPr/>
    </dgm:pt>
    <dgm:pt modelId="{2AADE360-A67E-4044-9993-36DEE4AF369E}" type="pres">
      <dgm:prSet presAssocID="{5EBA8712-089F-41DB-AD41-F793C7BB1B09}" presName="level2hierChild" presStyleCnt="0"/>
      <dgm:spPr/>
    </dgm:pt>
    <dgm:pt modelId="{7930E2BE-7EE3-4B93-9BA7-54D40D74A1D0}" type="pres">
      <dgm:prSet presAssocID="{87EA2E93-B4AD-4AF1-9D09-44A41787EAA3}" presName="conn2-1" presStyleLbl="parChTrans1D2" presStyleIdx="0" presStyleCnt="2"/>
      <dgm:spPr/>
    </dgm:pt>
    <dgm:pt modelId="{B8B0DDCC-1F1A-4BA0-90AC-587170305C93}" type="pres">
      <dgm:prSet presAssocID="{87EA2E93-B4AD-4AF1-9D09-44A41787EAA3}" presName="connTx" presStyleLbl="parChTrans1D2" presStyleIdx="0" presStyleCnt="2"/>
      <dgm:spPr/>
    </dgm:pt>
    <dgm:pt modelId="{746D453F-4933-4EED-89A5-978AE8A88CA4}" type="pres">
      <dgm:prSet presAssocID="{10AA5AA2-F72D-4486-ACF3-D300956A4907}" presName="root2" presStyleCnt="0"/>
      <dgm:spPr/>
    </dgm:pt>
    <dgm:pt modelId="{18A36C98-F616-4DAA-A331-36202B3FA055}" type="pres">
      <dgm:prSet presAssocID="{10AA5AA2-F72D-4486-ACF3-D300956A4907}" presName="LevelTwoTextNode" presStyleLbl="node2" presStyleIdx="0" presStyleCnt="2">
        <dgm:presLayoutVars>
          <dgm:chPref val="3"/>
        </dgm:presLayoutVars>
      </dgm:prSet>
      <dgm:spPr/>
    </dgm:pt>
    <dgm:pt modelId="{6E1E95C3-82BC-4B53-9AD1-615A105DA2A5}" type="pres">
      <dgm:prSet presAssocID="{10AA5AA2-F72D-4486-ACF3-D300956A4907}" presName="level3hierChild" presStyleCnt="0"/>
      <dgm:spPr/>
    </dgm:pt>
    <dgm:pt modelId="{F13885D9-76C7-4BFB-A94D-C6674ADFD477}" type="pres">
      <dgm:prSet presAssocID="{7838A218-1797-4BC0-BCE2-3F9696A38DB7}" presName="conn2-1" presStyleLbl="parChTrans1D2" presStyleIdx="1" presStyleCnt="2"/>
      <dgm:spPr/>
    </dgm:pt>
    <dgm:pt modelId="{73840594-873D-4730-987C-1FA4BC6C4F57}" type="pres">
      <dgm:prSet presAssocID="{7838A218-1797-4BC0-BCE2-3F9696A38DB7}" presName="connTx" presStyleLbl="parChTrans1D2" presStyleIdx="1" presStyleCnt="2"/>
      <dgm:spPr/>
    </dgm:pt>
    <dgm:pt modelId="{AF6EF008-D81A-4C64-875A-82C83E0C295B}" type="pres">
      <dgm:prSet presAssocID="{8A03DE28-627A-4227-A037-9A2B59526C32}" presName="root2" presStyleCnt="0"/>
      <dgm:spPr/>
    </dgm:pt>
    <dgm:pt modelId="{C2268B2D-E2DD-4868-B57D-01A51715F8BB}" type="pres">
      <dgm:prSet presAssocID="{8A03DE28-627A-4227-A037-9A2B59526C32}" presName="LevelTwoTextNode" presStyleLbl="node2" presStyleIdx="1" presStyleCnt="2">
        <dgm:presLayoutVars>
          <dgm:chPref val="3"/>
        </dgm:presLayoutVars>
      </dgm:prSet>
      <dgm:spPr/>
    </dgm:pt>
    <dgm:pt modelId="{361A926E-31A2-4F4D-B242-8DDCE04A144B}" type="pres">
      <dgm:prSet presAssocID="{8A03DE28-627A-4227-A037-9A2B59526C32}" presName="level3hierChild" presStyleCnt="0"/>
      <dgm:spPr/>
    </dgm:pt>
  </dgm:ptLst>
  <dgm:cxnLst>
    <dgm:cxn modelId="{C477FC31-6507-4391-9C02-D39BAFD638E1}" type="presOf" srcId="{9BEE81B3-AC04-4923-8499-1D6241637CF0}" destId="{0994E073-55DF-4E64-84D2-96ECB1FF752F}" srcOrd="0" destOrd="0" presId="urn:microsoft.com/office/officeart/2005/8/layout/hierarchy2"/>
    <dgm:cxn modelId="{04628763-D0A5-43E8-B617-EC23061FDC0E}" srcId="{9BEE81B3-AC04-4923-8499-1D6241637CF0}" destId="{69853CB6-3163-4380-A90F-8FB0E9532A1C}" srcOrd="0" destOrd="0" parTransId="{D8E6163F-5F86-4E92-B024-AA8F54D1D451}" sibTransId="{7E685CF3-1A74-4861-BE48-2F0E101BF3BE}"/>
    <dgm:cxn modelId="{D71D6848-CD86-4A42-8500-26771BAEDEE3}" type="presOf" srcId="{87EA2E93-B4AD-4AF1-9D09-44A41787EAA3}" destId="{7930E2BE-7EE3-4B93-9BA7-54D40D74A1D0}" srcOrd="0" destOrd="0" presId="urn:microsoft.com/office/officeart/2005/8/layout/hierarchy2"/>
    <dgm:cxn modelId="{6B094E4B-DD66-4EDF-9BC2-FB340DC37C8D}" srcId="{5EBA8712-089F-41DB-AD41-F793C7BB1B09}" destId="{8A03DE28-627A-4227-A037-9A2B59526C32}" srcOrd="1" destOrd="0" parTransId="{7838A218-1797-4BC0-BCE2-3F9696A38DB7}" sibTransId="{A5A02B64-6032-4730-80AB-FEA182DA6CB1}"/>
    <dgm:cxn modelId="{812DAE6B-BF49-4DDD-805F-95C9729E75E6}" type="presOf" srcId="{87EA2E93-B4AD-4AF1-9D09-44A41787EAA3}" destId="{B8B0DDCC-1F1A-4BA0-90AC-587170305C93}" srcOrd="1" destOrd="0" presId="urn:microsoft.com/office/officeart/2005/8/layout/hierarchy2"/>
    <dgm:cxn modelId="{8D1F1F75-AC25-425E-857B-40C794D6B3D5}" type="presOf" srcId="{7838A218-1797-4BC0-BCE2-3F9696A38DB7}" destId="{F13885D9-76C7-4BFB-A94D-C6674ADFD477}" srcOrd="0" destOrd="0" presId="urn:microsoft.com/office/officeart/2005/8/layout/hierarchy2"/>
    <dgm:cxn modelId="{F9F80758-6A0D-44BE-8E39-D7542DC267F2}" srcId="{9BEE81B3-AC04-4923-8499-1D6241637CF0}" destId="{5EBA8712-089F-41DB-AD41-F793C7BB1B09}" srcOrd="2" destOrd="0" parTransId="{2E986BA8-0D8D-4D54-9D46-7B3461542640}" sibTransId="{AC9F78A9-2F07-4BD0-A1D9-735DBBF053E6}"/>
    <dgm:cxn modelId="{F5406F79-E118-4F29-AD0D-95EAAA158DFB}" type="presOf" srcId="{10AA5AA2-F72D-4486-ACF3-D300956A4907}" destId="{18A36C98-F616-4DAA-A331-36202B3FA055}" srcOrd="0" destOrd="0" presId="urn:microsoft.com/office/officeart/2005/8/layout/hierarchy2"/>
    <dgm:cxn modelId="{5AB52191-CA07-46DA-8885-B3589AD6BD26}" type="presOf" srcId="{5EBA8712-089F-41DB-AD41-F793C7BB1B09}" destId="{E1DC31EF-81F8-4C8E-9988-D813728351F1}" srcOrd="0" destOrd="0" presId="urn:microsoft.com/office/officeart/2005/8/layout/hierarchy2"/>
    <dgm:cxn modelId="{23365692-1D36-4BE3-8E84-9FC0CDEB7CF1}" srcId="{5EBA8712-089F-41DB-AD41-F793C7BB1B09}" destId="{10AA5AA2-F72D-4486-ACF3-D300956A4907}" srcOrd="0" destOrd="0" parTransId="{87EA2E93-B4AD-4AF1-9D09-44A41787EAA3}" sibTransId="{F0630943-2A4D-4594-97DF-A08E7115E892}"/>
    <dgm:cxn modelId="{E3C6049B-8D06-4729-A0DC-23E2487DFC25}" srcId="{9BEE81B3-AC04-4923-8499-1D6241637CF0}" destId="{618A90E8-3552-4852-9894-AFF12D1C2D00}" srcOrd="1" destOrd="0" parTransId="{95DBC779-178E-4F17-8E23-D00DCCED841F}" sibTransId="{C05ACB5F-6FA7-4144-9C1F-DF8287DFDE52}"/>
    <dgm:cxn modelId="{E6640AA3-90DD-4959-9EFF-44E040C38BCF}" type="presOf" srcId="{7838A218-1797-4BC0-BCE2-3F9696A38DB7}" destId="{73840594-873D-4730-987C-1FA4BC6C4F57}" srcOrd="1" destOrd="0" presId="urn:microsoft.com/office/officeart/2005/8/layout/hierarchy2"/>
    <dgm:cxn modelId="{991C76A8-E1F6-4D50-81D8-9D4A77ACE9C1}" type="presOf" srcId="{69853CB6-3163-4380-A90F-8FB0E9532A1C}" destId="{FC14B62E-42AD-4936-AC12-27C55B6E1601}" srcOrd="0" destOrd="0" presId="urn:microsoft.com/office/officeart/2005/8/layout/hierarchy2"/>
    <dgm:cxn modelId="{46ED8DAC-89EF-4F96-AA3F-B775E3C138A2}" type="presOf" srcId="{8A03DE28-627A-4227-A037-9A2B59526C32}" destId="{C2268B2D-E2DD-4868-B57D-01A51715F8BB}" srcOrd="0" destOrd="0" presId="urn:microsoft.com/office/officeart/2005/8/layout/hierarchy2"/>
    <dgm:cxn modelId="{E47B9DF9-DADD-459B-8B7D-606A4039F922}" type="presOf" srcId="{618A90E8-3552-4852-9894-AFF12D1C2D00}" destId="{52363AF6-CB8C-43E4-8FAD-1C7CE6AA2970}" srcOrd="0" destOrd="0" presId="urn:microsoft.com/office/officeart/2005/8/layout/hierarchy2"/>
    <dgm:cxn modelId="{BB8208AF-BDE8-4729-80E8-EA95D7BF1025}" type="presParOf" srcId="{0994E073-55DF-4E64-84D2-96ECB1FF752F}" destId="{01F6A9B5-68EB-4F98-83B2-C59BEA685BB1}" srcOrd="0" destOrd="0" presId="urn:microsoft.com/office/officeart/2005/8/layout/hierarchy2"/>
    <dgm:cxn modelId="{69A16837-FD4F-42E8-B897-E3C090674DD8}" type="presParOf" srcId="{01F6A9B5-68EB-4F98-83B2-C59BEA685BB1}" destId="{FC14B62E-42AD-4936-AC12-27C55B6E1601}" srcOrd="0" destOrd="0" presId="urn:microsoft.com/office/officeart/2005/8/layout/hierarchy2"/>
    <dgm:cxn modelId="{36FA1BC2-23A6-43A0-95E9-4A79DED81EE7}" type="presParOf" srcId="{01F6A9B5-68EB-4F98-83B2-C59BEA685BB1}" destId="{501FD5FD-DA9F-4808-937F-D307116007C3}" srcOrd="1" destOrd="0" presId="urn:microsoft.com/office/officeart/2005/8/layout/hierarchy2"/>
    <dgm:cxn modelId="{A1D72B15-78CA-43F5-A078-6456A84EB968}" type="presParOf" srcId="{0994E073-55DF-4E64-84D2-96ECB1FF752F}" destId="{EEAADE7E-6450-4F4E-9684-5FE047D72717}" srcOrd="1" destOrd="0" presId="urn:microsoft.com/office/officeart/2005/8/layout/hierarchy2"/>
    <dgm:cxn modelId="{61F0DA9B-CAA3-49B3-9263-9EB8C1E9C3B9}" type="presParOf" srcId="{EEAADE7E-6450-4F4E-9684-5FE047D72717}" destId="{52363AF6-CB8C-43E4-8FAD-1C7CE6AA2970}" srcOrd="0" destOrd="0" presId="urn:microsoft.com/office/officeart/2005/8/layout/hierarchy2"/>
    <dgm:cxn modelId="{A8C50FB2-4886-4A6C-B1F3-977B1C5A7C10}" type="presParOf" srcId="{EEAADE7E-6450-4F4E-9684-5FE047D72717}" destId="{54CA7BE0-8A61-4948-A296-744370C07C91}" srcOrd="1" destOrd="0" presId="urn:microsoft.com/office/officeart/2005/8/layout/hierarchy2"/>
    <dgm:cxn modelId="{175EF0CF-B575-466C-856E-562A85819C50}" type="presParOf" srcId="{0994E073-55DF-4E64-84D2-96ECB1FF752F}" destId="{9F30E401-9D3A-490C-B872-9DEBDBAE32D4}" srcOrd="2" destOrd="0" presId="urn:microsoft.com/office/officeart/2005/8/layout/hierarchy2"/>
    <dgm:cxn modelId="{D402CE2F-ECF4-43AE-8C1F-2DCBA45809B7}" type="presParOf" srcId="{9F30E401-9D3A-490C-B872-9DEBDBAE32D4}" destId="{E1DC31EF-81F8-4C8E-9988-D813728351F1}" srcOrd="0" destOrd="0" presId="urn:microsoft.com/office/officeart/2005/8/layout/hierarchy2"/>
    <dgm:cxn modelId="{E9A5E9F4-AFF6-4B4A-AA8A-1F0BAA97F1E2}" type="presParOf" srcId="{9F30E401-9D3A-490C-B872-9DEBDBAE32D4}" destId="{2AADE360-A67E-4044-9993-36DEE4AF369E}" srcOrd="1" destOrd="0" presId="urn:microsoft.com/office/officeart/2005/8/layout/hierarchy2"/>
    <dgm:cxn modelId="{060C23F9-DABB-47E7-B2B6-38920B9C3A3B}" type="presParOf" srcId="{2AADE360-A67E-4044-9993-36DEE4AF369E}" destId="{7930E2BE-7EE3-4B93-9BA7-54D40D74A1D0}" srcOrd="0" destOrd="0" presId="urn:microsoft.com/office/officeart/2005/8/layout/hierarchy2"/>
    <dgm:cxn modelId="{5F581674-A931-4272-B8A3-48959A6154BC}" type="presParOf" srcId="{7930E2BE-7EE3-4B93-9BA7-54D40D74A1D0}" destId="{B8B0DDCC-1F1A-4BA0-90AC-587170305C93}" srcOrd="0" destOrd="0" presId="urn:microsoft.com/office/officeart/2005/8/layout/hierarchy2"/>
    <dgm:cxn modelId="{5B5CFE69-3D46-4DCB-90C6-6CABFD5F27E6}" type="presParOf" srcId="{2AADE360-A67E-4044-9993-36DEE4AF369E}" destId="{746D453F-4933-4EED-89A5-978AE8A88CA4}" srcOrd="1" destOrd="0" presId="urn:microsoft.com/office/officeart/2005/8/layout/hierarchy2"/>
    <dgm:cxn modelId="{C4E58A28-BBF7-4651-B3EF-CBC192AD83C5}" type="presParOf" srcId="{746D453F-4933-4EED-89A5-978AE8A88CA4}" destId="{18A36C98-F616-4DAA-A331-36202B3FA055}" srcOrd="0" destOrd="0" presId="urn:microsoft.com/office/officeart/2005/8/layout/hierarchy2"/>
    <dgm:cxn modelId="{6D92AB92-E315-4265-813B-367164FEC73E}" type="presParOf" srcId="{746D453F-4933-4EED-89A5-978AE8A88CA4}" destId="{6E1E95C3-82BC-4B53-9AD1-615A105DA2A5}" srcOrd="1" destOrd="0" presId="urn:microsoft.com/office/officeart/2005/8/layout/hierarchy2"/>
    <dgm:cxn modelId="{74268126-209F-4419-8583-3273FF41F257}" type="presParOf" srcId="{2AADE360-A67E-4044-9993-36DEE4AF369E}" destId="{F13885D9-76C7-4BFB-A94D-C6674ADFD477}" srcOrd="2" destOrd="0" presId="urn:microsoft.com/office/officeart/2005/8/layout/hierarchy2"/>
    <dgm:cxn modelId="{3A910188-0F4D-45DD-8BCC-6D53C4F29379}" type="presParOf" srcId="{F13885D9-76C7-4BFB-A94D-C6674ADFD477}" destId="{73840594-873D-4730-987C-1FA4BC6C4F57}" srcOrd="0" destOrd="0" presId="urn:microsoft.com/office/officeart/2005/8/layout/hierarchy2"/>
    <dgm:cxn modelId="{9AA98422-1D35-4E51-AF73-A15168497447}" type="presParOf" srcId="{2AADE360-A67E-4044-9993-36DEE4AF369E}" destId="{AF6EF008-D81A-4C64-875A-82C83E0C295B}" srcOrd="3" destOrd="0" presId="urn:microsoft.com/office/officeart/2005/8/layout/hierarchy2"/>
    <dgm:cxn modelId="{0664BAC6-2980-42A6-8328-03E1AA607386}" type="presParOf" srcId="{AF6EF008-D81A-4C64-875A-82C83E0C295B}" destId="{C2268B2D-E2DD-4868-B57D-01A51715F8BB}" srcOrd="0" destOrd="0" presId="urn:microsoft.com/office/officeart/2005/8/layout/hierarchy2"/>
    <dgm:cxn modelId="{85116A65-77F3-4DE3-9956-A5994AF54872}" type="presParOf" srcId="{AF6EF008-D81A-4C64-875A-82C83E0C295B}" destId="{361A926E-31A2-4F4D-B242-8DDCE04A144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DC35EEE-96E2-48E6-8CF5-789A9A2F5D3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3E48EAA-C0BF-447E-B0A8-457062C2D4F7}">
      <dgm:prSet custT="1"/>
      <dgm:spPr/>
      <dgm:t>
        <a:bodyPr/>
        <a:lstStyle/>
        <a:p>
          <a:r>
            <a:rPr lang="en-US" sz="1800"/>
            <a:t>Now, build the code locally</a:t>
          </a:r>
        </a:p>
      </dgm:t>
    </dgm:pt>
    <dgm:pt modelId="{9E538E4B-7E11-44B0-A925-40790CA092A9}" type="parTrans" cxnId="{A05C7542-3162-48F2-A105-1A41A8DB253D}">
      <dgm:prSet/>
      <dgm:spPr/>
      <dgm:t>
        <a:bodyPr/>
        <a:lstStyle/>
        <a:p>
          <a:endParaRPr lang="en-US" sz="1800"/>
        </a:p>
      </dgm:t>
    </dgm:pt>
    <dgm:pt modelId="{1C178255-0933-4212-AF6D-1036841059F1}" type="sibTrans" cxnId="{A05C7542-3162-48F2-A105-1A41A8DB253D}">
      <dgm:prSet/>
      <dgm:spPr/>
      <dgm:t>
        <a:bodyPr/>
        <a:lstStyle/>
        <a:p>
          <a:endParaRPr lang="en-US" sz="1800"/>
        </a:p>
      </dgm:t>
    </dgm:pt>
    <dgm:pt modelId="{7880AB01-CFDD-4A7C-A384-0D61CA71D2EC}">
      <dgm:prSet custT="1"/>
      <dgm:spPr/>
      <dgm:t>
        <a:bodyPr/>
        <a:lstStyle/>
        <a:p>
          <a:r>
            <a:rPr lang="en-US" sz="1800"/>
            <a:t>Add the Procfile from the code snippets</a:t>
          </a:r>
        </a:p>
      </dgm:t>
    </dgm:pt>
    <dgm:pt modelId="{F7F04E53-4AF6-48FF-B756-F0CC500B111E}" type="parTrans" cxnId="{8D9AA16D-AAE5-4D1B-A577-6A1EACED09F7}">
      <dgm:prSet/>
      <dgm:spPr/>
      <dgm:t>
        <a:bodyPr/>
        <a:lstStyle/>
        <a:p>
          <a:endParaRPr lang="en-US" sz="1800"/>
        </a:p>
      </dgm:t>
    </dgm:pt>
    <dgm:pt modelId="{3B3F2FDF-5728-4597-BFB6-7213701DB309}" type="sibTrans" cxnId="{8D9AA16D-AAE5-4D1B-A577-6A1EACED09F7}">
      <dgm:prSet/>
      <dgm:spPr/>
      <dgm:t>
        <a:bodyPr/>
        <a:lstStyle/>
        <a:p>
          <a:endParaRPr lang="en-US" sz="1800"/>
        </a:p>
      </dgm:t>
    </dgm:pt>
    <dgm:pt modelId="{CF28709D-3564-487C-B146-9588796525AB}">
      <dgm:prSet custT="1"/>
      <dgm:spPr/>
      <dgm:t>
        <a:bodyPr/>
        <a:lstStyle/>
        <a:p>
          <a:r>
            <a:rPr lang="en-US" sz="1800"/>
            <a:t>Commit and push the code</a:t>
          </a:r>
        </a:p>
      </dgm:t>
    </dgm:pt>
    <dgm:pt modelId="{0D6F1BEA-6EC9-4FF4-9FC1-3D0EDD4C328F}" type="parTrans" cxnId="{BC651393-7FF6-45AA-A143-C8517C450C90}">
      <dgm:prSet/>
      <dgm:spPr/>
      <dgm:t>
        <a:bodyPr/>
        <a:lstStyle/>
        <a:p>
          <a:endParaRPr lang="en-US" sz="1800"/>
        </a:p>
      </dgm:t>
    </dgm:pt>
    <dgm:pt modelId="{F8BC910B-64ED-4166-B5B9-0DC8FA76FAED}" type="sibTrans" cxnId="{BC651393-7FF6-45AA-A143-C8517C450C90}">
      <dgm:prSet/>
      <dgm:spPr/>
      <dgm:t>
        <a:bodyPr/>
        <a:lstStyle/>
        <a:p>
          <a:endParaRPr lang="en-US" sz="1800"/>
        </a:p>
      </dgm:t>
    </dgm:pt>
    <dgm:pt modelId="{BD731E66-6B37-4C5E-8772-933A868700C4}">
      <dgm:prSet custT="1"/>
      <dgm:spPr/>
      <dgm:t>
        <a:bodyPr/>
        <a:lstStyle/>
        <a:p>
          <a:r>
            <a:rPr lang="en-US" sz="1800" dirty="0"/>
            <a:t>Create Heroku app - </a:t>
          </a:r>
          <a:r>
            <a:rPr lang="en-US" sz="1800" dirty="0">
              <a:hlinkClick xmlns:r="http://schemas.openxmlformats.org/officeDocument/2006/relationships" r:id="rId1"/>
            </a:rPr>
            <a:t>https://github.com/vireshku/DBMigrateLiquiBaseDemo.git</a:t>
          </a:r>
          <a:endParaRPr lang="en-US" sz="1800" dirty="0"/>
        </a:p>
      </dgm:t>
    </dgm:pt>
    <dgm:pt modelId="{F488D460-C330-4719-8151-5F86F0728441}" type="parTrans" cxnId="{A803CCC8-0CF5-4721-B052-89F54217F8E8}">
      <dgm:prSet/>
      <dgm:spPr/>
      <dgm:t>
        <a:bodyPr/>
        <a:lstStyle/>
        <a:p>
          <a:endParaRPr lang="en-US" sz="1800"/>
        </a:p>
      </dgm:t>
    </dgm:pt>
    <dgm:pt modelId="{B99CE3BB-98DB-4BB4-A4AA-C6F33E6E965F}" type="sibTrans" cxnId="{A803CCC8-0CF5-4721-B052-89F54217F8E8}">
      <dgm:prSet/>
      <dgm:spPr/>
      <dgm:t>
        <a:bodyPr/>
        <a:lstStyle/>
        <a:p>
          <a:endParaRPr lang="en-US" sz="1800"/>
        </a:p>
      </dgm:t>
    </dgm:pt>
    <dgm:pt modelId="{CCFE49B9-5E5C-4B1C-8181-CAF55566FC1F}">
      <dgm:prSet custT="1"/>
      <dgm:spPr/>
      <dgm:t>
        <a:bodyPr/>
        <a:lstStyle/>
        <a:p>
          <a:r>
            <a:rPr lang="en-US" sz="1800"/>
            <a:t>$Heroku open</a:t>
          </a:r>
        </a:p>
      </dgm:t>
    </dgm:pt>
    <dgm:pt modelId="{20E8B688-1C9C-4B4B-90A1-8AA96ECED610}" type="parTrans" cxnId="{0F45D341-9E46-4FDF-B2AA-3A204B475D9E}">
      <dgm:prSet/>
      <dgm:spPr/>
      <dgm:t>
        <a:bodyPr/>
        <a:lstStyle/>
        <a:p>
          <a:endParaRPr lang="en-US" sz="1800"/>
        </a:p>
      </dgm:t>
    </dgm:pt>
    <dgm:pt modelId="{65261C2C-0B4D-40CD-A87D-C32A2B20E9E7}" type="sibTrans" cxnId="{0F45D341-9E46-4FDF-B2AA-3A204B475D9E}">
      <dgm:prSet/>
      <dgm:spPr/>
      <dgm:t>
        <a:bodyPr/>
        <a:lstStyle/>
        <a:p>
          <a:endParaRPr lang="en-US" sz="1800"/>
        </a:p>
      </dgm:t>
    </dgm:pt>
    <dgm:pt modelId="{7B71B024-9BBC-4611-8A80-2D4AD2BA581F}">
      <dgm:prSet custT="1"/>
      <dgm:spPr/>
      <dgm:t>
        <a:bodyPr/>
        <a:lstStyle/>
        <a:p>
          <a:r>
            <a:rPr lang="en-US" sz="1800"/>
            <a:t>On the Heroku dashboard, go to the application, under the resources tab , open the Heroku postgres add-on</a:t>
          </a:r>
        </a:p>
      </dgm:t>
    </dgm:pt>
    <dgm:pt modelId="{960598C5-6671-45EB-90B9-6B7BD93E54CD}" type="parTrans" cxnId="{C5336B2C-7636-43E9-A935-60ADACCA9D04}">
      <dgm:prSet/>
      <dgm:spPr/>
      <dgm:t>
        <a:bodyPr/>
        <a:lstStyle/>
        <a:p>
          <a:endParaRPr lang="en-US" sz="1800"/>
        </a:p>
      </dgm:t>
    </dgm:pt>
    <dgm:pt modelId="{30A1BC75-B0E4-474E-A16E-8001843261E8}" type="sibTrans" cxnId="{C5336B2C-7636-43E9-A935-60ADACCA9D04}">
      <dgm:prSet/>
      <dgm:spPr/>
      <dgm:t>
        <a:bodyPr/>
        <a:lstStyle/>
        <a:p>
          <a:endParaRPr lang="en-US" sz="1800"/>
        </a:p>
      </dgm:t>
    </dgm:pt>
    <dgm:pt modelId="{31485554-4966-4F02-B2AE-9ECD927430A7}">
      <dgm:prSet custT="1"/>
      <dgm:spPr/>
      <dgm:t>
        <a:bodyPr/>
        <a:lstStyle/>
        <a:p>
          <a:r>
            <a:rPr lang="en-US" sz="1800"/>
            <a:t>Explore data and schema using the Dataclip</a:t>
          </a:r>
        </a:p>
      </dgm:t>
    </dgm:pt>
    <dgm:pt modelId="{DD2BFD07-79B5-4742-93CC-194316C7DB4C}" type="parTrans" cxnId="{E678674C-4B41-471A-B686-C9FD6B485300}">
      <dgm:prSet/>
      <dgm:spPr/>
      <dgm:t>
        <a:bodyPr/>
        <a:lstStyle/>
        <a:p>
          <a:endParaRPr lang="en-US" sz="1800"/>
        </a:p>
      </dgm:t>
    </dgm:pt>
    <dgm:pt modelId="{FF0E2D56-0305-48B8-B558-3C356F9E27D9}" type="sibTrans" cxnId="{E678674C-4B41-471A-B686-C9FD6B485300}">
      <dgm:prSet/>
      <dgm:spPr/>
      <dgm:t>
        <a:bodyPr/>
        <a:lstStyle/>
        <a:p>
          <a:endParaRPr lang="en-US" sz="1800"/>
        </a:p>
      </dgm:t>
    </dgm:pt>
    <dgm:pt modelId="{2649D485-5031-4F3A-97DE-93BD77A2CD3C}" type="pres">
      <dgm:prSet presAssocID="{DDC35EEE-96E2-48E6-8CF5-789A9A2F5D3A}" presName="root" presStyleCnt="0">
        <dgm:presLayoutVars>
          <dgm:dir/>
          <dgm:resizeHandles val="exact"/>
        </dgm:presLayoutVars>
      </dgm:prSet>
      <dgm:spPr/>
    </dgm:pt>
    <dgm:pt modelId="{A2513BAA-37C1-40F5-8ED9-27DB1A3AC5B4}" type="pres">
      <dgm:prSet presAssocID="{73E48EAA-C0BF-447E-B0A8-457062C2D4F7}" presName="compNode" presStyleCnt="0"/>
      <dgm:spPr/>
    </dgm:pt>
    <dgm:pt modelId="{15867B7C-C495-486A-9EBB-068AA4C47678}" type="pres">
      <dgm:prSet presAssocID="{73E48EAA-C0BF-447E-B0A8-457062C2D4F7}" presName="bgRect" presStyleLbl="bgShp" presStyleIdx="0" presStyleCnt="7"/>
      <dgm:spPr/>
    </dgm:pt>
    <dgm:pt modelId="{104FF96F-4340-4163-8359-61D67FA0A1DC}" type="pres">
      <dgm:prSet presAssocID="{73E48EAA-C0BF-447E-B0A8-457062C2D4F7}"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rker"/>
        </a:ext>
      </dgm:extLst>
    </dgm:pt>
    <dgm:pt modelId="{A634BBB2-B350-4F53-A2C5-5E8E2FFDA561}" type="pres">
      <dgm:prSet presAssocID="{73E48EAA-C0BF-447E-B0A8-457062C2D4F7}" presName="spaceRect" presStyleCnt="0"/>
      <dgm:spPr/>
    </dgm:pt>
    <dgm:pt modelId="{3C81A146-FF51-43B3-B494-FB7BBB9EFC69}" type="pres">
      <dgm:prSet presAssocID="{73E48EAA-C0BF-447E-B0A8-457062C2D4F7}" presName="parTx" presStyleLbl="revTx" presStyleIdx="0" presStyleCnt="7">
        <dgm:presLayoutVars>
          <dgm:chMax val="0"/>
          <dgm:chPref val="0"/>
        </dgm:presLayoutVars>
      </dgm:prSet>
      <dgm:spPr/>
    </dgm:pt>
    <dgm:pt modelId="{BF081984-BE48-4A4A-A1DD-ADD4C63E132C}" type="pres">
      <dgm:prSet presAssocID="{1C178255-0933-4212-AF6D-1036841059F1}" presName="sibTrans" presStyleCnt="0"/>
      <dgm:spPr/>
    </dgm:pt>
    <dgm:pt modelId="{A762DD80-D0F6-4AAE-AA2D-57D5316B1894}" type="pres">
      <dgm:prSet presAssocID="{7880AB01-CFDD-4A7C-A384-0D61CA71D2EC}" presName="compNode" presStyleCnt="0"/>
      <dgm:spPr/>
    </dgm:pt>
    <dgm:pt modelId="{EC8AACC4-59F2-4FF5-85F9-7581F914795B}" type="pres">
      <dgm:prSet presAssocID="{7880AB01-CFDD-4A7C-A384-0D61CA71D2EC}" presName="bgRect" presStyleLbl="bgShp" presStyleIdx="1" presStyleCnt="7"/>
      <dgm:spPr/>
    </dgm:pt>
    <dgm:pt modelId="{F2C9F4D6-9BD9-4478-A914-44157900C8A6}" type="pres">
      <dgm:prSet presAssocID="{7880AB01-CFDD-4A7C-A384-0D61CA71D2EC}"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D12423EC-37C6-4BBE-93FC-E141798A5D02}" type="pres">
      <dgm:prSet presAssocID="{7880AB01-CFDD-4A7C-A384-0D61CA71D2EC}" presName="spaceRect" presStyleCnt="0"/>
      <dgm:spPr/>
    </dgm:pt>
    <dgm:pt modelId="{28233206-1E66-4C5F-86D5-65BBF6600B42}" type="pres">
      <dgm:prSet presAssocID="{7880AB01-CFDD-4A7C-A384-0D61CA71D2EC}" presName="parTx" presStyleLbl="revTx" presStyleIdx="1" presStyleCnt="7">
        <dgm:presLayoutVars>
          <dgm:chMax val="0"/>
          <dgm:chPref val="0"/>
        </dgm:presLayoutVars>
      </dgm:prSet>
      <dgm:spPr/>
    </dgm:pt>
    <dgm:pt modelId="{DDF494CF-E399-4A9C-973A-9ED7F1016F5C}" type="pres">
      <dgm:prSet presAssocID="{3B3F2FDF-5728-4597-BFB6-7213701DB309}" presName="sibTrans" presStyleCnt="0"/>
      <dgm:spPr/>
    </dgm:pt>
    <dgm:pt modelId="{89B336D9-6F4F-4AFF-BCF8-7469998EB630}" type="pres">
      <dgm:prSet presAssocID="{CF28709D-3564-487C-B146-9588796525AB}" presName="compNode" presStyleCnt="0"/>
      <dgm:spPr/>
    </dgm:pt>
    <dgm:pt modelId="{97259578-A56A-4C4E-81FD-E00813F5E2EE}" type="pres">
      <dgm:prSet presAssocID="{CF28709D-3564-487C-B146-9588796525AB}" presName="bgRect" presStyleLbl="bgShp" presStyleIdx="2" presStyleCnt="7"/>
      <dgm:spPr/>
    </dgm:pt>
    <dgm:pt modelId="{05D9BA2D-4217-44EB-8DEE-3D3FAFE92AA9}" type="pres">
      <dgm:prSet presAssocID="{CF28709D-3564-487C-B146-9588796525AB}"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Arrow: Counterclockwise curve"/>
        </a:ext>
      </dgm:extLst>
    </dgm:pt>
    <dgm:pt modelId="{76F639E9-D5C0-4854-BFAB-5BE668755645}" type="pres">
      <dgm:prSet presAssocID="{CF28709D-3564-487C-B146-9588796525AB}" presName="spaceRect" presStyleCnt="0"/>
      <dgm:spPr/>
    </dgm:pt>
    <dgm:pt modelId="{59BA9026-BAD0-4A15-837B-C138C3EBDA45}" type="pres">
      <dgm:prSet presAssocID="{CF28709D-3564-487C-B146-9588796525AB}" presName="parTx" presStyleLbl="revTx" presStyleIdx="2" presStyleCnt="7">
        <dgm:presLayoutVars>
          <dgm:chMax val="0"/>
          <dgm:chPref val="0"/>
        </dgm:presLayoutVars>
      </dgm:prSet>
      <dgm:spPr/>
    </dgm:pt>
    <dgm:pt modelId="{8A57D960-D2C8-4E55-BF2E-BF437D3A1CB1}" type="pres">
      <dgm:prSet presAssocID="{F8BC910B-64ED-4166-B5B9-0DC8FA76FAED}" presName="sibTrans" presStyleCnt="0"/>
      <dgm:spPr/>
    </dgm:pt>
    <dgm:pt modelId="{FB96BD3A-7696-44D9-8592-D522175BA86A}" type="pres">
      <dgm:prSet presAssocID="{BD731E66-6B37-4C5E-8772-933A868700C4}" presName="compNode" presStyleCnt="0"/>
      <dgm:spPr/>
    </dgm:pt>
    <dgm:pt modelId="{FEF6988B-A1A6-4651-A841-62616666FC50}" type="pres">
      <dgm:prSet presAssocID="{BD731E66-6B37-4C5E-8772-933A868700C4}" presName="bgRect" presStyleLbl="bgShp" presStyleIdx="3" presStyleCnt="7"/>
      <dgm:spPr/>
    </dgm:pt>
    <dgm:pt modelId="{6923FE5D-FCAA-41CE-89C6-30578F8E68D0}" type="pres">
      <dgm:prSet presAssocID="{BD731E66-6B37-4C5E-8772-933A868700C4}"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Smart Phone"/>
        </a:ext>
      </dgm:extLst>
    </dgm:pt>
    <dgm:pt modelId="{22B8A715-72AA-4B29-B651-20ACDF917E78}" type="pres">
      <dgm:prSet presAssocID="{BD731E66-6B37-4C5E-8772-933A868700C4}" presName="spaceRect" presStyleCnt="0"/>
      <dgm:spPr/>
    </dgm:pt>
    <dgm:pt modelId="{8477DD5E-B27F-4B84-B568-C02CD8CAA222}" type="pres">
      <dgm:prSet presAssocID="{BD731E66-6B37-4C5E-8772-933A868700C4}" presName="parTx" presStyleLbl="revTx" presStyleIdx="3" presStyleCnt="7">
        <dgm:presLayoutVars>
          <dgm:chMax val="0"/>
          <dgm:chPref val="0"/>
        </dgm:presLayoutVars>
      </dgm:prSet>
      <dgm:spPr/>
    </dgm:pt>
    <dgm:pt modelId="{F94AC2F5-A420-4BCC-B3EC-0F38AA28BDC1}" type="pres">
      <dgm:prSet presAssocID="{B99CE3BB-98DB-4BB4-A4AA-C6F33E6E965F}" presName="sibTrans" presStyleCnt="0"/>
      <dgm:spPr/>
    </dgm:pt>
    <dgm:pt modelId="{B1CBE90D-0211-4AFA-902E-14FB91FAB6F0}" type="pres">
      <dgm:prSet presAssocID="{CCFE49B9-5E5C-4B1C-8181-CAF55566FC1F}" presName="compNode" presStyleCnt="0"/>
      <dgm:spPr/>
    </dgm:pt>
    <dgm:pt modelId="{012C5D73-8FEF-4C8C-8726-C6B53730F3A7}" type="pres">
      <dgm:prSet presAssocID="{CCFE49B9-5E5C-4B1C-8181-CAF55566FC1F}" presName="bgRect" presStyleLbl="bgShp" presStyleIdx="4" presStyleCnt="7"/>
      <dgm:spPr/>
    </dgm:pt>
    <dgm:pt modelId="{879B326A-F83A-4032-AAAC-0D18A628EC78}" type="pres">
      <dgm:prSet presAssocID="{CCFE49B9-5E5C-4B1C-8181-CAF55566FC1F}"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heckmark"/>
        </a:ext>
      </dgm:extLst>
    </dgm:pt>
    <dgm:pt modelId="{FA11141B-A3EE-4FC3-A6CE-B1151C9DD3A4}" type="pres">
      <dgm:prSet presAssocID="{CCFE49B9-5E5C-4B1C-8181-CAF55566FC1F}" presName="spaceRect" presStyleCnt="0"/>
      <dgm:spPr/>
    </dgm:pt>
    <dgm:pt modelId="{B7BA07D1-A56E-4C2B-BC5B-A62D61D7A7FC}" type="pres">
      <dgm:prSet presAssocID="{CCFE49B9-5E5C-4B1C-8181-CAF55566FC1F}" presName="parTx" presStyleLbl="revTx" presStyleIdx="4" presStyleCnt="7">
        <dgm:presLayoutVars>
          <dgm:chMax val="0"/>
          <dgm:chPref val="0"/>
        </dgm:presLayoutVars>
      </dgm:prSet>
      <dgm:spPr/>
    </dgm:pt>
    <dgm:pt modelId="{273C9B85-98A9-4CC9-8B02-7E1F6D32361B}" type="pres">
      <dgm:prSet presAssocID="{65261C2C-0B4D-40CD-A87D-C32A2B20E9E7}" presName="sibTrans" presStyleCnt="0"/>
      <dgm:spPr/>
    </dgm:pt>
    <dgm:pt modelId="{66C37AF5-8769-4A74-A0AC-8CD751C42880}" type="pres">
      <dgm:prSet presAssocID="{7B71B024-9BBC-4611-8A80-2D4AD2BA581F}" presName="compNode" presStyleCnt="0"/>
      <dgm:spPr/>
    </dgm:pt>
    <dgm:pt modelId="{F7FF67D6-9FDF-41CE-8492-4EFB98524781}" type="pres">
      <dgm:prSet presAssocID="{7B71B024-9BBC-4611-8A80-2D4AD2BA581F}" presName="bgRect" presStyleLbl="bgShp" presStyleIdx="5" presStyleCnt="7"/>
      <dgm:spPr/>
    </dgm:pt>
    <dgm:pt modelId="{3332FA5C-61E6-4D89-B042-B3DF3B63AD40}" type="pres">
      <dgm:prSet presAssocID="{7B71B024-9BBC-4611-8A80-2D4AD2BA581F}"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Refresh"/>
        </a:ext>
      </dgm:extLst>
    </dgm:pt>
    <dgm:pt modelId="{189F6B8D-0A65-4015-B92C-1F707EA18EE0}" type="pres">
      <dgm:prSet presAssocID="{7B71B024-9BBC-4611-8A80-2D4AD2BA581F}" presName="spaceRect" presStyleCnt="0"/>
      <dgm:spPr/>
    </dgm:pt>
    <dgm:pt modelId="{50E5F399-CE94-4E23-AA8A-92C72D413E92}" type="pres">
      <dgm:prSet presAssocID="{7B71B024-9BBC-4611-8A80-2D4AD2BA581F}" presName="parTx" presStyleLbl="revTx" presStyleIdx="5" presStyleCnt="7">
        <dgm:presLayoutVars>
          <dgm:chMax val="0"/>
          <dgm:chPref val="0"/>
        </dgm:presLayoutVars>
      </dgm:prSet>
      <dgm:spPr/>
    </dgm:pt>
    <dgm:pt modelId="{41B75052-32B5-4BAD-A924-8D4EB2AC5E96}" type="pres">
      <dgm:prSet presAssocID="{30A1BC75-B0E4-474E-A16E-8001843261E8}" presName="sibTrans" presStyleCnt="0"/>
      <dgm:spPr/>
    </dgm:pt>
    <dgm:pt modelId="{DDB2B13B-73BA-44F4-80BD-A67CAB28C1B9}" type="pres">
      <dgm:prSet presAssocID="{31485554-4966-4F02-B2AE-9ECD927430A7}" presName="compNode" presStyleCnt="0"/>
      <dgm:spPr/>
    </dgm:pt>
    <dgm:pt modelId="{63D3F70E-C0A8-45D7-91E4-A5DADD46DE2C}" type="pres">
      <dgm:prSet presAssocID="{31485554-4966-4F02-B2AE-9ECD927430A7}" presName="bgRect" presStyleLbl="bgShp" presStyleIdx="6" presStyleCnt="7"/>
      <dgm:spPr/>
    </dgm:pt>
    <dgm:pt modelId="{8DD3AEF1-3856-4F94-9428-B5B508B3E01E}" type="pres">
      <dgm:prSet presAssocID="{31485554-4966-4F02-B2AE-9ECD927430A7}"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Bar chart"/>
        </a:ext>
      </dgm:extLst>
    </dgm:pt>
    <dgm:pt modelId="{497D699A-3D0A-4C34-9CDD-B9ADF26B4AD1}" type="pres">
      <dgm:prSet presAssocID="{31485554-4966-4F02-B2AE-9ECD927430A7}" presName="spaceRect" presStyleCnt="0"/>
      <dgm:spPr/>
    </dgm:pt>
    <dgm:pt modelId="{546BC246-2D55-4E8F-8ECB-767DF1FD3D9C}" type="pres">
      <dgm:prSet presAssocID="{31485554-4966-4F02-B2AE-9ECD927430A7}" presName="parTx" presStyleLbl="revTx" presStyleIdx="6" presStyleCnt="7">
        <dgm:presLayoutVars>
          <dgm:chMax val="0"/>
          <dgm:chPref val="0"/>
        </dgm:presLayoutVars>
      </dgm:prSet>
      <dgm:spPr/>
    </dgm:pt>
  </dgm:ptLst>
  <dgm:cxnLst>
    <dgm:cxn modelId="{AD3EF110-7898-4AB4-95B2-4992CBDAD51C}" type="presOf" srcId="{BD731E66-6B37-4C5E-8772-933A868700C4}" destId="{8477DD5E-B27F-4B84-B568-C02CD8CAA222}" srcOrd="0" destOrd="0" presId="urn:microsoft.com/office/officeart/2018/2/layout/IconVerticalSolidList"/>
    <dgm:cxn modelId="{C5336B2C-7636-43E9-A935-60ADACCA9D04}" srcId="{DDC35EEE-96E2-48E6-8CF5-789A9A2F5D3A}" destId="{7B71B024-9BBC-4611-8A80-2D4AD2BA581F}" srcOrd="5" destOrd="0" parTransId="{960598C5-6671-45EB-90B9-6B7BD93E54CD}" sibTransId="{30A1BC75-B0E4-474E-A16E-8001843261E8}"/>
    <dgm:cxn modelId="{323B055F-FAFC-4900-B2B6-E71D5C367E6D}" type="presOf" srcId="{73E48EAA-C0BF-447E-B0A8-457062C2D4F7}" destId="{3C81A146-FF51-43B3-B494-FB7BBB9EFC69}" srcOrd="0" destOrd="0" presId="urn:microsoft.com/office/officeart/2018/2/layout/IconVerticalSolidList"/>
    <dgm:cxn modelId="{0F45D341-9E46-4FDF-B2AA-3A204B475D9E}" srcId="{DDC35EEE-96E2-48E6-8CF5-789A9A2F5D3A}" destId="{CCFE49B9-5E5C-4B1C-8181-CAF55566FC1F}" srcOrd="4" destOrd="0" parTransId="{20E8B688-1C9C-4B4B-90A1-8AA96ECED610}" sibTransId="{65261C2C-0B4D-40CD-A87D-C32A2B20E9E7}"/>
    <dgm:cxn modelId="{A05C7542-3162-48F2-A105-1A41A8DB253D}" srcId="{DDC35EEE-96E2-48E6-8CF5-789A9A2F5D3A}" destId="{73E48EAA-C0BF-447E-B0A8-457062C2D4F7}" srcOrd="0" destOrd="0" parTransId="{9E538E4B-7E11-44B0-A925-40790CA092A9}" sibTransId="{1C178255-0933-4212-AF6D-1036841059F1}"/>
    <dgm:cxn modelId="{E678674C-4B41-471A-B686-C9FD6B485300}" srcId="{DDC35EEE-96E2-48E6-8CF5-789A9A2F5D3A}" destId="{31485554-4966-4F02-B2AE-9ECD927430A7}" srcOrd="6" destOrd="0" parTransId="{DD2BFD07-79B5-4742-93CC-194316C7DB4C}" sibTransId="{FF0E2D56-0305-48B8-B558-3C356F9E27D9}"/>
    <dgm:cxn modelId="{8D9AA16D-AAE5-4D1B-A577-6A1EACED09F7}" srcId="{DDC35EEE-96E2-48E6-8CF5-789A9A2F5D3A}" destId="{7880AB01-CFDD-4A7C-A384-0D61CA71D2EC}" srcOrd="1" destOrd="0" parTransId="{F7F04E53-4AF6-48FF-B756-F0CC500B111E}" sibTransId="{3B3F2FDF-5728-4597-BFB6-7213701DB309}"/>
    <dgm:cxn modelId="{DA8B1E7A-3EFF-49C9-BE69-157F3D4C64E6}" type="presOf" srcId="{DDC35EEE-96E2-48E6-8CF5-789A9A2F5D3A}" destId="{2649D485-5031-4F3A-97DE-93BD77A2CD3C}" srcOrd="0" destOrd="0" presId="urn:microsoft.com/office/officeart/2018/2/layout/IconVerticalSolidList"/>
    <dgm:cxn modelId="{6491EA8D-6E4B-46AE-B187-BEEF28B98FD4}" type="presOf" srcId="{31485554-4966-4F02-B2AE-9ECD927430A7}" destId="{546BC246-2D55-4E8F-8ECB-767DF1FD3D9C}" srcOrd="0" destOrd="0" presId="urn:microsoft.com/office/officeart/2018/2/layout/IconVerticalSolidList"/>
    <dgm:cxn modelId="{B0FE8C92-AEB6-4617-B8A4-1D74BCB1A328}" type="presOf" srcId="{7B71B024-9BBC-4611-8A80-2D4AD2BA581F}" destId="{50E5F399-CE94-4E23-AA8A-92C72D413E92}" srcOrd="0" destOrd="0" presId="urn:microsoft.com/office/officeart/2018/2/layout/IconVerticalSolidList"/>
    <dgm:cxn modelId="{BC651393-7FF6-45AA-A143-C8517C450C90}" srcId="{DDC35EEE-96E2-48E6-8CF5-789A9A2F5D3A}" destId="{CF28709D-3564-487C-B146-9588796525AB}" srcOrd="2" destOrd="0" parTransId="{0D6F1BEA-6EC9-4FF4-9FC1-3D0EDD4C328F}" sibTransId="{F8BC910B-64ED-4166-B5B9-0DC8FA76FAED}"/>
    <dgm:cxn modelId="{AF8034A1-22EA-45F9-9C7E-4308D623B371}" type="presOf" srcId="{7880AB01-CFDD-4A7C-A384-0D61CA71D2EC}" destId="{28233206-1E66-4C5F-86D5-65BBF6600B42}" srcOrd="0" destOrd="0" presId="urn:microsoft.com/office/officeart/2018/2/layout/IconVerticalSolidList"/>
    <dgm:cxn modelId="{A5C052C7-DC0C-4F28-A232-7CFF090A6096}" type="presOf" srcId="{CF28709D-3564-487C-B146-9588796525AB}" destId="{59BA9026-BAD0-4A15-837B-C138C3EBDA45}" srcOrd="0" destOrd="0" presId="urn:microsoft.com/office/officeart/2018/2/layout/IconVerticalSolidList"/>
    <dgm:cxn modelId="{A803CCC8-0CF5-4721-B052-89F54217F8E8}" srcId="{DDC35EEE-96E2-48E6-8CF5-789A9A2F5D3A}" destId="{BD731E66-6B37-4C5E-8772-933A868700C4}" srcOrd="3" destOrd="0" parTransId="{F488D460-C330-4719-8151-5F86F0728441}" sibTransId="{B99CE3BB-98DB-4BB4-A4AA-C6F33E6E965F}"/>
    <dgm:cxn modelId="{13EB99CA-1338-4C61-A211-20AED1B41ED6}" type="presOf" srcId="{CCFE49B9-5E5C-4B1C-8181-CAF55566FC1F}" destId="{B7BA07D1-A56E-4C2B-BC5B-A62D61D7A7FC}" srcOrd="0" destOrd="0" presId="urn:microsoft.com/office/officeart/2018/2/layout/IconVerticalSolidList"/>
    <dgm:cxn modelId="{A8EDD87C-5C3B-4D84-BDB9-60FAEB914B45}" type="presParOf" srcId="{2649D485-5031-4F3A-97DE-93BD77A2CD3C}" destId="{A2513BAA-37C1-40F5-8ED9-27DB1A3AC5B4}" srcOrd="0" destOrd="0" presId="urn:microsoft.com/office/officeart/2018/2/layout/IconVerticalSolidList"/>
    <dgm:cxn modelId="{9A924C18-BCDC-4C80-B4D0-D9B81291A9D2}" type="presParOf" srcId="{A2513BAA-37C1-40F5-8ED9-27DB1A3AC5B4}" destId="{15867B7C-C495-486A-9EBB-068AA4C47678}" srcOrd="0" destOrd="0" presId="urn:microsoft.com/office/officeart/2018/2/layout/IconVerticalSolidList"/>
    <dgm:cxn modelId="{6FC670C5-56DD-42EC-8C38-D0661D3D3C10}" type="presParOf" srcId="{A2513BAA-37C1-40F5-8ED9-27DB1A3AC5B4}" destId="{104FF96F-4340-4163-8359-61D67FA0A1DC}" srcOrd="1" destOrd="0" presId="urn:microsoft.com/office/officeart/2018/2/layout/IconVerticalSolidList"/>
    <dgm:cxn modelId="{525C7C3D-E016-41EE-80C6-2B7A2176C564}" type="presParOf" srcId="{A2513BAA-37C1-40F5-8ED9-27DB1A3AC5B4}" destId="{A634BBB2-B350-4F53-A2C5-5E8E2FFDA561}" srcOrd="2" destOrd="0" presId="urn:microsoft.com/office/officeart/2018/2/layout/IconVerticalSolidList"/>
    <dgm:cxn modelId="{6525FE87-A2B5-4D91-A561-39F1351314EE}" type="presParOf" srcId="{A2513BAA-37C1-40F5-8ED9-27DB1A3AC5B4}" destId="{3C81A146-FF51-43B3-B494-FB7BBB9EFC69}" srcOrd="3" destOrd="0" presId="urn:microsoft.com/office/officeart/2018/2/layout/IconVerticalSolidList"/>
    <dgm:cxn modelId="{B68417F2-71BC-4280-82DF-41946A167710}" type="presParOf" srcId="{2649D485-5031-4F3A-97DE-93BD77A2CD3C}" destId="{BF081984-BE48-4A4A-A1DD-ADD4C63E132C}" srcOrd="1" destOrd="0" presId="urn:microsoft.com/office/officeart/2018/2/layout/IconVerticalSolidList"/>
    <dgm:cxn modelId="{F38EDF6E-D879-487E-8AE6-A1AAAEC5C13A}" type="presParOf" srcId="{2649D485-5031-4F3A-97DE-93BD77A2CD3C}" destId="{A762DD80-D0F6-4AAE-AA2D-57D5316B1894}" srcOrd="2" destOrd="0" presId="urn:microsoft.com/office/officeart/2018/2/layout/IconVerticalSolidList"/>
    <dgm:cxn modelId="{C0B06D5A-9B1D-439F-B224-C9CAA984BF64}" type="presParOf" srcId="{A762DD80-D0F6-4AAE-AA2D-57D5316B1894}" destId="{EC8AACC4-59F2-4FF5-85F9-7581F914795B}" srcOrd="0" destOrd="0" presId="urn:microsoft.com/office/officeart/2018/2/layout/IconVerticalSolidList"/>
    <dgm:cxn modelId="{BFAB421E-90B8-4393-9F4F-E7CEAD438A6C}" type="presParOf" srcId="{A762DD80-D0F6-4AAE-AA2D-57D5316B1894}" destId="{F2C9F4D6-9BD9-4478-A914-44157900C8A6}" srcOrd="1" destOrd="0" presId="urn:microsoft.com/office/officeart/2018/2/layout/IconVerticalSolidList"/>
    <dgm:cxn modelId="{8A5278AE-B507-41DB-AF9A-620C0D6AFB9C}" type="presParOf" srcId="{A762DD80-D0F6-4AAE-AA2D-57D5316B1894}" destId="{D12423EC-37C6-4BBE-93FC-E141798A5D02}" srcOrd="2" destOrd="0" presId="urn:microsoft.com/office/officeart/2018/2/layout/IconVerticalSolidList"/>
    <dgm:cxn modelId="{14A0EC4D-8217-45E5-B4FD-14FD895D2FB1}" type="presParOf" srcId="{A762DD80-D0F6-4AAE-AA2D-57D5316B1894}" destId="{28233206-1E66-4C5F-86D5-65BBF6600B42}" srcOrd="3" destOrd="0" presId="urn:microsoft.com/office/officeart/2018/2/layout/IconVerticalSolidList"/>
    <dgm:cxn modelId="{49BD5CA9-F2D6-4A4F-A821-ACA7112E4F04}" type="presParOf" srcId="{2649D485-5031-4F3A-97DE-93BD77A2CD3C}" destId="{DDF494CF-E399-4A9C-973A-9ED7F1016F5C}" srcOrd="3" destOrd="0" presId="urn:microsoft.com/office/officeart/2018/2/layout/IconVerticalSolidList"/>
    <dgm:cxn modelId="{D0540EF5-9825-4EFC-8950-BA8B79D7A5D9}" type="presParOf" srcId="{2649D485-5031-4F3A-97DE-93BD77A2CD3C}" destId="{89B336D9-6F4F-4AFF-BCF8-7469998EB630}" srcOrd="4" destOrd="0" presId="urn:microsoft.com/office/officeart/2018/2/layout/IconVerticalSolidList"/>
    <dgm:cxn modelId="{0955B9E0-5313-430A-892E-9CC6446DD56D}" type="presParOf" srcId="{89B336D9-6F4F-4AFF-BCF8-7469998EB630}" destId="{97259578-A56A-4C4E-81FD-E00813F5E2EE}" srcOrd="0" destOrd="0" presId="urn:microsoft.com/office/officeart/2018/2/layout/IconVerticalSolidList"/>
    <dgm:cxn modelId="{F842161E-94CC-4C89-84FA-EF6996A8705B}" type="presParOf" srcId="{89B336D9-6F4F-4AFF-BCF8-7469998EB630}" destId="{05D9BA2D-4217-44EB-8DEE-3D3FAFE92AA9}" srcOrd="1" destOrd="0" presId="urn:microsoft.com/office/officeart/2018/2/layout/IconVerticalSolidList"/>
    <dgm:cxn modelId="{812C25B7-BE25-4994-9F7B-7E3A8C7D996D}" type="presParOf" srcId="{89B336D9-6F4F-4AFF-BCF8-7469998EB630}" destId="{76F639E9-D5C0-4854-BFAB-5BE668755645}" srcOrd="2" destOrd="0" presId="urn:microsoft.com/office/officeart/2018/2/layout/IconVerticalSolidList"/>
    <dgm:cxn modelId="{2ECE3A3A-ACB4-4A9B-BEB7-B1292A51723A}" type="presParOf" srcId="{89B336D9-6F4F-4AFF-BCF8-7469998EB630}" destId="{59BA9026-BAD0-4A15-837B-C138C3EBDA45}" srcOrd="3" destOrd="0" presId="urn:microsoft.com/office/officeart/2018/2/layout/IconVerticalSolidList"/>
    <dgm:cxn modelId="{03514F12-21FA-41F9-9420-B1E4ED41D000}" type="presParOf" srcId="{2649D485-5031-4F3A-97DE-93BD77A2CD3C}" destId="{8A57D960-D2C8-4E55-BF2E-BF437D3A1CB1}" srcOrd="5" destOrd="0" presId="urn:microsoft.com/office/officeart/2018/2/layout/IconVerticalSolidList"/>
    <dgm:cxn modelId="{60255A6E-A512-4F47-B074-FE8B5D1D9187}" type="presParOf" srcId="{2649D485-5031-4F3A-97DE-93BD77A2CD3C}" destId="{FB96BD3A-7696-44D9-8592-D522175BA86A}" srcOrd="6" destOrd="0" presId="urn:microsoft.com/office/officeart/2018/2/layout/IconVerticalSolidList"/>
    <dgm:cxn modelId="{0D39D64F-A84D-4DFD-84FD-31A735091213}" type="presParOf" srcId="{FB96BD3A-7696-44D9-8592-D522175BA86A}" destId="{FEF6988B-A1A6-4651-A841-62616666FC50}" srcOrd="0" destOrd="0" presId="urn:microsoft.com/office/officeart/2018/2/layout/IconVerticalSolidList"/>
    <dgm:cxn modelId="{519331F5-C45E-4AA9-944D-6678A93C8A75}" type="presParOf" srcId="{FB96BD3A-7696-44D9-8592-D522175BA86A}" destId="{6923FE5D-FCAA-41CE-89C6-30578F8E68D0}" srcOrd="1" destOrd="0" presId="urn:microsoft.com/office/officeart/2018/2/layout/IconVerticalSolidList"/>
    <dgm:cxn modelId="{E221DDFB-41EA-4477-B091-53DA364A4180}" type="presParOf" srcId="{FB96BD3A-7696-44D9-8592-D522175BA86A}" destId="{22B8A715-72AA-4B29-B651-20ACDF917E78}" srcOrd="2" destOrd="0" presId="urn:microsoft.com/office/officeart/2018/2/layout/IconVerticalSolidList"/>
    <dgm:cxn modelId="{687EC64D-FB38-4DE4-A93D-43F36116E5F1}" type="presParOf" srcId="{FB96BD3A-7696-44D9-8592-D522175BA86A}" destId="{8477DD5E-B27F-4B84-B568-C02CD8CAA222}" srcOrd="3" destOrd="0" presId="urn:microsoft.com/office/officeart/2018/2/layout/IconVerticalSolidList"/>
    <dgm:cxn modelId="{868E1655-50A5-4CDA-864B-2D784F9D3170}" type="presParOf" srcId="{2649D485-5031-4F3A-97DE-93BD77A2CD3C}" destId="{F94AC2F5-A420-4BCC-B3EC-0F38AA28BDC1}" srcOrd="7" destOrd="0" presId="urn:microsoft.com/office/officeart/2018/2/layout/IconVerticalSolidList"/>
    <dgm:cxn modelId="{6BAE53A9-6E0B-412C-8FB0-BE2787423909}" type="presParOf" srcId="{2649D485-5031-4F3A-97DE-93BD77A2CD3C}" destId="{B1CBE90D-0211-4AFA-902E-14FB91FAB6F0}" srcOrd="8" destOrd="0" presId="urn:microsoft.com/office/officeart/2018/2/layout/IconVerticalSolidList"/>
    <dgm:cxn modelId="{578C29D4-6359-4A8B-95D8-4960BFE3A923}" type="presParOf" srcId="{B1CBE90D-0211-4AFA-902E-14FB91FAB6F0}" destId="{012C5D73-8FEF-4C8C-8726-C6B53730F3A7}" srcOrd="0" destOrd="0" presId="urn:microsoft.com/office/officeart/2018/2/layout/IconVerticalSolidList"/>
    <dgm:cxn modelId="{21C756D1-E2AC-4247-83AA-14B85BCB07EC}" type="presParOf" srcId="{B1CBE90D-0211-4AFA-902E-14FB91FAB6F0}" destId="{879B326A-F83A-4032-AAAC-0D18A628EC78}" srcOrd="1" destOrd="0" presId="urn:microsoft.com/office/officeart/2018/2/layout/IconVerticalSolidList"/>
    <dgm:cxn modelId="{E1BF4C15-F362-4F78-8F4A-983E4552A0FA}" type="presParOf" srcId="{B1CBE90D-0211-4AFA-902E-14FB91FAB6F0}" destId="{FA11141B-A3EE-4FC3-A6CE-B1151C9DD3A4}" srcOrd="2" destOrd="0" presId="urn:microsoft.com/office/officeart/2018/2/layout/IconVerticalSolidList"/>
    <dgm:cxn modelId="{0570BF39-D4B4-4786-B66B-DC66D4E4550C}" type="presParOf" srcId="{B1CBE90D-0211-4AFA-902E-14FB91FAB6F0}" destId="{B7BA07D1-A56E-4C2B-BC5B-A62D61D7A7FC}" srcOrd="3" destOrd="0" presId="urn:microsoft.com/office/officeart/2018/2/layout/IconVerticalSolidList"/>
    <dgm:cxn modelId="{3CFE1B87-AC4E-4440-843A-E8DE423A9E86}" type="presParOf" srcId="{2649D485-5031-4F3A-97DE-93BD77A2CD3C}" destId="{273C9B85-98A9-4CC9-8B02-7E1F6D32361B}" srcOrd="9" destOrd="0" presId="urn:microsoft.com/office/officeart/2018/2/layout/IconVerticalSolidList"/>
    <dgm:cxn modelId="{CB77C881-5C07-42DC-852B-B1F0ED24277A}" type="presParOf" srcId="{2649D485-5031-4F3A-97DE-93BD77A2CD3C}" destId="{66C37AF5-8769-4A74-A0AC-8CD751C42880}" srcOrd="10" destOrd="0" presId="urn:microsoft.com/office/officeart/2018/2/layout/IconVerticalSolidList"/>
    <dgm:cxn modelId="{5D26D7F7-2DBA-4F01-B298-53D3B8EAAAC5}" type="presParOf" srcId="{66C37AF5-8769-4A74-A0AC-8CD751C42880}" destId="{F7FF67D6-9FDF-41CE-8492-4EFB98524781}" srcOrd="0" destOrd="0" presId="urn:microsoft.com/office/officeart/2018/2/layout/IconVerticalSolidList"/>
    <dgm:cxn modelId="{A5C7645B-11F5-459D-AA63-036A46FD1BE5}" type="presParOf" srcId="{66C37AF5-8769-4A74-A0AC-8CD751C42880}" destId="{3332FA5C-61E6-4D89-B042-B3DF3B63AD40}" srcOrd="1" destOrd="0" presId="urn:microsoft.com/office/officeart/2018/2/layout/IconVerticalSolidList"/>
    <dgm:cxn modelId="{5248892E-F40E-4FF1-9E63-85977467E71B}" type="presParOf" srcId="{66C37AF5-8769-4A74-A0AC-8CD751C42880}" destId="{189F6B8D-0A65-4015-B92C-1F707EA18EE0}" srcOrd="2" destOrd="0" presId="urn:microsoft.com/office/officeart/2018/2/layout/IconVerticalSolidList"/>
    <dgm:cxn modelId="{94E0429B-9B70-4BE1-A31F-936DDB4811C7}" type="presParOf" srcId="{66C37AF5-8769-4A74-A0AC-8CD751C42880}" destId="{50E5F399-CE94-4E23-AA8A-92C72D413E92}" srcOrd="3" destOrd="0" presId="urn:microsoft.com/office/officeart/2018/2/layout/IconVerticalSolidList"/>
    <dgm:cxn modelId="{BE9E7548-5628-4E70-A81D-C9E97A0C2430}" type="presParOf" srcId="{2649D485-5031-4F3A-97DE-93BD77A2CD3C}" destId="{41B75052-32B5-4BAD-A924-8D4EB2AC5E96}" srcOrd="11" destOrd="0" presId="urn:microsoft.com/office/officeart/2018/2/layout/IconVerticalSolidList"/>
    <dgm:cxn modelId="{69457217-20CF-4838-9015-F0467CABDE3D}" type="presParOf" srcId="{2649D485-5031-4F3A-97DE-93BD77A2CD3C}" destId="{DDB2B13B-73BA-44F4-80BD-A67CAB28C1B9}" srcOrd="12" destOrd="0" presId="urn:microsoft.com/office/officeart/2018/2/layout/IconVerticalSolidList"/>
    <dgm:cxn modelId="{6CC9C9D5-C83B-4453-8A45-5DE96DC601EA}" type="presParOf" srcId="{DDB2B13B-73BA-44F4-80BD-A67CAB28C1B9}" destId="{63D3F70E-C0A8-45D7-91E4-A5DADD46DE2C}" srcOrd="0" destOrd="0" presId="urn:microsoft.com/office/officeart/2018/2/layout/IconVerticalSolidList"/>
    <dgm:cxn modelId="{8C5E5C04-CFC0-412A-8B31-3D0485A64512}" type="presParOf" srcId="{DDB2B13B-73BA-44F4-80BD-A67CAB28C1B9}" destId="{8DD3AEF1-3856-4F94-9428-B5B508B3E01E}" srcOrd="1" destOrd="0" presId="urn:microsoft.com/office/officeart/2018/2/layout/IconVerticalSolidList"/>
    <dgm:cxn modelId="{609BC0E8-630F-403A-9F32-806B77DC6848}" type="presParOf" srcId="{DDB2B13B-73BA-44F4-80BD-A67CAB28C1B9}" destId="{497D699A-3D0A-4C34-9CDD-B9ADF26B4AD1}" srcOrd="2" destOrd="0" presId="urn:microsoft.com/office/officeart/2018/2/layout/IconVerticalSolidList"/>
    <dgm:cxn modelId="{2E5FA45C-6850-4165-BD0F-A1DE1172BC21}" type="presParOf" srcId="{DDB2B13B-73BA-44F4-80BD-A67CAB28C1B9}" destId="{546BC246-2D55-4E8F-8ECB-767DF1FD3D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DC35EEE-96E2-48E6-8CF5-789A9A2F5D3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3E48EAA-C0BF-447E-B0A8-457062C2D4F7}">
      <dgm:prSet custT="1"/>
      <dgm:spPr/>
      <dgm:t>
        <a:bodyPr/>
        <a:lstStyle/>
        <a:p>
          <a:r>
            <a:rPr lang="en-US" sz="1800"/>
            <a:t>Now, build the code locally</a:t>
          </a:r>
        </a:p>
      </dgm:t>
    </dgm:pt>
    <dgm:pt modelId="{9E538E4B-7E11-44B0-A925-40790CA092A9}" type="parTrans" cxnId="{A05C7542-3162-48F2-A105-1A41A8DB253D}">
      <dgm:prSet/>
      <dgm:spPr/>
      <dgm:t>
        <a:bodyPr/>
        <a:lstStyle/>
        <a:p>
          <a:endParaRPr lang="en-US" sz="1800"/>
        </a:p>
      </dgm:t>
    </dgm:pt>
    <dgm:pt modelId="{1C178255-0933-4212-AF6D-1036841059F1}" type="sibTrans" cxnId="{A05C7542-3162-48F2-A105-1A41A8DB253D}">
      <dgm:prSet/>
      <dgm:spPr/>
      <dgm:t>
        <a:bodyPr/>
        <a:lstStyle/>
        <a:p>
          <a:endParaRPr lang="en-US" sz="1800"/>
        </a:p>
      </dgm:t>
    </dgm:pt>
    <dgm:pt modelId="{7880AB01-CFDD-4A7C-A384-0D61CA71D2EC}">
      <dgm:prSet custT="1"/>
      <dgm:spPr/>
      <dgm:t>
        <a:bodyPr/>
        <a:lstStyle/>
        <a:p>
          <a:r>
            <a:rPr lang="en-US" sz="1800"/>
            <a:t>Add the Procfile from the code snippets</a:t>
          </a:r>
        </a:p>
      </dgm:t>
    </dgm:pt>
    <dgm:pt modelId="{F7F04E53-4AF6-48FF-B756-F0CC500B111E}" type="parTrans" cxnId="{8D9AA16D-AAE5-4D1B-A577-6A1EACED09F7}">
      <dgm:prSet/>
      <dgm:spPr/>
      <dgm:t>
        <a:bodyPr/>
        <a:lstStyle/>
        <a:p>
          <a:endParaRPr lang="en-US" sz="1800"/>
        </a:p>
      </dgm:t>
    </dgm:pt>
    <dgm:pt modelId="{3B3F2FDF-5728-4597-BFB6-7213701DB309}" type="sibTrans" cxnId="{8D9AA16D-AAE5-4D1B-A577-6A1EACED09F7}">
      <dgm:prSet/>
      <dgm:spPr/>
      <dgm:t>
        <a:bodyPr/>
        <a:lstStyle/>
        <a:p>
          <a:endParaRPr lang="en-US" sz="1800"/>
        </a:p>
      </dgm:t>
    </dgm:pt>
    <dgm:pt modelId="{CF28709D-3564-487C-B146-9588796525AB}">
      <dgm:prSet custT="1"/>
      <dgm:spPr/>
      <dgm:t>
        <a:bodyPr/>
        <a:lstStyle/>
        <a:p>
          <a:r>
            <a:rPr lang="en-US" sz="1800"/>
            <a:t>Commit and push the code</a:t>
          </a:r>
        </a:p>
      </dgm:t>
    </dgm:pt>
    <dgm:pt modelId="{0D6F1BEA-6EC9-4FF4-9FC1-3D0EDD4C328F}" type="parTrans" cxnId="{BC651393-7FF6-45AA-A143-C8517C450C90}">
      <dgm:prSet/>
      <dgm:spPr/>
      <dgm:t>
        <a:bodyPr/>
        <a:lstStyle/>
        <a:p>
          <a:endParaRPr lang="en-US" sz="1800"/>
        </a:p>
      </dgm:t>
    </dgm:pt>
    <dgm:pt modelId="{F8BC910B-64ED-4166-B5B9-0DC8FA76FAED}" type="sibTrans" cxnId="{BC651393-7FF6-45AA-A143-C8517C450C90}">
      <dgm:prSet/>
      <dgm:spPr/>
      <dgm:t>
        <a:bodyPr/>
        <a:lstStyle/>
        <a:p>
          <a:endParaRPr lang="en-US" sz="1800"/>
        </a:p>
      </dgm:t>
    </dgm:pt>
    <dgm:pt modelId="{BD731E66-6B37-4C5E-8772-933A868700C4}">
      <dgm:prSet custT="1"/>
      <dgm:spPr/>
      <dgm:t>
        <a:bodyPr/>
        <a:lstStyle/>
        <a:p>
          <a:r>
            <a:rPr lang="en-US" sz="1800" dirty="0"/>
            <a:t>Create Heroku app - </a:t>
          </a:r>
          <a:r>
            <a:rPr lang="en-US" sz="1800" dirty="0">
              <a:hlinkClick xmlns:r="http://schemas.openxmlformats.org/officeDocument/2006/relationships" r:id="rId1"/>
            </a:rPr>
            <a:t>https://github.com/vireshku/DBMigrateFlywayDemo.git</a:t>
          </a:r>
          <a:endParaRPr lang="en-US" sz="1800" dirty="0"/>
        </a:p>
      </dgm:t>
    </dgm:pt>
    <dgm:pt modelId="{F488D460-C330-4719-8151-5F86F0728441}" type="parTrans" cxnId="{A803CCC8-0CF5-4721-B052-89F54217F8E8}">
      <dgm:prSet/>
      <dgm:spPr/>
      <dgm:t>
        <a:bodyPr/>
        <a:lstStyle/>
        <a:p>
          <a:endParaRPr lang="en-US" sz="1800"/>
        </a:p>
      </dgm:t>
    </dgm:pt>
    <dgm:pt modelId="{B99CE3BB-98DB-4BB4-A4AA-C6F33E6E965F}" type="sibTrans" cxnId="{A803CCC8-0CF5-4721-B052-89F54217F8E8}">
      <dgm:prSet/>
      <dgm:spPr/>
      <dgm:t>
        <a:bodyPr/>
        <a:lstStyle/>
        <a:p>
          <a:endParaRPr lang="en-US" sz="1800"/>
        </a:p>
      </dgm:t>
    </dgm:pt>
    <dgm:pt modelId="{CCFE49B9-5E5C-4B1C-8181-CAF55566FC1F}">
      <dgm:prSet custT="1"/>
      <dgm:spPr/>
      <dgm:t>
        <a:bodyPr/>
        <a:lstStyle/>
        <a:p>
          <a:r>
            <a:rPr lang="en-US" sz="1800"/>
            <a:t>$Heroku open</a:t>
          </a:r>
        </a:p>
      </dgm:t>
    </dgm:pt>
    <dgm:pt modelId="{20E8B688-1C9C-4B4B-90A1-8AA96ECED610}" type="parTrans" cxnId="{0F45D341-9E46-4FDF-B2AA-3A204B475D9E}">
      <dgm:prSet/>
      <dgm:spPr/>
      <dgm:t>
        <a:bodyPr/>
        <a:lstStyle/>
        <a:p>
          <a:endParaRPr lang="en-US" sz="1800"/>
        </a:p>
      </dgm:t>
    </dgm:pt>
    <dgm:pt modelId="{65261C2C-0B4D-40CD-A87D-C32A2B20E9E7}" type="sibTrans" cxnId="{0F45D341-9E46-4FDF-B2AA-3A204B475D9E}">
      <dgm:prSet/>
      <dgm:spPr/>
      <dgm:t>
        <a:bodyPr/>
        <a:lstStyle/>
        <a:p>
          <a:endParaRPr lang="en-US" sz="1800"/>
        </a:p>
      </dgm:t>
    </dgm:pt>
    <dgm:pt modelId="{7B71B024-9BBC-4611-8A80-2D4AD2BA581F}">
      <dgm:prSet custT="1"/>
      <dgm:spPr/>
      <dgm:t>
        <a:bodyPr/>
        <a:lstStyle/>
        <a:p>
          <a:r>
            <a:rPr lang="en-US" sz="1800"/>
            <a:t>On the Heroku dashboard, go to the application, under the resources tab , open the Heroku postgres add-on</a:t>
          </a:r>
        </a:p>
      </dgm:t>
    </dgm:pt>
    <dgm:pt modelId="{960598C5-6671-45EB-90B9-6B7BD93E54CD}" type="parTrans" cxnId="{C5336B2C-7636-43E9-A935-60ADACCA9D04}">
      <dgm:prSet/>
      <dgm:spPr/>
      <dgm:t>
        <a:bodyPr/>
        <a:lstStyle/>
        <a:p>
          <a:endParaRPr lang="en-US" sz="1800"/>
        </a:p>
      </dgm:t>
    </dgm:pt>
    <dgm:pt modelId="{30A1BC75-B0E4-474E-A16E-8001843261E8}" type="sibTrans" cxnId="{C5336B2C-7636-43E9-A935-60ADACCA9D04}">
      <dgm:prSet/>
      <dgm:spPr/>
      <dgm:t>
        <a:bodyPr/>
        <a:lstStyle/>
        <a:p>
          <a:endParaRPr lang="en-US" sz="1800"/>
        </a:p>
      </dgm:t>
    </dgm:pt>
    <dgm:pt modelId="{31485554-4966-4F02-B2AE-9ECD927430A7}">
      <dgm:prSet custT="1"/>
      <dgm:spPr/>
      <dgm:t>
        <a:bodyPr/>
        <a:lstStyle/>
        <a:p>
          <a:r>
            <a:rPr lang="en-US" sz="1800"/>
            <a:t>Explore data and schema using the Dataclip</a:t>
          </a:r>
        </a:p>
      </dgm:t>
    </dgm:pt>
    <dgm:pt modelId="{DD2BFD07-79B5-4742-93CC-194316C7DB4C}" type="parTrans" cxnId="{E678674C-4B41-471A-B686-C9FD6B485300}">
      <dgm:prSet/>
      <dgm:spPr/>
      <dgm:t>
        <a:bodyPr/>
        <a:lstStyle/>
        <a:p>
          <a:endParaRPr lang="en-US" sz="1800"/>
        </a:p>
      </dgm:t>
    </dgm:pt>
    <dgm:pt modelId="{FF0E2D56-0305-48B8-B558-3C356F9E27D9}" type="sibTrans" cxnId="{E678674C-4B41-471A-B686-C9FD6B485300}">
      <dgm:prSet/>
      <dgm:spPr/>
      <dgm:t>
        <a:bodyPr/>
        <a:lstStyle/>
        <a:p>
          <a:endParaRPr lang="en-US" sz="1800"/>
        </a:p>
      </dgm:t>
    </dgm:pt>
    <dgm:pt modelId="{2649D485-5031-4F3A-97DE-93BD77A2CD3C}" type="pres">
      <dgm:prSet presAssocID="{DDC35EEE-96E2-48E6-8CF5-789A9A2F5D3A}" presName="root" presStyleCnt="0">
        <dgm:presLayoutVars>
          <dgm:dir/>
          <dgm:resizeHandles val="exact"/>
        </dgm:presLayoutVars>
      </dgm:prSet>
      <dgm:spPr/>
    </dgm:pt>
    <dgm:pt modelId="{A2513BAA-37C1-40F5-8ED9-27DB1A3AC5B4}" type="pres">
      <dgm:prSet presAssocID="{73E48EAA-C0BF-447E-B0A8-457062C2D4F7}" presName="compNode" presStyleCnt="0"/>
      <dgm:spPr/>
    </dgm:pt>
    <dgm:pt modelId="{15867B7C-C495-486A-9EBB-068AA4C47678}" type="pres">
      <dgm:prSet presAssocID="{73E48EAA-C0BF-447E-B0A8-457062C2D4F7}" presName="bgRect" presStyleLbl="bgShp" presStyleIdx="0" presStyleCnt="7"/>
      <dgm:spPr/>
    </dgm:pt>
    <dgm:pt modelId="{104FF96F-4340-4163-8359-61D67FA0A1DC}" type="pres">
      <dgm:prSet presAssocID="{73E48EAA-C0BF-447E-B0A8-457062C2D4F7}"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rker"/>
        </a:ext>
      </dgm:extLst>
    </dgm:pt>
    <dgm:pt modelId="{A634BBB2-B350-4F53-A2C5-5E8E2FFDA561}" type="pres">
      <dgm:prSet presAssocID="{73E48EAA-C0BF-447E-B0A8-457062C2D4F7}" presName="spaceRect" presStyleCnt="0"/>
      <dgm:spPr/>
    </dgm:pt>
    <dgm:pt modelId="{3C81A146-FF51-43B3-B494-FB7BBB9EFC69}" type="pres">
      <dgm:prSet presAssocID="{73E48EAA-C0BF-447E-B0A8-457062C2D4F7}" presName="parTx" presStyleLbl="revTx" presStyleIdx="0" presStyleCnt="7">
        <dgm:presLayoutVars>
          <dgm:chMax val="0"/>
          <dgm:chPref val="0"/>
        </dgm:presLayoutVars>
      </dgm:prSet>
      <dgm:spPr/>
    </dgm:pt>
    <dgm:pt modelId="{BF081984-BE48-4A4A-A1DD-ADD4C63E132C}" type="pres">
      <dgm:prSet presAssocID="{1C178255-0933-4212-AF6D-1036841059F1}" presName="sibTrans" presStyleCnt="0"/>
      <dgm:spPr/>
    </dgm:pt>
    <dgm:pt modelId="{A762DD80-D0F6-4AAE-AA2D-57D5316B1894}" type="pres">
      <dgm:prSet presAssocID="{7880AB01-CFDD-4A7C-A384-0D61CA71D2EC}" presName="compNode" presStyleCnt="0"/>
      <dgm:spPr/>
    </dgm:pt>
    <dgm:pt modelId="{EC8AACC4-59F2-4FF5-85F9-7581F914795B}" type="pres">
      <dgm:prSet presAssocID="{7880AB01-CFDD-4A7C-A384-0D61CA71D2EC}" presName="bgRect" presStyleLbl="bgShp" presStyleIdx="1" presStyleCnt="7"/>
      <dgm:spPr/>
    </dgm:pt>
    <dgm:pt modelId="{F2C9F4D6-9BD9-4478-A914-44157900C8A6}" type="pres">
      <dgm:prSet presAssocID="{7880AB01-CFDD-4A7C-A384-0D61CA71D2EC}"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D12423EC-37C6-4BBE-93FC-E141798A5D02}" type="pres">
      <dgm:prSet presAssocID="{7880AB01-CFDD-4A7C-A384-0D61CA71D2EC}" presName="spaceRect" presStyleCnt="0"/>
      <dgm:spPr/>
    </dgm:pt>
    <dgm:pt modelId="{28233206-1E66-4C5F-86D5-65BBF6600B42}" type="pres">
      <dgm:prSet presAssocID="{7880AB01-CFDD-4A7C-A384-0D61CA71D2EC}" presName="parTx" presStyleLbl="revTx" presStyleIdx="1" presStyleCnt="7">
        <dgm:presLayoutVars>
          <dgm:chMax val="0"/>
          <dgm:chPref val="0"/>
        </dgm:presLayoutVars>
      </dgm:prSet>
      <dgm:spPr/>
    </dgm:pt>
    <dgm:pt modelId="{DDF494CF-E399-4A9C-973A-9ED7F1016F5C}" type="pres">
      <dgm:prSet presAssocID="{3B3F2FDF-5728-4597-BFB6-7213701DB309}" presName="sibTrans" presStyleCnt="0"/>
      <dgm:spPr/>
    </dgm:pt>
    <dgm:pt modelId="{89B336D9-6F4F-4AFF-BCF8-7469998EB630}" type="pres">
      <dgm:prSet presAssocID="{CF28709D-3564-487C-B146-9588796525AB}" presName="compNode" presStyleCnt="0"/>
      <dgm:spPr/>
    </dgm:pt>
    <dgm:pt modelId="{97259578-A56A-4C4E-81FD-E00813F5E2EE}" type="pres">
      <dgm:prSet presAssocID="{CF28709D-3564-487C-B146-9588796525AB}" presName="bgRect" presStyleLbl="bgShp" presStyleIdx="2" presStyleCnt="7"/>
      <dgm:spPr/>
    </dgm:pt>
    <dgm:pt modelId="{05D9BA2D-4217-44EB-8DEE-3D3FAFE92AA9}" type="pres">
      <dgm:prSet presAssocID="{CF28709D-3564-487C-B146-9588796525AB}"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Arrow: Counterclockwise curve"/>
        </a:ext>
      </dgm:extLst>
    </dgm:pt>
    <dgm:pt modelId="{76F639E9-D5C0-4854-BFAB-5BE668755645}" type="pres">
      <dgm:prSet presAssocID="{CF28709D-3564-487C-B146-9588796525AB}" presName="spaceRect" presStyleCnt="0"/>
      <dgm:spPr/>
    </dgm:pt>
    <dgm:pt modelId="{59BA9026-BAD0-4A15-837B-C138C3EBDA45}" type="pres">
      <dgm:prSet presAssocID="{CF28709D-3564-487C-B146-9588796525AB}" presName="parTx" presStyleLbl="revTx" presStyleIdx="2" presStyleCnt="7">
        <dgm:presLayoutVars>
          <dgm:chMax val="0"/>
          <dgm:chPref val="0"/>
        </dgm:presLayoutVars>
      </dgm:prSet>
      <dgm:spPr/>
    </dgm:pt>
    <dgm:pt modelId="{8A57D960-D2C8-4E55-BF2E-BF437D3A1CB1}" type="pres">
      <dgm:prSet presAssocID="{F8BC910B-64ED-4166-B5B9-0DC8FA76FAED}" presName="sibTrans" presStyleCnt="0"/>
      <dgm:spPr/>
    </dgm:pt>
    <dgm:pt modelId="{FB96BD3A-7696-44D9-8592-D522175BA86A}" type="pres">
      <dgm:prSet presAssocID="{BD731E66-6B37-4C5E-8772-933A868700C4}" presName="compNode" presStyleCnt="0"/>
      <dgm:spPr/>
    </dgm:pt>
    <dgm:pt modelId="{FEF6988B-A1A6-4651-A841-62616666FC50}" type="pres">
      <dgm:prSet presAssocID="{BD731E66-6B37-4C5E-8772-933A868700C4}" presName="bgRect" presStyleLbl="bgShp" presStyleIdx="3" presStyleCnt="7"/>
      <dgm:spPr/>
    </dgm:pt>
    <dgm:pt modelId="{6923FE5D-FCAA-41CE-89C6-30578F8E68D0}" type="pres">
      <dgm:prSet presAssocID="{BD731E66-6B37-4C5E-8772-933A868700C4}"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Smart Phone"/>
        </a:ext>
      </dgm:extLst>
    </dgm:pt>
    <dgm:pt modelId="{22B8A715-72AA-4B29-B651-20ACDF917E78}" type="pres">
      <dgm:prSet presAssocID="{BD731E66-6B37-4C5E-8772-933A868700C4}" presName="spaceRect" presStyleCnt="0"/>
      <dgm:spPr/>
    </dgm:pt>
    <dgm:pt modelId="{8477DD5E-B27F-4B84-B568-C02CD8CAA222}" type="pres">
      <dgm:prSet presAssocID="{BD731E66-6B37-4C5E-8772-933A868700C4}" presName="parTx" presStyleLbl="revTx" presStyleIdx="3" presStyleCnt="7">
        <dgm:presLayoutVars>
          <dgm:chMax val="0"/>
          <dgm:chPref val="0"/>
        </dgm:presLayoutVars>
      </dgm:prSet>
      <dgm:spPr/>
    </dgm:pt>
    <dgm:pt modelId="{F94AC2F5-A420-4BCC-B3EC-0F38AA28BDC1}" type="pres">
      <dgm:prSet presAssocID="{B99CE3BB-98DB-4BB4-A4AA-C6F33E6E965F}" presName="sibTrans" presStyleCnt="0"/>
      <dgm:spPr/>
    </dgm:pt>
    <dgm:pt modelId="{B1CBE90D-0211-4AFA-902E-14FB91FAB6F0}" type="pres">
      <dgm:prSet presAssocID="{CCFE49B9-5E5C-4B1C-8181-CAF55566FC1F}" presName="compNode" presStyleCnt="0"/>
      <dgm:spPr/>
    </dgm:pt>
    <dgm:pt modelId="{012C5D73-8FEF-4C8C-8726-C6B53730F3A7}" type="pres">
      <dgm:prSet presAssocID="{CCFE49B9-5E5C-4B1C-8181-CAF55566FC1F}" presName="bgRect" presStyleLbl="bgShp" presStyleIdx="4" presStyleCnt="7"/>
      <dgm:spPr/>
    </dgm:pt>
    <dgm:pt modelId="{879B326A-F83A-4032-AAAC-0D18A628EC78}" type="pres">
      <dgm:prSet presAssocID="{CCFE49B9-5E5C-4B1C-8181-CAF55566FC1F}"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Checkmark"/>
        </a:ext>
      </dgm:extLst>
    </dgm:pt>
    <dgm:pt modelId="{FA11141B-A3EE-4FC3-A6CE-B1151C9DD3A4}" type="pres">
      <dgm:prSet presAssocID="{CCFE49B9-5E5C-4B1C-8181-CAF55566FC1F}" presName="spaceRect" presStyleCnt="0"/>
      <dgm:spPr/>
    </dgm:pt>
    <dgm:pt modelId="{B7BA07D1-A56E-4C2B-BC5B-A62D61D7A7FC}" type="pres">
      <dgm:prSet presAssocID="{CCFE49B9-5E5C-4B1C-8181-CAF55566FC1F}" presName="parTx" presStyleLbl="revTx" presStyleIdx="4" presStyleCnt="7">
        <dgm:presLayoutVars>
          <dgm:chMax val="0"/>
          <dgm:chPref val="0"/>
        </dgm:presLayoutVars>
      </dgm:prSet>
      <dgm:spPr/>
    </dgm:pt>
    <dgm:pt modelId="{273C9B85-98A9-4CC9-8B02-7E1F6D32361B}" type="pres">
      <dgm:prSet presAssocID="{65261C2C-0B4D-40CD-A87D-C32A2B20E9E7}" presName="sibTrans" presStyleCnt="0"/>
      <dgm:spPr/>
    </dgm:pt>
    <dgm:pt modelId="{66C37AF5-8769-4A74-A0AC-8CD751C42880}" type="pres">
      <dgm:prSet presAssocID="{7B71B024-9BBC-4611-8A80-2D4AD2BA581F}" presName="compNode" presStyleCnt="0"/>
      <dgm:spPr/>
    </dgm:pt>
    <dgm:pt modelId="{F7FF67D6-9FDF-41CE-8492-4EFB98524781}" type="pres">
      <dgm:prSet presAssocID="{7B71B024-9BBC-4611-8A80-2D4AD2BA581F}" presName="bgRect" presStyleLbl="bgShp" presStyleIdx="5" presStyleCnt="7"/>
      <dgm:spPr/>
    </dgm:pt>
    <dgm:pt modelId="{3332FA5C-61E6-4D89-B042-B3DF3B63AD40}" type="pres">
      <dgm:prSet presAssocID="{7B71B024-9BBC-4611-8A80-2D4AD2BA581F}"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Refresh"/>
        </a:ext>
      </dgm:extLst>
    </dgm:pt>
    <dgm:pt modelId="{189F6B8D-0A65-4015-B92C-1F707EA18EE0}" type="pres">
      <dgm:prSet presAssocID="{7B71B024-9BBC-4611-8A80-2D4AD2BA581F}" presName="spaceRect" presStyleCnt="0"/>
      <dgm:spPr/>
    </dgm:pt>
    <dgm:pt modelId="{50E5F399-CE94-4E23-AA8A-92C72D413E92}" type="pres">
      <dgm:prSet presAssocID="{7B71B024-9BBC-4611-8A80-2D4AD2BA581F}" presName="parTx" presStyleLbl="revTx" presStyleIdx="5" presStyleCnt="7">
        <dgm:presLayoutVars>
          <dgm:chMax val="0"/>
          <dgm:chPref val="0"/>
        </dgm:presLayoutVars>
      </dgm:prSet>
      <dgm:spPr/>
    </dgm:pt>
    <dgm:pt modelId="{41B75052-32B5-4BAD-A924-8D4EB2AC5E96}" type="pres">
      <dgm:prSet presAssocID="{30A1BC75-B0E4-474E-A16E-8001843261E8}" presName="sibTrans" presStyleCnt="0"/>
      <dgm:spPr/>
    </dgm:pt>
    <dgm:pt modelId="{DDB2B13B-73BA-44F4-80BD-A67CAB28C1B9}" type="pres">
      <dgm:prSet presAssocID="{31485554-4966-4F02-B2AE-9ECD927430A7}" presName="compNode" presStyleCnt="0"/>
      <dgm:spPr/>
    </dgm:pt>
    <dgm:pt modelId="{63D3F70E-C0A8-45D7-91E4-A5DADD46DE2C}" type="pres">
      <dgm:prSet presAssocID="{31485554-4966-4F02-B2AE-9ECD927430A7}" presName="bgRect" presStyleLbl="bgShp" presStyleIdx="6" presStyleCnt="7"/>
      <dgm:spPr/>
    </dgm:pt>
    <dgm:pt modelId="{8DD3AEF1-3856-4F94-9428-B5B508B3E01E}" type="pres">
      <dgm:prSet presAssocID="{31485554-4966-4F02-B2AE-9ECD927430A7}"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Bar chart"/>
        </a:ext>
      </dgm:extLst>
    </dgm:pt>
    <dgm:pt modelId="{497D699A-3D0A-4C34-9CDD-B9ADF26B4AD1}" type="pres">
      <dgm:prSet presAssocID="{31485554-4966-4F02-B2AE-9ECD927430A7}" presName="spaceRect" presStyleCnt="0"/>
      <dgm:spPr/>
    </dgm:pt>
    <dgm:pt modelId="{546BC246-2D55-4E8F-8ECB-767DF1FD3D9C}" type="pres">
      <dgm:prSet presAssocID="{31485554-4966-4F02-B2AE-9ECD927430A7}" presName="parTx" presStyleLbl="revTx" presStyleIdx="6" presStyleCnt="7">
        <dgm:presLayoutVars>
          <dgm:chMax val="0"/>
          <dgm:chPref val="0"/>
        </dgm:presLayoutVars>
      </dgm:prSet>
      <dgm:spPr/>
    </dgm:pt>
  </dgm:ptLst>
  <dgm:cxnLst>
    <dgm:cxn modelId="{AD3EF110-7898-4AB4-95B2-4992CBDAD51C}" type="presOf" srcId="{BD731E66-6B37-4C5E-8772-933A868700C4}" destId="{8477DD5E-B27F-4B84-B568-C02CD8CAA222}" srcOrd="0" destOrd="0" presId="urn:microsoft.com/office/officeart/2018/2/layout/IconVerticalSolidList"/>
    <dgm:cxn modelId="{C5336B2C-7636-43E9-A935-60ADACCA9D04}" srcId="{DDC35EEE-96E2-48E6-8CF5-789A9A2F5D3A}" destId="{7B71B024-9BBC-4611-8A80-2D4AD2BA581F}" srcOrd="5" destOrd="0" parTransId="{960598C5-6671-45EB-90B9-6B7BD93E54CD}" sibTransId="{30A1BC75-B0E4-474E-A16E-8001843261E8}"/>
    <dgm:cxn modelId="{323B055F-FAFC-4900-B2B6-E71D5C367E6D}" type="presOf" srcId="{73E48EAA-C0BF-447E-B0A8-457062C2D4F7}" destId="{3C81A146-FF51-43B3-B494-FB7BBB9EFC69}" srcOrd="0" destOrd="0" presId="urn:microsoft.com/office/officeart/2018/2/layout/IconVerticalSolidList"/>
    <dgm:cxn modelId="{0F45D341-9E46-4FDF-B2AA-3A204B475D9E}" srcId="{DDC35EEE-96E2-48E6-8CF5-789A9A2F5D3A}" destId="{CCFE49B9-5E5C-4B1C-8181-CAF55566FC1F}" srcOrd="4" destOrd="0" parTransId="{20E8B688-1C9C-4B4B-90A1-8AA96ECED610}" sibTransId="{65261C2C-0B4D-40CD-A87D-C32A2B20E9E7}"/>
    <dgm:cxn modelId="{A05C7542-3162-48F2-A105-1A41A8DB253D}" srcId="{DDC35EEE-96E2-48E6-8CF5-789A9A2F5D3A}" destId="{73E48EAA-C0BF-447E-B0A8-457062C2D4F7}" srcOrd="0" destOrd="0" parTransId="{9E538E4B-7E11-44B0-A925-40790CA092A9}" sibTransId="{1C178255-0933-4212-AF6D-1036841059F1}"/>
    <dgm:cxn modelId="{E678674C-4B41-471A-B686-C9FD6B485300}" srcId="{DDC35EEE-96E2-48E6-8CF5-789A9A2F5D3A}" destId="{31485554-4966-4F02-B2AE-9ECD927430A7}" srcOrd="6" destOrd="0" parTransId="{DD2BFD07-79B5-4742-93CC-194316C7DB4C}" sibTransId="{FF0E2D56-0305-48B8-B558-3C356F9E27D9}"/>
    <dgm:cxn modelId="{8D9AA16D-AAE5-4D1B-A577-6A1EACED09F7}" srcId="{DDC35EEE-96E2-48E6-8CF5-789A9A2F5D3A}" destId="{7880AB01-CFDD-4A7C-A384-0D61CA71D2EC}" srcOrd="1" destOrd="0" parTransId="{F7F04E53-4AF6-48FF-B756-F0CC500B111E}" sibTransId="{3B3F2FDF-5728-4597-BFB6-7213701DB309}"/>
    <dgm:cxn modelId="{DA8B1E7A-3EFF-49C9-BE69-157F3D4C64E6}" type="presOf" srcId="{DDC35EEE-96E2-48E6-8CF5-789A9A2F5D3A}" destId="{2649D485-5031-4F3A-97DE-93BD77A2CD3C}" srcOrd="0" destOrd="0" presId="urn:microsoft.com/office/officeart/2018/2/layout/IconVerticalSolidList"/>
    <dgm:cxn modelId="{6491EA8D-6E4B-46AE-B187-BEEF28B98FD4}" type="presOf" srcId="{31485554-4966-4F02-B2AE-9ECD927430A7}" destId="{546BC246-2D55-4E8F-8ECB-767DF1FD3D9C}" srcOrd="0" destOrd="0" presId="urn:microsoft.com/office/officeart/2018/2/layout/IconVerticalSolidList"/>
    <dgm:cxn modelId="{B0FE8C92-AEB6-4617-B8A4-1D74BCB1A328}" type="presOf" srcId="{7B71B024-9BBC-4611-8A80-2D4AD2BA581F}" destId="{50E5F399-CE94-4E23-AA8A-92C72D413E92}" srcOrd="0" destOrd="0" presId="urn:microsoft.com/office/officeart/2018/2/layout/IconVerticalSolidList"/>
    <dgm:cxn modelId="{BC651393-7FF6-45AA-A143-C8517C450C90}" srcId="{DDC35EEE-96E2-48E6-8CF5-789A9A2F5D3A}" destId="{CF28709D-3564-487C-B146-9588796525AB}" srcOrd="2" destOrd="0" parTransId="{0D6F1BEA-6EC9-4FF4-9FC1-3D0EDD4C328F}" sibTransId="{F8BC910B-64ED-4166-B5B9-0DC8FA76FAED}"/>
    <dgm:cxn modelId="{AF8034A1-22EA-45F9-9C7E-4308D623B371}" type="presOf" srcId="{7880AB01-CFDD-4A7C-A384-0D61CA71D2EC}" destId="{28233206-1E66-4C5F-86D5-65BBF6600B42}" srcOrd="0" destOrd="0" presId="urn:microsoft.com/office/officeart/2018/2/layout/IconVerticalSolidList"/>
    <dgm:cxn modelId="{A5C052C7-DC0C-4F28-A232-7CFF090A6096}" type="presOf" srcId="{CF28709D-3564-487C-B146-9588796525AB}" destId="{59BA9026-BAD0-4A15-837B-C138C3EBDA45}" srcOrd="0" destOrd="0" presId="urn:microsoft.com/office/officeart/2018/2/layout/IconVerticalSolidList"/>
    <dgm:cxn modelId="{A803CCC8-0CF5-4721-B052-89F54217F8E8}" srcId="{DDC35EEE-96E2-48E6-8CF5-789A9A2F5D3A}" destId="{BD731E66-6B37-4C5E-8772-933A868700C4}" srcOrd="3" destOrd="0" parTransId="{F488D460-C330-4719-8151-5F86F0728441}" sibTransId="{B99CE3BB-98DB-4BB4-A4AA-C6F33E6E965F}"/>
    <dgm:cxn modelId="{13EB99CA-1338-4C61-A211-20AED1B41ED6}" type="presOf" srcId="{CCFE49B9-5E5C-4B1C-8181-CAF55566FC1F}" destId="{B7BA07D1-A56E-4C2B-BC5B-A62D61D7A7FC}" srcOrd="0" destOrd="0" presId="urn:microsoft.com/office/officeart/2018/2/layout/IconVerticalSolidList"/>
    <dgm:cxn modelId="{A8EDD87C-5C3B-4D84-BDB9-60FAEB914B45}" type="presParOf" srcId="{2649D485-5031-4F3A-97DE-93BD77A2CD3C}" destId="{A2513BAA-37C1-40F5-8ED9-27DB1A3AC5B4}" srcOrd="0" destOrd="0" presId="urn:microsoft.com/office/officeart/2018/2/layout/IconVerticalSolidList"/>
    <dgm:cxn modelId="{9A924C18-BCDC-4C80-B4D0-D9B81291A9D2}" type="presParOf" srcId="{A2513BAA-37C1-40F5-8ED9-27DB1A3AC5B4}" destId="{15867B7C-C495-486A-9EBB-068AA4C47678}" srcOrd="0" destOrd="0" presId="urn:microsoft.com/office/officeart/2018/2/layout/IconVerticalSolidList"/>
    <dgm:cxn modelId="{6FC670C5-56DD-42EC-8C38-D0661D3D3C10}" type="presParOf" srcId="{A2513BAA-37C1-40F5-8ED9-27DB1A3AC5B4}" destId="{104FF96F-4340-4163-8359-61D67FA0A1DC}" srcOrd="1" destOrd="0" presId="urn:microsoft.com/office/officeart/2018/2/layout/IconVerticalSolidList"/>
    <dgm:cxn modelId="{525C7C3D-E016-41EE-80C6-2B7A2176C564}" type="presParOf" srcId="{A2513BAA-37C1-40F5-8ED9-27DB1A3AC5B4}" destId="{A634BBB2-B350-4F53-A2C5-5E8E2FFDA561}" srcOrd="2" destOrd="0" presId="urn:microsoft.com/office/officeart/2018/2/layout/IconVerticalSolidList"/>
    <dgm:cxn modelId="{6525FE87-A2B5-4D91-A561-39F1351314EE}" type="presParOf" srcId="{A2513BAA-37C1-40F5-8ED9-27DB1A3AC5B4}" destId="{3C81A146-FF51-43B3-B494-FB7BBB9EFC69}" srcOrd="3" destOrd="0" presId="urn:microsoft.com/office/officeart/2018/2/layout/IconVerticalSolidList"/>
    <dgm:cxn modelId="{B68417F2-71BC-4280-82DF-41946A167710}" type="presParOf" srcId="{2649D485-5031-4F3A-97DE-93BD77A2CD3C}" destId="{BF081984-BE48-4A4A-A1DD-ADD4C63E132C}" srcOrd="1" destOrd="0" presId="urn:microsoft.com/office/officeart/2018/2/layout/IconVerticalSolidList"/>
    <dgm:cxn modelId="{F38EDF6E-D879-487E-8AE6-A1AAAEC5C13A}" type="presParOf" srcId="{2649D485-5031-4F3A-97DE-93BD77A2CD3C}" destId="{A762DD80-D0F6-4AAE-AA2D-57D5316B1894}" srcOrd="2" destOrd="0" presId="urn:microsoft.com/office/officeart/2018/2/layout/IconVerticalSolidList"/>
    <dgm:cxn modelId="{C0B06D5A-9B1D-439F-B224-C9CAA984BF64}" type="presParOf" srcId="{A762DD80-D0F6-4AAE-AA2D-57D5316B1894}" destId="{EC8AACC4-59F2-4FF5-85F9-7581F914795B}" srcOrd="0" destOrd="0" presId="urn:microsoft.com/office/officeart/2018/2/layout/IconVerticalSolidList"/>
    <dgm:cxn modelId="{BFAB421E-90B8-4393-9F4F-E7CEAD438A6C}" type="presParOf" srcId="{A762DD80-D0F6-4AAE-AA2D-57D5316B1894}" destId="{F2C9F4D6-9BD9-4478-A914-44157900C8A6}" srcOrd="1" destOrd="0" presId="urn:microsoft.com/office/officeart/2018/2/layout/IconVerticalSolidList"/>
    <dgm:cxn modelId="{8A5278AE-B507-41DB-AF9A-620C0D6AFB9C}" type="presParOf" srcId="{A762DD80-D0F6-4AAE-AA2D-57D5316B1894}" destId="{D12423EC-37C6-4BBE-93FC-E141798A5D02}" srcOrd="2" destOrd="0" presId="urn:microsoft.com/office/officeart/2018/2/layout/IconVerticalSolidList"/>
    <dgm:cxn modelId="{14A0EC4D-8217-45E5-B4FD-14FD895D2FB1}" type="presParOf" srcId="{A762DD80-D0F6-4AAE-AA2D-57D5316B1894}" destId="{28233206-1E66-4C5F-86D5-65BBF6600B42}" srcOrd="3" destOrd="0" presId="urn:microsoft.com/office/officeart/2018/2/layout/IconVerticalSolidList"/>
    <dgm:cxn modelId="{49BD5CA9-F2D6-4A4F-A821-ACA7112E4F04}" type="presParOf" srcId="{2649D485-5031-4F3A-97DE-93BD77A2CD3C}" destId="{DDF494CF-E399-4A9C-973A-9ED7F1016F5C}" srcOrd="3" destOrd="0" presId="urn:microsoft.com/office/officeart/2018/2/layout/IconVerticalSolidList"/>
    <dgm:cxn modelId="{D0540EF5-9825-4EFC-8950-BA8B79D7A5D9}" type="presParOf" srcId="{2649D485-5031-4F3A-97DE-93BD77A2CD3C}" destId="{89B336D9-6F4F-4AFF-BCF8-7469998EB630}" srcOrd="4" destOrd="0" presId="urn:microsoft.com/office/officeart/2018/2/layout/IconVerticalSolidList"/>
    <dgm:cxn modelId="{0955B9E0-5313-430A-892E-9CC6446DD56D}" type="presParOf" srcId="{89B336D9-6F4F-4AFF-BCF8-7469998EB630}" destId="{97259578-A56A-4C4E-81FD-E00813F5E2EE}" srcOrd="0" destOrd="0" presId="urn:microsoft.com/office/officeart/2018/2/layout/IconVerticalSolidList"/>
    <dgm:cxn modelId="{F842161E-94CC-4C89-84FA-EF6996A8705B}" type="presParOf" srcId="{89B336D9-6F4F-4AFF-BCF8-7469998EB630}" destId="{05D9BA2D-4217-44EB-8DEE-3D3FAFE92AA9}" srcOrd="1" destOrd="0" presId="urn:microsoft.com/office/officeart/2018/2/layout/IconVerticalSolidList"/>
    <dgm:cxn modelId="{812C25B7-BE25-4994-9F7B-7E3A8C7D996D}" type="presParOf" srcId="{89B336D9-6F4F-4AFF-BCF8-7469998EB630}" destId="{76F639E9-D5C0-4854-BFAB-5BE668755645}" srcOrd="2" destOrd="0" presId="urn:microsoft.com/office/officeart/2018/2/layout/IconVerticalSolidList"/>
    <dgm:cxn modelId="{2ECE3A3A-ACB4-4A9B-BEB7-B1292A51723A}" type="presParOf" srcId="{89B336D9-6F4F-4AFF-BCF8-7469998EB630}" destId="{59BA9026-BAD0-4A15-837B-C138C3EBDA45}" srcOrd="3" destOrd="0" presId="urn:microsoft.com/office/officeart/2018/2/layout/IconVerticalSolidList"/>
    <dgm:cxn modelId="{03514F12-21FA-41F9-9420-B1E4ED41D000}" type="presParOf" srcId="{2649D485-5031-4F3A-97DE-93BD77A2CD3C}" destId="{8A57D960-D2C8-4E55-BF2E-BF437D3A1CB1}" srcOrd="5" destOrd="0" presId="urn:microsoft.com/office/officeart/2018/2/layout/IconVerticalSolidList"/>
    <dgm:cxn modelId="{60255A6E-A512-4F47-B074-FE8B5D1D9187}" type="presParOf" srcId="{2649D485-5031-4F3A-97DE-93BD77A2CD3C}" destId="{FB96BD3A-7696-44D9-8592-D522175BA86A}" srcOrd="6" destOrd="0" presId="urn:microsoft.com/office/officeart/2018/2/layout/IconVerticalSolidList"/>
    <dgm:cxn modelId="{0D39D64F-A84D-4DFD-84FD-31A735091213}" type="presParOf" srcId="{FB96BD3A-7696-44D9-8592-D522175BA86A}" destId="{FEF6988B-A1A6-4651-A841-62616666FC50}" srcOrd="0" destOrd="0" presId="urn:microsoft.com/office/officeart/2018/2/layout/IconVerticalSolidList"/>
    <dgm:cxn modelId="{519331F5-C45E-4AA9-944D-6678A93C8A75}" type="presParOf" srcId="{FB96BD3A-7696-44D9-8592-D522175BA86A}" destId="{6923FE5D-FCAA-41CE-89C6-30578F8E68D0}" srcOrd="1" destOrd="0" presId="urn:microsoft.com/office/officeart/2018/2/layout/IconVerticalSolidList"/>
    <dgm:cxn modelId="{E221DDFB-41EA-4477-B091-53DA364A4180}" type="presParOf" srcId="{FB96BD3A-7696-44D9-8592-D522175BA86A}" destId="{22B8A715-72AA-4B29-B651-20ACDF917E78}" srcOrd="2" destOrd="0" presId="urn:microsoft.com/office/officeart/2018/2/layout/IconVerticalSolidList"/>
    <dgm:cxn modelId="{687EC64D-FB38-4DE4-A93D-43F36116E5F1}" type="presParOf" srcId="{FB96BD3A-7696-44D9-8592-D522175BA86A}" destId="{8477DD5E-B27F-4B84-B568-C02CD8CAA222}" srcOrd="3" destOrd="0" presId="urn:microsoft.com/office/officeart/2018/2/layout/IconVerticalSolidList"/>
    <dgm:cxn modelId="{868E1655-50A5-4CDA-864B-2D784F9D3170}" type="presParOf" srcId="{2649D485-5031-4F3A-97DE-93BD77A2CD3C}" destId="{F94AC2F5-A420-4BCC-B3EC-0F38AA28BDC1}" srcOrd="7" destOrd="0" presId="urn:microsoft.com/office/officeart/2018/2/layout/IconVerticalSolidList"/>
    <dgm:cxn modelId="{6BAE53A9-6E0B-412C-8FB0-BE2787423909}" type="presParOf" srcId="{2649D485-5031-4F3A-97DE-93BD77A2CD3C}" destId="{B1CBE90D-0211-4AFA-902E-14FB91FAB6F0}" srcOrd="8" destOrd="0" presId="urn:microsoft.com/office/officeart/2018/2/layout/IconVerticalSolidList"/>
    <dgm:cxn modelId="{578C29D4-6359-4A8B-95D8-4960BFE3A923}" type="presParOf" srcId="{B1CBE90D-0211-4AFA-902E-14FB91FAB6F0}" destId="{012C5D73-8FEF-4C8C-8726-C6B53730F3A7}" srcOrd="0" destOrd="0" presId="urn:microsoft.com/office/officeart/2018/2/layout/IconVerticalSolidList"/>
    <dgm:cxn modelId="{21C756D1-E2AC-4247-83AA-14B85BCB07EC}" type="presParOf" srcId="{B1CBE90D-0211-4AFA-902E-14FB91FAB6F0}" destId="{879B326A-F83A-4032-AAAC-0D18A628EC78}" srcOrd="1" destOrd="0" presId="urn:microsoft.com/office/officeart/2018/2/layout/IconVerticalSolidList"/>
    <dgm:cxn modelId="{E1BF4C15-F362-4F78-8F4A-983E4552A0FA}" type="presParOf" srcId="{B1CBE90D-0211-4AFA-902E-14FB91FAB6F0}" destId="{FA11141B-A3EE-4FC3-A6CE-B1151C9DD3A4}" srcOrd="2" destOrd="0" presId="urn:microsoft.com/office/officeart/2018/2/layout/IconVerticalSolidList"/>
    <dgm:cxn modelId="{0570BF39-D4B4-4786-B66B-DC66D4E4550C}" type="presParOf" srcId="{B1CBE90D-0211-4AFA-902E-14FB91FAB6F0}" destId="{B7BA07D1-A56E-4C2B-BC5B-A62D61D7A7FC}" srcOrd="3" destOrd="0" presId="urn:microsoft.com/office/officeart/2018/2/layout/IconVerticalSolidList"/>
    <dgm:cxn modelId="{3CFE1B87-AC4E-4440-843A-E8DE423A9E86}" type="presParOf" srcId="{2649D485-5031-4F3A-97DE-93BD77A2CD3C}" destId="{273C9B85-98A9-4CC9-8B02-7E1F6D32361B}" srcOrd="9" destOrd="0" presId="urn:microsoft.com/office/officeart/2018/2/layout/IconVerticalSolidList"/>
    <dgm:cxn modelId="{CB77C881-5C07-42DC-852B-B1F0ED24277A}" type="presParOf" srcId="{2649D485-5031-4F3A-97DE-93BD77A2CD3C}" destId="{66C37AF5-8769-4A74-A0AC-8CD751C42880}" srcOrd="10" destOrd="0" presId="urn:microsoft.com/office/officeart/2018/2/layout/IconVerticalSolidList"/>
    <dgm:cxn modelId="{5D26D7F7-2DBA-4F01-B298-53D3B8EAAAC5}" type="presParOf" srcId="{66C37AF5-8769-4A74-A0AC-8CD751C42880}" destId="{F7FF67D6-9FDF-41CE-8492-4EFB98524781}" srcOrd="0" destOrd="0" presId="urn:microsoft.com/office/officeart/2018/2/layout/IconVerticalSolidList"/>
    <dgm:cxn modelId="{A5C7645B-11F5-459D-AA63-036A46FD1BE5}" type="presParOf" srcId="{66C37AF5-8769-4A74-A0AC-8CD751C42880}" destId="{3332FA5C-61E6-4D89-B042-B3DF3B63AD40}" srcOrd="1" destOrd="0" presId="urn:microsoft.com/office/officeart/2018/2/layout/IconVerticalSolidList"/>
    <dgm:cxn modelId="{5248892E-F40E-4FF1-9E63-85977467E71B}" type="presParOf" srcId="{66C37AF5-8769-4A74-A0AC-8CD751C42880}" destId="{189F6B8D-0A65-4015-B92C-1F707EA18EE0}" srcOrd="2" destOrd="0" presId="urn:microsoft.com/office/officeart/2018/2/layout/IconVerticalSolidList"/>
    <dgm:cxn modelId="{94E0429B-9B70-4BE1-A31F-936DDB4811C7}" type="presParOf" srcId="{66C37AF5-8769-4A74-A0AC-8CD751C42880}" destId="{50E5F399-CE94-4E23-AA8A-92C72D413E92}" srcOrd="3" destOrd="0" presId="urn:microsoft.com/office/officeart/2018/2/layout/IconVerticalSolidList"/>
    <dgm:cxn modelId="{BE9E7548-5628-4E70-A81D-C9E97A0C2430}" type="presParOf" srcId="{2649D485-5031-4F3A-97DE-93BD77A2CD3C}" destId="{41B75052-32B5-4BAD-A924-8D4EB2AC5E96}" srcOrd="11" destOrd="0" presId="urn:microsoft.com/office/officeart/2018/2/layout/IconVerticalSolidList"/>
    <dgm:cxn modelId="{69457217-20CF-4838-9015-F0467CABDE3D}" type="presParOf" srcId="{2649D485-5031-4F3A-97DE-93BD77A2CD3C}" destId="{DDB2B13B-73BA-44F4-80BD-A67CAB28C1B9}" srcOrd="12" destOrd="0" presId="urn:microsoft.com/office/officeart/2018/2/layout/IconVerticalSolidList"/>
    <dgm:cxn modelId="{6CC9C9D5-C83B-4453-8A45-5DE96DC601EA}" type="presParOf" srcId="{DDB2B13B-73BA-44F4-80BD-A67CAB28C1B9}" destId="{63D3F70E-C0A8-45D7-91E4-A5DADD46DE2C}" srcOrd="0" destOrd="0" presId="urn:microsoft.com/office/officeart/2018/2/layout/IconVerticalSolidList"/>
    <dgm:cxn modelId="{8C5E5C04-CFC0-412A-8B31-3D0485A64512}" type="presParOf" srcId="{DDB2B13B-73BA-44F4-80BD-A67CAB28C1B9}" destId="{8DD3AEF1-3856-4F94-9428-B5B508B3E01E}" srcOrd="1" destOrd="0" presId="urn:microsoft.com/office/officeart/2018/2/layout/IconVerticalSolidList"/>
    <dgm:cxn modelId="{609BC0E8-630F-403A-9F32-806B77DC6848}" type="presParOf" srcId="{DDB2B13B-73BA-44F4-80BD-A67CAB28C1B9}" destId="{497D699A-3D0A-4C34-9CDD-B9ADF26B4AD1}" srcOrd="2" destOrd="0" presId="urn:microsoft.com/office/officeart/2018/2/layout/IconVerticalSolidList"/>
    <dgm:cxn modelId="{2E5FA45C-6850-4165-BD0F-A1DE1172BC21}" type="presParOf" srcId="{DDB2B13B-73BA-44F4-80BD-A67CAB28C1B9}" destId="{546BC246-2D55-4E8F-8ECB-767DF1FD3D9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A871E-2288-4B4C-8B78-5DBFB281847F}">
      <dsp:nvSpPr>
        <dsp:cNvPr id="0" name=""/>
        <dsp:cNvSpPr/>
      </dsp:nvSpPr>
      <dsp:spPr>
        <a:xfrm>
          <a:off x="0" y="737941"/>
          <a:ext cx="10515600" cy="88744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b="0" i="0" kern="1200"/>
            <a:t>On Windows, start the Command Prompt (cmd.exe)</a:t>
          </a:r>
          <a:endParaRPr lang="en-US" sz="3700" kern="1200"/>
        </a:p>
      </dsp:txBody>
      <dsp:txXfrm>
        <a:off x="43321" y="781262"/>
        <a:ext cx="10428958" cy="800803"/>
      </dsp:txXfrm>
    </dsp:sp>
    <dsp:sp modelId="{AB3AAF7F-EAB4-47C7-90CD-8E8F209BFD8B}">
      <dsp:nvSpPr>
        <dsp:cNvPr id="0" name=""/>
        <dsp:cNvSpPr/>
      </dsp:nvSpPr>
      <dsp:spPr>
        <a:xfrm>
          <a:off x="0" y="1731946"/>
          <a:ext cx="10515600" cy="88744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Use the below command to log in to the Heroku CLI:</a:t>
          </a:r>
        </a:p>
      </dsp:txBody>
      <dsp:txXfrm>
        <a:off x="43321" y="1775267"/>
        <a:ext cx="10428958" cy="800803"/>
      </dsp:txXfrm>
    </dsp:sp>
    <dsp:sp modelId="{83A50DA7-5205-41EA-9748-1C6B8E0B060B}">
      <dsp:nvSpPr>
        <dsp:cNvPr id="0" name=""/>
        <dsp:cNvSpPr/>
      </dsp:nvSpPr>
      <dsp:spPr>
        <a:xfrm>
          <a:off x="0" y="2725951"/>
          <a:ext cx="10515600" cy="88744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 </a:t>
          </a:r>
          <a:r>
            <a:rPr lang="en-US" sz="3700" b="1" kern="1200"/>
            <a:t>heroku login </a:t>
          </a:r>
          <a:endParaRPr lang="en-US" sz="3700" kern="1200"/>
        </a:p>
      </dsp:txBody>
      <dsp:txXfrm>
        <a:off x="43321" y="2769272"/>
        <a:ext cx="10428958" cy="80080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05200-34C0-42B2-9B89-003424FEEE19}">
      <dsp:nvSpPr>
        <dsp:cNvPr id="0" name=""/>
        <dsp:cNvSpPr/>
      </dsp:nvSpPr>
      <dsp:spPr>
        <a:xfrm>
          <a:off x="0" y="273008"/>
          <a:ext cx="4780416" cy="23470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ctr" anchorCtr="0">
          <a:noAutofit/>
        </a:bodyPr>
        <a:lstStyle/>
        <a:p>
          <a:pPr marL="0" lvl="0" indent="0" algn="l" defTabSz="2622550">
            <a:lnSpc>
              <a:spcPct val="90000"/>
            </a:lnSpc>
            <a:spcBef>
              <a:spcPct val="0"/>
            </a:spcBef>
            <a:spcAft>
              <a:spcPct val="35000"/>
            </a:spcAft>
            <a:buNone/>
          </a:pPr>
          <a:r>
            <a:rPr lang="en-US" sz="5900" kern="1200"/>
            <a:t>Integration Methods:</a:t>
          </a:r>
        </a:p>
      </dsp:txBody>
      <dsp:txXfrm>
        <a:off x="114572" y="387580"/>
        <a:ext cx="4551272" cy="2117875"/>
      </dsp:txXfrm>
    </dsp:sp>
    <dsp:sp modelId="{4D140BAC-4333-43F3-B0AA-3C692750096B}">
      <dsp:nvSpPr>
        <dsp:cNvPr id="0" name=""/>
        <dsp:cNvSpPr/>
      </dsp:nvSpPr>
      <dsp:spPr>
        <a:xfrm>
          <a:off x="0" y="2620028"/>
          <a:ext cx="4780416" cy="158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778" tIns="74930" rIns="419608" bIns="74930" numCol="1" spcCol="1270" anchor="t" anchorCtr="0">
          <a:noAutofit/>
        </a:bodyPr>
        <a:lstStyle/>
        <a:p>
          <a:pPr marL="285750" lvl="1" indent="-285750" algn="l" defTabSz="2044700">
            <a:lnSpc>
              <a:spcPct val="90000"/>
            </a:lnSpc>
            <a:spcBef>
              <a:spcPct val="0"/>
            </a:spcBef>
            <a:spcAft>
              <a:spcPct val="20000"/>
            </a:spcAft>
            <a:buChar char="•"/>
          </a:pPr>
          <a:r>
            <a:rPr lang="en-US" sz="4600" kern="1200"/>
            <a:t>Heroku Connect</a:t>
          </a:r>
        </a:p>
        <a:p>
          <a:pPr marL="285750" lvl="1" indent="-285750" algn="l" defTabSz="2044700">
            <a:lnSpc>
              <a:spcPct val="90000"/>
            </a:lnSpc>
            <a:spcBef>
              <a:spcPct val="0"/>
            </a:spcBef>
            <a:spcAft>
              <a:spcPct val="20000"/>
            </a:spcAft>
            <a:buChar char="•"/>
          </a:pPr>
          <a:r>
            <a:rPr lang="en-US" sz="4600" kern="1200" dirty="0"/>
            <a:t>External Objects</a:t>
          </a:r>
        </a:p>
      </dsp:txBody>
      <dsp:txXfrm>
        <a:off x="0" y="2620028"/>
        <a:ext cx="4780416" cy="158769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BEE137-F629-4215-86BA-4FEC31C35606}">
      <dsp:nvSpPr>
        <dsp:cNvPr id="0" name=""/>
        <dsp:cNvSpPr/>
      </dsp:nvSpPr>
      <dsp:spPr>
        <a:xfrm>
          <a:off x="0" y="769"/>
          <a:ext cx="7240772" cy="18010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AE98C-2F13-40B4-8206-D7355BD074D1}">
      <dsp:nvSpPr>
        <dsp:cNvPr id="0" name=""/>
        <dsp:cNvSpPr/>
      </dsp:nvSpPr>
      <dsp:spPr>
        <a:xfrm>
          <a:off x="544808" y="405999"/>
          <a:ext cx="990560" cy="990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DFA726-53E4-42B7-B0F6-3B46B73E4E60}">
      <dsp:nvSpPr>
        <dsp:cNvPr id="0" name=""/>
        <dsp:cNvSpPr/>
      </dsp:nvSpPr>
      <dsp:spPr>
        <a:xfrm>
          <a:off x="2080177" y="769"/>
          <a:ext cx="5160594" cy="180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608" tIns="190608" rIns="190608" bIns="190608" numCol="1" spcCol="1270" anchor="ctr" anchorCtr="0">
          <a:noAutofit/>
        </a:bodyPr>
        <a:lstStyle/>
        <a:p>
          <a:pPr marL="0" lvl="0" indent="0" algn="l" defTabSz="889000">
            <a:lnSpc>
              <a:spcPct val="100000"/>
            </a:lnSpc>
            <a:spcBef>
              <a:spcPct val="0"/>
            </a:spcBef>
            <a:spcAft>
              <a:spcPct val="35000"/>
            </a:spcAft>
            <a:buNone/>
          </a:pPr>
          <a:r>
            <a:rPr lang="en-US" sz="2000" kern="1200"/>
            <a:t>Heroku External Objects allows you to make data in a Heroku Postgres database available within your Salesforce deployment to create, read, update, and delete. </a:t>
          </a:r>
        </a:p>
      </dsp:txBody>
      <dsp:txXfrm>
        <a:off x="2080177" y="769"/>
        <a:ext cx="5160594" cy="1801019"/>
      </dsp:txXfrm>
    </dsp:sp>
    <dsp:sp modelId="{7F77DD89-85F3-4320-BFEB-CCB18D450A4D}">
      <dsp:nvSpPr>
        <dsp:cNvPr id="0" name=""/>
        <dsp:cNvSpPr/>
      </dsp:nvSpPr>
      <dsp:spPr>
        <a:xfrm>
          <a:off x="0" y="2252043"/>
          <a:ext cx="7240772" cy="1801019"/>
        </a:xfrm>
        <a:prstGeom prst="roundRect">
          <a:avLst>
            <a:gd name="adj" fmla="val 10000"/>
          </a:avLst>
        </a:prstGeom>
        <a:solidFill>
          <a:srgbClr val="0099FF"/>
        </a:solidFill>
        <a:ln>
          <a:noFill/>
        </a:ln>
        <a:effectLst/>
      </dsp:spPr>
      <dsp:style>
        <a:lnRef idx="0">
          <a:scrgbClr r="0" g="0" b="0"/>
        </a:lnRef>
        <a:fillRef idx="1">
          <a:scrgbClr r="0" g="0" b="0"/>
        </a:fillRef>
        <a:effectRef idx="0">
          <a:scrgbClr r="0" g="0" b="0"/>
        </a:effectRef>
        <a:fontRef idx="minor"/>
      </dsp:style>
    </dsp:sp>
    <dsp:sp modelId="{59C47BB7-3798-4145-8038-62DC88B47A4D}">
      <dsp:nvSpPr>
        <dsp:cNvPr id="0" name=""/>
        <dsp:cNvSpPr/>
      </dsp:nvSpPr>
      <dsp:spPr>
        <a:xfrm>
          <a:off x="544808" y="2657273"/>
          <a:ext cx="990560" cy="990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93C49F-7847-45DB-A925-90C189978937}">
      <dsp:nvSpPr>
        <dsp:cNvPr id="0" name=""/>
        <dsp:cNvSpPr/>
      </dsp:nvSpPr>
      <dsp:spPr>
        <a:xfrm>
          <a:off x="2080177" y="2252043"/>
          <a:ext cx="5160594" cy="180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608" tIns="190608" rIns="190608" bIns="190608" numCol="1" spcCol="1270" anchor="ctr" anchorCtr="0">
          <a:noAutofit/>
        </a:bodyPr>
        <a:lstStyle/>
        <a:p>
          <a:pPr marL="0" lvl="0" indent="0" algn="l" defTabSz="889000">
            <a:lnSpc>
              <a:spcPct val="100000"/>
            </a:lnSpc>
            <a:spcBef>
              <a:spcPct val="0"/>
            </a:spcBef>
            <a:spcAft>
              <a:spcPct val="35000"/>
            </a:spcAft>
            <a:buNone/>
          </a:pPr>
          <a:r>
            <a:rPr lang="en-US" sz="2000" kern="1200"/>
            <a:t>We can build apps in Heroku and have our application data exposed in Salesforce business processes, </a:t>
          </a:r>
        </a:p>
      </dsp:txBody>
      <dsp:txXfrm>
        <a:off x="2080177" y="2252043"/>
        <a:ext cx="5160594" cy="1801019"/>
      </dsp:txXfrm>
    </dsp:sp>
    <dsp:sp modelId="{299B6BEF-B02D-49BB-A571-4AD31D51D628}">
      <dsp:nvSpPr>
        <dsp:cNvPr id="0" name=""/>
        <dsp:cNvSpPr/>
      </dsp:nvSpPr>
      <dsp:spPr>
        <a:xfrm>
          <a:off x="0" y="4503318"/>
          <a:ext cx="7240772" cy="1801019"/>
        </a:xfrm>
        <a:prstGeom prst="roundRect">
          <a:avLst>
            <a:gd name="adj" fmla="val 1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dsp:style>
    </dsp:sp>
    <dsp:sp modelId="{3A19D11D-D607-4652-A315-D3200EE23397}">
      <dsp:nvSpPr>
        <dsp:cNvPr id="0" name=""/>
        <dsp:cNvSpPr/>
      </dsp:nvSpPr>
      <dsp:spPr>
        <a:xfrm>
          <a:off x="544808" y="4908547"/>
          <a:ext cx="990560" cy="990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AACB88-C44F-43F1-9335-90AB025A3D8E}">
      <dsp:nvSpPr>
        <dsp:cNvPr id="0" name=""/>
        <dsp:cNvSpPr/>
      </dsp:nvSpPr>
      <dsp:spPr>
        <a:xfrm>
          <a:off x="2080177" y="4503318"/>
          <a:ext cx="5160594" cy="1801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608" tIns="190608" rIns="190608" bIns="190608" numCol="1" spcCol="1270" anchor="ctr" anchorCtr="0">
          <a:noAutofit/>
        </a:bodyPr>
        <a:lstStyle/>
        <a:p>
          <a:pPr marL="0" lvl="0" indent="0" algn="l" defTabSz="889000">
            <a:lnSpc>
              <a:spcPct val="100000"/>
            </a:lnSpc>
            <a:spcBef>
              <a:spcPct val="0"/>
            </a:spcBef>
            <a:spcAft>
              <a:spcPct val="35000"/>
            </a:spcAft>
            <a:buNone/>
          </a:pPr>
          <a:r>
            <a:rPr lang="en-US" sz="2000" kern="1200"/>
            <a:t>This allows us to create seamless experiences, while keeping all of the data in Heroku Postgres.</a:t>
          </a:r>
        </a:p>
      </dsp:txBody>
      <dsp:txXfrm>
        <a:off x="2080177" y="4503318"/>
        <a:ext cx="5160594" cy="180101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0F39A-BCDC-4B2C-A0C3-4B65CBFB2BF6}">
      <dsp:nvSpPr>
        <dsp:cNvPr id="0" name=""/>
        <dsp:cNvSpPr/>
      </dsp:nvSpPr>
      <dsp:spPr>
        <a:xfrm>
          <a:off x="0" y="0"/>
          <a:ext cx="7366236" cy="122806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Go to salesforce.com: </a:t>
          </a:r>
          <a:r>
            <a:rPr lang="en-US" sz="2000" kern="1200" dirty="0">
              <a:hlinkClick xmlns:r="http://schemas.openxmlformats.org/officeDocument/2006/relationships" r:id="rId1"/>
            </a:rPr>
            <a:t>https://ap17.lightning.force.com/lightning/page/home</a:t>
          </a:r>
          <a:endParaRPr lang="en-US" sz="2000" kern="1200" dirty="0"/>
        </a:p>
      </dsp:txBody>
      <dsp:txXfrm>
        <a:off x="35969" y="35969"/>
        <a:ext cx="5937291" cy="1156122"/>
      </dsp:txXfrm>
    </dsp:sp>
    <dsp:sp modelId="{C0536970-FAD1-4B64-99AF-ADA0150FB111}">
      <dsp:nvSpPr>
        <dsp:cNvPr id="0" name=""/>
        <dsp:cNvSpPr/>
      </dsp:nvSpPr>
      <dsp:spPr>
        <a:xfrm>
          <a:off x="616922" y="1451344"/>
          <a:ext cx="7366236" cy="122806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Click on the icon</a:t>
          </a:r>
        </a:p>
      </dsp:txBody>
      <dsp:txXfrm>
        <a:off x="652891" y="1487313"/>
        <a:ext cx="5879136" cy="1156122"/>
      </dsp:txXfrm>
    </dsp:sp>
    <dsp:sp modelId="{6D0C1F0A-0033-4968-AE93-28F081A079E0}">
      <dsp:nvSpPr>
        <dsp:cNvPr id="0" name=""/>
        <dsp:cNvSpPr/>
      </dsp:nvSpPr>
      <dsp:spPr>
        <a:xfrm>
          <a:off x="1224636" y="2902688"/>
          <a:ext cx="7366236" cy="122806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Create a new External Data Source</a:t>
          </a:r>
        </a:p>
      </dsp:txBody>
      <dsp:txXfrm>
        <a:off x="1260605" y="2938657"/>
        <a:ext cx="5888344" cy="1156122"/>
      </dsp:txXfrm>
    </dsp:sp>
    <dsp:sp modelId="{8CDBFACF-A694-41BF-AD53-4D036D647FEA}">
      <dsp:nvSpPr>
        <dsp:cNvPr id="0" name=""/>
        <dsp:cNvSpPr/>
      </dsp:nvSpPr>
      <dsp:spPr>
        <a:xfrm>
          <a:off x="1841559" y="4354032"/>
          <a:ext cx="7366236" cy="1228060"/>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Do validate and sync.</a:t>
          </a:r>
        </a:p>
      </dsp:txBody>
      <dsp:txXfrm>
        <a:off x="1877528" y="4390001"/>
        <a:ext cx="5879136" cy="1156122"/>
      </dsp:txXfrm>
    </dsp:sp>
    <dsp:sp modelId="{F6242BA5-30DD-4E72-B2C9-D674B8AE36C6}">
      <dsp:nvSpPr>
        <dsp:cNvPr id="0" name=""/>
        <dsp:cNvSpPr/>
      </dsp:nvSpPr>
      <dsp:spPr>
        <a:xfrm>
          <a:off x="6567996" y="940582"/>
          <a:ext cx="798239" cy="798239"/>
        </a:xfrm>
        <a:prstGeom prst="downArrow">
          <a:avLst>
            <a:gd name="adj1" fmla="val 55000"/>
            <a:gd name="adj2" fmla="val 45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47600" y="940582"/>
        <a:ext cx="439031" cy="600675"/>
      </dsp:txXfrm>
    </dsp:sp>
    <dsp:sp modelId="{47D3A483-7291-421C-B434-F407501E3E55}">
      <dsp:nvSpPr>
        <dsp:cNvPr id="0" name=""/>
        <dsp:cNvSpPr/>
      </dsp:nvSpPr>
      <dsp:spPr>
        <a:xfrm>
          <a:off x="7184918" y="2391926"/>
          <a:ext cx="798239" cy="798239"/>
        </a:xfrm>
        <a:prstGeom prst="downArrow">
          <a:avLst>
            <a:gd name="adj1" fmla="val 55000"/>
            <a:gd name="adj2" fmla="val 45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364522" y="2391926"/>
        <a:ext cx="439031" cy="600675"/>
      </dsp:txXfrm>
    </dsp:sp>
    <dsp:sp modelId="{F743AA33-997E-45BC-9D6A-75520E828262}">
      <dsp:nvSpPr>
        <dsp:cNvPr id="0" name=""/>
        <dsp:cNvSpPr/>
      </dsp:nvSpPr>
      <dsp:spPr>
        <a:xfrm>
          <a:off x="7792633" y="3843271"/>
          <a:ext cx="798239" cy="798239"/>
        </a:xfrm>
        <a:prstGeom prst="downArrow">
          <a:avLst>
            <a:gd name="adj1" fmla="val 55000"/>
            <a:gd name="adj2" fmla="val 45000"/>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972237" y="3843271"/>
        <a:ext cx="439031" cy="6006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A00F4-39CF-4AFB-8574-C04AFA194105}">
      <dsp:nvSpPr>
        <dsp:cNvPr id="0" name=""/>
        <dsp:cNvSpPr/>
      </dsp:nvSpPr>
      <dsp:spPr>
        <a:xfrm>
          <a:off x="0" y="0"/>
          <a:ext cx="9350197" cy="104790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Post that fire the query – SOQL in the developer console’s query panel to test the external object:</a:t>
          </a:r>
        </a:p>
      </dsp:txBody>
      <dsp:txXfrm>
        <a:off x="30692" y="30692"/>
        <a:ext cx="8219428" cy="986518"/>
      </dsp:txXfrm>
    </dsp:sp>
    <dsp:sp modelId="{48243817-425D-4386-B6B3-6D9F58D07BFD}">
      <dsp:nvSpPr>
        <dsp:cNvPr id="0" name=""/>
        <dsp:cNvSpPr/>
      </dsp:nvSpPr>
      <dsp:spPr>
        <a:xfrm>
          <a:off x="825017" y="1222552"/>
          <a:ext cx="9350197" cy="1047902"/>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select firstname__c , lastname__c , phone__c from public_contact__x</a:t>
          </a:r>
        </a:p>
      </dsp:txBody>
      <dsp:txXfrm>
        <a:off x="855709" y="1253244"/>
        <a:ext cx="7782659" cy="986518"/>
      </dsp:txXfrm>
    </dsp:sp>
    <dsp:sp modelId="{E26F7DFA-5F4F-4110-85A9-D6E4AE9D36E3}">
      <dsp:nvSpPr>
        <dsp:cNvPr id="0" name=""/>
        <dsp:cNvSpPr/>
      </dsp:nvSpPr>
      <dsp:spPr>
        <a:xfrm>
          <a:off x="1650034" y="2445105"/>
          <a:ext cx="9350197" cy="1047902"/>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And since we enabled writes, any create/update/delete operations are written to the Heroku Postgres database.</a:t>
          </a:r>
        </a:p>
      </dsp:txBody>
      <dsp:txXfrm>
        <a:off x="1680726" y="2475797"/>
        <a:ext cx="7782659" cy="986518"/>
      </dsp:txXfrm>
    </dsp:sp>
    <dsp:sp modelId="{74ECE913-4FE9-4A8C-8135-445D2CA43BB1}">
      <dsp:nvSpPr>
        <dsp:cNvPr id="0" name=""/>
        <dsp:cNvSpPr/>
      </dsp:nvSpPr>
      <dsp:spPr>
        <a:xfrm>
          <a:off x="8669060" y="794659"/>
          <a:ext cx="681136" cy="68113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822316" y="794659"/>
        <a:ext cx="374624" cy="512555"/>
      </dsp:txXfrm>
    </dsp:sp>
    <dsp:sp modelId="{337B8010-BF7F-4052-BE09-E4A5D9D06F7B}">
      <dsp:nvSpPr>
        <dsp:cNvPr id="0" name=""/>
        <dsp:cNvSpPr/>
      </dsp:nvSpPr>
      <dsp:spPr>
        <a:xfrm>
          <a:off x="9494078" y="2010226"/>
          <a:ext cx="681136" cy="681136"/>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647334" y="2010226"/>
        <a:ext cx="374624" cy="51255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E08D6-4E79-4008-8563-C862B2CFABA1}">
      <dsp:nvSpPr>
        <dsp:cNvPr id="0" name=""/>
        <dsp:cNvSpPr/>
      </dsp:nvSpPr>
      <dsp:spPr>
        <a:xfrm>
          <a:off x="0" y="2347"/>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6B8E36-D27F-4CF2-8DE4-26E50B7D5F43}">
      <dsp:nvSpPr>
        <dsp:cNvPr id="0" name=""/>
        <dsp:cNvSpPr/>
      </dsp:nvSpPr>
      <dsp:spPr>
        <a:xfrm>
          <a:off x="359915" y="270053"/>
          <a:ext cx="654392" cy="654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BB2583-33CC-4932-99BC-148D00902CE8}">
      <dsp:nvSpPr>
        <dsp:cNvPr id="0" name=""/>
        <dsp:cNvSpPr/>
      </dsp:nvSpPr>
      <dsp:spPr>
        <a:xfrm>
          <a:off x="1374223" y="2347"/>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In the cloned folder , run</a:t>
          </a:r>
        </a:p>
      </dsp:txBody>
      <dsp:txXfrm>
        <a:off x="1374223" y="2347"/>
        <a:ext cx="4874176" cy="1189803"/>
      </dsp:txXfrm>
    </dsp:sp>
    <dsp:sp modelId="{EFA6EC35-5057-40A7-9F52-454484EAAAAA}">
      <dsp:nvSpPr>
        <dsp:cNvPr id="0" name=""/>
        <dsp:cNvSpPr/>
      </dsp:nvSpPr>
      <dsp:spPr>
        <a:xfrm>
          <a:off x="0" y="1489602"/>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414B8E-51CA-4D8E-B723-332E551C54A0}">
      <dsp:nvSpPr>
        <dsp:cNvPr id="0" name=""/>
        <dsp:cNvSpPr/>
      </dsp:nvSpPr>
      <dsp:spPr>
        <a:xfrm>
          <a:off x="359915" y="1757308"/>
          <a:ext cx="654392" cy="654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CD27C5-786E-4060-A2B0-F40ACC34A501}">
      <dsp:nvSpPr>
        <dsp:cNvPr id="0" name=""/>
        <dsp:cNvSpPr/>
      </dsp:nvSpPr>
      <dsp:spPr>
        <a:xfrm>
          <a:off x="1374223" y="1489602"/>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 mvn clean compile install</a:t>
          </a:r>
        </a:p>
      </dsp:txBody>
      <dsp:txXfrm>
        <a:off x="1374223" y="1489602"/>
        <a:ext cx="4874176" cy="1189803"/>
      </dsp:txXfrm>
    </dsp:sp>
    <dsp:sp modelId="{22AD2EE7-7B1F-44E9-B0E9-2F61AFE940A5}">
      <dsp:nvSpPr>
        <dsp:cNvPr id="0" name=""/>
        <dsp:cNvSpPr/>
      </dsp:nvSpPr>
      <dsp:spPr>
        <a:xfrm>
          <a:off x="0" y="2976856"/>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0BE9C7-21B1-49CB-9AB9-6AA34DDA720D}">
      <dsp:nvSpPr>
        <dsp:cNvPr id="0" name=""/>
        <dsp:cNvSpPr/>
      </dsp:nvSpPr>
      <dsp:spPr>
        <a:xfrm>
          <a:off x="359915" y="3244562"/>
          <a:ext cx="654392" cy="654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88CFA5-4654-4420-853A-3DB860371828}">
      <dsp:nvSpPr>
        <dsp:cNvPr id="0" name=""/>
        <dsp:cNvSpPr/>
      </dsp:nvSpPr>
      <dsp:spPr>
        <a:xfrm>
          <a:off x="1374223" y="2976856"/>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dirty="0"/>
            <a:t>$ </a:t>
          </a:r>
          <a:r>
            <a:rPr lang="en-US" sz="2200" kern="1200" dirty="0" err="1"/>
            <a:t>heroku</a:t>
          </a:r>
          <a:r>
            <a:rPr lang="en-US" sz="2200" kern="1200" dirty="0"/>
            <a:t> local</a:t>
          </a:r>
        </a:p>
      </dsp:txBody>
      <dsp:txXfrm>
        <a:off x="1374223" y="2976856"/>
        <a:ext cx="4874176" cy="1189803"/>
      </dsp:txXfrm>
    </dsp:sp>
    <dsp:sp modelId="{0F0D7DB9-EFA0-4915-8850-0639000D9DB4}">
      <dsp:nvSpPr>
        <dsp:cNvPr id="0" name=""/>
        <dsp:cNvSpPr/>
      </dsp:nvSpPr>
      <dsp:spPr>
        <a:xfrm>
          <a:off x="0" y="4464111"/>
          <a:ext cx="6248400" cy="11898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EEEBB-A6BF-4958-A424-0D71076E45A6}">
      <dsp:nvSpPr>
        <dsp:cNvPr id="0" name=""/>
        <dsp:cNvSpPr/>
      </dsp:nvSpPr>
      <dsp:spPr>
        <a:xfrm>
          <a:off x="359915" y="4731817"/>
          <a:ext cx="654392" cy="6543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3766DA-D51F-4E42-BE96-A795E2AF9738}">
      <dsp:nvSpPr>
        <dsp:cNvPr id="0" name=""/>
        <dsp:cNvSpPr/>
      </dsp:nvSpPr>
      <dsp:spPr>
        <a:xfrm>
          <a:off x="1374223" y="4464111"/>
          <a:ext cx="4874176" cy="118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921" tIns="125921" rIns="125921" bIns="125921" numCol="1" spcCol="1270" anchor="ctr" anchorCtr="0">
          <a:noAutofit/>
        </a:bodyPr>
        <a:lstStyle/>
        <a:p>
          <a:pPr marL="0" lvl="0" indent="0" algn="l" defTabSz="977900">
            <a:lnSpc>
              <a:spcPct val="90000"/>
            </a:lnSpc>
            <a:spcBef>
              <a:spcPct val="0"/>
            </a:spcBef>
            <a:spcAft>
              <a:spcPct val="35000"/>
            </a:spcAft>
            <a:buNone/>
          </a:pPr>
          <a:r>
            <a:rPr lang="en-US" sz="2200" kern="1200"/>
            <a:t>Open</a:t>
          </a:r>
          <a:r>
            <a:rPr lang="en-US" sz="2200" b="0" i="0" kern="1200"/>
            <a:t> </a:t>
          </a:r>
          <a:r>
            <a:rPr lang="en-US" sz="2200" b="0" i="0" kern="1200">
              <a:hlinkClick xmlns:r="http://schemas.openxmlformats.org/officeDocument/2006/relationships" r:id="rId9"/>
            </a:rPr>
            <a:t>http://localhost:5000</a:t>
          </a:r>
          <a:r>
            <a:rPr lang="en-US" sz="2200" b="0" i="0" kern="1200"/>
            <a:t> </a:t>
          </a:r>
          <a:r>
            <a:rPr lang="en-US" sz="2200" kern="1200"/>
            <a:t>with your web browser</a:t>
          </a:r>
        </a:p>
      </dsp:txBody>
      <dsp:txXfrm>
        <a:off x="1374223" y="4464111"/>
        <a:ext cx="4874176" cy="11898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32756-A297-42D9-8B33-10A4939CB6EB}">
      <dsp:nvSpPr>
        <dsp:cNvPr id="0" name=""/>
        <dsp:cNvSpPr/>
      </dsp:nvSpPr>
      <dsp:spPr>
        <a:xfrm>
          <a:off x="0" y="0"/>
          <a:ext cx="11791507" cy="61272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22C57C-B1B9-42D7-886C-C2083879CAD5}">
      <dsp:nvSpPr>
        <dsp:cNvPr id="0" name=""/>
        <dsp:cNvSpPr/>
      </dsp:nvSpPr>
      <dsp:spPr>
        <a:xfrm>
          <a:off x="185348" y="138591"/>
          <a:ext cx="336997" cy="3369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0F5CB-1D39-43E8-BB2C-C3A155C9B661}">
      <dsp:nvSpPr>
        <dsp:cNvPr id="0" name=""/>
        <dsp:cNvSpPr/>
      </dsp:nvSpPr>
      <dsp:spPr>
        <a:xfrm>
          <a:off x="707693" y="729"/>
          <a:ext cx="11083813" cy="61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46" tIns="64846" rIns="64846" bIns="64846" numCol="1" spcCol="1270" anchor="ctr" anchorCtr="0">
          <a:noAutofit/>
        </a:bodyPr>
        <a:lstStyle/>
        <a:p>
          <a:pPr marL="0" lvl="0" indent="0" algn="l" defTabSz="889000">
            <a:lnSpc>
              <a:spcPct val="100000"/>
            </a:lnSpc>
            <a:spcBef>
              <a:spcPct val="0"/>
            </a:spcBef>
            <a:spcAft>
              <a:spcPct val="35000"/>
            </a:spcAft>
            <a:buNone/>
          </a:pPr>
          <a:r>
            <a:rPr lang="en-US" sz="2000" b="1" kern="1200" dirty="0"/>
            <a:t>GitHub link : </a:t>
          </a:r>
          <a:r>
            <a:rPr lang="en-US" sz="2000" b="1" kern="1200" dirty="0">
              <a:hlinkClick xmlns:r="http://schemas.openxmlformats.org/officeDocument/2006/relationships" r:id="rId3"/>
            </a:rPr>
            <a:t>https://gist.github.com/vireshku/ef2a8600a45b09e9a9ef3359132cd202</a:t>
          </a:r>
          <a:endParaRPr lang="en-US" sz="2000" kern="1200" dirty="0"/>
        </a:p>
      </dsp:txBody>
      <dsp:txXfrm>
        <a:off x="707693" y="729"/>
        <a:ext cx="11083813" cy="612721"/>
      </dsp:txXfrm>
    </dsp:sp>
    <dsp:sp modelId="{454797C1-5937-4C51-B37B-C32C9307839F}">
      <dsp:nvSpPr>
        <dsp:cNvPr id="0" name=""/>
        <dsp:cNvSpPr/>
      </dsp:nvSpPr>
      <dsp:spPr>
        <a:xfrm>
          <a:off x="0" y="766631"/>
          <a:ext cx="11791507" cy="61272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4FFE61-8604-4E98-87C1-50570547980D}">
      <dsp:nvSpPr>
        <dsp:cNvPr id="0" name=""/>
        <dsp:cNvSpPr/>
      </dsp:nvSpPr>
      <dsp:spPr>
        <a:xfrm>
          <a:off x="185348" y="904494"/>
          <a:ext cx="336997" cy="33699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DE0339-BECD-43C8-A594-1D947E142C3C}">
      <dsp:nvSpPr>
        <dsp:cNvPr id="0" name=""/>
        <dsp:cNvSpPr/>
      </dsp:nvSpPr>
      <dsp:spPr>
        <a:xfrm>
          <a:off x="707693" y="766631"/>
          <a:ext cx="11083813" cy="61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46" tIns="64846" rIns="64846" bIns="64846" numCol="1" spcCol="1270" anchor="ctr" anchorCtr="0">
          <a:noAutofit/>
        </a:bodyPr>
        <a:lstStyle/>
        <a:p>
          <a:pPr marL="0" lvl="0" indent="0" algn="l" defTabSz="889000">
            <a:lnSpc>
              <a:spcPct val="100000"/>
            </a:lnSpc>
            <a:spcBef>
              <a:spcPct val="0"/>
            </a:spcBef>
            <a:spcAft>
              <a:spcPct val="35000"/>
            </a:spcAft>
            <a:buNone/>
          </a:pPr>
          <a:r>
            <a:rPr lang="en-US" sz="2000" b="1" kern="1200"/>
            <a:t>Pick the code from the Main-2-confdemo</a:t>
          </a:r>
          <a:endParaRPr lang="en-US" sz="2000" kern="1200"/>
        </a:p>
      </dsp:txBody>
      <dsp:txXfrm>
        <a:off x="707693" y="766631"/>
        <a:ext cx="11083813" cy="612721"/>
      </dsp:txXfrm>
    </dsp:sp>
    <dsp:sp modelId="{4837F7E6-DB42-43DE-A256-BD16F4D421DF}">
      <dsp:nvSpPr>
        <dsp:cNvPr id="0" name=""/>
        <dsp:cNvSpPr/>
      </dsp:nvSpPr>
      <dsp:spPr>
        <a:xfrm>
          <a:off x="0" y="1532534"/>
          <a:ext cx="11791507" cy="61272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FA321-A406-42CC-A74D-B4AFC3AAA639}">
      <dsp:nvSpPr>
        <dsp:cNvPr id="0" name=""/>
        <dsp:cNvSpPr/>
      </dsp:nvSpPr>
      <dsp:spPr>
        <a:xfrm>
          <a:off x="185348" y="1670396"/>
          <a:ext cx="336997" cy="33699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E7331E-3580-4582-886C-50E9851C9A86}">
      <dsp:nvSpPr>
        <dsp:cNvPr id="0" name=""/>
        <dsp:cNvSpPr/>
      </dsp:nvSpPr>
      <dsp:spPr>
        <a:xfrm>
          <a:off x="707693" y="1532534"/>
          <a:ext cx="11083813" cy="61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46" tIns="64846" rIns="64846" bIns="64846" numCol="1" spcCol="1270" anchor="ctr" anchorCtr="0">
          <a:noAutofit/>
        </a:bodyPr>
        <a:lstStyle/>
        <a:p>
          <a:pPr marL="0" lvl="0" indent="0" algn="l" defTabSz="889000">
            <a:lnSpc>
              <a:spcPct val="100000"/>
            </a:lnSpc>
            <a:spcBef>
              <a:spcPct val="0"/>
            </a:spcBef>
            <a:spcAft>
              <a:spcPct val="35000"/>
            </a:spcAft>
            <a:buNone/>
          </a:pPr>
          <a:r>
            <a:rPr lang="en-US" sz="2000" b="1" kern="1200"/>
            <a:t>Place the code in the Main.java file</a:t>
          </a:r>
          <a:endParaRPr lang="en-US" sz="2000" kern="1200"/>
        </a:p>
      </dsp:txBody>
      <dsp:txXfrm>
        <a:off x="707693" y="1532534"/>
        <a:ext cx="11083813" cy="612721"/>
      </dsp:txXfrm>
    </dsp:sp>
    <dsp:sp modelId="{96F7171D-53EF-4275-8A38-DC0AF4F7C507}">
      <dsp:nvSpPr>
        <dsp:cNvPr id="0" name=""/>
        <dsp:cNvSpPr/>
      </dsp:nvSpPr>
      <dsp:spPr>
        <a:xfrm>
          <a:off x="0" y="2298436"/>
          <a:ext cx="11791507" cy="61272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1E9EEF-BED8-46AD-A818-249AF6DA1113}">
      <dsp:nvSpPr>
        <dsp:cNvPr id="0" name=""/>
        <dsp:cNvSpPr/>
      </dsp:nvSpPr>
      <dsp:spPr>
        <a:xfrm>
          <a:off x="185348" y="2436298"/>
          <a:ext cx="336997" cy="33699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49B519-26B3-4CF8-811D-636E658E3439}">
      <dsp:nvSpPr>
        <dsp:cNvPr id="0" name=""/>
        <dsp:cNvSpPr/>
      </dsp:nvSpPr>
      <dsp:spPr>
        <a:xfrm>
          <a:off x="707693" y="2298436"/>
          <a:ext cx="11083813" cy="61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46" tIns="64846" rIns="64846" bIns="64846" numCol="1" spcCol="1270" anchor="ctr" anchorCtr="0">
          <a:noAutofit/>
        </a:bodyPr>
        <a:lstStyle/>
        <a:p>
          <a:pPr marL="0" lvl="0" indent="0" algn="l" defTabSz="889000">
            <a:lnSpc>
              <a:spcPct val="100000"/>
            </a:lnSpc>
            <a:spcBef>
              <a:spcPct val="0"/>
            </a:spcBef>
            <a:spcAft>
              <a:spcPct val="35000"/>
            </a:spcAft>
            <a:buNone/>
          </a:pPr>
          <a:r>
            <a:rPr lang="en-US" sz="2000" b="1" kern="1200"/>
            <a:t>Add the confdemo.html file under template folder in resources</a:t>
          </a:r>
          <a:endParaRPr lang="en-US" sz="2000" kern="1200"/>
        </a:p>
      </dsp:txBody>
      <dsp:txXfrm>
        <a:off x="707693" y="2298436"/>
        <a:ext cx="11083813" cy="612721"/>
      </dsp:txXfrm>
    </dsp:sp>
    <dsp:sp modelId="{6866335A-66B0-44B7-A093-B94BEB64DBF6}">
      <dsp:nvSpPr>
        <dsp:cNvPr id="0" name=""/>
        <dsp:cNvSpPr/>
      </dsp:nvSpPr>
      <dsp:spPr>
        <a:xfrm>
          <a:off x="0" y="3064338"/>
          <a:ext cx="11791507" cy="61272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A4C9C6-2696-41E2-8172-E8CC9E39776F}">
      <dsp:nvSpPr>
        <dsp:cNvPr id="0" name=""/>
        <dsp:cNvSpPr/>
      </dsp:nvSpPr>
      <dsp:spPr>
        <a:xfrm>
          <a:off x="185348" y="3202201"/>
          <a:ext cx="336997" cy="33699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284FB-6FF8-4D6B-8718-879E3B825F4B}">
      <dsp:nvSpPr>
        <dsp:cNvPr id="0" name=""/>
        <dsp:cNvSpPr/>
      </dsp:nvSpPr>
      <dsp:spPr>
        <a:xfrm>
          <a:off x="707693" y="3064338"/>
          <a:ext cx="11083813" cy="61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46" tIns="64846" rIns="64846" bIns="64846" numCol="1" spcCol="1270" anchor="ctr" anchorCtr="0">
          <a:noAutofit/>
        </a:bodyPr>
        <a:lstStyle/>
        <a:p>
          <a:pPr marL="0" lvl="0" indent="0" algn="l" defTabSz="889000">
            <a:lnSpc>
              <a:spcPct val="100000"/>
            </a:lnSpc>
            <a:spcBef>
              <a:spcPct val="0"/>
            </a:spcBef>
            <a:spcAft>
              <a:spcPct val="35000"/>
            </a:spcAft>
            <a:buNone/>
          </a:pPr>
          <a:r>
            <a:rPr lang="en-US" sz="2000" b="1" kern="1200"/>
            <a:t>Commit and push the code in the github</a:t>
          </a:r>
          <a:endParaRPr lang="en-US" sz="2000" kern="1200"/>
        </a:p>
      </dsp:txBody>
      <dsp:txXfrm>
        <a:off x="707693" y="3064338"/>
        <a:ext cx="11083813" cy="612721"/>
      </dsp:txXfrm>
    </dsp:sp>
    <dsp:sp modelId="{470CE83A-A5D5-4F0D-A66B-BEEF3B0B012B}">
      <dsp:nvSpPr>
        <dsp:cNvPr id="0" name=""/>
        <dsp:cNvSpPr/>
      </dsp:nvSpPr>
      <dsp:spPr>
        <a:xfrm>
          <a:off x="0" y="3830241"/>
          <a:ext cx="11791507" cy="61272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00AFA-2EAE-4ACA-A8BB-8144572180F3}">
      <dsp:nvSpPr>
        <dsp:cNvPr id="0" name=""/>
        <dsp:cNvSpPr/>
      </dsp:nvSpPr>
      <dsp:spPr>
        <a:xfrm>
          <a:off x="185348" y="3968103"/>
          <a:ext cx="336997" cy="336997"/>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0C4032-9748-4DAD-A8E1-4C390F824B4E}">
      <dsp:nvSpPr>
        <dsp:cNvPr id="0" name=""/>
        <dsp:cNvSpPr/>
      </dsp:nvSpPr>
      <dsp:spPr>
        <a:xfrm>
          <a:off x="707693" y="3830241"/>
          <a:ext cx="11083813" cy="61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46" tIns="64846" rIns="64846" bIns="64846" numCol="1" spcCol="1270" anchor="ctr" anchorCtr="0">
          <a:noAutofit/>
        </a:bodyPr>
        <a:lstStyle/>
        <a:p>
          <a:pPr marL="0" lvl="0" indent="0" algn="l" defTabSz="889000">
            <a:lnSpc>
              <a:spcPct val="100000"/>
            </a:lnSpc>
            <a:spcBef>
              <a:spcPct val="0"/>
            </a:spcBef>
            <a:spcAft>
              <a:spcPct val="35000"/>
            </a:spcAft>
            <a:buNone/>
          </a:pPr>
          <a:r>
            <a:rPr lang="en-US" sz="2000" b="1" kern="1200" dirty="0"/>
            <a:t>On the Heroku console do, $ git pull</a:t>
          </a:r>
          <a:endParaRPr lang="en-US" sz="2000" kern="1200" dirty="0"/>
        </a:p>
      </dsp:txBody>
      <dsp:txXfrm>
        <a:off x="707693" y="3830241"/>
        <a:ext cx="11083813" cy="612721"/>
      </dsp:txXfrm>
    </dsp:sp>
    <dsp:sp modelId="{232DB2F9-4F9A-4933-BAC2-5E753C13E1BD}">
      <dsp:nvSpPr>
        <dsp:cNvPr id="0" name=""/>
        <dsp:cNvSpPr/>
      </dsp:nvSpPr>
      <dsp:spPr>
        <a:xfrm>
          <a:off x="0" y="4596143"/>
          <a:ext cx="11791507" cy="61272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A7BE2B-7963-429F-AF16-64E9876D4BEB}">
      <dsp:nvSpPr>
        <dsp:cNvPr id="0" name=""/>
        <dsp:cNvSpPr/>
      </dsp:nvSpPr>
      <dsp:spPr>
        <a:xfrm>
          <a:off x="185348" y="4734005"/>
          <a:ext cx="336997" cy="336997"/>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6CD972-575B-494F-9865-70887BB92EBB}">
      <dsp:nvSpPr>
        <dsp:cNvPr id="0" name=""/>
        <dsp:cNvSpPr/>
      </dsp:nvSpPr>
      <dsp:spPr>
        <a:xfrm>
          <a:off x="707693" y="4596143"/>
          <a:ext cx="11083813" cy="61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46" tIns="64846" rIns="64846" bIns="64846" numCol="1" spcCol="1270" anchor="ctr" anchorCtr="0">
          <a:noAutofit/>
        </a:bodyPr>
        <a:lstStyle/>
        <a:p>
          <a:pPr marL="0" lvl="0" indent="0" algn="l" defTabSz="889000">
            <a:lnSpc>
              <a:spcPct val="100000"/>
            </a:lnSpc>
            <a:spcBef>
              <a:spcPct val="0"/>
            </a:spcBef>
            <a:spcAft>
              <a:spcPct val="35000"/>
            </a:spcAft>
            <a:buNone/>
          </a:pPr>
          <a:r>
            <a:rPr lang="en-US" sz="2000" b="1" kern="1200" dirty="0"/>
            <a:t>Then, $ git push </a:t>
          </a:r>
          <a:r>
            <a:rPr lang="en-US" sz="2000" b="1" kern="1200" dirty="0" err="1"/>
            <a:t>heroku</a:t>
          </a:r>
          <a:r>
            <a:rPr lang="en-US" sz="2000" b="1" kern="1200" dirty="0"/>
            <a:t> master</a:t>
          </a:r>
          <a:endParaRPr lang="en-US" sz="2000" kern="1200" dirty="0"/>
        </a:p>
      </dsp:txBody>
      <dsp:txXfrm>
        <a:off x="707693" y="4596143"/>
        <a:ext cx="11083813" cy="612721"/>
      </dsp:txXfrm>
    </dsp:sp>
    <dsp:sp modelId="{96621A28-D351-4F29-A6A3-C3586C01DC56}">
      <dsp:nvSpPr>
        <dsp:cNvPr id="0" name=""/>
        <dsp:cNvSpPr/>
      </dsp:nvSpPr>
      <dsp:spPr>
        <a:xfrm>
          <a:off x="0" y="5362045"/>
          <a:ext cx="11791507" cy="61272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3ED68-0FF2-4AD5-BA92-EE9646F591B8}">
      <dsp:nvSpPr>
        <dsp:cNvPr id="0" name=""/>
        <dsp:cNvSpPr/>
      </dsp:nvSpPr>
      <dsp:spPr>
        <a:xfrm>
          <a:off x="185348" y="5499908"/>
          <a:ext cx="336997" cy="336997"/>
        </a:xfrm>
        <a:prstGeom prst="rect">
          <a:avLst/>
        </a:prstGeom>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6870BA-FD75-4C52-9181-1A0228734376}">
      <dsp:nvSpPr>
        <dsp:cNvPr id="0" name=""/>
        <dsp:cNvSpPr/>
      </dsp:nvSpPr>
      <dsp:spPr>
        <a:xfrm>
          <a:off x="707693" y="5362045"/>
          <a:ext cx="11083813" cy="6127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846" tIns="64846" rIns="64846" bIns="64846" numCol="1" spcCol="1270" anchor="ctr" anchorCtr="0">
          <a:noAutofit/>
        </a:bodyPr>
        <a:lstStyle/>
        <a:p>
          <a:pPr marL="0" lvl="0" indent="0" algn="l" defTabSz="889000">
            <a:lnSpc>
              <a:spcPct val="100000"/>
            </a:lnSpc>
            <a:spcBef>
              <a:spcPct val="0"/>
            </a:spcBef>
            <a:spcAft>
              <a:spcPct val="35000"/>
            </a:spcAft>
            <a:buNone/>
          </a:pPr>
          <a:r>
            <a:rPr lang="en-US" sz="2000" b="1" kern="1200"/>
            <a:t>$ heroku open confdemo</a:t>
          </a:r>
          <a:endParaRPr lang="en-US" sz="2000" kern="1200"/>
        </a:p>
      </dsp:txBody>
      <dsp:txXfrm>
        <a:off x="707693" y="5362045"/>
        <a:ext cx="11083813" cy="61272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CEFDC3-F99D-455E-92A5-D6885D01F75A}">
      <dsp:nvSpPr>
        <dsp:cNvPr id="0" name=""/>
        <dsp:cNvSpPr/>
      </dsp:nvSpPr>
      <dsp:spPr>
        <a:xfrm>
          <a:off x="0" y="531"/>
          <a:ext cx="10515600" cy="124328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3009D-70B2-4A82-B476-698B23CEE13E}">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130726-4969-4FFD-9FAE-0B7EFB6D8534}">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100000"/>
            </a:lnSpc>
            <a:spcBef>
              <a:spcPct val="0"/>
            </a:spcBef>
            <a:spcAft>
              <a:spcPct val="35000"/>
            </a:spcAft>
            <a:buNone/>
          </a:pPr>
          <a:r>
            <a:rPr lang="da-DK" sz="2500" kern="1200" dirty="0"/>
            <a:t>$ heroku config:set ENERGY="20 GeV”</a:t>
          </a:r>
          <a:endParaRPr lang="en-US" sz="2500" kern="1200" dirty="0"/>
        </a:p>
      </dsp:txBody>
      <dsp:txXfrm>
        <a:off x="1435988" y="531"/>
        <a:ext cx="9079611" cy="1243280"/>
      </dsp:txXfrm>
    </dsp:sp>
    <dsp:sp modelId="{C2AE8AEC-EA9B-4E9C-A682-304389A43E39}">
      <dsp:nvSpPr>
        <dsp:cNvPr id="0" name=""/>
        <dsp:cNvSpPr/>
      </dsp:nvSpPr>
      <dsp:spPr>
        <a:xfrm>
          <a:off x="0" y="1554631"/>
          <a:ext cx="10515600" cy="1243280"/>
        </a:xfrm>
        <a:prstGeom prst="roundRect">
          <a:avLst>
            <a:gd name="adj" fmla="val 1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D4954C1E-2418-44B8-9C5C-28C3D4E551EC}">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21DCD4-7D64-494C-8D4B-D106244BF94B}">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100000"/>
            </a:lnSpc>
            <a:spcBef>
              <a:spcPct val="0"/>
            </a:spcBef>
            <a:spcAft>
              <a:spcPct val="35000"/>
            </a:spcAft>
            <a:buNone/>
          </a:pPr>
          <a:r>
            <a:rPr lang="da-DK" sz="2500" kern="1200" dirty="0"/>
            <a:t>This variable we have used in the /confdemo api</a:t>
          </a:r>
          <a:endParaRPr lang="en-US" sz="2500" kern="1200" dirty="0"/>
        </a:p>
      </dsp:txBody>
      <dsp:txXfrm>
        <a:off x="1435988" y="1554631"/>
        <a:ext cx="9079611" cy="1243280"/>
      </dsp:txXfrm>
    </dsp:sp>
    <dsp:sp modelId="{30AFF371-82FA-4417-BBC2-1190347A1350}">
      <dsp:nvSpPr>
        <dsp:cNvPr id="0" name=""/>
        <dsp:cNvSpPr/>
      </dsp:nvSpPr>
      <dsp:spPr>
        <a:xfrm>
          <a:off x="0" y="3108732"/>
          <a:ext cx="10515600" cy="1243280"/>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E48198D3-6B50-4AB4-AF85-51D55D88F67A}">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A7A6D9-33F3-4AFE-B9A8-680D79D3688B}">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100000"/>
            </a:lnSpc>
            <a:spcBef>
              <a:spcPct val="0"/>
            </a:spcBef>
            <a:spcAft>
              <a:spcPct val="35000"/>
            </a:spcAft>
            <a:buNone/>
          </a:pPr>
          <a:r>
            <a:rPr lang="da-DK" sz="2500" kern="1200" dirty="0"/>
            <a:t>Configs can be </a:t>
          </a:r>
          <a:r>
            <a:rPr lang="da-DK" sz="2500" kern="1200" dirty="0">
              <a:highlight>
                <a:srgbClr val="FF00FF"/>
              </a:highlight>
            </a:rPr>
            <a:t>reset / redefined </a:t>
          </a:r>
          <a:r>
            <a:rPr lang="da-DK" sz="2500" kern="1200" dirty="0"/>
            <a:t>without the app redployment or restart</a:t>
          </a:r>
          <a:endParaRPr lang="en-US" sz="2500" kern="1200" dirty="0"/>
        </a:p>
      </dsp:txBody>
      <dsp:txXfrm>
        <a:off x="1435988" y="3108732"/>
        <a:ext cx="9079611" cy="12432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223FB-B1E8-4118-AC07-1AA322B45D1C}">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5270BA-B101-4B5B-8FDF-CC395D976C44}">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EAC3E9-C814-416F-85C0-A971C19ADFED}">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dirty="0"/>
            <a:t>To view / check all the config vars for the given application is </a:t>
          </a:r>
        </a:p>
      </dsp:txBody>
      <dsp:txXfrm>
        <a:off x="1945450" y="719"/>
        <a:ext cx="4643240" cy="1684372"/>
      </dsp:txXfrm>
    </dsp:sp>
    <dsp:sp modelId="{60856E87-0F9B-4B46-9748-608B3E41186E}">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121516-E190-4EF3-9F56-523B0DCBCE10}">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FBD2D-A417-4E3D-BEB0-FCA6393C930F}">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 Heroku config –a [app name]</a:t>
          </a:r>
        </a:p>
      </dsp:txBody>
      <dsp:txXfrm>
        <a:off x="1945450" y="2106185"/>
        <a:ext cx="4643240" cy="1684372"/>
      </dsp:txXfrm>
    </dsp:sp>
    <dsp:sp modelId="{57609512-0D67-4B9D-83E7-703228A30EB2}">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EFB48-2251-4D60-A496-2DA57A6CF85F}">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8C5D24-A057-41BF-9479-D38219F2066B}">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 Heroku config –a firstappdemo</a:t>
          </a:r>
        </a:p>
      </dsp:txBody>
      <dsp:txXfrm>
        <a:off x="1945450" y="4211650"/>
        <a:ext cx="4643240" cy="168437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9C7B2-624C-4F3E-909F-CC597E6ECABB}">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6A3DA1-DAFC-4C6C-BAF5-CA183CD766A5}">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700FEF-1220-42D5-AA16-102618365728}">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Every change in the config vars is a new release as discussed</a:t>
          </a:r>
        </a:p>
      </dsp:txBody>
      <dsp:txXfrm>
        <a:off x="1432649" y="2447"/>
        <a:ext cx="5156041" cy="1240389"/>
      </dsp:txXfrm>
    </dsp:sp>
    <dsp:sp modelId="{CC19CC98-EBCE-4A98-BE56-DCD67DDC66AC}">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85D7D-0FF5-430B-8126-62CC011C0A95}">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0EBEEC-5AE0-48E4-BDD8-45DBAA437636}">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 heroku releases</a:t>
          </a:r>
        </a:p>
      </dsp:txBody>
      <dsp:txXfrm>
        <a:off x="1432649" y="1552933"/>
        <a:ext cx="5156041" cy="1240389"/>
      </dsp:txXfrm>
    </dsp:sp>
    <dsp:sp modelId="{79F0D717-AE0F-406F-A59A-5E49D27AF30C}">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CCF59-1CDB-450D-9D3B-9767D73F478E}">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FC9C64-070D-477D-BB18-4089B452176A}">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 heroku releases:rollback [version-number]</a:t>
          </a:r>
        </a:p>
      </dsp:txBody>
      <dsp:txXfrm>
        <a:off x="1432649" y="3103420"/>
        <a:ext cx="5156041" cy="1240389"/>
      </dsp:txXfrm>
    </dsp:sp>
    <dsp:sp modelId="{6BF042A3-9007-486B-A4C0-B76AEC3AAAB6}">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FEA44A-8F3A-4834-BC53-5D77F8B1D352}">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CAE61B-6E29-4A73-88B5-C0DC9894B18A}">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90000"/>
            </a:lnSpc>
            <a:spcBef>
              <a:spcPct val="0"/>
            </a:spcBef>
            <a:spcAft>
              <a:spcPct val="35000"/>
            </a:spcAft>
            <a:buNone/>
          </a:pPr>
          <a:r>
            <a:rPr lang="en-US" sz="2200" kern="1200"/>
            <a:t>$ heroku open confdemo</a:t>
          </a:r>
        </a:p>
      </dsp:txBody>
      <dsp:txXfrm>
        <a:off x="1432649" y="4653906"/>
        <a:ext cx="5156041" cy="12403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0D409-A813-40A4-95B4-BCA60AB7E07B}">
      <dsp:nvSpPr>
        <dsp:cNvPr id="0" name=""/>
        <dsp:cNvSpPr/>
      </dsp:nvSpPr>
      <dsp:spPr>
        <a:xfrm>
          <a:off x="0" y="719"/>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82471E-17C0-4A8A-A4F8-391A28F9B070}">
      <dsp:nvSpPr>
        <dsp:cNvPr id="0" name=""/>
        <dsp:cNvSpPr/>
      </dsp:nvSpPr>
      <dsp:spPr>
        <a:xfrm>
          <a:off x="509522" y="379703"/>
          <a:ext cx="926404" cy="9264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A75B9A-3C44-412A-8BD6-4D4DE8236900}">
      <dsp:nvSpPr>
        <dsp:cNvPr id="0" name=""/>
        <dsp:cNvSpPr/>
      </dsp:nvSpPr>
      <dsp:spPr>
        <a:xfrm>
          <a:off x="1945450" y="719"/>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Config vars can be unset as well</a:t>
          </a:r>
        </a:p>
      </dsp:txBody>
      <dsp:txXfrm>
        <a:off x="1945450" y="719"/>
        <a:ext cx="4643240" cy="1684372"/>
      </dsp:txXfrm>
    </dsp:sp>
    <dsp:sp modelId="{E53D2CBD-C2E7-4377-BAAE-44D2E014966C}">
      <dsp:nvSpPr>
        <dsp:cNvPr id="0" name=""/>
        <dsp:cNvSpPr/>
      </dsp:nvSpPr>
      <dsp:spPr>
        <a:xfrm>
          <a:off x="0" y="2106185"/>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667F6-0B8B-4C2C-A13E-FF955EDE32D9}">
      <dsp:nvSpPr>
        <dsp:cNvPr id="0" name=""/>
        <dsp:cNvSpPr/>
      </dsp:nvSpPr>
      <dsp:spPr>
        <a:xfrm>
          <a:off x="509522" y="2485169"/>
          <a:ext cx="926404" cy="9264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A1208A-0A7D-4701-9DF6-E73D33A38D46}">
      <dsp:nvSpPr>
        <dsp:cNvPr id="0" name=""/>
        <dsp:cNvSpPr/>
      </dsp:nvSpPr>
      <dsp:spPr>
        <a:xfrm>
          <a:off x="1945450" y="2106185"/>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 heroku config:unset ENERGY</a:t>
          </a:r>
        </a:p>
      </dsp:txBody>
      <dsp:txXfrm>
        <a:off x="1945450" y="2106185"/>
        <a:ext cx="4643240" cy="1684372"/>
      </dsp:txXfrm>
    </dsp:sp>
    <dsp:sp modelId="{61FD17C1-B290-470A-ADAB-4F1032673F8C}">
      <dsp:nvSpPr>
        <dsp:cNvPr id="0" name=""/>
        <dsp:cNvSpPr/>
      </dsp:nvSpPr>
      <dsp:spPr>
        <a:xfrm>
          <a:off x="0" y="4211650"/>
          <a:ext cx="6588691" cy="16843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B30E30-DE6F-4AB8-A36C-86C30B30B488}">
      <dsp:nvSpPr>
        <dsp:cNvPr id="0" name=""/>
        <dsp:cNvSpPr/>
      </dsp:nvSpPr>
      <dsp:spPr>
        <a:xfrm>
          <a:off x="509522" y="4590634"/>
          <a:ext cx="926404" cy="9264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D24144-C3CF-499B-B1F4-488F782A5315}">
      <dsp:nvSpPr>
        <dsp:cNvPr id="0" name=""/>
        <dsp:cNvSpPr/>
      </dsp:nvSpPr>
      <dsp:spPr>
        <a:xfrm>
          <a:off x="1945450" y="4211650"/>
          <a:ext cx="4643240" cy="16843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263" tIns="178263" rIns="178263" bIns="178263" numCol="1" spcCol="1270" anchor="ctr" anchorCtr="0">
          <a:noAutofit/>
        </a:bodyPr>
        <a:lstStyle/>
        <a:p>
          <a:pPr marL="0" lvl="0" indent="0" algn="l" defTabSz="1111250">
            <a:lnSpc>
              <a:spcPct val="90000"/>
            </a:lnSpc>
            <a:spcBef>
              <a:spcPct val="0"/>
            </a:spcBef>
            <a:spcAft>
              <a:spcPct val="35000"/>
            </a:spcAft>
            <a:buNone/>
          </a:pPr>
          <a:r>
            <a:rPr lang="en-US" sz="2500" kern="1200"/>
            <a:t>$ heroku open confdemo</a:t>
          </a:r>
        </a:p>
      </dsp:txBody>
      <dsp:txXfrm>
        <a:off x="1945450" y="4211650"/>
        <a:ext cx="4643240" cy="16843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12B162-EB90-4121-BF12-CF2F7B8D60D1}">
      <dsp:nvSpPr>
        <dsp:cNvPr id="0" name=""/>
        <dsp:cNvSpPr/>
      </dsp:nvSpPr>
      <dsp:spPr>
        <a:xfrm>
          <a:off x="0" y="4664"/>
          <a:ext cx="11844670" cy="119161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  git clone </a:t>
          </a:r>
          <a:r>
            <a:rPr lang="en-US" sz="3200" kern="1200" dirty="0">
              <a:hlinkClick xmlns:r="http://schemas.openxmlformats.org/officeDocument/2006/relationships" r:id="rId1"/>
            </a:rPr>
            <a:t>https://github.com/vireshku/FirstDemoApp.git</a:t>
          </a:r>
          <a:endParaRPr lang="en-US" sz="3200" kern="1200" dirty="0"/>
        </a:p>
      </dsp:txBody>
      <dsp:txXfrm>
        <a:off x="58170" y="62834"/>
        <a:ext cx="11728330" cy="1075271"/>
      </dsp:txXfrm>
    </dsp:sp>
    <dsp:sp modelId="{5E2CE909-D473-467E-9E79-C4F6B766209B}">
      <dsp:nvSpPr>
        <dsp:cNvPr id="0" name=""/>
        <dsp:cNvSpPr/>
      </dsp:nvSpPr>
      <dsp:spPr>
        <a:xfrm>
          <a:off x="0" y="1196276"/>
          <a:ext cx="11844670" cy="100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6068"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b="1" kern="1200" dirty="0"/>
            <a:t>$  cd FirstDemoApp</a:t>
          </a:r>
          <a:endParaRPr lang="en-US" sz="3200" kern="1200" dirty="0"/>
        </a:p>
        <a:p>
          <a:pPr marL="285750" lvl="1" indent="-285750" algn="l" defTabSz="1422400">
            <a:lnSpc>
              <a:spcPct val="90000"/>
            </a:lnSpc>
            <a:spcBef>
              <a:spcPct val="0"/>
            </a:spcBef>
            <a:spcAft>
              <a:spcPct val="20000"/>
            </a:spcAft>
            <a:buChar char="•"/>
          </a:pPr>
          <a:r>
            <a:rPr lang="en-US" sz="3200" b="1" kern="1200" dirty="0"/>
            <a:t>$  </a:t>
          </a:r>
          <a:r>
            <a:rPr lang="en-US" sz="3200" b="1" kern="1200" dirty="0" err="1"/>
            <a:t>heroku</a:t>
          </a:r>
          <a:r>
            <a:rPr lang="en-US" sz="3200" b="1" kern="1200" dirty="0"/>
            <a:t> create [optional] </a:t>
          </a:r>
          <a:r>
            <a:rPr lang="en-US" sz="3200" b="1" kern="1200" dirty="0" err="1"/>
            <a:t>AppName</a:t>
          </a:r>
          <a:endParaRPr lang="en-US" sz="3200" kern="1200" dirty="0"/>
        </a:p>
      </dsp:txBody>
      <dsp:txXfrm>
        <a:off x="0" y="1196276"/>
        <a:ext cx="11844670" cy="1002888"/>
      </dsp:txXfrm>
    </dsp:sp>
    <dsp:sp modelId="{AD66971C-9115-4FB5-A3EF-9124240215BC}">
      <dsp:nvSpPr>
        <dsp:cNvPr id="0" name=""/>
        <dsp:cNvSpPr/>
      </dsp:nvSpPr>
      <dsp:spPr>
        <a:xfrm>
          <a:off x="0" y="2199164"/>
          <a:ext cx="11844670" cy="1191611"/>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i="1" kern="1200" dirty="0"/>
            <a:t>When you create an app, a Git remote (named </a:t>
          </a:r>
          <a:r>
            <a:rPr lang="en-US" sz="3200" i="1" kern="1200" dirty="0" err="1"/>
            <a:t>heroku</a:t>
          </a:r>
          <a:r>
            <a:rPr lang="en-US" sz="3200" i="1" kern="1200" dirty="0"/>
            <a:t>) is also created and associated with your local Git repository</a:t>
          </a:r>
          <a:r>
            <a:rPr lang="en-US" sz="3200" kern="1200" dirty="0"/>
            <a:t>.</a:t>
          </a:r>
        </a:p>
      </dsp:txBody>
      <dsp:txXfrm>
        <a:off x="58170" y="2257334"/>
        <a:ext cx="11728330" cy="1075271"/>
      </dsp:txXfrm>
    </dsp:sp>
    <dsp:sp modelId="{49EC5B45-0A39-4B16-8E5B-B82ED79410DB}">
      <dsp:nvSpPr>
        <dsp:cNvPr id="0" name=""/>
        <dsp:cNvSpPr/>
      </dsp:nvSpPr>
      <dsp:spPr>
        <a:xfrm>
          <a:off x="0" y="3404193"/>
          <a:ext cx="11844670" cy="119161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Copy the link generated post create command</a:t>
          </a:r>
        </a:p>
      </dsp:txBody>
      <dsp:txXfrm>
        <a:off x="58170" y="3462363"/>
        <a:ext cx="11728330" cy="1075271"/>
      </dsp:txXfrm>
    </dsp:sp>
    <dsp:sp modelId="{62F00751-76D6-4883-ABE6-E117D2233DC1}">
      <dsp:nvSpPr>
        <dsp:cNvPr id="0" name=""/>
        <dsp:cNvSpPr/>
      </dsp:nvSpPr>
      <dsp:spPr>
        <a:xfrm>
          <a:off x="0" y="4595804"/>
          <a:ext cx="11844670" cy="1002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6068"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b="1" kern="1200" dirty="0"/>
            <a:t>$  git push </a:t>
          </a:r>
          <a:r>
            <a:rPr lang="en-US" sz="3200" b="1" kern="1200" dirty="0" err="1"/>
            <a:t>heroku</a:t>
          </a:r>
          <a:r>
            <a:rPr lang="en-US" sz="3200" b="1" kern="1200" dirty="0"/>
            <a:t> master</a:t>
          </a:r>
          <a:endParaRPr lang="en-US" sz="3200" kern="1200" dirty="0"/>
        </a:p>
        <a:p>
          <a:pPr marL="285750" lvl="1" indent="-285750" algn="l" defTabSz="1422400">
            <a:lnSpc>
              <a:spcPct val="90000"/>
            </a:lnSpc>
            <a:spcBef>
              <a:spcPct val="0"/>
            </a:spcBef>
            <a:spcAft>
              <a:spcPct val="20000"/>
            </a:spcAft>
            <a:buChar char="•"/>
          </a:pPr>
          <a:r>
            <a:rPr lang="en-US" sz="3200" b="1" kern="1200" dirty="0"/>
            <a:t>$ </a:t>
          </a:r>
          <a:r>
            <a:rPr lang="en-US" sz="3200" b="1" kern="1200" dirty="0" err="1"/>
            <a:t>heroku</a:t>
          </a:r>
          <a:r>
            <a:rPr lang="en-US" sz="3200" b="1" kern="1200" dirty="0"/>
            <a:t> open</a:t>
          </a:r>
          <a:endParaRPr lang="en-US" sz="3200" kern="1200" dirty="0"/>
        </a:p>
      </dsp:txBody>
      <dsp:txXfrm>
        <a:off x="0" y="4595804"/>
        <a:ext cx="11844670" cy="10028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C5A99-97A2-469E-A9C3-F03DAFCA8192}">
      <dsp:nvSpPr>
        <dsp:cNvPr id="0" name=""/>
        <dsp:cNvSpPr/>
      </dsp:nvSpPr>
      <dsp:spPr>
        <a:xfrm>
          <a:off x="1377270" y="2963"/>
          <a:ext cx="5509082" cy="153496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892" tIns="389880" rIns="106892" bIns="389880" numCol="1" spcCol="1270" anchor="ctr" anchorCtr="0">
          <a:noAutofit/>
        </a:bodyPr>
        <a:lstStyle/>
        <a:p>
          <a:pPr marL="0" lvl="0" indent="0" algn="l" defTabSz="1066800">
            <a:lnSpc>
              <a:spcPct val="90000"/>
            </a:lnSpc>
            <a:spcBef>
              <a:spcPct val="0"/>
            </a:spcBef>
            <a:spcAft>
              <a:spcPct val="35000"/>
            </a:spcAft>
            <a:buNone/>
          </a:pPr>
          <a:r>
            <a:rPr lang="en-US" sz="2400" kern="1200"/>
            <a:t>Let try to provision one of these logging add-ons, Papertrail.</a:t>
          </a:r>
        </a:p>
      </dsp:txBody>
      <dsp:txXfrm>
        <a:off x="1377270" y="2963"/>
        <a:ext cx="5509082" cy="1534961"/>
      </dsp:txXfrm>
    </dsp:sp>
    <dsp:sp modelId="{551791A1-60FC-488E-96C2-D9C4D0929BDE}">
      <dsp:nvSpPr>
        <dsp:cNvPr id="0" name=""/>
        <dsp:cNvSpPr/>
      </dsp:nvSpPr>
      <dsp:spPr>
        <a:xfrm>
          <a:off x="0" y="2963"/>
          <a:ext cx="1377270" cy="1534961"/>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881" tIns="151620" rIns="72881" bIns="151620" numCol="1" spcCol="1270" anchor="ctr" anchorCtr="0">
          <a:noAutofit/>
        </a:bodyPr>
        <a:lstStyle/>
        <a:p>
          <a:pPr marL="0" lvl="0" indent="0" algn="ctr" defTabSz="1066800">
            <a:lnSpc>
              <a:spcPct val="90000"/>
            </a:lnSpc>
            <a:spcBef>
              <a:spcPct val="0"/>
            </a:spcBef>
            <a:spcAft>
              <a:spcPct val="35000"/>
            </a:spcAft>
            <a:buNone/>
          </a:pPr>
          <a:r>
            <a:rPr lang="en-US" sz="2400" kern="1200"/>
            <a:t>Let try</a:t>
          </a:r>
        </a:p>
      </dsp:txBody>
      <dsp:txXfrm>
        <a:off x="0" y="2963"/>
        <a:ext cx="1377270" cy="1534961"/>
      </dsp:txXfrm>
    </dsp:sp>
    <dsp:sp modelId="{B01C2AA3-A3BE-4A79-A164-945DCDB2FE60}">
      <dsp:nvSpPr>
        <dsp:cNvPr id="0" name=""/>
        <dsp:cNvSpPr/>
      </dsp:nvSpPr>
      <dsp:spPr>
        <a:xfrm>
          <a:off x="1377270" y="1630022"/>
          <a:ext cx="5509082" cy="1534961"/>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892" tIns="389880" rIns="106892" bIns="389880" numCol="1" spcCol="1270" anchor="t" anchorCtr="0">
          <a:noAutofit/>
        </a:bodyPr>
        <a:lstStyle/>
        <a:p>
          <a:pPr marL="0" lvl="0" indent="0" algn="l" defTabSz="1066800">
            <a:lnSpc>
              <a:spcPct val="90000"/>
            </a:lnSpc>
            <a:spcBef>
              <a:spcPct val="0"/>
            </a:spcBef>
            <a:spcAft>
              <a:spcPct val="35000"/>
            </a:spcAft>
            <a:buNone/>
          </a:pPr>
          <a:r>
            <a:rPr lang="en-US" sz="2400" kern="1200"/>
            <a:t>Provision the Papertrail add-on like so:</a:t>
          </a:r>
        </a:p>
        <a:p>
          <a:pPr marL="228600" lvl="1" indent="-228600" algn="l" defTabSz="1066800">
            <a:lnSpc>
              <a:spcPct val="90000"/>
            </a:lnSpc>
            <a:spcBef>
              <a:spcPct val="0"/>
            </a:spcBef>
            <a:spcAft>
              <a:spcPct val="15000"/>
            </a:spcAft>
            <a:buChar char="•"/>
          </a:pPr>
          <a:r>
            <a:rPr lang="en-US" sz="2400" kern="1200" dirty="0"/>
            <a:t>$ </a:t>
          </a:r>
          <a:r>
            <a:rPr lang="en-US" sz="2400" kern="1200" dirty="0" err="1"/>
            <a:t>heroku</a:t>
          </a:r>
          <a:r>
            <a:rPr lang="en-US" sz="2400" kern="1200" dirty="0"/>
            <a:t> </a:t>
          </a:r>
          <a:r>
            <a:rPr lang="en-US" sz="2400" kern="1200" dirty="0" err="1"/>
            <a:t>addons:create</a:t>
          </a:r>
          <a:r>
            <a:rPr lang="en-US" sz="2400" kern="1200" dirty="0"/>
            <a:t> </a:t>
          </a:r>
          <a:r>
            <a:rPr lang="en-US" sz="2400" kern="1200" dirty="0" err="1"/>
            <a:t>papertrail</a:t>
          </a:r>
          <a:endParaRPr lang="en-US" sz="2400" kern="1200" dirty="0"/>
        </a:p>
      </dsp:txBody>
      <dsp:txXfrm>
        <a:off x="1377270" y="1630022"/>
        <a:ext cx="5509082" cy="1534961"/>
      </dsp:txXfrm>
    </dsp:sp>
    <dsp:sp modelId="{8189544E-F190-42B0-BB21-7B999CC440DE}">
      <dsp:nvSpPr>
        <dsp:cNvPr id="0" name=""/>
        <dsp:cNvSpPr/>
      </dsp:nvSpPr>
      <dsp:spPr>
        <a:xfrm>
          <a:off x="0" y="1630022"/>
          <a:ext cx="1377270" cy="1534961"/>
        </a:xfrm>
        <a:prstGeom prst="rect">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881" tIns="151620" rIns="72881" bIns="151620" numCol="1" spcCol="1270" anchor="ctr" anchorCtr="0">
          <a:noAutofit/>
        </a:bodyPr>
        <a:lstStyle/>
        <a:p>
          <a:pPr marL="0" lvl="0" indent="0" algn="ctr" defTabSz="1066800">
            <a:lnSpc>
              <a:spcPct val="90000"/>
            </a:lnSpc>
            <a:spcBef>
              <a:spcPct val="0"/>
            </a:spcBef>
            <a:spcAft>
              <a:spcPct val="35000"/>
            </a:spcAft>
            <a:buNone/>
          </a:pPr>
          <a:r>
            <a:rPr lang="en-US" sz="2400" kern="1200"/>
            <a:t>Provision</a:t>
          </a:r>
        </a:p>
      </dsp:txBody>
      <dsp:txXfrm>
        <a:off x="0" y="1630022"/>
        <a:ext cx="1377270" cy="1534961"/>
      </dsp:txXfrm>
    </dsp:sp>
    <dsp:sp modelId="{5098E94D-4972-42FB-9ADA-083A9E7D9181}">
      <dsp:nvSpPr>
        <dsp:cNvPr id="0" name=""/>
        <dsp:cNvSpPr/>
      </dsp:nvSpPr>
      <dsp:spPr>
        <a:xfrm>
          <a:off x="1377270" y="3257081"/>
          <a:ext cx="5509082" cy="1534961"/>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892" tIns="389880" rIns="106892" bIns="389880" numCol="1" spcCol="1270" anchor="t" anchorCtr="0">
          <a:noAutofit/>
        </a:bodyPr>
        <a:lstStyle/>
        <a:p>
          <a:pPr marL="0" lvl="0" indent="0" algn="l" defTabSz="1066800">
            <a:lnSpc>
              <a:spcPct val="90000"/>
            </a:lnSpc>
            <a:spcBef>
              <a:spcPct val="0"/>
            </a:spcBef>
            <a:spcAft>
              <a:spcPct val="35000"/>
            </a:spcAft>
            <a:buNone/>
          </a:pPr>
          <a:r>
            <a:rPr lang="en-US" sz="2400" kern="1200"/>
            <a:t>List your app’s active add-ons:</a:t>
          </a:r>
        </a:p>
        <a:p>
          <a:pPr marL="228600" lvl="1" indent="-228600" algn="l" defTabSz="1066800">
            <a:lnSpc>
              <a:spcPct val="90000"/>
            </a:lnSpc>
            <a:spcBef>
              <a:spcPct val="0"/>
            </a:spcBef>
            <a:spcAft>
              <a:spcPct val="15000"/>
            </a:spcAft>
            <a:buChar char="•"/>
          </a:pPr>
          <a:r>
            <a:rPr lang="en-US" sz="2400" kern="1200" dirty="0"/>
            <a:t>$ </a:t>
          </a:r>
          <a:r>
            <a:rPr lang="en-US" sz="2400" kern="1200" dirty="0" err="1"/>
            <a:t>heroku</a:t>
          </a:r>
          <a:r>
            <a:rPr lang="en-US" sz="2400" kern="1200" dirty="0"/>
            <a:t> addons</a:t>
          </a:r>
        </a:p>
      </dsp:txBody>
      <dsp:txXfrm>
        <a:off x="1377270" y="3257081"/>
        <a:ext cx="5509082" cy="1534961"/>
      </dsp:txXfrm>
    </dsp:sp>
    <dsp:sp modelId="{2219DC3E-CA1A-4355-A0AA-CB747982A0AC}">
      <dsp:nvSpPr>
        <dsp:cNvPr id="0" name=""/>
        <dsp:cNvSpPr/>
      </dsp:nvSpPr>
      <dsp:spPr>
        <a:xfrm>
          <a:off x="0" y="3257081"/>
          <a:ext cx="1377270" cy="1534961"/>
        </a:xfrm>
        <a:prstGeom prst="rect">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881" tIns="151620" rIns="72881" bIns="151620" numCol="1" spcCol="1270" anchor="ctr" anchorCtr="0">
          <a:noAutofit/>
        </a:bodyPr>
        <a:lstStyle/>
        <a:p>
          <a:pPr marL="0" lvl="0" indent="0" algn="ctr" defTabSz="1066800">
            <a:lnSpc>
              <a:spcPct val="90000"/>
            </a:lnSpc>
            <a:spcBef>
              <a:spcPct val="0"/>
            </a:spcBef>
            <a:spcAft>
              <a:spcPct val="35000"/>
            </a:spcAft>
            <a:buNone/>
          </a:pPr>
          <a:r>
            <a:rPr lang="en-US" sz="2400" kern="1200"/>
            <a:t>List</a:t>
          </a:r>
        </a:p>
      </dsp:txBody>
      <dsp:txXfrm>
        <a:off x="0" y="3257081"/>
        <a:ext cx="1377270" cy="1534961"/>
      </dsp:txXfrm>
    </dsp:sp>
    <dsp:sp modelId="{F4D6BAB4-38A1-4D37-A91D-707371EF2D9A}">
      <dsp:nvSpPr>
        <dsp:cNvPr id="0" name=""/>
        <dsp:cNvSpPr/>
      </dsp:nvSpPr>
      <dsp:spPr>
        <a:xfrm>
          <a:off x="1377270" y="4884140"/>
          <a:ext cx="5509082" cy="1534961"/>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892" tIns="389880" rIns="106892" bIns="389880" numCol="1" spcCol="1270" anchor="t" anchorCtr="0">
          <a:noAutofit/>
        </a:bodyPr>
        <a:lstStyle/>
        <a:p>
          <a:pPr marL="0" lvl="0" indent="0" algn="l" defTabSz="1066800">
            <a:lnSpc>
              <a:spcPct val="90000"/>
            </a:lnSpc>
            <a:spcBef>
              <a:spcPct val="0"/>
            </a:spcBef>
            <a:spcAft>
              <a:spcPct val="35000"/>
            </a:spcAft>
            <a:buNone/>
          </a:pPr>
          <a:r>
            <a:rPr lang="en-US" sz="2400" kern="1200"/>
            <a:t>Visit the Papertrail console to see the log messages:</a:t>
          </a:r>
        </a:p>
        <a:p>
          <a:pPr marL="228600" lvl="1" indent="-228600" algn="l" defTabSz="1066800">
            <a:lnSpc>
              <a:spcPct val="90000"/>
            </a:lnSpc>
            <a:spcBef>
              <a:spcPct val="0"/>
            </a:spcBef>
            <a:spcAft>
              <a:spcPct val="15000"/>
            </a:spcAft>
            <a:buChar char="•"/>
          </a:pPr>
          <a:r>
            <a:rPr lang="en-US" sz="2400" kern="1200" dirty="0"/>
            <a:t>$  </a:t>
          </a:r>
          <a:r>
            <a:rPr lang="en-US" sz="2400" kern="1200" dirty="0" err="1"/>
            <a:t>heroku</a:t>
          </a:r>
          <a:r>
            <a:rPr lang="en-US" sz="2400" kern="1200" dirty="0"/>
            <a:t> </a:t>
          </a:r>
          <a:r>
            <a:rPr lang="en-US" sz="2400" kern="1200" dirty="0" err="1"/>
            <a:t>addons:open</a:t>
          </a:r>
          <a:r>
            <a:rPr lang="en-US" sz="2400" kern="1200" dirty="0"/>
            <a:t> </a:t>
          </a:r>
          <a:r>
            <a:rPr lang="en-US" sz="2400" kern="1200" dirty="0" err="1"/>
            <a:t>papertrail</a:t>
          </a:r>
          <a:endParaRPr lang="en-US" sz="2400" kern="1200" dirty="0"/>
        </a:p>
      </dsp:txBody>
      <dsp:txXfrm>
        <a:off x="1377270" y="4884140"/>
        <a:ext cx="5509082" cy="1534961"/>
      </dsp:txXfrm>
    </dsp:sp>
    <dsp:sp modelId="{1005260B-98BF-4BB5-BAAE-C83F8B45018C}">
      <dsp:nvSpPr>
        <dsp:cNvPr id="0" name=""/>
        <dsp:cNvSpPr/>
      </dsp:nvSpPr>
      <dsp:spPr>
        <a:xfrm>
          <a:off x="0" y="4884140"/>
          <a:ext cx="1377270" cy="1534961"/>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881" tIns="151620" rIns="72881" bIns="151620" numCol="1" spcCol="1270" anchor="ctr" anchorCtr="0">
          <a:noAutofit/>
        </a:bodyPr>
        <a:lstStyle/>
        <a:p>
          <a:pPr marL="0" lvl="0" indent="0" algn="ctr" defTabSz="1066800">
            <a:lnSpc>
              <a:spcPct val="90000"/>
            </a:lnSpc>
            <a:spcBef>
              <a:spcPct val="0"/>
            </a:spcBef>
            <a:spcAft>
              <a:spcPct val="35000"/>
            </a:spcAft>
            <a:buNone/>
          </a:pPr>
          <a:r>
            <a:rPr lang="en-US" sz="2400" kern="1200"/>
            <a:t>Visit</a:t>
          </a:r>
        </a:p>
      </dsp:txBody>
      <dsp:txXfrm>
        <a:off x="0" y="4884140"/>
        <a:ext cx="1377270" cy="153496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C64DE-0184-440C-96F8-06CB95812801}">
      <dsp:nvSpPr>
        <dsp:cNvPr id="0" name=""/>
        <dsp:cNvSpPr/>
      </dsp:nvSpPr>
      <dsp:spPr>
        <a:xfrm>
          <a:off x="2103120" y="1359"/>
          <a:ext cx="8412480" cy="139378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1066800">
            <a:lnSpc>
              <a:spcPct val="90000"/>
            </a:lnSpc>
            <a:spcBef>
              <a:spcPct val="0"/>
            </a:spcBef>
            <a:spcAft>
              <a:spcPct val="35000"/>
            </a:spcAft>
            <a:buNone/>
          </a:pPr>
          <a:r>
            <a:rPr lang="en-US" sz="2400" kern="1200"/>
            <a:t>Remove the papertrail add-on</a:t>
          </a:r>
        </a:p>
      </dsp:txBody>
      <dsp:txXfrm>
        <a:off x="2103120" y="1359"/>
        <a:ext cx="8412480" cy="1393787"/>
      </dsp:txXfrm>
    </dsp:sp>
    <dsp:sp modelId="{C0985FFF-4089-476C-A9F0-28DC4AD95C4C}">
      <dsp:nvSpPr>
        <dsp:cNvPr id="0" name=""/>
        <dsp:cNvSpPr/>
      </dsp:nvSpPr>
      <dsp:spPr>
        <a:xfrm>
          <a:off x="0" y="1359"/>
          <a:ext cx="2103120" cy="139378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1244600">
            <a:lnSpc>
              <a:spcPct val="90000"/>
            </a:lnSpc>
            <a:spcBef>
              <a:spcPct val="0"/>
            </a:spcBef>
            <a:spcAft>
              <a:spcPct val="35000"/>
            </a:spcAft>
            <a:buNone/>
          </a:pPr>
          <a:r>
            <a:rPr lang="en-US" sz="2800" kern="1200"/>
            <a:t>Remove</a:t>
          </a:r>
        </a:p>
      </dsp:txBody>
      <dsp:txXfrm>
        <a:off x="0" y="1359"/>
        <a:ext cx="2103120" cy="1393787"/>
      </dsp:txXfrm>
    </dsp:sp>
    <dsp:sp modelId="{9D95D2B6-D7D9-4E3D-B407-9D08DD1DCA07}">
      <dsp:nvSpPr>
        <dsp:cNvPr id="0" name=""/>
        <dsp:cNvSpPr/>
      </dsp:nvSpPr>
      <dsp:spPr>
        <a:xfrm>
          <a:off x="2103120" y="1478775"/>
          <a:ext cx="8412480" cy="139378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1066800">
            <a:lnSpc>
              <a:spcPct val="90000"/>
            </a:lnSpc>
            <a:spcBef>
              <a:spcPct val="0"/>
            </a:spcBef>
            <a:spcAft>
              <a:spcPct val="35000"/>
            </a:spcAft>
            <a:buNone/>
          </a:pPr>
          <a:r>
            <a:rPr lang="en-US" sz="2400" kern="1200" dirty="0"/>
            <a:t>$ </a:t>
          </a:r>
          <a:r>
            <a:rPr lang="en-US" sz="2400" kern="1200" dirty="0" err="1"/>
            <a:t>heroku</a:t>
          </a:r>
          <a:r>
            <a:rPr lang="en-US" sz="2400" kern="1200" dirty="0"/>
            <a:t> </a:t>
          </a:r>
          <a:r>
            <a:rPr lang="en-US" sz="2400" kern="1200" dirty="0" err="1"/>
            <a:t>addons:destroy</a:t>
          </a:r>
          <a:r>
            <a:rPr lang="en-US" sz="2400" kern="1200" dirty="0"/>
            <a:t> </a:t>
          </a:r>
          <a:r>
            <a:rPr lang="en-US" sz="2400" kern="1200" dirty="0" err="1"/>
            <a:t>papertrail</a:t>
          </a:r>
          <a:endParaRPr lang="en-US" sz="2400" kern="1200" dirty="0"/>
        </a:p>
      </dsp:txBody>
      <dsp:txXfrm>
        <a:off x="2103120" y="1478775"/>
        <a:ext cx="8412480" cy="1393787"/>
      </dsp:txXfrm>
    </dsp:sp>
    <dsp:sp modelId="{F356A75A-FC0E-422C-93BF-A68BC63BA1C3}">
      <dsp:nvSpPr>
        <dsp:cNvPr id="0" name=""/>
        <dsp:cNvSpPr/>
      </dsp:nvSpPr>
      <dsp:spPr>
        <a:xfrm>
          <a:off x="0" y="1478775"/>
          <a:ext cx="2103120" cy="139378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1244600">
            <a:lnSpc>
              <a:spcPct val="90000"/>
            </a:lnSpc>
            <a:spcBef>
              <a:spcPct val="0"/>
            </a:spcBef>
            <a:spcAft>
              <a:spcPct val="35000"/>
            </a:spcAft>
            <a:buNone/>
          </a:pPr>
          <a:r>
            <a:rPr lang="en-US" sz="2800" kern="1200"/>
            <a:t>Destroy</a:t>
          </a:r>
        </a:p>
      </dsp:txBody>
      <dsp:txXfrm>
        <a:off x="0" y="1478775"/>
        <a:ext cx="2103120" cy="1393787"/>
      </dsp:txXfrm>
    </dsp:sp>
    <dsp:sp modelId="{BCEE2AB0-0D32-4097-A8DD-695AFD7C1720}">
      <dsp:nvSpPr>
        <dsp:cNvPr id="0" name=""/>
        <dsp:cNvSpPr/>
      </dsp:nvSpPr>
      <dsp:spPr>
        <a:xfrm>
          <a:off x="2103120" y="2956190"/>
          <a:ext cx="8412480" cy="139378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54022" rIns="163225" bIns="354022" numCol="1" spcCol="1270" anchor="ctr" anchorCtr="0">
          <a:noAutofit/>
        </a:bodyPr>
        <a:lstStyle/>
        <a:p>
          <a:pPr marL="0" lvl="0" indent="0" algn="l" defTabSz="1066800">
            <a:lnSpc>
              <a:spcPct val="90000"/>
            </a:lnSpc>
            <a:spcBef>
              <a:spcPct val="0"/>
            </a:spcBef>
            <a:spcAft>
              <a:spcPct val="35000"/>
            </a:spcAft>
            <a:buNone/>
          </a:pPr>
          <a:r>
            <a:rPr lang="en-US" sz="2400" kern="1200" dirty="0"/>
            <a:t>$ </a:t>
          </a:r>
          <a:r>
            <a:rPr lang="en-US" sz="2400" kern="1200" dirty="0" err="1"/>
            <a:t>heroku</a:t>
          </a:r>
          <a:r>
            <a:rPr lang="en-US" sz="2400" kern="1200" dirty="0"/>
            <a:t> </a:t>
          </a:r>
          <a:r>
            <a:rPr lang="en-US" sz="2400" kern="1200" dirty="0" err="1"/>
            <a:t>addons:destroy</a:t>
          </a:r>
          <a:r>
            <a:rPr lang="en-US" sz="2400" kern="1200" dirty="0"/>
            <a:t> </a:t>
          </a:r>
          <a:r>
            <a:rPr lang="en-US" sz="2400" kern="1200" dirty="0" err="1"/>
            <a:t>papertrail</a:t>
          </a:r>
          <a:r>
            <a:rPr lang="en-US" sz="2400" kern="1200" dirty="0"/>
            <a:t> --confirm </a:t>
          </a:r>
          <a:r>
            <a:rPr lang="en-US" sz="2400" kern="1200" dirty="0" err="1"/>
            <a:t>herokusalestraining</a:t>
          </a:r>
          <a:endParaRPr lang="en-US" sz="2400" kern="1200" dirty="0"/>
        </a:p>
      </dsp:txBody>
      <dsp:txXfrm>
        <a:off x="2103120" y="2956190"/>
        <a:ext cx="8412480" cy="1393787"/>
      </dsp:txXfrm>
    </dsp:sp>
    <dsp:sp modelId="{17358832-7434-4738-BBBB-F85C73593E20}">
      <dsp:nvSpPr>
        <dsp:cNvPr id="0" name=""/>
        <dsp:cNvSpPr/>
      </dsp:nvSpPr>
      <dsp:spPr>
        <a:xfrm>
          <a:off x="0" y="2956190"/>
          <a:ext cx="2103120" cy="139378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7675" rIns="111290" bIns="137675" numCol="1" spcCol="1270" anchor="ctr" anchorCtr="0">
          <a:noAutofit/>
        </a:bodyPr>
        <a:lstStyle/>
        <a:p>
          <a:pPr marL="0" lvl="0" indent="0" algn="ctr" defTabSz="1244600">
            <a:lnSpc>
              <a:spcPct val="90000"/>
            </a:lnSpc>
            <a:spcBef>
              <a:spcPct val="0"/>
            </a:spcBef>
            <a:spcAft>
              <a:spcPct val="35000"/>
            </a:spcAft>
            <a:buNone/>
          </a:pPr>
          <a:r>
            <a:rPr lang="en-US" sz="2800" kern="1200"/>
            <a:t>Destroy</a:t>
          </a:r>
        </a:p>
      </dsp:txBody>
      <dsp:txXfrm>
        <a:off x="0" y="2956190"/>
        <a:ext cx="2103120" cy="139378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2A791-2B87-4764-A602-43520E95F687}">
      <dsp:nvSpPr>
        <dsp:cNvPr id="0" name=""/>
        <dsp:cNvSpPr/>
      </dsp:nvSpPr>
      <dsp:spPr>
        <a:xfrm>
          <a:off x="0" y="166995"/>
          <a:ext cx="11717079" cy="123317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Heroku Postgres is itself an add-on, so you can use the </a:t>
          </a:r>
          <a:r>
            <a:rPr lang="en-US" sz="3100" kern="1200" dirty="0" err="1"/>
            <a:t>heroku</a:t>
          </a:r>
          <a:r>
            <a:rPr lang="en-US" sz="3100" kern="1200" dirty="0"/>
            <a:t> addons command for an overview of the database provisioned for your app:</a:t>
          </a:r>
        </a:p>
      </dsp:txBody>
      <dsp:txXfrm>
        <a:off x="60199" y="227194"/>
        <a:ext cx="11596681" cy="1112781"/>
      </dsp:txXfrm>
    </dsp:sp>
    <dsp:sp modelId="{DE492D3D-3198-4776-A68A-13CB2FE87A73}">
      <dsp:nvSpPr>
        <dsp:cNvPr id="0" name=""/>
        <dsp:cNvSpPr/>
      </dsp:nvSpPr>
      <dsp:spPr>
        <a:xfrm>
          <a:off x="0" y="1400175"/>
          <a:ext cx="11717079"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01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 heroku addons</a:t>
          </a:r>
        </a:p>
      </dsp:txBody>
      <dsp:txXfrm>
        <a:off x="0" y="1400175"/>
        <a:ext cx="11717079" cy="513360"/>
      </dsp:txXfrm>
    </dsp:sp>
    <dsp:sp modelId="{046DF63A-22F6-4B6E-A426-024D8D332C37}">
      <dsp:nvSpPr>
        <dsp:cNvPr id="0" name=""/>
        <dsp:cNvSpPr/>
      </dsp:nvSpPr>
      <dsp:spPr>
        <a:xfrm>
          <a:off x="0" y="1913535"/>
          <a:ext cx="11717079" cy="1233179"/>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Listing your app’s config vars will display the URL that your app is using to connect to the database</a:t>
          </a:r>
        </a:p>
      </dsp:txBody>
      <dsp:txXfrm>
        <a:off x="60199" y="1973734"/>
        <a:ext cx="11596681" cy="1112781"/>
      </dsp:txXfrm>
    </dsp:sp>
    <dsp:sp modelId="{A17DB684-02CE-450F-9DC9-6E3E19F95E13}">
      <dsp:nvSpPr>
        <dsp:cNvPr id="0" name=""/>
        <dsp:cNvSpPr/>
      </dsp:nvSpPr>
      <dsp:spPr>
        <a:xfrm>
          <a:off x="0" y="3146715"/>
          <a:ext cx="11717079"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01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 heroku config</a:t>
          </a:r>
        </a:p>
      </dsp:txBody>
      <dsp:txXfrm>
        <a:off x="0" y="3146715"/>
        <a:ext cx="11717079" cy="513360"/>
      </dsp:txXfrm>
    </dsp:sp>
    <dsp:sp modelId="{42780DF5-E76D-4460-AF55-B3AA8612ECF4}">
      <dsp:nvSpPr>
        <dsp:cNvPr id="0" name=""/>
        <dsp:cNvSpPr/>
      </dsp:nvSpPr>
      <dsp:spPr>
        <a:xfrm>
          <a:off x="0" y="3660075"/>
          <a:ext cx="11717079" cy="1233179"/>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 heroku pg command provides more in-depth information on your app’s</a:t>
          </a:r>
        </a:p>
      </dsp:txBody>
      <dsp:txXfrm>
        <a:off x="60199" y="3720274"/>
        <a:ext cx="11596681" cy="1112781"/>
      </dsp:txXfrm>
    </dsp:sp>
    <dsp:sp modelId="{82A18710-154D-49F2-A29F-F08FF2880B62}">
      <dsp:nvSpPr>
        <dsp:cNvPr id="0" name=""/>
        <dsp:cNvSpPr/>
      </dsp:nvSpPr>
      <dsp:spPr>
        <a:xfrm>
          <a:off x="0" y="4893255"/>
          <a:ext cx="11717079"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01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 heroku pg</a:t>
          </a:r>
        </a:p>
      </dsp:txBody>
      <dsp:txXfrm>
        <a:off x="0" y="4893255"/>
        <a:ext cx="11717079" cy="51336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4F533-0F18-49D3-B1A7-ECFDFF668A4F}">
      <dsp:nvSpPr>
        <dsp:cNvPr id="0" name=""/>
        <dsp:cNvSpPr/>
      </dsp:nvSpPr>
      <dsp:spPr>
        <a:xfrm>
          <a:off x="7064076" y="4019199"/>
          <a:ext cx="383948" cy="825488"/>
        </a:xfrm>
        <a:custGeom>
          <a:avLst/>
          <a:gdLst/>
          <a:ahLst/>
          <a:cxnLst/>
          <a:rect l="0" t="0" r="0" b="0"/>
          <a:pathLst>
            <a:path>
              <a:moveTo>
                <a:pt x="0" y="0"/>
              </a:moveTo>
              <a:lnTo>
                <a:pt x="191974" y="0"/>
              </a:lnTo>
              <a:lnTo>
                <a:pt x="191974" y="825488"/>
              </a:lnTo>
              <a:lnTo>
                <a:pt x="383948" y="82548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C83D9A-BD4D-446E-BC0F-E2EAD7EF87D1}">
      <dsp:nvSpPr>
        <dsp:cNvPr id="0" name=""/>
        <dsp:cNvSpPr/>
      </dsp:nvSpPr>
      <dsp:spPr>
        <a:xfrm>
          <a:off x="7064076" y="3973479"/>
          <a:ext cx="383948" cy="91440"/>
        </a:xfrm>
        <a:custGeom>
          <a:avLst/>
          <a:gdLst/>
          <a:ahLst/>
          <a:cxnLst/>
          <a:rect l="0" t="0" r="0" b="0"/>
          <a:pathLst>
            <a:path>
              <a:moveTo>
                <a:pt x="0" y="45720"/>
              </a:moveTo>
              <a:lnTo>
                <a:pt x="383948"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243377-B17C-4920-B976-675F3655FFD7}">
      <dsp:nvSpPr>
        <dsp:cNvPr id="0" name=""/>
        <dsp:cNvSpPr/>
      </dsp:nvSpPr>
      <dsp:spPr>
        <a:xfrm>
          <a:off x="7064076" y="3193711"/>
          <a:ext cx="383948" cy="825488"/>
        </a:xfrm>
        <a:custGeom>
          <a:avLst/>
          <a:gdLst/>
          <a:ahLst/>
          <a:cxnLst/>
          <a:rect l="0" t="0" r="0" b="0"/>
          <a:pathLst>
            <a:path>
              <a:moveTo>
                <a:pt x="0" y="825488"/>
              </a:moveTo>
              <a:lnTo>
                <a:pt x="191974" y="825488"/>
              </a:lnTo>
              <a:lnTo>
                <a:pt x="191974" y="0"/>
              </a:lnTo>
              <a:lnTo>
                <a:pt x="383948"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09E480-C94B-4A1C-8BD9-C6BE6A8A5789}">
      <dsp:nvSpPr>
        <dsp:cNvPr id="0" name=""/>
        <dsp:cNvSpPr/>
      </dsp:nvSpPr>
      <dsp:spPr>
        <a:xfrm>
          <a:off x="3598" y="424486"/>
          <a:ext cx="7060477" cy="58552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US" sz="2000" kern="1200" dirty="0"/>
            <a:t> 1.  Let’s pick the code snippet for Main-2-db</a:t>
          </a:r>
        </a:p>
      </dsp:txBody>
      <dsp:txXfrm>
        <a:off x="3598" y="424486"/>
        <a:ext cx="7060477" cy="585520"/>
      </dsp:txXfrm>
    </dsp:sp>
    <dsp:sp modelId="{F04FC66E-BECD-4D78-BF31-7ECFA4136B03}">
      <dsp:nvSpPr>
        <dsp:cNvPr id="0" name=""/>
        <dsp:cNvSpPr/>
      </dsp:nvSpPr>
      <dsp:spPr>
        <a:xfrm>
          <a:off x="3598" y="1249974"/>
          <a:ext cx="7060477" cy="58552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US" sz="2000" kern="1200" dirty="0"/>
            <a:t>2. Place the code in the Main.java</a:t>
          </a:r>
        </a:p>
      </dsp:txBody>
      <dsp:txXfrm>
        <a:off x="3598" y="1249974"/>
        <a:ext cx="7060477" cy="585520"/>
      </dsp:txXfrm>
    </dsp:sp>
    <dsp:sp modelId="{192471CE-EBF9-40FC-9F57-2AFBADA0ED53}">
      <dsp:nvSpPr>
        <dsp:cNvPr id="0" name=""/>
        <dsp:cNvSpPr/>
      </dsp:nvSpPr>
      <dsp:spPr>
        <a:xfrm>
          <a:off x="3598" y="2075463"/>
          <a:ext cx="7060477" cy="58552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US" sz="2000" kern="1200" dirty="0"/>
            <a:t>3.  Create the db.html under the templates folder in the resources.</a:t>
          </a:r>
        </a:p>
      </dsp:txBody>
      <dsp:txXfrm>
        <a:off x="3598" y="2075463"/>
        <a:ext cx="7060477" cy="585520"/>
      </dsp:txXfrm>
    </dsp:sp>
    <dsp:sp modelId="{62755687-D269-43D2-A996-D98288ADFF05}">
      <dsp:nvSpPr>
        <dsp:cNvPr id="0" name=""/>
        <dsp:cNvSpPr/>
      </dsp:nvSpPr>
      <dsp:spPr>
        <a:xfrm>
          <a:off x="3598" y="2900951"/>
          <a:ext cx="7060477" cy="58552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US" sz="2000" kern="1200" dirty="0"/>
            <a:t>4.  Commit and push the code from the eclipse.</a:t>
          </a:r>
        </a:p>
      </dsp:txBody>
      <dsp:txXfrm>
        <a:off x="3598" y="2900951"/>
        <a:ext cx="7060477" cy="585520"/>
      </dsp:txXfrm>
    </dsp:sp>
    <dsp:sp modelId="{36D6EC4A-AFA1-41A4-9D34-EFA0F49B9092}">
      <dsp:nvSpPr>
        <dsp:cNvPr id="0" name=""/>
        <dsp:cNvSpPr/>
      </dsp:nvSpPr>
      <dsp:spPr>
        <a:xfrm>
          <a:off x="3598" y="3726439"/>
          <a:ext cx="7060477" cy="585520"/>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US" sz="2000" kern="1200" dirty="0"/>
            <a:t>5.  On the Heroku console :</a:t>
          </a:r>
        </a:p>
      </dsp:txBody>
      <dsp:txXfrm>
        <a:off x="3598" y="3726439"/>
        <a:ext cx="7060477" cy="585520"/>
      </dsp:txXfrm>
    </dsp:sp>
    <dsp:sp modelId="{8F3B471C-608C-4232-8317-2DD810D2326C}">
      <dsp:nvSpPr>
        <dsp:cNvPr id="0" name=""/>
        <dsp:cNvSpPr/>
      </dsp:nvSpPr>
      <dsp:spPr>
        <a:xfrm>
          <a:off x="7448024" y="2900951"/>
          <a:ext cx="3701930" cy="5855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US" sz="2000" kern="1200"/>
            <a:t>$ git pull</a:t>
          </a:r>
        </a:p>
      </dsp:txBody>
      <dsp:txXfrm>
        <a:off x="7448024" y="2900951"/>
        <a:ext cx="3701930" cy="585520"/>
      </dsp:txXfrm>
    </dsp:sp>
    <dsp:sp modelId="{A92E7634-724A-41FD-BD13-E6CA01A9455E}">
      <dsp:nvSpPr>
        <dsp:cNvPr id="0" name=""/>
        <dsp:cNvSpPr/>
      </dsp:nvSpPr>
      <dsp:spPr>
        <a:xfrm>
          <a:off x="7448024" y="3726439"/>
          <a:ext cx="3701930" cy="5855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US" sz="2000" kern="1200"/>
            <a:t>$ git push heroku master</a:t>
          </a:r>
        </a:p>
      </dsp:txBody>
      <dsp:txXfrm>
        <a:off x="7448024" y="3726439"/>
        <a:ext cx="3701930" cy="585520"/>
      </dsp:txXfrm>
    </dsp:sp>
    <dsp:sp modelId="{AB936CC5-E65E-4340-BED0-CC66B53CC5BB}">
      <dsp:nvSpPr>
        <dsp:cNvPr id="0" name=""/>
        <dsp:cNvSpPr/>
      </dsp:nvSpPr>
      <dsp:spPr>
        <a:xfrm>
          <a:off x="7448024" y="4551927"/>
          <a:ext cx="3701930" cy="58552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l" defTabSz="889000">
            <a:lnSpc>
              <a:spcPct val="90000"/>
            </a:lnSpc>
            <a:spcBef>
              <a:spcPct val="0"/>
            </a:spcBef>
            <a:spcAft>
              <a:spcPct val="35000"/>
            </a:spcAft>
            <a:buNone/>
          </a:pPr>
          <a:r>
            <a:rPr lang="en-US" sz="2000" kern="1200"/>
            <a:t>Heroku open db</a:t>
          </a:r>
        </a:p>
      </dsp:txBody>
      <dsp:txXfrm>
        <a:off x="7448024" y="4551927"/>
        <a:ext cx="3701930" cy="58552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253737-F9C6-4838-9AC5-E322C46D3588}">
      <dsp:nvSpPr>
        <dsp:cNvPr id="0" name=""/>
        <dsp:cNvSpPr/>
      </dsp:nvSpPr>
      <dsp:spPr>
        <a:xfrm>
          <a:off x="0" y="55820"/>
          <a:ext cx="8910084" cy="1484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The HikariCP database connection pool is initialized with the configuration value </a:t>
          </a:r>
          <a:r>
            <a:rPr lang="en-US" sz="2700" b="1" kern="1200" dirty="0">
              <a:solidFill>
                <a:schemeClr val="tx1"/>
              </a:solidFill>
            </a:rPr>
            <a:t>spring.datasource.url</a:t>
          </a:r>
          <a:r>
            <a:rPr lang="en-US" sz="2700" kern="1200" dirty="0"/>
            <a:t>, which is defined in </a:t>
          </a:r>
          <a:r>
            <a:rPr lang="en-US" sz="2700" kern="1200" dirty="0" err="1"/>
            <a:t>src</a:t>
          </a:r>
          <a:r>
            <a:rPr lang="en-US" sz="2700" kern="1200" dirty="0"/>
            <a:t>/main/resources/</a:t>
          </a:r>
          <a:r>
            <a:rPr lang="en-US" sz="2700" b="1" kern="1200" dirty="0">
              <a:solidFill>
                <a:schemeClr val="tx1"/>
              </a:solidFill>
            </a:rPr>
            <a:t>application.properties </a:t>
          </a:r>
          <a:r>
            <a:rPr lang="en-US" sz="2700" kern="1200" dirty="0"/>
            <a:t>like this:</a:t>
          </a:r>
        </a:p>
      </dsp:txBody>
      <dsp:txXfrm>
        <a:off x="72479" y="128299"/>
        <a:ext cx="8765126" cy="1339772"/>
      </dsp:txXfrm>
    </dsp:sp>
    <dsp:sp modelId="{B08FBD91-C75D-4390-9CDF-79FB300E8CC2}">
      <dsp:nvSpPr>
        <dsp:cNvPr id="0" name=""/>
        <dsp:cNvSpPr/>
      </dsp:nvSpPr>
      <dsp:spPr>
        <a:xfrm>
          <a:off x="0" y="1618310"/>
          <a:ext cx="8910084" cy="1484730"/>
        </a:xfrm>
        <a:prstGeom prst="roundRect">
          <a:avLst/>
        </a:prstGeom>
        <a:solidFill>
          <a:srgbClr val="FF0000"/>
        </a:solidFill>
        <a:ln w="1270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spring.datasource.url: ${JDBC_DATABASE_URL:}</a:t>
          </a:r>
        </a:p>
      </dsp:txBody>
      <dsp:txXfrm>
        <a:off x="72479" y="1690789"/>
        <a:ext cx="8765126" cy="1339772"/>
      </dsp:txXfrm>
    </dsp:sp>
    <dsp:sp modelId="{DAFC8034-A43B-4C36-A220-A7E7620A5956}">
      <dsp:nvSpPr>
        <dsp:cNvPr id="0" name=""/>
        <dsp:cNvSpPr/>
      </dsp:nvSpPr>
      <dsp:spPr>
        <a:xfrm>
          <a:off x="0" y="3180800"/>
          <a:ext cx="8910084" cy="148473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This sets spring.datasource.url to the value in the </a:t>
          </a:r>
          <a:r>
            <a:rPr lang="en-US" sz="2700" b="1" kern="1200" dirty="0">
              <a:solidFill>
                <a:schemeClr val="tx1"/>
              </a:solidFill>
            </a:rPr>
            <a:t>JDBC_DATABASE_URL </a:t>
          </a:r>
          <a:r>
            <a:rPr lang="en-US" sz="2700" kern="1200" dirty="0">
              <a:solidFill>
                <a:schemeClr val="bg1"/>
              </a:solidFill>
            </a:rPr>
            <a:t>environment variable and establishes a pool of connections to the database.</a:t>
          </a:r>
        </a:p>
      </dsp:txBody>
      <dsp:txXfrm>
        <a:off x="72479" y="3253279"/>
        <a:ext cx="8765126" cy="1339772"/>
      </dsp:txXfrm>
    </dsp:sp>
    <dsp:sp modelId="{C4E68D3C-76DF-43DA-ACCE-F9AB8BE89A6E}">
      <dsp:nvSpPr>
        <dsp:cNvPr id="0" name=""/>
        <dsp:cNvSpPr/>
      </dsp:nvSpPr>
      <dsp:spPr>
        <a:xfrm>
          <a:off x="0" y="4743290"/>
          <a:ext cx="8910084" cy="14847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On Windows to check  the env variables</a:t>
          </a:r>
        </a:p>
        <a:p>
          <a:pPr marL="0" lvl="0" indent="0" algn="l" defTabSz="1200150">
            <a:lnSpc>
              <a:spcPct val="90000"/>
            </a:lnSpc>
            <a:spcBef>
              <a:spcPct val="0"/>
            </a:spcBef>
            <a:spcAft>
              <a:spcPct val="35000"/>
            </a:spcAft>
            <a:buNone/>
          </a:pPr>
          <a:r>
            <a:rPr lang="en-US" sz="2700" kern="1200" dirty="0"/>
            <a:t>	$  </a:t>
          </a:r>
          <a:r>
            <a:rPr lang="en-US" sz="2700" kern="1200" dirty="0" err="1"/>
            <a:t>heroku</a:t>
          </a:r>
          <a:r>
            <a:rPr lang="en-US" sz="2700" kern="1200" dirty="0"/>
            <a:t> run env</a:t>
          </a:r>
        </a:p>
      </dsp:txBody>
      <dsp:txXfrm>
        <a:off x="72479" y="4815769"/>
        <a:ext cx="8765126" cy="133977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91536-6D91-4EA3-837A-5CE7C3314EFE}">
      <dsp:nvSpPr>
        <dsp:cNvPr id="0" name=""/>
        <dsp:cNvSpPr/>
      </dsp:nvSpPr>
      <dsp:spPr>
        <a:xfrm>
          <a:off x="0" y="2224"/>
          <a:ext cx="11164186" cy="11272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DAB088-6670-4DC5-ADA4-13C354C78565}">
      <dsp:nvSpPr>
        <dsp:cNvPr id="0" name=""/>
        <dsp:cNvSpPr/>
      </dsp:nvSpPr>
      <dsp:spPr>
        <a:xfrm>
          <a:off x="340988" y="255851"/>
          <a:ext cx="619978" cy="6199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98FB49-79B9-4679-84D1-F07F4422499F}">
      <dsp:nvSpPr>
        <dsp:cNvPr id="0" name=""/>
        <dsp:cNvSpPr/>
      </dsp:nvSpPr>
      <dsp:spPr>
        <a:xfrm>
          <a:off x="1301955" y="2224"/>
          <a:ext cx="9862230" cy="112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99" tIns="119299" rIns="119299" bIns="119299" numCol="1" spcCol="1270" anchor="ctr" anchorCtr="0">
          <a:noAutofit/>
        </a:bodyPr>
        <a:lstStyle/>
        <a:p>
          <a:pPr marL="0" lvl="0" indent="0" algn="l" defTabSz="977900">
            <a:lnSpc>
              <a:spcPct val="100000"/>
            </a:lnSpc>
            <a:spcBef>
              <a:spcPct val="0"/>
            </a:spcBef>
            <a:spcAft>
              <a:spcPct val="35000"/>
            </a:spcAft>
            <a:buNone/>
          </a:pPr>
          <a:r>
            <a:rPr lang="en-US" sz="2200" kern="1200"/>
            <a:t>Install Pgadmin client on Mac:</a:t>
          </a:r>
        </a:p>
      </dsp:txBody>
      <dsp:txXfrm>
        <a:off x="1301955" y="2224"/>
        <a:ext cx="9862230" cy="1127233"/>
      </dsp:txXfrm>
    </dsp:sp>
    <dsp:sp modelId="{8EDEA2C1-34D0-4556-B779-305E05E0840B}">
      <dsp:nvSpPr>
        <dsp:cNvPr id="0" name=""/>
        <dsp:cNvSpPr/>
      </dsp:nvSpPr>
      <dsp:spPr>
        <a:xfrm>
          <a:off x="0" y="1411266"/>
          <a:ext cx="11164186" cy="11272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EC647-B019-458E-B2CC-130A7E7C5292}">
      <dsp:nvSpPr>
        <dsp:cNvPr id="0" name=""/>
        <dsp:cNvSpPr/>
      </dsp:nvSpPr>
      <dsp:spPr>
        <a:xfrm>
          <a:off x="340988" y="1664894"/>
          <a:ext cx="619978" cy="6199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46222F-0ED8-4A38-B862-D7F444FBE6C2}">
      <dsp:nvSpPr>
        <dsp:cNvPr id="0" name=""/>
        <dsp:cNvSpPr/>
      </dsp:nvSpPr>
      <dsp:spPr>
        <a:xfrm>
          <a:off x="1301955" y="1411266"/>
          <a:ext cx="9862230" cy="112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99" tIns="119299" rIns="119299" bIns="119299" numCol="1" spcCol="1270" anchor="ctr" anchorCtr="0">
          <a:noAutofit/>
        </a:bodyPr>
        <a:lstStyle/>
        <a:p>
          <a:pPr marL="0" lvl="0" indent="0" algn="l" defTabSz="977900">
            <a:lnSpc>
              <a:spcPct val="100000"/>
            </a:lnSpc>
            <a:spcBef>
              <a:spcPct val="0"/>
            </a:spcBef>
            <a:spcAft>
              <a:spcPct val="35000"/>
            </a:spcAft>
            <a:buNone/>
          </a:pPr>
          <a:r>
            <a:rPr lang="en-US" sz="2200" kern="1200">
              <a:hlinkClick xmlns:r="http://schemas.openxmlformats.org/officeDocument/2006/relationships" r:id="rId5"/>
            </a:rPr>
            <a:t>https://www.pgadmin.org/download/pgadmin-4-macos/</a:t>
          </a:r>
          <a:endParaRPr lang="en-US" sz="2200" kern="1200"/>
        </a:p>
      </dsp:txBody>
      <dsp:txXfrm>
        <a:off x="1301955" y="1411266"/>
        <a:ext cx="9862230" cy="1127233"/>
      </dsp:txXfrm>
    </dsp:sp>
    <dsp:sp modelId="{BFA00E64-836B-40F2-941A-86D3891C7576}">
      <dsp:nvSpPr>
        <dsp:cNvPr id="0" name=""/>
        <dsp:cNvSpPr/>
      </dsp:nvSpPr>
      <dsp:spPr>
        <a:xfrm>
          <a:off x="0" y="2820308"/>
          <a:ext cx="11164186" cy="11272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88B10F-BF79-4A3A-B60C-478624AB6BB0}">
      <dsp:nvSpPr>
        <dsp:cNvPr id="0" name=""/>
        <dsp:cNvSpPr/>
      </dsp:nvSpPr>
      <dsp:spPr>
        <a:xfrm>
          <a:off x="340988" y="3073936"/>
          <a:ext cx="619978" cy="619978"/>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FF2294-35CA-4D39-A339-98FC8995520A}">
      <dsp:nvSpPr>
        <dsp:cNvPr id="0" name=""/>
        <dsp:cNvSpPr/>
      </dsp:nvSpPr>
      <dsp:spPr>
        <a:xfrm>
          <a:off x="1301955" y="2820308"/>
          <a:ext cx="9862230" cy="112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99" tIns="119299" rIns="119299" bIns="119299" numCol="1" spcCol="1270" anchor="ctr" anchorCtr="0">
          <a:noAutofit/>
        </a:bodyPr>
        <a:lstStyle/>
        <a:p>
          <a:pPr marL="0" lvl="0" indent="0" algn="l" defTabSz="977900">
            <a:lnSpc>
              <a:spcPct val="100000"/>
            </a:lnSpc>
            <a:spcBef>
              <a:spcPct val="0"/>
            </a:spcBef>
            <a:spcAft>
              <a:spcPct val="35000"/>
            </a:spcAft>
            <a:buNone/>
          </a:pPr>
          <a:r>
            <a:rPr lang="en-US" sz="2200" kern="1200"/>
            <a:t>Connect using the usr in the config for DATABASE_URL  </a:t>
          </a:r>
        </a:p>
      </dsp:txBody>
      <dsp:txXfrm>
        <a:off x="1301955" y="2820308"/>
        <a:ext cx="9862230" cy="1127233"/>
      </dsp:txXfrm>
    </dsp:sp>
    <dsp:sp modelId="{0D7FEE53-DD72-41A1-9FE9-F656F956A2BF}">
      <dsp:nvSpPr>
        <dsp:cNvPr id="0" name=""/>
        <dsp:cNvSpPr/>
      </dsp:nvSpPr>
      <dsp:spPr>
        <a:xfrm>
          <a:off x="0" y="4229351"/>
          <a:ext cx="11164186" cy="112723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30B8FB-896D-433E-AF41-044C29DAFB05}">
      <dsp:nvSpPr>
        <dsp:cNvPr id="0" name=""/>
        <dsp:cNvSpPr/>
      </dsp:nvSpPr>
      <dsp:spPr>
        <a:xfrm>
          <a:off x="340988" y="4482978"/>
          <a:ext cx="619978" cy="619978"/>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BB6085-5ED0-44B9-8A63-0CD1860D3463}">
      <dsp:nvSpPr>
        <dsp:cNvPr id="0" name=""/>
        <dsp:cNvSpPr/>
      </dsp:nvSpPr>
      <dsp:spPr>
        <a:xfrm>
          <a:off x="1301955" y="4229351"/>
          <a:ext cx="9862230" cy="1127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299" tIns="119299" rIns="119299" bIns="119299" numCol="1" spcCol="1270" anchor="ctr" anchorCtr="0">
          <a:noAutofit/>
        </a:bodyPr>
        <a:lstStyle/>
        <a:p>
          <a:pPr marL="0" lvl="0" indent="0" algn="l" defTabSz="977900">
            <a:lnSpc>
              <a:spcPct val="100000"/>
            </a:lnSpc>
            <a:spcBef>
              <a:spcPct val="0"/>
            </a:spcBef>
            <a:spcAft>
              <a:spcPct val="35000"/>
            </a:spcAft>
            <a:buNone/>
          </a:pPr>
          <a:r>
            <a:rPr lang="en-US" sz="2200" kern="1200"/>
            <a:t>$heroku config</a:t>
          </a:r>
        </a:p>
      </dsp:txBody>
      <dsp:txXfrm>
        <a:off x="1301955" y="4229351"/>
        <a:ext cx="9862230" cy="1127233"/>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E485C-55A9-400A-B5C4-9B08C45BDCBA}">
      <dsp:nvSpPr>
        <dsp:cNvPr id="0" name=""/>
        <dsp:cNvSpPr/>
      </dsp:nvSpPr>
      <dsp:spPr>
        <a:xfrm>
          <a:off x="2288126" y="1757"/>
          <a:ext cx="9152506" cy="180163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584" tIns="457616" rIns="177584" bIns="457616" numCol="1" spcCol="1270" anchor="ctr" anchorCtr="0">
          <a:noAutofit/>
        </a:bodyPr>
        <a:lstStyle/>
        <a:p>
          <a:pPr marL="0" lvl="0" indent="0" algn="l" defTabSz="889000">
            <a:lnSpc>
              <a:spcPct val="90000"/>
            </a:lnSpc>
            <a:spcBef>
              <a:spcPct val="0"/>
            </a:spcBef>
            <a:spcAft>
              <a:spcPct val="35000"/>
            </a:spcAft>
            <a:buNone/>
          </a:pPr>
          <a:r>
            <a:rPr lang="en-US" sz="2000" kern="1200"/>
            <a:t>Use same Postgress DB across multiple apps:</a:t>
          </a:r>
        </a:p>
      </dsp:txBody>
      <dsp:txXfrm>
        <a:off x="2288126" y="1757"/>
        <a:ext cx="9152506" cy="1801637"/>
      </dsp:txXfrm>
    </dsp:sp>
    <dsp:sp modelId="{A1DD333F-9F42-4C1A-B34A-5EC1D9B06253}">
      <dsp:nvSpPr>
        <dsp:cNvPr id="0" name=""/>
        <dsp:cNvSpPr/>
      </dsp:nvSpPr>
      <dsp:spPr>
        <a:xfrm>
          <a:off x="0" y="1757"/>
          <a:ext cx="2288126" cy="180163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080" tIns="177962" rIns="121080" bIns="177962" numCol="1" spcCol="1270" anchor="ctr" anchorCtr="0">
          <a:noAutofit/>
        </a:bodyPr>
        <a:lstStyle/>
        <a:p>
          <a:pPr marL="0" lvl="0" indent="0" algn="ctr" defTabSz="889000">
            <a:lnSpc>
              <a:spcPct val="90000"/>
            </a:lnSpc>
            <a:spcBef>
              <a:spcPct val="0"/>
            </a:spcBef>
            <a:spcAft>
              <a:spcPct val="35000"/>
            </a:spcAft>
            <a:buNone/>
          </a:pPr>
          <a:r>
            <a:rPr lang="en-US" sz="2000" kern="1200"/>
            <a:t>Use</a:t>
          </a:r>
        </a:p>
      </dsp:txBody>
      <dsp:txXfrm>
        <a:off x="0" y="1757"/>
        <a:ext cx="2288126" cy="1801637"/>
      </dsp:txXfrm>
    </dsp:sp>
    <dsp:sp modelId="{227164E8-E351-4129-A9F7-4546355F4A63}">
      <dsp:nvSpPr>
        <dsp:cNvPr id="0" name=""/>
        <dsp:cNvSpPr/>
      </dsp:nvSpPr>
      <dsp:spPr>
        <a:xfrm>
          <a:off x="2288126" y="1911492"/>
          <a:ext cx="9152506" cy="180163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584" tIns="457616" rIns="177584" bIns="457616" numCol="1" spcCol="1270" anchor="ctr" anchorCtr="0">
          <a:noAutofit/>
        </a:bodyPr>
        <a:lstStyle/>
        <a:p>
          <a:pPr marL="0" lvl="0" indent="0" algn="l" defTabSz="889000">
            <a:lnSpc>
              <a:spcPct val="90000"/>
            </a:lnSpc>
            <a:spcBef>
              <a:spcPct val="0"/>
            </a:spcBef>
            <a:spcAft>
              <a:spcPct val="35000"/>
            </a:spcAft>
            <a:buNone/>
          </a:pPr>
          <a:r>
            <a:rPr lang="en-US" sz="2000" kern="1200" dirty="0"/>
            <a:t>Get the </a:t>
          </a:r>
          <a:r>
            <a:rPr lang="en-US" sz="2000" kern="1200" dirty="0" err="1"/>
            <a:t>url</a:t>
          </a:r>
          <a:r>
            <a:rPr lang="en-US" sz="2000" kern="1200" dirty="0"/>
            <a:t> from the first app:</a:t>
          </a:r>
        </a:p>
        <a:p>
          <a:pPr marL="0" lvl="0" indent="0" algn="l" defTabSz="889000">
            <a:lnSpc>
              <a:spcPct val="90000"/>
            </a:lnSpc>
            <a:spcBef>
              <a:spcPct val="0"/>
            </a:spcBef>
            <a:spcAft>
              <a:spcPct val="35000"/>
            </a:spcAft>
            <a:buNone/>
          </a:pPr>
          <a:r>
            <a:rPr lang="en-US" sz="2000" kern="1200" dirty="0"/>
            <a:t>$ </a:t>
          </a:r>
          <a:r>
            <a:rPr lang="en-US" sz="2000" kern="1200" dirty="0" err="1"/>
            <a:t>heroku</a:t>
          </a:r>
          <a:r>
            <a:rPr lang="en-US" sz="2000" kern="1200" dirty="0"/>
            <a:t> config | grep DATABASE_URL  --app [first app name]</a:t>
          </a:r>
        </a:p>
      </dsp:txBody>
      <dsp:txXfrm>
        <a:off x="2288126" y="1911492"/>
        <a:ext cx="9152506" cy="1801637"/>
      </dsp:txXfrm>
    </dsp:sp>
    <dsp:sp modelId="{7DC841CF-6172-4853-8AAD-4B720C2E1760}">
      <dsp:nvSpPr>
        <dsp:cNvPr id="0" name=""/>
        <dsp:cNvSpPr/>
      </dsp:nvSpPr>
      <dsp:spPr>
        <a:xfrm>
          <a:off x="0" y="1911492"/>
          <a:ext cx="2288126" cy="1801637"/>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080" tIns="177962" rIns="121080" bIns="177962" numCol="1" spcCol="1270" anchor="ctr" anchorCtr="0">
          <a:noAutofit/>
        </a:bodyPr>
        <a:lstStyle/>
        <a:p>
          <a:pPr marL="0" lvl="0" indent="0" algn="ctr" defTabSz="889000">
            <a:lnSpc>
              <a:spcPct val="90000"/>
            </a:lnSpc>
            <a:spcBef>
              <a:spcPct val="0"/>
            </a:spcBef>
            <a:spcAft>
              <a:spcPct val="35000"/>
            </a:spcAft>
            <a:buNone/>
          </a:pPr>
          <a:r>
            <a:rPr lang="en-US" sz="2000" kern="1200"/>
            <a:t>Get</a:t>
          </a:r>
        </a:p>
      </dsp:txBody>
      <dsp:txXfrm>
        <a:off x="0" y="1911492"/>
        <a:ext cx="2288126" cy="1801637"/>
      </dsp:txXfrm>
    </dsp:sp>
    <dsp:sp modelId="{43719DFD-278C-449B-BA5D-E30B4BCDA042}">
      <dsp:nvSpPr>
        <dsp:cNvPr id="0" name=""/>
        <dsp:cNvSpPr/>
      </dsp:nvSpPr>
      <dsp:spPr>
        <a:xfrm>
          <a:off x="2288126" y="3821228"/>
          <a:ext cx="9152506" cy="180163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584" tIns="457616" rIns="177584" bIns="457616" numCol="1" spcCol="1270" anchor="ctr" anchorCtr="0">
          <a:noAutofit/>
        </a:bodyPr>
        <a:lstStyle/>
        <a:p>
          <a:pPr marL="0" lvl="0" indent="0" algn="l" defTabSz="889000">
            <a:lnSpc>
              <a:spcPct val="90000"/>
            </a:lnSpc>
            <a:spcBef>
              <a:spcPct val="0"/>
            </a:spcBef>
            <a:spcAft>
              <a:spcPct val="35000"/>
            </a:spcAft>
            <a:buNone/>
          </a:pPr>
          <a:r>
            <a:rPr lang="en-US" sz="2000" kern="1200" dirty="0"/>
            <a:t>Set the </a:t>
          </a:r>
          <a:r>
            <a:rPr lang="en-US" sz="2000" kern="1200" dirty="0" err="1"/>
            <a:t>url</a:t>
          </a:r>
          <a:r>
            <a:rPr lang="en-US" sz="2000" kern="1200" dirty="0"/>
            <a:t> in the second app</a:t>
          </a:r>
        </a:p>
        <a:p>
          <a:pPr marL="0" lvl="0" indent="0" algn="l" defTabSz="889000">
            <a:lnSpc>
              <a:spcPct val="90000"/>
            </a:lnSpc>
            <a:spcBef>
              <a:spcPct val="0"/>
            </a:spcBef>
            <a:spcAft>
              <a:spcPct val="35000"/>
            </a:spcAft>
            <a:buFont typeface="Arial" panose="020B0604020202020204" pitchFamily="34" charset="0"/>
            <a:buNone/>
          </a:pPr>
          <a:r>
            <a:rPr lang="en-US" sz="2000" kern="1200" dirty="0"/>
            <a:t>$ </a:t>
          </a:r>
          <a:r>
            <a:rPr lang="en-US" sz="2000" kern="1200" dirty="0" err="1"/>
            <a:t>heroku</a:t>
          </a:r>
          <a:r>
            <a:rPr lang="en-US" sz="2000" kern="1200" dirty="0"/>
            <a:t> </a:t>
          </a:r>
          <a:r>
            <a:rPr lang="en-US" sz="2000" kern="1200" dirty="0" err="1"/>
            <a:t>config:add</a:t>
          </a:r>
          <a:r>
            <a:rPr lang="en-US" sz="2000" kern="1200" dirty="0"/>
            <a:t> DATABASE_URL=postgres://lswlmfdsfos:5FSLVUSLLT123@ec2-123-456-78-90.compute-1.amazonaws.com/ldfoiusfsf --app [second app name]</a:t>
          </a:r>
        </a:p>
      </dsp:txBody>
      <dsp:txXfrm>
        <a:off x="2288126" y="3821228"/>
        <a:ext cx="9152506" cy="1801637"/>
      </dsp:txXfrm>
    </dsp:sp>
    <dsp:sp modelId="{CB8249E1-ACBC-45EA-BB01-D9CAA6BE79A3}">
      <dsp:nvSpPr>
        <dsp:cNvPr id="0" name=""/>
        <dsp:cNvSpPr/>
      </dsp:nvSpPr>
      <dsp:spPr>
        <a:xfrm>
          <a:off x="0" y="3821228"/>
          <a:ext cx="2288126" cy="1801637"/>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080" tIns="177962" rIns="121080" bIns="177962" numCol="1" spcCol="1270" anchor="ctr" anchorCtr="0">
          <a:noAutofit/>
        </a:bodyPr>
        <a:lstStyle/>
        <a:p>
          <a:pPr marL="0" lvl="0" indent="0" algn="ctr" defTabSz="889000">
            <a:lnSpc>
              <a:spcPct val="90000"/>
            </a:lnSpc>
            <a:spcBef>
              <a:spcPct val="0"/>
            </a:spcBef>
            <a:spcAft>
              <a:spcPct val="35000"/>
            </a:spcAft>
            <a:buNone/>
          </a:pPr>
          <a:r>
            <a:rPr lang="en-US" sz="2000" kern="1200"/>
            <a:t>Set</a:t>
          </a:r>
        </a:p>
      </dsp:txBody>
      <dsp:txXfrm>
        <a:off x="0" y="3821228"/>
        <a:ext cx="2288126" cy="1801637"/>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2AB650-DA0A-4674-B8C1-3296037C238B}">
      <dsp:nvSpPr>
        <dsp:cNvPr id="0" name=""/>
        <dsp:cNvSpPr/>
      </dsp:nvSpPr>
      <dsp:spPr>
        <a:xfrm>
          <a:off x="0" y="2246"/>
          <a:ext cx="11642651" cy="113841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CFFBBA-70E1-4C3B-A703-79FB192E0BC4}">
      <dsp:nvSpPr>
        <dsp:cNvPr id="0" name=""/>
        <dsp:cNvSpPr/>
      </dsp:nvSpPr>
      <dsp:spPr>
        <a:xfrm>
          <a:off x="344371" y="258389"/>
          <a:ext cx="626129" cy="6261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23833B-24B9-43BD-8CA8-72CE9E690D3F}">
      <dsp:nvSpPr>
        <dsp:cNvPr id="0" name=""/>
        <dsp:cNvSpPr/>
      </dsp:nvSpPr>
      <dsp:spPr>
        <a:xfrm>
          <a:off x="1314871" y="2246"/>
          <a:ext cx="10327779" cy="1138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82" tIns="120482" rIns="120482" bIns="120482" numCol="1" spcCol="1270" anchor="ctr" anchorCtr="0">
          <a:noAutofit/>
        </a:bodyPr>
        <a:lstStyle/>
        <a:p>
          <a:pPr marL="0" lvl="0" indent="0" algn="l" defTabSz="977900">
            <a:lnSpc>
              <a:spcPct val="90000"/>
            </a:lnSpc>
            <a:spcBef>
              <a:spcPct val="0"/>
            </a:spcBef>
            <a:spcAft>
              <a:spcPct val="35000"/>
            </a:spcAft>
            <a:buNone/>
          </a:pPr>
          <a:r>
            <a:rPr lang="en-US" sz="2200" kern="1200" dirty="0"/>
            <a:t>In addition to the deployment methods seen so far, Heroku supports building and releasing apps via an API. </a:t>
          </a:r>
        </a:p>
      </dsp:txBody>
      <dsp:txXfrm>
        <a:off x="1314871" y="2246"/>
        <a:ext cx="10327779" cy="1138416"/>
      </dsp:txXfrm>
    </dsp:sp>
    <dsp:sp modelId="{0CD15968-8212-4C5E-8F6A-65735137ED61}">
      <dsp:nvSpPr>
        <dsp:cNvPr id="0" name=""/>
        <dsp:cNvSpPr/>
      </dsp:nvSpPr>
      <dsp:spPr>
        <a:xfrm>
          <a:off x="0" y="1425267"/>
          <a:ext cx="11642651" cy="1138416"/>
        </a:xfrm>
        <a:prstGeom prst="roundRect">
          <a:avLst>
            <a:gd name="adj" fmla="val 10000"/>
          </a:avLst>
        </a:prstGeom>
        <a:solidFill>
          <a:srgbClr val="00B0F0"/>
        </a:solidFill>
        <a:ln>
          <a:noFill/>
        </a:ln>
        <a:effectLst/>
      </dsp:spPr>
      <dsp:style>
        <a:lnRef idx="0">
          <a:scrgbClr r="0" g="0" b="0"/>
        </a:lnRef>
        <a:fillRef idx="1">
          <a:scrgbClr r="0" g="0" b="0"/>
        </a:fillRef>
        <a:effectRef idx="0">
          <a:scrgbClr r="0" g="0" b="0"/>
        </a:effectRef>
        <a:fontRef idx="minor"/>
      </dsp:style>
    </dsp:sp>
    <dsp:sp modelId="{002687ED-0E70-4CC2-B1B4-EE57D2670C3F}">
      <dsp:nvSpPr>
        <dsp:cNvPr id="0" name=""/>
        <dsp:cNvSpPr/>
      </dsp:nvSpPr>
      <dsp:spPr>
        <a:xfrm>
          <a:off x="344371" y="1681410"/>
          <a:ext cx="626129" cy="6261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60BF3E-DAB8-4175-9F31-FD9C64CB0DC2}">
      <dsp:nvSpPr>
        <dsp:cNvPr id="0" name=""/>
        <dsp:cNvSpPr/>
      </dsp:nvSpPr>
      <dsp:spPr>
        <a:xfrm>
          <a:off x="1314871" y="1425267"/>
          <a:ext cx="10327779" cy="1138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82" tIns="120482" rIns="120482" bIns="120482" numCol="1" spcCol="1270" anchor="ctr" anchorCtr="0">
          <a:noAutofit/>
        </a:bodyPr>
        <a:lstStyle/>
        <a:p>
          <a:pPr marL="0" lvl="0" indent="0" algn="l" defTabSz="977900">
            <a:lnSpc>
              <a:spcPct val="90000"/>
            </a:lnSpc>
            <a:spcBef>
              <a:spcPct val="0"/>
            </a:spcBef>
            <a:spcAft>
              <a:spcPct val="35000"/>
            </a:spcAft>
            <a:buNone/>
          </a:pPr>
          <a:r>
            <a:rPr lang="en-US" sz="2200" kern="1200"/>
            <a:t>The Heroku Maven plugin utilizes this API to provide direct deployment of prepackaged standalone web applications(WAR) to Heroku.</a:t>
          </a:r>
        </a:p>
      </dsp:txBody>
      <dsp:txXfrm>
        <a:off x="1314871" y="1425267"/>
        <a:ext cx="10327779" cy="1138416"/>
      </dsp:txXfrm>
    </dsp:sp>
    <dsp:sp modelId="{0129E8E7-4782-468C-B56B-9102CC982DFB}">
      <dsp:nvSpPr>
        <dsp:cNvPr id="0" name=""/>
        <dsp:cNvSpPr/>
      </dsp:nvSpPr>
      <dsp:spPr>
        <a:xfrm>
          <a:off x="0" y="2848288"/>
          <a:ext cx="11642651" cy="113841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E7367-3FAC-42B4-A0A5-928A29C98F7D}">
      <dsp:nvSpPr>
        <dsp:cNvPr id="0" name=""/>
        <dsp:cNvSpPr/>
      </dsp:nvSpPr>
      <dsp:spPr>
        <a:xfrm>
          <a:off x="344371" y="3104431"/>
          <a:ext cx="626129" cy="6261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FCA41E-0EAE-4CA9-B276-EE0B8442333F}">
      <dsp:nvSpPr>
        <dsp:cNvPr id="0" name=""/>
        <dsp:cNvSpPr/>
      </dsp:nvSpPr>
      <dsp:spPr>
        <a:xfrm>
          <a:off x="1314871" y="2848288"/>
          <a:ext cx="10327779" cy="1138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82" tIns="120482" rIns="120482" bIns="120482" numCol="1" spcCol="1270" anchor="ctr" anchorCtr="0">
          <a:noAutofit/>
        </a:bodyPr>
        <a:lstStyle/>
        <a:p>
          <a:pPr marL="0" lvl="0" indent="0" algn="l" defTabSz="977900">
            <a:lnSpc>
              <a:spcPct val="90000"/>
            </a:lnSpc>
            <a:spcBef>
              <a:spcPct val="0"/>
            </a:spcBef>
            <a:spcAft>
              <a:spcPct val="35000"/>
            </a:spcAft>
            <a:buNone/>
          </a:pPr>
          <a:r>
            <a:rPr lang="en-US" sz="2200" kern="1200"/>
            <a:t>This may be a preferred approach for applications that take a long time to compile.</a:t>
          </a:r>
        </a:p>
      </dsp:txBody>
      <dsp:txXfrm>
        <a:off x="1314871" y="2848288"/>
        <a:ext cx="10327779" cy="1138416"/>
      </dsp:txXfrm>
    </dsp:sp>
    <dsp:sp modelId="{7EF36640-3B23-44B2-8BDE-C3A4217D8ADA}">
      <dsp:nvSpPr>
        <dsp:cNvPr id="0" name=""/>
        <dsp:cNvSpPr/>
      </dsp:nvSpPr>
      <dsp:spPr>
        <a:xfrm>
          <a:off x="0" y="4271309"/>
          <a:ext cx="11642651" cy="113841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34045-D4D9-4E0E-835F-AD99A63914A4}">
      <dsp:nvSpPr>
        <dsp:cNvPr id="0" name=""/>
        <dsp:cNvSpPr/>
      </dsp:nvSpPr>
      <dsp:spPr>
        <a:xfrm>
          <a:off x="344371" y="4527452"/>
          <a:ext cx="626129" cy="6261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264FC2-B44E-4069-9A63-D24A6DD2E9B5}">
      <dsp:nvSpPr>
        <dsp:cNvPr id="0" name=""/>
        <dsp:cNvSpPr/>
      </dsp:nvSpPr>
      <dsp:spPr>
        <a:xfrm>
          <a:off x="1314871" y="4271309"/>
          <a:ext cx="10327779" cy="11384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482" tIns="120482" rIns="120482" bIns="120482" numCol="1" spcCol="1270" anchor="ctr" anchorCtr="0">
          <a:noAutofit/>
        </a:bodyPr>
        <a:lstStyle/>
        <a:p>
          <a:pPr marL="0" lvl="0" indent="0" algn="l" defTabSz="977900">
            <a:lnSpc>
              <a:spcPct val="90000"/>
            </a:lnSpc>
            <a:spcBef>
              <a:spcPct val="0"/>
            </a:spcBef>
            <a:spcAft>
              <a:spcPct val="35000"/>
            </a:spcAft>
            <a:buNone/>
          </a:pPr>
          <a:r>
            <a:rPr lang="en-US" sz="2200" kern="1200"/>
            <a:t>Here in this approach, We to include the Heroku Maven Plugin in your project, configure it, and deploy your application to Heroku.</a:t>
          </a:r>
        </a:p>
      </dsp:txBody>
      <dsp:txXfrm>
        <a:off x="1314871" y="4271309"/>
        <a:ext cx="10327779" cy="113841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C727D6-E552-4C42-8DB1-0604D773E3CD}">
      <dsp:nvSpPr>
        <dsp:cNvPr id="0" name=""/>
        <dsp:cNvSpPr/>
      </dsp:nvSpPr>
      <dsp:spPr>
        <a:xfrm rot="5400000">
          <a:off x="4979668" y="-1674832"/>
          <a:ext cx="4325334" cy="8284873"/>
        </a:xfrm>
        <a:prstGeom prst="round2SameRect">
          <a:avLst/>
        </a:prstGeom>
        <a:solidFill>
          <a:schemeClr val="accent6">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Go to the Heroku command line</a:t>
          </a:r>
        </a:p>
        <a:p>
          <a:pPr marL="228600" lvl="1" indent="-228600" algn="l" defTabSz="1155700">
            <a:lnSpc>
              <a:spcPct val="90000"/>
            </a:lnSpc>
            <a:spcBef>
              <a:spcPct val="0"/>
            </a:spcBef>
            <a:spcAft>
              <a:spcPct val="15000"/>
            </a:spcAft>
            <a:buChar char="•"/>
          </a:pPr>
          <a:r>
            <a:rPr lang="en-US" sz="2600" kern="1200" dirty="0"/>
            <a:t>Create a fresh folder on cli as </a:t>
          </a:r>
          <a:r>
            <a:rPr lang="en-US" sz="2600" b="1" kern="1200" dirty="0"/>
            <a:t>$mkdir JavaWarDemo</a:t>
          </a:r>
        </a:p>
        <a:p>
          <a:pPr marL="228600" lvl="1" indent="-228600" algn="l" defTabSz="1155700">
            <a:lnSpc>
              <a:spcPct val="90000"/>
            </a:lnSpc>
            <a:spcBef>
              <a:spcPct val="0"/>
            </a:spcBef>
            <a:spcAft>
              <a:spcPct val="15000"/>
            </a:spcAft>
            <a:buChar char="•"/>
          </a:pPr>
          <a:r>
            <a:rPr lang="en-US" sz="2600" kern="1200" dirty="0"/>
            <a:t>Go inside the folder -&gt; </a:t>
          </a:r>
          <a:r>
            <a:rPr lang="en-US" sz="2600" b="1" kern="1200" dirty="0"/>
            <a:t>$cd  JavaWarDemo</a:t>
          </a:r>
        </a:p>
        <a:p>
          <a:pPr marL="228600" lvl="1" indent="-228600" algn="l" defTabSz="1155700">
            <a:lnSpc>
              <a:spcPct val="90000"/>
            </a:lnSpc>
            <a:spcBef>
              <a:spcPct val="0"/>
            </a:spcBef>
            <a:spcAft>
              <a:spcPct val="15000"/>
            </a:spcAft>
            <a:buChar char="•"/>
          </a:pPr>
          <a:r>
            <a:rPr lang="en-US" sz="2600" kern="1200" dirty="0"/>
            <a:t>git clone </a:t>
          </a:r>
          <a:r>
            <a:rPr lang="en-US" sz="2600" kern="1200" dirty="0">
              <a:hlinkClick xmlns:r="http://schemas.openxmlformats.org/officeDocument/2006/relationships" r:id="rId1"/>
            </a:rPr>
            <a:t>https://github.com/vireshku/javawarsample.git</a:t>
          </a:r>
          <a:endParaRPr lang="en-US" sz="2600" kern="1200" dirty="0"/>
        </a:p>
        <a:p>
          <a:pPr marL="228600" lvl="1" indent="-228600" algn="l" defTabSz="1155700">
            <a:lnSpc>
              <a:spcPct val="90000"/>
            </a:lnSpc>
            <a:spcBef>
              <a:spcPct val="0"/>
            </a:spcBef>
            <a:spcAft>
              <a:spcPct val="15000"/>
            </a:spcAft>
            <a:buChar char="•"/>
          </a:pPr>
          <a:r>
            <a:rPr lang="en-US" sz="2600" kern="1200" dirty="0"/>
            <a:t>Again, Go inside the folder -&gt; </a:t>
          </a:r>
          <a:r>
            <a:rPr lang="en-US" sz="2600" b="1" kern="1200" dirty="0"/>
            <a:t>$cd JavaWarDemo</a:t>
          </a:r>
        </a:p>
        <a:p>
          <a:pPr marL="228600" lvl="1" indent="-228600" algn="l" defTabSz="1155700">
            <a:lnSpc>
              <a:spcPct val="90000"/>
            </a:lnSpc>
            <a:spcBef>
              <a:spcPct val="0"/>
            </a:spcBef>
            <a:spcAft>
              <a:spcPct val="15000"/>
            </a:spcAft>
            <a:buChar char="•"/>
          </a:pPr>
          <a:endParaRPr lang="en-US" sz="2600" b="1" kern="1200" dirty="0"/>
        </a:p>
        <a:p>
          <a:pPr marL="228600" lvl="1" indent="-228600" algn="l" defTabSz="1155700">
            <a:lnSpc>
              <a:spcPct val="90000"/>
            </a:lnSpc>
            <a:spcBef>
              <a:spcPct val="0"/>
            </a:spcBef>
            <a:spcAft>
              <a:spcPct val="15000"/>
            </a:spcAft>
            <a:buChar char="•"/>
          </a:pPr>
          <a:r>
            <a:rPr lang="en-US" sz="2600" kern="1200" dirty="0">
              <a:solidFill>
                <a:schemeClr val="accent2">
                  <a:lumMod val="75000"/>
                </a:schemeClr>
              </a:solidFill>
            </a:rPr>
            <a:t>$ </a:t>
          </a:r>
          <a:r>
            <a:rPr lang="en-US" sz="2600" kern="1200" dirty="0" err="1">
              <a:solidFill>
                <a:schemeClr val="accent2">
                  <a:lumMod val="75000"/>
                </a:schemeClr>
              </a:solidFill>
            </a:rPr>
            <a:t>heroku</a:t>
          </a:r>
          <a:r>
            <a:rPr lang="en-US" sz="2600" kern="1200" dirty="0">
              <a:solidFill>
                <a:schemeClr val="accent2">
                  <a:lumMod val="75000"/>
                </a:schemeClr>
              </a:solidFill>
            </a:rPr>
            <a:t> create </a:t>
          </a:r>
          <a:r>
            <a:rPr lang="en-US" sz="2600" kern="1200" dirty="0" err="1">
              <a:solidFill>
                <a:schemeClr val="accent2">
                  <a:lumMod val="75000"/>
                </a:schemeClr>
              </a:solidFill>
            </a:rPr>
            <a:t>javawardemo</a:t>
          </a:r>
          <a:endParaRPr lang="en-US" sz="2600" kern="1200" dirty="0">
            <a:solidFill>
              <a:schemeClr val="accent2">
                <a:lumMod val="75000"/>
              </a:schemeClr>
            </a:solidFill>
          </a:endParaRPr>
        </a:p>
        <a:p>
          <a:pPr marL="228600" lvl="1" indent="-228600" algn="l" defTabSz="1155700">
            <a:lnSpc>
              <a:spcPct val="90000"/>
            </a:lnSpc>
            <a:spcBef>
              <a:spcPct val="0"/>
            </a:spcBef>
            <a:spcAft>
              <a:spcPct val="15000"/>
            </a:spcAft>
            <a:buChar char="•"/>
          </a:pPr>
          <a:r>
            <a:rPr lang="en-US" sz="2600" kern="1200" dirty="0">
              <a:solidFill>
                <a:schemeClr val="accent2">
                  <a:lumMod val="75000"/>
                </a:schemeClr>
              </a:solidFill>
            </a:rPr>
            <a:t>$ </a:t>
          </a:r>
          <a:r>
            <a:rPr lang="en-US" sz="2600" kern="1200" dirty="0" err="1">
              <a:solidFill>
                <a:schemeClr val="accent2">
                  <a:lumMod val="75000"/>
                </a:schemeClr>
              </a:solidFill>
            </a:rPr>
            <a:t>mvn</a:t>
          </a:r>
          <a:r>
            <a:rPr lang="en-US" sz="2600" kern="1200" dirty="0">
              <a:solidFill>
                <a:schemeClr val="accent2">
                  <a:lumMod val="75000"/>
                </a:schemeClr>
              </a:solidFill>
            </a:rPr>
            <a:t> clean </a:t>
          </a:r>
          <a:r>
            <a:rPr lang="en-US" sz="2600" kern="1200" dirty="0" err="1">
              <a:solidFill>
                <a:schemeClr val="accent2">
                  <a:lumMod val="75000"/>
                </a:schemeClr>
              </a:solidFill>
            </a:rPr>
            <a:t>heroku:deploy-war</a:t>
          </a:r>
          <a:endParaRPr lang="en-US" sz="2600" kern="1200" dirty="0">
            <a:solidFill>
              <a:schemeClr val="accent2">
                <a:lumMod val="75000"/>
              </a:schemeClr>
            </a:solidFill>
          </a:endParaRPr>
        </a:p>
        <a:p>
          <a:pPr marL="228600" lvl="1" indent="-228600" algn="l" defTabSz="1155700">
            <a:lnSpc>
              <a:spcPct val="90000"/>
            </a:lnSpc>
            <a:spcBef>
              <a:spcPct val="0"/>
            </a:spcBef>
            <a:spcAft>
              <a:spcPct val="15000"/>
            </a:spcAft>
            <a:buChar char="•"/>
          </a:pPr>
          <a:r>
            <a:rPr lang="en-US" sz="2600" kern="1200" dirty="0">
              <a:solidFill>
                <a:schemeClr val="accent2">
                  <a:lumMod val="75000"/>
                </a:schemeClr>
              </a:solidFill>
            </a:rPr>
            <a:t>$ </a:t>
          </a:r>
          <a:r>
            <a:rPr lang="en-US" sz="2600" kern="1200" dirty="0" err="1">
              <a:solidFill>
                <a:schemeClr val="accent2">
                  <a:lumMod val="75000"/>
                </a:schemeClr>
              </a:solidFill>
            </a:rPr>
            <a:t>heroku</a:t>
          </a:r>
          <a:r>
            <a:rPr lang="en-US" sz="2600" kern="1200" dirty="0">
              <a:solidFill>
                <a:schemeClr val="accent2">
                  <a:lumMod val="75000"/>
                </a:schemeClr>
              </a:solidFill>
            </a:rPr>
            <a:t> open</a:t>
          </a:r>
        </a:p>
      </dsp:txBody>
      <dsp:txXfrm rot="-5400000">
        <a:off x="2999899" y="516082"/>
        <a:ext cx="8073728" cy="3903044"/>
      </dsp:txXfrm>
    </dsp:sp>
    <dsp:sp modelId="{0B39D9E9-B677-4D3E-91D5-5010BCC5F603}">
      <dsp:nvSpPr>
        <dsp:cNvPr id="0" name=""/>
        <dsp:cNvSpPr/>
      </dsp:nvSpPr>
      <dsp:spPr>
        <a:xfrm>
          <a:off x="100948" y="0"/>
          <a:ext cx="2847396" cy="4935208"/>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US" sz="6500" kern="1200" dirty="0"/>
            <a:t>Steps:</a:t>
          </a:r>
        </a:p>
      </dsp:txBody>
      <dsp:txXfrm>
        <a:off x="239946" y="138998"/>
        <a:ext cx="2569400" cy="46572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67CC4-485B-43AE-AC4B-924775CF6F68}">
      <dsp:nvSpPr>
        <dsp:cNvPr id="0" name=""/>
        <dsp:cNvSpPr/>
      </dsp:nvSpPr>
      <dsp:spPr>
        <a:xfrm>
          <a:off x="0" y="19521"/>
          <a:ext cx="8516679" cy="149756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Worker Dynos, Background Jobs and Queueing:</a:t>
          </a:r>
        </a:p>
      </dsp:txBody>
      <dsp:txXfrm>
        <a:off x="73105" y="92626"/>
        <a:ext cx="8370469" cy="1351353"/>
      </dsp:txXfrm>
    </dsp:sp>
    <dsp:sp modelId="{330A9736-D418-4D9A-80A4-24F4E044A9B0}">
      <dsp:nvSpPr>
        <dsp:cNvPr id="0" name=""/>
        <dsp:cNvSpPr/>
      </dsp:nvSpPr>
      <dsp:spPr>
        <a:xfrm>
          <a:off x="0" y="1594845"/>
          <a:ext cx="8516679" cy="1497563"/>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solidFill>
                <a:srgbClr val="C00000"/>
              </a:solidFill>
            </a:rPr>
            <a:t>Background jobs </a:t>
          </a:r>
          <a:r>
            <a:rPr lang="en-US" sz="2700" kern="1200" dirty="0"/>
            <a:t>can dramatically improve the scalability of a web app by enabling it to offload slow or CPU-intensive tasks from its front-end. </a:t>
          </a:r>
        </a:p>
      </dsp:txBody>
      <dsp:txXfrm>
        <a:off x="73105" y="1667950"/>
        <a:ext cx="8370469" cy="1351353"/>
      </dsp:txXfrm>
    </dsp:sp>
    <dsp:sp modelId="{4F961399-CCC2-4649-B902-7A991DE066DA}">
      <dsp:nvSpPr>
        <dsp:cNvPr id="0" name=""/>
        <dsp:cNvSpPr/>
      </dsp:nvSpPr>
      <dsp:spPr>
        <a:xfrm>
          <a:off x="0" y="3170168"/>
          <a:ext cx="8516679" cy="1497563"/>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This helps ensure that the front-end can handle incoming web requests promptly.</a:t>
          </a:r>
        </a:p>
      </dsp:txBody>
      <dsp:txXfrm>
        <a:off x="73105" y="3243273"/>
        <a:ext cx="8370469" cy="1351353"/>
      </dsp:txXfrm>
    </dsp:sp>
    <dsp:sp modelId="{991C7C40-0543-45CF-AE1B-4EC4710A7B7C}">
      <dsp:nvSpPr>
        <dsp:cNvPr id="0" name=""/>
        <dsp:cNvSpPr/>
      </dsp:nvSpPr>
      <dsp:spPr>
        <a:xfrm>
          <a:off x="0" y="4745491"/>
          <a:ext cx="8516679" cy="149756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Thus, reducing the likelihood of performance issues that occur when requests become backlogged.</a:t>
          </a:r>
        </a:p>
      </dsp:txBody>
      <dsp:txXfrm>
        <a:off x="73105" y="4818596"/>
        <a:ext cx="8370469" cy="13513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A871E-2288-4B4C-8B78-5DBFB281847F}">
      <dsp:nvSpPr>
        <dsp:cNvPr id="0" name=""/>
        <dsp:cNvSpPr/>
      </dsp:nvSpPr>
      <dsp:spPr>
        <a:xfrm>
          <a:off x="0" y="39529"/>
          <a:ext cx="11743361" cy="9360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solidFill>
                <a:schemeClr val="tx1"/>
              </a:solidFill>
            </a:rPr>
            <a:t>Make the change(s) in the code, Push to Repo</a:t>
          </a:r>
          <a:endParaRPr lang="en-US" sz="2400" kern="1200" dirty="0">
            <a:solidFill>
              <a:schemeClr val="tx1"/>
            </a:solidFill>
          </a:endParaRPr>
        </a:p>
      </dsp:txBody>
      <dsp:txXfrm>
        <a:off x="45692" y="85221"/>
        <a:ext cx="11651977" cy="844616"/>
      </dsp:txXfrm>
    </dsp:sp>
    <dsp:sp modelId="{F1D0F5F2-2CC3-4E20-9CE4-A8CE4F3C0E03}">
      <dsp:nvSpPr>
        <dsp:cNvPr id="0" name=""/>
        <dsp:cNvSpPr/>
      </dsp:nvSpPr>
      <dsp:spPr>
        <a:xfrm>
          <a:off x="0" y="1119529"/>
          <a:ext cx="11743361" cy="93600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solidFill>
                <a:schemeClr val="tx1"/>
              </a:solidFill>
            </a:rPr>
            <a:t>Need to pull the changes from the </a:t>
          </a:r>
          <a:r>
            <a:rPr lang="en-US" sz="2400" b="0" i="0" kern="1200">
              <a:solidFill>
                <a:schemeClr val="tx1"/>
              </a:solidFill>
            </a:rPr>
            <a:t>main branch</a:t>
          </a:r>
          <a:endParaRPr lang="en-US" sz="2400" kern="1200" dirty="0">
            <a:solidFill>
              <a:schemeClr val="tx1"/>
            </a:solidFill>
          </a:endParaRPr>
        </a:p>
      </dsp:txBody>
      <dsp:txXfrm>
        <a:off x="45692" y="1165221"/>
        <a:ext cx="11651977" cy="844616"/>
      </dsp:txXfrm>
    </dsp:sp>
    <dsp:sp modelId="{AB3AAF7F-EAB4-47C7-90CD-8E8F209BFD8B}">
      <dsp:nvSpPr>
        <dsp:cNvPr id="0" name=""/>
        <dsp:cNvSpPr/>
      </dsp:nvSpPr>
      <dsp:spPr>
        <a:xfrm>
          <a:off x="0" y="2199529"/>
          <a:ext cx="11743361" cy="9360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Use the below command to redeploy the same app:</a:t>
          </a:r>
        </a:p>
      </dsp:txBody>
      <dsp:txXfrm>
        <a:off x="45692" y="2245221"/>
        <a:ext cx="11651977" cy="844616"/>
      </dsp:txXfrm>
    </dsp:sp>
    <dsp:sp modelId="{83A50DA7-5205-41EA-9748-1C6B8E0B060B}">
      <dsp:nvSpPr>
        <dsp:cNvPr id="0" name=""/>
        <dsp:cNvSpPr/>
      </dsp:nvSpPr>
      <dsp:spPr>
        <a:xfrm>
          <a:off x="0" y="3279529"/>
          <a:ext cx="11743361" cy="93600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 </a:t>
          </a:r>
          <a:r>
            <a:rPr lang="en-US" sz="2400" b="1" kern="1200" dirty="0">
              <a:solidFill>
                <a:schemeClr val="tx1"/>
              </a:solidFill>
            </a:rPr>
            <a:t>git push </a:t>
          </a:r>
          <a:r>
            <a:rPr lang="en-US" sz="2400" b="1" kern="1200" dirty="0" err="1">
              <a:solidFill>
                <a:schemeClr val="tx1"/>
              </a:solidFill>
            </a:rPr>
            <a:t>heroku</a:t>
          </a:r>
          <a:r>
            <a:rPr lang="en-US" sz="2400" b="1" kern="1200" dirty="0">
              <a:solidFill>
                <a:schemeClr val="tx1"/>
              </a:solidFill>
            </a:rPr>
            <a:t> master</a:t>
          </a:r>
          <a:endParaRPr lang="en-US" sz="2400" kern="1200" dirty="0">
            <a:solidFill>
              <a:schemeClr val="tx1"/>
            </a:solidFill>
          </a:endParaRPr>
        </a:p>
      </dsp:txBody>
      <dsp:txXfrm>
        <a:off x="45692" y="3325221"/>
        <a:ext cx="11651977" cy="844616"/>
      </dsp:txXfrm>
    </dsp:sp>
    <dsp:sp modelId="{67770A43-C51C-4D45-AD51-184E599D1008}">
      <dsp:nvSpPr>
        <dsp:cNvPr id="0" name=""/>
        <dsp:cNvSpPr/>
      </dsp:nvSpPr>
      <dsp:spPr>
        <a:xfrm>
          <a:off x="0" y="4359529"/>
          <a:ext cx="11743361" cy="964051"/>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So, redeployment for the change is just the matter of pushing the code to Heroku </a:t>
          </a:r>
        </a:p>
      </dsp:txBody>
      <dsp:txXfrm>
        <a:off x="47061" y="4406590"/>
        <a:ext cx="11649239" cy="86992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6326A9-E5DD-4BB4-A151-755BD1BD3C90}">
      <dsp:nvSpPr>
        <dsp:cNvPr id="0" name=""/>
        <dsp:cNvSpPr/>
      </dsp:nvSpPr>
      <dsp:spPr>
        <a:xfrm>
          <a:off x="0" y="2532"/>
          <a:ext cx="801440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EBA256-164E-47C4-BBA7-673896DBA91B}">
      <dsp:nvSpPr>
        <dsp:cNvPr id="0" name=""/>
        <dsp:cNvSpPr/>
      </dsp:nvSpPr>
      <dsp:spPr>
        <a:xfrm>
          <a:off x="0" y="2532"/>
          <a:ext cx="8014401" cy="1726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A typical web app responds to most requests in no more than 500 milliseconds. </a:t>
          </a:r>
        </a:p>
      </dsp:txBody>
      <dsp:txXfrm>
        <a:off x="0" y="2532"/>
        <a:ext cx="8014401" cy="1726897"/>
      </dsp:txXfrm>
    </dsp:sp>
    <dsp:sp modelId="{DACE4388-7AE1-4D11-B043-103E3B6E696B}">
      <dsp:nvSpPr>
        <dsp:cNvPr id="0" name=""/>
        <dsp:cNvSpPr/>
      </dsp:nvSpPr>
      <dsp:spPr>
        <a:xfrm>
          <a:off x="0" y="1729429"/>
          <a:ext cx="8014401"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A713D2-918E-4663-BDEA-9F6B899AF68E}">
      <dsp:nvSpPr>
        <dsp:cNvPr id="0" name=""/>
        <dsp:cNvSpPr/>
      </dsp:nvSpPr>
      <dsp:spPr>
        <a:xfrm>
          <a:off x="0" y="1729429"/>
          <a:ext cx="8014401" cy="1726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If your app is regularly taking one second or longer to respond, we should investigate whether adding background jobs would improve its performance.</a:t>
          </a:r>
        </a:p>
      </dsp:txBody>
      <dsp:txXfrm>
        <a:off x="0" y="1729429"/>
        <a:ext cx="8014401" cy="1726897"/>
      </dsp:txXfrm>
    </dsp:sp>
    <dsp:sp modelId="{F6EA5842-EA8C-482B-9777-2EC481DEB916}">
      <dsp:nvSpPr>
        <dsp:cNvPr id="0" name=""/>
        <dsp:cNvSpPr/>
      </dsp:nvSpPr>
      <dsp:spPr>
        <a:xfrm>
          <a:off x="0" y="3456326"/>
          <a:ext cx="80144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F84D2F-9596-4CED-A543-775198F0A8B9}">
      <dsp:nvSpPr>
        <dsp:cNvPr id="0" name=""/>
        <dsp:cNvSpPr/>
      </dsp:nvSpPr>
      <dsp:spPr>
        <a:xfrm>
          <a:off x="0" y="3456326"/>
          <a:ext cx="8014401" cy="17268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t>Background jobs as an architectural pattern.</a:t>
          </a:r>
        </a:p>
      </dsp:txBody>
      <dsp:txXfrm>
        <a:off x="0" y="3456326"/>
        <a:ext cx="8014401" cy="1726897"/>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E7B8C-CE1E-466F-ABAE-8A9EAE4F046B}">
      <dsp:nvSpPr>
        <dsp:cNvPr id="0" name=""/>
        <dsp:cNvSpPr/>
      </dsp:nvSpPr>
      <dsp:spPr>
        <a:xfrm>
          <a:off x="0" y="0"/>
          <a:ext cx="84184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1E522E-01AA-4AAA-B8E8-A36F824A6C18}">
      <dsp:nvSpPr>
        <dsp:cNvPr id="0" name=""/>
        <dsp:cNvSpPr/>
      </dsp:nvSpPr>
      <dsp:spPr>
        <a:xfrm>
          <a:off x="0" y="0"/>
          <a:ext cx="8418438" cy="145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t>Use cases</a:t>
          </a:r>
        </a:p>
      </dsp:txBody>
      <dsp:txXfrm>
        <a:off x="0" y="0"/>
        <a:ext cx="8418438" cy="1451344"/>
      </dsp:txXfrm>
    </dsp:sp>
    <dsp:sp modelId="{033BD9C6-9612-4BF6-B56E-5F97A37D3467}">
      <dsp:nvSpPr>
        <dsp:cNvPr id="0" name=""/>
        <dsp:cNvSpPr/>
      </dsp:nvSpPr>
      <dsp:spPr>
        <a:xfrm>
          <a:off x="0" y="1451344"/>
          <a:ext cx="8418438"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71C36-9789-4DDE-8CD8-5EBF903FC236}">
      <dsp:nvSpPr>
        <dsp:cNvPr id="0" name=""/>
        <dsp:cNvSpPr/>
      </dsp:nvSpPr>
      <dsp:spPr>
        <a:xfrm>
          <a:off x="0" y="1451344"/>
          <a:ext cx="8418438" cy="145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Background jobs are especially useful for the following types of tasks:</a:t>
          </a:r>
        </a:p>
      </dsp:txBody>
      <dsp:txXfrm>
        <a:off x="0" y="1451344"/>
        <a:ext cx="8418438" cy="1451344"/>
      </dsp:txXfrm>
    </dsp:sp>
    <dsp:sp modelId="{ABBF925A-7955-4A2E-BF54-DE63ECE4725D}">
      <dsp:nvSpPr>
        <dsp:cNvPr id="0" name=""/>
        <dsp:cNvSpPr/>
      </dsp:nvSpPr>
      <dsp:spPr>
        <a:xfrm>
          <a:off x="0" y="2902688"/>
          <a:ext cx="8418438"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8D992-5E05-4362-B44A-F5A1A59635E8}">
      <dsp:nvSpPr>
        <dsp:cNvPr id="0" name=""/>
        <dsp:cNvSpPr/>
      </dsp:nvSpPr>
      <dsp:spPr>
        <a:xfrm>
          <a:off x="0" y="2902688"/>
          <a:ext cx="8418438" cy="145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1.  </a:t>
          </a:r>
          <a:r>
            <a:rPr lang="en-US" sz="2800" kern="1200" dirty="0"/>
            <a:t>Communicating with an external API or service, such as to upload a file to External storage like Amazon S3</a:t>
          </a:r>
        </a:p>
      </dsp:txBody>
      <dsp:txXfrm>
        <a:off x="0" y="2902688"/>
        <a:ext cx="8418438" cy="1451344"/>
      </dsp:txXfrm>
    </dsp:sp>
    <dsp:sp modelId="{095D940E-9A59-4CB5-B70C-58DB830ED15D}">
      <dsp:nvSpPr>
        <dsp:cNvPr id="0" name=""/>
        <dsp:cNvSpPr/>
      </dsp:nvSpPr>
      <dsp:spPr>
        <a:xfrm>
          <a:off x="0" y="4354032"/>
          <a:ext cx="8418438"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1150BD-B6C7-42FF-A0F7-52283118EC69}">
      <dsp:nvSpPr>
        <dsp:cNvPr id="0" name=""/>
        <dsp:cNvSpPr/>
      </dsp:nvSpPr>
      <dsp:spPr>
        <a:xfrm>
          <a:off x="0" y="4354032"/>
          <a:ext cx="8418438" cy="1451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t>2. </a:t>
          </a:r>
          <a:r>
            <a:rPr lang="en-US" sz="2800" kern="1200" dirty="0">
              <a:solidFill>
                <a:prstClr val="black">
                  <a:hueOff val="0"/>
                  <a:satOff val="0"/>
                  <a:lumOff val="0"/>
                  <a:alphaOff val="0"/>
                </a:prstClr>
              </a:solidFill>
              <a:latin typeface="Calibri" panose="020F0502020204030204"/>
              <a:ea typeface="+mn-ea"/>
              <a:cs typeface="+mn-cs"/>
            </a:rPr>
            <a:t>Performing resource-intensive data manipulation, such as image or video processing.</a:t>
          </a:r>
        </a:p>
      </dsp:txBody>
      <dsp:txXfrm>
        <a:off x="0" y="4354032"/>
        <a:ext cx="8418438" cy="1451344"/>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B92BA-488E-4A29-A74D-9CD717C46917}">
      <dsp:nvSpPr>
        <dsp:cNvPr id="0" name=""/>
        <dsp:cNvSpPr/>
      </dsp:nvSpPr>
      <dsp:spPr>
        <a:xfrm>
          <a:off x="0" y="0"/>
          <a:ext cx="1018344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0576BE9-7709-4DC9-8547-F1CAFDAFEDA1}">
      <dsp:nvSpPr>
        <dsp:cNvPr id="0" name=""/>
        <dsp:cNvSpPr/>
      </dsp:nvSpPr>
      <dsp:spPr>
        <a:xfrm>
          <a:off x="0" y="0"/>
          <a:ext cx="10183443" cy="1388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Heroku allows you to specify an application-specific process model, which can include background workers retrieving and processing jobs from the work queue. Here’s an example Procfile , that has both a web process type and a process type for handling background jobs:</a:t>
          </a:r>
        </a:p>
      </dsp:txBody>
      <dsp:txXfrm>
        <a:off x="0" y="0"/>
        <a:ext cx="10183443" cy="1388269"/>
      </dsp:txXfrm>
    </dsp:sp>
    <dsp:sp modelId="{3CB090E1-0E23-4DA0-8B87-87059FD9E2D6}">
      <dsp:nvSpPr>
        <dsp:cNvPr id="0" name=""/>
        <dsp:cNvSpPr/>
      </dsp:nvSpPr>
      <dsp:spPr>
        <a:xfrm>
          <a:off x="0" y="1388269"/>
          <a:ext cx="10183443" cy="0"/>
        </a:xfrm>
        <a:prstGeom prst="line">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w="6350" cap="flat" cmpd="sng" algn="ctr">
          <a:solidFill>
            <a:schemeClr val="accent2">
              <a:hueOff val="-485121"/>
              <a:satOff val="-27976"/>
              <a:lumOff val="287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3B4FC05-6DC3-4765-9A64-6DB71F17ACDD}">
      <dsp:nvSpPr>
        <dsp:cNvPr id="0" name=""/>
        <dsp:cNvSpPr/>
      </dsp:nvSpPr>
      <dsp:spPr>
        <a:xfrm>
          <a:off x="0" y="1388269"/>
          <a:ext cx="10183443" cy="1388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If desired, the worker process type can have a name other than worker. Unlike the web process type, worker doesn’t have any significance on Heroku.</a:t>
          </a:r>
        </a:p>
      </dsp:txBody>
      <dsp:txXfrm>
        <a:off x="0" y="1388269"/>
        <a:ext cx="10183443" cy="1388269"/>
      </dsp:txXfrm>
    </dsp:sp>
    <dsp:sp modelId="{C08A633B-570E-46B7-BBAB-1E8DC3A41C55}">
      <dsp:nvSpPr>
        <dsp:cNvPr id="0" name=""/>
        <dsp:cNvSpPr/>
      </dsp:nvSpPr>
      <dsp:spPr>
        <a:xfrm>
          <a:off x="0" y="2776539"/>
          <a:ext cx="10183443" cy="0"/>
        </a:xfrm>
        <a:prstGeom prst="line">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w="6350" cap="flat" cmpd="sng" algn="ctr">
          <a:solidFill>
            <a:schemeClr val="accent2">
              <a:hueOff val="-970242"/>
              <a:satOff val="-55952"/>
              <a:lumOff val="575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7780172-EC3E-4E52-BAFD-7F03BEA017AE}">
      <dsp:nvSpPr>
        <dsp:cNvPr id="0" name=""/>
        <dsp:cNvSpPr/>
      </dsp:nvSpPr>
      <dsp:spPr>
        <a:xfrm>
          <a:off x="0" y="2776539"/>
          <a:ext cx="10183443" cy="1388269"/>
        </a:xfrm>
        <a:prstGeom prst="rect">
          <a:avLst/>
        </a:prstGeom>
        <a:solidFill>
          <a:srgbClr val="92D050"/>
        </a:solid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t>web: java -jar target/java-web.jar </a:t>
          </a:r>
        </a:p>
        <a:p>
          <a:pPr marL="0" lvl="0" indent="0" algn="l" defTabSz="1244600">
            <a:lnSpc>
              <a:spcPct val="90000"/>
            </a:lnSpc>
            <a:spcBef>
              <a:spcPct val="0"/>
            </a:spcBef>
            <a:spcAft>
              <a:spcPct val="35000"/>
            </a:spcAft>
            <a:buNone/>
          </a:pPr>
          <a:r>
            <a:rPr lang="en-US" sz="2800" b="1" kern="1200" dirty="0"/>
            <a:t>worker: java -jar target/java-queue.jar</a:t>
          </a:r>
        </a:p>
      </dsp:txBody>
      <dsp:txXfrm>
        <a:off x="0" y="2776539"/>
        <a:ext cx="10183443" cy="1388269"/>
      </dsp:txXfrm>
    </dsp:sp>
    <dsp:sp modelId="{F0472460-A023-4E91-990D-AE3A9995C674}">
      <dsp:nvSpPr>
        <dsp:cNvPr id="0" name=""/>
        <dsp:cNvSpPr/>
      </dsp:nvSpPr>
      <dsp:spPr>
        <a:xfrm>
          <a:off x="0" y="4164809"/>
          <a:ext cx="10183443"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49A04EE-9580-45E5-8F2B-79E29DFB5721}">
      <dsp:nvSpPr>
        <dsp:cNvPr id="0" name=""/>
        <dsp:cNvSpPr/>
      </dsp:nvSpPr>
      <dsp:spPr>
        <a:xfrm>
          <a:off x="0" y="4164809"/>
          <a:ext cx="10183443" cy="1388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You can then scale the number of web dynos independently of the number of worker dynos. </a:t>
          </a:r>
        </a:p>
        <a:p>
          <a:pPr marL="0" lvl="0" indent="0" algn="l" defTabSz="933450">
            <a:lnSpc>
              <a:spcPct val="90000"/>
            </a:lnSpc>
            <a:spcBef>
              <a:spcPct val="0"/>
            </a:spcBef>
            <a:spcAft>
              <a:spcPct val="35000"/>
            </a:spcAft>
            <a:buNone/>
          </a:pPr>
          <a:r>
            <a:rPr lang="en-US" sz="2800" b="1" kern="1200" dirty="0"/>
            <a:t>$ </a:t>
          </a:r>
          <a:r>
            <a:rPr lang="en-US" sz="2800" b="1" kern="1200" dirty="0" err="1"/>
            <a:t>heroku</a:t>
          </a:r>
          <a:r>
            <a:rPr lang="en-US" sz="2800" b="1" kern="1200" dirty="0"/>
            <a:t> </a:t>
          </a:r>
          <a:r>
            <a:rPr lang="en-US" sz="2800" b="1" kern="1200" dirty="0" err="1"/>
            <a:t>ps:scale</a:t>
          </a:r>
          <a:r>
            <a:rPr lang="en-US" sz="2800" b="1" kern="1200" dirty="0"/>
            <a:t> web=1 worker=5</a:t>
          </a:r>
        </a:p>
      </dsp:txBody>
      <dsp:txXfrm>
        <a:off x="0" y="4164809"/>
        <a:ext cx="10183443" cy="138826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2E32E-E665-4E85-A5CE-30EA5DBF7481}">
      <dsp:nvSpPr>
        <dsp:cNvPr id="0" name=""/>
        <dsp:cNvSpPr/>
      </dsp:nvSpPr>
      <dsp:spPr>
        <a:xfrm>
          <a:off x="0" y="5351"/>
          <a:ext cx="6588691" cy="16873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357A1-64D8-4E59-8866-1907F2424AE5}">
      <dsp:nvSpPr>
        <dsp:cNvPr id="0" name=""/>
        <dsp:cNvSpPr/>
      </dsp:nvSpPr>
      <dsp:spPr>
        <a:xfrm>
          <a:off x="510434" y="385013"/>
          <a:ext cx="928970" cy="928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D38B41-3192-4A16-9949-A8962DEE3169}">
      <dsp:nvSpPr>
        <dsp:cNvPr id="0" name=""/>
        <dsp:cNvSpPr/>
      </dsp:nvSpPr>
      <dsp:spPr>
        <a:xfrm>
          <a:off x="1949840" y="5351"/>
          <a:ext cx="4562456" cy="1689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56" tIns="178756" rIns="178756" bIns="178756" numCol="1" spcCol="1270" anchor="ctr" anchorCtr="0">
          <a:noAutofit/>
        </a:bodyPr>
        <a:lstStyle/>
        <a:p>
          <a:pPr marL="0" lvl="0" indent="0" algn="l" defTabSz="889000">
            <a:lnSpc>
              <a:spcPct val="90000"/>
            </a:lnSpc>
            <a:spcBef>
              <a:spcPct val="0"/>
            </a:spcBef>
            <a:spcAft>
              <a:spcPct val="35000"/>
            </a:spcAft>
            <a:buNone/>
          </a:pPr>
          <a:r>
            <a:rPr lang="en-US" sz="2000" kern="1200"/>
            <a:t>With Heroku Exec enabled, you can generate a thread dump for an application process running in a dyno with the command:</a:t>
          </a:r>
        </a:p>
      </dsp:txBody>
      <dsp:txXfrm>
        <a:off x="1949840" y="5351"/>
        <a:ext cx="4562456" cy="1689037"/>
      </dsp:txXfrm>
    </dsp:sp>
    <dsp:sp modelId="{C0E80B97-4782-4C8F-8FA6-6359661EE187}">
      <dsp:nvSpPr>
        <dsp:cNvPr id="0" name=""/>
        <dsp:cNvSpPr/>
      </dsp:nvSpPr>
      <dsp:spPr>
        <a:xfrm>
          <a:off x="0" y="2103852"/>
          <a:ext cx="6588691" cy="16873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DE5461-DA52-4C9F-89F9-985BBE4F6548}">
      <dsp:nvSpPr>
        <dsp:cNvPr id="0" name=""/>
        <dsp:cNvSpPr/>
      </dsp:nvSpPr>
      <dsp:spPr>
        <a:xfrm>
          <a:off x="510434" y="2483514"/>
          <a:ext cx="928970" cy="928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F2FF44-25AF-4711-B39C-C84CB6F2F01C}">
      <dsp:nvSpPr>
        <dsp:cNvPr id="0" name=""/>
        <dsp:cNvSpPr/>
      </dsp:nvSpPr>
      <dsp:spPr>
        <a:xfrm>
          <a:off x="1949840" y="2103852"/>
          <a:ext cx="4562456" cy="1689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56" tIns="178756" rIns="178756" bIns="178756" numCol="1" spcCol="1270" anchor="ctr" anchorCtr="0">
          <a:noAutofit/>
        </a:bodyPr>
        <a:lstStyle/>
        <a:p>
          <a:pPr marL="0" lvl="0" indent="0" algn="l" defTabSz="889000">
            <a:lnSpc>
              <a:spcPct val="90000"/>
            </a:lnSpc>
            <a:spcBef>
              <a:spcPct val="0"/>
            </a:spcBef>
            <a:spcAft>
              <a:spcPct val="35000"/>
            </a:spcAft>
            <a:buNone/>
          </a:pPr>
          <a:r>
            <a:rPr lang="en-US" sz="2000" kern="1200" dirty="0" err="1"/>
            <a:t>heroku</a:t>
          </a:r>
          <a:r>
            <a:rPr lang="en-US" sz="2000" kern="1200" dirty="0"/>
            <a:t> </a:t>
          </a:r>
          <a:r>
            <a:rPr lang="en-US" sz="2000" kern="1200" dirty="0" err="1"/>
            <a:t>java:jstack</a:t>
          </a:r>
          <a:endParaRPr lang="en-US" sz="2000" kern="1200" dirty="0"/>
        </a:p>
      </dsp:txBody>
      <dsp:txXfrm>
        <a:off x="1949840" y="2103852"/>
        <a:ext cx="4562456" cy="1689037"/>
      </dsp:txXfrm>
    </dsp:sp>
    <dsp:sp modelId="{0E07D746-7C9A-4418-996E-0B19B93ACD4B}">
      <dsp:nvSpPr>
        <dsp:cNvPr id="0" name=""/>
        <dsp:cNvSpPr/>
      </dsp:nvSpPr>
      <dsp:spPr>
        <a:xfrm>
          <a:off x="0" y="4202354"/>
          <a:ext cx="6588691" cy="16873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46D16-A9D8-49DB-B093-F286CF420B8F}">
      <dsp:nvSpPr>
        <dsp:cNvPr id="0" name=""/>
        <dsp:cNvSpPr/>
      </dsp:nvSpPr>
      <dsp:spPr>
        <a:xfrm>
          <a:off x="510933" y="4582016"/>
          <a:ext cx="928970" cy="9280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8CDF54-D37D-4FF0-8F5E-47B647BB71D9}">
      <dsp:nvSpPr>
        <dsp:cNvPr id="0" name=""/>
        <dsp:cNvSpPr/>
      </dsp:nvSpPr>
      <dsp:spPr>
        <a:xfrm>
          <a:off x="1950838" y="4202354"/>
          <a:ext cx="4562456" cy="1689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756" tIns="178756" rIns="178756" bIns="178756" numCol="1" spcCol="1270" anchor="ctr" anchorCtr="0">
          <a:noAutofit/>
        </a:bodyPr>
        <a:lstStyle/>
        <a:p>
          <a:pPr marL="0" lvl="0" indent="0" algn="l" defTabSz="889000">
            <a:lnSpc>
              <a:spcPct val="90000"/>
            </a:lnSpc>
            <a:spcBef>
              <a:spcPct val="0"/>
            </a:spcBef>
            <a:spcAft>
              <a:spcPct val="35000"/>
            </a:spcAft>
            <a:buNone/>
          </a:pPr>
          <a:r>
            <a:rPr lang="en-US" sz="2000" kern="1200"/>
            <a:t>This prints a thread dump from the web.1 dyno to your console. Optionally, you can provide the --dyno flag with the name of the dyno you want to receive a dump from.</a:t>
          </a:r>
        </a:p>
      </dsp:txBody>
      <dsp:txXfrm>
        <a:off x="1950838" y="4202354"/>
        <a:ext cx="4562456" cy="1689037"/>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CF8D8-0CE7-4FAD-87D5-6ED90E54CF4C}">
      <dsp:nvSpPr>
        <dsp:cNvPr id="0" name=""/>
        <dsp:cNvSpPr/>
      </dsp:nvSpPr>
      <dsp:spPr>
        <a:xfrm>
          <a:off x="0" y="125709"/>
          <a:ext cx="6588691" cy="183185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With Heroku Exec enabled, you can generate a heap dump for an application process running in a dyno with the command:</a:t>
          </a:r>
        </a:p>
      </dsp:txBody>
      <dsp:txXfrm>
        <a:off x="89424" y="215133"/>
        <a:ext cx="6409843" cy="1653006"/>
      </dsp:txXfrm>
    </dsp:sp>
    <dsp:sp modelId="{E79E697A-BD6F-45DD-997F-B6C35067EA9E}">
      <dsp:nvSpPr>
        <dsp:cNvPr id="0" name=""/>
        <dsp:cNvSpPr/>
      </dsp:nvSpPr>
      <dsp:spPr>
        <a:xfrm>
          <a:off x="0" y="2032444"/>
          <a:ext cx="6588691" cy="183185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err="1"/>
            <a:t>heroku</a:t>
          </a:r>
          <a:r>
            <a:rPr lang="en-US" sz="2600" b="1" kern="1200" dirty="0"/>
            <a:t> </a:t>
          </a:r>
          <a:r>
            <a:rPr lang="en-US" sz="2600" b="1" kern="1200" dirty="0" err="1"/>
            <a:t>java:jmap</a:t>
          </a:r>
          <a:endParaRPr lang="en-US" sz="2600" kern="1200" dirty="0"/>
        </a:p>
      </dsp:txBody>
      <dsp:txXfrm>
        <a:off x="89424" y="2121868"/>
        <a:ext cx="6409843" cy="1653006"/>
      </dsp:txXfrm>
    </dsp:sp>
    <dsp:sp modelId="{A8A99D92-DB7B-4DBE-BBB7-78FE049B2D61}">
      <dsp:nvSpPr>
        <dsp:cNvPr id="0" name=""/>
        <dsp:cNvSpPr/>
      </dsp:nvSpPr>
      <dsp:spPr>
        <a:xfrm>
          <a:off x="0" y="3939178"/>
          <a:ext cx="6588691" cy="1831854"/>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This prints a histogram of the heap from the web.1 dyno to your console. Optionally, you can provide the --dyno flag ,with the name of the dyno you want to receive a dump from.</a:t>
          </a:r>
        </a:p>
      </dsp:txBody>
      <dsp:txXfrm>
        <a:off x="89424" y="4028602"/>
        <a:ext cx="6409843" cy="16530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91711-D82C-4B84-996F-158552B34B10}">
      <dsp:nvSpPr>
        <dsp:cNvPr id="0" name=""/>
        <dsp:cNvSpPr/>
      </dsp:nvSpPr>
      <dsp:spPr>
        <a:xfrm>
          <a:off x="0" y="2303"/>
          <a:ext cx="11834037" cy="11674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B289A-5B6A-437C-A15C-59CAAD34D397}">
      <dsp:nvSpPr>
        <dsp:cNvPr id="0" name=""/>
        <dsp:cNvSpPr/>
      </dsp:nvSpPr>
      <dsp:spPr>
        <a:xfrm>
          <a:off x="353166" y="264989"/>
          <a:ext cx="642120" cy="642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1A99D2-453B-4E1C-9DDD-7857A6B11B1D}">
      <dsp:nvSpPr>
        <dsp:cNvPr id="0" name=""/>
        <dsp:cNvSpPr/>
      </dsp:nvSpPr>
      <dsp:spPr>
        <a:xfrm>
          <a:off x="1348453" y="2303"/>
          <a:ext cx="5325316" cy="11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60" tIns="123560" rIns="123560" bIns="123560" numCol="1" spcCol="1270" anchor="ctr" anchorCtr="0">
          <a:noAutofit/>
        </a:bodyPr>
        <a:lstStyle/>
        <a:p>
          <a:pPr marL="0" lvl="0" indent="0" algn="l" defTabSz="977900">
            <a:lnSpc>
              <a:spcPct val="100000"/>
            </a:lnSpc>
            <a:spcBef>
              <a:spcPct val="0"/>
            </a:spcBef>
            <a:spcAft>
              <a:spcPct val="35000"/>
            </a:spcAft>
            <a:buNone/>
          </a:pPr>
          <a:r>
            <a:rPr lang="en-US" sz="2200" kern="1200"/>
            <a:t>The current info in Procfile is :</a:t>
          </a:r>
        </a:p>
      </dsp:txBody>
      <dsp:txXfrm>
        <a:off x="1348453" y="2303"/>
        <a:ext cx="5325316" cy="1167492"/>
      </dsp:txXfrm>
    </dsp:sp>
    <dsp:sp modelId="{4AEACB9E-814A-4104-A54A-F9FBE8684429}">
      <dsp:nvSpPr>
        <dsp:cNvPr id="0" name=""/>
        <dsp:cNvSpPr/>
      </dsp:nvSpPr>
      <dsp:spPr>
        <a:xfrm>
          <a:off x="6673770" y="2303"/>
          <a:ext cx="5160266" cy="11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60" tIns="123560" rIns="123560" bIns="123560"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tx1"/>
              </a:solidFill>
            </a:rPr>
            <a:t>web: java -jar target/FirstDemoApp-0.0.1-SNAPSHOT.jar</a:t>
          </a:r>
        </a:p>
      </dsp:txBody>
      <dsp:txXfrm>
        <a:off x="6673770" y="2303"/>
        <a:ext cx="5160266" cy="1167492"/>
      </dsp:txXfrm>
    </dsp:sp>
    <dsp:sp modelId="{D7590A39-4AF7-4839-84C6-44B0BDAE2805}">
      <dsp:nvSpPr>
        <dsp:cNvPr id="0" name=""/>
        <dsp:cNvSpPr/>
      </dsp:nvSpPr>
      <dsp:spPr>
        <a:xfrm>
          <a:off x="0" y="1461668"/>
          <a:ext cx="11834037" cy="11674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3D3C2B-357B-428C-BAF5-81D014D72729}">
      <dsp:nvSpPr>
        <dsp:cNvPr id="0" name=""/>
        <dsp:cNvSpPr/>
      </dsp:nvSpPr>
      <dsp:spPr>
        <a:xfrm>
          <a:off x="353166" y="1724354"/>
          <a:ext cx="642120" cy="642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6C5B3C-C471-4AAE-93B7-0D6509D2ABE8}">
      <dsp:nvSpPr>
        <dsp:cNvPr id="0" name=""/>
        <dsp:cNvSpPr/>
      </dsp:nvSpPr>
      <dsp:spPr>
        <a:xfrm>
          <a:off x="1348453" y="1461668"/>
          <a:ext cx="5325316" cy="11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60" tIns="123560" rIns="123560" bIns="123560" numCol="1" spcCol="1270" anchor="ctr" anchorCtr="0">
          <a:noAutofit/>
        </a:bodyPr>
        <a:lstStyle/>
        <a:p>
          <a:pPr marL="0" lvl="0" indent="0" algn="l" defTabSz="977900">
            <a:lnSpc>
              <a:spcPct val="100000"/>
            </a:lnSpc>
            <a:spcBef>
              <a:spcPct val="0"/>
            </a:spcBef>
            <a:spcAft>
              <a:spcPct val="35000"/>
            </a:spcAft>
            <a:buNone/>
          </a:pPr>
          <a:r>
            <a:rPr lang="en-US" sz="2200" kern="1200"/>
            <a:t>Change it to :</a:t>
          </a:r>
        </a:p>
      </dsp:txBody>
      <dsp:txXfrm>
        <a:off x="1348453" y="1461668"/>
        <a:ext cx="5325316" cy="1167492"/>
      </dsp:txXfrm>
    </dsp:sp>
    <dsp:sp modelId="{7B70D0C2-158D-4160-907D-2F68D9701F60}">
      <dsp:nvSpPr>
        <dsp:cNvPr id="0" name=""/>
        <dsp:cNvSpPr/>
      </dsp:nvSpPr>
      <dsp:spPr>
        <a:xfrm>
          <a:off x="6673770" y="1461668"/>
          <a:ext cx="5160266" cy="11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60" tIns="123560" rIns="123560" bIns="123560"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tx1"/>
              </a:solidFill>
            </a:rPr>
            <a:t>web: java -jar target/FirstDemoAppLLL-0.0.1-SNAPSHOT.jar</a:t>
          </a:r>
        </a:p>
      </dsp:txBody>
      <dsp:txXfrm>
        <a:off x="6673770" y="1461668"/>
        <a:ext cx="5160266" cy="1167492"/>
      </dsp:txXfrm>
    </dsp:sp>
    <dsp:sp modelId="{3F3A8993-C4A8-4687-86F9-F8559439D7C1}">
      <dsp:nvSpPr>
        <dsp:cNvPr id="0" name=""/>
        <dsp:cNvSpPr/>
      </dsp:nvSpPr>
      <dsp:spPr>
        <a:xfrm>
          <a:off x="0" y="2921034"/>
          <a:ext cx="11834037" cy="11674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4E167-103D-4698-A0B6-8FD3AEAACFC9}">
      <dsp:nvSpPr>
        <dsp:cNvPr id="0" name=""/>
        <dsp:cNvSpPr/>
      </dsp:nvSpPr>
      <dsp:spPr>
        <a:xfrm>
          <a:off x="353166" y="3183719"/>
          <a:ext cx="642120" cy="642120"/>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74497A-2CEB-4505-B4C2-923D922A1F50}">
      <dsp:nvSpPr>
        <dsp:cNvPr id="0" name=""/>
        <dsp:cNvSpPr/>
      </dsp:nvSpPr>
      <dsp:spPr>
        <a:xfrm>
          <a:off x="1348453" y="2921034"/>
          <a:ext cx="5325316" cy="11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60" tIns="123560" rIns="123560" bIns="123560" numCol="1" spcCol="1270" anchor="ctr" anchorCtr="0">
          <a:noAutofit/>
        </a:bodyPr>
        <a:lstStyle/>
        <a:p>
          <a:pPr marL="0" lvl="0" indent="0" algn="l" defTabSz="977900">
            <a:lnSpc>
              <a:spcPct val="100000"/>
            </a:lnSpc>
            <a:spcBef>
              <a:spcPct val="0"/>
            </a:spcBef>
            <a:spcAft>
              <a:spcPct val="35000"/>
            </a:spcAft>
            <a:buNone/>
          </a:pPr>
          <a:r>
            <a:rPr lang="en-US" sz="2200" b="1" kern="1200" dirty="0">
              <a:solidFill>
                <a:schemeClr val="bg1"/>
              </a:solidFill>
            </a:rPr>
            <a:t>Pull the code changes:</a:t>
          </a:r>
        </a:p>
      </dsp:txBody>
      <dsp:txXfrm>
        <a:off x="1348453" y="2921034"/>
        <a:ext cx="5325316" cy="1167492"/>
      </dsp:txXfrm>
    </dsp:sp>
    <dsp:sp modelId="{AF89A972-7D3A-4009-921E-64C8BC119C52}">
      <dsp:nvSpPr>
        <dsp:cNvPr id="0" name=""/>
        <dsp:cNvSpPr/>
      </dsp:nvSpPr>
      <dsp:spPr>
        <a:xfrm>
          <a:off x="6673770" y="2921034"/>
          <a:ext cx="5160266" cy="11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60" tIns="123560" rIns="123560" bIns="123560" numCol="1" spcCol="1270" anchor="ctr" anchorCtr="0">
          <a:noAutofit/>
        </a:bodyPr>
        <a:lstStyle/>
        <a:p>
          <a:pPr marL="0" lvl="0" indent="0" algn="l" defTabSz="800100">
            <a:lnSpc>
              <a:spcPct val="100000"/>
            </a:lnSpc>
            <a:spcBef>
              <a:spcPct val="0"/>
            </a:spcBef>
            <a:spcAft>
              <a:spcPct val="35000"/>
            </a:spcAft>
            <a:buNone/>
          </a:pPr>
          <a:r>
            <a:rPr lang="en-US" sz="1800" b="1" kern="1200" dirty="0">
              <a:solidFill>
                <a:schemeClr val="tx1"/>
              </a:solidFill>
            </a:rPr>
            <a:t>$ git pull</a:t>
          </a:r>
        </a:p>
      </dsp:txBody>
      <dsp:txXfrm>
        <a:off x="6673770" y="2921034"/>
        <a:ext cx="5160266" cy="1167492"/>
      </dsp:txXfrm>
    </dsp:sp>
    <dsp:sp modelId="{5EA7CD50-15F2-495F-BA19-8B0CDE6B6E0C}">
      <dsp:nvSpPr>
        <dsp:cNvPr id="0" name=""/>
        <dsp:cNvSpPr/>
      </dsp:nvSpPr>
      <dsp:spPr>
        <a:xfrm>
          <a:off x="0" y="4380399"/>
          <a:ext cx="11834037" cy="116749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9C4A20-50C9-46A8-921E-28B7EA8AD6B0}">
      <dsp:nvSpPr>
        <dsp:cNvPr id="0" name=""/>
        <dsp:cNvSpPr/>
      </dsp:nvSpPr>
      <dsp:spPr>
        <a:xfrm>
          <a:off x="353166" y="4643085"/>
          <a:ext cx="642120" cy="642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3157F8-FFB0-4C24-8E9D-6C504EE2368A}">
      <dsp:nvSpPr>
        <dsp:cNvPr id="0" name=""/>
        <dsp:cNvSpPr/>
      </dsp:nvSpPr>
      <dsp:spPr>
        <a:xfrm>
          <a:off x="1348453" y="4380399"/>
          <a:ext cx="5325316" cy="11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60" tIns="123560" rIns="123560" bIns="123560" numCol="1" spcCol="1270" anchor="ctr" anchorCtr="0">
          <a:noAutofit/>
        </a:bodyPr>
        <a:lstStyle/>
        <a:p>
          <a:pPr marL="0" lvl="0" indent="0" algn="l" defTabSz="977900">
            <a:lnSpc>
              <a:spcPct val="100000"/>
            </a:lnSpc>
            <a:spcBef>
              <a:spcPct val="0"/>
            </a:spcBef>
            <a:spcAft>
              <a:spcPct val="35000"/>
            </a:spcAft>
            <a:buNone/>
          </a:pPr>
          <a:r>
            <a:rPr lang="en-US" sz="2200" kern="1200" dirty="0"/>
            <a:t>Redeploy</a:t>
          </a:r>
        </a:p>
      </dsp:txBody>
      <dsp:txXfrm>
        <a:off x="1348453" y="4380399"/>
        <a:ext cx="5325316" cy="1167492"/>
      </dsp:txXfrm>
    </dsp:sp>
    <dsp:sp modelId="{0A7CD7CE-F9FD-40C9-B05F-56EDE9D6283C}">
      <dsp:nvSpPr>
        <dsp:cNvPr id="0" name=""/>
        <dsp:cNvSpPr/>
      </dsp:nvSpPr>
      <dsp:spPr>
        <a:xfrm>
          <a:off x="6673770" y="4380399"/>
          <a:ext cx="5160266" cy="1167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560" tIns="123560" rIns="123560" bIns="123560" numCol="1" spcCol="1270" anchor="ctr" anchorCtr="0">
          <a:noAutofit/>
        </a:bodyPr>
        <a:lstStyle/>
        <a:p>
          <a:pPr marL="0" lvl="0" indent="0" algn="l" defTabSz="800100">
            <a:lnSpc>
              <a:spcPct val="100000"/>
            </a:lnSpc>
            <a:spcBef>
              <a:spcPct val="0"/>
            </a:spcBef>
            <a:spcAft>
              <a:spcPct val="35000"/>
            </a:spcAft>
            <a:buNone/>
          </a:pPr>
          <a:r>
            <a:rPr lang="en-US" sz="1800" b="1" kern="1200" dirty="0"/>
            <a:t>$ git push Heroku master</a:t>
          </a:r>
        </a:p>
      </dsp:txBody>
      <dsp:txXfrm>
        <a:off x="6673770" y="4380399"/>
        <a:ext cx="5160266" cy="116749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FF06B-8035-46EB-977F-14BEA4183F7D}">
      <dsp:nvSpPr>
        <dsp:cNvPr id="0" name=""/>
        <dsp:cNvSpPr/>
      </dsp:nvSpPr>
      <dsp:spPr>
        <a:xfrm>
          <a:off x="0" y="483"/>
          <a:ext cx="11727712" cy="66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D0219-B9CE-45BE-9BC1-0A18FFCB9603}">
      <dsp:nvSpPr>
        <dsp:cNvPr id="0" name=""/>
        <dsp:cNvSpPr/>
      </dsp:nvSpPr>
      <dsp:spPr>
        <a:xfrm>
          <a:off x="201501" y="150360"/>
          <a:ext cx="366365" cy="3663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DF30EA-A52C-4A64-B30B-F4EE5E143078}">
      <dsp:nvSpPr>
        <dsp:cNvPr id="0" name=""/>
        <dsp:cNvSpPr/>
      </dsp:nvSpPr>
      <dsp:spPr>
        <a:xfrm>
          <a:off x="769367" y="483"/>
          <a:ext cx="10958344" cy="66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98" tIns="70498" rIns="70498" bIns="70498" numCol="1" spcCol="1270" anchor="ctr" anchorCtr="0">
          <a:noAutofit/>
        </a:bodyPr>
        <a:lstStyle/>
        <a:p>
          <a:pPr marL="0" lvl="0" indent="0" algn="l" defTabSz="1066800">
            <a:lnSpc>
              <a:spcPct val="90000"/>
            </a:lnSpc>
            <a:spcBef>
              <a:spcPct val="0"/>
            </a:spcBef>
            <a:spcAft>
              <a:spcPct val="35000"/>
            </a:spcAft>
            <a:buNone/>
          </a:pPr>
          <a:r>
            <a:rPr lang="pt-BR" sz="2400" kern="1200" dirty="0"/>
            <a:t>Add the package </a:t>
          </a:r>
          <a:r>
            <a:rPr lang="pt-BR" sz="2400" kern="1200" dirty="0">
              <a:sym typeface="Wingdings" panose="05000000000000000000" pitchFamily="2" charset="2"/>
            </a:rPr>
            <a:t></a:t>
          </a:r>
          <a:r>
            <a:rPr lang="pt-BR" sz="2400" kern="1200" dirty="0"/>
            <a:t> com.heroku.devcenter.spring</a:t>
          </a:r>
          <a:endParaRPr lang="en-US" sz="2400" kern="1200" dirty="0"/>
        </a:p>
      </dsp:txBody>
      <dsp:txXfrm>
        <a:off x="769367" y="483"/>
        <a:ext cx="10958344" cy="666119"/>
      </dsp:txXfrm>
    </dsp:sp>
    <dsp:sp modelId="{978A5A05-2929-4F1E-8618-9F6636747E1A}">
      <dsp:nvSpPr>
        <dsp:cNvPr id="0" name=""/>
        <dsp:cNvSpPr/>
      </dsp:nvSpPr>
      <dsp:spPr>
        <a:xfrm>
          <a:off x="0" y="833133"/>
          <a:ext cx="11727712" cy="66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635031-B491-4067-A05A-A539FE447930}">
      <dsp:nvSpPr>
        <dsp:cNvPr id="0" name=""/>
        <dsp:cNvSpPr/>
      </dsp:nvSpPr>
      <dsp:spPr>
        <a:xfrm>
          <a:off x="201501" y="983009"/>
          <a:ext cx="366365" cy="3663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EDA3D6-8DEC-4D49-B403-5A4799ACDF75}">
      <dsp:nvSpPr>
        <dsp:cNvPr id="0" name=""/>
        <dsp:cNvSpPr/>
      </dsp:nvSpPr>
      <dsp:spPr>
        <a:xfrm>
          <a:off x="769367" y="833133"/>
          <a:ext cx="10958344" cy="66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98" tIns="70498" rIns="70498" bIns="70498" numCol="1" spcCol="1270" anchor="ctr" anchorCtr="0">
          <a:noAutofit/>
        </a:bodyPr>
        <a:lstStyle/>
        <a:p>
          <a:pPr marL="0" lvl="0" indent="0" algn="l" defTabSz="1066800">
            <a:lnSpc>
              <a:spcPct val="90000"/>
            </a:lnSpc>
            <a:spcBef>
              <a:spcPct val="0"/>
            </a:spcBef>
            <a:spcAft>
              <a:spcPct val="35000"/>
            </a:spcAft>
            <a:buNone/>
          </a:pPr>
          <a:r>
            <a:rPr lang="pt-BR" sz="2400" kern="1200" dirty="0"/>
            <a:t>Under this package create two classes -&gt; 1. Main.java , 2. SpringConfig</a:t>
          </a:r>
          <a:endParaRPr lang="en-US" sz="2400" kern="1200" dirty="0"/>
        </a:p>
      </dsp:txBody>
      <dsp:txXfrm>
        <a:off x="769367" y="833133"/>
        <a:ext cx="10958344" cy="666119"/>
      </dsp:txXfrm>
    </dsp:sp>
    <dsp:sp modelId="{2D94849E-5CFB-49F4-85AB-843D78523D65}">
      <dsp:nvSpPr>
        <dsp:cNvPr id="0" name=""/>
        <dsp:cNvSpPr/>
      </dsp:nvSpPr>
      <dsp:spPr>
        <a:xfrm>
          <a:off x="0" y="1665782"/>
          <a:ext cx="11727712" cy="66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85EFE1-9D67-403C-A1B9-D539E6B01E61}">
      <dsp:nvSpPr>
        <dsp:cNvPr id="0" name=""/>
        <dsp:cNvSpPr/>
      </dsp:nvSpPr>
      <dsp:spPr>
        <a:xfrm>
          <a:off x="201501" y="1815659"/>
          <a:ext cx="366365" cy="3663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CF32E8-990C-49D0-8111-DD6822BA29CF}">
      <dsp:nvSpPr>
        <dsp:cNvPr id="0" name=""/>
        <dsp:cNvSpPr/>
      </dsp:nvSpPr>
      <dsp:spPr>
        <a:xfrm>
          <a:off x="769367" y="1665782"/>
          <a:ext cx="10958344" cy="66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98" tIns="70498" rIns="70498" bIns="70498" numCol="1" spcCol="1270" anchor="ctr" anchorCtr="0">
          <a:noAutofit/>
        </a:bodyPr>
        <a:lstStyle/>
        <a:p>
          <a:pPr marL="0" lvl="0" indent="0" algn="l" defTabSz="1066800">
            <a:lnSpc>
              <a:spcPct val="90000"/>
            </a:lnSpc>
            <a:spcBef>
              <a:spcPct val="0"/>
            </a:spcBef>
            <a:spcAft>
              <a:spcPct val="35000"/>
            </a:spcAft>
            <a:buNone/>
          </a:pPr>
          <a:r>
            <a:rPr lang="pt-BR" sz="2400" kern="1200"/>
            <a:t>Add the procfile</a:t>
          </a:r>
          <a:endParaRPr lang="en-US" sz="2400" kern="1200"/>
        </a:p>
      </dsp:txBody>
      <dsp:txXfrm>
        <a:off x="769367" y="1665782"/>
        <a:ext cx="10958344" cy="666119"/>
      </dsp:txXfrm>
    </dsp:sp>
    <dsp:sp modelId="{1D3C2A0C-855F-4E88-B85E-8B32804A9A86}">
      <dsp:nvSpPr>
        <dsp:cNvPr id="0" name=""/>
        <dsp:cNvSpPr/>
      </dsp:nvSpPr>
      <dsp:spPr>
        <a:xfrm>
          <a:off x="0" y="2498431"/>
          <a:ext cx="11727712" cy="66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7039EC-5033-44A2-9A15-07C2D6EFDEE8}">
      <dsp:nvSpPr>
        <dsp:cNvPr id="0" name=""/>
        <dsp:cNvSpPr/>
      </dsp:nvSpPr>
      <dsp:spPr>
        <a:xfrm>
          <a:off x="201501" y="2648308"/>
          <a:ext cx="366365" cy="3663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5AF02C-D676-4635-8C11-EF09C922B0E9}">
      <dsp:nvSpPr>
        <dsp:cNvPr id="0" name=""/>
        <dsp:cNvSpPr/>
      </dsp:nvSpPr>
      <dsp:spPr>
        <a:xfrm>
          <a:off x="769367" y="2498431"/>
          <a:ext cx="10958344" cy="66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98" tIns="70498" rIns="70498" bIns="70498" numCol="1" spcCol="1270" anchor="ctr" anchorCtr="0">
          <a:noAutofit/>
        </a:bodyPr>
        <a:lstStyle/>
        <a:p>
          <a:pPr marL="0" lvl="0" indent="0" algn="l" defTabSz="1066800">
            <a:lnSpc>
              <a:spcPct val="90000"/>
            </a:lnSpc>
            <a:spcBef>
              <a:spcPct val="0"/>
            </a:spcBef>
            <a:spcAft>
              <a:spcPct val="35000"/>
            </a:spcAft>
            <a:buNone/>
          </a:pPr>
          <a:r>
            <a:rPr lang="pt-BR" sz="2400" kern="1200"/>
            <a:t>Commit and push the code</a:t>
          </a:r>
          <a:endParaRPr lang="en-US" sz="2400" kern="1200"/>
        </a:p>
      </dsp:txBody>
      <dsp:txXfrm>
        <a:off x="769367" y="2498431"/>
        <a:ext cx="10958344" cy="666119"/>
      </dsp:txXfrm>
    </dsp:sp>
    <dsp:sp modelId="{C90F4EFC-C450-47B4-8BE0-6B26AA9BB663}">
      <dsp:nvSpPr>
        <dsp:cNvPr id="0" name=""/>
        <dsp:cNvSpPr/>
      </dsp:nvSpPr>
      <dsp:spPr>
        <a:xfrm>
          <a:off x="0" y="3331080"/>
          <a:ext cx="11727712" cy="66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A763A-9A7B-435E-BD2A-E65108357885}">
      <dsp:nvSpPr>
        <dsp:cNvPr id="0" name=""/>
        <dsp:cNvSpPr/>
      </dsp:nvSpPr>
      <dsp:spPr>
        <a:xfrm>
          <a:off x="201501" y="3480957"/>
          <a:ext cx="366365" cy="3663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57E863-F7BB-42A3-8868-EBB5DE4B1A75}">
      <dsp:nvSpPr>
        <dsp:cNvPr id="0" name=""/>
        <dsp:cNvSpPr/>
      </dsp:nvSpPr>
      <dsp:spPr>
        <a:xfrm>
          <a:off x="769367" y="3331080"/>
          <a:ext cx="10958344" cy="66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98" tIns="70498" rIns="70498" bIns="70498" numCol="1" spcCol="1270" anchor="ctr" anchorCtr="0">
          <a:noAutofit/>
        </a:bodyPr>
        <a:lstStyle/>
        <a:p>
          <a:pPr marL="0" lvl="0" indent="0" algn="l" defTabSz="1066800">
            <a:lnSpc>
              <a:spcPct val="90000"/>
            </a:lnSpc>
            <a:spcBef>
              <a:spcPct val="0"/>
            </a:spcBef>
            <a:spcAft>
              <a:spcPct val="35000"/>
            </a:spcAft>
            <a:buNone/>
          </a:pPr>
          <a:r>
            <a:rPr lang="pt-BR" sz="2400" kern="1200"/>
            <a:t>Go to the heroku cli</a:t>
          </a:r>
          <a:endParaRPr lang="en-US" sz="2400" kern="1200"/>
        </a:p>
      </dsp:txBody>
      <dsp:txXfrm>
        <a:off x="769367" y="3331080"/>
        <a:ext cx="10958344" cy="666119"/>
      </dsp:txXfrm>
    </dsp:sp>
    <dsp:sp modelId="{BF1426D4-12DF-4543-A657-17508BCE30B0}">
      <dsp:nvSpPr>
        <dsp:cNvPr id="0" name=""/>
        <dsp:cNvSpPr/>
      </dsp:nvSpPr>
      <dsp:spPr>
        <a:xfrm>
          <a:off x="0" y="4163729"/>
          <a:ext cx="11727712" cy="66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88007-335F-47CD-955F-3A7BB891C00E}">
      <dsp:nvSpPr>
        <dsp:cNvPr id="0" name=""/>
        <dsp:cNvSpPr/>
      </dsp:nvSpPr>
      <dsp:spPr>
        <a:xfrm>
          <a:off x="201501" y="4313606"/>
          <a:ext cx="366365" cy="3663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71F82-7B1B-4460-8E32-3F6820CB2ED0}">
      <dsp:nvSpPr>
        <dsp:cNvPr id="0" name=""/>
        <dsp:cNvSpPr/>
      </dsp:nvSpPr>
      <dsp:spPr>
        <a:xfrm>
          <a:off x="769367" y="4163729"/>
          <a:ext cx="10958344" cy="66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98" tIns="70498" rIns="70498" bIns="70498" numCol="1" spcCol="1270" anchor="ctr" anchorCtr="0">
          <a:noAutofit/>
        </a:bodyPr>
        <a:lstStyle/>
        <a:p>
          <a:pPr marL="0" lvl="0" indent="0" algn="l" defTabSz="1066800">
            <a:lnSpc>
              <a:spcPct val="90000"/>
            </a:lnSpc>
            <a:spcBef>
              <a:spcPct val="0"/>
            </a:spcBef>
            <a:spcAft>
              <a:spcPct val="35000"/>
            </a:spcAft>
            <a:buNone/>
          </a:pPr>
          <a:r>
            <a:rPr lang="pt-BR" sz="2400" kern="1200"/>
            <a:t>$ heroku create herokuredisdemo</a:t>
          </a:r>
          <a:endParaRPr lang="en-US" sz="2400" kern="1200"/>
        </a:p>
      </dsp:txBody>
      <dsp:txXfrm>
        <a:off x="769367" y="4163729"/>
        <a:ext cx="10958344" cy="666119"/>
      </dsp:txXfrm>
    </dsp:sp>
    <dsp:sp modelId="{F7B9BEB3-FCBA-4E3D-9498-12A8FE9E0C99}">
      <dsp:nvSpPr>
        <dsp:cNvPr id="0" name=""/>
        <dsp:cNvSpPr/>
      </dsp:nvSpPr>
      <dsp:spPr>
        <a:xfrm>
          <a:off x="0" y="4996378"/>
          <a:ext cx="11727712" cy="6661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C30EF5-EBB4-49B0-AE0F-CFC076EDD99D}">
      <dsp:nvSpPr>
        <dsp:cNvPr id="0" name=""/>
        <dsp:cNvSpPr/>
      </dsp:nvSpPr>
      <dsp:spPr>
        <a:xfrm>
          <a:off x="201501" y="5146255"/>
          <a:ext cx="366365" cy="36636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EB4B28-3E7F-44B8-B703-1E7035938508}">
      <dsp:nvSpPr>
        <dsp:cNvPr id="0" name=""/>
        <dsp:cNvSpPr/>
      </dsp:nvSpPr>
      <dsp:spPr>
        <a:xfrm>
          <a:off x="769367" y="4996378"/>
          <a:ext cx="10958344" cy="666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0498" tIns="70498" rIns="70498" bIns="70498" numCol="1" spcCol="1270" anchor="ctr" anchorCtr="0">
          <a:noAutofit/>
        </a:bodyPr>
        <a:lstStyle/>
        <a:p>
          <a:pPr marL="0" lvl="0" indent="0" algn="l" defTabSz="1066800">
            <a:lnSpc>
              <a:spcPct val="90000"/>
            </a:lnSpc>
            <a:spcBef>
              <a:spcPct val="0"/>
            </a:spcBef>
            <a:spcAft>
              <a:spcPct val="35000"/>
            </a:spcAft>
            <a:buNone/>
          </a:pPr>
          <a:r>
            <a:rPr lang="pt-BR" sz="2400" kern="1200" dirty="0"/>
            <a:t>heroku addons:create redistogo</a:t>
          </a:r>
          <a:endParaRPr lang="en-US" sz="2400" kern="1200" dirty="0"/>
        </a:p>
      </dsp:txBody>
      <dsp:txXfrm>
        <a:off x="769367" y="4996378"/>
        <a:ext cx="10958344" cy="6661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2CD0E-FCDF-4C58-A492-27090AF496EC}">
      <dsp:nvSpPr>
        <dsp:cNvPr id="0" name=""/>
        <dsp:cNvSpPr/>
      </dsp:nvSpPr>
      <dsp:spPr>
        <a:xfrm>
          <a:off x="0" y="2121"/>
          <a:ext cx="11632018" cy="1075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012A44-EDDA-4849-BBF9-96A1727EB3F8}">
      <dsp:nvSpPr>
        <dsp:cNvPr id="0" name=""/>
        <dsp:cNvSpPr/>
      </dsp:nvSpPr>
      <dsp:spPr>
        <a:xfrm>
          <a:off x="325197" y="244003"/>
          <a:ext cx="591267" cy="5912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5D5AAC-86F7-426B-AE47-0561BC59560E}">
      <dsp:nvSpPr>
        <dsp:cNvPr id="0" name=""/>
        <dsp:cNvSpPr/>
      </dsp:nvSpPr>
      <dsp:spPr>
        <a:xfrm>
          <a:off x="1241661" y="2121"/>
          <a:ext cx="10390356" cy="1075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4" tIns="113774" rIns="113774" bIns="113774" numCol="1" spcCol="1270" anchor="ctr" anchorCtr="0">
          <a:noAutofit/>
        </a:bodyPr>
        <a:lstStyle/>
        <a:p>
          <a:pPr marL="0" lvl="0" indent="0" algn="l" defTabSz="977900">
            <a:lnSpc>
              <a:spcPct val="100000"/>
            </a:lnSpc>
            <a:spcBef>
              <a:spcPct val="0"/>
            </a:spcBef>
            <a:spcAft>
              <a:spcPct val="35000"/>
            </a:spcAft>
            <a:buNone/>
          </a:pPr>
          <a:r>
            <a:rPr lang="en-US" sz="2200" kern="1200"/>
            <a:t>Post the app deployment </a:t>
          </a:r>
        </a:p>
      </dsp:txBody>
      <dsp:txXfrm>
        <a:off x="1241661" y="2121"/>
        <a:ext cx="10390356" cy="1075031"/>
      </dsp:txXfrm>
    </dsp:sp>
    <dsp:sp modelId="{298D2A3D-C513-46A4-9F2B-68DAE3C1C8CA}">
      <dsp:nvSpPr>
        <dsp:cNvPr id="0" name=""/>
        <dsp:cNvSpPr/>
      </dsp:nvSpPr>
      <dsp:spPr>
        <a:xfrm>
          <a:off x="0" y="1345910"/>
          <a:ext cx="11632018" cy="1075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3AF3D5-3870-4C0D-BFDC-605AE25A201A}">
      <dsp:nvSpPr>
        <dsp:cNvPr id="0" name=""/>
        <dsp:cNvSpPr/>
      </dsp:nvSpPr>
      <dsp:spPr>
        <a:xfrm>
          <a:off x="325197" y="1587792"/>
          <a:ext cx="591267" cy="5912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D8E75-8F6B-4A04-93B5-43BDEB15302D}">
      <dsp:nvSpPr>
        <dsp:cNvPr id="0" name=""/>
        <dsp:cNvSpPr/>
      </dsp:nvSpPr>
      <dsp:spPr>
        <a:xfrm>
          <a:off x="1241661" y="1345910"/>
          <a:ext cx="10390356" cy="1075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4" tIns="113774" rIns="113774" bIns="113774" numCol="1" spcCol="1270" anchor="ctr" anchorCtr="0">
          <a:noAutofit/>
        </a:bodyPr>
        <a:lstStyle/>
        <a:p>
          <a:pPr marL="0" lvl="0" indent="0" algn="l" defTabSz="977900">
            <a:lnSpc>
              <a:spcPct val="100000"/>
            </a:lnSpc>
            <a:spcBef>
              <a:spcPct val="0"/>
            </a:spcBef>
            <a:spcAft>
              <a:spcPct val="35000"/>
            </a:spcAft>
            <a:buNone/>
          </a:pPr>
          <a:r>
            <a:rPr lang="en-US" sz="2200" kern="1200"/>
            <a:t>Execute the app from the Heroku cli</a:t>
          </a:r>
        </a:p>
      </dsp:txBody>
      <dsp:txXfrm>
        <a:off x="1241661" y="1345910"/>
        <a:ext cx="10390356" cy="1075031"/>
      </dsp:txXfrm>
    </dsp:sp>
    <dsp:sp modelId="{E9D8BF57-29BA-4FCF-9F6A-216DE9600633}">
      <dsp:nvSpPr>
        <dsp:cNvPr id="0" name=""/>
        <dsp:cNvSpPr/>
      </dsp:nvSpPr>
      <dsp:spPr>
        <a:xfrm>
          <a:off x="0" y="2689699"/>
          <a:ext cx="11632018" cy="1075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42BC16-0041-4942-A5A5-8802D25F0317}">
      <dsp:nvSpPr>
        <dsp:cNvPr id="0" name=""/>
        <dsp:cNvSpPr/>
      </dsp:nvSpPr>
      <dsp:spPr>
        <a:xfrm>
          <a:off x="325197" y="2931582"/>
          <a:ext cx="591267" cy="5912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2FE546-C652-493C-812F-9AF3978D425A}">
      <dsp:nvSpPr>
        <dsp:cNvPr id="0" name=""/>
        <dsp:cNvSpPr/>
      </dsp:nvSpPr>
      <dsp:spPr>
        <a:xfrm>
          <a:off x="1241661" y="2689699"/>
          <a:ext cx="10390356" cy="1075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4" tIns="113774" rIns="113774" bIns="113774" numCol="1" spcCol="1270" anchor="ctr" anchorCtr="0">
          <a:noAutofit/>
        </a:bodyPr>
        <a:lstStyle/>
        <a:p>
          <a:pPr marL="0" lvl="0" indent="0" algn="l" defTabSz="977900">
            <a:lnSpc>
              <a:spcPct val="100000"/>
            </a:lnSpc>
            <a:spcBef>
              <a:spcPct val="0"/>
            </a:spcBef>
            <a:spcAft>
              <a:spcPct val="35000"/>
            </a:spcAft>
            <a:buNone/>
          </a:pPr>
          <a:r>
            <a:rPr lang="en-US" sz="2200" kern="1200" dirty="0"/>
            <a:t>$ </a:t>
          </a:r>
          <a:r>
            <a:rPr lang="en-US" sz="2200" kern="1200" dirty="0" err="1"/>
            <a:t>heroku</a:t>
          </a:r>
          <a:r>
            <a:rPr lang="en-US" sz="2200" kern="1200" dirty="0"/>
            <a:t> run sample -a [</a:t>
          </a:r>
          <a:r>
            <a:rPr lang="en-US" sz="2200" kern="1200" dirty="0" err="1"/>
            <a:t>appname</a:t>
          </a:r>
          <a:r>
            <a:rPr lang="en-US" sz="2200" kern="1200" dirty="0"/>
            <a:t>]</a:t>
          </a:r>
        </a:p>
      </dsp:txBody>
      <dsp:txXfrm>
        <a:off x="1241661" y="2689699"/>
        <a:ext cx="10390356" cy="1075031"/>
      </dsp:txXfrm>
    </dsp:sp>
    <dsp:sp modelId="{F856A2BA-85AC-4163-9BCF-5902A72E9FB5}">
      <dsp:nvSpPr>
        <dsp:cNvPr id="0" name=""/>
        <dsp:cNvSpPr/>
      </dsp:nvSpPr>
      <dsp:spPr>
        <a:xfrm>
          <a:off x="0" y="4033489"/>
          <a:ext cx="11632018" cy="1075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4FEA0B-F115-436E-A171-77AB14DF50B3}">
      <dsp:nvSpPr>
        <dsp:cNvPr id="0" name=""/>
        <dsp:cNvSpPr/>
      </dsp:nvSpPr>
      <dsp:spPr>
        <a:xfrm>
          <a:off x="325197" y="4275371"/>
          <a:ext cx="591267" cy="5912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5D5723-C06F-42E8-89E7-2414B1C65A2E}">
      <dsp:nvSpPr>
        <dsp:cNvPr id="0" name=""/>
        <dsp:cNvSpPr/>
      </dsp:nvSpPr>
      <dsp:spPr>
        <a:xfrm>
          <a:off x="1241661" y="4033489"/>
          <a:ext cx="10390356" cy="1075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74" tIns="113774" rIns="113774" bIns="113774" numCol="1" spcCol="1270" anchor="ctr" anchorCtr="0">
          <a:noAutofit/>
        </a:bodyPr>
        <a:lstStyle/>
        <a:p>
          <a:pPr marL="0" lvl="0" indent="0" algn="l" defTabSz="977900">
            <a:lnSpc>
              <a:spcPct val="100000"/>
            </a:lnSpc>
            <a:spcBef>
              <a:spcPct val="0"/>
            </a:spcBef>
            <a:spcAft>
              <a:spcPct val="35000"/>
            </a:spcAft>
            <a:buNone/>
          </a:pPr>
          <a:r>
            <a:rPr lang="en-US" sz="2200" kern="1200" dirty="0"/>
            <a:t>$ </a:t>
          </a:r>
          <a:r>
            <a:rPr lang="en-US" sz="2200" kern="1200" dirty="0" err="1"/>
            <a:t>heroku</a:t>
          </a:r>
          <a:r>
            <a:rPr lang="en-US" sz="2200" kern="1200" dirty="0"/>
            <a:t> run </a:t>
          </a:r>
          <a:r>
            <a:rPr lang="en-US" sz="2200" kern="1200" dirty="0" err="1"/>
            <a:t>springsample</a:t>
          </a:r>
          <a:r>
            <a:rPr lang="en-US" sz="2200" kern="1200" dirty="0"/>
            <a:t> -a [</a:t>
          </a:r>
          <a:r>
            <a:rPr lang="en-US" sz="2200" kern="1200" dirty="0" err="1"/>
            <a:t>appname</a:t>
          </a:r>
          <a:r>
            <a:rPr lang="en-US" sz="2200" kern="1200" dirty="0"/>
            <a:t>]</a:t>
          </a:r>
        </a:p>
      </dsp:txBody>
      <dsp:txXfrm>
        <a:off x="1241661" y="4033489"/>
        <a:ext cx="10390356" cy="10750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4B62E-42AD-4936-AC12-27C55B6E1601}">
      <dsp:nvSpPr>
        <dsp:cNvPr id="0" name=""/>
        <dsp:cNvSpPr/>
      </dsp:nvSpPr>
      <dsp:spPr>
        <a:xfrm>
          <a:off x="5692" y="242549"/>
          <a:ext cx="8385688" cy="1159134"/>
        </a:xfrm>
        <a:prstGeom prst="roundRect">
          <a:avLst>
            <a:gd name="adj" fmla="val 10000"/>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Most database-backed applications will need to change their database schema during the course of operations. </a:t>
          </a:r>
        </a:p>
      </dsp:txBody>
      <dsp:txXfrm>
        <a:off x="39642" y="276499"/>
        <a:ext cx="8317788" cy="1091234"/>
      </dsp:txXfrm>
    </dsp:sp>
    <dsp:sp modelId="{52363AF6-CB8C-43E4-8FAD-1C7CE6AA2970}">
      <dsp:nvSpPr>
        <dsp:cNvPr id="0" name=""/>
        <dsp:cNvSpPr/>
      </dsp:nvSpPr>
      <dsp:spPr>
        <a:xfrm>
          <a:off x="5692" y="1575554"/>
          <a:ext cx="8385688" cy="115913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These changes are often controlled by a process called migrations or evolutions.</a:t>
          </a:r>
        </a:p>
      </dsp:txBody>
      <dsp:txXfrm>
        <a:off x="39642" y="1609504"/>
        <a:ext cx="8317788" cy="1091234"/>
      </dsp:txXfrm>
    </dsp:sp>
    <dsp:sp modelId="{E1DC31EF-81F8-4C8E-9988-D813728351F1}">
      <dsp:nvSpPr>
        <dsp:cNvPr id="0" name=""/>
        <dsp:cNvSpPr/>
      </dsp:nvSpPr>
      <dsp:spPr>
        <a:xfrm>
          <a:off x="5692" y="2908558"/>
          <a:ext cx="8385688" cy="1159134"/>
        </a:xfrm>
        <a:prstGeom prst="roundRect">
          <a:avLst>
            <a:gd name="adj" fmla="val 1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a:t>Heroku provides two tools to run database migrations for a Java application on Heroku:</a:t>
          </a:r>
        </a:p>
      </dsp:txBody>
      <dsp:txXfrm>
        <a:off x="39642" y="2942508"/>
        <a:ext cx="8317788" cy="1091234"/>
      </dsp:txXfrm>
    </dsp:sp>
    <dsp:sp modelId="{7930E2BE-7EE3-4B93-9BA7-54D40D74A1D0}">
      <dsp:nvSpPr>
        <dsp:cNvPr id="0" name=""/>
        <dsp:cNvSpPr/>
      </dsp:nvSpPr>
      <dsp:spPr>
        <a:xfrm rot="19457599">
          <a:off x="8284043" y="3133912"/>
          <a:ext cx="1141982" cy="41923"/>
        </a:xfrm>
        <a:custGeom>
          <a:avLst/>
          <a:gdLst/>
          <a:ahLst/>
          <a:cxnLst/>
          <a:rect l="0" t="0" r="0" b="0"/>
          <a:pathLst>
            <a:path>
              <a:moveTo>
                <a:pt x="0" y="20961"/>
              </a:moveTo>
              <a:lnTo>
                <a:pt x="1141982" y="2096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26485" y="3126325"/>
        <a:ext cx="57099" cy="57099"/>
      </dsp:txXfrm>
    </dsp:sp>
    <dsp:sp modelId="{18A36C98-F616-4DAA-A331-36202B3FA055}">
      <dsp:nvSpPr>
        <dsp:cNvPr id="0" name=""/>
        <dsp:cNvSpPr/>
      </dsp:nvSpPr>
      <dsp:spPr>
        <a:xfrm>
          <a:off x="9318689" y="2242056"/>
          <a:ext cx="2318268" cy="115913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a:t>Liquibase</a:t>
          </a:r>
          <a:endParaRPr lang="en-US" sz="2500" kern="1200"/>
        </a:p>
      </dsp:txBody>
      <dsp:txXfrm>
        <a:off x="9352639" y="2276006"/>
        <a:ext cx="2250368" cy="1091234"/>
      </dsp:txXfrm>
    </dsp:sp>
    <dsp:sp modelId="{F13885D9-76C7-4BFB-A94D-C6674ADFD477}">
      <dsp:nvSpPr>
        <dsp:cNvPr id="0" name=""/>
        <dsp:cNvSpPr/>
      </dsp:nvSpPr>
      <dsp:spPr>
        <a:xfrm rot="2142401">
          <a:off x="8284043" y="3800415"/>
          <a:ext cx="1141982" cy="41923"/>
        </a:xfrm>
        <a:custGeom>
          <a:avLst/>
          <a:gdLst/>
          <a:ahLst/>
          <a:cxnLst/>
          <a:rect l="0" t="0" r="0" b="0"/>
          <a:pathLst>
            <a:path>
              <a:moveTo>
                <a:pt x="0" y="20961"/>
              </a:moveTo>
              <a:lnTo>
                <a:pt x="1141982" y="20961"/>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26485" y="3792827"/>
        <a:ext cx="57099" cy="57099"/>
      </dsp:txXfrm>
    </dsp:sp>
    <dsp:sp modelId="{C2268B2D-E2DD-4868-B57D-01A51715F8BB}">
      <dsp:nvSpPr>
        <dsp:cNvPr id="0" name=""/>
        <dsp:cNvSpPr/>
      </dsp:nvSpPr>
      <dsp:spPr>
        <a:xfrm>
          <a:off x="9318689" y="3575061"/>
          <a:ext cx="2318268" cy="1159134"/>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1" kern="1200"/>
            <a:t>Flyway</a:t>
          </a:r>
          <a:endParaRPr lang="en-US" sz="2500" kern="1200"/>
        </a:p>
      </dsp:txBody>
      <dsp:txXfrm>
        <a:off x="9352639" y="3609011"/>
        <a:ext cx="2250368" cy="10912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67B7C-C495-486A-9EBB-068AA4C47678}">
      <dsp:nvSpPr>
        <dsp:cNvPr id="0" name=""/>
        <dsp:cNvSpPr/>
      </dsp:nvSpPr>
      <dsp:spPr>
        <a:xfrm>
          <a:off x="0" y="4016"/>
          <a:ext cx="7138266" cy="7079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FF96F-4340-4163-8359-61D67FA0A1DC}">
      <dsp:nvSpPr>
        <dsp:cNvPr id="0" name=""/>
        <dsp:cNvSpPr/>
      </dsp:nvSpPr>
      <dsp:spPr>
        <a:xfrm>
          <a:off x="214164" y="163312"/>
          <a:ext cx="389390" cy="389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81A146-FF51-43B3-B494-FB7BBB9EFC69}">
      <dsp:nvSpPr>
        <dsp:cNvPr id="0" name=""/>
        <dsp:cNvSpPr/>
      </dsp:nvSpPr>
      <dsp:spPr>
        <a:xfrm>
          <a:off x="817720" y="401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Now, build the code locally</a:t>
          </a:r>
        </a:p>
      </dsp:txBody>
      <dsp:txXfrm>
        <a:off x="817720" y="4016"/>
        <a:ext cx="5625418" cy="752923"/>
      </dsp:txXfrm>
    </dsp:sp>
    <dsp:sp modelId="{EC8AACC4-59F2-4FF5-85F9-7581F914795B}">
      <dsp:nvSpPr>
        <dsp:cNvPr id="0" name=""/>
        <dsp:cNvSpPr/>
      </dsp:nvSpPr>
      <dsp:spPr>
        <a:xfrm>
          <a:off x="0" y="939466"/>
          <a:ext cx="7138266" cy="7079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9F4D6-9BD9-4478-A914-44157900C8A6}">
      <dsp:nvSpPr>
        <dsp:cNvPr id="0" name=""/>
        <dsp:cNvSpPr/>
      </dsp:nvSpPr>
      <dsp:spPr>
        <a:xfrm>
          <a:off x="214164" y="1098762"/>
          <a:ext cx="389390" cy="389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233206-1E66-4C5F-86D5-65BBF6600B42}">
      <dsp:nvSpPr>
        <dsp:cNvPr id="0" name=""/>
        <dsp:cNvSpPr/>
      </dsp:nvSpPr>
      <dsp:spPr>
        <a:xfrm>
          <a:off x="817720" y="93946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Add the Procfile from the code snippets</a:t>
          </a:r>
        </a:p>
      </dsp:txBody>
      <dsp:txXfrm>
        <a:off x="817720" y="939466"/>
        <a:ext cx="5625418" cy="752923"/>
      </dsp:txXfrm>
    </dsp:sp>
    <dsp:sp modelId="{97259578-A56A-4C4E-81FD-E00813F5E2EE}">
      <dsp:nvSpPr>
        <dsp:cNvPr id="0" name=""/>
        <dsp:cNvSpPr/>
      </dsp:nvSpPr>
      <dsp:spPr>
        <a:xfrm>
          <a:off x="0" y="1874916"/>
          <a:ext cx="7138266" cy="70798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9BA2D-4217-44EB-8DEE-3D3FAFE92AA9}">
      <dsp:nvSpPr>
        <dsp:cNvPr id="0" name=""/>
        <dsp:cNvSpPr/>
      </dsp:nvSpPr>
      <dsp:spPr>
        <a:xfrm>
          <a:off x="214164" y="2034212"/>
          <a:ext cx="389390" cy="389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A9026-BAD0-4A15-837B-C138C3EBDA45}">
      <dsp:nvSpPr>
        <dsp:cNvPr id="0" name=""/>
        <dsp:cNvSpPr/>
      </dsp:nvSpPr>
      <dsp:spPr>
        <a:xfrm>
          <a:off x="817720" y="187491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Commit and push the code</a:t>
          </a:r>
        </a:p>
      </dsp:txBody>
      <dsp:txXfrm>
        <a:off x="817720" y="1874916"/>
        <a:ext cx="5625418" cy="752923"/>
      </dsp:txXfrm>
    </dsp:sp>
    <dsp:sp modelId="{FEF6988B-A1A6-4651-A841-62616666FC50}">
      <dsp:nvSpPr>
        <dsp:cNvPr id="0" name=""/>
        <dsp:cNvSpPr/>
      </dsp:nvSpPr>
      <dsp:spPr>
        <a:xfrm>
          <a:off x="0" y="2810366"/>
          <a:ext cx="7138266" cy="70798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23FE5D-FCAA-41CE-89C6-30578F8E68D0}">
      <dsp:nvSpPr>
        <dsp:cNvPr id="0" name=""/>
        <dsp:cNvSpPr/>
      </dsp:nvSpPr>
      <dsp:spPr>
        <a:xfrm>
          <a:off x="214164" y="2969662"/>
          <a:ext cx="389390" cy="3893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7DD5E-B27F-4B84-B568-C02CD8CAA222}">
      <dsp:nvSpPr>
        <dsp:cNvPr id="0" name=""/>
        <dsp:cNvSpPr/>
      </dsp:nvSpPr>
      <dsp:spPr>
        <a:xfrm>
          <a:off x="817720" y="281036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dirty="0"/>
            <a:t>Create Heroku app - </a:t>
          </a:r>
          <a:r>
            <a:rPr lang="en-US" sz="1800" kern="1200" dirty="0">
              <a:hlinkClick xmlns:r="http://schemas.openxmlformats.org/officeDocument/2006/relationships" r:id="rId9"/>
            </a:rPr>
            <a:t>https://github.com/vireshku/DBMigrateLiquiBaseDemo.git</a:t>
          </a:r>
          <a:endParaRPr lang="en-US" sz="1800" kern="1200" dirty="0"/>
        </a:p>
      </dsp:txBody>
      <dsp:txXfrm>
        <a:off x="817720" y="2810366"/>
        <a:ext cx="5625418" cy="752923"/>
      </dsp:txXfrm>
    </dsp:sp>
    <dsp:sp modelId="{012C5D73-8FEF-4C8C-8726-C6B53730F3A7}">
      <dsp:nvSpPr>
        <dsp:cNvPr id="0" name=""/>
        <dsp:cNvSpPr/>
      </dsp:nvSpPr>
      <dsp:spPr>
        <a:xfrm>
          <a:off x="0" y="3745816"/>
          <a:ext cx="7138266" cy="70798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B326A-F83A-4032-AAAC-0D18A628EC78}">
      <dsp:nvSpPr>
        <dsp:cNvPr id="0" name=""/>
        <dsp:cNvSpPr/>
      </dsp:nvSpPr>
      <dsp:spPr>
        <a:xfrm>
          <a:off x="214164" y="3905112"/>
          <a:ext cx="389390" cy="38939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BA07D1-A56E-4C2B-BC5B-A62D61D7A7FC}">
      <dsp:nvSpPr>
        <dsp:cNvPr id="0" name=""/>
        <dsp:cNvSpPr/>
      </dsp:nvSpPr>
      <dsp:spPr>
        <a:xfrm>
          <a:off x="817720" y="374581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$Heroku open</a:t>
          </a:r>
        </a:p>
      </dsp:txBody>
      <dsp:txXfrm>
        <a:off x="817720" y="3745816"/>
        <a:ext cx="5625418" cy="752923"/>
      </dsp:txXfrm>
    </dsp:sp>
    <dsp:sp modelId="{F7FF67D6-9FDF-41CE-8492-4EFB98524781}">
      <dsp:nvSpPr>
        <dsp:cNvPr id="0" name=""/>
        <dsp:cNvSpPr/>
      </dsp:nvSpPr>
      <dsp:spPr>
        <a:xfrm>
          <a:off x="0" y="4681266"/>
          <a:ext cx="7138266" cy="7079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32FA5C-61E6-4D89-B042-B3DF3B63AD40}">
      <dsp:nvSpPr>
        <dsp:cNvPr id="0" name=""/>
        <dsp:cNvSpPr/>
      </dsp:nvSpPr>
      <dsp:spPr>
        <a:xfrm>
          <a:off x="214164" y="4840562"/>
          <a:ext cx="389390" cy="389390"/>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E5F399-CE94-4E23-AA8A-92C72D413E92}">
      <dsp:nvSpPr>
        <dsp:cNvPr id="0" name=""/>
        <dsp:cNvSpPr/>
      </dsp:nvSpPr>
      <dsp:spPr>
        <a:xfrm>
          <a:off x="817720" y="468126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On the Heroku dashboard, go to the application, under the resources tab , open the Heroku postgres add-on</a:t>
          </a:r>
        </a:p>
      </dsp:txBody>
      <dsp:txXfrm>
        <a:off x="817720" y="4681266"/>
        <a:ext cx="5625418" cy="752923"/>
      </dsp:txXfrm>
    </dsp:sp>
    <dsp:sp modelId="{63D3F70E-C0A8-45D7-91E4-A5DADD46DE2C}">
      <dsp:nvSpPr>
        <dsp:cNvPr id="0" name=""/>
        <dsp:cNvSpPr/>
      </dsp:nvSpPr>
      <dsp:spPr>
        <a:xfrm>
          <a:off x="0" y="5616716"/>
          <a:ext cx="7138266" cy="7079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3AEF1-3856-4F94-9428-B5B508B3E01E}">
      <dsp:nvSpPr>
        <dsp:cNvPr id="0" name=""/>
        <dsp:cNvSpPr/>
      </dsp:nvSpPr>
      <dsp:spPr>
        <a:xfrm>
          <a:off x="214164" y="5776012"/>
          <a:ext cx="389390" cy="389390"/>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BC246-2D55-4E8F-8ECB-767DF1FD3D9C}">
      <dsp:nvSpPr>
        <dsp:cNvPr id="0" name=""/>
        <dsp:cNvSpPr/>
      </dsp:nvSpPr>
      <dsp:spPr>
        <a:xfrm>
          <a:off x="817720" y="561671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Explore data and schema using the Dataclip</a:t>
          </a:r>
        </a:p>
      </dsp:txBody>
      <dsp:txXfrm>
        <a:off x="817720" y="5616716"/>
        <a:ext cx="5625418" cy="7529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67B7C-C495-486A-9EBB-068AA4C47678}">
      <dsp:nvSpPr>
        <dsp:cNvPr id="0" name=""/>
        <dsp:cNvSpPr/>
      </dsp:nvSpPr>
      <dsp:spPr>
        <a:xfrm>
          <a:off x="0" y="4016"/>
          <a:ext cx="7138266" cy="7079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FF96F-4340-4163-8359-61D67FA0A1DC}">
      <dsp:nvSpPr>
        <dsp:cNvPr id="0" name=""/>
        <dsp:cNvSpPr/>
      </dsp:nvSpPr>
      <dsp:spPr>
        <a:xfrm>
          <a:off x="214164" y="163312"/>
          <a:ext cx="389390" cy="389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81A146-FF51-43B3-B494-FB7BBB9EFC69}">
      <dsp:nvSpPr>
        <dsp:cNvPr id="0" name=""/>
        <dsp:cNvSpPr/>
      </dsp:nvSpPr>
      <dsp:spPr>
        <a:xfrm>
          <a:off x="817720" y="401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Now, build the code locally</a:t>
          </a:r>
        </a:p>
      </dsp:txBody>
      <dsp:txXfrm>
        <a:off x="817720" y="4016"/>
        <a:ext cx="5625418" cy="752923"/>
      </dsp:txXfrm>
    </dsp:sp>
    <dsp:sp modelId="{EC8AACC4-59F2-4FF5-85F9-7581F914795B}">
      <dsp:nvSpPr>
        <dsp:cNvPr id="0" name=""/>
        <dsp:cNvSpPr/>
      </dsp:nvSpPr>
      <dsp:spPr>
        <a:xfrm>
          <a:off x="0" y="939466"/>
          <a:ext cx="7138266" cy="7079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C9F4D6-9BD9-4478-A914-44157900C8A6}">
      <dsp:nvSpPr>
        <dsp:cNvPr id="0" name=""/>
        <dsp:cNvSpPr/>
      </dsp:nvSpPr>
      <dsp:spPr>
        <a:xfrm>
          <a:off x="214164" y="1098762"/>
          <a:ext cx="389390" cy="389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233206-1E66-4C5F-86D5-65BBF6600B42}">
      <dsp:nvSpPr>
        <dsp:cNvPr id="0" name=""/>
        <dsp:cNvSpPr/>
      </dsp:nvSpPr>
      <dsp:spPr>
        <a:xfrm>
          <a:off x="817720" y="93946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Add the Procfile from the code snippets</a:t>
          </a:r>
        </a:p>
      </dsp:txBody>
      <dsp:txXfrm>
        <a:off x="817720" y="939466"/>
        <a:ext cx="5625418" cy="752923"/>
      </dsp:txXfrm>
    </dsp:sp>
    <dsp:sp modelId="{97259578-A56A-4C4E-81FD-E00813F5E2EE}">
      <dsp:nvSpPr>
        <dsp:cNvPr id="0" name=""/>
        <dsp:cNvSpPr/>
      </dsp:nvSpPr>
      <dsp:spPr>
        <a:xfrm>
          <a:off x="0" y="1874916"/>
          <a:ext cx="7138266" cy="70798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9BA2D-4217-44EB-8DEE-3D3FAFE92AA9}">
      <dsp:nvSpPr>
        <dsp:cNvPr id="0" name=""/>
        <dsp:cNvSpPr/>
      </dsp:nvSpPr>
      <dsp:spPr>
        <a:xfrm>
          <a:off x="214164" y="2034212"/>
          <a:ext cx="389390" cy="389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BA9026-BAD0-4A15-837B-C138C3EBDA45}">
      <dsp:nvSpPr>
        <dsp:cNvPr id="0" name=""/>
        <dsp:cNvSpPr/>
      </dsp:nvSpPr>
      <dsp:spPr>
        <a:xfrm>
          <a:off x="817720" y="187491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Commit and push the code</a:t>
          </a:r>
        </a:p>
      </dsp:txBody>
      <dsp:txXfrm>
        <a:off x="817720" y="1874916"/>
        <a:ext cx="5625418" cy="752923"/>
      </dsp:txXfrm>
    </dsp:sp>
    <dsp:sp modelId="{FEF6988B-A1A6-4651-A841-62616666FC50}">
      <dsp:nvSpPr>
        <dsp:cNvPr id="0" name=""/>
        <dsp:cNvSpPr/>
      </dsp:nvSpPr>
      <dsp:spPr>
        <a:xfrm>
          <a:off x="0" y="2810366"/>
          <a:ext cx="7138266" cy="70798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23FE5D-FCAA-41CE-89C6-30578F8E68D0}">
      <dsp:nvSpPr>
        <dsp:cNvPr id="0" name=""/>
        <dsp:cNvSpPr/>
      </dsp:nvSpPr>
      <dsp:spPr>
        <a:xfrm>
          <a:off x="214164" y="2969662"/>
          <a:ext cx="389390" cy="3893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77DD5E-B27F-4B84-B568-C02CD8CAA222}">
      <dsp:nvSpPr>
        <dsp:cNvPr id="0" name=""/>
        <dsp:cNvSpPr/>
      </dsp:nvSpPr>
      <dsp:spPr>
        <a:xfrm>
          <a:off x="817720" y="281036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dirty="0"/>
            <a:t>Create Heroku app - </a:t>
          </a:r>
          <a:r>
            <a:rPr lang="en-US" sz="1800" kern="1200" dirty="0">
              <a:hlinkClick xmlns:r="http://schemas.openxmlformats.org/officeDocument/2006/relationships" r:id="rId9"/>
            </a:rPr>
            <a:t>https://github.com/vireshku/DBMigrateFlywayDemo.git</a:t>
          </a:r>
          <a:endParaRPr lang="en-US" sz="1800" kern="1200" dirty="0"/>
        </a:p>
      </dsp:txBody>
      <dsp:txXfrm>
        <a:off x="817720" y="2810366"/>
        <a:ext cx="5625418" cy="752923"/>
      </dsp:txXfrm>
    </dsp:sp>
    <dsp:sp modelId="{012C5D73-8FEF-4C8C-8726-C6B53730F3A7}">
      <dsp:nvSpPr>
        <dsp:cNvPr id="0" name=""/>
        <dsp:cNvSpPr/>
      </dsp:nvSpPr>
      <dsp:spPr>
        <a:xfrm>
          <a:off x="0" y="3745816"/>
          <a:ext cx="7138266" cy="70798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B326A-F83A-4032-AAAC-0D18A628EC78}">
      <dsp:nvSpPr>
        <dsp:cNvPr id="0" name=""/>
        <dsp:cNvSpPr/>
      </dsp:nvSpPr>
      <dsp:spPr>
        <a:xfrm>
          <a:off x="214164" y="3905112"/>
          <a:ext cx="389390" cy="389390"/>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BA07D1-A56E-4C2B-BC5B-A62D61D7A7FC}">
      <dsp:nvSpPr>
        <dsp:cNvPr id="0" name=""/>
        <dsp:cNvSpPr/>
      </dsp:nvSpPr>
      <dsp:spPr>
        <a:xfrm>
          <a:off x="817720" y="374581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$Heroku open</a:t>
          </a:r>
        </a:p>
      </dsp:txBody>
      <dsp:txXfrm>
        <a:off x="817720" y="3745816"/>
        <a:ext cx="5625418" cy="752923"/>
      </dsp:txXfrm>
    </dsp:sp>
    <dsp:sp modelId="{F7FF67D6-9FDF-41CE-8492-4EFB98524781}">
      <dsp:nvSpPr>
        <dsp:cNvPr id="0" name=""/>
        <dsp:cNvSpPr/>
      </dsp:nvSpPr>
      <dsp:spPr>
        <a:xfrm>
          <a:off x="0" y="4681266"/>
          <a:ext cx="7138266" cy="70798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32FA5C-61E6-4D89-B042-B3DF3B63AD40}">
      <dsp:nvSpPr>
        <dsp:cNvPr id="0" name=""/>
        <dsp:cNvSpPr/>
      </dsp:nvSpPr>
      <dsp:spPr>
        <a:xfrm>
          <a:off x="214164" y="4840562"/>
          <a:ext cx="389390" cy="389390"/>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E5F399-CE94-4E23-AA8A-92C72D413E92}">
      <dsp:nvSpPr>
        <dsp:cNvPr id="0" name=""/>
        <dsp:cNvSpPr/>
      </dsp:nvSpPr>
      <dsp:spPr>
        <a:xfrm>
          <a:off x="817720" y="468126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On the Heroku dashboard, go to the application, under the resources tab , open the Heroku postgres add-on</a:t>
          </a:r>
        </a:p>
      </dsp:txBody>
      <dsp:txXfrm>
        <a:off x="817720" y="4681266"/>
        <a:ext cx="5625418" cy="752923"/>
      </dsp:txXfrm>
    </dsp:sp>
    <dsp:sp modelId="{63D3F70E-C0A8-45D7-91E4-A5DADD46DE2C}">
      <dsp:nvSpPr>
        <dsp:cNvPr id="0" name=""/>
        <dsp:cNvSpPr/>
      </dsp:nvSpPr>
      <dsp:spPr>
        <a:xfrm>
          <a:off x="0" y="5616716"/>
          <a:ext cx="7138266" cy="70798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3AEF1-3856-4F94-9428-B5B508B3E01E}">
      <dsp:nvSpPr>
        <dsp:cNvPr id="0" name=""/>
        <dsp:cNvSpPr/>
      </dsp:nvSpPr>
      <dsp:spPr>
        <a:xfrm>
          <a:off x="214164" y="5776012"/>
          <a:ext cx="389390" cy="389390"/>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BC246-2D55-4E8F-8ECB-767DF1FD3D9C}">
      <dsp:nvSpPr>
        <dsp:cNvPr id="0" name=""/>
        <dsp:cNvSpPr/>
      </dsp:nvSpPr>
      <dsp:spPr>
        <a:xfrm>
          <a:off x="817720" y="5616716"/>
          <a:ext cx="5625418" cy="7529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684" tIns="79684" rIns="79684" bIns="79684" numCol="1" spcCol="1270" anchor="ctr" anchorCtr="0">
          <a:noAutofit/>
        </a:bodyPr>
        <a:lstStyle/>
        <a:p>
          <a:pPr marL="0" lvl="0" indent="0" algn="l" defTabSz="800100">
            <a:lnSpc>
              <a:spcPct val="90000"/>
            </a:lnSpc>
            <a:spcBef>
              <a:spcPct val="0"/>
            </a:spcBef>
            <a:spcAft>
              <a:spcPct val="35000"/>
            </a:spcAft>
            <a:buNone/>
          </a:pPr>
          <a:r>
            <a:rPr lang="en-US" sz="1800" kern="1200"/>
            <a:t>Explore data and schema using the Dataclip</a:t>
          </a:r>
        </a:p>
      </dsp:txBody>
      <dsp:txXfrm>
        <a:off x="817720" y="5616716"/>
        <a:ext cx="5625418" cy="7529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6.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48D36-CE4F-4750-9503-BB330E5B8E57}" type="datetimeFigureOut">
              <a:rPr lang="en-US" smtClean="0"/>
              <a:t>7/2/2020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29FA3-3D47-4E7F-9410-07B7D8C828B2}" type="slidenum">
              <a:rPr lang="en-US" smtClean="0"/>
              <a:t>‹#›</a:t>
            </a:fld>
            <a:endParaRPr lang="en-US"/>
          </a:p>
        </p:txBody>
      </p:sp>
    </p:spTree>
    <p:extLst>
      <p:ext uri="{BB962C8B-B14F-4D97-AF65-F5344CB8AC3E}">
        <p14:creationId xmlns:p14="http://schemas.microsoft.com/office/powerpoint/2010/main" val="2784536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0A9-F71F-4F40-B85A-9028C0CD3B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138-43FB-4A30-8024-805DD781CC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ED5E02-DC50-427A-8FEB-A058FBF5BC0A}"/>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5" name="Footer Placeholder 4">
            <a:extLst>
              <a:ext uri="{FF2B5EF4-FFF2-40B4-BE49-F238E27FC236}">
                <a16:creationId xmlns:a16="http://schemas.microsoft.com/office/drawing/2014/main" id="{F3F96CCD-8AC2-49AE-A48F-47551A1D8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FCE32A-5133-4C84-B041-FF485EBD8CE2}"/>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48650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9DD6-3B22-448E-A9A4-5B44DB6FB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EBA07-749A-4E1E-A675-0716B5C92F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03403-3ED2-4F79-B489-8D09CB7EDDF1}"/>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5" name="Footer Placeholder 4">
            <a:extLst>
              <a:ext uri="{FF2B5EF4-FFF2-40B4-BE49-F238E27FC236}">
                <a16:creationId xmlns:a16="http://schemas.microsoft.com/office/drawing/2014/main" id="{9FEA9463-6482-4465-86DF-E3C999558C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FB87F-B509-4D42-B1DB-79B48D65B847}"/>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30192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236B-F278-4839-BE13-85D3CBB431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3437B-B3F5-44D9-937E-BC2912CBC76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A360-6908-4552-B528-CEF345C27828}"/>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5" name="Footer Placeholder 4">
            <a:extLst>
              <a:ext uri="{FF2B5EF4-FFF2-40B4-BE49-F238E27FC236}">
                <a16:creationId xmlns:a16="http://schemas.microsoft.com/office/drawing/2014/main" id="{4497E44A-FDA6-404E-86B7-FC28AEDC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68BD3-9C66-45B9-9B39-42CA8A75A76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345378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F3FB-EC8E-4B85-B241-74E02AA8B2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ACF352-CFB7-4957-A124-04E866303D3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2D79E-8055-40D0-BEB9-8CBC1E2E87CB}"/>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5" name="Footer Placeholder 4">
            <a:extLst>
              <a:ext uri="{FF2B5EF4-FFF2-40B4-BE49-F238E27FC236}">
                <a16:creationId xmlns:a16="http://schemas.microsoft.com/office/drawing/2014/main" id="{3D258006-0641-48A6-B9BA-6F9CB8F1B2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2114E-CEF0-4976-95E6-826BC690FCC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090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9043-217C-4EA2-8F66-6CF3B7D678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949EE-C24C-4CC0-9EDD-9B2E4B862E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D71BD4-6E96-4BDA-946B-FBFDA477CC74}"/>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5" name="Footer Placeholder 4">
            <a:extLst>
              <a:ext uri="{FF2B5EF4-FFF2-40B4-BE49-F238E27FC236}">
                <a16:creationId xmlns:a16="http://schemas.microsoft.com/office/drawing/2014/main" id="{8915A8DB-C598-4793-8DC2-186C45638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291C7-3317-49B3-944B-22D05951C30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5242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36D75-75E6-4E72-BFF3-F77884A0F4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82F82-865B-4F62-9D72-E5A2E941DFC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13B93-CEF1-496F-BAB3-B93451485E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FFBEEA-9C36-475B-933D-C15049DA5016}"/>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6" name="Footer Placeholder 5">
            <a:extLst>
              <a:ext uri="{FF2B5EF4-FFF2-40B4-BE49-F238E27FC236}">
                <a16:creationId xmlns:a16="http://schemas.microsoft.com/office/drawing/2014/main" id="{DA412271-56AB-4D94-A5F7-2E0EEED61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BB062-9C1D-4A9F-AF72-18CD8D8DDB5A}"/>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24593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6C53-4B66-444E-8C21-292D733880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B22278-D553-4F4F-ADF1-6E51AB0AE1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895B6-D83D-431F-8EE7-2354B6BF62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FAB65D-008A-4C95-9C62-F9E536B3A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183CAA6-BA85-4552-83E2-990C8FA78AF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E75B18-015A-4890-BDA7-1C59E818B7DB}"/>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8" name="Footer Placeholder 7">
            <a:extLst>
              <a:ext uri="{FF2B5EF4-FFF2-40B4-BE49-F238E27FC236}">
                <a16:creationId xmlns:a16="http://schemas.microsoft.com/office/drawing/2014/main" id="{21D0C76E-6CFD-4566-B37A-54F49D69F5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B0BA5C-BEC6-4FCA-94EA-872366A706FF}"/>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0271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A739D-84CA-4545-B7E4-5317EBA45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34CA39-7F8B-4870-A782-1A6FC38C0E87}"/>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4" name="Footer Placeholder 3">
            <a:extLst>
              <a:ext uri="{FF2B5EF4-FFF2-40B4-BE49-F238E27FC236}">
                <a16:creationId xmlns:a16="http://schemas.microsoft.com/office/drawing/2014/main" id="{9CB2BDD0-3848-47F0-8198-9370176B31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E35C48-4DCC-4340-832E-F4EB2C1E395C}"/>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621639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47AC8-B9D3-4D88-8482-81660597D687}"/>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3" name="Footer Placeholder 2">
            <a:extLst>
              <a:ext uri="{FF2B5EF4-FFF2-40B4-BE49-F238E27FC236}">
                <a16:creationId xmlns:a16="http://schemas.microsoft.com/office/drawing/2014/main" id="{86861BAA-F094-4329-9512-8606E545D8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0FDE6-7C68-40CE-856C-0EE1651B9E83}"/>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226666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C929-556F-4A40-BA72-7B2BA1F3D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1EB104-A90A-4800-9D07-0BB01FF8E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51EA7-AABE-44D7-92BB-2F3F4FEB2F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A4B427-058F-4C7A-929B-6DAEF2F3BE67}"/>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6" name="Footer Placeholder 5">
            <a:extLst>
              <a:ext uri="{FF2B5EF4-FFF2-40B4-BE49-F238E27FC236}">
                <a16:creationId xmlns:a16="http://schemas.microsoft.com/office/drawing/2014/main" id="{C2EB9E28-BBB8-46A8-826A-65224E45D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B2CF07-881F-4EC3-AED1-542DBC8DC391}"/>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1999856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C37-C29B-41FF-ABC5-406C2C6AC6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93676A-27E0-45A8-B502-E760C6099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2C911-5D3E-445C-899B-1063F5852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AA96AC-6BD5-4B8E-8FF3-497107170F39}"/>
              </a:ext>
            </a:extLst>
          </p:cNvPr>
          <p:cNvSpPr>
            <a:spLocks noGrp="1"/>
          </p:cNvSpPr>
          <p:nvPr>
            <p:ph type="dt" sz="half" idx="10"/>
          </p:nvPr>
        </p:nvSpPr>
        <p:spPr/>
        <p:txBody>
          <a:bodyPr/>
          <a:lstStyle/>
          <a:p>
            <a:fld id="{15DD1B23-F958-4E0A-893E-C68E6A3B2F92}" type="datetimeFigureOut">
              <a:rPr lang="en-US" smtClean="0"/>
              <a:t>7/2/2020</a:t>
            </a:fld>
            <a:endParaRPr lang="en-US"/>
          </a:p>
        </p:txBody>
      </p:sp>
      <p:sp>
        <p:nvSpPr>
          <p:cNvPr id="6" name="Footer Placeholder 5">
            <a:extLst>
              <a:ext uri="{FF2B5EF4-FFF2-40B4-BE49-F238E27FC236}">
                <a16:creationId xmlns:a16="http://schemas.microsoft.com/office/drawing/2014/main" id="{B2405D07-65FF-46CD-8E05-0FC6D1113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D9303A-1F8A-4E2A-B587-C76B7C57825E}"/>
              </a:ext>
            </a:extLst>
          </p:cNvPr>
          <p:cNvSpPr>
            <a:spLocks noGrp="1"/>
          </p:cNvSpPr>
          <p:nvPr>
            <p:ph type="sldNum" sz="quarter" idx="12"/>
          </p:nvPr>
        </p:nvSpPr>
        <p:spPr/>
        <p:txBody>
          <a:bodyPr/>
          <a:lstStyle/>
          <a:p>
            <a:fld id="{B91FDBF2-C35B-4913-AA7C-CBA4457853EA}" type="slidenum">
              <a:rPr lang="en-US" smtClean="0"/>
              <a:t>‹#›</a:t>
            </a:fld>
            <a:endParaRPr lang="en-US"/>
          </a:p>
        </p:txBody>
      </p:sp>
    </p:spTree>
    <p:extLst>
      <p:ext uri="{BB962C8B-B14F-4D97-AF65-F5344CB8AC3E}">
        <p14:creationId xmlns:p14="http://schemas.microsoft.com/office/powerpoint/2010/main" val="46364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EACD80-25DD-498B-8518-16ECF004D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7B007-A9C2-412B-BB9A-F67A5D5373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ECD26A-C49F-41F7-AC24-F5FFA4B47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DD1B23-F958-4E0A-893E-C68E6A3B2F92}" type="datetimeFigureOut">
              <a:rPr lang="en-US" smtClean="0"/>
              <a:t>7/2/2020</a:t>
            </a:fld>
            <a:endParaRPr lang="en-US"/>
          </a:p>
        </p:txBody>
      </p:sp>
      <p:sp>
        <p:nvSpPr>
          <p:cNvPr id="5" name="Footer Placeholder 4">
            <a:extLst>
              <a:ext uri="{FF2B5EF4-FFF2-40B4-BE49-F238E27FC236}">
                <a16:creationId xmlns:a16="http://schemas.microsoft.com/office/drawing/2014/main" id="{E1225065-5567-47AF-889A-9579BE59F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965AE0-822B-4353-9D25-FB1DEF9DC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FDBF2-C35B-4913-AA7C-CBA4457853EA}" type="slidenum">
              <a:rPr lang="en-US" smtClean="0"/>
              <a:t>‹#›</a:t>
            </a:fld>
            <a:endParaRPr lang="en-US"/>
          </a:p>
        </p:txBody>
      </p:sp>
    </p:spTree>
    <p:extLst>
      <p:ext uri="{BB962C8B-B14F-4D97-AF65-F5344CB8AC3E}">
        <p14:creationId xmlns:p14="http://schemas.microsoft.com/office/powerpoint/2010/main" val="171839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00.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103.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105.xml.rels><?xml version="1.0" encoding="UTF-8" standalone="yes"?>
<Relationships xmlns="http://schemas.openxmlformats.org/package/2006/relationships"><Relationship Id="rId3" Type="http://schemas.openxmlformats.org/officeDocument/2006/relationships/diagramLayout" Target="../diagrams/layout34.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106.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160.svg"/></Relationships>
</file>

<file path=ppt/slides/_rels/slide107.xml.rels><?xml version="1.0" encoding="UTF-8" standalone="yes"?>
<Relationships xmlns="http://schemas.openxmlformats.org/package/2006/relationships"><Relationship Id="rId3" Type="http://schemas.openxmlformats.org/officeDocument/2006/relationships/hyperlink" Target="https://github.com/vireshku/javawarsample.git" TargetMode="External"/><Relationship Id="rId2" Type="http://schemas.openxmlformats.org/officeDocument/2006/relationships/image" Target="../media/image161.png"/><Relationship Id="rId1" Type="http://schemas.openxmlformats.org/officeDocument/2006/relationships/slideLayout" Target="../slideLayouts/slideLayout2.xml"/><Relationship Id="rId5" Type="http://schemas.openxmlformats.org/officeDocument/2006/relationships/image" Target="../media/image160.svg"/><Relationship Id="rId4" Type="http://schemas.openxmlformats.org/officeDocument/2006/relationships/image" Target="../media/image159.png"/></Relationships>
</file>

<file path=ppt/slides/_rels/slide108.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hyperlink" Target="https://github.com/vireshku/springpeople.git" TargetMode="External"/><Relationship Id="rId1" Type="http://schemas.openxmlformats.org/officeDocument/2006/relationships/slideLayout" Target="../slideLayouts/slideLayout2.xml"/><Relationship Id="rId4" Type="http://schemas.openxmlformats.org/officeDocument/2006/relationships/image" Target="../media/image160.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st.github.com/vireshku/c63662ab860a1acdfc796e203a8a5841"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hyperlink" Target="https://gist.github.com/vireshku/e2332a9752913af521ca615f15da05ac"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2" Type="http://schemas.openxmlformats.org/officeDocument/2006/relationships/hyperlink" Target="https://gist.github.com/vireshku/4c2630523c297d305b3d332401bc1ec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8" Type="http://schemas.openxmlformats.org/officeDocument/2006/relationships/hyperlink" Target="https://cli-assets.heroku.com/heroku-x64.exe" TargetMode="External"/><Relationship Id="rId3" Type="http://schemas.openxmlformats.org/officeDocument/2006/relationships/image" Target="../media/image4.svg"/><Relationship Id="rId7" Type="http://schemas.openxmlformats.org/officeDocument/2006/relationships/hyperlink" Target="http://heroku.com/"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git-scm.com/book/en/v2/Getting-Started-Installing-Git" TargetMode="External"/><Relationship Id="rId5" Type="http://schemas.openxmlformats.org/officeDocument/2006/relationships/hyperlink" Target="http://maven.apache.org/download.cgi" TargetMode="External"/><Relationship Id="rId10" Type="http://schemas.openxmlformats.org/officeDocument/2006/relationships/hyperlink" Target="https://github.com/" TargetMode="External"/><Relationship Id="rId4" Type="http://schemas.openxmlformats.org/officeDocument/2006/relationships/hyperlink" Target="https://www.oracle.com/java/technologies/javase/javase-jdk8-downloads.html" TargetMode="External"/><Relationship Id="rId9" Type="http://schemas.openxmlformats.org/officeDocument/2006/relationships/hyperlink" Target="https://tortoisegit.org/downloa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salesforce.com/" TargetMode="External"/><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st.github.com/vireshku/8d458624618af25594a5a0277ce165de" TargetMode="External"/><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vireshku/HerokuConnectDemo.gi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17.lightning.force.com/lightning/page/hom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xml.rels><?xml version="1.0" encoding="UTF-8" standalone="yes"?>
<Relationships xmlns="http://schemas.openxmlformats.org/package/2006/relationships"><Relationship Id="rId3" Type="http://schemas.openxmlformats.org/officeDocument/2006/relationships/hyperlink" Target="https://tomcat.apache.org/download-90.cgi" TargetMode="External"/><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gist.github.com/vireshku/755aa0a5509206b9b5e9fa46a001760e"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github.com/vireshku/HerokuKafkaStaticUX.git"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github.com/vireshku/HerokuKafkaDemo1.git"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6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119.svg"/></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120.jpe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7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72.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github.com/vireshku/FirstDemoApp.git" TargetMode="External"/><Relationship Id="rId4" Type="http://schemas.openxmlformats.org/officeDocument/2006/relationships/hyperlink" Target="https://dashboard.heroku.com/"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firstdemoappdash.herokuapp.com/confdemo"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firstdemoappdash.herokuapp.com/db" TargetMode="External"/></Relationships>
</file>

<file path=ppt/slides/_rels/slide7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firstdemoappdash.herokuapp.com/"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st.github.com/vireshku/ef2a8600a45b09e9a9ef3359132cd202"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vireshku/FirstDemoApp"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2.xml"/><Relationship Id="rId4" Type="http://schemas.openxmlformats.org/officeDocument/2006/relationships/image" Target="../media/image131.svg"/></Relationships>
</file>

<file path=ppt/slides/_rels/slide8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33.png"/><Relationship Id="rId4" Type="http://schemas.openxmlformats.org/officeDocument/2006/relationships/image" Target="../media/image132.png"/></Relationships>
</file>

<file path=ppt/slides/_rels/slide8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st.github.com/vireshku/ef2a8600a45b09e9a9ef3359132cd202"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thub.com/vireshku/JavaWarDemo.git"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gist.github.com/vireshku/546d1a1d1cfbbcb54db89f2136674d4d"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localhost:8080/JavaWarDemo-1.0.0/" TargetMode="External"/><Relationship Id="rId4" Type="http://schemas.openxmlformats.org/officeDocument/2006/relationships/hyperlink" Target="https://tomcat.apache.org/download-90.cgi" TargetMode="Externa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91.xml.rels><?xml version="1.0" encoding="UTF-8" standalone="yes"?>
<Relationships xmlns="http://schemas.openxmlformats.org/package/2006/relationships"><Relationship Id="rId3" Type="http://schemas.openxmlformats.org/officeDocument/2006/relationships/image" Target="../media/image143.svg"/><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45.svg"/><Relationship Id="rId2" Type="http://schemas.openxmlformats.org/officeDocument/2006/relationships/image" Target="../media/image14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146.jpe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97.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image" Target="../media/image147.jpeg"/><Relationship Id="rId1" Type="http://schemas.openxmlformats.org/officeDocument/2006/relationships/slideLayout" Target="../slideLayouts/slideLayout2.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image" Target="../media/image148.jpeg"/><Relationship Id="rId1" Type="http://schemas.openxmlformats.org/officeDocument/2006/relationships/slideLayout" Target="../slideLayouts/slideLayout2.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99.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9600" b="1" kern="1200" dirty="0">
                <a:solidFill>
                  <a:schemeClr val="tx1"/>
                </a:solidFill>
                <a:latin typeface="+mj-lt"/>
                <a:ea typeface="+mj-ea"/>
                <a:cs typeface="+mj-cs"/>
              </a:rPr>
              <a:t>Heroku: Training</a:t>
            </a:r>
            <a:br>
              <a:rPr lang="en-US" sz="9600" b="1" kern="1200" dirty="0">
                <a:solidFill>
                  <a:schemeClr val="tx1"/>
                </a:solidFill>
                <a:latin typeface="+mj-lt"/>
                <a:ea typeface="+mj-ea"/>
                <a:cs typeface="+mj-cs"/>
              </a:rPr>
            </a:br>
            <a:r>
              <a:rPr lang="en-US" sz="2700" b="1" kern="1200" dirty="0">
                <a:solidFill>
                  <a:schemeClr val="tx1"/>
                </a:solidFill>
                <a:latin typeface="+mj-lt"/>
                <a:ea typeface="+mj-ea"/>
                <a:cs typeface="+mj-cs"/>
              </a:rPr>
              <a:t>-by SpringPeople</a:t>
            </a:r>
            <a:endParaRPr lang="en-US" sz="2700" kern="1200" dirty="0">
              <a:solidFill>
                <a:schemeClr val="tx1"/>
              </a:solidFill>
              <a:latin typeface="+mj-lt"/>
              <a:ea typeface="+mj-ea"/>
              <a:cs typeface="+mj-cs"/>
            </a:endParaRPr>
          </a:p>
        </p:txBody>
      </p:sp>
      <p:pic>
        <p:nvPicPr>
          <p:cNvPr id="7" name="Content Placeholder 6" descr="Teacher">
            <a:extLst>
              <a:ext uri="{FF2B5EF4-FFF2-40B4-BE49-F238E27FC236}">
                <a16:creationId xmlns:a16="http://schemas.microsoft.com/office/drawing/2014/main" id="{BE5407A0-DBA6-4F3B-968A-88BE58443B3F}"/>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139" y="1654139"/>
            <a:ext cx="3044751" cy="3044751"/>
          </a:xfrm>
          <a:prstGeom prst="rect">
            <a:avLst/>
          </a:prstGeom>
        </p:spPr>
      </p:pic>
    </p:spTree>
    <p:extLst>
      <p:ext uri="{BB962C8B-B14F-4D97-AF65-F5344CB8AC3E}">
        <p14:creationId xmlns:p14="http://schemas.microsoft.com/office/powerpoint/2010/main" val="247063357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0"/>
            <a:ext cx="10515600" cy="1325563"/>
          </a:xfrm>
        </p:spPr>
        <p:txBody>
          <a:bodyPr>
            <a:normAutofit/>
          </a:bodyPr>
          <a:lstStyle/>
          <a:p>
            <a:pPr algn="ctr"/>
            <a:r>
              <a:rPr lang="en-US" b="1" dirty="0">
                <a:latin typeface="+mn-lt"/>
              </a:rPr>
              <a:t>Heroku: CLI : Deploy</a:t>
            </a:r>
            <a:endParaRPr lang="en-US" dirty="0"/>
          </a:p>
        </p:txBody>
      </p:sp>
      <p:graphicFrame>
        <p:nvGraphicFramePr>
          <p:cNvPr id="16" name="Content Placeholder 2">
            <a:extLst>
              <a:ext uri="{FF2B5EF4-FFF2-40B4-BE49-F238E27FC236}">
                <a16:creationId xmlns:a16="http://schemas.microsoft.com/office/drawing/2014/main" id="{3589AE37-A95C-49B5-90B1-8328B1319611}"/>
              </a:ext>
            </a:extLst>
          </p:cNvPr>
          <p:cNvGraphicFramePr>
            <a:graphicFrameLocks noGrp="1"/>
          </p:cNvGraphicFramePr>
          <p:nvPr>
            <p:ph idx="1"/>
            <p:extLst>
              <p:ext uri="{D42A27DB-BD31-4B8C-83A1-F6EECF244321}">
                <p14:modId xmlns:p14="http://schemas.microsoft.com/office/powerpoint/2010/main" val="3048182329"/>
              </p:ext>
            </p:extLst>
          </p:nvPr>
        </p:nvGraphicFramePr>
        <p:xfrm>
          <a:off x="191386" y="1105786"/>
          <a:ext cx="11844670" cy="560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04863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269686" y="795527"/>
            <a:ext cx="4123738" cy="1433323"/>
          </a:xfrm>
        </p:spPr>
        <p:txBody>
          <a:bodyPr>
            <a:normAutofit/>
          </a:bodyPr>
          <a:lstStyle/>
          <a:p>
            <a:r>
              <a:rPr lang="en-US" sz="3200" b="1">
                <a:latin typeface="+mn-lt"/>
              </a:rPr>
              <a:t>Heroku: Performance</a:t>
            </a:r>
            <a:endParaRPr lang="en-US" sz="3200"/>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FD3D08"/>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2A4CEA-F2E3-41F7-BC83-823445623E57}"/>
              </a:ext>
            </a:extLst>
          </p:cNvPr>
          <p:cNvPicPr>
            <a:picLocks noChangeAspect="1"/>
          </p:cNvPicPr>
          <p:nvPr/>
        </p:nvPicPr>
        <p:blipFill>
          <a:blip r:embed="rId2"/>
          <a:stretch>
            <a:fillRect/>
          </a:stretch>
        </p:blipFill>
        <p:spPr>
          <a:xfrm>
            <a:off x="972115" y="1508774"/>
            <a:ext cx="5641848" cy="3822351"/>
          </a:xfrm>
          <a:prstGeom prst="rect">
            <a:avLst/>
          </a:prstGeom>
          <a:ln w="12700">
            <a:noFill/>
          </a:ln>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293817" y="2338388"/>
            <a:ext cx="4099607" cy="3678237"/>
          </a:xfrm>
        </p:spPr>
        <p:txBody>
          <a:bodyPr anchor="ctr">
            <a:normAutofit/>
          </a:bodyPr>
          <a:lstStyle/>
          <a:p>
            <a:pPr marL="0" indent="0">
              <a:buClr>
                <a:srgbClr val="FD3D08"/>
              </a:buClr>
              <a:buNone/>
            </a:pPr>
            <a:r>
              <a:rPr lang="en-US" sz="2000" dirty="0"/>
              <a:t>The amount of time it takes to fetch data from an external source is extremely unpredictable. It can sometimes happen in as little as a few hundred milliseconds. Other times, it might take several seconds.</a:t>
            </a:r>
          </a:p>
        </p:txBody>
      </p:sp>
    </p:spTree>
    <p:extLst>
      <p:ext uri="{BB962C8B-B14F-4D97-AF65-F5344CB8AC3E}">
        <p14:creationId xmlns:p14="http://schemas.microsoft.com/office/powerpoint/2010/main" val="28974608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269686" y="795527"/>
            <a:ext cx="4123738" cy="1433323"/>
          </a:xfrm>
        </p:spPr>
        <p:txBody>
          <a:bodyPr>
            <a:normAutofit/>
          </a:bodyPr>
          <a:lstStyle/>
          <a:p>
            <a:r>
              <a:rPr lang="en-US" sz="3200" b="1">
                <a:latin typeface="+mn-lt"/>
              </a:rPr>
              <a:t>Heroku: Performance</a:t>
            </a:r>
            <a:endParaRPr lang="en-US" sz="3200"/>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C89856"/>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3E1B7E8-11F4-4F24-9133-7448CDE525DE}"/>
              </a:ext>
            </a:extLst>
          </p:cNvPr>
          <p:cNvPicPr>
            <a:picLocks noChangeAspect="1"/>
          </p:cNvPicPr>
          <p:nvPr/>
        </p:nvPicPr>
        <p:blipFill>
          <a:blip r:embed="rId2"/>
          <a:stretch>
            <a:fillRect/>
          </a:stretch>
        </p:blipFill>
        <p:spPr>
          <a:xfrm>
            <a:off x="223984" y="903767"/>
            <a:ext cx="6389979" cy="4504934"/>
          </a:xfrm>
          <a:prstGeom prst="rect">
            <a:avLst/>
          </a:prstGeom>
          <a:ln w="12700">
            <a:noFill/>
          </a:ln>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293817" y="2338388"/>
            <a:ext cx="4099607" cy="3678237"/>
          </a:xfrm>
        </p:spPr>
        <p:txBody>
          <a:bodyPr anchor="ctr">
            <a:normAutofit/>
          </a:bodyPr>
          <a:lstStyle/>
          <a:p>
            <a:pPr marL="0" indent="0">
              <a:buClr>
                <a:srgbClr val="C89856"/>
              </a:buClr>
              <a:buNone/>
            </a:pPr>
            <a:r>
              <a:rPr lang="en-US" sz="2400" dirty="0"/>
              <a:t>A more predictable and scalable architecture is to background the high-latency or long-running work in a process.</a:t>
            </a:r>
          </a:p>
          <a:p>
            <a:pPr marL="0" indent="0">
              <a:buClr>
                <a:srgbClr val="C89856"/>
              </a:buClr>
              <a:buNone/>
            </a:pPr>
            <a:r>
              <a:rPr lang="en-US" sz="2400" dirty="0"/>
              <a:t>Separate it from the web layer and immediately respond to the user’s request with some indicator of work progress.</a:t>
            </a:r>
          </a:p>
        </p:txBody>
      </p:sp>
    </p:spTree>
    <p:extLst>
      <p:ext uri="{BB962C8B-B14F-4D97-AF65-F5344CB8AC3E}">
        <p14:creationId xmlns:p14="http://schemas.microsoft.com/office/powerpoint/2010/main" val="214973029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406583" y="136283"/>
            <a:ext cx="5324477" cy="1032355"/>
          </a:xfrm>
        </p:spPr>
        <p:txBody>
          <a:bodyPr anchor="b">
            <a:normAutofit fontScale="90000"/>
          </a:bodyPr>
          <a:lstStyle/>
          <a:p>
            <a:r>
              <a:rPr lang="en-US" sz="3600" b="1" dirty="0">
                <a:latin typeface="+mn-lt"/>
              </a:rPr>
              <a:t>Heroku: Performance: Process model</a:t>
            </a:r>
            <a:endParaRPr lang="en-US" sz="3600" dirty="0"/>
          </a:p>
        </p:txBody>
      </p:sp>
      <p:pic>
        <p:nvPicPr>
          <p:cNvPr id="6" name="Picture 5">
            <a:extLst>
              <a:ext uri="{FF2B5EF4-FFF2-40B4-BE49-F238E27FC236}">
                <a16:creationId xmlns:a16="http://schemas.microsoft.com/office/drawing/2014/main" id="{39F3C7F2-8181-48F7-9CD2-A0E62639635D}"/>
              </a:ext>
            </a:extLst>
          </p:cNvPr>
          <p:cNvPicPr>
            <a:picLocks noChangeAspect="1"/>
          </p:cNvPicPr>
          <p:nvPr/>
        </p:nvPicPr>
        <p:blipFill rotWithShape="1">
          <a:blip r:embed="rId2"/>
          <a:srcRect l="10964" r="28426" b="-2"/>
          <a:stretch/>
        </p:blipFill>
        <p:spPr>
          <a:xfrm>
            <a:off x="10770781" y="1"/>
            <a:ext cx="1421219"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graphicFrame>
        <p:nvGraphicFramePr>
          <p:cNvPr id="5" name="Content Placeholder 2">
            <a:extLst>
              <a:ext uri="{FF2B5EF4-FFF2-40B4-BE49-F238E27FC236}">
                <a16:creationId xmlns:a16="http://schemas.microsoft.com/office/drawing/2014/main" id="{0B878EA8-1EE9-473D-B083-F0EB022A02E5}"/>
              </a:ext>
            </a:extLst>
          </p:cNvPr>
          <p:cNvGraphicFramePr>
            <a:graphicFrameLocks noGrp="1"/>
          </p:cNvGraphicFramePr>
          <p:nvPr>
            <p:ph idx="1"/>
            <p:extLst>
              <p:ext uri="{D42A27DB-BD31-4B8C-83A1-F6EECF244321}">
                <p14:modId xmlns:p14="http://schemas.microsoft.com/office/powerpoint/2010/main" val="3280915452"/>
              </p:ext>
            </p:extLst>
          </p:nvPr>
        </p:nvGraphicFramePr>
        <p:xfrm>
          <a:off x="481012" y="1168638"/>
          <a:ext cx="10183443" cy="55530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775714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585216"/>
            <a:ext cx="10515600" cy="1325563"/>
          </a:xfrm>
        </p:spPr>
        <p:txBody>
          <a:bodyPr>
            <a:normAutofit/>
          </a:bodyPr>
          <a:lstStyle/>
          <a:p>
            <a:r>
              <a:rPr lang="en-US" b="1">
                <a:solidFill>
                  <a:schemeClr val="bg1"/>
                </a:solidFill>
                <a:latin typeface="+mn-lt"/>
              </a:rPr>
              <a:t>Heroku: Performance: Implementation</a:t>
            </a:r>
            <a:endParaRPr lang="en-US">
              <a:solidFill>
                <a:schemeClr val="bg1"/>
              </a:solidFill>
            </a:endParaRPr>
          </a:p>
        </p:txBody>
      </p:sp>
      <p:pic>
        <p:nvPicPr>
          <p:cNvPr id="4" name="Picture 3">
            <a:extLst>
              <a:ext uri="{FF2B5EF4-FFF2-40B4-BE49-F238E27FC236}">
                <a16:creationId xmlns:a16="http://schemas.microsoft.com/office/drawing/2014/main" id="{1BC1802D-85E2-4364-B6B2-EB1AD3185935}"/>
              </a:ext>
            </a:extLst>
          </p:cNvPr>
          <p:cNvPicPr>
            <a:picLocks noChangeAspect="1"/>
          </p:cNvPicPr>
          <p:nvPr/>
        </p:nvPicPr>
        <p:blipFill rotWithShape="1">
          <a:blip r:embed="rId2"/>
          <a:srcRect r="1182" b="2"/>
          <a:stretch/>
        </p:blipFill>
        <p:spPr>
          <a:xfrm>
            <a:off x="297712" y="2240294"/>
            <a:ext cx="7143000" cy="4394423"/>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546848" y="2516777"/>
            <a:ext cx="3803904" cy="3660185"/>
          </a:xfrm>
        </p:spPr>
        <p:txBody>
          <a:bodyPr anchor="ctr">
            <a:normAutofit/>
          </a:bodyPr>
          <a:lstStyle/>
          <a:p>
            <a:pPr marL="0" indent="0">
              <a:buNone/>
            </a:pPr>
            <a:endParaRPr lang="en-US" sz="1900" dirty="0"/>
          </a:p>
          <a:p>
            <a:pPr marL="0" indent="0">
              <a:buNone/>
            </a:pPr>
            <a:r>
              <a:rPr lang="en-US" sz="1900" dirty="0"/>
              <a:t>Backgrounding by itself is just a concept. There are many libraries and services that allow you to implement background jobs in your applications. Some popular tools include database-backed job frameworks and message queues.</a:t>
            </a:r>
          </a:p>
          <a:p>
            <a:pPr marL="0" indent="0">
              <a:buNone/>
            </a:pPr>
            <a:endParaRPr lang="en-US" sz="1900" dirty="0"/>
          </a:p>
          <a:p>
            <a:pPr marL="0" indent="0">
              <a:buNone/>
            </a:pPr>
            <a:r>
              <a:rPr lang="en-US" sz="1900" dirty="0"/>
              <a:t>Some concrete examples of background worker implementations in various languages include:</a:t>
            </a:r>
          </a:p>
        </p:txBody>
      </p:sp>
    </p:spTree>
    <p:extLst>
      <p:ext uri="{BB962C8B-B14F-4D97-AF65-F5344CB8AC3E}">
        <p14:creationId xmlns:p14="http://schemas.microsoft.com/office/powerpoint/2010/main" val="349102036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4360" y="637125"/>
            <a:ext cx="3802276" cy="5256371"/>
          </a:xfrm>
        </p:spPr>
        <p:txBody>
          <a:bodyPr>
            <a:normAutofit/>
          </a:bodyPr>
          <a:lstStyle/>
          <a:p>
            <a:r>
              <a:rPr lang="en-US" sz="4800" b="1" dirty="0">
                <a:latin typeface="+mn-lt"/>
              </a:rPr>
              <a:t>Heroku: Java: Generating Thread Dumps</a:t>
            </a:r>
            <a:endParaRPr lang="en-US" sz="4800" dirty="0"/>
          </a:p>
        </p:txBody>
      </p:sp>
      <p:graphicFrame>
        <p:nvGraphicFramePr>
          <p:cNvPr id="5" name="Content Placeholder 2">
            <a:extLst>
              <a:ext uri="{FF2B5EF4-FFF2-40B4-BE49-F238E27FC236}">
                <a16:creationId xmlns:a16="http://schemas.microsoft.com/office/drawing/2014/main" id="{4D3D8142-1B0D-44BD-AFC6-CEEC56E4CEC8}"/>
              </a:ext>
            </a:extLst>
          </p:cNvPr>
          <p:cNvGraphicFramePr>
            <a:graphicFrameLocks noGrp="1"/>
          </p:cNvGraphicFramePr>
          <p:nvPr>
            <p:ph idx="1"/>
            <p:extLst>
              <p:ext uri="{D42A27DB-BD31-4B8C-83A1-F6EECF244321}">
                <p14:modId xmlns:p14="http://schemas.microsoft.com/office/powerpoint/2010/main" val="119371197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976268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4360" y="637125"/>
            <a:ext cx="3802276" cy="5256371"/>
          </a:xfrm>
        </p:spPr>
        <p:txBody>
          <a:bodyPr>
            <a:normAutofit/>
          </a:bodyPr>
          <a:lstStyle/>
          <a:p>
            <a:r>
              <a:rPr lang="en-US" sz="4800" b="1">
                <a:latin typeface="+mn-lt"/>
              </a:rPr>
              <a:t>Heroku: Java: Generating Heap Dumps</a:t>
            </a:r>
            <a:endParaRPr lang="en-US" sz="4800"/>
          </a:p>
        </p:txBody>
      </p:sp>
      <p:graphicFrame>
        <p:nvGraphicFramePr>
          <p:cNvPr id="5" name="Content Placeholder 2">
            <a:extLst>
              <a:ext uri="{FF2B5EF4-FFF2-40B4-BE49-F238E27FC236}">
                <a16:creationId xmlns:a16="http://schemas.microsoft.com/office/drawing/2014/main" id="{47D7A018-FF4F-49AB-9370-0EA552CD1A99}"/>
              </a:ext>
            </a:extLst>
          </p:cNvPr>
          <p:cNvGraphicFramePr>
            <a:graphicFrameLocks noGrp="1"/>
          </p:cNvGraphicFramePr>
          <p:nvPr>
            <p:ph idx="1"/>
            <p:extLst>
              <p:ext uri="{D42A27DB-BD31-4B8C-83A1-F6EECF244321}">
                <p14:modId xmlns:p14="http://schemas.microsoft.com/office/powerpoint/2010/main" val="2038145358"/>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905925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646233" y="4267832"/>
            <a:ext cx="6421720" cy="1297115"/>
          </a:xfrm>
        </p:spPr>
        <p:txBody>
          <a:bodyPr vert="horz" lIns="91440" tIns="45720" rIns="91440" bIns="45720" rtlCol="0" anchor="t">
            <a:noAutofit/>
          </a:bodyPr>
          <a:lstStyle/>
          <a:p>
            <a:r>
              <a:rPr lang="en-US" b="1" kern="1200" dirty="0">
                <a:solidFill>
                  <a:srgbClr val="000000"/>
                </a:solidFill>
                <a:latin typeface="+mj-lt"/>
                <a:ea typeface="+mj-ea"/>
                <a:cs typeface="+mj-cs"/>
              </a:rPr>
              <a:t>Heroku: Eclipse Integration</a:t>
            </a:r>
            <a:endParaRPr lang="en-US" kern="1200" dirty="0">
              <a:solidFill>
                <a:srgbClr val="000000"/>
              </a:solidFill>
              <a:latin typeface="+mj-lt"/>
              <a:ea typeface="+mj-ea"/>
              <a:cs typeface="+mj-cs"/>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rtial Sun">
            <a:extLst>
              <a:ext uri="{FF2B5EF4-FFF2-40B4-BE49-F238E27FC236}">
                <a16:creationId xmlns:a16="http://schemas.microsoft.com/office/drawing/2014/main" id="{8146947A-44C9-4581-87D0-6166D7B4D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92936191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125"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36900" y="70003"/>
            <a:ext cx="9687314" cy="1195271"/>
          </a:xfrm>
        </p:spPr>
        <p:txBody>
          <a:bodyPr>
            <a:normAutofit/>
          </a:bodyPr>
          <a:lstStyle/>
          <a:p>
            <a:r>
              <a:rPr lang="en-US" sz="4100" b="1">
                <a:solidFill>
                  <a:srgbClr val="000000"/>
                </a:solidFill>
                <a:latin typeface="+mn-lt"/>
              </a:rPr>
              <a:t>Heroku: Eclipse plugin : war deployment</a:t>
            </a:r>
            <a:endParaRPr lang="en-US" sz="4100" dirty="0">
              <a:solidFill>
                <a:srgbClr val="000000"/>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50253" y="1180214"/>
            <a:ext cx="6291056" cy="4880757"/>
          </a:xfrm>
        </p:spPr>
        <p:txBody>
          <a:bodyPr anchor="ctr">
            <a:normAutofit/>
          </a:bodyPr>
          <a:lstStyle/>
          <a:p>
            <a:pPr marL="514350" indent="-514350">
              <a:buAutoNum type="arabicPeriod"/>
            </a:pPr>
            <a:r>
              <a:rPr lang="en-US" sz="2400" dirty="0">
                <a:solidFill>
                  <a:srgbClr val="000000"/>
                </a:solidFill>
              </a:rPr>
              <a:t>Git clone </a:t>
            </a:r>
            <a:r>
              <a:rPr lang="en-US" sz="2400" dirty="0">
                <a:solidFill>
                  <a:srgbClr val="000000"/>
                </a:solidFill>
                <a:hlinkClick r:id="rId3"/>
              </a:rPr>
              <a:t>https://github.com/vireshku/javawarsample.git</a:t>
            </a:r>
            <a:endParaRPr lang="en-US" sz="2400" dirty="0">
              <a:solidFill>
                <a:srgbClr val="000000"/>
              </a:solidFill>
            </a:endParaRPr>
          </a:p>
          <a:p>
            <a:pPr marL="514350" indent="-514350">
              <a:buAutoNum type="arabicPeriod"/>
            </a:pPr>
            <a:r>
              <a:rPr lang="en-US" sz="2400" dirty="0">
                <a:solidFill>
                  <a:srgbClr val="000000"/>
                </a:solidFill>
              </a:rPr>
              <a:t>Heroku create</a:t>
            </a:r>
          </a:p>
          <a:p>
            <a:pPr marL="514350" indent="-514350">
              <a:buAutoNum type="arabicPeriod"/>
            </a:pPr>
            <a:r>
              <a:rPr lang="en-US" sz="2400" dirty="0">
                <a:solidFill>
                  <a:srgbClr val="000000"/>
                </a:solidFill>
              </a:rPr>
              <a:t>From the eclipse:</a:t>
            </a:r>
          </a:p>
          <a:p>
            <a:pPr lvl="1"/>
            <a:r>
              <a:rPr lang="en-US" dirty="0">
                <a:solidFill>
                  <a:srgbClr val="000000"/>
                </a:solidFill>
              </a:rPr>
              <a:t>Run as maven build with the goal</a:t>
            </a:r>
          </a:p>
          <a:p>
            <a:pPr lvl="1"/>
            <a:r>
              <a:rPr lang="en-US" dirty="0" err="1">
                <a:solidFill>
                  <a:srgbClr val="000000"/>
                </a:solidFill>
              </a:rPr>
              <a:t>Heroku:deploy-war</a:t>
            </a:r>
            <a:endParaRPr lang="en-US" dirty="0">
              <a:solidFill>
                <a:srgbClr val="000000"/>
              </a:solidFill>
            </a:endParaRPr>
          </a:p>
          <a:p>
            <a:pPr lvl="1"/>
            <a:r>
              <a:rPr lang="en-US" dirty="0">
                <a:solidFill>
                  <a:srgbClr val="000000"/>
                </a:solidFill>
              </a:rPr>
              <a:t>Set up HEROKU_API_KEY environment variable.</a:t>
            </a:r>
          </a:p>
          <a:p>
            <a:pPr lvl="1"/>
            <a:r>
              <a:rPr lang="en-US" dirty="0" err="1">
                <a:solidFill>
                  <a:srgbClr val="000000"/>
                </a:solidFill>
              </a:rPr>
              <a:t>heroku</a:t>
            </a:r>
            <a:r>
              <a:rPr lang="en-US" dirty="0">
                <a:solidFill>
                  <a:srgbClr val="000000"/>
                </a:solidFill>
              </a:rPr>
              <a:t> </a:t>
            </a:r>
            <a:r>
              <a:rPr lang="en-US" dirty="0" err="1">
                <a:solidFill>
                  <a:srgbClr val="000000"/>
                </a:solidFill>
              </a:rPr>
              <a:t>auth:token</a:t>
            </a:r>
            <a:endParaRPr lang="en-US" dirty="0">
              <a:solidFill>
                <a:srgbClr val="000000"/>
              </a:solidFill>
            </a:endParaRPr>
          </a:p>
          <a:p>
            <a:pPr marL="514350" lvl="1" indent="-514350">
              <a:spcBef>
                <a:spcPts val="1000"/>
              </a:spcBef>
              <a:buAutoNum type="arabicPeriod" startAt="4"/>
            </a:pPr>
            <a:r>
              <a:rPr lang="en-US" dirty="0">
                <a:solidFill>
                  <a:srgbClr val="000000"/>
                </a:solidFill>
              </a:rPr>
              <a:t>Heroku open –a [app-name]</a:t>
            </a:r>
          </a:p>
          <a:p>
            <a:pPr marL="514350" lvl="1" indent="-514350">
              <a:spcBef>
                <a:spcPts val="1000"/>
              </a:spcBef>
              <a:buAutoNum type="arabicPeriod" startAt="4"/>
            </a:pPr>
            <a:r>
              <a:rPr lang="en-US" dirty="0">
                <a:solidFill>
                  <a:srgbClr val="000000"/>
                </a:solidFill>
              </a:rPr>
              <a:t>Add the plugin:</a:t>
            </a:r>
          </a:p>
          <a:p>
            <a:pPr marL="0" lvl="1" indent="0">
              <a:spcBef>
                <a:spcPts val="1000"/>
              </a:spcBef>
              <a:buNone/>
            </a:pPr>
            <a:endParaRPr lang="en-US"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191562"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artial Sun">
            <a:extLst>
              <a:ext uri="{FF2B5EF4-FFF2-40B4-BE49-F238E27FC236}">
                <a16:creationId xmlns:a16="http://schemas.microsoft.com/office/drawing/2014/main" id="{0D2DC371-58F0-4FDC-8F3D-204C22FFC6E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21726" y="1629089"/>
            <a:ext cx="3620021" cy="3620021"/>
          </a:xfrm>
          <a:prstGeom prst="rect">
            <a:avLst/>
          </a:prstGeom>
        </p:spPr>
      </p:pic>
      <p:sp>
        <p:nvSpPr>
          <p:cNvPr id="4" name="TextBox 3">
            <a:extLst>
              <a:ext uri="{FF2B5EF4-FFF2-40B4-BE49-F238E27FC236}">
                <a16:creationId xmlns:a16="http://schemas.microsoft.com/office/drawing/2014/main" id="{D3808221-B4A2-40A9-AEB0-637E7BEFBD03}"/>
              </a:ext>
            </a:extLst>
          </p:cNvPr>
          <p:cNvSpPr txBox="1"/>
          <p:nvPr/>
        </p:nvSpPr>
        <p:spPr>
          <a:xfrm>
            <a:off x="5998110" y="5228911"/>
            <a:ext cx="5464894" cy="1477328"/>
          </a:xfrm>
          <a:prstGeom prst="rect">
            <a:avLst/>
          </a:prstGeom>
          <a:solidFill>
            <a:srgbClr val="0099FF"/>
          </a:solidFill>
        </p:spPr>
        <p:txBody>
          <a:bodyPr wrap="none" rtlCol="0">
            <a:spAutoFit/>
          </a:bodyPr>
          <a:lstStyle/>
          <a:p>
            <a:r>
              <a:rPr lang="en-US" b="1"/>
              <a:t>&lt;plugin&gt;</a:t>
            </a:r>
          </a:p>
          <a:p>
            <a:r>
              <a:rPr lang="en-US" b="1"/>
              <a:t>	&lt;groupId&gt;com.heroku.sdk&lt;/groupId&gt;</a:t>
            </a:r>
          </a:p>
          <a:p>
            <a:r>
              <a:rPr lang="en-US" b="1"/>
              <a:t>	&lt;artifactId&gt;heroku-maven-plugin&lt;/artifactId&gt;</a:t>
            </a:r>
          </a:p>
          <a:p>
            <a:r>
              <a:rPr lang="en-US" b="1"/>
              <a:t>	&lt;version&gt;3.0.2&lt;/version&gt;</a:t>
            </a:r>
          </a:p>
          <a:p>
            <a:r>
              <a:rPr lang="en-US" b="1"/>
              <a:t> &lt;/plugin&gt;</a:t>
            </a:r>
            <a:endParaRPr lang="en-US" b="1" dirty="0"/>
          </a:p>
        </p:txBody>
      </p:sp>
    </p:spTree>
    <p:extLst>
      <p:ext uri="{BB962C8B-B14F-4D97-AF65-F5344CB8AC3E}">
        <p14:creationId xmlns:p14="http://schemas.microsoft.com/office/powerpoint/2010/main" val="306168417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36900" y="70003"/>
            <a:ext cx="9687314" cy="1195271"/>
          </a:xfrm>
        </p:spPr>
        <p:txBody>
          <a:bodyPr>
            <a:normAutofit/>
          </a:bodyPr>
          <a:lstStyle/>
          <a:p>
            <a:r>
              <a:rPr lang="en-US" sz="4100" b="1" dirty="0">
                <a:solidFill>
                  <a:srgbClr val="000000"/>
                </a:solidFill>
                <a:latin typeface="+mn-lt"/>
              </a:rPr>
              <a:t>Heroku: Eclipse plugin : Jar deployment</a:t>
            </a:r>
            <a:endParaRPr lang="en-US" sz="4100" dirty="0">
              <a:solidFill>
                <a:srgbClr val="000000"/>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50253" y="1180214"/>
            <a:ext cx="7035068" cy="4880757"/>
          </a:xfrm>
        </p:spPr>
        <p:txBody>
          <a:bodyPr anchor="ctr">
            <a:normAutofit/>
          </a:bodyPr>
          <a:lstStyle/>
          <a:p>
            <a:pPr marL="514350" indent="-514350">
              <a:buAutoNum type="arabicPeriod"/>
            </a:pPr>
            <a:r>
              <a:rPr lang="en-US" sz="2400" dirty="0">
                <a:solidFill>
                  <a:srgbClr val="000000"/>
                </a:solidFill>
              </a:rPr>
              <a:t>Git clone </a:t>
            </a:r>
            <a:r>
              <a:rPr lang="en-US" sz="2400" dirty="0">
                <a:hlinkClick r:id="rId2"/>
              </a:rPr>
              <a:t>https://github.com/vireshku/springpeople.git</a:t>
            </a:r>
            <a:endParaRPr lang="en-US" sz="2400" dirty="0"/>
          </a:p>
          <a:p>
            <a:pPr marL="514350" indent="-514350">
              <a:buAutoNum type="arabicPeriod"/>
            </a:pPr>
            <a:r>
              <a:rPr lang="en-US" sz="2400" dirty="0">
                <a:solidFill>
                  <a:srgbClr val="000000"/>
                </a:solidFill>
              </a:rPr>
              <a:t>Heroku create</a:t>
            </a:r>
          </a:p>
          <a:p>
            <a:pPr marL="514350" indent="-514350">
              <a:buAutoNum type="arabicPeriod"/>
            </a:pPr>
            <a:r>
              <a:rPr lang="en-US" sz="2400" dirty="0">
                <a:solidFill>
                  <a:srgbClr val="000000"/>
                </a:solidFill>
              </a:rPr>
              <a:t>From the eclipse:</a:t>
            </a:r>
          </a:p>
          <a:p>
            <a:pPr lvl="1"/>
            <a:r>
              <a:rPr lang="en-US" dirty="0">
                <a:solidFill>
                  <a:srgbClr val="000000"/>
                </a:solidFill>
              </a:rPr>
              <a:t>Run as maven build with the goal</a:t>
            </a:r>
          </a:p>
          <a:p>
            <a:pPr lvl="1"/>
            <a:r>
              <a:rPr lang="en-US" dirty="0" err="1">
                <a:solidFill>
                  <a:srgbClr val="000000"/>
                </a:solidFill>
              </a:rPr>
              <a:t>Heroku:deploy</a:t>
            </a:r>
            <a:endParaRPr lang="en-US" dirty="0">
              <a:solidFill>
                <a:srgbClr val="000000"/>
              </a:solidFill>
            </a:endParaRPr>
          </a:p>
          <a:p>
            <a:pPr lvl="1"/>
            <a:r>
              <a:rPr lang="en-US" dirty="0">
                <a:solidFill>
                  <a:srgbClr val="000000"/>
                </a:solidFill>
              </a:rPr>
              <a:t>Set up HEROKU_API_KEY environment variable.</a:t>
            </a:r>
          </a:p>
          <a:p>
            <a:pPr lvl="1"/>
            <a:r>
              <a:rPr lang="en-US" dirty="0" err="1">
                <a:solidFill>
                  <a:srgbClr val="000000"/>
                </a:solidFill>
              </a:rPr>
              <a:t>heroku</a:t>
            </a:r>
            <a:r>
              <a:rPr lang="en-US" dirty="0">
                <a:solidFill>
                  <a:srgbClr val="000000"/>
                </a:solidFill>
              </a:rPr>
              <a:t> </a:t>
            </a:r>
            <a:r>
              <a:rPr lang="en-US" dirty="0" err="1">
                <a:solidFill>
                  <a:srgbClr val="000000"/>
                </a:solidFill>
              </a:rPr>
              <a:t>auth:token</a:t>
            </a:r>
            <a:endParaRPr lang="en-US" dirty="0">
              <a:solidFill>
                <a:srgbClr val="000000"/>
              </a:solidFill>
            </a:endParaRPr>
          </a:p>
          <a:p>
            <a:pPr marL="514350" lvl="1" indent="-514350">
              <a:spcBef>
                <a:spcPts val="1000"/>
              </a:spcBef>
              <a:buAutoNum type="arabicPeriod" startAt="4"/>
            </a:pPr>
            <a:r>
              <a:rPr lang="en-US" dirty="0">
                <a:solidFill>
                  <a:srgbClr val="000000"/>
                </a:solidFill>
              </a:rPr>
              <a:t>Heroku open –a [app-name]</a:t>
            </a:r>
          </a:p>
          <a:p>
            <a:pPr marL="514350" lvl="1" indent="-514350">
              <a:spcBef>
                <a:spcPts val="1000"/>
              </a:spcBef>
              <a:buAutoNum type="arabicPeriod" startAt="4"/>
            </a:pPr>
            <a:r>
              <a:rPr lang="en-US" dirty="0">
                <a:solidFill>
                  <a:srgbClr val="000000"/>
                </a:solidFill>
              </a:rPr>
              <a:t>Add the plugin:</a:t>
            </a:r>
          </a:p>
          <a:p>
            <a:pPr marL="0" lvl="1" indent="0">
              <a:spcBef>
                <a:spcPts val="1000"/>
              </a:spcBef>
              <a:buNone/>
            </a:pPr>
            <a:endParaRPr lang="en-US" dirty="0">
              <a:solidFill>
                <a:srgbClr val="000000"/>
              </a:solidFill>
            </a:endParaRPr>
          </a:p>
        </p:txBody>
      </p:sp>
      <p:pic>
        <p:nvPicPr>
          <p:cNvPr id="7" name="Graphic 6" descr="Partial Sun">
            <a:extLst>
              <a:ext uri="{FF2B5EF4-FFF2-40B4-BE49-F238E27FC236}">
                <a16:creationId xmlns:a16="http://schemas.microsoft.com/office/drawing/2014/main" id="{0D2DC371-58F0-4FDC-8F3D-204C22FFC6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
        <p:nvSpPr>
          <p:cNvPr id="4" name="TextBox 3">
            <a:extLst>
              <a:ext uri="{FF2B5EF4-FFF2-40B4-BE49-F238E27FC236}">
                <a16:creationId xmlns:a16="http://schemas.microsoft.com/office/drawing/2014/main" id="{D3808221-B4A2-40A9-AEB0-637E7BEFBD03}"/>
              </a:ext>
            </a:extLst>
          </p:cNvPr>
          <p:cNvSpPr txBox="1"/>
          <p:nvPr/>
        </p:nvSpPr>
        <p:spPr>
          <a:xfrm>
            <a:off x="5998110" y="5228911"/>
            <a:ext cx="5464894" cy="1477328"/>
          </a:xfrm>
          <a:prstGeom prst="rect">
            <a:avLst/>
          </a:prstGeom>
          <a:solidFill>
            <a:srgbClr val="0099FF"/>
          </a:solidFill>
        </p:spPr>
        <p:txBody>
          <a:bodyPr wrap="none" rtlCol="0">
            <a:spAutoFit/>
          </a:bodyPr>
          <a:lstStyle/>
          <a:p>
            <a:r>
              <a:rPr lang="en-US" b="1"/>
              <a:t>&lt;plugin&gt;</a:t>
            </a:r>
          </a:p>
          <a:p>
            <a:r>
              <a:rPr lang="en-US" b="1"/>
              <a:t>	&lt;groupId&gt;com.heroku.sdk&lt;/groupId&gt;</a:t>
            </a:r>
          </a:p>
          <a:p>
            <a:r>
              <a:rPr lang="en-US" b="1"/>
              <a:t>	&lt;artifactId&gt;heroku-maven-plugin&lt;/artifactId&gt;</a:t>
            </a:r>
          </a:p>
          <a:p>
            <a:r>
              <a:rPr lang="en-US" b="1"/>
              <a:t>	&lt;version&gt;3.0.2&lt;/version&gt;</a:t>
            </a:r>
          </a:p>
          <a:p>
            <a:r>
              <a:rPr lang="en-US" b="1"/>
              <a:t> &lt;/plugin&gt;</a:t>
            </a:r>
            <a:endParaRPr lang="en-US" b="1" dirty="0"/>
          </a:p>
        </p:txBody>
      </p:sp>
    </p:spTree>
    <p:extLst>
      <p:ext uri="{BB962C8B-B14F-4D97-AF65-F5344CB8AC3E}">
        <p14:creationId xmlns:p14="http://schemas.microsoft.com/office/powerpoint/2010/main" val="347996552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Heroku: Logs</a:t>
            </a:r>
            <a:endParaRPr lang="en-US" sz="72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dirty="0" err="1">
                <a:solidFill>
                  <a:schemeClr val="tx1"/>
                </a:solidFill>
                <a:latin typeface="+mn-lt"/>
                <a:ea typeface="+mn-ea"/>
                <a:cs typeface="+mn-cs"/>
              </a:rPr>
              <a:t>heroku</a:t>
            </a:r>
            <a:r>
              <a:rPr lang="en-US" kern="1200" dirty="0">
                <a:solidFill>
                  <a:schemeClr val="tx1"/>
                </a:solidFill>
                <a:latin typeface="+mn-lt"/>
                <a:ea typeface="+mn-ea"/>
                <a:cs typeface="+mn-cs"/>
              </a:rPr>
              <a:t> logs --tail</a:t>
            </a:r>
          </a:p>
        </p:txBody>
      </p:sp>
      <p:sp>
        <p:nvSpPr>
          <p:cNvPr id="25" name="Rectangle 2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29340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ADF91858-8674-4DED-8004-A1C36FE6B7AF}"/>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236305" y="128428"/>
            <a:ext cx="10515600" cy="981182"/>
          </a:xfrm>
          <a:solidFill>
            <a:schemeClr val="accent2"/>
          </a:solidFill>
        </p:spPr>
        <p:txBody>
          <a:bodyPr>
            <a:normAutofit/>
          </a:bodyPr>
          <a:lstStyle/>
          <a:p>
            <a:r>
              <a:rPr lang="en-US" b="1" dirty="0">
                <a:latin typeface="+mn-lt"/>
              </a:rPr>
              <a:t>Heroku: Post Deployment</a:t>
            </a:r>
            <a:endParaRPr lang="en-US" dirty="0"/>
          </a:p>
        </p:txBody>
      </p:sp>
      <p:graphicFrame>
        <p:nvGraphicFramePr>
          <p:cNvPr id="41" name="Content Placeholder 2">
            <a:extLst>
              <a:ext uri="{FF2B5EF4-FFF2-40B4-BE49-F238E27FC236}">
                <a16:creationId xmlns:a16="http://schemas.microsoft.com/office/drawing/2014/main" id="{A8FFE538-C539-4327-B59E-C0C3DD7D92BC}"/>
              </a:ext>
            </a:extLst>
          </p:cNvPr>
          <p:cNvGraphicFramePr>
            <a:graphicFrameLocks noGrp="1"/>
          </p:cNvGraphicFramePr>
          <p:nvPr>
            <p:ph idx="1"/>
            <p:extLst>
              <p:ext uri="{D42A27DB-BD31-4B8C-83A1-F6EECF244321}">
                <p14:modId xmlns:p14="http://schemas.microsoft.com/office/powerpoint/2010/main" val="875648300"/>
              </p:ext>
            </p:extLst>
          </p:nvPr>
        </p:nvGraphicFramePr>
        <p:xfrm>
          <a:off x="236305" y="1366463"/>
          <a:ext cx="11743361" cy="53631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006904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6DE5-D77C-4792-BC2E-8A400BC2DDB3}"/>
              </a:ext>
            </a:extLst>
          </p:cNvPr>
          <p:cNvSpPr>
            <a:spLocks noGrp="1"/>
          </p:cNvSpPr>
          <p:nvPr>
            <p:ph type="title"/>
          </p:nvPr>
        </p:nvSpPr>
        <p:spPr>
          <a:xfrm>
            <a:off x="838200" y="163107"/>
            <a:ext cx="10515600" cy="698131"/>
          </a:xfrm>
        </p:spPr>
        <p:txBody>
          <a:bodyPr>
            <a:normAutofit/>
          </a:bodyPr>
          <a:lstStyle/>
          <a:p>
            <a:pPr algn="ctr"/>
            <a:r>
              <a:rPr lang="en-US" dirty="0"/>
              <a:t>Break the Procfile</a:t>
            </a:r>
          </a:p>
        </p:txBody>
      </p:sp>
      <p:graphicFrame>
        <p:nvGraphicFramePr>
          <p:cNvPr id="5" name="Content Placeholder 2">
            <a:extLst>
              <a:ext uri="{FF2B5EF4-FFF2-40B4-BE49-F238E27FC236}">
                <a16:creationId xmlns:a16="http://schemas.microsoft.com/office/drawing/2014/main" id="{299784B5-1ECB-433A-8B3A-026335113BDB}"/>
              </a:ext>
            </a:extLst>
          </p:cNvPr>
          <p:cNvGraphicFramePr>
            <a:graphicFrameLocks noGrp="1"/>
          </p:cNvGraphicFramePr>
          <p:nvPr>
            <p:ph idx="1"/>
            <p:extLst>
              <p:ext uri="{D42A27DB-BD31-4B8C-83A1-F6EECF244321}">
                <p14:modId xmlns:p14="http://schemas.microsoft.com/office/powerpoint/2010/main" val="2158700187"/>
              </p:ext>
            </p:extLst>
          </p:nvPr>
        </p:nvGraphicFramePr>
        <p:xfrm>
          <a:off x="233915" y="1063255"/>
          <a:ext cx="11834037" cy="5550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527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285240" y="1008993"/>
            <a:ext cx="9389847" cy="4169063"/>
          </a:xfrm>
        </p:spPr>
        <p:txBody>
          <a:bodyPr vert="horz" lIns="91440" tIns="45720" rIns="91440" bIns="45720" rtlCol="0" anchor="b">
            <a:normAutofit/>
          </a:bodyPr>
          <a:lstStyle/>
          <a:p>
            <a:r>
              <a:rPr lang="en-US" sz="6300" b="1" kern="1200" dirty="0">
                <a:solidFill>
                  <a:schemeClr val="tx1"/>
                </a:solidFill>
                <a:latin typeface="+mj-lt"/>
                <a:ea typeface="+mj-ea"/>
                <a:cs typeface="+mj-cs"/>
              </a:rPr>
              <a:t>Heroku: Continuous Integration and </a:t>
            </a:r>
            <a:r>
              <a:rPr lang="en-US" sz="6300" b="1" dirty="0"/>
              <a:t>Delivery</a:t>
            </a:r>
            <a:br>
              <a:rPr lang="en-US" sz="6300" b="1" kern="1200" dirty="0">
                <a:solidFill>
                  <a:schemeClr val="tx1"/>
                </a:solidFill>
                <a:latin typeface="+mj-lt"/>
                <a:ea typeface="+mj-ea"/>
                <a:cs typeface="+mj-cs"/>
              </a:rPr>
            </a:br>
            <a:r>
              <a:rPr lang="en-US" sz="6300" b="1" kern="1200" dirty="0">
                <a:solidFill>
                  <a:schemeClr val="tx1"/>
                </a:solidFill>
                <a:latin typeface="+mj-lt"/>
                <a:ea typeface="+mj-ea"/>
                <a:cs typeface="+mj-cs"/>
              </a:rPr>
              <a:t>(CI-CD)</a:t>
            </a:r>
            <a:endParaRPr lang="en-US" sz="6300" kern="1200" dirty="0">
              <a:solidFill>
                <a:schemeClr val="tx1"/>
              </a:solidFill>
              <a:latin typeface="+mj-lt"/>
              <a:ea typeface="+mj-ea"/>
              <a:cs typeface="+mj-cs"/>
            </a:endParaRPr>
          </a:p>
        </p:txBody>
      </p:sp>
    </p:spTree>
    <p:extLst>
      <p:ext uri="{BB962C8B-B14F-4D97-AF65-F5344CB8AC3E}">
        <p14:creationId xmlns:p14="http://schemas.microsoft.com/office/powerpoint/2010/main" val="174933701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a:solidFill>
                  <a:schemeClr val="tx1"/>
                </a:solidFill>
                <a:latin typeface="+mj-lt"/>
                <a:ea typeface="+mj-ea"/>
                <a:cs typeface="+mj-cs"/>
              </a:rPr>
              <a:t>Heroku: CI-CD</a:t>
            </a:r>
            <a:endParaRPr lang="en-US" sz="6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038600" y="4782320"/>
            <a:ext cx="7644627" cy="1329443"/>
          </a:xfrm>
        </p:spPr>
        <p:txBody>
          <a:bodyPr vert="horz" lIns="91440" tIns="45720" rIns="91440" bIns="45720" rtlCol="0">
            <a:normAutofit/>
          </a:bodyPr>
          <a:lstStyle/>
          <a:p>
            <a:pPr marL="0" indent="0" algn="r">
              <a:buNone/>
            </a:pPr>
            <a:r>
              <a:rPr lang="en-US" sz="2400" kern="1200" dirty="0">
                <a:solidFill>
                  <a:schemeClr val="tx1"/>
                </a:solidFill>
                <a:latin typeface="+mn-lt"/>
                <a:ea typeface="+mn-ea"/>
                <a:cs typeface="+mn-cs"/>
              </a:rPr>
              <a:t>Hands-On</a:t>
            </a:r>
          </a:p>
        </p:txBody>
      </p:sp>
    </p:spTree>
    <p:extLst>
      <p:ext uri="{BB962C8B-B14F-4D97-AF65-F5344CB8AC3E}">
        <p14:creationId xmlns:p14="http://schemas.microsoft.com/office/powerpoint/2010/main" val="31032034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239014" y="525982"/>
            <a:ext cx="4282983" cy="1200361"/>
          </a:xfrm>
        </p:spPr>
        <p:txBody>
          <a:bodyPr anchor="b">
            <a:normAutofit/>
          </a:bodyPr>
          <a:lstStyle/>
          <a:p>
            <a:r>
              <a:rPr lang="en-US" sz="3600" b="1" dirty="0">
                <a:latin typeface="+mn-lt"/>
              </a:rPr>
              <a:t>Heroku: CI-CD</a:t>
            </a:r>
            <a:endParaRPr lang="en-US" sz="3600" dirty="0"/>
          </a:p>
        </p:txBody>
      </p:sp>
      <p:sp>
        <p:nvSpPr>
          <p:cNvPr id="14" name="Rectangle 1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hishing">
            <a:extLst>
              <a:ext uri="{FF2B5EF4-FFF2-40B4-BE49-F238E27FC236}">
                <a16:creationId xmlns:a16="http://schemas.microsoft.com/office/drawing/2014/main" id="{DC81E484-B54D-45E7-853A-50ABE147AA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8182" y="650494"/>
            <a:ext cx="4013939" cy="5324142"/>
          </a:xfrm>
          <a:prstGeom prst="rect">
            <a:avLst/>
          </a:prstGeom>
        </p:spPr>
      </p:pic>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239011" y="2031101"/>
            <a:ext cx="4594479" cy="3511943"/>
          </a:xfrm>
        </p:spPr>
        <p:txBody>
          <a:bodyPr anchor="ctr">
            <a:normAutofit/>
          </a:bodyPr>
          <a:lstStyle/>
          <a:p>
            <a:pPr marL="514350" indent="-514350">
              <a:buAutoNum type="arabicPeriod"/>
            </a:pPr>
            <a:r>
              <a:rPr lang="en-US" sz="1800" dirty="0">
                <a:latin typeface="Arial" panose="020B0604020202020204" pitchFamily="34" charset="0"/>
              </a:rPr>
              <a:t>Create a staging app (FirstDemoApp)</a:t>
            </a:r>
          </a:p>
          <a:p>
            <a:pPr marL="971550" lvl="1" indent="-514350">
              <a:buAutoNum type="arabicPeriod"/>
            </a:pPr>
            <a:r>
              <a:rPr lang="en-US" sz="1800" dirty="0">
                <a:latin typeface="Arial" panose="020B0604020202020204" pitchFamily="34" charset="0"/>
              </a:rPr>
              <a:t>Add the </a:t>
            </a:r>
            <a:r>
              <a:rPr lang="en-US" sz="1800" dirty="0" err="1">
                <a:latin typeface="Arial" panose="020B0604020202020204" pitchFamily="34" charset="0"/>
              </a:rPr>
              <a:t>github</a:t>
            </a:r>
            <a:endParaRPr lang="en-US" sz="1800" dirty="0">
              <a:latin typeface="Arial" panose="020B0604020202020204" pitchFamily="34" charset="0"/>
            </a:endParaRPr>
          </a:p>
          <a:p>
            <a:pPr marL="971550" lvl="1" indent="-514350">
              <a:buAutoNum type="arabicPeriod"/>
            </a:pPr>
            <a:r>
              <a:rPr lang="en-US" sz="1800" dirty="0">
                <a:latin typeface="Arial" panose="020B0604020202020204" pitchFamily="34" charset="0"/>
              </a:rPr>
              <a:t>Enable </a:t>
            </a:r>
            <a:r>
              <a:rPr lang="en-US" sz="1800" dirty="0" err="1">
                <a:latin typeface="Arial" panose="020B0604020202020204" pitchFamily="34" charset="0"/>
              </a:rPr>
              <a:t>autodeployment</a:t>
            </a:r>
            <a:endParaRPr lang="en-US" sz="1800" dirty="0">
              <a:latin typeface="Arial" panose="020B0604020202020204" pitchFamily="34" charset="0"/>
            </a:endParaRPr>
          </a:p>
          <a:p>
            <a:pPr marL="514350" indent="-514350">
              <a:buAutoNum type="arabicPeriod"/>
            </a:pPr>
            <a:r>
              <a:rPr lang="en-US" sz="1800" dirty="0">
                <a:latin typeface="Arial" panose="020B0604020202020204" pitchFamily="34" charset="0"/>
              </a:rPr>
              <a:t>Create a prod app</a:t>
            </a:r>
          </a:p>
          <a:p>
            <a:pPr marL="971550" lvl="1" indent="-514350">
              <a:buAutoNum type="arabicPeriod"/>
            </a:pPr>
            <a:r>
              <a:rPr lang="en-US" sz="1800" dirty="0">
                <a:latin typeface="Arial" panose="020B0604020202020204" pitchFamily="34" charset="0"/>
              </a:rPr>
              <a:t>Add it to the pipeline</a:t>
            </a:r>
          </a:p>
          <a:p>
            <a:pPr marL="971550" lvl="1" indent="-514350">
              <a:buAutoNum type="arabicPeriod"/>
            </a:pPr>
            <a:r>
              <a:rPr lang="en-US" sz="1800" dirty="0">
                <a:latin typeface="Arial" panose="020B0604020202020204" pitchFamily="34" charset="0"/>
              </a:rPr>
              <a:t>Enable review apps</a:t>
            </a:r>
          </a:p>
          <a:p>
            <a:pPr marL="971550" lvl="1" indent="-514350">
              <a:buAutoNum type="arabicPeriod"/>
            </a:pPr>
            <a:r>
              <a:rPr lang="en-US" sz="1800" dirty="0">
                <a:latin typeface="Arial" panose="020B0604020202020204" pitchFamily="34" charset="0"/>
              </a:rPr>
              <a:t>Raise a pull request </a:t>
            </a:r>
          </a:p>
          <a:p>
            <a:pPr marL="971550" lvl="1" indent="-514350">
              <a:buAutoNum type="arabicPeriod"/>
            </a:pPr>
            <a:r>
              <a:rPr lang="en-US" sz="1800" dirty="0">
                <a:latin typeface="Arial" panose="020B0604020202020204" pitchFamily="34" charset="0"/>
              </a:rPr>
              <a:t>Merge the pull request to the master.</a:t>
            </a:r>
          </a:p>
          <a:p>
            <a:pPr marL="971550" lvl="1" indent="-514350">
              <a:buAutoNum type="arabicPeriod"/>
            </a:pPr>
            <a:r>
              <a:rPr lang="en-US" sz="1800" dirty="0">
                <a:latin typeface="Arial" panose="020B0604020202020204" pitchFamily="34" charset="0"/>
              </a:rPr>
              <a:t>Promote from staging to prod</a:t>
            </a:r>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72415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149367"/>
            <a:ext cx="10515600" cy="457835"/>
          </a:xfrm>
        </p:spPr>
        <p:txBody>
          <a:bodyPr>
            <a:noAutofit/>
          </a:bodyPr>
          <a:lstStyle/>
          <a:p>
            <a:r>
              <a:rPr lang="en-US" sz="2800" b="1">
                <a:latin typeface="+mn-lt"/>
              </a:rPr>
              <a:t>Heroku: CI-CD</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18499" y="955497"/>
            <a:ext cx="11609798" cy="5753135"/>
          </a:xfrm>
        </p:spPr>
        <p:txBody>
          <a:bodyPr>
            <a:normAutofit fontScale="70000" lnSpcReduction="20000"/>
          </a:bodyPr>
          <a:lstStyle/>
          <a:p>
            <a:pPr marL="514350" indent="-514350">
              <a:buFont typeface="+mj-lt"/>
              <a:buAutoNum type="arabicPeriod"/>
            </a:pPr>
            <a:r>
              <a:rPr lang="en-US">
                <a:solidFill>
                  <a:srgbClr val="202122"/>
                </a:solidFill>
                <a:latin typeface="Arial" panose="020B0604020202020204" pitchFamily="34" charset="0"/>
              </a:rPr>
              <a:t>Create a staging app- from FirstDemoApp repo with name as firstdemostage</a:t>
            </a:r>
          </a:p>
          <a:p>
            <a:pPr marL="514350" indent="-514350">
              <a:buFont typeface="+mj-lt"/>
              <a:buAutoNum type="arabicPeriod"/>
            </a:pPr>
            <a:endParaRPr lang="en-US">
              <a:solidFill>
                <a:srgbClr val="202122"/>
              </a:solidFill>
              <a:latin typeface="Arial" panose="020B0604020202020204" pitchFamily="34" charset="0"/>
            </a:endParaRPr>
          </a:p>
          <a:p>
            <a:pPr marL="514350" indent="-514350">
              <a:buFont typeface="+mj-lt"/>
              <a:buAutoNum type="arabicPeriod"/>
            </a:pPr>
            <a:r>
              <a:rPr lang="en-US">
                <a:solidFill>
                  <a:srgbClr val="202122"/>
                </a:solidFill>
                <a:latin typeface="Arial" panose="020B0604020202020204" pitchFamily="34" charset="0"/>
              </a:rPr>
              <a:t>Create a staging app- from FirstDemoApp repo with name as firstdemoprod</a:t>
            </a:r>
          </a:p>
          <a:p>
            <a:pPr marL="514350" indent="-514350">
              <a:buFont typeface="+mj-lt"/>
              <a:buAutoNum type="arabicPeriod"/>
            </a:pPr>
            <a:endParaRPr lang="en-US">
              <a:solidFill>
                <a:srgbClr val="202122"/>
              </a:solidFill>
              <a:latin typeface="Arial" panose="020B0604020202020204" pitchFamily="34" charset="0"/>
            </a:endParaRPr>
          </a:p>
          <a:p>
            <a:pPr marL="514350" indent="-514350">
              <a:buFont typeface="+mj-lt"/>
              <a:buAutoNum type="arabicPeriod"/>
            </a:pPr>
            <a:r>
              <a:rPr lang="en-US">
                <a:solidFill>
                  <a:srgbClr val="202122"/>
                </a:solidFill>
                <a:latin typeface="Arial" panose="020B0604020202020204" pitchFamily="34" charset="0"/>
              </a:rPr>
              <a:t>On both the app, enable automatic deployment</a:t>
            </a:r>
          </a:p>
          <a:p>
            <a:pPr marL="514350" indent="-514350">
              <a:buFont typeface="+mj-lt"/>
              <a:buAutoNum type="arabicPeriod"/>
            </a:pPr>
            <a:endParaRPr lang="en-US">
              <a:solidFill>
                <a:srgbClr val="202122"/>
              </a:solidFill>
              <a:latin typeface="Arial" panose="020B0604020202020204" pitchFamily="34" charset="0"/>
            </a:endParaRPr>
          </a:p>
          <a:p>
            <a:pPr marL="514350" indent="-514350">
              <a:buFont typeface="+mj-lt"/>
              <a:buAutoNum type="arabicPeriod"/>
            </a:pPr>
            <a:r>
              <a:rPr lang="en-US">
                <a:solidFill>
                  <a:srgbClr val="202122"/>
                </a:solidFill>
                <a:latin typeface="Arial" panose="020B0604020202020204" pitchFamily="34" charset="0"/>
              </a:rPr>
              <a:t>Create pipeline – connect with the github</a:t>
            </a:r>
          </a:p>
          <a:p>
            <a:pPr marL="514350" indent="-514350">
              <a:buFont typeface="+mj-lt"/>
              <a:buAutoNum type="arabicPeriod"/>
            </a:pPr>
            <a:endParaRPr lang="en-US">
              <a:solidFill>
                <a:srgbClr val="202122"/>
              </a:solidFill>
              <a:latin typeface="Arial" panose="020B0604020202020204" pitchFamily="34" charset="0"/>
            </a:endParaRPr>
          </a:p>
          <a:p>
            <a:pPr marL="514350" indent="-514350">
              <a:buFont typeface="+mj-lt"/>
              <a:buAutoNum type="arabicPeriod"/>
            </a:pPr>
            <a:r>
              <a:rPr lang="en-US">
                <a:solidFill>
                  <a:srgbClr val="202122"/>
                </a:solidFill>
                <a:latin typeface="Arial" panose="020B0604020202020204" pitchFamily="34" charset="0"/>
              </a:rPr>
              <a:t>Enable review app</a:t>
            </a:r>
          </a:p>
          <a:p>
            <a:pPr marL="514350" indent="-514350">
              <a:buFont typeface="+mj-lt"/>
              <a:buAutoNum type="arabicPeriod"/>
            </a:pPr>
            <a:endParaRPr lang="en-US">
              <a:solidFill>
                <a:srgbClr val="202122"/>
              </a:solidFill>
              <a:latin typeface="Arial" panose="020B0604020202020204" pitchFamily="34" charset="0"/>
            </a:endParaRPr>
          </a:p>
          <a:p>
            <a:pPr marL="514350" indent="-514350">
              <a:buFont typeface="+mj-lt"/>
              <a:buAutoNum type="arabicPeriod"/>
            </a:pPr>
            <a:r>
              <a:rPr lang="en-US">
                <a:solidFill>
                  <a:srgbClr val="202122"/>
                </a:solidFill>
                <a:latin typeface="Arial" panose="020B0604020202020204" pitchFamily="34" charset="0"/>
              </a:rPr>
              <a:t>Raise a pull request – review app will come into action</a:t>
            </a:r>
          </a:p>
          <a:p>
            <a:pPr marL="514350" indent="-514350">
              <a:buFont typeface="+mj-lt"/>
              <a:buAutoNum type="arabicPeriod"/>
            </a:pPr>
            <a:endParaRPr lang="en-US">
              <a:solidFill>
                <a:srgbClr val="202122"/>
              </a:solidFill>
              <a:latin typeface="Arial" panose="020B0604020202020204" pitchFamily="34" charset="0"/>
            </a:endParaRPr>
          </a:p>
          <a:p>
            <a:pPr marL="514350" indent="-514350">
              <a:buFont typeface="+mj-lt"/>
              <a:buAutoNum type="arabicPeriod"/>
            </a:pPr>
            <a:r>
              <a:rPr lang="en-US">
                <a:solidFill>
                  <a:srgbClr val="202122"/>
                </a:solidFill>
                <a:latin typeface="Arial" panose="020B0604020202020204" pitchFamily="34" charset="0"/>
              </a:rPr>
              <a:t>Approve the pull request – the changed app would deploy on the staging.</a:t>
            </a:r>
          </a:p>
          <a:p>
            <a:pPr marL="514350" indent="-514350">
              <a:buFont typeface="+mj-lt"/>
              <a:buAutoNum type="arabicPeriod"/>
            </a:pPr>
            <a:endParaRPr lang="en-US">
              <a:solidFill>
                <a:srgbClr val="202122"/>
              </a:solidFill>
              <a:latin typeface="Arial" panose="020B0604020202020204" pitchFamily="34" charset="0"/>
            </a:endParaRPr>
          </a:p>
          <a:p>
            <a:pPr marL="514350" indent="-514350">
              <a:buFont typeface="+mj-lt"/>
              <a:buAutoNum type="arabicPeriod"/>
            </a:pPr>
            <a:r>
              <a:rPr lang="en-US">
                <a:solidFill>
                  <a:srgbClr val="202122"/>
                </a:solidFill>
                <a:latin typeface="Arial" panose="020B0604020202020204" pitchFamily="34" charset="0"/>
              </a:rPr>
              <a:t>Then promote the same to the production</a:t>
            </a:r>
          </a:p>
          <a:p>
            <a:pPr marL="514350" indent="-514350">
              <a:buFont typeface="+mj-lt"/>
              <a:buAutoNum type="arabicPeriod"/>
            </a:pPr>
            <a:endParaRPr lang="en-US">
              <a:solidFill>
                <a:srgbClr val="202122"/>
              </a:solidFill>
              <a:latin typeface="Arial" panose="020B0604020202020204" pitchFamily="34" charset="0"/>
            </a:endParaRPr>
          </a:p>
          <a:p>
            <a:pPr marL="514350" indent="-514350">
              <a:buFont typeface="+mj-lt"/>
              <a:buAutoNum type="arabicPeriod"/>
            </a:pPr>
            <a:r>
              <a:rPr lang="en-US">
                <a:solidFill>
                  <a:srgbClr val="202122"/>
                </a:solidFill>
                <a:latin typeface="Arial" panose="020B0604020202020204" pitchFamily="34" charset="0"/>
              </a:rPr>
              <a:t>Changes would reflect</a:t>
            </a:r>
          </a:p>
          <a:p>
            <a:pPr marL="514350" indent="-514350">
              <a:buFont typeface="+mj-lt"/>
              <a:buAutoNum type="arabicPeriod"/>
            </a:pPr>
            <a:endParaRPr lang="en-US">
              <a:solidFill>
                <a:srgbClr val="202122"/>
              </a:solidFill>
              <a:latin typeface="Arial" panose="020B0604020202020204" pitchFamily="34" charset="0"/>
            </a:endParaRPr>
          </a:p>
          <a:p>
            <a:pPr marL="514350" indent="-514350">
              <a:buFont typeface="+mj-lt"/>
              <a:buAutoNum type="arabicPeriod"/>
            </a:pPr>
            <a:endParaRPr lang="en-US" dirty="0">
              <a:solidFill>
                <a:srgbClr val="202122"/>
              </a:solidFill>
              <a:latin typeface="Arial" panose="020B0604020202020204" pitchFamily="34" charset="0"/>
            </a:endParaRPr>
          </a:p>
        </p:txBody>
      </p:sp>
    </p:spTree>
    <p:extLst>
      <p:ext uri="{BB962C8B-B14F-4D97-AF65-F5344CB8AC3E}">
        <p14:creationId xmlns:p14="http://schemas.microsoft.com/office/powerpoint/2010/main" val="35892481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a:solidFill>
                  <a:srgbClr val="FFFFFF"/>
                </a:solidFill>
                <a:latin typeface="+mj-lt"/>
                <a:ea typeface="+mj-ea"/>
                <a:cs typeface="+mj-cs"/>
              </a:rPr>
              <a:t>Heroku: CI-CD</a:t>
            </a:r>
            <a:endParaRPr lang="en-US" sz="6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045368" y="4074718"/>
            <a:ext cx="6105194" cy="682079"/>
          </a:xfrm>
        </p:spPr>
        <p:txBody>
          <a:bodyPr vert="horz" lIns="91440" tIns="45720" rIns="91440" bIns="45720" rtlCol="0">
            <a:normAutofit/>
          </a:bodyPr>
          <a:lstStyle/>
          <a:p>
            <a:pPr marL="0" indent="0" algn="ctr">
              <a:buNone/>
            </a:pPr>
            <a:r>
              <a:rPr lang="en-US" sz="2400" kern="1200" dirty="0">
                <a:solidFill>
                  <a:srgbClr val="FFFFFF"/>
                </a:solidFill>
                <a:latin typeface="+mn-lt"/>
                <a:ea typeface="+mn-ea"/>
                <a:cs typeface="+mn-cs"/>
              </a:rPr>
              <a:t>Finished</a:t>
            </a:r>
          </a:p>
        </p:txBody>
      </p:sp>
    </p:spTree>
    <p:extLst>
      <p:ext uri="{BB962C8B-B14F-4D97-AF65-F5344CB8AC3E}">
        <p14:creationId xmlns:p14="http://schemas.microsoft.com/office/powerpoint/2010/main" val="1260729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9600" b="1" kern="1200" dirty="0">
                <a:solidFill>
                  <a:schemeClr val="tx1"/>
                </a:solidFill>
                <a:latin typeface="+mj-lt"/>
                <a:ea typeface="+mj-ea"/>
                <a:cs typeface="+mj-cs"/>
              </a:rPr>
              <a:t>Heroku: Redis</a:t>
            </a:r>
            <a:endParaRPr lang="en-US" sz="9600" kern="1200" dirty="0">
              <a:solidFill>
                <a:schemeClr val="tx1"/>
              </a:solidFill>
              <a:latin typeface="+mj-lt"/>
              <a:ea typeface="+mj-ea"/>
              <a:cs typeface="+mj-cs"/>
            </a:endParaRPr>
          </a:p>
        </p:txBody>
      </p:sp>
      <p:pic>
        <p:nvPicPr>
          <p:cNvPr id="7" name="Graphic 6" descr="Checkmark">
            <a:extLst>
              <a:ext uri="{FF2B5EF4-FFF2-40B4-BE49-F238E27FC236}">
                <a16:creationId xmlns:a16="http://schemas.microsoft.com/office/drawing/2014/main" id="{4489793F-F5D9-4B6E-BEA9-47F954573B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Tree>
    <p:extLst>
      <p:ext uri="{BB962C8B-B14F-4D97-AF65-F5344CB8AC3E}">
        <p14:creationId xmlns:p14="http://schemas.microsoft.com/office/powerpoint/2010/main" val="12641555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075767" y="1188637"/>
            <a:ext cx="2988234" cy="4480726"/>
          </a:xfrm>
        </p:spPr>
        <p:txBody>
          <a:bodyPr>
            <a:normAutofit/>
          </a:bodyPr>
          <a:lstStyle/>
          <a:p>
            <a:pPr algn="r"/>
            <a:r>
              <a:rPr lang="en-US" sz="6600" b="1" dirty="0">
                <a:latin typeface="+mn-lt"/>
              </a:rPr>
              <a:t>Heroku: Hands On</a:t>
            </a:r>
            <a:endParaRPr lang="en-US" sz="6600" dirty="0"/>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755640" y="1555737"/>
            <a:ext cx="7112918" cy="3560260"/>
          </a:xfrm>
        </p:spPr>
        <p:txBody>
          <a:bodyPr anchor="ctr">
            <a:normAutofit/>
          </a:bodyPr>
          <a:lstStyle/>
          <a:p>
            <a:pPr marL="0" indent="0">
              <a:buNone/>
            </a:pPr>
            <a:endParaRPr lang="en-US" sz="6600" dirty="0"/>
          </a:p>
          <a:p>
            <a:pPr marL="0" indent="0">
              <a:buNone/>
            </a:pPr>
            <a:r>
              <a:rPr lang="en-US" sz="6600" b="1" dirty="0"/>
              <a:t>Set up and Deploy</a:t>
            </a:r>
          </a:p>
        </p:txBody>
      </p:sp>
    </p:spTree>
    <p:extLst>
      <p:ext uri="{BB962C8B-B14F-4D97-AF65-F5344CB8AC3E}">
        <p14:creationId xmlns:p14="http://schemas.microsoft.com/office/powerpoint/2010/main" val="210963388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631826"/>
            <a:ext cx="10515600" cy="559022"/>
          </a:xfrm>
        </p:spPr>
        <p:txBody>
          <a:bodyPr>
            <a:normAutofit fontScale="90000"/>
          </a:bodyPr>
          <a:lstStyle/>
          <a:p>
            <a:r>
              <a:rPr lang="en-US" b="1" dirty="0">
                <a:latin typeface="+mn-lt"/>
              </a:rPr>
              <a:t>Heroku: Redis</a:t>
            </a:r>
            <a:endParaRPr lang="en-US"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99730" y="1392865"/>
            <a:ext cx="11153554" cy="4833309"/>
          </a:xfrm>
        </p:spPr>
        <p:txBody>
          <a:bodyPr>
            <a:normAutofit/>
          </a:bodyPr>
          <a:lstStyle/>
          <a:p>
            <a:pPr marL="514350" lvl="0" indent="-514350">
              <a:buFont typeface="+mj-lt"/>
              <a:buAutoNum type="arabicPeriod"/>
            </a:pPr>
            <a:r>
              <a:rPr lang="en-US" sz="2400" dirty="0"/>
              <a:t>Create the repo in the </a:t>
            </a:r>
            <a:r>
              <a:rPr lang="en-US" sz="2400" dirty="0" err="1"/>
              <a:t>github</a:t>
            </a:r>
            <a:r>
              <a:rPr lang="en-US" sz="2400" dirty="0"/>
              <a:t> : </a:t>
            </a:r>
            <a:r>
              <a:rPr lang="en-US" sz="2400" dirty="0" err="1"/>
              <a:t>HerokuRedisDemo</a:t>
            </a:r>
            <a:endParaRPr lang="en-US" sz="2400" dirty="0"/>
          </a:p>
          <a:p>
            <a:pPr marL="514350" lvl="0" indent="-514350">
              <a:buFont typeface="+mj-lt"/>
              <a:buAutoNum type="arabicPeriod"/>
            </a:pPr>
            <a:r>
              <a:rPr lang="en-US" sz="2400" dirty="0"/>
              <a:t>For the code snippets use </a:t>
            </a:r>
            <a:r>
              <a:rPr lang="en-US" sz="2400" dirty="0" err="1"/>
              <a:t>github</a:t>
            </a:r>
            <a:r>
              <a:rPr lang="en-US" sz="2400" dirty="0"/>
              <a:t>: </a:t>
            </a:r>
            <a:r>
              <a:rPr lang="en-US" sz="2400" dirty="0">
                <a:hlinkClick r:id="rId2"/>
              </a:rPr>
              <a:t>https://gist.github.com/vireshku/c63662ab860a1acdfc796e203a8a5841</a:t>
            </a:r>
            <a:endParaRPr lang="en-US" sz="2400" dirty="0"/>
          </a:p>
          <a:p>
            <a:pPr marL="514350" lvl="0" indent="-514350">
              <a:buFont typeface="+mj-lt"/>
              <a:buAutoNum type="arabicPeriod"/>
            </a:pPr>
            <a:r>
              <a:rPr lang="en-US" sz="2400" dirty="0"/>
              <a:t>Open the eclipse</a:t>
            </a:r>
          </a:p>
          <a:p>
            <a:pPr marL="514350" lvl="0" indent="-514350">
              <a:buFont typeface="+mj-lt"/>
              <a:buAutoNum type="arabicPeriod"/>
            </a:pPr>
            <a:r>
              <a:rPr lang="en-US" sz="2400" dirty="0"/>
              <a:t>Clone the repo created </a:t>
            </a:r>
          </a:p>
          <a:p>
            <a:pPr marL="514350" lvl="0" indent="-514350">
              <a:buFont typeface="+mj-lt"/>
              <a:buAutoNum type="arabicPeriod"/>
            </a:pPr>
            <a:r>
              <a:rPr lang="en-US" sz="2400" dirty="0"/>
              <a:t>Right click -&gt; configure -&gt; convert to maven</a:t>
            </a:r>
          </a:p>
          <a:p>
            <a:pPr marL="514350" lvl="0" indent="-514350">
              <a:buFont typeface="+mj-lt"/>
              <a:buAutoNum type="arabicPeriod"/>
            </a:pPr>
            <a:r>
              <a:rPr lang="en-US" sz="2400" dirty="0"/>
              <a:t>Add the code for pom.xml from the above</a:t>
            </a:r>
          </a:p>
          <a:p>
            <a:pPr marL="514350" lvl="0" indent="-514350">
              <a:buFont typeface="+mj-lt"/>
              <a:buAutoNum type="arabicPeriod"/>
            </a:pPr>
            <a:r>
              <a:rPr lang="en-US" sz="2400" dirty="0"/>
              <a:t>Right Click build path </a:t>
            </a:r>
            <a:r>
              <a:rPr lang="en-US" sz="2400" dirty="0">
                <a:sym typeface="Wingdings" panose="05000000000000000000" pitchFamily="2" charset="2"/>
              </a:rPr>
              <a:t></a:t>
            </a:r>
            <a:r>
              <a:rPr lang="en-US" sz="2400" dirty="0"/>
              <a:t> add folder </a:t>
            </a:r>
            <a:r>
              <a:rPr lang="pt-BR" sz="2400" dirty="0"/>
              <a:t>src/main/java/</a:t>
            </a:r>
            <a:endParaRPr lang="en-US" sz="2400" dirty="0"/>
          </a:p>
          <a:p>
            <a:pPr marL="514350" lvl="0" indent="-514350">
              <a:buFont typeface="+mj-lt"/>
              <a:buAutoNum type="arabicPeriod"/>
            </a:pPr>
            <a:r>
              <a:rPr lang="pt-BR" sz="2400" dirty="0"/>
              <a:t>Add the package </a:t>
            </a:r>
            <a:r>
              <a:rPr lang="pt-BR" sz="2400" dirty="0">
                <a:sym typeface="Wingdings" panose="05000000000000000000" pitchFamily="2" charset="2"/>
              </a:rPr>
              <a:t></a:t>
            </a:r>
            <a:r>
              <a:rPr lang="pt-BR" sz="2400" dirty="0"/>
              <a:t> com.heroku.devcenter</a:t>
            </a:r>
            <a:endParaRPr lang="en-US" sz="2400" dirty="0"/>
          </a:p>
          <a:p>
            <a:pPr marL="514350" lvl="0" indent="-514350">
              <a:buFont typeface="+mj-lt"/>
              <a:buAutoNum type="arabicPeriod"/>
            </a:pPr>
            <a:r>
              <a:rPr lang="pt-BR" sz="2400" dirty="0"/>
              <a:t>Under this package -&gt; create  class Main.java</a:t>
            </a:r>
            <a:endParaRPr lang="en-US" sz="2400" dirty="0">
              <a:latin typeface="Arial" panose="020B0604020202020204" pitchFamily="34" charset="0"/>
            </a:endParaRPr>
          </a:p>
        </p:txBody>
      </p:sp>
    </p:spTree>
    <p:extLst>
      <p:ext uri="{BB962C8B-B14F-4D97-AF65-F5344CB8AC3E}">
        <p14:creationId xmlns:p14="http://schemas.microsoft.com/office/powerpoint/2010/main" val="64235152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21241" y="269985"/>
            <a:ext cx="10515600" cy="411052"/>
          </a:xfrm>
        </p:spPr>
        <p:txBody>
          <a:bodyPr>
            <a:normAutofit fontScale="90000"/>
          </a:bodyPr>
          <a:lstStyle/>
          <a:p>
            <a:r>
              <a:rPr lang="en-US" b="1">
                <a:latin typeface="+mn-lt"/>
              </a:rPr>
              <a:t>Heroku: Redis</a:t>
            </a:r>
            <a:endParaRPr lang="en-US"/>
          </a:p>
        </p:txBody>
      </p:sp>
      <p:graphicFrame>
        <p:nvGraphicFramePr>
          <p:cNvPr id="5" name="Content Placeholder 2">
            <a:extLst>
              <a:ext uri="{FF2B5EF4-FFF2-40B4-BE49-F238E27FC236}">
                <a16:creationId xmlns:a16="http://schemas.microsoft.com/office/drawing/2014/main" id="{1DC0840D-4E7E-4CB5-B10F-E0B43ACD1D18}"/>
              </a:ext>
            </a:extLst>
          </p:cNvPr>
          <p:cNvGraphicFramePr>
            <a:graphicFrameLocks noGrp="1"/>
          </p:cNvGraphicFramePr>
          <p:nvPr>
            <p:ph idx="1"/>
            <p:extLst>
              <p:ext uri="{D42A27DB-BD31-4B8C-83A1-F6EECF244321}">
                <p14:modId xmlns:p14="http://schemas.microsoft.com/office/powerpoint/2010/main" val="3144582080"/>
              </p:ext>
            </p:extLst>
          </p:nvPr>
        </p:nvGraphicFramePr>
        <p:xfrm>
          <a:off x="255181" y="925033"/>
          <a:ext cx="11727712" cy="5662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19926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857619"/>
          </a:xfrm>
        </p:spPr>
        <p:txBody>
          <a:bodyPr>
            <a:normAutofit/>
          </a:bodyPr>
          <a:lstStyle/>
          <a:p>
            <a:pPr algn="ctr"/>
            <a:r>
              <a:rPr lang="en-US" b="1" dirty="0">
                <a:latin typeface="+mn-lt"/>
              </a:rPr>
              <a:t>Heroku: Redis</a:t>
            </a:r>
            <a:endParaRPr lang="en-US" dirty="0"/>
          </a:p>
        </p:txBody>
      </p:sp>
      <p:graphicFrame>
        <p:nvGraphicFramePr>
          <p:cNvPr id="5" name="Content Placeholder 2">
            <a:extLst>
              <a:ext uri="{FF2B5EF4-FFF2-40B4-BE49-F238E27FC236}">
                <a16:creationId xmlns:a16="http://schemas.microsoft.com/office/drawing/2014/main" id="{A300F68B-394B-45D7-9D40-C05D39621369}"/>
              </a:ext>
            </a:extLst>
          </p:cNvPr>
          <p:cNvGraphicFramePr>
            <a:graphicFrameLocks noGrp="1"/>
          </p:cNvGraphicFramePr>
          <p:nvPr>
            <p:ph idx="1"/>
            <p:extLst>
              <p:ext uri="{D42A27DB-BD31-4B8C-83A1-F6EECF244321}">
                <p14:modId xmlns:p14="http://schemas.microsoft.com/office/powerpoint/2010/main" val="212625283"/>
              </p:ext>
            </p:extLst>
          </p:nvPr>
        </p:nvGraphicFramePr>
        <p:xfrm>
          <a:off x="340242" y="1382233"/>
          <a:ext cx="11632018" cy="51106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587505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10F24D38-B79E-44B4-830E-043F45D9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620742"/>
            <a:ext cx="10515600" cy="1325563"/>
          </a:xfrm>
        </p:spPr>
        <p:txBody>
          <a:bodyPr vert="horz" lIns="91440" tIns="45720" rIns="91440" bIns="45720" rtlCol="0" anchor="ctr">
            <a:normAutofit/>
          </a:bodyPr>
          <a:lstStyle/>
          <a:p>
            <a:r>
              <a:rPr lang="en-US" b="1" kern="1200" dirty="0">
                <a:solidFill>
                  <a:srgbClr val="FFFFFF"/>
                </a:solidFill>
                <a:latin typeface="+mj-lt"/>
                <a:ea typeface="+mj-ea"/>
                <a:cs typeface="+mj-cs"/>
              </a:rPr>
              <a:t>Heroku: Heroku Redis vs Redis To Go</a:t>
            </a:r>
            <a:endParaRPr lang="en-US" kern="1200" dirty="0">
              <a:solidFill>
                <a:srgbClr val="FFFFFF"/>
              </a:solidFill>
              <a:latin typeface="+mj-lt"/>
              <a:ea typeface="+mj-ea"/>
              <a:cs typeface="+mj-cs"/>
            </a:endParaRPr>
          </a:p>
        </p:txBody>
      </p:sp>
      <p:cxnSp>
        <p:nvCxnSpPr>
          <p:cNvPr id="14" name="Straight Connector 10">
            <a:extLst>
              <a:ext uri="{FF2B5EF4-FFF2-40B4-BE49-F238E27FC236}">
                <a16:creationId xmlns:a16="http://schemas.microsoft.com/office/drawing/2014/main" id="{FC469874-256B-45B3-A79C-7591B4BA1E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56171" y="1740725"/>
            <a:ext cx="5579809" cy="4886106"/>
          </a:xfrm>
        </p:spPr>
        <p:txBody>
          <a:bodyPr vert="horz" lIns="91440" tIns="45720" rIns="91440" bIns="45720" rtlCol="0">
            <a:noAutofit/>
          </a:bodyPr>
          <a:lstStyle/>
          <a:p>
            <a:r>
              <a:rPr lang="en-US" sz="2000" b="0" i="0" dirty="0">
                <a:solidFill>
                  <a:srgbClr val="FFFFFF"/>
                </a:solidFill>
                <a:effectLst/>
              </a:rPr>
              <a:t>Developers describe </a:t>
            </a:r>
            <a:r>
              <a:rPr lang="en-US" sz="2000" b="1" i="0" dirty="0">
                <a:solidFill>
                  <a:srgbClr val="FFFFFF"/>
                </a:solidFill>
                <a:effectLst/>
              </a:rPr>
              <a:t>Heroku Redis</a:t>
            </a:r>
            <a:r>
              <a:rPr lang="en-US" sz="2000" b="0" i="0" dirty="0">
                <a:solidFill>
                  <a:srgbClr val="FFFFFF"/>
                </a:solidFill>
                <a:effectLst/>
              </a:rPr>
              <a:t> as "</a:t>
            </a:r>
            <a:r>
              <a:rPr lang="en-US" sz="2000" b="0" i="1" dirty="0">
                <a:solidFill>
                  <a:srgbClr val="FFFFFF"/>
                </a:solidFill>
                <a:effectLst/>
              </a:rPr>
              <a:t>Reliable and powerful Redis as a service</a:t>
            </a:r>
            <a:r>
              <a:rPr lang="en-US" sz="2000" b="0" i="0" dirty="0">
                <a:solidFill>
                  <a:srgbClr val="FFFFFF"/>
                </a:solidFill>
                <a:effectLst/>
              </a:rPr>
              <a:t>". </a:t>
            </a:r>
          </a:p>
          <a:p>
            <a:r>
              <a:rPr lang="en-US" sz="2000" b="0" i="0" dirty="0">
                <a:solidFill>
                  <a:srgbClr val="FFFFFF"/>
                </a:solidFill>
                <a:effectLst/>
              </a:rPr>
              <a:t>Heroku Redis is an in-memory key-value data store, run by Heroku, that is provisioned and managed as an add-on. </a:t>
            </a:r>
          </a:p>
          <a:p>
            <a:r>
              <a:rPr lang="en-US" sz="2000" b="0" i="0" dirty="0">
                <a:solidFill>
                  <a:srgbClr val="FFFFFF"/>
                </a:solidFill>
                <a:effectLst/>
              </a:rPr>
              <a:t>Heroku Redis is accessible from any language with a Redis driver, including all languages and frameworks supported by Heroku. </a:t>
            </a:r>
          </a:p>
          <a:p>
            <a:r>
              <a:rPr lang="en-US" sz="2000" b="0" i="0" dirty="0">
                <a:solidFill>
                  <a:srgbClr val="FFFFFF"/>
                </a:solidFill>
                <a:effectLst/>
              </a:rPr>
              <a:t>Heroku Redis and Redis To Go can be categorized as </a:t>
            </a:r>
            <a:r>
              <a:rPr lang="en-US" sz="2000" b="1" i="0" dirty="0">
                <a:solidFill>
                  <a:srgbClr val="FFFFFF"/>
                </a:solidFill>
                <a:effectLst/>
              </a:rPr>
              <a:t>"Redis Hosting"</a:t>
            </a:r>
            <a:r>
              <a:rPr lang="en-US" sz="2000" b="0" i="0" dirty="0">
                <a:solidFill>
                  <a:srgbClr val="FFFFFF"/>
                </a:solidFill>
                <a:effectLst/>
              </a:rPr>
              <a:t> tools.</a:t>
            </a:r>
          </a:p>
          <a:p>
            <a:r>
              <a:rPr lang="en-US" sz="2000" b="1" i="0" dirty="0">
                <a:solidFill>
                  <a:srgbClr val="FFFFFF"/>
                </a:solidFill>
                <a:effectLst/>
              </a:rPr>
              <a:t>Big Interview</a:t>
            </a:r>
            <a:r>
              <a:rPr lang="en-US" sz="2000" b="0" i="0" dirty="0">
                <a:solidFill>
                  <a:srgbClr val="FFFFFF"/>
                </a:solidFill>
                <a:effectLst/>
              </a:rPr>
              <a:t>, </a:t>
            </a:r>
            <a:r>
              <a:rPr lang="en-US" sz="2000" b="1" i="0" dirty="0">
                <a:solidFill>
                  <a:srgbClr val="FFFFFF"/>
                </a:solidFill>
                <a:effectLst/>
              </a:rPr>
              <a:t>Organize</a:t>
            </a:r>
            <a:r>
              <a:rPr lang="en-US" sz="2000" b="0" i="0" dirty="0">
                <a:solidFill>
                  <a:srgbClr val="FFFFFF"/>
                </a:solidFill>
                <a:effectLst/>
              </a:rPr>
              <a:t>, </a:t>
            </a:r>
            <a:r>
              <a:rPr lang="en-US" sz="2000" dirty="0">
                <a:latin typeface="Arial" panose="020B0604020202020204" pitchFamily="34" charset="0"/>
              </a:rPr>
              <a:t>and</a:t>
            </a:r>
            <a:r>
              <a:rPr lang="en-US" sz="2000" b="0" i="0" dirty="0">
                <a:solidFill>
                  <a:srgbClr val="FFFFFF"/>
                </a:solidFill>
                <a:effectLst/>
              </a:rPr>
              <a:t> </a:t>
            </a:r>
            <a:r>
              <a:rPr lang="en-US" sz="2000" b="1" i="0" dirty="0" err="1">
                <a:solidFill>
                  <a:srgbClr val="FFFFFF"/>
                </a:solidFill>
                <a:effectLst/>
              </a:rPr>
              <a:t>Singu</a:t>
            </a:r>
            <a:r>
              <a:rPr lang="en-US" sz="2000" b="0" i="0" dirty="0">
                <a:solidFill>
                  <a:srgbClr val="FFFFFF"/>
                </a:solidFill>
                <a:effectLst/>
              </a:rPr>
              <a:t> are some of the popular companies that use Heroku Redis, </a:t>
            </a:r>
          </a:p>
          <a:p>
            <a:r>
              <a:rPr lang="en-US" sz="2000" b="0" i="0" dirty="0">
                <a:solidFill>
                  <a:srgbClr val="FFFFFF"/>
                </a:solidFill>
                <a:effectLst/>
              </a:rPr>
              <a:t>Heroku Redis has a broader approval, being mentioned in </a:t>
            </a:r>
            <a:r>
              <a:rPr lang="en-US" sz="2000" b="1" i="0" dirty="0">
                <a:solidFill>
                  <a:srgbClr val="FFFFFF"/>
                </a:solidFill>
                <a:effectLst/>
              </a:rPr>
              <a:t>12</a:t>
            </a:r>
            <a:r>
              <a:rPr lang="en-US" sz="2000" b="0" i="0" dirty="0">
                <a:solidFill>
                  <a:srgbClr val="FFFFFF"/>
                </a:solidFill>
                <a:effectLst/>
              </a:rPr>
              <a:t> company stacks &amp; </a:t>
            </a:r>
            <a:r>
              <a:rPr lang="en-US" sz="2000" b="1" i="0" dirty="0">
                <a:solidFill>
                  <a:srgbClr val="FFFFFF"/>
                </a:solidFill>
                <a:effectLst/>
              </a:rPr>
              <a:t>15</a:t>
            </a:r>
            <a:r>
              <a:rPr lang="en-US" sz="2000" b="0" i="0" dirty="0">
                <a:solidFill>
                  <a:srgbClr val="FFFFFF"/>
                </a:solidFill>
                <a:effectLst/>
              </a:rPr>
              <a:t> developers stacks</a:t>
            </a:r>
            <a:endParaRPr lang="en-US" sz="2000" dirty="0">
              <a:solidFill>
                <a:srgbClr val="FFFFFF"/>
              </a:solidFill>
            </a:endParaRPr>
          </a:p>
        </p:txBody>
      </p:sp>
      <p:sp>
        <p:nvSpPr>
          <p:cNvPr id="4" name="Content Placeholder 2">
            <a:extLst>
              <a:ext uri="{FF2B5EF4-FFF2-40B4-BE49-F238E27FC236}">
                <a16:creationId xmlns:a16="http://schemas.microsoft.com/office/drawing/2014/main" id="{207952D0-FCDA-4864-B63D-0E8D76D12936}"/>
              </a:ext>
            </a:extLst>
          </p:cNvPr>
          <p:cNvSpPr txBox="1">
            <a:spLocks/>
          </p:cNvSpPr>
          <p:nvPr/>
        </p:nvSpPr>
        <p:spPr>
          <a:xfrm>
            <a:off x="6256019" y="1740724"/>
            <a:ext cx="5579809" cy="48861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rgbClr val="FFFFFF"/>
                </a:solidFill>
              </a:rPr>
              <a:t>Redis To Go</a:t>
            </a:r>
            <a:r>
              <a:rPr lang="en-US" sz="2000" dirty="0">
                <a:solidFill>
                  <a:srgbClr val="FFFFFF"/>
                </a:solidFill>
              </a:rPr>
              <a:t> is detailed as "</a:t>
            </a:r>
            <a:r>
              <a:rPr lang="en-US" sz="2000" i="1" dirty="0">
                <a:solidFill>
                  <a:srgbClr val="FFFFFF"/>
                </a:solidFill>
              </a:rPr>
              <a:t>Simple Redis hosting</a:t>
            </a:r>
            <a:r>
              <a:rPr lang="en-US" sz="2000" dirty="0">
                <a:solidFill>
                  <a:srgbClr val="FFFFFF"/>
                </a:solidFill>
              </a:rPr>
              <a:t>". </a:t>
            </a:r>
          </a:p>
          <a:p>
            <a:r>
              <a:rPr lang="en-US" sz="2000" dirty="0">
                <a:solidFill>
                  <a:srgbClr val="FFFFFF"/>
                </a:solidFill>
              </a:rPr>
              <a:t>Redis To Go was created to make the managing Redis instances easier, whether it is just one instance or </a:t>
            </a:r>
            <a:r>
              <a:rPr lang="en-US" sz="2000" dirty="0" err="1">
                <a:solidFill>
                  <a:srgbClr val="FFFFFF"/>
                </a:solidFill>
              </a:rPr>
              <a:t>serveral</a:t>
            </a:r>
            <a:r>
              <a:rPr lang="en-US" sz="2000" dirty="0">
                <a:solidFill>
                  <a:srgbClr val="FFFFFF"/>
                </a:solidFill>
              </a:rPr>
              <a:t>. </a:t>
            </a:r>
          </a:p>
          <a:p>
            <a:r>
              <a:rPr lang="en-US" sz="2000" dirty="0">
                <a:solidFill>
                  <a:srgbClr val="FFFFFF"/>
                </a:solidFill>
              </a:rPr>
              <a:t>Deploying a new instance of Redis is dead simple, whether for production or development.</a:t>
            </a:r>
          </a:p>
          <a:p>
            <a:r>
              <a:rPr lang="en-US" sz="2000" dirty="0">
                <a:solidFill>
                  <a:srgbClr val="FFFFFF"/>
                </a:solidFill>
              </a:rPr>
              <a:t>Heroku Redis and Redis To Go can be categorized as </a:t>
            </a:r>
            <a:r>
              <a:rPr lang="en-US" sz="2000" b="1" dirty="0">
                <a:solidFill>
                  <a:srgbClr val="FFFFFF"/>
                </a:solidFill>
              </a:rPr>
              <a:t>"Redis Hosting"</a:t>
            </a:r>
            <a:r>
              <a:rPr lang="en-US" sz="2000" dirty="0">
                <a:solidFill>
                  <a:srgbClr val="FFFFFF"/>
                </a:solidFill>
              </a:rPr>
              <a:t> tools.</a:t>
            </a:r>
          </a:p>
          <a:p>
            <a:r>
              <a:rPr lang="en-US" sz="2000" dirty="0">
                <a:solidFill>
                  <a:srgbClr val="FFFFFF"/>
                </a:solidFill>
              </a:rPr>
              <a:t>Redis To Go is used by </a:t>
            </a:r>
            <a:r>
              <a:rPr lang="en-US" sz="2000" b="1" dirty="0">
                <a:solidFill>
                  <a:srgbClr val="FFFFFF"/>
                </a:solidFill>
              </a:rPr>
              <a:t>Glu IO</a:t>
            </a:r>
            <a:r>
              <a:rPr lang="en-US" sz="2000" dirty="0">
                <a:solidFill>
                  <a:srgbClr val="FFFFFF"/>
                </a:solidFill>
              </a:rPr>
              <a:t>, </a:t>
            </a:r>
            <a:r>
              <a:rPr lang="en-US" sz="2000" b="1" dirty="0" err="1">
                <a:solidFill>
                  <a:srgbClr val="FFFFFF"/>
                </a:solidFill>
              </a:rPr>
              <a:t>Ahkio</a:t>
            </a:r>
            <a:r>
              <a:rPr lang="en-US" sz="2000" dirty="0">
                <a:solidFill>
                  <a:srgbClr val="FFFFFF"/>
                </a:solidFill>
              </a:rPr>
              <a:t>, and </a:t>
            </a:r>
            <a:r>
              <a:rPr lang="en-US" sz="2000" b="1" dirty="0" err="1">
                <a:solidFill>
                  <a:srgbClr val="FFFFFF"/>
                </a:solidFill>
              </a:rPr>
              <a:t>Blloon</a:t>
            </a:r>
            <a:r>
              <a:rPr lang="en-US" sz="2000" dirty="0">
                <a:solidFill>
                  <a:srgbClr val="FFFFFF"/>
                </a:solidFill>
              </a:rPr>
              <a:t>. Heroku Redis has a broader approval, being mentioned in </a:t>
            </a:r>
            <a:r>
              <a:rPr lang="en-US" sz="2000" b="1" dirty="0">
                <a:solidFill>
                  <a:srgbClr val="FFFFFF"/>
                </a:solidFill>
              </a:rPr>
              <a:t>12</a:t>
            </a:r>
            <a:r>
              <a:rPr lang="en-US" sz="2000" dirty="0">
                <a:solidFill>
                  <a:srgbClr val="FFFFFF"/>
                </a:solidFill>
              </a:rPr>
              <a:t> company stacks &amp; </a:t>
            </a:r>
            <a:r>
              <a:rPr lang="en-US" sz="2000" b="1" dirty="0">
                <a:solidFill>
                  <a:srgbClr val="FFFFFF"/>
                </a:solidFill>
              </a:rPr>
              <a:t>15</a:t>
            </a:r>
            <a:r>
              <a:rPr lang="en-US" sz="2000" dirty="0">
                <a:solidFill>
                  <a:srgbClr val="FFFFFF"/>
                </a:solidFill>
              </a:rPr>
              <a:t> developers stacks; compared to Redis To Go, which is listed in </a:t>
            </a:r>
            <a:r>
              <a:rPr lang="en-US" sz="2000" b="1" dirty="0">
                <a:solidFill>
                  <a:srgbClr val="FFFFFF"/>
                </a:solidFill>
              </a:rPr>
              <a:t>9</a:t>
            </a:r>
            <a:r>
              <a:rPr lang="en-US" sz="2000" dirty="0">
                <a:solidFill>
                  <a:srgbClr val="FFFFFF"/>
                </a:solidFill>
              </a:rPr>
              <a:t> company stacks and </a:t>
            </a:r>
            <a:r>
              <a:rPr lang="en-US" sz="2000" b="1" dirty="0">
                <a:solidFill>
                  <a:srgbClr val="FFFFFF"/>
                </a:solidFill>
              </a:rPr>
              <a:t>4</a:t>
            </a:r>
            <a:r>
              <a:rPr lang="en-US" sz="2000" dirty="0">
                <a:solidFill>
                  <a:srgbClr val="FFFFFF"/>
                </a:solidFill>
              </a:rPr>
              <a:t> developer stacks.</a:t>
            </a:r>
          </a:p>
          <a:p>
            <a:pPr marL="0"/>
            <a:r>
              <a:rPr lang="en-US" sz="2000" b="0" i="0" dirty="0">
                <a:solidFill>
                  <a:srgbClr val="FFFFFF"/>
                </a:solidFill>
                <a:effectLst/>
              </a:rPr>
              <a:t>Redis To Go, which is listed in </a:t>
            </a:r>
            <a:r>
              <a:rPr lang="en-US" sz="2000" b="1" i="0" dirty="0">
                <a:solidFill>
                  <a:srgbClr val="FFFFFF"/>
                </a:solidFill>
                <a:effectLst/>
              </a:rPr>
              <a:t>9</a:t>
            </a:r>
            <a:r>
              <a:rPr lang="en-US" sz="2000" b="0" i="0" dirty="0">
                <a:solidFill>
                  <a:srgbClr val="FFFFFF"/>
                </a:solidFill>
                <a:effectLst/>
              </a:rPr>
              <a:t> company stacks and </a:t>
            </a:r>
            <a:r>
              <a:rPr lang="en-US" sz="2000" b="1" i="0" dirty="0">
                <a:solidFill>
                  <a:srgbClr val="FFFFFF"/>
                </a:solidFill>
                <a:effectLst/>
              </a:rPr>
              <a:t>4</a:t>
            </a:r>
            <a:r>
              <a:rPr lang="en-US" sz="2000" b="0" i="0" dirty="0">
                <a:solidFill>
                  <a:srgbClr val="FFFFFF"/>
                </a:solidFill>
                <a:effectLst/>
              </a:rPr>
              <a:t> developer stacks.</a:t>
            </a:r>
          </a:p>
          <a:p>
            <a:pPr marL="0"/>
            <a:endParaRPr lang="en-US" sz="2000" dirty="0">
              <a:solidFill>
                <a:srgbClr val="FFFFFF"/>
              </a:solidFill>
            </a:endParaRPr>
          </a:p>
        </p:txBody>
      </p:sp>
    </p:spTree>
    <p:extLst>
      <p:ext uri="{BB962C8B-B14F-4D97-AF65-F5344CB8AC3E}">
        <p14:creationId xmlns:p14="http://schemas.microsoft.com/office/powerpoint/2010/main" val="10872364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100" b="1" kern="1200">
                <a:solidFill>
                  <a:srgbClr val="000000"/>
                </a:solidFill>
                <a:latin typeface="+mj-lt"/>
                <a:ea typeface="+mj-ea"/>
                <a:cs typeface="+mj-cs"/>
              </a:rPr>
              <a:t>Heroku: Database Migration</a:t>
            </a:r>
            <a:endParaRPr lang="en-US" sz="4100" kern="1200">
              <a:solidFill>
                <a:srgbClr val="000000"/>
              </a:solidFill>
              <a:latin typeface="+mj-lt"/>
              <a:ea typeface="+mj-ea"/>
              <a:cs typeface="+mj-cs"/>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80E1F9A8-F06F-4827-90ED-0D5701F985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11966258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2F9423-F4B1-45D4-8445-E9991ECCB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812897" y="518649"/>
            <a:ext cx="9882278" cy="1067634"/>
          </a:xfrm>
        </p:spPr>
        <p:txBody>
          <a:bodyPr anchor="ctr">
            <a:normAutofit/>
          </a:bodyPr>
          <a:lstStyle/>
          <a:p>
            <a:r>
              <a:rPr lang="en-US" b="1">
                <a:latin typeface="+mn-lt"/>
              </a:rPr>
              <a:t>Heroku: Database Migration</a:t>
            </a:r>
            <a:endParaRPr lang="en-US"/>
          </a:p>
        </p:txBody>
      </p:sp>
      <p:grpSp>
        <p:nvGrpSpPr>
          <p:cNvPr id="11" name="Group 10">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628863"/>
            <a:ext cx="1128382" cy="847206"/>
            <a:chOff x="8183879" y="1000124"/>
            <a:chExt cx="1562267" cy="1172973"/>
          </a:xfrm>
        </p:grpSpPr>
        <p:sp>
          <p:nvSpPr>
            <p:cNvPr id="12"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graphicFrame>
        <p:nvGraphicFramePr>
          <p:cNvPr id="5" name="Content Placeholder 2">
            <a:extLst>
              <a:ext uri="{FF2B5EF4-FFF2-40B4-BE49-F238E27FC236}">
                <a16:creationId xmlns:a16="http://schemas.microsoft.com/office/drawing/2014/main" id="{07A54D70-5B22-4A02-9483-5DA891776905}"/>
              </a:ext>
            </a:extLst>
          </p:cNvPr>
          <p:cNvGraphicFramePr>
            <a:graphicFrameLocks noGrp="1"/>
          </p:cNvGraphicFramePr>
          <p:nvPr>
            <p:ph idx="1"/>
            <p:extLst>
              <p:ext uri="{D42A27DB-BD31-4B8C-83A1-F6EECF244321}">
                <p14:modId xmlns:p14="http://schemas.microsoft.com/office/powerpoint/2010/main" val="1441454933"/>
              </p:ext>
            </p:extLst>
          </p:nvPr>
        </p:nvGraphicFramePr>
        <p:xfrm>
          <a:off x="287079" y="1743032"/>
          <a:ext cx="11642651" cy="4976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108265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6676" y="320040"/>
            <a:ext cx="10515600" cy="665347"/>
          </a:xfrm>
        </p:spPr>
        <p:txBody>
          <a:bodyPr>
            <a:normAutofit fontScale="90000"/>
          </a:bodyPr>
          <a:lstStyle/>
          <a:p>
            <a:r>
              <a:rPr lang="en-US" b="1" dirty="0">
                <a:latin typeface="+mn-lt"/>
              </a:rPr>
              <a:t>Heroku: Database Migration: </a:t>
            </a:r>
            <a:r>
              <a:rPr lang="en-US" b="1" dirty="0" err="1">
                <a:latin typeface="+mn-lt"/>
              </a:rPr>
              <a:t>LiquiBase</a:t>
            </a:r>
            <a:endParaRPr lang="en-US"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38076" y="1305427"/>
            <a:ext cx="10715847" cy="4943775"/>
          </a:xfrm>
        </p:spPr>
        <p:txBody>
          <a:bodyPr>
            <a:normAutofit/>
          </a:bodyPr>
          <a:lstStyle/>
          <a:p>
            <a:pPr marL="514350" indent="-514350">
              <a:buFont typeface="+mj-lt"/>
              <a:buAutoNum type="arabicPeriod"/>
            </a:pPr>
            <a:r>
              <a:rPr lang="en-US" sz="2000" dirty="0">
                <a:latin typeface="Arial" panose="020B0604020202020204" pitchFamily="34" charset="0"/>
              </a:rPr>
              <a:t>In the </a:t>
            </a:r>
            <a:r>
              <a:rPr lang="en-US" sz="2000" dirty="0" err="1">
                <a:latin typeface="Arial" panose="020B0604020202020204" pitchFamily="34" charset="0"/>
              </a:rPr>
              <a:t>github</a:t>
            </a:r>
            <a:r>
              <a:rPr lang="en-US" sz="2000" dirty="0">
                <a:latin typeface="Arial" panose="020B0604020202020204" pitchFamily="34" charset="0"/>
              </a:rPr>
              <a:t> create the Repo : </a:t>
            </a:r>
            <a:r>
              <a:rPr lang="en-US" sz="2000" dirty="0" err="1">
                <a:latin typeface="Arial" panose="020B0604020202020204" pitchFamily="34" charset="0"/>
              </a:rPr>
              <a:t>DBMigrateLiquiBaseDemo</a:t>
            </a:r>
            <a:endParaRPr lang="en-US" sz="2000" dirty="0">
              <a:latin typeface="Arial" panose="020B0604020202020204" pitchFamily="34" charset="0"/>
            </a:endParaRPr>
          </a:p>
          <a:p>
            <a:pPr marL="514350" indent="-514350">
              <a:buFont typeface="+mj-lt"/>
              <a:buAutoNum type="arabicPeriod"/>
            </a:pPr>
            <a:r>
              <a:rPr lang="en-US" sz="2000" dirty="0">
                <a:latin typeface="Arial" panose="020B0604020202020204" pitchFamily="34" charset="0"/>
              </a:rPr>
              <a:t>Clone the repo in the eclipse</a:t>
            </a:r>
          </a:p>
          <a:p>
            <a:pPr marL="514350" indent="-514350">
              <a:buFont typeface="+mj-lt"/>
              <a:buAutoNum type="arabicPeriod"/>
            </a:pPr>
            <a:r>
              <a:rPr lang="en-US" sz="2000" dirty="0">
                <a:latin typeface="Arial" panose="020B0604020202020204" pitchFamily="34" charset="0"/>
              </a:rPr>
              <a:t>Convert to the Maven project</a:t>
            </a:r>
          </a:p>
          <a:p>
            <a:pPr marL="514350" indent="-514350">
              <a:buFont typeface="+mj-lt"/>
              <a:buAutoNum type="arabicPeriod"/>
            </a:pPr>
            <a:r>
              <a:rPr lang="en-US" sz="2000" dirty="0">
                <a:latin typeface="Arial" panose="020B0604020202020204" pitchFamily="34" charset="0"/>
              </a:rPr>
              <a:t>Use the code snippet from : </a:t>
            </a:r>
            <a:r>
              <a:rPr lang="en-US" sz="2000" dirty="0">
                <a:hlinkClick r:id="rId2"/>
              </a:rPr>
              <a:t>https://gist.github.com/vireshku/e2332a9752913af521ca615f15da05ac</a:t>
            </a:r>
            <a:endParaRPr lang="en-US" sz="2000" dirty="0">
              <a:latin typeface="Arial" panose="020B0604020202020204" pitchFamily="34" charset="0"/>
            </a:endParaRPr>
          </a:p>
          <a:p>
            <a:pPr marL="514350" indent="-514350">
              <a:buFont typeface="+mj-lt"/>
              <a:buAutoNum type="arabicPeriod"/>
            </a:pPr>
            <a:r>
              <a:rPr lang="en-US" sz="2000" dirty="0">
                <a:latin typeface="Arial" panose="020B0604020202020204" pitchFamily="34" charset="0"/>
              </a:rPr>
              <a:t>Add the pom.xml</a:t>
            </a:r>
          </a:p>
          <a:p>
            <a:pPr marL="514350" indent="-514350">
              <a:buFont typeface="+mj-lt"/>
              <a:buAutoNum type="arabicPeriod"/>
            </a:pPr>
            <a:r>
              <a:rPr lang="en-US" sz="2000" dirty="0">
                <a:latin typeface="Arial" panose="020B0604020202020204" pitchFamily="34" charset="0"/>
              </a:rPr>
              <a:t>Create the source folders –</a:t>
            </a:r>
            <a:r>
              <a:rPr lang="en-US" sz="2000" dirty="0" err="1">
                <a:latin typeface="Arial" panose="020B0604020202020204" pitchFamily="34" charset="0"/>
              </a:rPr>
              <a:t>src</a:t>
            </a:r>
            <a:r>
              <a:rPr lang="en-US" sz="2000" dirty="0">
                <a:latin typeface="Arial" panose="020B0604020202020204" pitchFamily="34" charset="0"/>
              </a:rPr>
              <a:t>/main/java   and </a:t>
            </a:r>
            <a:r>
              <a:rPr lang="en-US" sz="2000" dirty="0" err="1">
                <a:latin typeface="Arial" panose="020B0604020202020204" pitchFamily="34" charset="0"/>
              </a:rPr>
              <a:t>src</a:t>
            </a:r>
            <a:r>
              <a:rPr lang="en-US" sz="2000" dirty="0">
                <a:latin typeface="Arial" panose="020B0604020202020204" pitchFamily="34" charset="0"/>
              </a:rPr>
              <a:t>/main/resources</a:t>
            </a:r>
          </a:p>
          <a:p>
            <a:pPr marL="514350" indent="-514350">
              <a:buFont typeface="+mj-lt"/>
              <a:buAutoNum type="arabicPeriod"/>
            </a:pPr>
            <a:r>
              <a:rPr lang="en-US" sz="2000" dirty="0">
                <a:latin typeface="Arial" panose="020B0604020202020204" pitchFamily="34" charset="0"/>
              </a:rPr>
              <a:t>Create the package -&gt; </a:t>
            </a:r>
            <a:r>
              <a:rPr lang="en-US" sz="2000" dirty="0" err="1">
                <a:latin typeface="Arial" panose="020B0604020202020204" pitchFamily="34" charset="0"/>
              </a:rPr>
              <a:t>sample.Liquibase</a:t>
            </a:r>
            <a:endParaRPr lang="en-US" sz="2000" dirty="0">
              <a:latin typeface="Arial" panose="020B0604020202020204" pitchFamily="34" charset="0"/>
            </a:endParaRPr>
          </a:p>
          <a:p>
            <a:pPr marL="514350" indent="-514350">
              <a:buFont typeface="+mj-lt"/>
              <a:buAutoNum type="arabicPeriod"/>
            </a:pPr>
            <a:r>
              <a:rPr lang="en-US" sz="2000" dirty="0">
                <a:latin typeface="Arial" panose="020B0604020202020204" pitchFamily="34" charset="0"/>
              </a:rPr>
              <a:t>Add the java class -&gt; </a:t>
            </a:r>
            <a:r>
              <a:rPr lang="en-US" sz="2000" dirty="0" err="1">
                <a:latin typeface="Arial" panose="020B0604020202020204" pitchFamily="34" charset="0"/>
              </a:rPr>
              <a:t>SampleLiquibaseApplication</a:t>
            </a:r>
            <a:endParaRPr lang="en-US" sz="2000" dirty="0">
              <a:latin typeface="Arial" panose="020B0604020202020204" pitchFamily="34" charset="0"/>
            </a:endParaRPr>
          </a:p>
          <a:p>
            <a:pPr marL="514350" indent="-514350">
              <a:buFont typeface="+mj-lt"/>
              <a:buAutoNum type="arabicPeriod"/>
            </a:pPr>
            <a:r>
              <a:rPr lang="en-US" sz="2000" dirty="0">
                <a:latin typeface="Arial" panose="020B0604020202020204" pitchFamily="34" charset="0"/>
              </a:rPr>
              <a:t>Add the folder -&gt; </a:t>
            </a:r>
            <a:r>
              <a:rPr lang="en-US" sz="2000" dirty="0" err="1">
                <a:latin typeface="Arial" panose="020B0604020202020204" pitchFamily="34" charset="0"/>
              </a:rPr>
              <a:t>db.changelog</a:t>
            </a:r>
            <a:r>
              <a:rPr lang="en-US" sz="2000" dirty="0">
                <a:latin typeface="Arial" panose="020B0604020202020204" pitchFamily="34" charset="0"/>
              </a:rPr>
              <a:t> , under resources folder</a:t>
            </a:r>
          </a:p>
          <a:p>
            <a:pPr marL="514350" indent="-514350">
              <a:buFont typeface="+mj-lt"/>
              <a:buAutoNum type="arabicPeriod"/>
            </a:pPr>
            <a:r>
              <a:rPr lang="en-US" sz="2000" dirty="0">
                <a:latin typeface="Arial" panose="020B0604020202020204" pitchFamily="34" charset="0"/>
              </a:rPr>
              <a:t>Add the file -&gt; </a:t>
            </a:r>
            <a:r>
              <a:rPr lang="en-US" sz="2000" dirty="0" err="1">
                <a:latin typeface="Arial" panose="020B0604020202020204" pitchFamily="34" charset="0"/>
              </a:rPr>
              <a:t>db.changelog-master.yaml</a:t>
            </a:r>
            <a:endParaRPr lang="en-US" sz="2000" dirty="0">
              <a:latin typeface="Arial" panose="020B0604020202020204" pitchFamily="34" charset="0"/>
            </a:endParaRPr>
          </a:p>
          <a:p>
            <a:pPr marL="514350" indent="-514350">
              <a:buFont typeface="+mj-lt"/>
              <a:buAutoNum type="arabicPeriod"/>
            </a:pPr>
            <a:endParaRPr lang="en-US" sz="2000" dirty="0">
              <a:latin typeface="Arial" panose="020B0604020202020204" pitchFamily="34" charset="0"/>
            </a:endParaRPr>
          </a:p>
        </p:txBody>
      </p:sp>
    </p:spTree>
    <p:extLst>
      <p:ext uri="{BB962C8B-B14F-4D97-AF65-F5344CB8AC3E}">
        <p14:creationId xmlns:p14="http://schemas.microsoft.com/office/powerpoint/2010/main" val="274687356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4360" y="637125"/>
            <a:ext cx="3802276" cy="5256371"/>
          </a:xfrm>
        </p:spPr>
        <p:txBody>
          <a:bodyPr>
            <a:normAutofit/>
          </a:bodyPr>
          <a:lstStyle/>
          <a:p>
            <a:r>
              <a:rPr lang="en-US" sz="4800" b="1" dirty="0">
                <a:latin typeface="+mn-lt"/>
              </a:rPr>
              <a:t>Heroku: Database Migration: Hands-on</a:t>
            </a:r>
            <a:endParaRPr lang="en-US" sz="4800" dirty="0"/>
          </a:p>
        </p:txBody>
      </p:sp>
      <p:graphicFrame>
        <p:nvGraphicFramePr>
          <p:cNvPr id="5" name="Content Placeholder 2">
            <a:extLst>
              <a:ext uri="{FF2B5EF4-FFF2-40B4-BE49-F238E27FC236}">
                <a16:creationId xmlns:a16="http://schemas.microsoft.com/office/drawing/2014/main" id="{8ADAA958-DE28-4C63-A99B-3F86A6302AEE}"/>
              </a:ext>
            </a:extLst>
          </p:cNvPr>
          <p:cNvGraphicFramePr>
            <a:graphicFrameLocks noGrp="1"/>
          </p:cNvGraphicFramePr>
          <p:nvPr>
            <p:ph idx="1"/>
            <p:extLst>
              <p:ext uri="{D42A27DB-BD31-4B8C-83A1-F6EECF244321}">
                <p14:modId xmlns:p14="http://schemas.microsoft.com/office/powerpoint/2010/main" val="398693139"/>
              </p:ext>
            </p:extLst>
          </p:nvPr>
        </p:nvGraphicFramePr>
        <p:xfrm>
          <a:off x="4929687" y="303591"/>
          <a:ext cx="7138266" cy="637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728738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6676" y="320040"/>
            <a:ext cx="10515600" cy="665347"/>
          </a:xfrm>
        </p:spPr>
        <p:txBody>
          <a:bodyPr>
            <a:normAutofit fontScale="90000"/>
          </a:bodyPr>
          <a:lstStyle/>
          <a:p>
            <a:r>
              <a:rPr lang="en-US" b="1" dirty="0">
                <a:latin typeface="+mn-lt"/>
              </a:rPr>
              <a:t>Heroku: Database Migration: Flyway</a:t>
            </a:r>
            <a:endParaRPr lang="en-US"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38076" y="1305427"/>
            <a:ext cx="10715847" cy="4943775"/>
          </a:xfrm>
        </p:spPr>
        <p:txBody>
          <a:bodyPr>
            <a:normAutofit/>
          </a:bodyPr>
          <a:lstStyle/>
          <a:p>
            <a:pPr marL="514350" indent="-514350">
              <a:buFont typeface="+mj-lt"/>
              <a:buAutoNum type="arabicPeriod"/>
            </a:pPr>
            <a:r>
              <a:rPr lang="en-US" sz="2000" dirty="0">
                <a:latin typeface="Arial" panose="020B0604020202020204" pitchFamily="34" charset="0"/>
              </a:rPr>
              <a:t>In the </a:t>
            </a:r>
            <a:r>
              <a:rPr lang="en-US" sz="2000" dirty="0" err="1">
                <a:latin typeface="Arial" panose="020B0604020202020204" pitchFamily="34" charset="0"/>
              </a:rPr>
              <a:t>github</a:t>
            </a:r>
            <a:r>
              <a:rPr lang="en-US" sz="2000" dirty="0">
                <a:latin typeface="Arial" panose="020B0604020202020204" pitchFamily="34" charset="0"/>
              </a:rPr>
              <a:t> create the Repo : </a:t>
            </a:r>
            <a:r>
              <a:rPr lang="en-US" sz="2000" b="1" dirty="0" err="1">
                <a:latin typeface="Arial" panose="020B0604020202020204" pitchFamily="34" charset="0"/>
              </a:rPr>
              <a:t>DBMigrateFlywayDemo</a:t>
            </a:r>
            <a:endParaRPr lang="en-US" sz="2000" b="1" dirty="0">
              <a:latin typeface="Arial" panose="020B0604020202020204" pitchFamily="34" charset="0"/>
            </a:endParaRPr>
          </a:p>
          <a:p>
            <a:pPr marL="514350" indent="-514350">
              <a:buFont typeface="+mj-lt"/>
              <a:buAutoNum type="arabicPeriod"/>
            </a:pPr>
            <a:r>
              <a:rPr lang="en-US" sz="2000" dirty="0">
                <a:latin typeface="Arial" panose="020B0604020202020204" pitchFamily="34" charset="0"/>
              </a:rPr>
              <a:t>Clone the repo in the eclipse</a:t>
            </a:r>
          </a:p>
          <a:p>
            <a:pPr marL="514350" indent="-514350">
              <a:buFont typeface="+mj-lt"/>
              <a:buAutoNum type="arabicPeriod"/>
            </a:pPr>
            <a:r>
              <a:rPr lang="en-US" sz="2000" dirty="0">
                <a:latin typeface="Arial" panose="020B0604020202020204" pitchFamily="34" charset="0"/>
              </a:rPr>
              <a:t>Convert to the Maven project</a:t>
            </a:r>
          </a:p>
          <a:p>
            <a:pPr marL="514350" indent="-514350">
              <a:buFont typeface="+mj-lt"/>
              <a:buAutoNum type="arabicPeriod"/>
            </a:pPr>
            <a:r>
              <a:rPr lang="en-US" sz="2000" dirty="0">
                <a:latin typeface="Arial" panose="020B0604020202020204" pitchFamily="34" charset="0"/>
              </a:rPr>
              <a:t>Use the code snippet from : </a:t>
            </a:r>
            <a:r>
              <a:rPr lang="en-US" sz="2000" dirty="0">
                <a:latin typeface="Arial" panose="020B0604020202020204" pitchFamily="34" charset="0"/>
                <a:hlinkClick r:id="rId2"/>
              </a:rPr>
              <a:t>https://gist.github.com/vireshku/4c2630523c297d305b3d332401bc1ec2</a:t>
            </a:r>
            <a:endParaRPr lang="en-US" sz="2000" dirty="0">
              <a:latin typeface="Arial" panose="020B0604020202020204" pitchFamily="34" charset="0"/>
            </a:endParaRPr>
          </a:p>
          <a:p>
            <a:pPr marL="514350" indent="-514350">
              <a:buFont typeface="+mj-lt"/>
              <a:buAutoNum type="arabicPeriod"/>
            </a:pPr>
            <a:r>
              <a:rPr lang="en-US" sz="2000" dirty="0">
                <a:latin typeface="Arial" panose="020B0604020202020204" pitchFamily="34" charset="0"/>
              </a:rPr>
              <a:t>Add the pom.xml</a:t>
            </a:r>
          </a:p>
          <a:p>
            <a:pPr marL="514350" indent="-514350">
              <a:buFont typeface="+mj-lt"/>
              <a:buAutoNum type="arabicPeriod"/>
            </a:pPr>
            <a:r>
              <a:rPr lang="en-US" sz="2000" dirty="0">
                <a:latin typeface="Arial" panose="020B0604020202020204" pitchFamily="34" charset="0"/>
              </a:rPr>
              <a:t>Create the source folders –</a:t>
            </a:r>
            <a:r>
              <a:rPr lang="en-US" sz="2000" dirty="0" err="1">
                <a:latin typeface="Arial" panose="020B0604020202020204" pitchFamily="34" charset="0"/>
              </a:rPr>
              <a:t>src</a:t>
            </a:r>
            <a:r>
              <a:rPr lang="en-US" sz="2000" dirty="0">
                <a:latin typeface="Arial" panose="020B0604020202020204" pitchFamily="34" charset="0"/>
              </a:rPr>
              <a:t>/main/java   and  </a:t>
            </a:r>
            <a:r>
              <a:rPr lang="en-US" sz="2000" dirty="0" err="1">
                <a:latin typeface="Arial" panose="020B0604020202020204" pitchFamily="34" charset="0"/>
              </a:rPr>
              <a:t>src</a:t>
            </a:r>
            <a:r>
              <a:rPr lang="en-US" sz="2000" dirty="0">
                <a:latin typeface="Arial" panose="020B0604020202020204" pitchFamily="34" charset="0"/>
              </a:rPr>
              <a:t>/main/resources</a:t>
            </a:r>
          </a:p>
          <a:p>
            <a:pPr marL="514350" indent="-514350">
              <a:buFont typeface="+mj-lt"/>
              <a:buAutoNum type="arabicPeriod"/>
            </a:pPr>
            <a:r>
              <a:rPr lang="en-US" sz="2000" dirty="0">
                <a:latin typeface="Arial" panose="020B0604020202020204" pitchFamily="34" charset="0"/>
              </a:rPr>
              <a:t>Create the package -&gt; </a:t>
            </a:r>
            <a:r>
              <a:rPr lang="en-US" sz="2000" dirty="0" err="1">
                <a:latin typeface="Arial" panose="020B0604020202020204" pitchFamily="34" charset="0"/>
              </a:rPr>
              <a:t>sample.flyway</a:t>
            </a:r>
            <a:endParaRPr lang="en-US" sz="2000" dirty="0">
              <a:latin typeface="Arial" panose="020B0604020202020204" pitchFamily="34" charset="0"/>
            </a:endParaRPr>
          </a:p>
          <a:p>
            <a:pPr marL="514350" indent="-514350">
              <a:buFont typeface="+mj-lt"/>
              <a:buAutoNum type="arabicPeriod"/>
            </a:pPr>
            <a:r>
              <a:rPr lang="en-US" sz="2000" dirty="0">
                <a:latin typeface="Arial" panose="020B0604020202020204" pitchFamily="34" charset="0"/>
              </a:rPr>
              <a:t>Add the java class -&gt; Person  , </a:t>
            </a:r>
            <a:r>
              <a:rPr lang="en-US" sz="2000" dirty="0" err="1">
                <a:latin typeface="Arial" panose="020B0604020202020204" pitchFamily="34" charset="0"/>
              </a:rPr>
              <a:t>PersonRepository</a:t>
            </a:r>
            <a:r>
              <a:rPr lang="en-US" sz="2000" dirty="0">
                <a:latin typeface="Arial" panose="020B0604020202020204" pitchFamily="34" charset="0"/>
              </a:rPr>
              <a:t> , </a:t>
            </a:r>
            <a:r>
              <a:rPr lang="en-US" sz="2000" dirty="0" err="1">
                <a:latin typeface="Arial" panose="020B0604020202020204" pitchFamily="34" charset="0"/>
              </a:rPr>
              <a:t>SampleFlywayApplication</a:t>
            </a:r>
            <a:endParaRPr lang="en-US" sz="2000" dirty="0">
              <a:latin typeface="Arial" panose="020B0604020202020204" pitchFamily="34" charset="0"/>
            </a:endParaRPr>
          </a:p>
          <a:p>
            <a:pPr marL="514350" indent="-514350">
              <a:buFont typeface="+mj-lt"/>
              <a:buAutoNum type="arabicPeriod"/>
            </a:pPr>
            <a:r>
              <a:rPr lang="en-US" sz="2000" dirty="0">
                <a:latin typeface="Arial" panose="020B0604020202020204" pitchFamily="34" charset="0"/>
              </a:rPr>
              <a:t>Add the folder -&gt; </a:t>
            </a:r>
            <a:r>
              <a:rPr lang="en-US" sz="2000" dirty="0" err="1">
                <a:latin typeface="Arial" panose="020B0604020202020204" pitchFamily="34" charset="0"/>
              </a:rPr>
              <a:t>db.migration</a:t>
            </a:r>
            <a:r>
              <a:rPr lang="en-US" sz="2000" dirty="0">
                <a:latin typeface="Arial" panose="020B0604020202020204" pitchFamily="34" charset="0"/>
              </a:rPr>
              <a:t> , under resources folder</a:t>
            </a:r>
          </a:p>
          <a:p>
            <a:pPr marL="514350" indent="-514350">
              <a:buFont typeface="+mj-lt"/>
              <a:buAutoNum type="arabicPeriod"/>
            </a:pPr>
            <a:r>
              <a:rPr lang="en-US" sz="2000" dirty="0">
                <a:latin typeface="Arial" panose="020B0604020202020204" pitchFamily="34" charset="0"/>
              </a:rPr>
              <a:t>Add the file -&gt; V1__init.sql</a:t>
            </a:r>
          </a:p>
          <a:p>
            <a:pPr marL="514350" indent="-514350">
              <a:buFont typeface="+mj-lt"/>
              <a:buAutoNum type="arabicPeriod"/>
            </a:pPr>
            <a:endParaRPr lang="en-US" sz="2000" dirty="0">
              <a:latin typeface="Arial" panose="020B0604020202020204" pitchFamily="34" charset="0"/>
            </a:endParaRPr>
          </a:p>
        </p:txBody>
      </p:sp>
    </p:spTree>
    <p:extLst>
      <p:ext uri="{BB962C8B-B14F-4D97-AF65-F5344CB8AC3E}">
        <p14:creationId xmlns:p14="http://schemas.microsoft.com/office/powerpoint/2010/main" val="411116203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4360" y="637125"/>
            <a:ext cx="3802276" cy="5256371"/>
          </a:xfrm>
        </p:spPr>
        <p:txBody>
          <a:bodyPr>
            <a:normAutofit/>
          </a:bodyPr>
          <a:lstStyle/>
          <a:p>
            <a:r>
              <a:rPr lang="en-US" sz="4800" b="1" dirty="0">
                <a:latin typeface="+mn-lt"/>
              </a:rPr>
              <a:t>Heroku: Database Migration: Flyway</a:t>
            </a:r>
            <a:endParaRPr lang="en-US" sz="4800" dirty="0"/>
          </a:p>
        </p:txBody>
      </p:sp>
      <p:graphicFrame>
        <p:nvGraphicFramePr>
          <p:cNvPr id="5" name="Content Placeholder 2">
            <a:extLst>
              <a:ext uri="{FF2B5EF4-FFF2-40B4-BE49-F238E27FC236}">
                <a16:creationId xmlns:a16="http://schemas.microsoft.com/office/drawing/2014/main" id="{8ADAA958-DE28-4C63-A99B-3F86A6302AEE}"/>
              </a:ext>
            </a:extLst>
          </p:cNvPr>
          <p:cNvGraphicFramePr>
            <a:graphicFrameLocks noGrp="1"/>
          </p:cNvGraphicFramePr>
          <p:nvPr>
            <p:ph idx="1"/>
            <p:extLst>
              <p:ext uri="{D42A27DB-BD31-4B8C-83A1-F6EECF244321}">
                <p14:modId xmlns:p14="http://schemas.microsoft.com/office/powerpoint/2010/main" val="53814978"/>
              </p:ext>
            </p:extLst>
          </p:nvPr>
        </p:nvGraphicFramePr>
        <p:xfrm>
          <a:off x="4929687" y="303591"/>
          <a:ext cx="7138266" cy="637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13898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913468" y="365125"/>
            <a:ext cx="9440332" cy="1325563"/>
          </a:xfrm>
        </p:spPr>
        <p:txBody>
          <a:bodyPr>
            <a:normAutofit/>
          </a:bodyPr>
          <a:lstStyle/>
          <a:p>
            <a:r>
              <a:rPr lang="en-US" b="1" dirty="0">
                <a:latin typeface="+mn-lt"/>
              </a:rPr>
              <a:t>Heroku: Setup </a:t>
            </a:r>
            <a:endParaRPr lang="en-US" dirty="0"/>
          </a:p>
        </p:txBody>
      </p:sp>
      <p:pic>
        <p:nvPicPr>
          <p:cNvPr id="18" name="Graphic 17" descr="Laptop Secure">
            <a:extLst>
              <a:ext uri="{FF2B5EF4-FFF2-40B4-BE49-F238E27FC236}">
                <a16:creationId xmlns:a16="http://schemas.microsoft.com/office/drawing/2014/main" id="{4C3E2426-65E4-454C-B9A9-99CE4542FC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297951" y="1825624"/>
            <a:ext cx="11630346" cy="4554627"/>
          </a:xfrm>
        </p:spPr>
        <p:txBody>
          <a:bodyPr>
            <a:normAutofit/>
          </a:bodyPr>
          <a:lstStyle/>
          <a:p>
            <a:pPr marL="514350" indent="-514350">
              <a:buAutoNum type="arabicPeriod"/>
            </a:pPr>
            <a:r>
              <a:rPr lang="en-US" b="1" dirty="0"/>
              <a:t>Install Java 8 :</a:t>
            </a:r>
            <a:r>
              <a:rPr lang="en-US" dirty="0"/>
              <a:t> </a:t>
            </a:r>
            <a:r>
              <a:rPr lang="en-US" dirty="0">
                <a:hlinkClick r:id="rId4"/>
              </a:rPr>
              <a:t>https://www.oracle.com/java/technologies/javase/javase-jdk8-downloads.html</a:t>
            </a:r>
            <a:endParaRPr lang="en-US" dirty="0"/>
          </a:p>
          <a:p>
            <a:pPr marL="514350" indent="-514350">
              <a:buAutoNum type="arabicPeriod"/>
            </a:pPr>
            <a:r>
              <a:rPr lang="en-US" b="1" dirty="0"/>
              <a:t>Install Maven 3 : </a:t>
            </a:r>
            <a:r>
              <a:rPr lang="en-US" dirty="0">
                <a:hlinkClick r:id="rId5"/>
              </a:rPr>
              <a:t>http://maven.apache.org/download.cgi</a:t>
            </a:r>
            <a:endParaRPr lang="en-US" dirty="0"/>
          </a:p>
          <a:p>
            <a:pPr marL="514350" indent="-514350">
              <a:buAutoNum type="arabicPeriod"/>
            </a:pPr>
            <a:r>
              <a:rPr lang="en-US" b="1" dirty="0"/>
              <a:t>Install Git : </a:t>
            </a:r>
            <a:r>
              <a:rPr lang="en-US" dirty="0">
                <a:hlinkClick r:id="rId6"/>
              </a:rPr>
              <a:t>https://git-scm.com/book/en/v2/Getting-Started-Installing-Git</a:t>
            </a:r>
            <a:endParaRPr lang="en-US" dirty="0"/>
          </a:p>
          <a:p>
            <a:pPr marL="514350" indent="-514350">
              <a:buFont typeface="Arial" panose="020B0604020202020204" pitchFamily="34" charset="0"/>
              <a:buAutoNum type="arabicPeriod"/>
            </a:pPr>
            <a:r>
              <a:rPr lang="en-US" b="1" dirty="0"/>
              <a:t>Sign up for Heroku account: </a:t>
            </a:r>
            <a:r>
              <a:rPr lang="en-US" dirty="0">
                <a:hlinkClick r:id="rId7"/>
              </a:rPr>
              <a:t>http://heroku.com/</a:t>
            </a:r>
            <a:endParaRPr lang="en-US" b="1" dirty="0"/>
          </a:p>
          <a:p>
            <a:pPr marL="514350" indent="-514350">
              <a:buAutoNum type="arabicPeriod"/>
            </a:pPr>
            <a:r>
              <a:rPr lang="en-US" b="1" dirty="0"/>
              <a:t>Install CLI :</a:t>
            </a:r>
            <a:r>
              <a:rPr lang="en-US" dirty="0"/>
              <a:t> </a:t>
            </a:r>
            <a:r>
              <a:rPr lang="en-US" dirty="0">
                <a:hlinkClick r:id="rId8"/>
              </a:rPr>
              <a:t>https://cli-assets.heroku.com/heroku-x64.exe</a:t>
            </a:r>
            <a:endParaRPr lang="en-US" dirty="0"/>
          </a:p>
          <a:p>
            <a:pPr marL="514350" indent="-514350">
              <a:buAutoNum type="arabicPeriod"/>
            </a:pPr>
            <a:r>
              <a:rPr lang="en-US" b="1" dirty="0"/>
              <a:t>Optional Tortoise Git for windows: </a:t>
            </a:r>
            <a:r>
              <a:rPr lang="en-US" dirty="0">
                <a:hlinkClick r:id="rId9"/>
              </a:rPr>
              <a:t>https://tortoisegit.org/download/</a:t>
            </a:r>
            <a:endParaRPr lang="en-US" dirty="0"/>
          </a:p>
          <a:p>
            <a:pPr marL="514350" indent="-514350">
              <a:buAutoNum type="arabicPeriod"/>
            </a:pPr>
            <a:r>
              <a:rPr lang="en-US" b="1" dirty="0"/>
              <a:t>Create an account on Github.com :</a:t>
            </a:r>
            <a:r>
              <a:rPr lang="en-US" dirty="0"/>
              <a:t> </a:t>
            </a:r>
            <a:r>
              <a:rPr lang="en-US" dirty="0">
                <a:hlinkClick r:id="rId10"/>
              </a:rPr>
              <a:t>https://github.com/</a:t>
            </a:r>
            <a:endParaRPr lang="en-US" dirty="0"/>
          </a:p>
        </p:txBody>
      </p:sp>
    </p:spTree>
    <p:extLst>
      <p:ext uri="{BB962C8B-B14F-4D97-AF65-F5344CB8AC3E}">
        <p14:creationId xmlns:p14="http://schemas.microsoft.com/office/powerpoint/2010/main" val="226663680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879EECFE-814E-4B68-96A7-86A795BD2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06F847C8-7801-44D8-8CCA-CDBA7AD91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Right Triangle 69">
            <a:extLst>
              <a:ext uri="{FF2B5EF4-FFF2-40B4-BE49-F238E27FC236}">
                <a16:creationId xmlns:a16="http://schemas.microsoft.com/office/drawing/2014/main" id="{AF180F00-B4B2-4196-BB1C-ECD21B03F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6E600F8C-C8F3-420C-9D3B-E1FBE7BAE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010024" y="1383527"/>
            <a:ext cx="6072333" cy="4175166"/>
          </a:xfrm>
        </p:spPr>
        <p:txBody>
          <a:bodyPr vert="horz" lIns="91440" tIns="45720" rIns="91440" bIns="45720" rtlCol="0" anchor="ctr">
            <a:normAutofit/>
          </a:bodyPr>
          <a:lstStyle/>
          <a:p>
            <a:pPr algn="r"/>
            <a:r>
              <a:rPr lang="en-US" sz="9600" b="1" kern="1200">
                <a:solidFill>
                  <a:schemeClr val="tx1"/>
                </a:solidFill>
                <a:latin typeface="+mj-lt"/>
                <a:ea typeface="+mj-ea"/>
                <a:cs typeface="+mj-cs"/>
              </a:rPr>
              <a:t>Heroku: </a:t>
            </a:r>
            <a:br>
              <a:rPr lang="en-US" sz="9600" b="1" kern="1200">
                <a:solidFill>
                  <a:schemeClr val="tx1"/>
                </a:solidFill>
                <a:latin typeface="+mj-lt"/>
                <a:ea typeface="+mj-ea"/>
                <a:cs typeface="+mj-cs"/>
              </a:rPr>
            </a:br>
            <a:r>
              <a:rPr lang="en-US" sz="9600" b="1" kern="1200">
                <a:solidFill>
                  <a:schemeClr val="tx1"/>
                </a:solidFill>
                <a:latin typeface="+mj-lt"/>
                <a:ea typeface="+mj-ea"/>
                <a:cs typeface="+mj-cs"/>
              </a:rPr>
              <a:t>Sales Force Integration</a:t>
            </a:r>
          </a:p>
        </p:txBody>
      </p:sp>
      <p:cxnSp>
        <p:nvCxnSpPr>
          <p:cNvPr id="74" name="Straight Connector 73">
            <a:extLst>
              <a:ext uri="{FF2B5EF4-FFF2-40B4-BE49-F238E27FC236}">
                <a16:creationId xmlns:a16="http://schemas.microsoft.com/office/drawing/2014/main" id="{7AA55BF2-380C-4942-8AB1-55A6A52A3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2829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006900" y="1188637"/>
            <a:ext cx="3057101" cy="4480726"/>
          </a:xfrm>
        </p:spPr>
        <p:txBody>
          <a:bodyPr>
            <a:normAutofit/>
          </a:bodyPr>
          <a:lstStyle/>
          <a:p>
            <a:pPr algn="r"/>
            <a:r>
              <a:rPr lang="en-US" sz="5100" b="1">
                <a:latin typeface="+mn-lt"/>
              </a:rPr>
              <a:t>Heroku: SalesForce</a:t>
            </a:r>
            <a:endParaRPr lang="en-US" sz="5100"/>
          </a:p>
        </p:txBody>
      </p:sp>
      <p:cxnSp>
        <p:nvCxnSpPr>
          <p:cNvPr id="17" name="Straight Connector 16">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05A2404-3D29-4A8C-AA9F-DDC47757B598}"/>
              </a:ext>
            </a:extLst>
          </p:cNvPr>
          <p:cNvGraphicFramePr>
            <a:graphicFrameLocks noGrp="1"/>
          </p:cNvGraphicFramePr>
          <p:nvPr>
            <p:ph idx="1"/>
            <p:extLst>
              <p:ext uri="{D42A27DB-BD31-4B8C-83A1-F6EECF244321}">
                <p14:modId xmlns:p14="http://schemas.microsoft.com/office/powerpoint/2010/main" val="3117937591"/>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121873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640080"/>
            <a:ext cx="3096427" cy="5613236"/>
          </a:xfrm>
        </p:spPr>
        <p:txBody>
          <a:bodyPr anchor="ctr">
            <a:normAutofit/>
          </a:bodyPr>
          <a:lstStyle/>
          <a:p>
            <a:r>
              <a:rPr lang="en-US" b="1" dirty="0">
                <a:solidFill>
                  <a:srgbClr val="FFFFFF"/>
                </a:solidFill>
                <a:latin typeface="+mn-lt"/>
              </a:rPr>
              <a:t>Heroku Connect : </a:t>
            </a:r>
            <a:r>
              <a:rPr lang="en-US" b="1" dirty="0" err="1">
                <a:solidFill>
                  <a:srgbClr val="FFFFFF"/>
                </a:solidFill>
                <a:latin typeface="+mn-lt"/>
              </a:rPr>
              <a:t>SalesForce</a:t>
            </a:r>
            <a:br>
              <a:rPr lang="en-US" b="1" dirty="0">
                <a:solidFill>
                  <a:srgbClr val="FFFFFF"/>
                </a:solidFill>
                <a:latin typeface="+mn-lt"/>
              </a:rPr>
            </a:br>
            <a:endParaRPr lang="en-US" dirty="0">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699818" y="640082"/>
            <a:ext cx="6848715" cy="2484884"/>
          </a:xfrm>
        </p:spPr>
        <p:txBody>
          <a:bodyPr anchor="ctr">
            <a:normAutofit/>
          </a:bodyPr>
          <a:lstStyle/>
          <a:p>
            <a:pPr marL="0" indent="0">
              <a:buNone/>
            </a:pPr>
            <a:r>
              <a:rPr lang="en-US" sz="4400" b="1" dirty="0">
                <a:latin typeface="Arial" panose="020B0604020202020204" pitchFamily="34" charset="0"/>
              </a:rPr>
              <a:t>Hands On</a:t>
            </a:r>
          </a:p>
        </p:txBody>
      </p:sp>
      <p:pic>
        <p:nvPicPr>
          <p:cNvPr id="7" name="Graphic 6" descr="Moustache Face with Solid Fill">
            <a:extLst>
              <a:ext uri="{FF2B5EF4-FFF2-40B4-BE49-F238E27FC236}">
                <a16:creationId xmlns:a16="http://schemas.microsoft.com/office/drawing/2014/main" id="{18BB5F87-EE53-406A-B5F4-EBFF4B62B2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7247" y="3446698"/>
            <a:ext cx="2488335" cy="2488335"/>
          </a:xfrm>
          <a:prstGeom prst="rect">
            <a:avLst/>
          </a:prstGeom>
        </p:spPr>
      </p:pic>
    </p:spTree>
    <p:extLst>
      <p:ext uri="{BB962C8B-B14F-4D97-AF65-F5344CB8AC3E}">
        <p14:creationId xmlns:p14="http://schemas.microsoft.com/office/powerpoint/2010/main" val="83155856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Heroku Connect</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5422612" y="801866"/>
            <a:ext cx="6687876" cy="5230634"/>
          </a:xfrm>
        </p:spPr>
        <p:txBody>
          <a:bodyPr anchor="ctr">
            <a:normAutofit/>
          </a:bodyPr>
          <a:lstStyle/>
          <a:p>
            <a:pPr marL="514350" indent="-514350">
              <a:buAutoNum type="arabicPeriod"/>
            </a:pPr>
            <a:r>
              <a:rPr lang="en-US" dirty="0">
                <a:solidFill>
                  <a:srgbClr val="000000"/>
                </a:solidFill>
                <a:latin typeface="Arial" panose="020B0604020202020204" pitchFamily="34" charset="0"/>
              </a:rPr>
              <a:t>Create salesforce developer account</a:t>
            </a:r>
          </a:p>
          <a:p>
            <a:pPr marL="0" indent="0">
              <a:buNone/>
            </a:pPr>
            <a:r>
              <a:rPr lang="en-US" dirty="0">
                <a:hlinkClick r:id="rId3"/>
              </a:rPr>
              <a:t>https://developer.salesforce.com/</a:t>
            </a:r>
            <a:endParaRPr lang="en-US" dirty="0">
              <a:solidFill>
                <a:srgbClr val="000000"/>
              </a:solidFill>
              <a:latin typeface="Arial" panose="020B0604020202020204" pitchFamily="34" charset="0"/>
            </a:endParaRPr>
          </a:p>
          <a:p>
            <a:pPr marL="0" indent="0">
              <a:buNone/>
            </a:pP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413859598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624568"/>
            <a:ext cx="3766457" cy="5412920"/>
          </a:xfrm>
        </p:spPr>
        <p:txBody>
          <a:bodyPr>
            <a:normAutofit/>
          </a:bodyPr>
          <a:lstStyle/>
          <a:p>
            <a:r>
              <a:rPr lang="en-US" b="1">
                <a:solidFill>
                  <a:srgbClr val="FFFFFF"/>
                </a:solidFill>
                <a:latin typeface="+mn-lt"/>
              </a:rPr>
              <a:t>Heroku: SalesForce Connet</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510363" y="542259"/>
            <a:ext cx="11493795" cy="5964867"/>
          </a:xfrm>
        </p:spPr>
        <p:txBody>
          <a:bodyPr anchor="ctr">
            <a:noAutofit/>
          </a:bodyPr>
          <a:lstStyle/>
          <a:p>
            <a:pPr marL="457200" indent="-457200">
              <a:buFont typeface="+mj-lt"/>
              <a:buAutoNum type="arabicPeriod"/>
            </a:pPr>
            <a:r>
              <a:rPr lang="en-US" sz="2200" dirty="0">
                <a:latin typeface="Arial" panose="020B0604020202020204" pitchFamily="34" charset="0"/>
              </a:rPr>
              <a:t>Add a repo in </a:t>
            </a:r>
            <a:r>
              <a:rPr lang="en-US" sz="2200" dirty="0" err="1">
                <a:latin typeface="Arial" panose="020B0604020202020204" pitchFamily="34" charset="0"/>
              </a:rPr>
              <a:t>github</a:t>
            </a:r>
            <a:r>
              <a:rPr lang="en-US" sz="2200" dirty="0">
                <a:latin typeface="Arial" panose="020B0604020202020204" pitchFamily="34" charset="0"/>
              </a:rPr>
              <a:t> : </a:t>
            </a:r>
            <a:r>
              <a:rPr lang="en-US" sz="2200" b="1" dirty="0" err="1">
                <a:latin typeface="Arial" panose="020B0604020202020204" pitchFamily="34" charset="0"/>
              </a:rPr>
              <a:t>HerokuConnectDemo</a:t>
            </a:r>
            <a:endParaRPr lang="en-US" sz="2200" b="1" dirty="0">
              <a:latin typeface="Arial" panose="020B0604020202020204" pitchFamily="34" charset="0"/>
            </a:endParaRPr>
          </a:p>
          <a:p>
            <a:pPr marL="457200" indent="-457200">
              <a:buFont typeface="+mj-lt"/>
              <a:buAutoNum type="arabicPeriod"/>
            </a:pPr>
            <a:endParaRPr lang="en-US" sz="2200" b="1"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Create a folder </a:t>
            </a:r>
            <a:r>
              <a:rPr lang="en-US" sz="2200" b="1" dirty="0">
                <a:latin typeface="Arial" panose="020B0604020202020204" pitchFamily="34" charset="0"/>
              </a:rPr>
              <a:t>public</a:t>
            </a: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Under public folder , create one files -&gt; index.html</a:t>
            </a: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Create a file </a:t>
            </a:r>
            <a:r>
              <a:rPr lang="en-US" sz="2200" dirty="0" err="1">
                <a:latin typeface="Arial" panose="020B0604020202020204" pitchFamily="34" charset="0"/>
              </a:rPr>
              <a:t>app.json</a:t>
            </a:r>
            <a:endParaRPr lang="en-US" sz="2200" dirty="0">
              <a:latin typeface="Arial" panose="020B0604020202020204" pitchFamily="34" charset="0"/>
            </a:endParaRP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Create the file server.js</a:t>
            </a: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Create the file </a:t>
            </a:r>
            <a:r>
              <a:rPr lang="en-US" sz="2200" dirty="0" err="1">
                <a:latin typeface="Arial" panose="020B0604020202020204" pitchFamily="34" charset="0"/>
              </a:rPr>
              <a:t>package.json</a:t>
            </a:r>
            <a:endParaRPr lang="en-US" sz="2200" dirty="0">
              <a:latin typeface="Arial" panose="020B0604020202020204" pitchFamily="34" charset="0"/>
            </a:endParaRP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Add the .</a:t>
            </a:r>
            <a:r>
              <a:rPr lang="en-US" sz="2200" dirty="0" err="1">
                <a:latin typeface="Arial" panose="020B0604020202020204" pitchFamily="34" charset="0"/>
              </a:rPr>
              <a:t>gitignore</a:t>
            </a:r>
            <a:r>
              <a:rPr lang="en-US" sz="2200" dirty="0">
                <a:latin typeface="Arial" panose="020B0604020202020204" pitchFamily="34" charset="0"/>
              </a:rPr>
              <a:t> file</a:t>
            </a:r>
          </a:p>
        </p:txBody>
      </p:sp>
    </p:spTree>
    <p:extLst>
      <p:ext uri="{BB962C8B-B14F-4D97-AF65-F5344CB8AC3E}">
        <p14:creationId xmlns:p14="http://schemas.microsoft.com/office/powerpoint/2010/main" val="96782432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43593ADE-580D-40FC-84D3-45B25D034CB1}"/>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Code snippet lib</a:t>
            </a: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55601" y="3092970"/>
            <a:ext cx="11637925" cy="2693976"/>
          </a:xfrm>
        </p:spPr>
        <p:txBody>
          <a:bodyPr>
            <a:normAutofit/>
          </a:bodyPr>
          <a:lstStyle/>
          <a:p>
            <a:pPr marL="0" indent="0">
              <a:buNone/>
            </a:pPr>
            <a:r>
              <a:rPr lang="en-US" dirty="0">
                <a:solidFill>
                  <a:srgbClr val="000000"/>
                </a:solidFill>
                <a:latin typeface="Arial" panose="020B0604020202020204" pitchFamily="34" charset="0"/>
                <a:hlinkClick r:id="rId3"/>
              </a:rPr>
              <a:t>https://gist.github.com/vireshku/8d458624618af25594a5a0277ce165de</a:t>
            </a:r>
            <a:endParaRPr lang="en-US" dirty="0">
              <a:solidFill>
                <a:srgbClr val="000000"/>
              </a:solidFill>
              <a:latin typeface="Arial" panose="020B0604020202020204" pitchFamily="34" charset="0"/>
            </a:endParaRPr>
          </a:p>
          <a:p>
            <a:pPr marL="0" indent="0">
              <a:buNone/>
            </a:pP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246862949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624568"/>
            <a:ext cx="3766457" cy="5412920"/>
          </a:xfrm>
        </p:spPr>
        <p:txBody>
          <a:bodyPr>
            <a:normAutofit/>
          </a:bodyPr>
          <a:lstStyle/>
          <a:p>
            <a:r>
              <a:rPr lang="en-US" b="1">
                <a:solidFill>
                  <a:srgbClr val="FFFFFF"/>
                </a:solidFill>
                <a:latin typeface="+mn-lt"/>
              </a:rPr>
              <a:t>Heroku: SalesForce Connet</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5579434" y="542259"/>
            <a:ext cx="6424723" cy="6422065"/>
          </a:xfrm>
        </p:spPr>
        <p:txBody>
          <a:bodyPr anchor="ctr">
            <a:noAutofit/>
          </a:bodyPr>
          <a:lstStyle/>
          <a:p>
            <a:pPr marL="514350" indent="-514350">
              <a:buFont typeface="+mj-lt"/>
              <a:buAutoNum type="arabicPeriod"/>
            </a:pPr>
            <a:endParaRPr lang="en-US" sz="2200" dirty="0"/>
          </a:p>
          <a:p>
            <a:pPr marL="514350" indent="-514350">
              <a:buFont typeface="+mj-lt"/>
              <a:buAutoNum type="arabicPeriod"/>
            </a:pPr>
            <a:endParaRPr lang="en-US" sz="2200" dirty="0"/>
          </a:p>
          <a:p>
            <a:pPr marL="514350" indent="-514350">
              <a:buFont typeface="+mj-lt"/>
              <a:buAutoNum type="arabicPeriod"/>
            </a:pPr>
            <a:r>
              <a:rPr lang="en-US" sz="2200" dirty="0"/>
              <a:t>git clone </a:t>
            </a:r>
            <a:r>
              <a:rPr lang="en-US" sz="2200" dirty="0">
                <a:hlinkClick r:id="rId2"/>
              </a:rPr>
              <a:t>https://github.com/vireshku/HerokuConnectDemo.git</a:t>
            </a:r>
            <a:endParaRPr lang="en-US" sz="2200" dirty="0"/>
          </a:p>
          <a:p>
            <a:pPr marL="514350" indent="-514350">
              <a:buFont typeface="+mj-lt"/>
              <a:buAutoNum type="arabicPeriod"/>
            </a:pPr>
            <a:r>
              <a:rPr lang="en-US" sz="2200" dirty="0" err="1">
                <a:latin typeface="Arial" panose="020B0604020202020204" pitchFamily="34" charset="0"/>
              </a:rPr>
              <a:t>heroku</a:t>
            </a:r>
            <a:r>
              <a:rPr lang="en-US" sz="2200" dirty="0">
                <a:latin typeface="Arial" panose="020B0604020202020204" pitchFamily="34" charset="0"/>
              </a:rPr>
              <a:t> create</a:t>
            </a:r>
          </a:p>
          <a:p>
            <a:pPr marL="514350" indent="-514350">
              <a:buFont typeface="+mj-lt"/>
              <a:buAutoNum type="arabicPeriod"/>
            </a:pPr>
            <a:r>
              <a:rPr lang="en-US" sz="2200" dirty="0">
                <a:latin typeface="Arial" panose="020B0604020202020204" pitchFamily="34" charset="0"/>
              </a:rPr>
              <a:t>Add the add on for Heroku </a:t>
            </a:r>
            <a:r>
              <a:rPr lang="en-US" sz="2200" dirty="0" err="1">
                <a:latin typeface="Arial" panose="020B0604020202020204" pitchFamily="34" charset="0"/>
              </a:rPr>
              <a:t>postgress</a:t>
            </a:r>
            <a:endParaRPr lang="en-US" sz="2200" dirty="0">
              <a:latin typeface="Arial" panose="020B0604020202020204" pitchFamily="34" charset="0"/>
            </a:endParaRPr>
          </a:p>
          <a:p>
            <a:pPr marL="514350" indent="-514350">
              <a:buFont typeface="+mj-lt"/>
              <a:buAutoNum type="arabicPeriod"/>
            </a:pPr>
            <a:r>
              <a:rPr lang="en-US" sz="2200" dirty="0">
                <a:latin typeface="Arial" panose="020B0604020202020204" pitchFamily="34" charset="0"/>
              </a:rPr>
              <a:t>Add the add on for Heroku connect</a:t>
            </a:r>
          </a:p>
          <a:p>
            <a:pPr marL="514350" indent="-514350">
              <a:buFont typeface="+mj-lt"/>
              <a:buAutoNum type="arabicPeriod"/>
            </a:pPr>
            <a:r>
              <a:rPr lang="en-US" sz="2200" dirty="0">
                <a:latin typeface="Arial" panose="020B0604020202020204" pitchFamily="34" charset="0"/>
              </a:rPr>
              <a:t>Open the Heroku connect set up page from the dashboard</a:t>
            </a:r>
          </a:p>
          <a:p>
            <a:pPr marL="514350" indent="-514350">
              <a:buFont typeface="+mj-lt"/>
              <a:buAutoNum type="arabicPeriod"/>
            </a:pPr>
            <a:r>
              <a:rPr lang="en-US" sz="2200" dirty="0">
                <a:latin typeface="Arial" panose="020B0604020202020204" pitchFamily="34" charset="0"/>
              </a:rPr>
              <a:t>It will ask for salesforce login, do that and allow.</a:t>
            </a:r>
          </a:p>
          <a:p>
            <a:pPr marL="514350" indent="-514350">
              <a:buFont typeface="+mj-lt"/>
              <a:buAutoNum type="arabicPeriod"/>
            </a:pPr>
            <a:r>
              <a:rPr lang="en-US" sz="2200" dirty="0">
                <a:latin typeface="Arial" panose="020B0604020202020204" pitchFamily="34" charset="0"/>
              </a:rPr>
              <a:t>Open the Mapping tab</a:t>
            </a:r>
          </a:p>
          <a:p>
            <a:pPr marL="514350" indent="-514350">
              <a:buFont typeface="+mj-lt"/>
              <a:buAutoNum type="arabicPeriod"/>
            </a:pPr>
            <a:r>
              <a:rPr lang="en-US" sz="2200" dirty="0">
                <a:latin typeface="Arial" panose="020B0604020202020204" pitchFamily="34" charset="0"/>
              </a:rPr>
              <a:t>Select create mapping</a:t>
            </a:r>
          </a:p>
          <a:p>
            <a:pPr marL="514350" indent="-514350">
              <a:buFont typeface="+mj-lt"/>
              <a:buAutoNum type="arabicPeriod"/>
            </a:pPr>
            <a:r>
              <a:rPr lang="en-US" sz="2200" dirty="0">
                <a:latin typeface="Arial" panose="020B0604020202020204" pitchFamily="34" charset="0"/>
              </a:rPr>
              <a:t>Do map the following fields for the </a:t>
            </a:r>
            <a:r>
              <a:rPr lang="en-US" sz="2200" b="1" dirty="0">
                <a:latin typeface="Arial" panose="020B0604020202020204" pitchFamily="34" charset="0"/>
              </a:rPr>
              <a:t>contact</a:t>
            </a:r>
            <a:r>
              <a:rPr lang="en-US" sz="2200" dirty="0">
                <a:latin typeface="Arial" panose="020B0604020202020204" pitchFamily="34" charset="0"/>
              </a:rPr>
              <a:t> object.</a:t>
            </a:r>
          </a:p>
          <a:p>
            <a:pPr marL="457200" lvl="1" indent="0">
              <a:buNone/>
            </a:pPr>
            <a:r>
              <a:rPr lang="en-US" sz="2200" dirty="0">
                <a:latin typeface="Arial" panose="020B0604020202020204" pitchFamily="34" charset="0"/>
              </a:rPr>
              <a:t>	First Name , Last Name , Email , Phone , Mobile , Contact Id</a:t>
            </a:r>
          </a:p>
          <a:p>
            <a:pPr marL="457200" lvl="1" indent="0">
              <a:buNone/>
            </a:pPr>
            <a:endParaRPr lang="en-US" sz="2200" dirty="0">
              <a:latin typeface="Arial" panose="020B0604020202020204" pitchFamily="34" charset="0"/>
            </a:endParaRPr>
          </a:p>
          <a:p>
            <a:pPr marL="457200" lvl="1" indent="0">
              <a:buNone/>
            </a:pPr>
            <a:endParaRPr lang="en-US" sz="2200" dirty="0">
              <a:latin typeface="Arial" panose="020B0604020202020204" pitchFamily="34" charset="0"/>
            </a:endParaRPr>
          </a:p>
          <a:p>
            <a:pPr marL="514350" indent="-514350">
              <a:buFont typeface="+mj-lt"/>
              <a:buAutoNum type="arabicPeriod"/>
            </a:pPr>
            <a:endParaRPr lang="en-US" sz="2200" dirty="0">
              <a:latin typeface="Arial" panose="020B0604020202020204" pitchFamily="34" charset="0"/>
            </a:endParaRPr>
          </a:p>
        </p:txBody>
      </p:sp>
    </p:spTree>
    <p:extLst>
      <p:ext uri="{BB962C8B-B14F-4D97-AF65-F5344CB8AC3E}">
        <p14:creationId xmlns:p14="http://schemas.microsoft.com/office/powerpoint/2010/main" val="202388058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510363" y="542259"/>
            <a:ext cx="11493795" cy="5964867"/>
          </a:xfrm>
        </p:spPr>
        <p:txBody>
          <a:bodyPr anchor="ctr">
            <a:noAutofit/>
          </a:bodyPr>
          <a:lstStyle/>
          <a:p>
            <a:pPr marL="457200" indent="-457200">
              <a:buFont typeface="+mj-lt"/>
              <a:buAutoNum type="arabicPeriod"/>
            </a:pPr>
            <a:r>
              <a:rPr lang="en-US" sz="2200" dirty="0">
                <a:latin typeface="Arial" panose="020B0604020202020204" pitchFamily="34" charset="0"/>
              </a:rPr>
              <a:t>Open the app on Heroku</a:t>
            </a: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The also open the salesforce, link is : </a:t>
            </a:r>
            <a:r>
              <a:rPr lang="en-US" sz="2200" dirty="0">
                <a:latin typeface="Arial" panose="020B0604020202020204" pitchFamily="34" charset="0"/>
                <a:hlinkClick r:id="rId2"/>
              </a:rPr>
              <a:t>https://ap17.lightning.force.com/lightning/page/home</a:t>
            </a:r>
            <a:endParaRPr lang="en-US" sz="2200" dirty="0">
              <a:latin typeface="Arial" panose="020B0604020202020204" pitchFamily="34" charset="0"/>
            </a:endParaRP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Go to the contacts tab</a:t>
            </a: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Check for the updated record</a:t>
            </a: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r>
              <a:rPr lang="en-US" sz="2200" dirty="0">
                <a:latin typeface="Arial" panose="020B0604020202020204" pitchFamily="34" charset="0"/>
              </a:rPr>
              <a:t>Discuss , server.js code</a:t>
            </a:r>
          </a:p>
          <a:p>
            <a:pPr marL="457200" indent="-457200">
              <a:buFont typeface="+mj-lt"/>
              <a:buAutoNum type="arabicPeriod"/>
            </a:pPr>
            <a:endParaRPr lang="en-US" sz="2200" dirty="0">
              <a:latin typeface="Arial" panose="020B0604020202020204" pitchFamily="34" charset="0"/>
            </a:endParaRPr>
          </a:p>
          <a:p>
            <a:pPr marL="457200" indent="-457200">
              <a:buFont typeface="+mj-lt"/>
              <a:buAutoNum type="arabicPeriod"/>
            </a:pPr>
            <a:endParaRPr lang="en-US" sz="2200" dirty="0">
              <a:latin typeface="Arial" panose="020B0604020202020204" pitchFamily="34" charset="0"/>
            </a:endParaRPr>
          </a:p>
        </p:txBody>
      </p:sp>
    </p:spTree>
    <p:extLst>
      <p:ext uri="{BB962C8B-B14F-4D97-AF65-F5344CB8AC3E}">
        <p14:creationId xmlns:p14="http://schemas.microsoft.com/office/powerpoint/2010/main" val="376366072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6000" b="1" kern="1200">
                <a:solidFill>
                  <a:srgbClr val="FFFFFF"/>
                </a:solidFill>
                <a:latin typeface="+mj-lt"/>
                <a:ea typeface="+mj-ea"/>
                <a:cs typeface="+mj-cs"/>
              </a:rPr>
              <a:t>Heroku: SalesForce: External Objects</a:t>
            </a:r>
            <a:endParaRPr lang="en-US" sz="6000" kern="1200">
              <a:solidFill>
                <a:srgbClr val="FFFFFF"/>
              </a:solidFill>
              <a:latin typeface="+mj-lt"/>
              <a:ea typeface="+mj-ea"/>
              <a:cs typeface="+mj-cs"/>
            </a:endParaRPr>
          </a:p>
        </p:txBody>
      </p:sp>
    </p:spTree>
    <p:extLst>
      <p:ext uri="{BB962C8B-B14F-4D97-AF65-F5344CB8AC3E}">
        <p14:creationId xmlns:p14="http://schemas.microsoft.com/office/powerpoint/2010/main" val="136268730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620392"/>
            <a:ext cx="3374136" cy="5504688"/>
          </a:xfrm>
        </p:spPr>
        <p:txBody>
          <a:bodyPr>
            <a:normAutofit/>
          </a:bodyPr>
          <a:lstStyle/>
          <a:p>
            <a:r>
              <a:rPr lang="en-US" b="1">
                <a:latin typeface="+mn-lt"/>
              </a:rPr>
              <a:t>Heroku External Objects</a:t>
            </a:r>
            <a:endParaRPr lang="en-US"/>
          </a:p>
        </p:txBody>
      </p:sp>
      <p:graphicFrame>
        <p:nvGraphicFramePr>
          <p:cNvPr id="5" name="Content Placeholder 2">
            <a:extLst>
              <a:ext uri="{FF2B5EF4-FFF2-40B4-BE49-F238E27FC236}">
                <a16:creationId xmlns:a16="http://schemas.microsoft.com/office/drawing/2014/main" id="{99070589-2890-48FA-A55C-AC03CE2564E3}"/>
              </a:ext>
            </a:extLst>
          </p:cNvPr>
          <p:cNvGraphicFramePr>
            <a:graphicFrameLocks noGrp="1"/>
          </p:cNvGraphicFramePr>
          <p:nvPr>
            <p:ph idx="1"/>
            <p:extLst>
              <p:ext uri="{D42A27DB-BD31-4B8C-83A1-F6EECF244321}">
                <p14:modId xmlns:p14="http://schemas.microsoft.com/office/powerpoint/2010/main" val="1398727197"/>
              </p:ext>
            </p:extLst>
          </p:nvPr>
        </p:nvGraphicFramePr>
        <p:xfrm>
          <a:off x="4603898" y="244549"/>
          <a:ext cx="7240772" cy="6305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271529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86834" y="1153572"/>
            <a:ext cx="3200400" cy="4461163"/>
          </a:xfrm>
        </p:spPr>
        <p:txBody>
          <a:bodyPr>
            <a:normAutofit/>
          </a:bodyPr>
          <a:lstStyle/>
          <a:p>
            <a:r>
              <a:rPr lang="en-US" sz="3700" b="1">
                <a:solidFill>
                  <a:srgbClr val="FFFFFF"/>
                </a:solidFill>
                <a:latin typeface="+mn-lt"/>
              </a:rPr>
              <a:t>Heroku: Java IDE and Developement</a:t>
            </a:r>
            <a:endParaRPr lang="en-US"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447308" y="591344"/>
            <a:ext cx="6906491" cy="5585619"/>
          </a:xfrm>
        </p:spPr>
        <p:txBody>
          <a:bodyPr anchor="ctr">
            <a:normAutofit/>
          </a:bodyPr>
          <a:lstStyle/>
          <a:p>
            <a:pPr marL="0" indent="0">
              <a:buNone/>
            </a:pPr>
            <a:r>
              <a:rPr lang="en-US" dirty="0">
                <a:hlinkClick r:id="rId2"/>
              </a:rPr>
              <a:t>https://www.eclipse.org/downloads/</a:t>
            </a:r>
            <a:endParaRPr lang="en-US" dirty="0"/>
          </a:p>
          <a:p>
            <a:pPr marL="0" indent="0">
              <a:buNone/>
            </a:pPr>
            <a:endParaRPr lang="en-US" dirty="0">
              <a:latin typeface="Arial" panose="020B0604020202020204" pitchFamily="34" charset="0"/>
            </a:endParaRPr>
          </a:p>
          <a:p>
            <a:pPr marL="0" indent="0">
              <a:buNone/>
            </a:pPr>
            <a:r>
              <a:rPr lang="en-US" dirty="0">
                <a:latin typeface="Arial" panose="020B0604020202020204" pitchFamily="34" charset="0"/>
                <a:hlinkClick r:id="rId3"/>
              </a:rPr>
              <a:t>https://tomcat.apache.org/download-90.cgi</a:t>
            </a:r>
            <a:endParaRPr lang="en-US" dirty="0">
              <a:latin typeface="Arial" panose="020B0604020202020204" pitchFamily="34" charset="0"/>
            </a:endParaRPr>
          </a:p>
          <a:p>
            <a:pPr marL="0" indent="0">
              <a:buNone/>
            </a:pPr>
            <a:endParaRPr lang="en-US" dirty="0">
              <a:latin typeface="Arial" panose="020B0604020202020204" pitchFamily="34" charset="0"/>
            </a:endParaRPr>
          </a:p>
        </p:txBody>
      </p:sp>
    </p:spTree>
    <p:extLst>
      <p:ext uri="{BB962C8B-B14F-4D97-AF65-F5344CB8AC3E}">
        <p14:creationId xmlns:p14="http://schemas.microsoft.com/office/powerpoint/2010/main" val="266200807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640080"/>
            <a:ext cx="3096427" cy="5613236"/>
          </a:xfrm>
        </p:spPr>
        <p:txBody>
          <a:bodyPr anchor="ctr">
            <a:normAutofit/>
          </a:bodyPr>
          <a:lstStyle/>
          <a:p>
            <a:r>
              <a:rPr lang="en-US" b="1">
                <a:solidFill>
                  <a:srgbClr val="FFFFFF"/>
                </a:solidFill>
                <a:latin typeface="+mn-lt"/>
              </a:rPr>
              <a:t>Heroku: SalesForce External Objects</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393362" y="212651"/>
            <a:ext cx="7155171" cy="3370521"/>
          </a:xfrm>
        </p:spPr>
        <p:txBody>
          <a:bodyPr anchor="ctr">
            <a:normAutofit/>
          </a:bodyPr>
          <a:lstStyle/>
          <a:p>
            <a:pPr marL="0" indent="0">
              <a:buNone/>
            </a:pPr>
            <a:r>
              <a:rPr lang="en-US" sz="2000" b="1" dirty="0">
                <a:latin typeface="Arial" panose="020B0604020202020204" pitchFamily="34" charset="0"/>
              </a:rPr>
              <a:t>Introduction</a:t>
            </a:r>
          </a:p>
          <a:p>
            <a:pPr marL="0" indent="0">
              <a:buNone/>
            </a:pPr>
            <a:r>
              <a:rPr lang="en-US" sz="2000" dirty="0">
                <a:latin typeface="Arial" panose="020B0604020202020204" pitchFamily="34" charset="0"/>
              </a:rPr>
              <a:t>Use Heroku External Objects and Salesforce Connect to integrate data from a Heroku Postgres database into Salesforce. </a:t>
            </a:r>
          </a:p>
          <a:p>
            <a:pPr marL="0" indent="0">
              <a:buNone/>
            </a:pPr>
            <a:endParaRPr lang="en-US" sz="2000" dirty="0">
              <a:latin typeface="Arial" panose="020B0604020202020204" pitchFamily="34" charset="0"/>
            </a:endParaRPr>
          </a:p>
          <a:p>
            <a:pPr marL="0" indent="0">
              <a:buNone/>
            </a:pPr>
            <a:r>
              <a:rPr lang="en-US" sz="2000" dirty="0">
                <a:latin typeface="Arial" panose="020B0604020202020204" pitchFamily="34" charset="0"/>
              </a:rPr>
              <a:t>All of this is done by reference: the data remains in Heroku Postgres, but it can be read from and, in most cases, written to from within Salesforce.</a:t>
            </a:r>
          </a:p>
        </p:txBody>
      </p:sp>
      <p:pic>
        <p:nvPicPr>
          <p:cNvPr id="4" name="Picture 3">
            <a:extLst>
              <a:ext uri="{FF2B5EF4-FFF2-40B4-BE49-F238E27FC236}">
                <a16:creationId xmlns:a16="http://schemas.microsoft.com/office/drawing/2014/main" id="{7F5D7FE2-4B71-458C-9E43-246501E6520B}"/>
              </a:ext>
            </a:extLst>
          </p:cNvPr>
          <p:cNvPicPr>
            <a:picLocks noChangeAspect="1"/>
          </p:cNvPicPr>
          <p:nvPr/>
        </p:nvPicPr>
        <p:blipFill>
          <a:blip r:embed="rId2"/>
          <a:stretch>
            <a:fillRect/>
          </a:stretch>
        </p:blipFill>
        <p:spPr>
          <a:xfrm>
            <a:off x="4877196" y="4052754"/>
            <a:ext cx="6299582" cy="2488335"/>
          </a:xfrm>
          <a:prstGeom prst="rect">
            <a:avLst/>
          </a:prstGeom>
        </p:spPr>
      </p:pic>
    </p:spTree>
    <p:extLst>
      <p:ext uri="{BB962C8B-B14F-4D97-AF65-F5344CB8AC3E}">
        <p14:creationId xmlns:p14="http://schemas.microsoft.com/office/powerpoint/2010/main" val="57721503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640080"/>
            <a:ext cx="3096427" cy="5613236"/>
          </a:xfrm>
        </p:spPr>
        <p:txBody>
          <a:bodyPr anchor="ctr">
            <a:normAutofit/>
          </a:bodyPr>
          <a:lstStyle/>
          <a:p>
            <a:r>
              <a:rPr lang="en-US" b="1">
                <a:solidFill>
                  <a:srgbClr val="FFFFFF"/>
                </a:solidFill>
                <a:latin typeface="+mn-lt"/>
              </a:rPr>
              <a:t>Heroku: SalesForce External Objects</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699818" y="640082"/>
            <a:ext cx="6848715" cy="4421016"/>
          </a:xfrm>
        </p:spPr>
        <p:txBody>
          <a:bodyPr anchor="ctr">
            <a:normAutofit/>
          </a:bodyPr>
          <a:lstStyle/>
          <a:p>
            <a:pPr marL="0" indent="0">
              <a:buNone/>
            </a:pPr>
            <a:r>
              <a:rPr lang="en-US" sz="2000" b="1" dirty="0">
                <a:latin typeface="Arial" panose="020B0604020202020204" pitchFamily="34" charset="0"/>
              </a:rPr>
              <a:t>Setting up Heroku External Objects</a:t>
            </a:r>
          </a:p>
          <a:p>
            <a:pPr marL="0" indent="0">
              <a:buNone/>
            </a:pPr>
            <a:endParaRPr lang="en-US" sz="2000" dirty="0">
              <a:latin typeface="Arial" panose="020B0604020202020204" pitchFamily="34" charset="0"/>
            </a:endParaRPr>
          </a:p>
          <a:p>
            <a:pPr marL="0" indent="0">
              <a:buNone/>
            </a:pPr>
            <a:r>
              <a:rPr lang="en-US" sz="2000" dirty="0">
                <a:latin typeface="Arial" panose="020B0604020202020204" pitchFamily="34" charset="0"/>
              </a:rPr>
              <a:t>As a prerequisite, you need to provision the Heroku Connect add-on. </a:t>
            </a:r>
          </a:p>
          <a:p>
            <a:pPr marL="0" indent="0">
              <a:buNone/>
            </a:pPr>
            <a:endParaRPr lang="en-US" sz="2000" dirty="0">
              <a:latin typeface="Arial" panose="020B0604020202020204" pitchFamily="34" charset="0"/>
            </a:endParaRPr>
          </a:p>
          <a:p>
            <a:pPr marL="0" indent="0">
              <a:buNone/>
            </a:pPr>
            <a:r>
              <a:rPr lang="en-US" sz="2000" dirty="0">
                <a:latin typeface="Arial" panose="020B0604020202020204" pitchFamily="34" charset="0"/>
              </a:rPr>
              <a:t>Using Heroku Connect to sync data with Salesforce is optional: if you’re only interested in Heroku External Objects, you can skip the step that asks you to authorize your connection with Salesforce.</a:t>
            </a:r>
          </a:p>
          <a:p>
            <a:pPr marL="0" indent="0">
              <a:buNone/>
            </a:pPr>
            <a:endParaRPr lang="en-US" sz="2000" dirty="0">
              <a:latin typeface="Arial" panose="020B0604020202020204" pitchFamily="34" charset="0"/>
            </a:endParaRPr>
          </a:p>
          <a:p>
            <a:pPr marL="0" indent="0">
              <a:buNone/>
            </a:pPr>
            <a:r>
              <a:rPr lang="en-US" sz="2000" dirty="0">
                <a:latin typeface="Arial" panose="020B0604020202020204" pitchFamily="34" charset="0"/>
              </a:rPr>
              <a:t>You’ll see an External Objects tab on your Heroku Connect dashboard</a:t>
            </a:r>
          </a:p>
        </p:txBody>
      </p:sp>
      <p:pic>
        <p:nvPicPr>
          <p:cNvPr id="4" name="Picture 3">
            <a:extLst>
              <a:ext uri="{FF2B5EF4-FFF2-40B4-BE49-F238E27FC236}">
                <a16:creationId xmlns:a16="http://schemas.microsoft.com/office/drawing/2014/main" id="{F860EA20-DFD1-4573-B672-6DDE02FAA1D1}"/>
              </a:ext>
            </a:extLst>
          </p:cNvPr>
          <p:cNvPicPr>
            <a:picLocks noChangeAspect="1"/>
          </p:cNvPicPr>
          <p:nvPr/>
        </p:nvPicPr>
        <p:blipFill>
          <a:blip r:embed="rId2"/>
          <a:stretch>
            <a:fillRect/>
          </a:stretch>
        </p:blipFill>
        <p:spPr>
          <a:xfrm>
            <a:off x="4699818" y="5788710"/>
            <a:ext cx="6894236" cy="568774"/>
          </a:xfrm>
          <a:prstGeom prst="rect">
            <a:avLst/>
          </a:prstGeom>
        </p:spPr>
      </p:pic>
    </p:spTree>
    <p:extLst>
      <p:ext uri="{BB962C8B-B14F-4D97-AF65-F5344CB8AC3E}">
        <p14:creationId xmlns:p14="http://schemas.microsoft.com/office/powerpoint/2010/main" val="12820331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640080"/>
            <a:ext cx="3096427" cy="5613236"/>
          </a:xfrm>
        </p:spPr>
        <p:txBody>
          <a:bodyPr anchor="ctr">
            <a:normAutofit/>
          </a:bodyPr>
          <a:lstStyle/>
          <a:p>
            <a:r>
              <a:rPr lang="en-US" b="1">
                <a:solidFill>
                  <a:srgbClr val="FFFFFF"/>
                </a:solidFill>
                <a:latin typeface="+mn-lt"/>
              </a:rPr>
              <a:t>Heroku: SalesForce External Objects</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699818" y="640082"/>
            <a:ext cx="6848715" cy="2484884"/>
          </a:xfrm>
        </p:spPr>
        <p:txBody>
          <a:bodyPr anchor="ctr">
            <a:normAutofit/>
          </a:bodyPr>
          <a:lstStyle/>
          <a:p>
            <a:pPr marL="514350" indent="-514350">
              <a:buFont typeface="+mj-lt"/>
              <a:buAutoNum type="arabicPeriod"/>
            </a:pPr>
            <a:r>
              <a:rPr lang="en-US" sz="2000">
                <a:latin typeface="Arial" panose="020B0604020202020204" pitchFamily="34" charset="0"/>
              </a:rPr>
              <a:t>If it’s your first time using Heroku External Objects, you’ll be prompted to create the OData service’s login credentials.</a:t>
            </a:r>
          </a:p>
          <a:p>
            <a:pPr marL="514350" indent="-514350">
              <a:buFont typeface="+mj-lt"/>
              <a:buAutoNum type="arabicPeriod"/>
            </a:pPr>
            <a:endParaRPr lang="en-US" sz="2000">
              <a:latin typeface="Arial" panose="020B0604020202020204" pitchFamily="34" charset="0"/>
            </a:endParaRPr>
          </a:p>
          <a:p>
            <a:pPr marL="514350" indent="-514350">
              <a:buFont typeface="+mj-lt"/>
              <a:buAutoNum type="arabicPeriod"/>
            </a:pPr>
            <a:r>
              <a:rPr lang="en-US" sz="2000">
                <a:latin typeface="Arial" panose="020B0604020202020204" pitchFamily="34" charset="0"/>
              </a:rPr>
              <a:t> Once you’ve completed this step, you can view and manage the login credentials at any time from the dashboard.</a:t>
            </a:r>
          </a:p>
        </p:txBody>
      </p:sp>
      <p:pic>
        <p:nvPicPr>
          <p:cNvPr id="4" name="Picture 3">
            <a:extLst>
              <a:ext uri="{FF2B5EF4-FFF2-40B4-BE49-F238E27FC236}">
                <a16:creationId xmlns:a16="http://schemas.microsoft.com/office/drawing/2014/main" id="{BE096C42-4E45-4C24-8DA5-A0CD565B42FF}"/>
              </a:ext>
            </a:extLst>
          </p:cNvPr>
          <p:cNvPicPr>
            <a:picLocks noChangeAspect="1"/>
          </p:cNvPicPr>
          <p:nvPr/>
        </p:nvPicPr>
        <p:blipFill>
          <a:blip r:embed="rId2"/>
          <a:stretch>
            <a:fillRect/>
          </a:stretch>
        </p:blipFill>
        <p:spPr>
          <a:xfrm>
            <a:off x="4654297" y="3846322"/>
            <a:ext cx="6894236" cy="1689087"/>
          </a:xfrm>
          <a:prstGeom prst="rect">
            <a:avLst/>
          </a:prstGeom>
        </p:spPr>
      </p:pic>
    </p:spTree>
    <p:extLst>
      <p:ext uri="{BB962C8B-B14F-4D97-AF65-F5344CB8AC3E}">
        <p14:creationId xmlns:p14="http://schemas.microsoft.com/office/powerpoint/2010/main" val="129038337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457835"/>
          </a:xfrm>
        </p:spPr>
        <p:txBody>
          <a:bodyPr>
            <a:noAutofit/>
          </a:bodyPr>
          <a:lstStyle/>
          <a:p>
            <a:r>
              <a:rPr lang="en-US" sz="2800" b="1">
                <a:latin typeface="+mn-lt"/>
              </a:rPr>
              <a:t>Heroku: SalesForce External Objects</a:t>
            </a:r>
            <a:endParaRPr lang="en-US" sz="28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016000"/>
            <a:ext cx="10515600" cy="5160963"/>
          </a:xfrm>
        </p:spPr>
        <p:txBody>
          <a:bodyPr/>
          <a:lstStyle/>
          <a:p>
            <a:pPr marL="0" indent="0">
              <a:buNone/>
            </a:pPr>
            <a:r>
              <a:rPr lang="en-US">
                <a:solidFill>
                  <a:srgbClr val="202122"/>
                </a:solidFill>
                <a:latin typeface="Arial" panose="020B0604020202020204" pitchFamily="34" charset="0"/>
              </a:rPr>
              <a:t>Note the OData 4.0 service URL:</a:t>
            </a:r>
            <a:endParaRPr lang="en-US" dirty="0">
              <a:solidFill>
                <a:srgbClr val="202122"/>
              </a:solidFill>
              <a:latin typeface="Arial" panose="020B0604020202020204" pitchFamily="34" charset="0"/>
            </a:endParaRPr>
          </a:p>
        </p:txBody>
      </p:sp>
      <p:pic>
        <p:nvPicPr>
          <p:cNvPr id="4" name="Picture 3">
            <a:extLst>
              <a:ext uri="{FF2B5EF4-FFF2-40B4-BE49-F238E27FC236}">
                <a16:creationId xmlns:a16="http://schemas.microsoft.com/office/drawing/2014/main" id="{793D91CC-5BF2-4FC6-BEBB-13CC8DDD0FA6}"/>
              </a:ext>
            </a:extLst>
          </p:cNvPr>
          <p:cNvPicPr>
            <a:picLocks noChangeAspect="1"/>
          </p:cNvPicPr>
          <p:nvPr/>
        </p:nvPicPr>
        <p:blipFill>
          <a:blip r:embed="rId2"/>
          <a:stretch>
            <a:fillRect/>
          </a:stretch>
        </p:blipFill>
        <p:spPr>
          <a:xfrm>
            <a:off x="819150" y="2571750"/>
            <a:ext cx="10553700" cy="1714500"/>
          </a:xfrm>
          <a:prstGeom prst="rect">
            <a:avLst/>
          </a:prstGeom>
        </p:spPr>
      </p:pic>
    </p:spTree>
    <p:extLst>
      <p:ext uri="{BB962C8B-B14F-4D97-AF65-F5344CB8AC3E}">
        <p14:creationId xmlns:p14="http://schemas.microsoft.com/office/powerpoint/2010/main" val="94903392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640080"/>
            <a:ext cx="3096427" cy="5613236"/>
          </a:xfrm>
        </p:spPr>
        <p:txBody>
          <a:bodyPr anchor="ctr">
            <a:normAutofit/>
          </a:bodyPr>
          <a:lstStyle/>
          <a:p>
            <a:r>
              <a:rPr lang="en-US" b="1">
                <a:solidFill>
                  <a:srgbClr val="FFFFFF"/>
                </a:solidFill>
                <a:latin typeface="+mn-lt"/>
              </a:rPr>
              <a:t>Heroku: SalesForce External Objects</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699818" y="640082"/>
            <a:ext cx="6848715" cy="2484884"/>
          </a:xfrm>
        </p:spPr>
        <p:txBody>
          <a:bodyPr anchor="ctr">
            <a:normAutofit/>
          </a:bodyPr>
          <a:lstStyle/>
          <a:p>
            <a:pPr marL="0" indent="0">
              <a:buNone/>
            </a:pPr>
            <a:r>
              <a:rPr lang="en-US" sz="2000">
                <a:latin typeface="Arial" panose="020B0604020202020204" pitchFamily="34" charset="0"/>
              </a:rPr>
              <a:t>To complete the setup, you need to choose the tables and/or views to expose. </a:t>
            </a:r>
          </a:p>
          <a:p>
            <a:pPr marL="0" indent="0">
              <a:buNone/>
            </a:pPr>
            <a:endParaRPr lang="en-US" sz="2000">
              <a:latin typeface="Arial" panose="020B0604020202020204" pitchFamily="34" charset="0"/>
            </a:endParaRPr>
          </a:p>
          <a:p>
            <a:pPr marL="0" indent="0">
              <a:buNone/>
            </a:pPr>
            <a:r>
              <a:rPr lang="en-US" sz="2000">
                <a:latin typeface="Arial" panose="020B0604020202020204" pitchFamily="34" charset="0"/>
              </a:rPr>
              <a:t>All schema within your Heroku Postgres database will be available, including those schema not actively managed by Heroku Connect.</a:t>
            </a:r>
          </a:p>
        </p:txBody>
      </p:sp>
      <p:pic>
        <p:nvPicPr>
          <p:cNvPr id="4" name="Picture 3">
            <a:extLst>
              <a:ext uri="{FF2B5EF4-FFF2-40B4-BE49-F238E27FC236}">
                <a16:creationId xmlns:a16="http://schemas.microsoft.com/office/drawing/2014/main" id="{9B5D01C4-6165-47E8-B2BA-0A881F540646}"/>
              </a:ext>
            </a:extLst>
          </p:cNvPr>
          <p:cNvPicPr>
            <a:picLocks noChangeAspect="1"/>
          </p:cNvPicPr>
          <p:nvPr/>
        </p:nvPicPr>
        <p:blipFill>
          <a:blip r:embed="rId2"/>
          <a:stretch>
            <a:fillRect/>
          </a:stretch>
        </p:blipFill>
        <p:spPr>
          <a:xfrm>
            <a:off x="4654297" y="4113473"/>
            <a:ext cx="6894236" cy="1154784"/>
          </a:xfrm>
          <a:prstGeom prst="rect">
            <a:avLst/>
          </a:prstGeom>
        </p:spPr>
      </p:pic>
    </p:spTree>
    <p:extLst>
      <p:ext uri="{BB962C8B-B14F-4D97-AF65-F5344CB8AC3E}">
        <p14:creationId xmlns:p14="http://schemas.microsoft.com/office/powerpoint/2010/main" val="30889979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253926" y="0"/>
            <a:ext cx="7474172" cy="762280"/>
          </a:xfrm>
        </p:spPr>
        <p:txBody>
          <a:bodyPr>
            <a:normAutofit/>
          </a:bodyPr>
          <a:lstStyle/>
          <a:p>
            <a:r>
              <a:rPr lang="en-US" b="1" dirty="0">
                <a:latin typeface="+mn-lt"/>
              </a:rPr>
              <a:t>Heroku: </a:t>
            </a:r>
            <a:r>
              <a:rPr lang="en-US" b="1" dirty="0" err="1">
                <a:latin typeface="+mn-lt"/>
              </a:rPr>
              <a:t>SalesForce</a:t>
            </a:r>
            <a:endParaRPr lang="en-US" dirty="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FF1C1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CEC417A-F0C7-4F02-B1C3-2BEBA15BCF25}"/>
              </a:ext>
            </a:extLst>
          </p:cNvPr>
          <p:cNvPicPr>
            <a:picLocks noChangeAspect="1"/>
          </p:cNvPicPr>
          <p:nvPr/>
        </p:nvPicPr>
        <p:blipFill>
          <a:blip r:embed="rId2"/>
          <a:stretch>
            <a:fillRect/>
          </a:stretch>
        </p:blipFill>
        <p:spPr>
          <a:xfrm>
            <a:off x="9254442" y="3304567"/>
            <a:ext cx="1462088" cy="248866"/>
          </a:xfrm>
          <a:prstGeom prst="rect">
            <a:avLst/>
          </a:prstGeom>
        </p:spPr>
      </p:pic>
      <p:graphicFrame>
        <p:nvGraphicFramePr>
          <p:cNvPr id="5" name="Content Placeholder 2">
            <a:extLst>
              <a:ext uri="{FF2B5EF4-FFF2-40B4-BE49-F238E27FC236}">
                <a16:creationId xmlns:a16="http://schemas.microsoft.com/office/drawing/2014/main" id="{7EFC58EF-123A-40BD-BA27-7907FA088154}"/>
              </a:ext>
            </a:extLst>
          </p:cNvPr>
          <p:cNvGraphicFramePr>
            <a:graphicFrameLocks noGrp="1"/>
          </p:cNvGraphicFramePr>
          <p:nvPr>
            <p:ph idx="1"/>
            <p:extLst>
              <p:ext uri="{D42A27DB-BD31-4B8C-83A1-F6EECF244321}">
                <p14:modId xmlns:p14="http://schemas.microsoft.com/office/powerpoint/2010/main" val="1004488113"/>
              </p:ext>
            </p:extLst>
          </p:nvPr>
        </p:nvGraphicFramePr>
        <p:xfrm>
          <a:off x="170121" y="1020726"/>
          <a:ext cx="9207795" cy="5582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656684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640080"/>
            <a:ext cx="3096427" cy="5613236"/>
          </a:xfrm>
        </p:spPr>
        <p:txBody>
          <a:bodyPr anchor="ctr">
            <a:normAutofit/>
          </a:bodyPr>
          <a:lstStyle/>
          <a:p>
            <a:r>
              <a:rPr lang="en-US" b="1">
                <a:solidFill>
                  <a:srgbClr val="FFFFFF"/>
                </a:solidFill>
                <a:latin typeface="+mn-lt"/>
              </a:rPr>
              <a:t>Heroku: SalesForce</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640436" y="172184"/>
            <a:ext cx="6848715" cy="2484884"/>
          </a:xfrm>
        </p:spPr>
        <p:txBody>
          <a:bodyPr anchor="ctr">
            <a:normAutofit/>
          </a:bodyPr>
          <a:lstStyle/>
          <a:p>
            <a:pPr marL="0" indent="0">
              <a:buNone/>
            </a:pPr>
            <a:r>
              <a:rPr lang="en-US" sz="2000" b="1" dirty="0">
                <a:latin typeface="Arial" panose="020B0604020202020204" pitchFamily="34" charset="0"/>
              </a:rPr>
              <a:t>Using Salesforce Connect</a:t>
            </a:r>
          </a:p>
          <a:p>
            <a:pPr marL="0" indent="0">
              <a:buNone/>
            </a:pPr>
            <a:r>
              <a:rPr lang="en-US" sz="2000" dirty="0">
                <a:latin typeface="Arial" panose="020B0604020202020204" pitchFamily="34" charset="0"/>
              </a:rPr>
              <a:t>Now we can set up the OData service as an External Data Source in your Salesforce org. In the Salesforce setup menu, type “External” into the quick find box and choose “External Data Sources”. </a:t>
            </a:r>
          </a:p>
        </p:txBody>
      </p:sp>
      <p:pic>
        <p:nvPicPr>
          <p:cNvPr id="4" name="Picture 3">
            <a:extLst>
              <a:ext uri="{FF2B5EF4-FFF2-40B4-BE49-F238E27FC236}">
                <a16:creationId xmlns:a16="http://schemas.microsoft.com/office/drawing/2014/main" id="{DC1A0B02-198F-4EBD-8E20-9EB168D9625F}"/>
              </a:ext>
            </a:extLst>
          </p:cNvPr>
          <p:cNvPicPr>
            <a:picLocks noChangeAspect="1"/>
          </p:cNvPicPr>
          <p:nvPr/>
        </p:nvPicPr>
        <p:blipFill>
          <a:blip r:embed="rId2"/>
          <a:stretch>
            <a:fillRect/>
          </a:stretch>
        </p:blipFill>
        <p:spPr>
          <a:xfrm>
            <a:off x="4912240" y="2665574"/>
            <a:ext cx="6305109" cy="3862817"/>
          </a:xfrm>
          <a:prstGeom prst="rect">
            <a:avLst/>
          </a:prstGeom>
        </p:spPr>
      </p:pic>
    </p:spTree>
    <p:extLst>
      <p:ext uri="{BB962C8B-B14F-4D97-AF65-F5344CB8AC3E}">
        <p14:creationId xmlns:p14="http://schemas.microsoft.com/office/powerpoint/2010/main" val="427055326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624568"/>
            <a:ext cx="3766457" cy="5412920"/>
          </a:xfrm>
        </p:spPr>
        <p:txBody>
          <a:bodyPr>
            <a:normAutofit/>
          </a:bodyPr>
          <a:lstStyle/>
          <a:p>
            <a:r>
              <a:rPr lang="en-US" b="1">
                <a:solidFill>
                  <a:srgbClr val="FFFFFF"/>
                </a:solidFill>
                <a:latin typeface="+mn-lt"/>
              </a:rPr>
              <a:t>Heroku: SalesForce</a:t>
            </a:r>
            <a:endParaRPr lang="en-US">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5600700" y="624568"/>
            <a:ext cx="5753098" cy="5412920"/>
          </a:xfrm>
        </p:spPr>
        <p:txBody>
          <a:bodyPr anchor="ctr">
            <a:normAutofit/>
          </a:bodyPr>
          <a:lstStyle/>
          <a:p>
            <a:pPr marL="0" indent="0">
              <a:buNone/>
            </a:pPr>
            <a:r>
              <a:rPr lang="en-US" sz="2200" dirty="0">
                <a:latin typeface="Arial" panose="020B0604020202020204" pitchFamily="34" charset="0"/>
              </a:rPr>
              <a:t>Be sure to select Writable External Objects if you’d like to use the read/write capabilities of OData 4.0.</a:t>
            </a:r>
          </a:p>
          <a:p>
            <a:pPr marL="0" indent="0">
              <a:buNone/>
            </a:pPr>
            <a:endParaRPr lang="en-US" sz="2200" dirty="0">
              <a:latin typeface="Arial" panose="020B0604020202020204" pitchFamily="34" charset="0"/>
            </a:endParaRPr>
          </a:p>
          <a:p>
            <a:pPr marL="0" indent="0">
              <a:buNone/>
            </a:pPr>
            <a:r>
              <a:rPr lang="en-US" sz="2200" dirty="0">
                <a:latin typeface="Arial" panose="020B0604020202020204" pitchFamily="34" charset="0"/>
              </a:rPr>
              <a:t>Since we use a single password, you need to choose “Named Principal” as the Identity Type and “Password Authentication” as the Authentication Protocol. Your username and password are available from the Heroku External Objects dashboard.</a:t>
            </a:r>
          </a:p>
          <a:p>
            <a:pPr marL="0" indent="0">
              <a:buNone/>
            </a:pPr>
            <a:endParaRPr lang="en-US" sz="2200" dirty="0">
              <a:latin typeface="Arial" panose="020B0604020202020204" pitchFamily="34" charset="0"/>
            </a:endParaRPr>
          </a:p>
          <a:p>
            <a:pPr marL="0" indent="0">
              <a:buNone/>
            </a:pPr>
            <a:r>
              <a:rPr lang="en-US" sz="2200" dirty="0">
                <a:latin typeface="Arial" panose="020B0604020202020204" pitchFamily="34" charset="0"/>
              </a:rPr>
              <a:t>After saving your External Data Source, click on </a:t>
            </a:r>
            <a:r>
              <a:rPr lang="en-US" sz="2200" b="1" dirty="0">
                <a:latin typeface="Arial" panose="020B0604020202020204" pitchFamily="34" charset="0"/>
              </a:rPr>
              <a:t>Validate and Sync</a:t>
            </a:r>
            <a:r>
              <a:rPr lang="en-US" sz="2200" dirty="0">
                <a:latin typeface="Arial" panose="020B0604020202020204" pitchFamily="34" charset="0"/>
              </a:rPr>
              <a:t> to check the connection and synchronize its schema.</a:t>
            </a:r>
          </a:p>
        </p:txBody>
      </p:sp>
    </p:spTree>
    <p:extLst>
      <p:ext uri="{BB962C8B-B14F-4D97-AF65-F5344CB8AC3E}">
        <p14:creationId xmlns:p14="http://schemas.microsoft.com/office/powerpoint/2010/main" val="156823564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0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4360" y="339117"/>
            <a:ext cx="11003280" cy="1619890"/>
          </a:xfrm>
        </p:spPr>
        <p:txBody>
          <a:bodyPr anchor="ctr">
            <a:normAutofit/>
          </a:bodyPr>
          <a:lstStyle/>
          <a:p>
            <a:r>
              <a:rPr lang="en-US" sz="4200" b="1">
                <a:latin typeface="+mn-lt"/>
              </a:rPr>
              <a:t>Heroku: SalesForce</a:t>
            </a:r>
            <a:endParaRPr lang="en-US" sz="4200"/>
          </a:p>
        </p:txBody>
      </p:sp>
      <p:grpSp>
        <p:nvGrpSpPr>
          <p:cNvPr id="14" name="Group 13">
            <a:extLst>
              <a:ext uri="{FF2B5EF4-FFF2-40B4-BE49-F238E27FC236}">
                <a16:creationId xmlns:a16="http://schemas.microsoft.com/office/drawing/2014/main" id="{5B725D86-3DE6-4E0C-851E-E1DD45A555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484632"/>
            <a:ext cx="242107" cy="1340860"/>
            <a:chOff x="56167" y="2761488"/>
            <a:chExt cx="242107" cy="1340860"/>
          </a:xfrm>
        </p:grpSpPr>
        <p:sp>
          <p:nvSpPr>
            <p:cNvPr id="15" name="Rectangle 2">
              <a:extLst>
                <a:ext uri="{FF2B5EF4-FFF2-40B4-BE49-F238E27FC236}">
                  <a16:creationId xmlns:a16="http://schemas.microsoft.com/office/drawing/2014/main" id="{62CAEF33-636F-4036-BA69-CC3BF78EF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2CF76BD1-5BDD-4678-B22A-5B8AA3AA87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ABE7D26F-5EBA-426E-AFD4-595BDB976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1C38FEF4-B27D-4FD4-A92F-06E9A93C1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BF628E95-8FC2-46E9-A49C-892578948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883796CB-BD1E-4C41-B439-1E68E41D9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2459FE16-46F6-4E64-995D-9DAE6A206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0C2227DA-24BF-437C-867E-5BBD6824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53ADF932-1963-444E-9123-3739999A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191AF4E7-7CE7-43B3-B7C2-1191242AF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6C3E0E02-B374-4D57-B3DE-4F82C0465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1D60AD3C-01C0-4142-858C-EBB4365DBC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127BCA-309A-448D-9D9E-F94C259AF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15E70E66-4DE0-4B7A-ACB4-CB5BD017DE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479AB281-5F89-473E-B48F-7528329C2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D3B6C99C-8B14-479D-96E1-F0E8D1AFB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272CAA8A-0050-4E07-BC38-9189ACF1A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809F8414-1980-430C-BD54-DD7126F51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B74D5608-4AC7-4553-A124-AC41DCDD6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4C045074-9A3D-4075-BE06-7CD4A6EFF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D00833C-A193-4CD2-93AD-0390F5CED989}"/>
              </a:ext>
            </a:extLst>
          </p:cNvPr>
          <p:cNvGraphicFramePr>
            <a:graphicFrameLocks noGrp="1"/>
          </p:cNvGraphicFramePr>
          <p:nvPr>
            <p:ph idx="1"/>
            <p:extLst>
              <p:ext uri="{D42A27DB-BD31-4B8C-83A1-F6EECF244321}">
                <p14:modId xmlns:p14="http://schemas.microsoft.com/office/powerpoint/2010/main" val="4090708425"/>
              </p:ext>
            </p:extLst>
          </p:nvPr>
        </p:nvGraphicFramePr>
        <p:xfrm>
          <a:off x="594360" y="2724912"/>
          <a:ext cx="11000232" cy="3493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42323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b="1" kern="1200">
                <a:solidFill>
                  <a:schemeClr val="tx1"/>
                </a:solidFill>
                <a:latin typeface="+mj-lt"/>
                <a:ea typeface="+mj-ea"/>
                <a:cs typeface="+mj-cs"/>
              </a:rPr>
              <a:t>Heroku: Kafka Integration</a:t>
            </a:r>
            <a:endParaRPr lang="en-US" sz="11500" kern="1200">
              <a:solidFill>
                <a:schemeClr val="tx1"/>
              </a:solidFill>
              <a:latin typeface="+mj-lt"/>
              <a:ea typeface="+mj-ea"/>
              <a:cs typeface="+mj-cs"/>
            </a:endParaRPr>
          </a:p>
        </p:txBody>
      </p:sp>
    </p:spTree>
    <p:extLst>
      <p:ext uri="{BB962C8B-B14F-4D97-AF65-F5344CB8AC3E}">
        <p14:creationId xmlns:p14="http://schemas.microsoft.com/office/powerpoint/2010/main" val="411961971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86834" y="1153572"/>
            <a:ext cx="3200400" cy="4461163"/>
          </a:xfrm>
        </p:spPr>
        <p:txBody>
          <a:bodyPr>
            <a:normAutofit/>
          </a:bodyPr>
          <a:lstStyle/>
          <a:p>
            <a:r>
              <a:rPr lang="en-US" sz="3700" b="1" dirty="0">
                <a:solidFill>
                  <a:srgbClr val="FFFFFF"/>
                </a:solidFill>
                <a:latin typeface="+mn-lt"/>
              </a:rPr>
              <a:t>Java_Home</a:t>
            </a:r>
            <a:br>
              <a:rPr lang="en-US" sz="3700" b="1" dirty="0">
                <a:solidFill>
                  <a:srgbClr val="FFFFFF"/>
                </a:solidFill>
                <a:latin typeface="+mn-lt"/>
              </a:rPr>
            </a:br>
            <a:br>
              <a:rPr lang="en-US" sz="3700" b="1" dirty="0">
                <a:solidFill>
                  <a:srgbClr val="FFFFFF"/>
                </a:solidFill>
                <a:latin typeface="+mn-lt"/>
              </a:rPr>
            </a:br>
            <a:r>
              <a:rPr lang="en-US" sz="3700" b="1" dirty="0" err="1">
                <a:solidFill>
                  <a:srgbClr val="FFFFFF"/>
                </a:solidFill>
                <a:latin typeface="+mn-lt"/>
              </a:rPr>
              <a:t>Maven_Home</a:t>
            </a:r>
            <a:endParaRPr lang="en-US" sz="37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447308" y="591344"/>
            <a:ext cx="6906491" cy="5585619"/>
          </a:xfrm>
        </p:spPr>
        <p:txBody>
          <a:bodyPr anchor="ctr">
            <a:normAutofit/>
          </a:bodyPr>
          <a:lstStyle/>
          <a:p>
            <a:pPr marL="0" indent="0">
              <a:buNone/>
            </a:pPr>
            <a:r>
              <a:rPr lang="en-US" dirty="0"/>
              <a:t>Configure </a:t>
            </a:r>
            <a:r>
              <a:rPr lang="en-US" dirty="0" err="1">
                <a:highlight>
                  <a:srgbClr val="00FF00"/>
                </a:highlight>
              </a:rPr>
              <a:t>Java_home</a:t>
            </a:r>
            <a:r>
              <a:rPr lang="en-US" dirty="0"/>
              <a:t> and </a:t>
            </a:r>
            <a:r>
              <a:rPr lang="en-US" dirty="0" err="1">
                <a:highlight>
                  <a:srgbClr val="00FF00"/>
                </a:highlight>
              </a:rPr>
              <a:t>Maven_Home</a:t>
            </a:r>
            <a:r>
              <a:rPr lang="en-US" dirty="0"/>
              <a:t> in the environment variables</a:t>
            </a:r>
            <a:endParaRPr lang="en-US" dirty="0">
              <a:latin typeface="Arial" panose="020B0604020202020204" pitchFamily="34" charset="0"/>
            </a:endParaRPr>
          </a:p>
        </p:txBody>
      </p:sp>
    </p:spTree>
    <p:extLst>
      <p:ext uri="{BB962C8B-B14F-4D97-AF65-F5344CB8AC3E}">
        <p14:creationId xmlns:p14="http://schemas.microsoft.com/office/powerpoint/2010/main" val="122592454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0CEED20-A22C-4FC3-BC0E-F4FE53FDE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113810" y="2825248"/>
            <a:ext cx="4036334" cy="2387600"/>
          </a:xfrm>
        </p:spPr>
        <p:txBody>
          <a:bodyPr vert="horz" lIns="91440" tIns="45720" rIns="91440" bIns="45720" rtlCol="0" anchor="t">
            <a:normAutofit/>
          </a:bodyPr>
          <a:lstStyle/>
          <a:p>
            <a:r>
              <a:rPr lang="en-US" sz="5400" b="1" kern="1200" dirty="0">
                <a:solidFill>
                  <a:schemeClr val="tx1"/>
                </a:solidFill>
                <a:latin typeface="+mj-lt"/>
                <a:ea typeface="+mj-ea"/>
                <a:cs typeface="+mj-cs"/>
              </a:rPr>
              <a:t>Heroku: Kafka</a:t>
            </a:r>
            <a:endParaRPr lang="en-US" sz="54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1113809" y="817569"/>
            <a:ext cx="4036333" cy="1709849"/>
          </a:xfrm>
        </p:spPr>
        <p:txBody>
          <a:bodyPr vert="horz" lIns="91440" tIns="45720" rIns="91440" bIns="45720" rtlCol="0" anchor="b">
            <a:normAutofit/>
          </a:bodyPr>
          <a:lstStyle/>
          <a:p>
            <a:pPr marL="0" indent="0">
              <a:buNone/>
            </a:pPr>
            <a:r>
              <a:rPr lang="en-US" sz="3600" kern="1200" dirty="0">
                <a:solidFill>
                  <a:schemeClr val="tx1"/>
                </a:solidFill>
                <a:latin typeface="+mn-lt"/>
                <a:ea typeface="+mn-ea"/>
                <a:cs typeface="+mn-cs"/>
              </a:rPr>
              <a:t>Hands On</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849524"/>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oustache Face with Solid Fill">
            <a:extLst>
              <a:ext uri="{FF2B5EF4-FFF2-40B4-BE49-F238E27FC236}">
                <a16:creationId xmlns:a16="http://schemas.microsoft.com/office/drawing/2014/main" id="{18BB5F87-EE53-406A-B5F4-EBFF4B62B2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27021" y="928201"/>
            <a:ext cx="4926942" cy="4926942"/>
          </a:xfrm>
          <a:prstGeom prst="rect">
            <a:avLst/>
          </a:prstGeom>
        </p:spPr>
      </p:pic>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15161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321734"/>
            <a:ext cx="10905066" cy="1135737"/>
          </a:xfrm>
        </p:spPr>
        <p:txBody>
          <a:bodyPr>
            <a:normAutofit/>
          </a:bodyPr>
          <a:lstStyle/>
          <a:p>
            <a:r>
              <a:rPr lang="en-US" sz="3600" b="1" dirty="0">
                <a:latin typeface="+mn-lt"/>
              </a:rPr>
              <a:t>Heroku: Kafka</a:t>
            </a:r>
            <a:endParaRPr lang="en-US" sz="36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643467" y="1275907"/>
            <a:ext cx="10905066" cy="4901056"/>
          </a:xfrm>
        </p:spPr>
        <p:txBody>
          <a:bodyPr>
            <a:normAutofit/>
          </a:bodyPr>
          <a:lstStyle/>
          <a:p>
            <a:pPr marL="0" indent="0">
              <a:buNone/>
            </a:pPr>
            <a:r>
              <a:rPr lang="en-US" sz="2000" dirty="0">
                <a:latin typeface="Arial" panose="020B0604020202020204" pitchFamily="34" charset="0"/>
              </a:rPr>
              <a:t>Use the code snippet lib :</a:t>
            </a:r>
          </a:p>
          <a:p>
            <a:pPr marL="0" indent="0">
              <a:buNone/>
            </a:pPr>
            <a:r>
              <a:rPr lang="en-US" sz="2000" dirty="0">
                <a:latin typeface="Arial" panose="020B0604020202020204" pitchFamily="34" charset="0"/>
                <a:hlinkClick r:id="rId2"/>
              </a:rPr>
              <a:t>https://gist.github.com/vireshku/755aa0a5509206b9b5e9fa46a001760e</a:t>
            </a:r>
            <a:endParaRPr lang="en-US" sz="2000" dirty="0">
              <a:latin typeface="Arial" panose="020B0604020202020204" pitchFamily="34" charset="0"/>
            </a:endParaRPr>
          </a:p>
          <a:p>
            <a:pPr marL="0" indent="0">
              <a:buNone/>
            </a:pPr>
            <a:endParaRPr lang="en-US" sz="2000" dirty="0">
              <a:latin typeface="Arial" panose="020B0604020202020204" pitchFamily="34" charset="0"/>
            </a:endParaRPr>
          </a:p>
          <a:p>
            <a:pPr marL="0" indent="0">
              <a:buNone/>
            </a:pPr>
            <a:endParaRPr lang="en-US" sz="2000" dirty="0">
              <a:latin typeface="Arial" panose="020B0604020202020204" pitchFamily="34" charset="0"/>
            </a:endParaRPr>
          </a:p>
          <a:p>
            <a:pPr marL="0" indent="0">
              <a:buNone/>
            </a:pPr>
            <a:endParaRPr lang="en-US" sz="2000" dirty="0">
              <a:latin typeface="Arial" panose="020B0604020202020204" pitchFamily="34" charset="0"/>
            </a:endParaRPr>
          </a:p>
        </p:txBody>
      </p:sp>
    </p:spTree>
    <p:extLst>
      <p:ext uri="{BB962C8B-B14F-4D97-AF65-F5344CB8AC3E}">
        <p14:creationId xmlns:p14="http://schemas.microsoft.com/office/powerpoint/2010/main" val="88878892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138776"/>
            <a:ext cx="10905066" cy="776434"/>
          </a:xfrm>
        </p:spPr>
        <p:txBody>
          <a:bodyPr>
            <a:normAutofit/>
          </a:bodyPr>
          <a:lstStyle/>
          <a:p>
            <a:r>
              <a:rPr lang="en-US" sz="3600" b="1" dirty="0">
                <a:latin typeface="+mn-lt"/>
              </a:rPr>
              <a:t>Heroku: Kafka</a:t>
            </a:r>
            <a:endParaRPr lang="en-US" sz="36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478465" y="1063256"/>
            <a:ext cx="11070068" cy="5113707"/>
          </a:xfrm>
        </p:spPr>
        <p:txBody>
          <a:bodyPr>
            <a:normAutofit/>
          </a:bodyPr>
          <a:lstStyle/>
          <a:p>
            <a:r>
              <a:rPr lang="en-US" sz="2000" dirty="0">
                <a:latin typeface="Arial" panose="020B0604020202020204" pitchFamily="34" charset="0"/>
              </a:rPr>
              <a:t>Create a repo in </a:t>
            </a:r>
            <a:r>
              <a:rPr lang="en-US" sz="2000" dirty="0" err="1">
                <a:latin typeface="Arial" panose="020B0604020202020204" pitchFamily="34" charset="0"/>
              </a:rPr>
              <a:t>github</a:t>
            </a:r>
            <a:r>
              <a:rPr lang="en-US" sz="2000" dirty="0">
                <a:latin typeface="Arial" panose="020B0604020202020204" pitchFamily="34" charset="0"/>
              </a:rPr>
              <a:t>  as : </a:t>
            </a:r>
            <a:r>
              <a:rPr lang="en-US" sz="2000" dirty="0" err="1">
                <a:latin typeface="Arial" panose="020B0604020202020204" pitchFamily="34" charset="0"/>
              </a:rPr>
              <a:t>HerokuKafkaDemo</a:t>
            </a:r>
            <a:endParaRPr lang="en-US" sz="2000" dirty="0">
              <a:latin typeface="Arial" panose="020B0604020202020204" pitchFamily="34" charset="0"/>
            </a:endParaRPr>
          </a:p>
          <a:p>
            <a:r>
              <a:rPr lang="en-US" sz="2000" dirty="0">
                <a:latin typeface="Arial" panose="020B0604020202020204" pitchFamily="34" charset="0"/>
              </a:rPr>
              <a:t>Clone the empty repo in the Eclipse</a:t>
            </a:r>
          </a:p>
          <a:p>
            <a:r>
              <a:rPr lang="en-US" sz="2000" dirty="0">
                <a:latin typeface="Arial" panose="020B0604020202020204" pitchFamily="34" charset="0"/>
              </a:rPr>
              <a:t>Right click </a:t>
            </a:r>
            <a:r>
              <a:rPr lang="en-US" sz="2000" dirty="0">
                <a:latin typeface="Arial" panose="020B0604020202020204" pitchFamily="34" charset="0"/>
                <a:sym typeface="Wingdings" panose="05000000000000000000" pitchFamily="2" charset="2"/>
              </a:rPr>
              <a:t> Configure  Convert to Maven Project</a:t>
            </a:r>
          </a:p>
          <a:p>
            <a:r>
              <a:rPr lang="en-US" sz="2000" dirty="0">
                <a:latin typeface="Arial" panose="020B0604020202020204" pitchFamily="34" charset="0"/>
                <a:sym typeface="Wingdings" panose="05000000000000000000" pitchFamily="2" charset="2"/>
              </a:rPr>
              <a:t>Add the pom.xml code from the snippets</a:t>
            </a:r>
          </a:p>
          <a:p>
            <a:r>
              <a:rPr lang="en-US" sz="2000" dirty="0">
                <a:latin typeface="Arial" panose="020B0604020202020204" pitchFamily="34" charset="0"/>
                <a:sym typeface="Wingdings" panose="05000000000000000000" pitchFamily="2" charset="2"/>
              </a:rPr>
              <a:t>Create folders – </a:t>
            </a:r>
            <a:r>
              <a:rPr lang="en-US" sz="2000" dirty="0" err="1">
                <a:latin typeface="Arial" panose="020B0604020202020204" pitchFamily="34" charset="0"/>
                <a:sym typeface="Wingdings" panose="05000000000000000000" pitchFamily="2" charset="2"/>
              </a:rPr>
              <a:t>src</a:t>
            </a:r>
            <a:r>
              <a:rPr lang="en-US" sz="2000" dirty="0">
                <a:latin typeface="Arial" panose="020B0604020202020204" pitchFamily="34" charset="0"/>
                <a:sym typeface="Wingdings" panose="05000000000000000000" pitchFamily="2" charset="2"/>
              </a:rPr>
              <a:t>/main/java    and </a:t>
            </a:r>
            <a:r>
              <a:rPr lang="en-US" sz="2000" dirty="0" err="1">
                <a:latin typeface="Arial" panose="020B0604020202020204" pitchFamily="34" charset="0"/>
                <a:sym typeface="Wingdings" panose="05000000000000000000" pitchFamily="2" charset="2"/>
              </a:rPr>
              <a:t>src</a:t>
            </a:r>
            <a:r>
              <a:rPr lang="en-US" sz="2000" dirty="0">
                <a:latin typeface="Arial" panose="020B0604020202020204" pitchFamily="34" charset="0"/>
                <a:sym typeface="Wingdings" panose="05000000000000000000" pitchFamily="2" charset="2"/>
              </a:rPr>
              <a:t>/main/resources</a:t>
            </a:r>
          </a:p>
          <a:p>
            <a:r>
              <a:rPr lang="en-US" sz="2000" dirty="0">
                <a:latin typeface="Arial" panose="020B0604020202020204" pitchFamily="34" charset="0"/>
                <a:sym typeface="Wingdings" panose="05000000000000000000" pitchFamily="2" charset="2"/>
              </a:rPr>
              <a:t>Create the package : </a:t>
            </a:r>
            <a:r>
              <a:rPr lang="en-US" sz="2000" dirty="0" err="1">
                <a:latin typeface="Arial" panose="020B0604020202020204" pitchFamily="34" charset="0"/>
                <a:sym typeface="Wingdings" panose="05000000000000000000" pitchFamily="2" charset="2"/>
              </a:rPr>
              <a:t>com.heroku.kafka.demo</a:t>
            </a:r>
            <a:endParaRPr lang="en-US" sz="2000" dirty="0">
              <a:latin typeface="Arial" panose="020B0604020202020204" pitchFamily="34" charset="0"/>
              <a:sym typeface="Wingdings" panose="05000000000000000000" pitchFamily="2" charset="2"/>
            </a:endParaRPr>
          </a:p>
          <a:p>
            <a:r>
              <a:rPr lang="en-US" sz="2000" dirty="0">
                <a:latin typeface="Arial" panose="020B0604020202020204" pitchFamily="34" charset="0"/>
                <a:sym typeface="Wingdings" panose="05000000000000000000" pitchFamily="2" charset="2"/>
              </a:rPr>
              <a:t>Create the class : </a:t>
            </a:r>
            <a:r>
              <a:rPr lang="en-US" sz="2000" dirty="0" err="1">
                <a:latin typeface="Arial" panose="020B0604020202020204" pitchFamily="34" charset="0"/>
                <a:sym typeface="Wingdings" panose="05000000000000000000" pitchFamily="2" charset="2"/>
              </a:rPr>
              <a:t>DemoApplication</a:t>
            </a:r>
            <a:endParaRPr lang="en-US" sz="2000" dirty="0">
              <a:latin typeface="Arial" panose="020B0604020202020204" pitchFamily="34" charset="0"/>
              <a:sym typeface="Wingdings" panose="05000000000000000000" pitchFamily="2" charset="2"/>
            </a:endParaRPr>
          </a:p>
          <a:p>
            <a:r>
              <a:rPr lang="en-US" sz="2000" dirty="0">
                <a:latin typeface="Arial" panose="020B0604020202020204" pitchFamily="34" charset="0"/>
                <a:sym typeface="Wingdings" panose="05000000000000000000" pitchFamily="2" charset="2"/>
              </a:rPr>
              <a:t>Create the class : </a:t>
            </a:r>
            <a:r>
              <a:rPr lang="en-US" sz="2000" dirty="0" err="1">
                <a:latin typeface="Arial" panose="020B0604020202020204" pitchFamily="34" charset="0"/>
                <a:sym typeface="Wingdings" panose="05000000000000000000" pitchFamily="2" charset="2"/>
              </a:rPr>
              <a:t>DemoConfiguration</a:t>
            </a:r>
            <a:endParaRPr lang="en-US" sz="2000" dirty="0">
              <a:latin typeface="Arial" panose="020B0604020202020204" pitchFamily="34" charset="0"/>
            </a:endParaRPr>
          </a:p>
          <a:p>
            <a:r>
              <a:rPr lang="en-US" sz="2000" dirty="0">
                <a:latin typeface="Arial" panose="020B0604020202020204" pitchFamily="34" charset="0"/>
                <a:sym typeface="Wingdings" panose="05000000000000000000" pitchFamily="2" charset="2"/>
              </a:rPr>
              <a:t>Create the class : </a:t>
            </a:r>
            <a:r>
              <a:rPr lang="en-US" sz="2000" dirty="0" err="1">
                <a:latin typeface="Arial" panose="020B0604020202020204" pitchFamily="34" charset="0"/>
                <a:sym typeface="Wingdings" panose="05000000000000000000" pitchFamily="2" charset="2"/>
              </a:rPr>
              <a:t>DemoConsumer</a:t>
            </a:r>
            <a:endParaRPr lang="en-US" sz="2000" dirty="0">
              <a:latin typeface="Arial" panose="020B0604020202020204" pitchFamily="34" charset="0"/>
            </a:endParaRPr>
          </a:p>
          <a:p>
            <a:r>
              <a:rPr lang="en-US" sz="2000" dirty="0">
                <a:latin typeface="Arial" panose="020B0604020202020204" pitchFamily="34" charset="0"/>
                <a:sym typeface="Wingdings" panose="05000000000000000000" pitchFamily="2" charset="2"/>
              </a:rPr>
              <a:t>Create the class : </a:t>
            </a:r>
            <a:r>
              <a:rPr lang="en-US" sz="2000" dirty="0" err="1">
                <a:latin typeface="Arial" panose="020B0604020202020204" pitchFamily="34" charset="0"/>
                <a:sym typeface="Wingdings" panose="05000000000000000000" pitchFamily="2" charset="2"/>
              </a:rPr>
              <a:t>DemoMessage</a:t>
            </a:r>
            <a:endParaRPr lang="en-US" sz="2000" dirty="0">
              <a:latin typeface="Arial" panose="020B0604020202020204" pitchFamily="34" charset="0"/>
            </a:endParaRPr>
          </a:p>
          <a:p>
            <a:r>
              <a:rPr lang="en-US" sz="2000" dirty="0">
                <a:latin typeface="Arial" panose="020B0604020202020204" pitchFamily="34" charset="0"/>
                <a:sym typeface="Wingdings" panose="05000000000000000000" pitchFamily="2" charset="2"/>
              </a:rPr>
              <a:t>Create the class : </a:t>
            </a:r>
            <a:r>
              <a:rPr lang="en-US" sz="2000" dirty="0" err="1">
                <a:latin typeface="Arial" panose="020B0604020202020204" pitchFamily="34" charset="0"/>
                <a:sym typeface="Wingdings" panose="05000000000000000000" pitchFamily="2" charset="2"/>
              </a:rPr>
              <a:t>DemoProducer</a:t>
            </a:r>
            <a:endParaRPr lang="en-US" sz="2000" dirty="0">
              <a:latin typeface="Arial" panose="020B0604020202020204" pitchFamily="34" charset="0"/>
            </a:endParaRPr>
          </a:p>
          <a:p>
            <a:r>
              <a:rPr lang="en-US" sz="2000" dirty="0">
                <a:latin typeface="Arial" panose="020B0604020202020204" pitchFamily="34" charset="0"/>
                <a:sym typeface="Wingdings" panose="05000000000000000000" pitchFamily="2" charset="2"/>
              </a:rPr>
              <a:t>Create the class : </a:t>
            </a:r>
            <a:r>
              <a:rPr lang="en-US" sz="2000" dirty="0" err="1">
                <a:latin typeface="Arial" panose="020B0604020202020204" pitchFamily="34" charset="0"/>
                <a:sym typeface="Wingdings" panose="05000000000000000000" pitchFamily="2" charset="2"/>
              </a:rPr>
              <a:t>DemoResource</a:t>
            </a:r>
            <a:endParaRPr lang="en-US" sz="2000" dirty="0">
              <a:latin typeface="Arial" panose="020B0604020202020204" pitchFamily="34" charset="0"/>
            </a:endParaRPr>
          </a:p>
          <a:p>
            <a:endParaRPr lang="en-US" sz="2000" dirty="0">
              <a:latin typeface="Arial" panose="020B0604020202020204" pitchFamily="34" charset="0"/>
            </a:endParaRPr>
          </a:p>
        </p:txBody>
      </p:sp>
    </p:spTree>
    <p:extLst>
      <p:ext uri="{BB962C8B-B14F-4D97-AF65-F5344CB8AC3E}">
        <p14:creationId xmlns:p14="http://schemas.microsoft.com/office/powerpoint/2010/main" val="56022678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321734"/>
            <a:ext cx="10905066" cy="1135737"/>
          </a:xfrm>
        </p:spPr>
        <p:txBody>
          <a:bodyPr>
            <a:normAutofit/>
          </a:bodyPr>
          <a:lstStyle/>
          <a:p>
            <a:r>
              <a:rPr lang="en-US" sz="3600" b="1" dirty="0">
                <a:latin typeface="+mn-lt"/>
              </a:rPr>
              <a:t>Heroku: Kafka</a:t>
            </a:r>
            <a:endParaRPr lang="en-US" sz="36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643467" y="1275907"/>
            <a:ext cx="10905066" cy="4901056"/>
          </a:xfrm>
        </p:spPr>
        <p:txBody>
          <a:bodyPr>
            <a:normAutofit/>
          </a:bodyPr>
          <a:lstStyle/>
          <a:p>
            <a:pPr marL="457200" indent="-457200">
              <a:buAutoNum type="arabicPeriod"/>
            </a:pPr>
            <a:r>
              <a:rPr lang="en-US" sz="2000" dirty="0">
                <a:latin typeface="Arial" panose="020B0604020202020204" pitchFamily="34" charset="0"/>
              </a:rPr>
              <a:t>Create the class : </a:t>
            </a:r>
            <a:r>
              <a:rPr lang="en-US" sz="2000" dirty="0" err="1">
                <a:latin typeface="Arial" panose="020B0604020202020204" pitchFamily="34" charset="0"/>
              </a:rPr>
              <a:t>KafkaConfig</a:t>
            </a:r>
            <a:endParaRPr lang="en-US" sz="2000" dirty="0">
              <a:latin typeface="Arial" panose="020B0604020202020204" pitchFamily="34" charset="0"/>
            </a:endParaRPr>
          </a:p>
          <a:p>
            <a:pPr marL="457200" indent="-457200">
              <a:buAutoNum type="arabicPeriod"/>
            </a:pPr>
            <a:r>
              <a:rPr lang="en-US" sz="2000" dirty="0">
                <a:latin typeface="Arial" panose="020B0604020202020204" pitchFamily="34" charset="0"/>
              </a:rPr>
              <a:t>Add the </a:t>
            </a:r>
            <a:r>
              <a:rPr lang="en-US" sz="2000" dirty="0" err="1">
                <a:latin typeface="Arial" panose="020B0604020202020204" pitchFamily="34" charset="0"/>
              </a:rPr>
              <a:t>config.yaml</a:t>
            </a:r>
            <a:endParaRPr lang="en-US" sz="2000" dirty="0">
              <a:latin typeface="Arial" panose="020B0604020202020204" pitchFamily="34" charset="0"/>
            </a:endParaRPr>
          </a:p>
          <a:p>
            <a:pPr marL="457200" indent="-457200">
              <a:buAutoNum type="arabicPeriod"/>
            </a:pPr>
            <a:r>
              <a:rPr lang="en-US" sz="2000" dirty="0">
                <a:latin typeface="Arial" panose="020B0604020202020204" pitchFamily="34" charset="0"/>
              </a:rPr>
              <a:t>Under the resources folder, create the folder : com/</a:t>
            </a:r>
            <a:r>
              <a:rPr lang="en-US" sz="2000" dirty="0" err="1">
                <a:latin typeface="Arial" panose="020B0604020202020204" pitchFamily="34" charset="0"/>
              </a:rPr>
              <a:t>heroku</a:t>
            </a:r>
            <a:r>
              <a:rPr lang="en-US" sz="2000" dirty="0">
                <a:latin typeface="Arial" panose="020B0604020202020204" pitchFamily="34" charset="0"/>
              </a:rPr>
              <a:t>/</a:t>
            </a:r>
            <a:r>
              <a:rPr lang="en-US" sz="2000" dirty="0" err="1">
                <a:latin typeface="Arial" panose="020B0604020202020204" pitchFamily="34" charset="0"/>
              </a:rPr>
              <a:t>kafka</a:t>
            </a:r>
            <a:r>
              <a:rPr lang="en-US" sz="2000" dirty="0">
                <a:latin typeface="Arial" panose="020B0604020202020204" pitchFamily="34" charset="0"/>
              </a:rPr>
              <a:t>/demo</a:t>
            </a:r>
          </a:p>
          <a:p>
            <a:pPr marL="457200" indent="-457200">
              <a:buAutoNum type="arabicPeriod"/>
            </a:pPr>
            <a:r>
              <a:rPr lang="en-US" sz="2000" dirty="0">
                <a:latin typeface="Arial" panose="020B0604020202020204" pitchFamily="34" charset="0"/>
              </a:rPr>
              <a:t>Add the code snippet for </a:t>
            </a:r>
            <a:r>
              <a:rPr lang="en-US" sz="2000" dirty="0" err="1">
                <a:latin typeface="Arial" panose="020B0604020202020204" pitchFamily="34" charset="0"/>
              </a:rPr>
              <a:t>demo.mustache</a:t>
            </a:r>
            <a:endParaRPr lang="en-US" sz="2000" dirty="0">
              <a:latin typeface="Arial" panose="020B0604020202020204" pitchFamily="34" charset="0"/>
            </a:endParaRPr>
          </a:p>
          <a:p>
            <a:pPr marL="457200" indent="-457200">
              <a:buAutoNum type="arabicPeriod"/>
            </a:pPr>
            <a:r>
              <a:rPr lang="en-US" sz="2000" dirty="0">
                <a:latin typeface="Arial" panose="020B0604020202020204" pitchFamily="34" charset="0"/>
              </a:rPr>
              <a:t>Under the resources folder, Create the folder assets</a:t>
            </a:r>
          </a:p>
          <a:p>
            <a:pPr marL="457200" indent="-457200">
              <a:buAutoNum type="arabicPeriod"/>
            </a:pPr>
            <a:r>
              <a:rPr lang="en-US" sz="2000" dirty="0">
                <a:latin typeface="Arial" panose="020B0604020202020204" pitchFamily="34" charset="0"/>
              </a:rPr>
              <a:t>Under assets create three folders </a:t>
            </a:r>
            <a:r>
              <a:rPr lang="en-US" sz="2000" b="1" dirty="0" err="1">
                <a:latin typeface="Arial" panose="020B0604020202020204" pitchFamily="34" charset="0"/>
              </a:rPr>
              <a:t>css</a:t>
            </a:r>
            <a:r>
              <a:rPr lang="en-US" sz="2000" dirty="0">
                <a:latin typeface="Arial" panose="020B0604020202020204" pitchFamily="34" charset="0"/>
              </a:rPr>
              <a:t>   , </a:t>
            </a:r>
            <a:r>
              <a:rPr lang="en-US" sz="2000" b="1" dirty="0">
                <a:latin typeface="Arial" panose="020B0604020202020204" pitchFamily="34" charset="0"/>
              </a:rPr>
              <a:t>fonts</a:t>
            </a:r>
            <a:r>
              <a:rPr lang="en-US" sz="2000" dirty="0">
                <a:latin typeface="Arial" panose="020B0604020202020204" pitchFamily="34" charset="0"/>
              </a:rPr>
              <a:t>   and   </a:t>
            </a:r>
            <a:r>
              <a:rPr lang="en-US" sz="2000" b="1" dirty="0" err="1">
                <a:latin typeface="Arial" panose="020B0604020202020204" pitchFamily="34" charset="0"/>
              </a:rPr>
              <a:t>js</a:t>
            </a:r>
            <a:r>
              <a:rPr lang="en-US" sz="2000" dirty="0">
                <a:latin typeface="Arial" panose="020B0604020202020204" pitchFamily="34" charset="0"/>
              </a:rPr>
              <a:t> </a:t>
            </a:r>
          </a:p>
          <a:p>
            <a:pPr marL="457200" indent="-457200">
              <a:buAutoNum type="arabicPeriod"/>
            </a:pPr>
            <a:r>
              <a:rPr lang="en-US" sz="2000" dirty="0">
                <a:latin typeface="Arial" panose="020B0604020202020204" pitchFamily="34" charset="0"/>
              </a:rPr>
              <a:t>Create file index.html </a:t>
            </a:r>
          </a:p>
          <a:p>
            <a:pPr marL="457200" indent="-457200">
              <a:buAutoNum type="arabicPeriod"/>
            </a:pPr>
            <a:r>
              <a:rPr lang="en-US" sz="2000" dirty="0">
                <a:latin typeface="Arial" panose="020B0604020202020204" pitchFamily="34" charset="0"/>
              </a:rPr>
              <a:t>Take the static UX content from the location : </a:t>
            </a:r>
            <a:r>
              <a:rPr lang="en-US" sz="2000" dirty="0">
                <a:latin typeface="Arial" panose="020B0604020202020204" pitchFamily="34" charset="0"/>
                <a:hlinkClick r:id="rId2"/>
              </a:rPr>
              <a:t>https://github.com/vireshku/HerokuKafkaStaticUX.git</a:t>
            </a:r>
            <a:endParaRPr lang="en-US" sz="2000" dirty="0">
              <a:latin typeface="Arial" panose="020B0604020202020204" pitchFamily="34" charset="0"/>
            </a:endParaRPr>
          </a:p>
          <a:p>
            <a:pPr marL="457200" indent="-457200">
              <a:buAutoNum type="arabicPeriod"/>
            </a:pPr>
            <a:r>
              <a:rPr lang="en-US" sz="2000" dirty="0">
                <a:latin typeface="Arial" panose="020B0604020202020204" pitchFamily="34" charset="0"/>
              </a:rPr>
              <a:t>Commit and push the code.</a:t>
            </a:r>
          </a:p>
          <a:p>
            <a:pPr marL="457200" indent="-457200">
              <a:buAutoNum type="arabicPeriod"/>
            </a:pPr>
            <a:endParaRPr lang="en-US" sz="2000" dirty="0">
              <a:latin typeface="Arial" panose="020B0604020202020204" pitchFamily="34" charset="0"/>
            </a:endParaRPr>
          </a:p>
          <a:p>
            <a:pPr marL="457200" indent="-457200">
              <a:buAutoNum type="arabicPeriod"/>
            </a:pPr>
            <a:endParaRPr lang="en-US" sz="2000" dirty="0">
              <a:latin typeface="Arial" panose="020B0604020202020204" pitchFamily="34" charset="0"/>
            </a:endParaRPr>
          </a:p>
        </p:txBody>
      </p:sp>
    </p:spTree>
    <p:extLst>
      <p:ext uri="{BB962C8B-B14F-4D97-AF65-F5344CB8AC3E}">
        <p14:creationId xmlns:p14="http://schemas.microsoft.com/office/powerpoint/2010/main" val="1785019877"/>
      </p:ext>
    </p:extLst>
  </p:cSld>
  <p:clrMapOvr>
    <a:masterClrMapping/>
  </p:clrMapOvr>
  <mc:AlternateContent xmlns:mc="http://schemas.openxmlformats.org/markup-compatibility/2006">
    <mc:Choice xmlns:p14="http://schemas.microsoft.com/office/powerpoint/2010/main" Requires="p14">
      <p:transition spd="slow" p14:dur="2000" advTm="5481"/>
    </mc:Choice>
    <mc:Fallback>
      <p:transition spd="slow" advTm="5481"/>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321734"/>
            <a:ext cx="10905066" cy="1135737"/>
          </a:xfrm>
        </p:spPr>
        <p:txBody>
          <a:bodyPr>
            <a:normAutofit/>
          </a:bodyPr>
          <a:lstStyle/>
          <a:p>
            <a:r>
              <a:rPr lang="en-US" sz="3600" b="1" dirty="0">
                <a:latin typeface="+mn-lt"/>
              </a:rPr>
              <a:t>Heroku: Kafka Demo</a:t>
            </a:r>
            <a:endParaRPr lang="en-US" sz="36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643467" y="1275907"/>
            <a:ext cx="10905066" cy="4901056"/>
          </a:xfrm>
        </p:spPr>
        <p:txBody>
          <a:bodyPr>
            <a:normAutofit/>
          </a:bodyPr>
          <a:lstStyle/>
          <a:p>
            <a:pPr marL="457200" indent="-457200">
              <a:buAutoNum type="arabicPeriod"/>
            </a:pPr>
            <a:r>
              <a:rPr lang="en-US" sz="2000" dirty="0">
                <a:latin typeface="Arial" panose="020B0604020202020204" pitchFamily="34" charset="0"/>
              </a:rPr>
              <a:t>Git clone </a:t>
            </a:r>
            <a:r>
              <a:rPr lang="en-US" sz="2000" dirty="0">
                <a:latin typeface="Arial" panose="020B0604020202020204" pitchFamily="34" charset="0"/>
                <a:hlinkClick r:id="rId2"/>
              </a:rPr>
              <a:t>https://github.com/vireshku/HerokuKafkaDemo1.git</a:t>
            </a:r>
            <a:endParaRPr lang="en-US" sz="2000" dirty="0">
              <a:latin typeface="Arial" panose="020B0604020202020204" pitchFamily="34" charset="0"/>
            </a:endParaRPr>
          </a:p>
          <a:p>
            <a:pPr marL="457200" indent="-457200">
              <a:buAutoNum type="arabicPeriod"/>
            </a:pPr>
            <a:r>
              <a:rPr lang="en-US" sz="2000" dirty="0">
                <a:latin typeface="Arial" panose="020B0604020202020204" pitchFamily="34" charset="0"/>
              </a:rPr>
              <a:t>cd HerokuKafkaDemo1 folder</a:t>
            </a:r>
          </a:p>
          <a:p>
            <a:pPr marL="457200" indent="-457200">
              <a:buAutoNum type="arabicPeriod"/>
            </a:pPr>
            <a:r>
              <a:rPr lang="en-US" sz="2000" dirty="0" err="1">
                <a:latin typeface="Arial" panose="020B0604020202020204" pitchFamily="34" charset="0"/>
              </a:rPr>
              <a:t>heroku</a:t>
            </a:r>
            <a:r>
              <a:rPr lang="en-US" sz="2000" dirty="0">
                <a:latin typeface="Arial" panose="020B0604020202020204" pitchFamily="34" charset="0"/>
              </a:rPr>
              <a:t> </a:t>
            </a:r>
            <a:r>
              <a:rPr lang="en-US" sz="2000" dirty="0" err="1">
                <a:latin typeface="Arial" panose="020B0604020202020204" pitchFamily="34" charset="0"/>
              </a:rPr>
              <a:t>plugins:install</a:t>
            </a:r>
            <a:r>
              <a:rPr lang="en-US" sz="2000" dirty="0">
                <a:latin typeface="Arial" panose="020B0604020202020204" pitchFamily="34" charset="0"/>
              </a:rPr>
              <a:t> </a:t>
            </a:r>
            <a:r>
              <a:rPr lang="en-US" sz="2000" dirty="0" err="1">
                <a:latin typeface="Arial" panose="020B0604020202020204" pitchFamily="34" charset="0"/>
              </a:rPr>
              <a:t>heroku-kafka</a:t>
            </a:r>
            <a:endParaRPr lang="en-US" sz="2000" dirty="0">
              <a:latin typeface="Arial" panose="020B0604020202020204" pitchFamily="34" charset="0"/>
            </a:endParaRPr>
          </a:p>
          <a:p>
            <a:pPr marL="457200" indent="-457200">
              <a:buAutoNum type="arabicPeriod"/>
            </a:pPr>
            <a:r>
              <a:rPr lang="en-US" sz="2000" dirty="0" err="1">
                <a:latin typeface="Arial" panose="020B0604020202020204" pitchFamily="34" charset="0"/>
              </a:rPr>
              <a:t>heroku</a:t>
            </a:r>
            <a:r>
              <a:rPr lang="en-US" sz="2000" dirty="0">
                <a:latin typeface="Arial" panose="020B0604020202020204" pitchFamily="34" charset="0"/>
              </a:rPr>
              <a:t> create </a:t>
            </a:r>
            <a:r>
              <a:rPr lang="en-US" sz="2000" dirty="0" err="1">
                <a:latin typeface="Arial" panose="020B0604020202020204" pitchFamily="34" charset="0"/>
              </a:rPr>
              <a:t>kafkaspringdemo</a:t>
            </a:r>
            <a:endParaRPr lang="en-US" sz="2000" dirty="0">
              <a:latin typeface="Arial" panose="020B0604020202020204" pitchFamily="34" charset="0"/>
            </a:endParaRPr>
          </a:p>
          <a:p>
            <a:pPr marL="457200" indent="-457200">
              <a:buAutoNum type="arabicPeriod"/>
            </a:pPr>
            <a:r>
              <a:rPr lang="en-US" sz="2000" dirty="0" err="1">
                <a:latin typeface="Arial" panose="020B0604020202020204" pitchFamily="34" charset="0"/>
              </a:rPr>
              <a:t>heroku</a:t>
            </a:r>
            <a:r>
              <a:rPr lang="en-US" sz="2000" dirty="0">
                <a:latin typeface="Arial" panose="020B0604020202020204" pitchFamily="34" charset="0"/>
              </a:rPr>
              <a:t> </a:t>
            </a:r>
            <a:r>
              <a:rPr lang="en-US" sz="2000" dirty="0" err="1">
                <a:latin typeface="Arial" panose="020B0604020202020204" pitchFamily="34" charset="0"/>
              </a:rPr>
              <a:t>addons:create</a:t>
            </a:r>
            <a:r>
              <a:rPr lang="en-US" sz="2000" dirty="0">
                <a:latin typeface="Arial" panose="020B0604020202020204" pitchFamily="34" charset="0"/>
              </a:rPr>
              <a:t> heroku-kafka:basic-0 -a </a:t>
            </a:r>
            <a:r>
              <a:rPr lang="en-US" sz="2000" dirty="0" err="1">
                <a:latin typeface="Arial" panose="020B0604020202020204" pitchFamily="34" charset="0"/>
              </a:rPr>
              <a:t>kafkaspringdemo</a:t>
            </a:r>
            <a:endParaRPr lang="en-US" sz="2000" dirty="0">
              <a:latin typeface="Arial" panose="020B0604020202020204" pitchFamily="34" charset="0"/>
            </a:endParaRPr>
          </a:p>
          <a:p>
            <a:pPr marL="457200" indent="-457200">
              <a:buAutoNum type="arabicPeriod"/>
            </a:pPr>
            <a:r>
              <a:rPr lang="en-US" sz="2000" dirty="0" err="1">
                <a:latin typeface="Arial" panose="020B0604020202020204" pitchFamily="34" charset="0"/>
              </a:rPr>
              <a:t>heroku</a:t>
            </a:r>
            <a:r>
              <a:rPr lang="en-US" sz="2000" dirty="0">
                <a:latin typeface="Arial" panose="020B0604020202020204" pitchFamily="34" charset="0"/>
              </a:rPr>
              <a:t> </a:t>
            </a:r>
            <a:r>
              <a:rPr lang="en-US" sz="2000" dirty="0" err="1">
                <a:latin typeface="Arial" panose="020B0604020202020204" pitchFamily="34" charset="0"/>
              </a:rPr>
              <a:t>kafka:topics:create</a:t>
            </a:r>
            <a:r>
              <a:rPr lang="en-US" sz="2000" dirty="0">
                <a:latin typeface="Arial" panose="020B0604020202020204" pitchFamily="34" charset="0"/>
              </a:rPr>
              <a:t> messages -a </a:t>
            </a:r>
            <a:r>
              <a:rPr lang="en-US" sz="2000" dirty="0" err="1">
                <a:latin typeface="Arial" panose="020B0604020202020204" pitchFamily="34" charset="0"/>
              </a:rPr>
              <a:t>kafkaspringdemo</a:t>
            </a:r>
            <a:endParaRPr lang="en-US" sz="2000" dirty="0">
              <a:latin typeface="Arial" panose="020B0604020202020204" pitchFamily="34" charset="0"/>
            </a:endParaRPr>
          </a:p>
          <a:p>
            <a:pPr marL="457200" indent="-457200">
              <a:buAutoNum type="arabicPeriod"/>
            </a:pPr>
            <a:r>
              <a:rPr lang="en-US" sz="2000" dirty="0" err="1">
                <a:latin typeface="Arial" panose="020B0604020202020204" pitchFamily="34" charset="0"/>
              </a:rPr>
              <a:t>heroku</a:t>
            </a:r>
            <a:r>
              <a:rPr lang="en-US" sz="2000" dirty="0">
                <a:latin typeface="Arial" panose="020B0604020202020204" pitchFamily="34" charset="0"/>
              </a:rPr>
              <a:t> </a:t>
            </a:r>
            <a:r>
              <a:rPr lang="en-US" sz="2000" dirty="0" err="1">
                <a:latin typeface="Arial" panose="020B0604020202020204" pitchFamily="34" charset="0"/>
              </a:rPr>
              <a:t>kafka:consumer-groups:create</a:t>
            </a:r>
            <a:r>
              <a:rPr lang="en-US" sz="2000" dirty="0">
                <a:latin typeface="Arial" panose="020B0604020202020204" pitchFamily="34" charset="0"/>
              </a:rPr>
              <a:t> demo-group -a </a:t>
            </a:r>
            <a:r>
              <a:rPr lang="en-US" sz="2000" dirty="0" err="1">
                <a:latin typeface="Arial" panose="020B0604020202020204" pitchFamily="34" charset="0"/>
              </a:rPr>
              <a:t>kafkaspringdemo</a:t>
            </a:r>
            <a:endParaRPr lang="en-US" sz="2000" dirty="0">
              <a:latin typeface="Arial" panose="020B0604020202020204" pitchFamily="34" charset="0"/>
            </a:endParaRPr>
          </a:p>
          <a:p>
            <a:pPr marL="457200" indent="-457200">
              <a:buAutoNum type="arabicPeriod"/>
            </a:pPr>
            <a:r>
              <a:rPr lang="en-US" sz="2000" dirty="0">
                <a:latin typeface="Arial" panose="020B0604020202020204" pitchFamily="34" charset="0"/>
              </a:rPr>
              <a:t>To list the consumer groups:</a:t>
            </a:r>
          </a:p>
          <a:p>
            <a:pPr marL="457200" indent="-457200">
              <a:buAutoNum type="arabicPeriod"/>
            </a:pPr>
            <a:r>
              <a:rPr lang="en-US" sz="2000" dirty="0" err="1">
                <a:latin typeface="Arial" panose="020B0604020202020204" pitchFamily="34" charset="0"/>
              </a:rPr>
              <a:t>heroku</a:t>
            </a:r>
            <a:r>
              <a:rPr lang="en-US" sz="2000" dirty="0">
                <a:latin typeface="Arial" panose="020B0604020202020204" pitchFamily="34" charset="0"/>
              </a:rPr>
              <a:t> </a:t>
            </a:r>
            <a:r>
              <a:rPr lang="en-US" sz="2000" dirty="0" err="1">
                <a:latin typeface="Arial" panose="020B0604020202020204" pitchFamily="34" charset="0"/>
              </a:rPr>
              <a:t>kafka:consumer-groups</a:t>
            </a:r>
            <a:endParaRPr lang="en-US" sz="2000" dirty="0">
              <a:latin typeface="Arial" panose="020B0604020202020204" pitchFamily="34" charset="0"/>
            </a:endParaRPr>
          </a:p>
          <a:p>
            <a:pPr marL="457200" indent="-457200">
              <a:buAutoNum type="arabicPeriod"/>
            </a:pPr>
            <a:r>
              <a:rPr lang="en-US" sz="2000" dirty="0">
                <a:latin typeface="Arial" panose="020B0604020202020204" pitchFamily="34" charset="0"/>
              </a:rPr>
              <a:t>Git push </a:t>
            </a:r>
            <a:r>
              <a:rPr lang="en-US" sz="2000" dirty="0" err="1">
                <a:latin typeface="Arial" panose="020B0604020202020204" pitchFamily="34" charset="0"/>
              </a:rPr>
              <a:t>heroku</a:t>
            </a:r>
            <a:r>
              <a:rPr lang="en-US" sz="2000" dirty="0">
                <a:latin typeface="Arial" panose="020B0604020202020204" pitchFamily="34" charset="0"/>
              </a:rPr>
              <a:t> master</a:t>
            </a:r>
          </a:p>
          <a:p>
            <a:pPr marL="457200" indent="-457200">
              <a:buAutoNum type="arabicPeriod"/>
            </a:pPr>
            <a:r>
              <a:rPr lang="en-US" sz="2000" dirty="0" err="1">
                <a:latin typeface="Arial" panose="020B0604020202020204" pitchFamily="34" charset="0"/>
              </a:rPr>
              <a:t>heroku</a:t>
            </a:r>
            <a:r>
              <a:rPr lang="en-US" sz="2000" dirty="0">
                <a:latin typeface="Arial" panose="020B0604020202020204" pitchFamily="34" charset="0"/>
              </a:rPr>
              <a:t> open</a:t>
            </a:r>
          </a:p>
          <a:p>
            <a:pPr marL="457200" indent="-457200">
              <a:buAutoNum type="arabicPeriod"/>
            </a:pPr>
            <a:endParaRPr lang="en-US" sz="2000" dirty="0">
              <a:latin typeface="Arial" panose="020B0604020202020204" pitchFamily="34" charset="0"/>
            </a:endParaRPr>
          </a:p>
          <a:p>
            <a:pPr marL="457200" indent="-457200">
              <a:buAutoNum type="arabicPeriod"/>
            </a:pPr>
            <a:endParaRPr lang="en-US" sz="2000" dirty="0">
              <a:latin typeface="Arial" panose="020B0604020202020204" pitchFamily="34" charset="0"/>
            </a:endParaRPr>
          </a:p>
        </p:txBody>
      </p:sp>
    </p:spTree>
    <p:extLst>
      <p:ext uri="{BB962C8B-B14F-4D97-AF65-F5344CB8AC3E}">
        <p14:creationId xmlns:p14="http://schemas.microsoft.com/office/powerpoint/2010/main" val="1267720365"/>
      </p:ext>
    </p:extLst>
  </p:cSld>
  <p:clrMapOvr>
    <a:masterClrMapping/>
  </p:clrMapOvr>
  <mc:AlternateContent xmlns:mc="http://schemas.openxmlformats.org/markup-compatibility/2006">
    <mc:Choice xmlns:p14="http://schemas.microsoft.com/office/powerpoint/2010/main" Requires="p14">
      <p:transition spd="slow" p14:dur="2000" advTm="5481"/>
    </mc:Choice>
    <mc:Fallback>
      <p:transition spd="slow" advTm="5481"/>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164D969-46F1-44FC-B488-3FA68C677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707"/>
            <a:ext cx="12188952" cy="665629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3003D4E-E9FF-4669-90E7-7CED081587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20008" r="8214" b="57101"/>
          <a:stretch/>
        </p:blipFill>
        <p:spPr>
          <a:xfrm flipV="1">
            <a:off x="2" y="1"/>
            <a:ext cx="12191999" cy="1878950"/>
          </a:xfrm>
          <a:custGeom>
            <a:avLst/>
            <a:gdLst>
              <a:gd name="connsiteX0" fmla="*/ 0 w 12191999"/>
              <a:gd name="connsiteY0" fmla="*/ 1878950 h 1878950"/>
              <a:gd name="connsiteX1" fmla="*/ 12191999 w 12191999"/>
              <a:gd name="connsiteY1" fmla="*/ 1878950 h 1878950"/>
              <a:gd name="connsiteX2" fmla="*/ 12191999 w 12191999"/>
              <a:gd name="connsiteY2" fmla="*/ 0 h 1878950"/>
              <a:gd name="connsiteX3" fmla="*/ 0 w 12191999"/>
              <a:gd name="connsiteY3" fmla="*/ 0 h 1878950"/>
            </a:gdLst>
            <a:ahLst/>
            <a:cxnLst>
              <a:cxn ang="0">
                <a:pos x="connsiteX0" y="connsiteY0"/>
              </a:cxn>
              <a:cxn ang="0">
                <a:pos x="connsiteX1" y="connsiteY1"/>
              </a:cxn>
              <a:cxn ang="0">
                <a:pos x="connsiteX2" y="connsiteY2"/>
              </a:cxn>
              <a:cxn ang="0">
                <a:pos x="connsiteX3" y="connsiteY3"/>
              </a:cxn>
            </a:cxnLst>
            <a:rect l="l" t="t" r="r" b="b"/>
            <a:pathLst>
              <a:path w="12191999" h="1878950">
                <a:moveTo>
                  <a:pt x="0" y="1878950"/>
                </a:moveTo>
                <a:lnTo>
                  <a:pt x="12191999" y="1878950"/>
                </a:lnTo>
                <a:lnTo>
                  <a:pt x="12191999" y="0"/>
                </a:lnTo>
                <a:lnTo>
                  <a:pt x="0" y="0"/>
                </a:lnTo>
                <a:close/>
              </a:path>
            </a:pathLst>
          </a:custGeom>
        </p:spPr>
      </p:pic>
      <p:pic>
        <p:nvPicPr>
          <p:cNvPr id="12" name="Picture 11">
            <a:extLst>
              <a:ext uri="{FF2B5EF4-FFF2-40B4-BE49-F238E27FC236}">
                <a16:creationId xmlns:a16="http://schemas.microsoft.com/office/drawing/2014/main" id="{A7D98261-3895-4FB5-B9CE-26FAF63573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8235" t="-1" r="8214" b="80325"/>
          <a:stretch/>
        </p:blipFill>
        <p:spPr>
          <a:xfrm flipV="1">
            <a:off x="0" y="4914024"/>
            <a:ext cx="12191999" cy="1614974"/>
          </a:xfrm>
          <a:custGeom>
            <a:avLst/>
            <a:gdLst>
              <a:gd name="connsiteX0" fmla="*/ 0 w 12191999"/>
              <a:gd name="connsiteY0" fmla="*/ 1614974 h 1614974"/>
              <a:gd name="connsiteX1" fmla="*/ 12191999 w 12191999"/>
              <a:gd name="connsiteY1" fmla="*/ 1614974 h 1614974"/>
              <a:gd name="connsiteX2" fmla="*/ 12191999 w 12191999"/>
              <a:gd name="connsiteY2" fmla="*/ 0 h 1614974"/>
              <a:gd name="connsiteX3" fmla="*/ 0 w 12191999"/>
              <a:gd name="connsiteY3" fmla="*/ 0 h 1614974"/>
            </a:gdLst>
            <a:ahLst/>
            <a:cxnLst>
              <a:cxn ang="0">
                <a:pos x="connsiteX0" y="connsiteY0"/>
              </a:cxn>
              <a:cxn ang="0">
                <a:pos x="connsiteX1" y="connsiteY1"/>
              </a:cxn>
              <a:cxn ang="0">
                <a:pos x="connsiteX2" y="connsiteY2"/>
              </a:cxn>
              <a:cxn ang="0">
                <a:pos x="connsiteX3" y="connsiteY3"/>
              </a:cxn>
            </a:cxnLst>
            <a:rect l="l" t="t" r="r" b="b"/>
            <a:pathLst>
              <a:path w="12191999" h="1614974">
                <a:moveTo>
                  <a:pt x="0" y="1614974"/>
                </a:moveTo>
                <a:lnTo>
                  <a:pt x="12191999" y="1614974"/>
                </a:lnTo>
                <a:lnTo>
                  <a:pt x="12191999" y="0"/>
                </a:lnTo>
                <a:lnTo>
                  <a:pt x="0" y="0"/>
                </a:lnTo>
                <a:close/>
              </a:path>
            </a:pathLst>
          </a:cu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05661" y="1401859"/>
            <a:ext cx="3510845" cy="4054282"/>
          </a:xfrm>
        </p:spPr>
        <p:txBody>
          <a:bodyPr>
            <a:normAutofit/>
          </a:bodyPr>
          <a:lstStyle/>
          <a:p>
            <a:r>
              <a:rPr lang="en-US" sz="4000" b="1">
                <a:solidFill>
                  <a:srgbClr val="FFFFFF"/>
                </a:solidFill>
                <a:latin typeface="+mn-lt"/>
              </a:rPr>
              <a:t>Heroku: Kafka Integration</a:t>
            </a:r>
            <a:endParaRPr lang="en-US" sz="4000">
              <a:solidFill>
                <a:srgbClr val="FFFFFF"/>
              </a:solidFill>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5257800" y="1553134"/>
            <a:ext cx="6128539" cy="3751732"/>
          </a:xfrm>
        </p:spPr>
        <p:txBody>
          <a:bodyPr anchor="ctr">
            <a:normAutofit/>
          </a:bodyPr>
          <a:lstStyle/>
          <a:p>
            <a:pPr marL="0" indent="0">
              <a:buNone/>
            </a:pP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heroku</a:t>
            </a:r>
            <a:r>
              <a:rPr lang="en-US" sz="2200" dirty="0">
                <a:solidFill>
                  <a:srgbClr val="FFFFFF"/>
                </a:solidFill>
                <a:latin typeface="Arial" panose="020B0604020202020204" pitchFamily="34" charset="0"/>
              </a:rPr>
              <a:t> logs --tail --</a:t>
            </a:r>
            <a:r>
              <a:rPr lang="en-US" sz="2200" dirty="0" err="1">
                <a:solidFill>
                  <a:srgbClr val="FFFFFF"/>
                </a:solidFill>
                <a:latin typeface="Arial" panose="020B0604020202020204" pitchFamily="34" charset="0"/>
              </a:rPr>
              <a:t>ps</a:t>
            </a:r>
            <a:r>
              <a:rPr lang="en-US" sz="2200" dirty="0">
                <a:solidFill>
                  <a:srgbClr val="FFFFFF"/>
                </a:solidFill>
                <a:latin typeface="Arial" panose="020B0604020202020204" pitchFamily="34" charset="0"/>
              </a:rPr>
              <a:t> </a:t>
            </a:r>
            <a:r>
              <a:rPr lang="en-US" sz="2200" dirty="0" err="1">
                <a:solidFill>
                  <a:srgbClr val="FFFFFF"/>
                </a:solidFill>
                <a:latin typeface="Arial" panose="020B0604020202020204" pitchFamily="34" charset="0"/>
              </a:rPr>
              <a:t>heroku-kafka</a:t>
            </a:r>
            <a:r>
              <a:rPr lang="en-US" sz="2200" dirty="0">
                <a:solidFill>
                  <a:srgbClr val="FFFFFF"/>
                </a:solidFill>
                <a:latin typeface="Arial" panose="020B0604020202020204" pitchFamily="34" charset="0"/>
              </a:rPr>
              <a:t> -a </a:t>
            </a:r>
            <a:r>
              <a:rPr lang="en-US" sz="2200" dirty="0" err="1">
                <a:solidFill>
                  <a:srgbClr val="FFFFFF"/>
                </a:solidFill>
                <a:latin typeface="Arial" panose="020B0604020202020204" pitchFamily="34" charset="0"/>
              </a:rPr>
              <a:t>kafkaspringpeople</a:t>
            </a:r>
            <a:endParaRPr lang="en-US" sz="2200" dirty="0">
              <a:solidFill>
                <a:srgbClr val="FFFFFF"/>
              </a:solidFill>
              <a:latin typeface="Arial" panose="020B0604020202020204" pitchFamily="34" charset="0"/>
            </a:endParaRPr>
          </a:p>
        </p:txBody>
      </p:sp>
      <p:sp>
        <p:nvSpPr>
          <p:cNvPr id="14" name="Rectangle 13">
            <a:extLst>
              <a:ext uri="{FF2B5EF4-FFF2-40B4-BE49-F238E27FC236}">
                <a16:creationId xmlns:a16="http://schemas.microsoft.com/office/drawing/2014/main" id="{9E0A01E6-95B9-424D-93AE-19F4928DF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44454"/>
            <a:ext cx="12188952" cy="8135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11966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b="1" kern="1200">
                <a:solidFill>
                  <a:schemeClr val="tx1"/>
                </a:solidFill>
                <a:latin typeface="+mj-lt"/>
                <a:ea typeface="+mj-ea"/>
                <a:cs typeface="+mj-cs"/>
              </a:rPr>
              <a:t>Heroku: Logs</a:t>
            </a:r>
            <a:endParaRPr lang="en-US" sz="6000"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315031" y="4076802"/>
            <a:ext cx="5561938" cy="1534587"/>
          </a:xfrm>
        </p:spPr>
        <p:txBody>
          <a:bodyPr vert="horz" lIns="91440" tIns="45720" rIns="91440" bIns="45720" rtlCol="0">
            <a:normAutofit/>
          </a:bodyPr>
          <a:lstStyle/>
          <a:p>
            <a:pPr marL="0" indent="0" algn="ctr">
              <a:buNone/>
            </a:pPr>
            <a:r>
              <a:rPr lang="en-US" sz="2400" kern="1200">
                <a:solidFill>
                  <a:schemeClr val="tx1"/>
                </a:solidFill>
                <a:latin typeface="+mn-lt"/>
                <a:ea typeface="+mn-ea"/>
                <a:cs typeface="+mn-cs"/>
              </a:rPr>
              <a:t>heroku logs --tail</a:t>
            </a:r>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96742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2BD70C-C4A0-46C4-9518-A731098B4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072445" y="3640254"/>
            <a:ext cx="5319433" cy="2076333"/>
          </a:xfrm>
        </p:spPr>
        <p:txBody>
          <a:bodyPr vert="horz" lIns="91440" tIns="45720" rIns="91440" bIns="45720" rtlCol="0" anchor="t">
            <a:normAutofit/>
          </a:bodyPr>
          <a:lstStyle/>
          <a:p>
            <a:r>
              <a:rPr lang="en-US" sz="4800" b="1" kern="1200" dirty="0">
                <a:solidFill>
                  <a:schemeClr val="bg1"/>
                </a:solidFill>
                <a:latin typeface="+mj-lt"/>
                <a:ea typeface="+mj-ea"/>
                <a:cs typeface="+mj-cs"/>
              </a:rPr>
              <a:t>Heroku: Dashboard : Deployment</a:t>
            </a:r>
            <a:endParaRPr lang="en-US" sz="4800" kern="1200" dirty="0">
              <a:solidFill>
                <a:schemeClr val="bg1"/>
              </a:solidFill>
              <a:latin typeface="+mj-lt"/>
              <a:ea typeface="+mj-ea"/>
              <a:cs typeface="+mj-cs"/>
            </a:endParaRPr>
          </a:p>
        </p:txBody>
      </p:sp>
      <p:sp>
        <p:nvSpPr>
          <p:cNvPr id="12" name="Freeform: Shape 11">
            <a:extLst>
              <a:ext uri="{FF2B5EF4-FFF2-40B4-BE49-F238E27FC236}">
                <a16:creationId xmlns:a16="http://schemas.microsoft.com/office/drawing/2014/main" id="{39B74A45-BDDD-4892-B8C0-B290C0944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379352" cy="6374535"/>
          </a:xfrm>
          <a:custGeom>
            <a:avLst/>
            <a:gdLst>
              <a:gd name="connsiteX0" fmla="*/ 609861 w 5379352"/>
              <a:gd name="connsiteY0" fmla="*/ 6374535 h 6374535"/>
              <a:gd name="connsiteX1" fmla="*/ 3449004 w 5379352"/>
              <a:gd name="connsiteY1" fmla="*/ 6374535 h 6374535"/>
              <a:gd name="connsiteX2" fmla="*/ 3628245 w 5379352"/>
              <a:gd name="connsiteY2" fmla="*/ 6288190 h 6374535"/>
              <a:gd name="connsiteX3" fmla="*/ 5379352 w 5379352"/>
              <a:gd name="connsiteY3" fmla="*/ 3346018 h 6374535"/>
              <a:gd name="connsiteX4" fmla="*/ 2033334 w 5379352"/>
              <a:gd name="connsiteY4" fmla="*/ 0 h 6374535"/>
              <a:gd name="connsiteX5" fmla="*/ 129310 w 5379352"/>
              <a:gd name="connsiteY5" fmla="*/ 594192 h 6374535"/>
              <a:gd name="connsiteX6" fmla="*/ 0 w 5379352"/>
              <a:gd name="connsiteY6" fmla="*/ 692103 h 6374535"/>
              <a:gd name="connsiteX7" fmla="*/ 0 w 5379352"/>
              <a:gd name="connsiteY7" fmla="*/ 5999934 h 6374535"/>
              <a:gd name="connsiteX8" fmla="*/ 129311 w 5379352"/>
              <a:gd name="connsiteY8" fmla="*/ 6097845 h 6374535"/>
              <a:gd name="connsiteX9" fmla="*/ 367831 w 5379352"/>
              <a:gd name="connsiteY9" fmla="*/ 6248727 h 637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79352" h="6374535">
                <a:moveTo>
                  <a:pt x="609861" y="6374535"/>
                </a:moveTo>
                <a:lnTo>
                  <a:pt x="3449004" y="6374535"/>
                </a:lnTo>
                <a:lnTo>
                  <a:pt x="3628245" y="6288190"/>
                </a:lnTo>
                <a:cubicBezTo>
                  <a:pt x="4671283" y="5721578"/>
                  <a:pt x="5379352" y="4616487"/>
                  <a:pt x="5379352" y="3346018"/>
                </a:cubicBezTo>
                <a:cubicBezTo>
                  <a:pt x="5379352" y="1498063"/>
                  <a:pt x="3881289" y="0"/>
                  <a:pt x="2033334" y="0"/>
                </a:cubicBezTo>
                <a:cubicBezTo>
                  <a:pt x="1325914" y="0"/>
                  <a:pt x="669769" y="219535"/>
                  <a:pt x="129310" y="594192"/>
                </a:cubicBezTo>
                <a:lnTo>
                  <a:pt x="0" y="692103"/>
                </a:lnTo>
                <a:lnTo>
                  <a:pt x="0" y="5999934"/>
                </a:lnTo>
                <a:lnTo>
                  <a:pt x="129311" y="6097845"/>
                </a:lnTo>
                <a:cubicBezTo>
                  <a:pt x="206519" y="6151367"/>
                  <a:pt x="286089" y="6201724"/>
                  <a:pt x="367831" y="6248727"/>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C516C73E-9465-4C9E-9B86-9E58FB326B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9" y="0"/>
            <a:ext cx="5210147" cy="6210629"/>
          </a:xfrm>
          <a:custGeom>
            <a:avLst/>
            <a:gdLst>
              <a:gd name="connsiteX0" fmla="*/ 1058223 w 5210147"/>
              <a:gd name="connsiteY0" fmla="*/ 0 h 6210629"/>
              <a:gd name="connsiteX1" fmla="*/ 3003078 w 5210147"/>
              <a:gd name="connsiteY1" fmla="*/ 0 h 6210629"/>
              <a:gd name="connsiteX2" fmla="*/ 3266657 w 5210147"/>
              <a:gd name="connsiteY2" fmla="*/ 96471 h 6210629"/>
              <a:gd name="connsiteX3" fmla="*/ 5210147 w 5210147"/>
              <a:gd name="connsiteY3" fmla="*/ 3028517 h 6210629"/>
              <a:gd name="connsiteX4" fmla="*/ 2028035 w 5210147"/>
              <a:gd name="connsiteY4" fmla="*/ 6210629 h 6210629"/>
              <a:gd name="connsiteX5" fmla="*/ 3916 w 5210147"/>
              <a:gd name="connsiteY5" fmla="*/ 5483989 h 6210629"/>
              <a:gd name="connsiteX6" fmla="*/ 0 w 5210147"/>
              <a:gd name="connsiteY6" fmla="*/ 5480430 h 6210629"/>
              <a:gd name="connsiteX7" fmla="*/ 0 w 5210147"/>
              <a:gd name="connsiteY7" fmla="*/ 576603 h 6210629"/>
              <a:gd name="connsiteX8" fmla="*/ 3916 w 5210147"/>
              <a:gd name="connsiteY8" fmla="*/ 573044 h 6210629"/>
              <a:gd name="connsiteX9" fmla="*/ 933918 w 5210147"/>
              <a:gd name="connsiteY9" fmla="*/ 39494 h 621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10147" h="6210629">
                <a:moveTo>
                  <a:pt x="1058223" y="0"/>
                </a:moveTo>
                <a:lnTo>
                  <a:pt x="3003078" y="0"/>
                </a:lnTo>
                <a:lnTo>
                  <a:pt x="3266657" y="96471"/>
                </a:lnTo>
                <a:cubicBezTo>
                  <a:pt x="4408765" y="579542"/>
                  <a:pt x="5210147" y="1710443"/>
                  <a:pt x="5210147" y="3028517"/>
                </a:cubicBezTo>
                <a:cubicBezTo>
                  <a:pt x="5210147" y="4785949"/>
                  <a:pt x="3785467" y="6210629"/>
                  <a:pt x="2028035" y="6210629"/>
                </a:cubicBezTo>
                <a:cubicBezTo>
                  <a:pt x="1259159" y="6210629"/>
                  <a:pt x="553973" y="5937936"/>
                  <a:pt x="3916" y="5483989"/>
                </a:cubicBezTo>
                <a:lnTo>
                  <a:pt x="0" y="5480430"/>
                </a:lnTo>
                <a:lnTo>
                  <a:pt x="0" y="576603"/>
                </a:lnTo>
                <a:lnTo>
                  <a:pt x="3916" y="573044"/>
                </a:lnTo>
                <a:cubicBezTo>
                  <a:pt x="278945" y="346070"/>
                  <a:pt x="592755" y="164410"/>
                  <a:pt x="933918" y="394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Gears">
            <a:extLst>
              <a:ext uri="{FF2B5EF4-FFF2-40B4-BE49-F238E27FC236}">
                <a16:creationId xmlns:a16="http://schemas.microsoft.com/office/drawing/2014/main" id="{D38083EB-B039-431B-B5E1-9F7542C1BC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941" y="1301551"/>
            <a:ext cx="3440610" cy="3440610"/>
          </a:xfrm>
          <a:prstGeom prst="rect">
            <a:avLst/>
          </a:prstGeom>
        </p:spPr>
      </p:pic>
    </p:spTree>
    <p:extLst>
      <p:ext uri="{BB962C8B-B14F-4D97-AF65-F5344CB8AC3E}">
        <p14:creationId xmlns:p14="http://schemas.microsoft.com/office/powerpoint/2010/main" val="323736604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62000" y="559678"/>
            <a:ext cx="3567915" cy="4952492"/>
          </a:xfrm>
        </p:spPr>
        <p:txBody>
          <a:bodyPr>
            <a:normAutofit/>
          </a:bodyPr>
          <a:lstStyle/>
          <a:p>
            <a:r>
              <a:rPr lang="en-US" b="1">
                <a:solidFill>
                  <a:schemeClr val="bg1"/>
                </a:solidFill>
                <a:latin typeface="+mn-lt"/>
              </a:rPr>
              <a:t>Heroku: Run app locally </a:t>
            </a:r>
            <a:endParaRPr lang="en-US">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9BDE5A9-5970-4CBA-BC15-8E822DA3B3B8}"/>
              </a:ext>
            </a:extLst>
          </p:cNvPr>
          <p:cNvGraphicFramePr>
            <a:graphicFrameLocks noGrp="1"/>
          </p:cNvGraphicFramePr>
          <p:nvPr>
            <p:ph idx="1"/>
            <p:extLst>
              <p:ext uri="{D42A27DB-BD31-4B8C-83A1-F6EECF244321}">
                <p14:modId xmlns:p14="http://schemas.microsoft.com/office/powerpoint/2010/main" val="1210156824"/>
              </p:ext>
            </p:extLst>
          </p:nvPr>
        </p:nvGraphicFramePr>
        <p:xfrm>
          <a:off x="5181600"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4151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b="1" kern="1200" dirty="0">
                <a:solidFill>
                  <a:schemeClr val="tx1"/>
                </a:solidFill>
                <a:latin typeface="+mj-lt"/>
                <a:ea typeface="+mj-ea"/>
                <a:cs typeface="+mj-cs"/>
              </a:rPr>
              <a:t>Heroku: Code Example config vars</a:t>
            </a:r>
            <a:endParaRPr lang="en-US" sz="6000" kern="1200" dirty="0">
              <a:solidFill>
                <a:schemeClr val="tx1"/>
              </a:solidFill>
              <a:latin typeface="+mj-lt"/>
              <a:ea typeface="+mj-ea"/>
              <a:cs typeface="+mj-cs"/>
            </a:endParaRPr>
          </a:p>
        </p:txBody>
      </p:sp>
    </p:spTree>
    <p:extLst>
      <p:ext uri="{BB962C8B-B14F-4D97-AF65-F5344CB8AC3E}">
        <p14:creationId xmlns:p14="http://schemas.microsoft.com/office/powerpoint/2010/main" val="16162942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ED45F-8CF2-4BEC-B45D-945D016B5023}"/>
              </a:ext>
            </a:extLst>
          </p:cNvPr>
          <p:cNvSpPr>
            <a:spLocks noGrp="1"/>
          </p:cNvSpPr>
          <p:nvPr>
            <p:ph type="title"/>
          </p:nvPr>
        </p:nvSpPr>
        <p:spPr>
          <a:xfrm>
            <a:off x="686834" y="591344"/>
            <a:ext cx="3200400" cy="5585619"/>
          </a:xfrm>
        </p:spPr>
        <p:txBody>
          <a:bodyPr>
            <a:normAutofit/>
          </a:bodyPr>
          <a:lstStyle/>
          <a:p>
            <a:r>
              <a:rPr lang="en-US" sz="4100" b="1" dirty="0">
                <a:solidFill>
                  <a:srgbClr val="FFFFFF"/>
                </a:solidFill>
              </a:rPr>
              <a:t>Develop</a:t>
            </a:r>
            <a:br>
              <a:rPr lang="en-US" sz="4100" b="1" dirty="0">
                <a:solidFill>
                  <a:srgbClr val="FFFFFF"/>
                </a:solidFill>
              </a:rPr>
            </a:br>
            <a:r>
              <a:rPr lang="en-US" sz="4100" b="1" dirty="0">
                <a:solidFill>
                  <a:srgbClr val="FFFFFF"/>
                </a:solidFill>
              </a:rPr>
              <a:t>FirstDemoApp</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04F0C5-5155-4350-A4F9-713D40166436}"/>
              </a:ext>
            </a:extLst>
          </p:cNvPr>
          <p:cNvSpPr>
            <a:spLocks noGrp="1"/>
          </p:cNvSpPr>
          <p:nvPr>
            <p:ph idx="1"/>
          </p:nvPr>
        </p:nvSpPr>
        <p:spPr>
          <a:xfrm>
            <a:off x="4447308" y="591344"/>
            <a:ext cx="6906491" cy="5585619"/>
          </a:xfrm>
        </p:spPr>
        <p:txBody>
          <a:bodyPr anchor="ctr">
            <a:normAutofit/>
          </a:bodyPr>
          <a:lstStyle/>
          <a:p>
            <a:pPr marL="0" indent="0" algn="ctr">
              <a:buNone/>
            </a:pPr>
            <a:r>
              <a:rPr lang="en-US" sz="4400" dirty="0"/>
              <a:t>Open the Eclipse IDE and Let’s Start</a:t>
            </a:r>
          </a:p>
        </p:txBody>
      </p:sp>
    </p:spTree>
    <p:extLst>
      <p:ext uri="{BB962C8B-B14F-4D97-AF65-F5344CB8AC3E}">
        <p14:creationId xmlns:p14="http://schemas.microsoft.com/office/powerpoint/2010/main" val="721105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88679"/>
            <a:ext cx="10515600" cy="581173"/>
          </a:xfrm>
        </p:spPr>
        <p:txBody>
          <a:bodyPr>
            <a:normAutofit fontScale="90000"/>
          </a:bodyPr>
          <a:lstStyle/>
          <a:p>
            <a:pPr algn="ctr"/>
            <a:r>
              <a:rPr lang="en-US" b="1" dirty="0">
                <a:latin typeface="+mn-lt"/>
              </a:rPr>
              <a:t>Heroku: config vars</a:t>
            </a:r>
            <a:endParaRPr lang="en-US" dirty="0"/>
          </a:p>
        </p:txBody>
      </p:sp>
      <p:graphicFrame>
        <p:nvGraphicFramePr>
          <p:cNvPr id="34" name="Content Placeholder 2">
            <a:extLst>
              <a:ext uri="{FF2B5EF4-FFF2-40B4-BE49-F238E27FC236}">
                <a16:creationId xmlns:a16="http://schemas.microsoft.com/office/drawing/2014/main" id="{775B0419-0347-41C9-A234-0C006C2866E6}"/>
              </a:ext>
            </a:extLst>
          </p:cNvPr>
          <p:cNvGraphicFramePr>
            <a:graphicFrameLocks noGrp="1"/>
          </p:cNvGraphicFramePr>
          <p:nvPr>
            <p:ph idx="1"/>
            <p:extLst>
              <p:ext uri="{D42A27DB-BD31-4B8C-83A1-F6EECF244321}">
                <p14:modId xmlns:p14="http://schemas.microsoft.com/office/powerpoint/2010/main" val="1314246803"/>
              </p:ext>
            </p:extLst>
          </p:nvPr>
        </p:nvGraphicFramePr>
        <p:xfrm>
          <a:off x="265814" y="669852"/>
          <a:ext cx="11791507" cy="5975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584176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6"/>
            <a:ext cx="10515600" cy="765032"/>
          </a:xfrm>
        </p:spPr>
        <p:txBody>
          <a:bodyPr>
            <a:normAutofit/>
          </a:bodyPr>
          <a:lstStyle/>
          <a:p>
            <a:pPr algn="ctr"/>
            <a:r>
              <a:rPr lang="en-US" b="1" dirty="0">
                <a:latin typeface="+mn-lt"/>
              </a:rPr>
              <a:t>Heroku: Config variables</a:t>
            </a:r>
            <a:endParaRPr lang="en-US" dirty="0"/>
          </a:p>
        </p:txBody>
      </p:sp>
      <p:graphicFrame>
        <p:nvGraphicFramePr>
          <p:cNvPr id="5" name="Content Placeholder 2">
            <a:extLst>
              <a:ext uri="{FF2B5EF4-FFF2-40B4-BE49-F238E27FC236}">
                <a16:creationId xmlns:a16="http://schemas.microsoft.com/office/drawing/2014/main" id="{EE7D230A-0CCB-48E7-9CE2-5ED9E0819455}"/>
              </a:ext>
            </a:extLst>
          </p:cNvPr>
          <p:cNvGraphicFramePr>
            <a:graphicFrameLocks noGrp="1"/>
          </p:cNvGraphicFramePr>
          <p:nvPr>
            <p:ph idx="1"/>
            <p:extLst>
              <p:ext uri="{D42A27DB-BD31-4B8C-83A1-F6EECF244321}">
                <p14:modId xmlns:p14="http://schemas.microsoft.com/office/powerpoint/2010/main" val="3473105814"/>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190978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4360" y="637125"/>
            <a:ext cx="3802276" cy="5256371"/>
          </a:xfrm>
        </p:spPr>
        <p:txBody>
          <a:bodyPr>
            <a:normAutofit/>
          </a:bodyPr>
          <a:lstStyle/>
          <a:p>
            <a:r>
              <a:rPr lang="en-US" sz="4800" b="1">
                <a:latin typeface="+mn-lt"/>
              </a:rPr>
              <a:t>Heroku: config vars</a:t>
            </a:r>
            <a:endParaRPr lang="en-US" sz="4800"/>
          </a:p>
        </p:txBody>
      </p:sp>
      <p:graphicFrame>
        <p:nvGraphicFramePr>
          <p:cNvPr id="5" name="Content Placeholder 2">
            <a:extLst>
              <a:ext uri="{FF2B5EF4-FFF2-40B4-BE49-F238E27FC236}">
                <a16:creationId xmlns:a16="http://schemas.microsoft.com/office/drawing/2014/main" id="{9949FCA9-35C9-46E7-B4E4-F7A86A3BB1D4}"/>
              </a:ext>
            </a:extLst>
          </p:cNvPr>
          <p:cNvGraphicFramePr>
            <a:graphicFrameLocks noGrp="1"/>
          </p:cNvGraphicFramePr>
          <p:nvPr>
            <p:ph idx="1"/>
            <p:extLst>
              <p:ext uri="{D42A27DB-BD31-4B8C-83A1-F6EECF244321}">
                <p14:modId xmlns:p14="http://schemas.microsoft.com/office/powerpoint/2010/main" val="204959505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056681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4360" y="637125"/>
            <a:ext cx="3802276" cy="5256371"/>
          </a:xfrm>
        </p:spPr>
        <p:txBody>
          <a:bodyPr>
            <a:normAutofit/>
          </a:bodyPr>
          <a:lstStyle/>
          <a:p>
            <a:r>
              <a:rPr lang="en-US" sz="4800" b="1">
                <a:latin typeface="+mn-lt"/>
              </a:rPr>
              <a:t>Heroku: config vars and release</a:t>
            </a:r>
            <a:endParaRPr lang="en-US" sz="4800"/>
          </a:p>
        </p:txBody>
      </p:sp>
      <p:graphicFrame>
        <p:nvGraphicFramePr>
          <p:cNvPr id="5" name="Content Placeholder 2">
            <a:extLst>
              <a:ext uri="{FF2B5EF4-FFF2-40B4-BE49-F238E27FC236}">
                <a16:creationId xmlns:a16="http://schemas.microsoft.com/office/drawing/2014/main" id="{58D84B04-EC9A-4086-AF12-D5BEFBEBC182}"/>
              </a:ext>
            </a:extLst>
          </p:cNvPr>
          <p:cNvGraphicFramePr>
            <a:graphicFrameLocks noGrp="1"/>
          </p:cNvGraphicFramePr>
          <p:nvPr>
            <p:ph idx="1"/>
            <p:extLst>
              <p:ext uri="{D42A27DB-BD31-4B8C-83A1-F6EECF244321}">
                <p14:modId xmlns:p14="http://schemas.microsoft.com/office/powerpoint/2010/main" val="741101025"/>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23762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94360" y="637125"/>
            <a:ext cx="3802276" cy="5256371"/>
          </a:xfrm>
        </p:spPr>
        <p:txBody>
          <a:bodyPr>
            <a:normAutofit/>
          </a:bodyPr>
          <a:lstStyle/>
          <a:p>
            <a:r>
              <a:rPr lang="en-US" sz="4800" b="1">
                <a:latin typeface="+mn-lt"/>
              </a:rPr>
              <a:t>Heroku: config vars</a:t>
            </a:r>
            <a:endParaRPr lang="en-US" sz="4800"/>
          </a:p>
        </p:txBody>
      </p:sp>
      <p:graphicFrame>
        <p:nvGraphicFramePr>
          <p:cNvPr id="5" name="Content Placeholder 2">
            <a:extLst>
              <a:ext uri="{FF2B5EF4-FFF2-40B4-BE49-F238E27FC236}">
                <a16:creationId xmlns:a16="http://schemas.microsoft.com/office/drawing/2014/main" id="{BBE353BD-6A9B-43E9-9207-C598D4CC742B}"/>
              </a:ext>
            </a:extLst>
          </p:cNvPr>
          <p:cNvGraphicFramePr>
            <a:graphicFrameLocks noGrp="1"/>
          </p:cNvGraphicFramePr>
          <p:nvPr>
            <p:ph idx="1"/>
            <p:extLst>
              <p:ext uri="{D42A27DB-BD31-4B8C-83A1-F6EECF244321}">
                <p14:modId xmlns:p14="http://schemas.microsoft.com/office/powerpoint/2010/main" val="180049255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131762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b="1" kern="1200" dirty="0">
                <a:solidFill>
                  <a:srgbClr val="000000"/>
                </a:solidFill>
                <a:latin typeface="+mj-lt"/>
                <a:ea typeface="+mj-ea"/>
                <a:cs typeface="+mj-cs"/>
              </a:rPr>
              <a:t>Heroku: add-ons</a:t>
            </a:r>
            <a:endParaRPr lang="en-US" kern="1200" dirty="0">
              <a:solidFill>
                <a:srgbClr val="000000"/>
              </a:solidFill>
              <a:latin typeface="+mj-lt"/>
              <a:ea typeface="+mj-ea"/>
              <a:cs typeface="+mj-cs"/>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Add">
            <a:extLst>
              <a:ext uri="{FF2B5EF4-FFF2-40B4-BE49-F238E27FC236}">
                <a16:creationId xmlns:a16="http://schemas.microsoft.com/office/drawing/2014/main" id="{98785C3E-9AB0-4184-821F-05229D4973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06842350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8575C10-8187-4AC4-AD72-C754EAFD2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62000" y="559678"/>
            <a:ext cx="3567915" cy="4952492"/>
          </a:xfrm>
        </p:spPr>
        <p:txBody>
          <a:bodyPr>
            <a:normAutofit/>
          </a:bodyPr>
          <a:lstStyle/>
          <a:p>
            <a:r>
              <a:rPr lang="en-US" b="1">
                <a:solidFill>
                  <a:schemeClr val="bg1"/>
                </a:solidFill>
                <a:latin typeface="+mn-lt"/>
              </a:rPr>
              <a:t>Heroku: Papertrail</a:t>
            </a:r>
            <a:endParaRPr lang="en-US">
              <a:solidFill>
                <a:schemeClr val="bg1"/>
              </a:solidFill>
            </a:endParaRPr>
          </a:p>
        </p:txBody>
      </p:sp>
      <p:cxnSp>
        <p:nvCxnSpPr>
          <p:cNvPr id="11" name="Straight Connector 10">
            <a:extLst>
              <a:ext uri="{FF2B5EF4-FFF2-40B4-BE49-F238E27FC236}">
                <a16:creationId xmlns:a16="http://schemas.microsoft.com/office/drawing/2014/main" id="{74E776C9-ED67-41B7-B3A3-4DF76EF3AC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99730"/>
            <a:ext cx="429768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FD0F251D-9F14-4EA8-9B4D-4C51AF68D936}"/>
              </a:ext>
            </a:extLst>
          </p:cNvPr>
          <p:cNvGraphicFramePr>
            <a:graphicFrameLocks noGrp="1"/>
          </p:cNvGraphicFramePr>
          <p:nvPr>
            <p:ph idx="1"/>
            <p:extLst>
              <p:ext uri="{D42A27DB-BD31-4B8C-83A1-F6EECF244321}">
                <p14:modId xmlns:p14="http://schemas.microsoft.com/office/powerpoint/2010/main" val="92546375"/>
              </p:ext>
            </p:extLst>
          </p:nvPr>
        </p:nvGraphicFramePr>
        <p:xfrm>
          <a:off x="5181599" y="276447"/>
          <a:ext cx="6886353" cy="6422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748503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1325563"/>
          </a:xfrm>
        </p:spPr>
        <p:txBody>
          <a:bodyPr>
            <a:normAutofit/>
          </a:bodyPr>
          <a:lstStyle/>
          <a:p>
            <a:r>
              <a:rPr lang="en-US" b="1">
                <a:latin typeface="+mn-lt"/>
              </a:rPr>
              <a:t>Heroku: addons</a:t>
            </a:r>
            <a:endParaRPr lang="en-US"/>
          </a:p>
        </p:txBody>
      </p:sp>
      <p:graphicFrame>
        <p:nvGraphicFramePr>
          <p:cNvPr id="5" name="Content Placeholder 2">
            <a:extLst>
              <a:ext uri="{FF2B5EF4-FFF2-40B4-BE49-F238E27FC236}">
                <a16:creationId xmlns:a16="http://schemas.microsoft.com/office/drawing/2014/main" id="{55F92F24-0BC9-4352-A47D-86DCC5FEE68E}"/>
              </a:ext>
            </a:extLst>
          </p:cNvPr>
          <p:cNvGraphicFramePr>
            <a:graphicFrameLocks noGrp="1"/>
          </p:cNvGraphicFramePr>
          <p:nvPr>
            <p:ph idx="1"/>
            <p:extLst>
              <p:ext uri="{D42A27DB-BD31-4B8C-83A1-F6EECF244321}">
                <p14:modId xmlns:p14="http://schemas.microsoft.com/office/powerpoint/2010/main" val="3841305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789923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b="1" kern="1200" dirty="0">
                <a:solidFill>
                  <a:srgbClr val="000000"/>
                </a:solidFill>
                <a:latin typeface="+mj-lt"/>
                <a:ea typeface="+mj-ea"/>
                <a:cs typeface="+mj-cs"/>
              </a:rPr>
              <a:t>Heroku: Databases</a:t>
            </a:r>
            <a:endParaRPr lang="en-US" kern="1200" dirty="0">
              <a:solidFill>
                <a:srgbClr val="000000"/>
              </a:solidFill>
              <a:latin typeface="+mj-lt"/>
              <a:ea typeface="+mj-ea"/>
              <a:cs typeface="+mj-cs"/>
            </a:endParaRP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a:extLst>
              <a:ext uri="{FF2B5EF4-FFF2-40B4-BE49-F238E27FC236}">
                <a16:creationId xmlns:a16="http://schemas.microsoft.com/office/drawing/2014/main" id="{FE99CB95-5D97-4E5F-8FB7-7B86055A21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68917315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59735" y="127591"/>
            <a:ext cx="10515600" cy="723125"/>
          </a:xfrm>
        </p:spPr>
        <p:txBody>
          <a:bodyPr>
            <a:normAutofit/>
          </a:bodyPr>
          <a:lstStyle/>
          <a:p>
            <a:r>
              <a:rPr lang="en-US" b="1" dirty="0">
                <a:latin typeface="+mn-lt"/>
              </a:rPr>
              <a:t>Heroku: DB</a:t>
            </a:r>
            <a:endParaRPr lang="en-US" dirty="0"/>
          </a:p>
        </p:txBody>
      </p:sp>
      <p:graphicFrame>
        <p:nvGraphicFramePr>
          <p:cNvPr id="18" name="Content Placeholder 2">
            <a:extLst>
              <a:ext uri="{FF2B5EF4-FFF2-40B4-BE49-F238E27FC236}">
                <a16:creationId xmlns:a16="http://schemas.microsoft.com/office/drawing/2014/main" id="{1EA8DED4-1260-4842-976A-5A9C35D60038}"/>
              </a:ext>
            </a:extLst>
          </p:cNvPr>
          <p:cNvGraphicFramePr>
            <a:graphicFrameLocks noGrp="1"/>
          </p:cNvGraphicFramePr>
          <p:nvPr>
            <p:ph idx="1"/>
            <p:extLst>
              <p:ext uri="{D42A27DB-BD31-4B8C-83A1-F6EECF244321}">
                <p14:modId xmlns:p14="http://schemas.microsoft.com/office/powerpoint/2010/main" val="3361219476"/>
              </p:ext>
            </p:extLst>
          </p:nvPr>
        </p:nvGraphicFramePr>
        <p:xfrm>
          <a:off x="233915" y="976045"/>
          <a:ext cx="11717079" cy="5573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171388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ED45F-8CF2-4BEC-B45D-945D016B5023}"/>
              </a:ext>
            </a:extLst>
          </p:cNvPr>
          <p:cNvSpPr>
            <a:spLocks noGrp="1"/>
          </p:cNvSpPr>
          <p:nvPr>
            <p:ph type="title"/>
          </p:nvPr>
        </p:nvSpPr>
        <p:spPr>
          <a:xfrm>
            <a:off x="340242" y="1153572"/>
            <a:ext cx="3546992" cy="4461163"/>
          </a:xfrm>
        </p:spPr>
        <p:txBody>
          <a:bodyPr>
            <a:normAutofit/>
          </a:bodyPr>
          <a:lstStyle/>
          <a:p>
            <a:r>
              <a:rPr lang="en-US" sz="3700" b="1" dirty="0">
                <a:solidFill>
                  <a:srgbClr val="FFFFFF"/>
                </a:solidFill>
              </a:rPr>
              <a:t>Heroku </a:t>
            </a:r>
            <a:br>
              <a:rPr lang="en-US" sz="3700" b="1" dirty="0">
                <a:solidFill>
                  <a:srgbClr val="FFFFFF"/>
                </a:solidFill>
              </a:rPr>
            </a:br>
            <a:r>
              <a:rPr lang="en-US" sz="3700" b="1" dirty="0">
                <a:solidFill>
                  <a:srgbClr val="FFFFFF"/>
                </a:solidFill>
              </a:rPr>
              <a:t>Hands-On: Development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04F0C5-5155-4350-A4F9-713D40166436}"/>
              </a:ext>
            </a:extLst>
          </p:cNvPr>
          <p:cNvSpPr>
            <a:spLocks noGrp="1"/>
          </p:cNvSpPr>
          <p:nvPr>
            <p:ph idx="1"/>
          </p:nvPr>
        </p:nvSpPr>
        <p:spPr>
          <a:xfrm>
            <a:off x="4167272" y="499730"/>
            <a:ext cx="7904863" cy="6188746"/>
          </a:xfrm>
        </p:spPr>
        <p:txBody>
          <a:bodyPr anchor="ctr">
            <a:normAutofit fontScale="62500" lnSpcReduction="20000"/>
          </a:bodyPr>
          <a:lstStyle/>
          <a:p>
            <a:endParaRPr lang="en-US" dirty="0"/>
          </a:p>
          <a:p>
            <a:endParaRPr lang="en-US" dirty="0"/>
          </a:p>
          <a:p>
            <a:r>
              <a:rPr lang="en-US" dirty="0">
                <a:highlight>
                  <a:srgbClr val="00FF00"/>
                </a:highlight>
              </a:rPr>
              <a:t>Create a repository in the GitHub as </a:t>
            </a:r>
            <a:r>
              <a:rPr lang="en-US" b="1" dirty="0">
                <a:highlight>
                  <a:srgbClr val="00FF00"/>
                </a:highlight>
              </a:rPr>
              <a:t>FirstDemoApp</a:t>
            </a:r>
          </a:p>
          <a:p>
            <a:endParaRPr lang="en-US" b="1" dirty="0"/>
          </a:p>
          <a:p>
            <a:r>
              <a:rPr lang="en-US" dirty="0"/>
              <a:t>Clone the empty Repo in the Eclipse.</a:t>
            </a:r>
          </a:p>
          <a:p>
            <a:endParaRPr lang="en-US" dirty="0"/>
          </a:p>
          <a:p>
            <a:r>
              <a:rPr lang="en-US" dirty="0"/>
              <a:t>Right click -&gt; configure -&gt; convert to maven project.</a:t>
            </a:r>
          </a:p>
          <a:p>
            <a:endParaRPr lang="en-US" dirty="0"/>
          </a:p>
          <a:p>
            <a:r>
              <a:rPr lang="en-US" dirty="0"/>
              <a:t>Add the pom.xml code from the Gist</a:t>
            </a:r>
          </a:p>
          <a:p>
            <a:endParaRPr lang="en-US" dirty="0"/>
          </a:p>
          <a:p>
            <a:r>
              <a:rPr lang="en-US" dirty="0"/>
              <a:t>Create package - </a:t>
            </a:r>
            <a:r>
              <a:rPr lang="en-US" dirty="0" err="1"/>
              <a:t>com.example</a:t>
            </a:r>
            <a:endParaRPr lang="en-US" dirty="0"/>
          </a:p>
          <a:p>
            <a:endParaRPr lang="en-US" dirty="0"/>
          </a:p>
          <a:p>
            <a:r>
              <a:rPr lang="en-US" dirty="0"/>
              <a:t>Add Main-1.java</a:t>
            </a:r>
          </a:p>
          <a:p>
            <a:endParaRPr lang="en-US" dirty="0"/>
          </a:p>
          <a:p>
            <a:r>
              <a:rPr lang="en-US" dirty="0"/>
              <a:t>Under resources </a:t>
            </a:r>
            <a:r>
              <a:rPr lang="en-US" dirty="0">
                <a:sym typeface="Wingdings" panose="05000000000000000000" pitchFamily="2" charset="2"/>
              </a:rPr>
              <a:t> create folder templates , under that fragments</a:t>
            </a:r>
            <a:endParaRPr lang="en-US" dirty="0"/>
          </a:p>
          <a:p>
            <a:endParaRPr lang="en-US" dirty="0"/>
          </a:p>
          <a:p>
            <a:r>
              <a:rPr lang="en-US" dirty="0"/>
              <a:t>Add the html files -&gt; index.html , error.html , layout.html</a:t>
            </a:r>
          </a:p>
          <a:p>
            <a:endParaRPr lang="en-US" dirty="0"/>
          </a:p>
          <a:p>
            <a:r>
              <a:rPr lang="en-US" dirty="0"/>
              <a:t>In the Last Add the Procfile.</a:t>
            </a:r>
          </a:p>
          <a:p>
            <a:endParaRPr lang="en-US" dirty="0"/>
          </a:p>
          <a:p>
            <a:endParaRPr lang="en-US" dirty="0"/>
          </a:p>
          <a:p>
            <a:endParaRPr lang="en-US" dirty="0"/>
          </a:p>
        </p:txBody>
      </p:sp>
    </p:spTree>
    <p:extLst>
      <p:ext uri="{BB962C8B-B14F-4D97-AF65-F5344CB8AC3E}">
        <p14:creationId xmlns:p14="http://schemas.microsoft.com/office/powerpoint/2010/main" val="13655496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82772" y="83289"/>
            <a:ext cx="10515600" cy="808739"/>
          </a:xfrm>
        </p:spPr>
        <p:txBody>
          <a:bodyPr>
            <a:normAutofit/>
          </a:bodyPr>
          <a:lstStyle/>
          <a:p>
            <a:r>
              <a:rPr lang="en-US" b="1" dirty="0">
                <a:latin typeface="+mn-lt"/>
              </a:rPr>
              <a:t>Heroku: Code Setup for DB Access</a:t>
            </a:r>
            <a:endParaRPr lang="en-US" dirty="0"/>
          </a:p>
        </p:txBody>
      </p:sp>
      <p:pic>
        <p:nvPicPr>
          <p:cNvPr id="6" name="Picture 5">
            <a:extLst>
              <a:ext uri="{FF2B5EF4-FFF2-40B4-BE49-F238E27FC236}">
                <a16:creationId xmlns:a16="http://schemas.microsoft.com/office/drawing/2014/main" id="{9ED093AA-F39B-4960-9C9F-14C454314614}"/>
              </a:ext>
            </a:extLst>
          </p:cNvPr>
          <p:cNvPicPr>
            <a:picLocks noChangeAspect="1"/>
          </p:cNvPicPr>
          <p:nvPr/>
        </p:nvPicPr>
        <p:blipFill rotWithShape="1">
          <a:blip r:embed="rId2">
            <a:alphaModFix/>
          </a:blip>
          <a:srcRect l="24072" r="13692" b="-1"/>
          <a:stretch/>
        </p:blipFill>
        <p:spPr>
          <a:xfrm>
            <a:off x="9909543" y="10"/>
            <a:ext cx="2282151" cy="6857990"/>
          </a:xfrm>
          <a:prstGeom prst="rect">
            <a:avLst/>
          </a:prstGeom>
        </p:spPr>
      </p:pic>
      <p:graphicFrame>
        <p:nvGraphicFramePr>
          <p:cNvPr id="5" name="Content Placeholder 2">
            <a:extLst>
              <a:ext uri="{FF2B5EF4-FFF2-40B4-BE49-F238E27FC236}">
                <a16:creationId xmlns:a16="http://schemas.microsoft.com/office/drawing/2014/main" id="{C5B67B4C-6AC8-4F0B-86C8-671E2A2CA6C7}"/>
              </a:ext>
            </a:extLst>
          </p:cNvPr>
          <p:cNvGraphicFramePr>
            <a:graphicFrameLocks noGrp="1"/>
          </p:cNvGraphicFramePr>
          <p:nvPr>
            <p:ph idx="1"/>
            <p:extLst>
              <p:ext uri="{D42A27DB-BD31-4B8C-83A1-F6EECF244321}">
                <p14:modId xmlns:p14="http://schemas.microsoft.com/office/powerpoint/2010/main" val="1352567226"/>
              </p:ext>
            </p:extLst>
          </p:nvPr>
        </p:nvGraphicFramePr>
        <p:xfrm>
          <a:off x="382772" y="892028"/>
          <a:ext cx="11153554" cy="55619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863723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91386" y="620392"/>
            <a:ext cx="4020950" cy="5504688"/>
          </a:xfrm>
        </p:spPr>
        <p:txBody>
          <a:bodyPr>
            <a:normAutofit/>
          </a:bodyPr>
          <a:lstStyle/>
          <a:p>
            <a:r>
              <a:rPr lang="en-US" b="1" dirty="0">
                <a:latin typeface="+mn-lt"/>
              </a:rPr>
              <a:t>Heroku: </a:t>
            </a:r>
            <a:r>
              <a:rPr lang="en-US" b="1" dirty="0" err="1">
                <a:latin typeface="+mn-lt"/>
              </a:rPr>
              <a:t>Postgress</a:t>
            </a:r>
            <a:endParaRPr lang="en-US" dirty="0"/>
          </a:p>
        </p:txBody>
      </p:sp>
      <p:graphicFrame>
        <p:nvGraphicFramePr>
          <p:cNvPr id="20" name="Content Placeholder 2">
            <a:extLst>
              <a:ext uri="{FF2B5EF4-FFF2-40B4-BE49-F238E27FC236}">
                <a16:creationId xmlns:a16="http://schemas.microsoft.com/office/drawing/2014/main" id="{62BF7CB9-59A3-4D5E-BA57-30BFE60EA6F9}"/>
              </a:ext>
            </a:extLst>
          </p:cNvPr>
          <p:cNvGraphicFramePr>
            <a:graphicFrameLocks noGrp="1"/>
          </p:cNvGraphicFramePr>
          <p:nvPr>
            <p:ph idx="1"/>
            <p:extLst>
              <p:ext uri="{D42A27DB-BD31-4B8C-83A1-F6EECF244321}">
                <p14:modId xmlns:p14="http://schemas.microsoft.com/office/powerpoint/2010/main" val="1763600274"/>
              </p:ext>
            </p:extLst>
          </p:nvPr>
        </p:nvGraphicFramePr>
        <p:xfrm>
          <a:off x="3200400" y="372140"/>
          <a:ext cx="8910084" cy="6283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73937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6"/>
            <a:ext cx="10515600" cy="730028"/>
          </a:xfrm>
        </p:spPr>
        <p:txBody>
          <a:bodyPr>
            <a:normAutofit/>
          </a:bodyPr>
          <a:lstStyle/>
          <a:p>
            <a:pPr algn="ctr"/>
            <a:r>
              <a:rPr lang="en-US" b="1">
                <a:latin typeface="+mn-lt"/>
              </a:rPr>
              <a:t>Heroku: DB</a:t>
            </a:r>
            <a:endParaRPr lang="en-US"/>
          </a:p>
        </p:txBody>
      </p:sp>
      <p:graphicFrame>
        <p:nvGraphicFramePr>
          <p:cNvPr id="5" name="Content Placeholder 2">
            <a:extLst>
              <a:ext uri="{FF2B5EF4-FFF2-40B4-BE49-F238E27FC236}">
                <a16:creationId xmlns:a16="http://schemas.microsoft.com/office/drawing/2014/main" id="{E7F72518-0FEA-4333-AEFE-4A00EF2D0B18}"/>
              </a:ext>
            </a:extLst>
          </p:cNvPr>
          <p:cNvGraphicFramePr>
            <a:graphicFrameLocks noGrp="1"/>
          </p:cNvGraphicFramePr>
          <p:nvPr>
            <p:ph idx="1"/>
            <p:extLst>
              <p:ext uri="{D42A27DB-BD31-4B8C-83A1-F6EECF244321}">
                <p14:modId xmlns:p14="http://schemas.microsoft.com/office/powerpoint/2010/main" val="776372604"/>
              </p:ext>
            </p:extLst>
          </p:nvPr>
        </p:nvGraphicFramePr>
        <p:xfrm>
          <a:off x="627321" y="1233377"/>
          <a:ext cx="11164186" cy="535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338814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666233"/>
          </a:xfrm>
        </p:spPr>
        <p:txBody>
          <a:bodyPr>
            <a:normAutofit fontScale="90000"/>
          </a:bodyPr>
          <a:lstStyle/>
          <a:p>
            <a:pPr algn="ctr"/>
            <a:r>
              <a:rPr lang="en-US" b="1">
                <a:latin typeface="+mn-lt"/>
              </a:rPr>
              <a:t>Heroku: DB</a:t>
            </a:r>
            <a:endParaRPr lang="en-US"/>
          </a:p>
        </p:txBody>
      </p:sp>
      <p:graphicFrame>
        <p:nvGraphicFramePr>
          <p:cNvPr id="5" name="Content Placeholder 2">
            <a:extLst>
              <a:ext uri="{FF2B5EF4-FFF2-40B4-BE49-F238E27FC236}">
                <a16:creationId xmlns:a16="http://schemas.microsoft.com/office/drawing/2014/main" id="{25728DF8-1463-439B-ADB3-070B0AADDCAC}"/>
              </a:ext>
            </a:extLst>
          </p:cNvPr>
          <p:cNvGraphicFramePr>
            <a:graphicFrameLocks noGrp="1"/>
          </p:cNvGraphicFramePr>
          <p:nvPr>
            <p:ph idx="1"/>
            <p:extLst>
              <p:ext uri="{D42A27DB-BD31-4B8C-83A1-F6EECF244321}">
                <p14:modId xmlns:p14="http://schemas.microsoft.com/office/powerpoint/2010/main" val="153491336"/>
              </p:ext>
            </p:extLst>
          </p:nvPr>
        </p:nvGraphicFramePr>
        <p:xfrm>
          <a:off x="478465" y="1031357"/>
          <a:ext cx="11440633" cy="5624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610967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100" b="1" kern="1200" dirty="0">
                <a:solidFill>
                  <a:schemeClr val="tx1"/>
                </a:solidFill>
                <a:latin typeface="+mj-lt"/>
                <a:ea typeface="+mj-ea"/>
                <a:cs typeface="+mj-cs"/>
              </a:rPr>
              <a:t>Heroku: Deploy the app from the Heroku Dashboard</a:t>
            </a:r>
            <a:endParaRPr lang="en-US" sz="8100" kern="1200" dirty="0">
              <a:solidFill>
                <a:schemeClr val="tx1"/>
              </a:solidFill>
              <a:latin typeface="+mj-lt"/>
              <a:ea typeface="+mj-ea"/>
              <a:cs typeface="+mj-cs"/>
            </a:endParaRPr>
          </a:p>
        </p:txBody>
      </p:sp>
    </p:spTree>
    <p:extLst>
      <p:ext uri="{BB962C8B-B14F-4D97-AF65-F5344CB8AC3E}">
        <p14:creationId xmlns:p14="http://schemas.microsoft.com/office/powerpoint/2010/main" val="94606309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913468" y="365125"/>
            <a:ext cx="9440332" cy="1325563"/>
          </a:xfrm>
        </p:spPr>
        <p:txBody>
          <a:bodyPr>
            <a:normAutofit/>
          </a:bodyPr>
          <a:lstStyle/>
          <a:p>
            <a:r>
              <a:rPr lang="en-US" sz="5400" b="1">
                <a:latin typeface="+mn-lt"/>
              </a:rPr>
              <a:t>Heroku: Dashboard : Deploy</a:t>
            </a:r>
            <a:endParaRPr lang="en-US" sz="5400"/>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dirty="0"/>
              <a:t>Open : </a:t>
            </a:r>
            <a:r>
              <a:rPr lang="en-US" dirty="0">
                <a:hlinkClick r:id="rId4"/>
              </a:rPr>
              <a:t>https://dashboard.heroku.com/</a:t>
            </a:r>
            <a:endParaRPr lang="en-US" dirty="0"/>
          </a:p>
          <a:p>
            <a:pPr marL="514350" indent="-514350">
              <a:buAutoNum type="arabicPeriod"/>
            </a:pPr>
            <a:r>
              <a:rPr lang="en-US" dirty="0"/>
              <a:t>Create new app</a:t>
            </a:r>
          </a:p>
          <a:p>
            <a:pPr marL="514350" indent="-514350">
              <a:buAutoNum type="arabicPeriod"/>
            </a:pPr>
            <a:r>
              <a:rPr lang="en-US" dirty="0"/>
              <a:t>Put the app name – Optional - </a:t>
            </a:r>
            <a:r>
              <a:rPr lang="en-US" b="1" dirty="0" err="1"/>
              <a:t>firstdemoappdash</a:t>
            </a:r>
            <a:endParaRPr lang="en-US" b="1" dirty="0"/>
          </a:p>
          <a:p>
            <a:pPr marL="514350" indent="-514350">
              <a:buAutoNum type="arabicPeriod"/>
            </a:pPr>
            <a:r>
              <a:rPr lang="en-US" dirty="0"/>
              <a:t>Under the deploy tab – </a:t>
            </a:r>
          </a:p>
          <a:p>
            <a:pPr marL="971550" lvl="1" indent="-514350">
              <a:buAutoNum type="arabicPeriod"/>
            </a:pPr>
            <a:r>
              <a:rPr lang="en-US" dirty="0"/>
              <a:t>Deployment method – GitHub</a:t>
            </a:r>
          </a:p>
          <a:p>
            <a:pPr marL="971550" lvl="1" indent="-514350">
              <a:buAutoNum type="arabicPeriod"/>
            </a:pPr>
            <a:r>
              <a:rPr lang="en-US" dirty="0"/>
              <a:t>Connect to the </a:t>
            </a:r>
            <a:r>
              <a:rPr lang="en-US" dirty="0" err="1"/>
              <a:t>github</a:t>
            </a:r>
            <a:r>
              <a:rPr lang="en-US" dirty="0"/>
              <a:t> : </a:t>
            </a:r>
            <a:r>
              <a:rPr lang="en-US" dirty="0">
                <a:hlinkClick r:id="rId5"/>
              </a:rPr>
              <a:t>https://github.com/vireshku/FirstDemoApp.git</a:t>
            </a:r>
            <a:endParaRPr lang="en-US" dirty="0"/>
          </a:p>
          <a:p>
            <a:pPr marL="971550" lvl="1" indent="-514350">
              <a:buAutoNum type="arabicPeriod"/>
            </a:pPr>
            <a:r>
              <a:rPr lang="en-US" dirty="0"/>
              <a:t>Manual Deploy – Deploy branch</a:t>
            </a:r>
          </a:p>
          <a:p>
            <a:pPr marL="514350" lvl="1" indent="-514350">
              <a:spcBef>
                <a:spcPts val="1000"/>
              </a:spcBef>
              <a:buAutoNum type="arabicPeriod" startAt="5"/>
            </a:pPr>
            <a:r>
              <a:rPr lang="en-US" dirty="0"/>
              <a:t>Under the resources tab – default add-on – </a:t>
            </a:r>
            <a:r>
              <a:rPr lang="en-US" dirty="0" err="1"/>
              <a:t>Postgress</a:t>
            </a:r>
            <a:endParaRPr lang="en-US" dirty="0"/>
          </a:p>
          <a:p>
            <a:pPr marL="514350" lvl="1" indent="-514350">
              <a:spcBef>
                <a:spcPts val="1000"/>
              </a:spcBef>
              <a:buAutoNum type="arabicPeriod" startAt="5"/>
            </a:pPr>
            <a:r>
              <a:rPr lang="en-US" dirty="0"/>
              <a:t>Under the activity tab – rollback to previous releases.</a:t>
            </a:r>
          </a:p>
          <a:p>
            <a:pPr marL="514350" lvl="1" indent="-514350">
              <a:spcBef>
                <a:spcPts val="1000"/>
              </a:spcBef>
              <a:buAutoNum type="arabicPeriod" startAt="5"/>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199740509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913468" y="365125"/>
            <a:ext cx="9440332" cy="1325563"/>
          </a:xfrm>
        </p:spPr>
        <p:txBody>
          <a:bodyPr>
            <a:normAutofit/>
          </a:bodyPr>
          <a:lstStyle/>
          <a:p>
            <a:r>
              <a:rPr lang="en-US" sz="5400" b="1" dirty="0">
                <a:latin typeface="+mn-lt"/>
              </a:rPr>
              <a:t>Heroku: Dashboard : Config Var</a:t>
            </a:r>
            <a:endParaRPr lang="en-US" sz="54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dirty="0"/>
              <a:t>Under the settings tab on the dashboard, </a:t>
            </a:r>
          </a:p>
          <a:p>
            <a:pPr marL="514350" indent="-514350">
              <a:buAutoNum type="arabicPeriod"/>
            </a:pPr>
            <a:endParaRPr lang="en-US" dirty="0"/>
          </a:p>
          <a:p>
            <a:pPr marL="514350" indent="-514350">
              <a:buAutoNum type="arabicPeriod"/>
            </a:pPr>
            <a:r>
              <a:rPr lang="en-US" dirty="0"/>
              <a:t>Go to the config vars</a:t>
            </a:r>
          </a:p>
          <a:p>
            <a:pPr marL="514350" indent="-514350">
              <a:buAutoNum type="arabicPeriod"/>
            </a:pPr>
            <a:endParaRPr lang="en-US" dirty="0"/>
          </a:p>
          <a:p>
            <a:pPr marL="514350" indent="-514350">
              <a:buAutoNum type="arabicPeriod"/>
            </a:pPr>
            <a:r>
              <a:rPr lang="en-US" dirty="0"/>
              <a:t>Add the variable as – key -&gt; ENERGY   , value -&gt; 999 GeV</a:t>
            </a:r>
          </a:p>
          <a:p>
            <a:pPr marL="514350" indent="-514350">
              <a:buAutoNum type="arabicPeriod"/>
            </a:pPr>
            <a:endParaRPr lang="en-US" dirty="0"/>
          </a:p>
          <a:p>
            <a:pPr marL="514350" indent="-514350">
              <a:buAutoNum type="arabicPeriod"/>
            </a:pPr>
            <a:r>
              <a:rPr lang="en-US" dirty="0"/>
              <a:t>Hit the </a:t>
            </a:r>
            <a:r>
              <a:rPr lang="en-US" dirty="0" err="1"/>
              <a:t>url</a:t>
            </a:r>
            <a:r>
              <a:rPr lang="en-US" dirty="0"/>
              <a:t> : </a:t>
            </a:r>
            <a:r>
              <a:rPr lang="en-US" dirty="0">
                <a:hlinkClick r:id="rId4"/>
              </a:rPr>
              <a:t>https://firstdemoappdash.herokuapp.com/confdemo</a:t>
            </a: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lvl="1" indent="-514350">
              <a:spcBef>
                <a:spcPts val="1000"/>
              </a:spcBef>
              <a:buAutoNum type="arabicPeriod" startAt="5"/>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360579519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913468" y="365125"/>
            <a:ext cx="9440332" cy="1325563"/>
          </a:xfrm>
        </p:spPr>
        <p:txBody>
          <a:bodyPr>
            <a:normAutofit fontScale="90000"/>
          </a:bodyPr>
          <a:lstStyle/>
          <a:p>
            <a:r>
              <a:rPr lang="en-US" sz="5400" b="1" dirty="0">
                <a:latin typeface="+mn-lt"/>
              </a:rPr>
              <a:t>Heroku: Dashboard : Postgres DB</a:t>
            </a:r>
            <a:endParaRPr lang="en-US" sz="54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dirty="0"/>
              <a:t>Under the resources tab on the dashboard</a:t>
            </a:r>
          </a:p>
          <a:p>
            <a:pPr marL="514350" indent="-514350">
              <a:buAutoNum type="arabicPeriod"/>
            </a:pPr>
            <a:endParaRPr lang="en-US" dirty="0"/>
          </a:p>
          <a:p>
            <a:pPr marL="514350" indent="-514350">
              <a:buAutoNum type="arabicPeriod"/>
            </a:pPr>
            <a:r>
              <a:rPr lang="en-US" dirty="0"/>
              <a:t>Go to the config vars - Add-ons</a:t>
            </a:r>
          </a:p>
          <a:p>
            <a:pPr marL="514350" indent="-514350">
              <a:buAutoNum type="arabicPeriod"/>
            </a:pPr>
            <a:endParaRPr lang="en-US" dirty="0"/>
          </a:p>
          <a:p>
            <a:pPr marL="514350" indent="-514350">
              <a:buAutoNum type="arabicPeriod"/>
            </a:pPr>
            <a:r>
              <a:rPr lang="en-US" dirty="0"/>
              <a:t>There would be default add-on for Heroku-Postgres</a:t>
            </a:r>
          </a:p>
          <a:p>
            <a:pPr marL="514350" indent="-514350">
              <a:buAutoNum type="arabicPeriod"/>
            </a:pPr>
            <a:endParaRPr lang="en-US" dirty="0"/>
          </a:p>
          <a:p>
            <a:pPr marL="514350" indent="-514350">
              <a:buAutoNum type="arabicPeriod"/>
            </a:pPr>
            <a:r>
              <a:rPr lang="en-US" dirty="0"/>
              <a:t>Hit the </a:t>
            </a:r>
            <a:r>
              <a:rPr lang="en-US" dirty="0" err="1"/>
              <a:t>url</a:t>
            </a:r>
            <a:r>
              <a:rPr lang="en-US" dirty="0"/>
              <a:t> : </a:t>
            </a:r>
            <a:r>
              <a:rPr lang="en-US" dirty="0">
                <a:hlinkClick r:id="rId4"/>
              </a:rPr>
              <a:t>https://firstdemoappdash.herokuapp.com/db</a:t>
            </a: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lvl="1" indent="-514350">
              <a:spcBef>
                <a:spcPts val="1000"/>
              </a:spcBef>
              <a:buAutoNum type="arabicPeriod" startAt="5"/>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245778724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913468" y="365125"/>
            <a:ext cx="9440332" cy="1325563"/>
          </a:xfrm>
        </p:spPr>
        <p:txBody>
          <a:bodyPr>
            <a:normAutofit fontScale="90000"/>
          </a:bodyPr>
          <a:lstStyle/>
          <a:p>
            <a:r>
              <a:rPr lang="en-US" sz="5400" b="1" dirty="0">
                <a:latin typeface="+mn-lt"/>
              </a:rPr>
              <a:t>Heroku: Dashboard : Postgres DB</a:t>
            </a:r>
            <a:endParaRPr lang="en-US" sz="54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825625"/>
            <a:ext cx="10515600" cy="4351338"/>
          </a:xfrm>
        </p:spPr>
        <p:txBody>
          <a:bodyPr>
            <a:normAutofit lnSpcReduction="10000"/>
          </a:bodyPr>
          <a:lstStyle/>
          <a:p>
            <a:pPr marL="514350" indent="-514350">
              <a:buAutoNum type="arabicPeriod"/>
            </a:pPr>
            <a:r>
              <a:rPr lang="en-US" dirty="0"/>
              <a:t>For any change in the code</a:t>
            </a:r>
          </a:p>
          <a:p>
            <a:pPr marL="514350" indent="-514350">
              <a:buAutoNum type="arabicPeriod"/>
            </a:pPr>
            <a:endParaRPr lang="en-US" dirty="0"/>
          </a:p>
          <a:p>
            <a:pPr marL="514350" indent="-514350">
              <a:buAutoNum type="arabicPeriod"/>
            </a:pPr>
            <a:r>
              <a:rPr lang="en-US" dirty="0"/>
              <a:t>Commit and Push the code in the </a:t>
            </a:r>
            <a:r>
              <a:rPr lang="en-US" dirty="0" err="1"/>
              <a:t>github</a:t>
            </a:r>
            <a:endParaRPr lang="en-US" dirty="0"/>
          </a:p>
          <a:p>
            <a:pPr marL="514350" indent="-514350">
              <a:buAutoNum type="arabicPeriod"/>
            </a:pPr>
            <a:endParaRPr lang="en-US" dirty="0"/>
          </a:p>
          <a:p>
            <a:pPr marL="514350" indent="-514350">
              <a:buAutoNum type="arabicPeriod"/>
            </a:pPr>
            <a:r>
              <a:rPr lang="en-US" dirty="0"/>
              <a:t>Go to the Deploy tab on the dashboard</a:t>
            </a:r>
          </a:p>
          <a:p>
            <a:pPr marL="514350" indent="-514350">
              <a:buAutoNum type="arabicPeriod"/>
            </a:pPr>
            <a:endParaRPr lang="en-US" dirty="0"/>
          </a:p>
          <a:p>
            <a:pPr marL="514350" indent="-514350">
              <a:buAutoNum type="arabicPeriod"/>
            </a:pPr>
            <a:r>
              <a:rPr lang="en-US" dirty="0"/>
              <a:t>There perform the manual deploy</a:t>
            </a:r>
          </a:p>
          <a:p>
            <a:pPr marL="514350" indent="-514350">
              <a:buAutoNum type="arabicPeriod"/>
            </a:pPr>
            <a:endParaRPr lang="en-US" dirty="0"/>
          </a:p>
          <a:p>
            <a:pPr marL="514350" indent="-514350">
              <a:buAutoNum type="arabicPeriod"/>
            </a:pPr>
            <a:r>
              <a:rPr lang="en-US" dirty="0"/>
              <a:t>Hit the </a:t>
            </a:r>
            <a:r>
              <a:rPr lang="en-US" dirty="0" err="1"/>
              <a:t>url</a:t>
            </a:r>
            <a:r>
              <a:rPr lang="en-US" dirty="0"/>
              <a:t> : </a:t>
            </a:r>
            <a:r>
              <a:rPr lang="en-US" dirty="0">
                <a:hlinkClick r:id="rId4"/>
              </a:rPr>
              <a:t>https://firstdemoappdash.herokuapp.com</a:t>
            </a: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lvl="1" indent="-514350">
              <a:spcBef>
                <a:spcPts val="1000"/>
              </a:spcBef>
              <a:buAutoNum type="arabicPeriod" startAt="5"/>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214181291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360967" y="365126"/>
            <a:ext cx="9992833" cy="804456"/>
          </a:xfrm>
        </p:spPr>
        <p:txBody>
          <a:bodyPr>
            <a:normAutofit/>
          </a:bodyPr>
          <a:lstStyle/>
          <a:p>
            <a:r>
              <a:rPr lang="en-US" sz="4000" b="1" dirty="0">
                <a:latin typeface="+mn-lt"/>
              </a:rPr>
              <a:t>Sharing Heroku Postgres between applications</a:t>
            </a:r>
            <a:endParaRPr lang="en-US" sz="40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1512" y="386557"/>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825625"/>
            <a:ext cx="10515600" cy="4351338"/>
          </a:xfrm>
        </p:spPr>
        <p:txBody>
          <a:bodyPr>
            <a:normAutofit/>
          </a:bodyPr>
          <a:lstStyle/>
          <a:p>
            <a:pPr marL="971550" lvl="1" indent="-514350">
              <a:buAutoNum type="arabicPeriod"/>
            </a:pPr>
            <a:r>
              <a:rPr lang="en-US" dirty="0" err="1"/>
              <a:t>heroku</a:t>
            </a:r>
            <a:r>
              <a:rPr lang="en-US" dirty="0"/>
              <a:t> </a:t>
            </a:r>
            <a:r>
              <a:rPr lang="en-US" dirty="0" err="1"/>
              <a:t>addons:attach</a:t>
            </a:r>
            <a:r>
              <a:rPr lang="en-US" dirty="0"/>
              <a:t> </a:t>
            </a:r>
            <a:r>
              <a:rPr lang="en-US" dirty="0" err="1"/>
              <a:t>firstdemoapp</a:t>
            </a:r>
            <a:r>
              <a:rPr lang="en-US" dirty="0"/>
              <a:t>::DATABASE --app </a:t>
            </a:r>
            <a:r>
              <a:rPr lang="en-US" dirty="0" err="1"/>
              <a:t>secondapp</a:t>
            </a:r>
            <a:endParaRPr lang="en-US" dirty="0"/>
          </a:p>
          <a:p>
            <a:pPr marL="971550" lvl="1" indent="-514350">
              <a:buAutoNum type="arabicPeriod"/>
            </a:pPr>
            <a:endParaRPr lang="en-US" dirty="0"/>
          </a:p>
          <a:p>
            <a:pPr marL="971550" lvl="1" indent="-514350">
              <a:buAutoNum type="arabicPeriod"/>
            </a:pPr>
            <a:endParaRPr lang="en-US" dirty="0"/>
          </a:p>
          <a:p>
            <a:pPr marL="971550" lvl="1" indent="-514350">
              <a:buAutoNum type="arabicPeriod"/>
            </a:pPr>
            <a:endParaRPr lang="en-US" dirty="0"/>
          </a:p>
          <a:p>
            <a:pPr marL="971550" lvl="1" indent="-514350">
              <a:buAutoNum type="arabicPeriod"/>
            </a:pPr>
            <a:r>
              <a:rPr lang="en-US" dirty="0" err="1"/>
              <a:t>heroku</a:t>
            </a:r>
            <a:r>
              <a:rPr lang="en-US" dirty="0"/>
              <a:t> </a:t>
            </a:r>
            <a:r>
              <a:rPr lang="en-US" dirty="0" err="1"/>
              <a:t>addons:detach</a:t>
            </a:r>
            <a:r>
              <a:rPr lang="en-US" dirty="0"/>
              <a:t> HEROKU_POSTGRESQL_BRONZE --app </a:t>
            </a:r>
            <a:r>
              <a:rPr lang="en-US" dirty="0" err="1"/>
              <a:t>secondapp</a:t>
            </a:r>
            <a:endParaRPr lang="en-US" dirty="0"/>
          </a:p>
          <a:p>
            <a:pPr marL="971550" lvl="1" indent="-514350">
              <a:buAutoNum type="arabicPeriod"/>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15969441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7ED45F-8CF2-4BEC-B45D-945D016B5023}"/>
              </a:ext>
            </a:extLst>
          </p:cNvPr>
          <p:cNvSpPr>
            <a:spLocks noGrp="1"/>
          </p:cNvSpPr>
          <p:nvPr>
            <p:ph type="title"/>
          </p:nvPr>
        </p:nvSpPr>
        <p:spPr>
          <a:xfrm>
            <a:off x="686834" y="1153572"/>
            <a:ext cx="3200400" cy="4461163"/>
          </a:xfrm>
        </p:spPr>
        <p:txBody>
          <a:bodyPr>
            <a:normAutofit/>
          </a:bodyPr>
          <a:lstStyle/>
          <a:p>
            <a:r>
              <a:rPr lang="en-US" sz="3700" dirty="0">
                <a:solidFill>
                  <a:srgbClr val="FFFFFF"/>
                </a:solidFill>
              </a:rPr>
              <a:t>Heroku FirstDemoApp: Code Snippets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004F0C5-5155-4350-A4F9-713D40166436}"/>
              </a:ext>
            </a:extLst>
          </p:cNvPr>
          <p:cNvSpPr>
            <a:spLocks noGrp="1"/>
          </p:cNvSpPr>
          <p:nvPr>
            <p:ph idx="1"/>
          </p:nvPr>
        </p:nvSpPr>
        <p:spPr>
          <a:xfrm>
            <a:off x="4447308" y="591344"/>
            <a:ext cx="6906491" cy="5585619"/>
          </a:xfrm>
        </p:spPr>
        <p:txBody>
          <a:bodyPr anchor="ctr">
            <a:normAutofit/>
          </a:bodyPr>
          <a:lstStyle/>
          <a:p>
            <a:endParaRPr lang="en-US" dirty="0"/>
          </a:p>
          <a:p>
            <a:r>
              <a:rPr lang="en-US" dirty="0">
                <a:hlinkClick r:id="rId2"/>
              </a:rPr>
              <a:t>https://gist.github.com/vireshku/ef2a8600a45b09e9a9ef3359132cd202</a:t>
            </a:r>
            <a:endParaRPr lang="en-US" b="1" dirty="0"/>
          </a:p>
          <a:p>
            <a:endParaRPr lang="en-US" dirty="0"/>
          </a:p>
        </p:txBody>
      </p:sp>
    </p:spTree>
    <p:extLst>
      <p:ext uri="{BB962C8B-B14F-4D97-AF65-F5344CB8AC3E}">
        <p14:creationId xmlns:p14="http://schemas.microsoft.com/office/powerpoint/2010/main" val="1055699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8100" b="1" kern="1200">
                <a:solidFill>
                  <a:schemeClr val="tx1"/>
                </a:solidFill>
                <a:latin typeface="+mj-lt"/>
                <a:ea typeface="+mj-ea"/>
                <a:cs typeface="+mj-cs"/>
              </a:rPr>
              <a:t>Heroku: Add the deploy button in github</a:t>
            </a:r>
            <a:endParaRPr lang="en-US" sz="8100" kern="1200">
              <a:solidFill>
                <a:schemeClr val="tx1"/>
              </a:solidFill>
              <a:latin typeface="+mj-lt"/>
              <a:ea typeface="+mj-ea"/>
              <a:cs typeface="+mj-cs"/>
            </a:endParaRPr>
          </a:p>
        </p:txBody>
      </p:sp>
    </p:spTree>
    <p:extLst>
      <p:ext uri="{BB962C8B-B14F-4D97-AF65-F5344CB8AC3E}">
        <p14:creationId xmlns:p14="http://schemas.microsoft.com/office/powerpoint/2010/main" val="262870184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913468" y="365125"/>
            <a:ext cx="9440332" cy="1325563"/>
          </a:xfrm>
        </p:spPr>
        <p:txBody>
          <a:bodyPr>
            <a:normAutofit/>
          </a:bodyPr>
          <a:lstStyle/>
          <a:p>
            <a:r>
              <a:rPr lang="en-US" sz="5400" b="1" dirty="0">
                <a:latin typeface="+mn-lt"/>
              </a:rPr>
              <a:t>Heroku: Deploy Button</a:t>
            </a:r>
            <a:endParaRPr lang="en-US" sz="54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dirty="0"/>
              <a:t>Go to the </a:t>
            </a:r>
            <a:r>
              <a:rPr lang="en-US" dirty="0" err="1"/>
              <a:t>github</a:t>
            </a:r>
            <a:r>
              <a:rPr lang="en-US" dirty="0"/>
              <a:t> : </a:t>
            </a:r>
            <a:r>
              <a:rPr lang="en-US" dirty="0">
                <a:hlinkClick r:id="rId4"/>
              </a:rPr>
              <a:t>https://github.com/vireshku/FirstDemoApp</a:t>
            </a:r>
            <a:endParaRPr lang="en-US" dirty="0"/>
          </a:p>
          <a:p>
            <a:pPr marL="514350" indent="-514350">
              <a:buAutoNum type="arabicPeriod"/>
            </a:pPr>
            <a:endParaRPr lang="en-US" dirty="0"/>
          </a:p>
          <a:p>
            <a:pPr marL="514350" indent="-514350">
              <a:buAutoNum type="arabicPeriod"/>
            </a:pPr>
            <a:r>
              <a:rPr lang="en-US" dirty="0"/>
              <a:t>Click on the button – Add a README</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lvl="1" indent="-514350">
              <a:spcBef>
                <a:spcPts val="1000"/>
              </a:spcBef>
              <a:buAutoNum type="arabicPeriod" startAt="5"/>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59335430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23E859E-BCBF-4E66-BDB2-B45C40789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27419"/>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3A9AEE7E-B925-446D-8A61-75BFE40B8B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45716" b="33968"/>
          <a:stretch/>
        </p:blipFill>
        <p:spPr>
          <a:xfrm>
            <a:off x="0" y="1217573"/>
            <a:ext cx="12192000" cy="1393277"/>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04672" y="457200"/>
            <a:ext cx="10579398" cy="1299411"/>
          </a:xfrm>
        </p:spPr>
        <p:txBody>
          <a:bodyPr>
            <a:normAutofit/>
          </a:bodyPr>
          <a:lstStyle/>
          <a:p>
            <a:r>
              <a:rPr lang="en-US" b="1">
                <a:solidFill>
                  <a:srgbClr val="FFFFFF"/>
                </a:solidFill>
                <a:latin typeface="+mn-lt"/>
              </a:rPr>
              <a:t>Heroku: GitHub deploy button</a:t>
            </a:r>
            <a:endParaRPr lang="en-US">
              <a:solidFill>
                <a:srgbClr val="FFFFFF"/>
              </a:solidFill>
            </a:endParaRPr>
          </a:p>
        </p:txBody>
      </p:sp>
      <p:sp>
        <p:nvSpPr>
          <p:cNvPr id="21" name="Rectangle 20">
            <a:extLst>
              <a:ext uri="{FF2B5EF4-FFF2-40B4-BE49-F238E27FC236}">
                <a16:creationId xmlns:a16="http://schemas.microsoft.com/office/drawing/2014/main" id="{B45D527E-542C-44E0-8FC2-F03B24CFA2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66471"/>
            <a:ext cx="12188952" cy="43915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6" descr="Right Pointing Backhand Index">
            <a:extLst>
              <a:ext uri="{FF2B5EF4-FFF2-40B4-BE49-F238E27FC236}">
                <a16:creationId xmlns:a16="http://schemas.microsoft.com/office/drawing/2014/main" id="{E05BF446-85B0-4B71-8214-EF4A70D52B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315" y="2837712"/>
            <a:ext cx="3217333" cy="3217333"/>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444648" y="2285720"/>
            <a:ext cx="8580775" cy="4391528"/>
          </a:xfrm>
        </p:spPr>
        <p:txBody>
          <a:bodyPr anchor="ctr">
            <a:normAutofit/>
          </a:bodyPr>
          <a:lstStyle/>
          <a:p>
            <a:r>
              <a:rPr lang="en-US" sz="2400" dirty="0">
                <a:solidFill>
                  <a:srgbClr val="000000"/>
                </a:solidFill>
              </a:rPr>
              <a:t>Need to make the required changes in the Readme.md file</a:t>
            </a:r>
          </a:p>
          <a:p>
            <a:pPr marL="0" indent="0">
              <a:buNone/>
            </a:pPr>
            <a:endParaRPr lang="en-US" sz="2400" dirty="0">
              <a:solidFill>
                <a:srgbClr val="000000"/>
              </a:solidFill>
            </a:endParaRPr>
          </a:p>
          <a:p>
            <a:r>
              <a:rPr lang="en-US" sz="2400" i="1" dirty="0">
                <a:solidFill>
                  <a:srgbClr val="000000"/>
                </a:solidFill>
              </a:rPr>
              <a:t>This Activator template gets you started building java app </a:t>
            </a:r>
          </a:p>
          <a:p>
            <a:pPr marL="0" indent="0">
              <a:buNone/>
            </a:pPr>
            <a:endParaRPr lang="en-US" sz="2400" b="1" i="1" dirty="0">
              <a:solidFill>
                <a:srgbClr val="000000"/>
              </a:solidFill>
            </a:endParaRPr>
          </a:p>
          <a:p>
            <a:pPr marL="0" indent="0">
              <a:buNone/>
            </a:pPr>
            <a:r>
              <a:rPr lang="en-US" sz="2400" b="1" i="1" dirty="0">
                <a:solidFill>
                  <a:srgbClr val="000000"/>
                </a:solidFill>
              </a:rPr>
              <a:t>[![Deploy to Heroku](https://www.herokucdn.com/deploy/button.png)](https://heroku.com/deploy)</a:t>
            </a:r>
          </a:p>
          <a:p>
            <a:pPr marL="0" indent="0">
              <a:buNone/>
            </a:pPr>
            <a:endParaRPr lang="en-US" sz="2400" dirty="0">
              <a:solidFill>
                <a:srgbClr val="000000"/>
              </a:solidFill>
            </a:endParaRPr>
          </a:p>
          <a:p>
            <a:pPr marL="0" indent="0">
              <a:buNone/>
            </a:pPr>
            <a:endParaRPr lang="en-US" sz="2400" b="1" dirty="0">
              <a:solidFill>
                <a:srgbClr val="000000"/>
              </a:solidFill>
            </a:endParaRPr>
          </a:p>
        </p:txBody>
      </p:sp>
    </p:spTree>
    <p:extLst>
      <p:ext uri="{BB962C8B-B14F-4D97-AF65-F5344CB8AC3E}">
        <p14:creationId xmlns:p14="http://schemas.microsoft.com/office/powerpoint/2010/main" val="346736824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913468" y="365125"/>
            <a:ext cx="9440332" cy="1325563"/>
          </a:xfrm>
        </p:spPr>
        <p:txBody>
          <a:bodyPr>
            <a:normAutofit/>
          </a:bodyPr>
          <a:lstStyle/>
          <a:p>
            <a:r>
              <a:rPr lang="en-US" sz="5400" b="1" dirty="0">
                <a:latin typeface="+mn-lt"/>
              </a:rPr>
              <a:t>Heroku: Deploy Button</a:t>
            </a:r>
            <a:endParaRPr lang="en-US" sz="54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825625"/>
            <a:ext cx="10515600" cy="4351338"/>
          </a:xfrm>
        </p:spPr>
        <p:txBody>
          <a:bodyPr>
            <a:normAutofit/>
          </a:bodyPr>
          <a:lstStyle/>
          <a:p>
            <a:pPr marL="514350" indent="-514350">
              <a:buAutoNum type="arabicPeriod"/>
            </a:pPr>
            <a:r>
              <a:rPr lang="en-US" dirty="0"/>
              <a:t>When we click on the </a:t>
            </a:r>
          </a:p>
          <a:p>
            <a:pPr marL="514350" indent="-514350">
              <a:buAutoNum type="arabicPeriod"/>
            </a:pPr>
            <a:endParaRPr lang="en-US" dirty="0"/>
          </a:p>
          <a:p>
            <a:pPr marL="514350" indent="-514350">
              <a:buAutoNum type="arabicPeriod"/>
            </a:pPr>
            <a:r>
              <a:rPr lang="en-US" dirty="0"/>
              <a:t>Get the error like :</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lvl="1" indent="-514350">
              <a:spcBef>
                <a:spcPts val="1000"/>
              </a:spcBef>
              <a:buAutoNum type="arabicPeriod" startAt="5"/>
            </a:pPr>
            <a:endParaRPr lang="en-US" dirty="0"/>
          </a:p>
          <a:p>
            <a:pPr marL="971550" lvl="1" indent="-514350">
              <a:buAutoNum type="arabicPeriod"/>
            </a:pPr>
            <a:endParaRPr lang="en-US" dirty="0"/>
          </a:p>
        </p:txBody>
      </p:sp>
      <p:pic>
        <p:nvPicPr>
          <p:cNvPr id="5" name="Picture 4">
            <a:extLst>
              <a:ext uri="{FF2B5EF4-FFF2-40B4-BE49-F238E27FC236}">
                <a16:creationId xmlns:a16="http://schemas.microsoft.com/office/drawing/2014/main" id="{F23F36E0-1463-4F08-AB8A-FE2885370C43}"/>
              </a:ext>
            </a:extLst>
          </p:cNvPr>
          <p:cNvPicPr>
            <a:picLocks noChangeAspect="1"/>
          </p:cNvPicPr>
          <p:nvPr/>
        </p:nvPicPr>
        <p:blipFill>
          <a:blip r:embed="rId4"/>
          <a:stretch>
            <a:fillRect/>
          </a:stretch>
        </p:blipFill>
        <p:spPr>
          <a:xfrm>
            <a:off x="1533857" y="3613408"/>
            <a:ext cx="6296025" cy="1800225"/>
          </a:xfrm>
          <a:prstGeom prst="rect">
            <a:avLst/>
          </a:prstGeom>
        </p:spPr>
      </p:pic>
      <p:pic>
        <p:nvPicPr>
          <p:cNvPr id="8" name="Picture 7">
            <a:extLst>
              <a:ext uri="{FF2B5EF4-FFF2-40B4-BE49-F238E27FC236}">
                <a16:creationId xmlns:a16="http://schemas.microsoft.com/office/drawing/2014/main" id="{61BA48DA-E4A8-4161-ABCA-7D93FE16CD83}"/>
              </a:ext>
            </a:extLst>
          </p:cNvPr>
          <p:cNvPicPr>
            <a:picLocks noChangeAspect="1"/>
          </p:cNvPicPr>
          <p:nvPr/>
        </p:nvPicPr>
        <p:blipFill>
          <a:blip r:embed="rId5"/>
          <a:stretch>
            <a:fillRect/>
          </a:stretch>
        </p:blipFill>
        <p:spPr>
          <a:xfrm>
            <a:off x="4681869" y="1764507"/>
            <a:ext cx="2247900" cy="533400"/>
          </a:xfrm>
          <a:prstGeom prst="rect">
            <a:avLst/>
          </a:prstGeom>
        </p:spPr>
      </p:pic>
    </p:spTree>
    <p:extLst>
      <p:ext uri="{BB962C8B-B14F-4D97-AF65-F5344CB8AC3E}">
        <p14:creationId xmlns:p14="http://schemas.microsoft.com/office/powerpoint/2010/main" val="362019560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913468" y="365125"/>
            <a:ext cx="9440332" cy="1325563"/>
          </a:xfrm>
        </p:spPr>
        <p:txBody>
          <a:bodyPr>
            <a:normAutofit/>
          </a:bodyPr>
          <a:lstStyle/>
          <a:p>
            <a:r>
              <a:rPr lang="en-US" sz="5400" b="1" dirty="0">
                <a:latin typeface="+mn-lt"/>
              </a:rPr>
              <a:t>Heroku: Deploy Button</a:t>
            </a:r>
            <a:endParaRPr lang="en-US" sz="54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838200" y="1825625"/>
            <a:ext cx="10515600" cy="4351338"/>
          </a:xfrm>
        </p:spPr>
        <p:txBody>
          <a:bodyPr>
            <a:normAutofit lnSpcReduction="10000"/>
          </a:bodyPr>
          <a:lstStyle/>
          <a:p>
            <a:pPr marL="514350" indent="-514350">
              <a:buAutoNum type="arabicPeriod"/>
            </a:pPr>
            <a:r>
              <a:rPr lang="en-US" dirty="0"/>
              <a:t>Go to the code snippets : </a:t>
            </a:r>
            <a:r>
              <a:rPr lang="en-US" dirty="0">
                <a:hlinkClick r:id="rId4"/>
              </a:rPr>
              <a:t>https://gist.github.com/vireshku/ef2a8600a45b09e9a9ef3359132cd202</a:t>
            </a:r>
            <a:endParaRPr lang="en-US" dirty="0"/>
          </a:p>
          <a:p>
            <a:pPr marL="514350" indent="-514350">
              <a:buAutoNum type="arabicPeriod"/>
            </a:pPr>
            <a:endParaRPr lang="en-US" dirty="0"/>
          </a:p>
          <a:p>
            <a:pPr marL="514350" indent="-514350">
              <a:buAutoNum type="arabicPeriod"/>
            </a:pPr>
            <a:r>
              <a:rPr lang="en-US" dirty="0"/>
              <a:t>Pick the code for </a:t>
            </a:r>
            <a:r>
              <a:rPr lang="en-US" dirty="0" err="1"/>
              <a:t>app.json</a:t>
            </a:r>
            <a:endParaRPr lang="en-US" dirty="0"/>
          </a:p>
          <a:p>
            <a:pPr marL="514350" indent="-514350">
              <a:buAutoNum type="arabicPeriod"/>
            </a:pPr>
            <a:endParaRPr lang="en-US" dirty="0"/>
          </a:p>
          <a:p>
            <a:pPr marL="514350" indent="-514350">
              <a:buAutoNum type="arabicPeriod"/>
            </a:pPr>
            <a:r>
              <a:rPr lang="en-US" dirty="0"/>
              <a:t>Commit and push the </a:t>
            </a:r>
            <a:r>
              <a:rPr lang="en-US" dirty="0" err="1"/>
              <a:t>app.json</a:t>
            </a:r>
            <a:r>
              <a:rPr lang="en-US" dirty="0"/>
              <a:t> file in the </a:t>
            </a:r>
            <a:r>
              <a:rPr lang="en-US" dirty="0" err="1"/>
              <a:t>github</a:t>
            </a:r>
            <a:r>
              <a:rPr lang="en-US" dirty="0"/>
              <a:t> repo for </a:t>
            </a:r>
            <a:r>
              <a:rPr lang="en-US" dirty="0" err="1"/>
              <a:t>FirstDemoAPP</a:t>
            </a:r>
            <a:r>
              <a:rPr lang="en-US" dirty="0"/>
              <a:t>.</a:t>
            </a:r>
          </a:p>
          <a:p>
            <a:pPr marL="514350" indent="-514350">
              <a:buAutoNum type="arabicPeriod"/>
            </a:pPr>
            <a:endParaRPr lang="en-US" dirty="0"/>
          </a:p>
          <a:p>
            <a:pPr marL="514350" indent="-514350">
              <a:buAutoNum type="arabicPeriod"/>
            </a:pPr>
            <a:r>
              <a:rPr lang="en-US" dirty="0"/>
              <a:t>App should be deployed now.</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lvl="1" indent="-514350">
              <a:spcBef>
                <a:spcPts val="1000"/>
              </a:spcBef>
              <a:buAutoNum type="arabicPeriod" startAt="5"/>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543695130"/>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70562" y="1008993"/>
            <a:ext cx="10602930" cy="3542045"/>
          </a:xfrm>
        </p:spPr>
        <p:txBody>
          <a:bodyPr vert="horz" lIns="91440" tIns="45720" rIns="91440" bIns="45720" rtlCol="0" anchor="b">
            <a:normAutofit/>
          </a:bodyPr>
          <a:lstStyle/>
          <a:p>
            <a:r>
              <a:rPr lang="en-US" sz="8100" b="1" kern="1200" dirty="0">
                <a:solidFill>
                  <a:schemeClr val="tx1"/>
                </a:solidFill>
                <a:latin typeface="+mj-lt"/>
                <a:ea typeface="+mj-ea"/>
                <a:cs typeface="+mj-cs"/>
              </a:rPr>
              <a:t>Heroku: War </a:t>
            </a:r>
            <a:r>
              <a:rPr lang="en-US" sz="8100" b="1" dirty="0"/>
              <a:t>D</a:t>
            </a:r>
            <a:r>
              <a:rPr lang="en-US" sz="8100" b="1" kern="1200" dirty="0">
                <a:solidFill>
                  <a:schemeClr val="tx1"/>
                </a:solidFill>
                <a:latin typeface="+mj-lt"/>
                <a:ea typeface="+mj-ea"/>
                <a:cs typeface="+mj-cs"/>
              </a:rPr>
              <a:t>eployment</a:t>
            </a:r>
            <a:br>
              <a:rPr lang="en-US" sz="8100" b="1" kern="1200" dirty="0">
                <a:solidFill>
                  <a:schemeClr val="tx1"/>
                </a:solidFill>
                <a:latin typeface="+mj-lt"/>
                <a:ea typeface="+mj-ea"/>
                <a:cs typeface="+mj-cs"/>
              </a:rPr>
            </a:br>
            <a:r>
              <a:rPr lang="en-US" sz="8100" b="1" kern="1200" dirty="0">
                <a:solidFill>
                  <a:schemeClr val="tx1"/>
                </a:solidFill>
                <a:latin typeface="+mj-lt"/>
                <a:ea typeface="+mj-ea"/>
                <a:cs typeface="+mj-cs"/>
              </a:rPr>
              <a:t> </a:t>
            </a:r>
            <a:r>
              <a:rPr lang="en-US" sz="4900" kern="1200" dirty="0">
                <a:solidFill>
                  <a:schemeClr val="tx1"/>
                </a:solidFill>
                <a:latin typeface="+mj-lt"/>
                <a:ea typeface="+mj-ea"/>
                <a:cs typeface="+mj-cs"/>
              </a:rPr>
              <a:t>(using the </a:t>
            </a:r>
            <a:r>
              <a:rPr lang="en-US" sz="4900" dirty="0" err="1"/>
              <a:t>a</a:t>
            </a:r>
            <a:r>
              <a:rPr lang="en-US" sz="4900" kern="1200" dirty="0" err="1">
                <a:solidFill>
                  <a:schemeClr val="tx1"/>
                </a:solidFill>
                <a:latin typeface="+mj-lt"/>
                <a:ea typeface="+mj-ea"/>
                <a:cs typeface="+mj-cs"/>
              </a:rPr>
              <a:t>pi</a:t>
            </a:r>
            <a:r>
              <a:rPr lang="en-US" sz="4900" kern="1200" dirty="0">
                <a:solidFill>
                  <a:schemeClr val="tx1"/>
                </a:solidFill>
                <a:latin typeface="+mj-lt"/>
                <a:ea typeface="+mj-ea"/>
                <a:cs typeface="+mj-cs"/>
              </a:rPr>
              <a:t> with Maven Plug-in)</a:t>
            </a:r>
          </a:p>
        </p:txBody>
      </p:sp>
    </p:spTree>
    <p:extLst>
      <p:ext uri="{BB962C8B-B14F-4D97-AF65-F5344CB8AC3E}">
        <p14:creationId xmlns:p14="http://schemas.microsoft.com/office/powerpoint/2010/main" val="227069194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81760" y="120445"/>
            <a:ext cx="10506456" cy="696806"/>
          </a:xfrm>
        </p:spPr>
        <p:txBody>
          <a:bodyPr anchor="b">
            <a:normAutofit/>
          </a:bodyPr>
          <a:lstStyle/>
          <a:p>
            <a:r>
              <a:rPr lang="en-US" b="1" dirty="0">
                <a:latin typeface="+mn-lt"/>
              </a:rPr>
              <a:t>Heroku: Deploy Using API</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F8C9B6E-B1B6-4AA2-91A3-8B94263409DD}"/>
              </a:ext>
            </a:extLst>
          </p:cNvPr>
          <p:cNvGraphicFramePr>
            <a:graphicFrameLocks noGrp="1"/>
          </p:cNvGraphicFramePr>
          <p:nvPr>
            <p:ph idx="1"/>
            <p:extLst>
              <p:ext uri="{D42A27DB-BD31-4B8C-83A1-F6EECF244321}">
                <p14:modId xmlns:p14="http://schemas.microsoft.com/office/powerpoint/2010/main" val="1877037172"/>
              </p:ext>
            </p:extLst>
          </p:nvPr>
        </p:nvGraphicFramePr>
        <p:xfrm>
          <a:off x="297711" y="1222744"/>
          <a:ext cx="11642651" cy="5411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0BB14928-6DA3-47F4-8086-F13D10E5B6B3}"/>
              </a:ext>
            </a:extLst>
          </p:cNvPr>
          <p:cNvSpPr/>
          <p:nvPr/>
        </p:nvSpPr>
        <p:spPr>
          <a:xfrm>
            <a:off x="7623426" y="441789"/>
            <a:ext cx="4270864" cy="1839074"/>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&lt;plugin&gt;</a:t>
            </a:r>
          </a:p>
          <a:p>
            <a:pPr lvl="1"/>
            <a:r>
              <a:rPr lang="en-US" dirty="0"/>
              <a:t>&lt;</a:t>
            </a:r>
            <a:r>
              <a:rPr lang="en-US" dirty="0" err="1"/>
              <a:t>groupId</a:t>
            </a:r>
            <a:r>
              <a:rPr lang="en-US" dirty="0"/>
              <a:t>&gt;</a:t>
            </a:r>
            <a:r>
              <a:rPr lang="en-US" dirty="0" err="1"/>
              <a:t>com.heroku.sdk</a:t>
            </a:r>
            <a:r>
              <a:rPr lang="en-US" dirty="0"/>
              <a:t>&lt;/</a:t>
            </a:r>
            <a:r>
              <a:rPr lang="en-US" dirty="0" err="1"/>
              <a:t>groupId</a:t>
            </a:r>
            <a:r>
              <a:rPr lang="en-US" dirty="0"/>
              <a:t>&gt;</a:t>
            </a:r>
          </a:p>
          <a:p>
            <a:pPr lvl="1"/>
            <a:r>
              <a:rPr lang="en-US" dirty="0"/>
              <a:t>&lt;</a:t>
            </a:r>
            <a:r>
              <a:rPr lang="en-US" dirty="0" err="1"/>
              <a:t>artifactId</a:t>
            </a:r>
            <a:r>
              <a:rPr lang="en-US" dirty="0"/>
              <a:t>&gt;</a:t>
            </a:r>
            <a:r>
              <a:rPr lang="en-US" dirty="0" err="1"/>
              <a:t>heroku</a:t>
            </a:r>
            <a:r>
              <a:rPr lang="en-US" dirty="0"/>
              <a:t>-maven-plugin&lt;/</a:t>
            </a:r>
            <a:r>
              <a:rPr lang="en-US" dirty="0" err="1"/>
              <a:t>artifactId</a:t>
            </a:r>
            <a:r>
              <a:rPr lang="en-US" dirty="0"/>
              <a:t>&gt;</a:t>
            </a:r>
          </a:p>
          <a:p>
            <a:pPr lvl="1"/>
            <a:r>
              <a:rPr lang="en-US" dirty="0"/>
              <a:t>&lt;version&gt;3.0.2&lt;/version&gt;</a:t>
            </a:r>
          </a:p>
          <a:p>
            <a:r>
              <a:rPr lang="en-US" dirty="0"/>
              <a:t>&lt;/plugin&gt;</a:t>
            </a:r>
          </a:p>
        </p:txBody>
      </p:sp>
    </p:spTree>
    <p:extLst>
      <p:ext uri="{BB962C8B-B14F-4D97-AF65-F5344CB8AC3E}">
        <p14:creationId xmlns:p14="http://schemas.microsoft.com/office/powerpoint/2010/main" val="102010669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146544" y="239315"/>
            <a:ext cx="9440332" cy="662782"/>
          </a:xfrm>
        </p:spPr>
        <p:txBody>
          <a:bodyPr>
            <a:normAutofit fontScale="90000"/>
          </a:bodyPr>
          <a:lstStyle/>
          <a:p>
            <a:r>
              <a:rPr lang="en-US" sz="5400" b="1" dirty="0">
                <a:latin typeface="+mn-lt"/>
              </a:rPr>
              <a:t>Heroku: War Deploy</a:t>
            </a:r>
            <a:endParaRPr lang="en-US" sz="54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2144" y="113506"/>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232144" y="1359198"/>
            <a:ext cx="11121656" cy="5023248"/>
          </a:xfrm>
          <a:solidFill>
            <a:schemeClr val="accent6">
              <a:lumMod val="60000"/>
              <a:lumOff val="40000"/>
            </a:schemeClr>
          </a:solidFill>
        </p:spPr>
        <p:txBody>
          <a:bodyPr>
            <a:normAutofit/>
          </a:bodyPr>
          <a:lstStyle/>
          <a:p>
            <a:pPr marL="971550" lvl="1" indent="-514350">
              <a:buAutoNum type="arabicPeriod"/>
            </a:pPr>
            <a:endParaRPr lang="en-US" dirty="0"/>
          </a:p>
          <a:p>
            <a:pPr marL="971550" lvl="1" indent="-514350">
              <a:buAutoNum type="arabicPeriod"/>
            </a:pPr>
            <a:r>
              <a:rPr lang="en-US" dirty="0"/>
              <a:t>Create a new repo in the </a:t>
            </a:r>
            <a:r>
              <a:rPr lang="en-US" dirty="0" err="1"/>
              <a:t>github</a:t>
            </a:r>
            <a:r>
              <a:rPr lang="en-US" dirty="0"/>
              <a:t> as </a:t>
            </a:r>
            <a:r>
              <a:rPr lang="en-US" b="1" dirty="0"/>
              <a:t>JavaWarDemo</a:t>
            </a:r>
            <a:r>
              <a:rPr lang="en-US" dirty="0"/>
              <a:t> </a:t>
            </a:r>
          </a:p>
          <a:p>
            <a:pPr marL="971550" lvl="1" indent="-514350">
              <a:buAutoNum type="arabicPeriod"/>
            </a:pPr>
            <a:endParaRPr lang="en-US" dirty="0"/>
          </a:p>
          <a:p>
            <a:pPr marL="971550" lvl="1" indent="-514350">
              <a:buAutoNum type="arabicPeriod"/>
            </a:pPr>
            <a:r>
              <a:rPr lang="en-US" dirty="0">
                <a:hlinkClick r:id="rId4"/>
              </a:rPr>
              <a:t>https://github.com/vireshku/JavaWarDemo.git</a:t>
            </a:r>
            <a:endParaRPr lang="en-US" dirty="0"/>
          </a:p>
          <a:p>
            <a:pPr marL="971550" lvl="1" indent="-514350">
              <a:buAutoNum type="arabicPeriod"/>
            </a:pPr>
            <a:endParaRPr lang="en-US" dirty="0"/>
          </a:p>
          <a:p>
            <a:pPr marL="971550" lvl="1" indent="-514350">
              <a:buAutoNum type="arabicPeriod"/>
            </a:pPr>
            <a:r>
              <a:rPr lang="en-US" dirty="0"/>
              <a:t>Import it into the Eclipse</a:t>
            </a:r>
          </a:p>
          <a:p>
            <a:pPr marL="971550" lvl="1" indent="-514350">
              <a:buAutoNum type="arabicPeriod"/>
            </a:pPr>
            <a:endParaRPr lang="en-US" dirty="0"/>
          </a:p>
          <a:p>
            <a:pPr marL="971550" lvl="1" indent="-514350">
              <a:buAutoNum type="arabicPeriod"/>
            </a:pPr>
            <a:r>
              <a:rPr lang="en-US" dirty="0"/>
              <a:t>Right click -&gt; Configure -&gt; convert to maven project</a:t>
            </a:r>
          </a:p>
          <a:p>
            <a:pPr marL="971550" lvl="1" indent="-514350">
              <a:buAutoNum type="arabicPeriod"/>
            </a:pPr>
            <a:endParaRPr lang="en-US" dirty="0"/>
          </a:p>
          <a:p>
            <a:pPr marL="971550" lvl="1" indent="-514350">
              <a:buAutoNum type="arabicPeriod"/>
            </a:pPr>
            <a:r>
              <a:rPr lang="en-US" dirty="0"/>
              <a:t>Create the folder -&gt; </a:t>
            </a:r>
            <a:r>
              <a:rPr lang="en-US" dirty="0" err="1"/>
              <a:t>src</a:t>
            </a:r>
            <a:r>
              <a:rPr lang="en-US" dirty="0"/>
              <a:t>/main/webapp/WEB-INF</a:t>
            </a:r>
          </a:p>
          <a:p>
            <a:pPr marL="971550" lvl="1" indent="-514350">
              <a:buAutoNum type="arabicPeriod"/>
            </a:pPr>
            <a:endParaRPr lang="en-US" dirty="0"/>
          </a:p>
          <a:p>
            <a:pPr marL="971550" lvl="1" indent="-514350">
              <a:buAutoNum type="arabicPeriod"/>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207441214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169189" y="106270"/>
            <a:ext cx="9440332" cy="701860"/>
          </a:xfrm>
        </p:spPr>
        <p:txBody>
          <a:bodyPr>
            <a:normAutofit fontScale="90000"/>
          </a:bodyPr>
          <a:lstStyle/>
          <a:p>
            <a:r>
              <a:rPr lang="en-US" sz="5400" b="1" dirty="0">
                <a:latin typeface="+mn-lt"/>
              </a:rPr>
              <a:t>Heroku: War Deploy</a:t>
            </a:r>
            <a:endParaRPr lang="en-US" sz="54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626724" y="1202076"/>
            <a:ext cx="11302428" cy="5355031"/>
          </a:xfrm>
          <a:solidFill>
            <a:schemeClr val="accent6">
              <a:lumMod val="60000"/>
              <a:lumOff val="40000"/>
            </a:schemeClr>
          </a:solidFill>
        </p:spPr>
        <p:txBody>
          <a:bodyPr>
            <a:normAutofit fontScale="85000" lnSpcReduction="20000"/>
          </a:bodyPr>
          <a:lstStyle/>
          <a:p>
            <a:pPr marL="514350" indent="-514350">
              <a:buAutoNum type="arabicPeriod"/>
            </a:pPr>
            <a:r>
              <a:rPr lang="en-US" dirty="0"/>
              <a:t>Go to the code snippets : </a:t>
            </a:r>
            <a:r>
              <a:rPr lang="en-US" dirty="0">
                <a:hlinkClick r:id="rId4"/>
              </a:rPr>
              <a:t>https://gist.github.com/vireshku/546d1a1d1cfbbcb54db89f2136674d4d</a:t>
            </a:r>
            <a:endParaRPr lang="en-US" dirty="0"/>
          </a:p>
          <a:p>
            <a:pPr marL="514350" indent="-514350">
              <a:buAutoNum type="arabicPeriod"/>
            </a:pPr>
            <a:endParaRPr lang="en-US" dirty="0"/>
          </a:p>
          <a:p>
            <a:pPr marL="514350" indent="-514350">
              <a:buAutoNum type="arabicPeriod"/>
            </a:pPr>
            <a:r>
              <a:rPr lang="en-US" dirty="0"/>
              <a:t>Pick the code for pom.xml</a:t>
            </a:r>
          </a:p>
          <a:p>
            <a:pPr marL="514350" indent="-514350">
              <a:buAutoNum type="arabicPeriod"/>
            </a:pPr>
            <a:endParaRPr lang="en-US" dirty="0"/>
          </a:p>
          <a:p>
            <a:pPr marL="514350" indent="-514350">
              <a:buAutoNum type="arabicPeriod"/>
            </a:pPr>
            <a:r>
              <a:rPr lang="en-US" dirty="0"/>
              <a:t>Under the folder WEB-INF, create a file web.xml</a:t>
            </a:r>
          </a:p>
          <a:p>
            <a:pPr marL="514350" indent="-514350">
              <a:buAutoNum type="arabicPeriod"/>
            </a:pPr>
            <a:endParaRPr lang="en-US" dirty="0"/>
          </a:p>
          <a:p>
            <a:pPr marL="514350" indent="-514350">
              <a:buAutoNum type="arabicPeriod"/>
            </a:pPr>
            <a:r>
              <a:rPr lang="en-US" dirty="0"/>
              <a:t>Populate web.xml with the code snippets from the above git</a:t>
            </a:r>
          </a:p>
          <a:p>
            <a:pPr marL="514350" indent="-514350">
              <a:buAutoNum type="arabicPeriod"/>
            </a:pPr>
            <a:endParaRPr lang="en-US" dirty="0"/>
          </a:p>
          <a:p>
            <a:pPr marL="514350" indent="-514350">
              <a:buAutoNum type="arabicPeriod"/>
            </a:pPr>
            <a:r>
              <a:rPr lang="en-US" dirty="0"/>
              <a:t>Under the folder webapp , create the file </a:t>
            </a:r>
            <a:r>
              <a:rPr lang="en-US" dirty="0" err="1"/>
              <a:t>index.jsp</a:t>
            </a:r>
            <a:endParaRPr lang="en-US" dirty="0"/>
          </a:p>
          <a:p>
            <a:pPr marL="514350" indent="-514350">
              <a:buAutoNum type="arabicPeriod"/>
            </a:pPr>
            <a:endParaRPr lang="en-US" dirty="0"/>
          </a:p>
          <a:p>
            <a:pPr marL="514350" indent="-514350">
              <a:buAutoNum type="arabicPeriod"/>
            </a:pPr>
            <a:r>
              <a:rPr lang="en-US" dirty="0"/>
              <a:t>Populate </a:t>
            </a:r>
            <a:r>
              <a:rPr lang="en-US" dirty="0" err="1"/>
              <a:t>index.jsp</a:t>
            </a:r>
            <a:r>
              <a:rPr lang="en-US" dirty="0"/>
              <a:t> with the code snippets from the above git</a:t>
            </a:r>
          </a:p>
          <a:p>
            <a:pPr marL="514350" indent="-514350">
              <a:buAutoNum type="arabicPeriod"/>
            </a:pPr>
            <a:endParaRPr lang="en-US" dirty="0"/>
          </a:p>
          <a:p>
            <a:pPr marL="514350" indent="-514350">
              <a:buAutoNum type="arabicPeriod"/>
            </a:pPr>
            <a:r>
              <a:rPr lang="en-US" dirty="0"/>
              <a:t>Commit and push the code from the eclipse.</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lvl="1" indent="-514350">
              <a:spcBef>
                <a:spcPts val="1000"/>
              </a:spcBef>
              <a:buAutoNum type="arabicPeriod" startAt="5"/>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373312163"/>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169189" y="106270"/>
            <a:ext cx="9440332" cy="701860"/>
          </a:xfrm>
        </p:spPr>
        <p:txBody>
          <a:bodyPr>
            <a:normAutofit fontScale="90000"/>
          </a:bodyPr>
          <a:lstStyle/>
          <a:p>
            <a:r>
              <a:rPr lang="en-US" sz="5400" b="1" dirty="0">
                <a:latin typeface="+mn-lt"/>
              </a:rPr>
              <a:t>Heroku: War Deploy</a:t>
            </a:r>
            <a:endParaRPr lang="en-US" sz="5400" dirty="0"/>
          </a:p>
        </p:txBody>
      </p:sp>
      <p:pic>
        <p:nvPicPr>
          <p:cNvPr id="7" name="Graphic 6" descr="Laptop Secure">
            <a:extLst>
              <a:ext uri="{FF2B5EF4-FFF2-40B4-BE49-F238E27FC236}">
                <a16:creationId xmlns:a16="http://schemas.microsoft.com/office/drawing/2014/main" id="{B0530FC5-84C7-40E6-87FF-8437B07FEF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 cy="914400"/>
          </a:xfrm>
          <a:prstGeom prst="rect">
            <a:avLst/>
          </a:prstGeom>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66738" y="1379604"/>
            <a:ext cx="11162414" cy="5177503"/>
          </a:xfrm>
          <a:solidFill>
            <a:schemeClr val="accent6">
              <a:lumMod val="60000"/>
              <a:lumOff val="40000"/>
            </a:schemeClr>
          </a:solidFill>
        </p:spPr>
        <p:txBody>
          <a:bodyPr>
            <a:normAutofit fontScale="77500" lnSpcReduction="20000"/>
          </a:bodyPr>
          <a:lstStyle/>
          <a:p>
            <a:pPr marL="514350" indent="-514350">
              <a:buAutoNum type="arabicPeriod"/>
            </a:pPr>
            <a:r>
              <a:rPr lang="en-US" dirty="0"/>
              <a:t>First test it on the local Web-server</a:t>
            </a:r>
          </a:p>
          <a:p>
            <a:pPr marL="514350" indent="-514350">
              <a:buAutoNum type="arabicPeriod"/>
            </a:pPr>
            <a:endParaRPr lang="en-US" dirty="0"/>
          </a:p>
          <a:p>
            <a:pPr marL="514350" indent="-514350">
              <a:buFont typeface="Arial" panose="020B0604020202020204" pitchFamily="34" charset="0"/>
              <a:buAutoNum type="arabicPeriod"/>
            </a:pPr>
            <a:r>
              <a:rPr lang="en-US" dirty="0"/>
              <a:t>Download Tomcat server : </a:t>
            </a:r>
            <a:r>
              <a:rPr lang="en-US" dirty="0">
                <a:latin typeface="Arial" panose="020B0604020202020204" pitchFamily="34" charset="0"/>
                <a:hlinkClick r:id="rId4"/>
              </a:rPr>
              <a:t>https://tomcat.apache.org/download-90.cgi</a:t>
            </a:r>
            <a:endParaRPr lang="en-US" dirty="0">
              <a:latin typeface="Arial" panose="020B0604020202020204" pitchFamily="34" charset="0"/>
            </a:endParaRPr>
          </a:p>
          <a:p>
            <a:pPr marL="514350" indent="-514350">
              <a:buAutoNum type="arabicPeriod"/>
            </a:pPr>
            <a:endParaRPr lang="en-US" dirty="0"/>
          </a:p>
          <a:p>
            <a:pPr marL="514350" indent="-514350">
              <a:buAutoNum type="arabicPeriod"/>
            </a:pPr>
            <a:r>
              <a:rPr lang="en-US" dirty="0"/>
              <a:t>Build the code :</a:t>
            </a:r>
          </a:p>
          <a:p>
            <a:pPr marL="514350" indent="-514350">
              <a:buAutoNum type="arabicPeriod"/>
            </a:pPr>
            <a:endParaRPr lang="en-US" dirty="0"/>
          </a:p>
          <a:p>
            <a:pPr marL="514350" indent="-514350">
              <a:buAutoNum type="arabicPeriod"/>
            </a:pPr>
            <a:r>
              <a:rPr lang="en-US" dirty="0"/>
              <a:t>Right click </a:t>
            </a:r>
            <a:r>
              <a:rPr lang="en-US" dirty="0">
                <a:sym typeface="Wingdings" panose="05000000000000000000" pitchFamily="2" charset="2"/>
              </a:rPr>
              <a:t> Run As  maven build </a:t>
            </a:r>
          </a:p>
          <a:p>
            <a:pPr marL="971550" lvl="1" indent="-514350">
              <a:buFont typeface="Arial" panose="020B0604020202020204" pitchFamily="34" charset="0"/>
              <a:buAutoNum type="arabicPeriod"/>
            </a:pPr>
            <a:r>
              <a:rPr lang="en-US" dirty="0">
                <a:sym typeface="Wingdings" panose="05000000000000000000" pitchFamily="2" charset="2"/>
              </a:rPr>
              <a:t>clean compile install</a:t>
            </a:r>
          </a:p>
          <a:p>
            <a:pPr marL="514350" indent="-514350">
              <a:buAutoNum type="arabicPeriod"/>
            </a:pPr>
            <a:endParaRPr lang="en-US" dirty="0">
              <a:sym typeface="Wingdings" panose="05000000000000000000" pitchFamily="2" charset="2"/>
            </a:endParaRPr>
          </a:p>
          <a:p>
            <a:pPr marL="514350" indent="-514350">
              <a:buFont typeface="Arial" panose="020B0604020202020204" pitchFamily="34" charset="0"/>
              <a:buAutoNum type="arabicPeriod"/>
            </a:pPr>
            <a:r>
              <a:rPr lang="en-US" dirty="0">
                <a:sym typeface="Wingdings" panose="05000000000000000000" pitchFamily="2" charset="2"/>
              </a:rPr>
              <a:t>Copy the war file into the tomcats webapps folder</a:t>
            </a:r>
          </a:p>
          <a:p>
            <a:pPr marL="514350" indent="-514350">
              <a:buFont typeface="Arial" panose="020B0604020202020204" pitchFamily="34" charset="0"/>
              <a:buAutoNum type="arabicPeriod"/>
            </a:pPr>
            <a:endParaRPr lang="en-US" dirty="0">
              <a:sym typeface="Wingdings" panose="05000000000000000000" pitchFamily="2" charset="2"/>
            </a:endParaRPr>
          </a:p>
          <a:p>
            <a:pPr marL="514350" indent="-514350">
              <a:buFont typeface="Arial" panose="020B0604020202020204" pitchFamily="34" charset="0"/>
              <a:buAutoNum type="arabicPeriod"/>
            </a:pPr>
            <a:r>
              <a:rPr lang="en-US" dirty="0">
                <a:sym typeface="Wingdings" panose="05000000000000000000" pitchFamily="2" charset="2"/>
              </a:rPr>
              <a:t>Start the tomcat server bin startup.bat</a:t>
            </a:r>
          </a:p>
          <a:p>
            <a:pPr marL="514350" indent="-514350">
              <a:buFont typeface="Arial" panose="020B0604020202020204" pitchFamily="34" charset="0"/>
              <a:buAutoNum type="arabicPeriod"/>
            </a:pPr>
            <a:endParaRPr lang="en-US" dirty="0">
              <a:sym typeface="Wingdings" panose="05000000000000000000" pitchFamily="2" charset="2"/>
            </a:endParaRPr>
          </a:p>
          <a:p>
            <a:pPr marL="514350" indent="-514350">
              <a:buFont typeface="Arial" panose="020B0604020202020204" pitchFamily="34" charset="0"/>
              <a:buAutoNum type="arabicPeriod"/>
            </a:pPr>
            <a:r>
              <a:rPr lang="en-US" dirty="0">
                <a:sym typeface="Wingdings" panose="05000000000000000000" pitchFamily="2" charset="2"/>
              </a:rPr>
              <a:t>Hit the </a:t>
            </a:r>
            <a:r>
              <a:rPr lang="en-US" dirty="0" err="1">
                <a:sym typeface="Wingdings" panose="05000000000000000000" pitchFamily="2" charset="2"/>
              </a:rPr>
              <a:t>url</a:t>
            </a:r>
            <a:r>
              <a:rPr lang="en-US" dirty="0">
                <a:sym typeface="Wingdings" panose="05000000000000000000" pitchFamily="2" charset="2"/>
              </a:rPr>
              <a:t> : </a:t>
            </a:r>
            <a:r>
              <a:rPr lang="en-US" dirty="0">
                <a:hlinkClick r:id="rId5"/>
              </a:rPr>
              <a:t>http://localhost:8080/JavaWarDemo-1.0.0/</a:t>
            </a:r>
            <a:endParaRPr lang="en-US" dirty="0">
              <a:sym typeface="Wingdings" panose="05000000000000000000" pitchFamily="2" charset="2"/>
            </a:endParaRPr>
          </a:p>
          <a:p>
            <a:pPr marL="514350" indent="-514350">
              <a:buFont typeface="Arial" panose="020B0604020202020204" pitchFamily="34" charset="0"/>
              <a:buAutoNum type="arabicPeriod"/>
            </a:pPr>
            <a:endParaRPr lang="en-US" dirty="0"/>
          </a:p>
          <a:p>
            <a:pPr marL="514350" indent="-514350">
              <a:buAutoNum type="arabicPeriod"/>
            </a:pPr>
            <a:endParaRPr lang="en-US" dirty="0">
              <a:sym typeface="Wingdings" panose="05000000000000000000" pitchFamily="2" charset="2"/>
            </a:endParaRPr>
          </a:p>
          <a:p>
            <a:pPr marL="514350" indent="-514350">
              <a:buAutoNum type="arabicPeriod"/>
            </a:pPr>
            <a:endParaRPr lang="en-US" dirty="0">
              <a:sym typeface="Wingdings" panose="05000000000000000000" pitchFamily="2" charset="2"/>
            </a:endParaRPr>
          </a:p>
          <a:p>
            <a:pPr marL="971550" lvl="1" indent="-514350">
              <a:buAutoNum type="arabicPeriod"/>
            </a:pPr>
            <a:endParaRPr lang="en-US" dirty="0">
              <a:sym typeface="Wingdings" panose="05000000000000000000" pitchFamily="2" charset="2"/>
            </a:endParaRP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lvl="1" indent="-514350">
              <a:spcBef>
                <a:spcPts val="1000"/>
              </a:spcBef>
              <a:buAutoNum type="arabicPeriod" startAt="5"/>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132343321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ADF91858-8674-4DED-8004-A1C36FE6B7AF}"/>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46" name="Rectangle 4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38200" y="365125"/>
            <a:ext cx="10515600" cy="1325563"/>
          </a:xfrm>
        </p:spPr>
        <p:txBody>
          <a:bodyPr>
            <a:normAutofit/>
          </a:bodyPr>
          <a:lstStyle/>
          <a:p>
            <a:r>
              <a:rPr lang="en-US" b="1">
                <a:latin typeface="+mn-lt"/>
              </a:rPr>
              <a:t>Heroku: Run CLI </a:t>
            </a:r>
            <a:endParaRPr lang="en-US"/>
          </a:p>
        </p:txBody>
      </p:sp>
      <p:graphicFrame>
        <p:nvGraphicFramePr>
          <p:cNvPr id="41" name="Content Placeholder 2">
            <a:extLst>
              <a:ext uri="{FF2B5EF4-FFF2-40B4-BE49-F238E27FC236}">
                <a16:creationId xmlns:a16="http://schemas.microsoft.com/office/drawing/2014/main" id="{A8FFE538-C539-4327-B59E-C0C3DD7D92BC}"/>
              </a:ext>
            </a:extLst>
          </p:cNvPr>
          <p:cNvGraphicFramePr>
            <a:graphicFrameLocks noGrp="1"/>
          </p:cNvGraphicFramePr>
          <p:nvPr>
            <p:ph idx="1"/>
            <p:extLst>
              <p:ext uri="{D42A27DB-BD31-4B8C-83A1-F6EECF244321}">
                <p14:modId xmlns:p14="http://schemas.microsoft.com/office/powerpoint/2010/main" val="210928810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541801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841248" y="334644"/>
            <a:ext cx="10509504" cy="1076914"/>
          </a:xfrm>
        </p:spPr>
        <p:txBody>
          <a:bodyPr anchor="ctr">
            <a:normAutofit/>
          </a:bodyPr>
          <a:lstStyle/>
          <a:p>
            <a:r>
              <a:rPr lang="en-US" sz="4000" b="1">
                <a:latin typeface="+mn-lt"/>
              </a:rPr>
              <a:t>Heroku: Deploy Using Api</a:t>
            </a:r>
            <a:endParaRPr lang="en-US" sz="40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7AAE3FF-875D-4966-A832-61D92109A060}"/>
              </a:ext>
            </a:extLst>
          </p:cNvPr>
          <p:cNvGraphicFramePr>
            <a:graphicFrameLocks noGrp="1"/>
          </p:cNvGraphicFramePr>
          <p:nvPr>
            <p:ph idx="1"/>
            <p:extLst>
              <p:ext uri="{D42A27DB-BD31-4B8C-83A1-F6EECF244321}">
                <p14:modId xmlns:p14="http://schemas.microsoft.com/office/powerpoint/2010/main" val="2420740702"/>
              </p:ext>
            </p:extLst>
          </p:nvPr>
        </p:nvGraphicFramePr>
        <p:xfrm>
          <a:off x="329609" y="1737360"/>
          <a:ext cx="11642651" cy="4935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49767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2370667" y="2187743"/>
            <a:ext cx="5293449" cy="2482515"/>
          </a:xfrm>
        </p:spPr>
        <p:txBody>
          <a:bodyPr vert="horz" lIns="91440" tIns="45720" rIns="91440" bIns="45720" rtlCol="0" anchor="ctr">
            <a:normAutofit/>
          </a:bodyPr>
          <a:lstStyle/>
          <a:p>
            <a:r>
              <a:rPr lang="en-US" sz="5600" b="1" kern="1200" dirty="0">
                <a:solidFill>
                  <a:schemeClr val="tx1"/>
                </a:solidFill>
                <a:latin typeface="+mj-lt"/>
                <a:ea typeface="+mj-ea"/>
                <a:cs typeface="+mj-cs"/>
              </a:rPr>
              <a:t>Heroku: App setup-based deployment</a:t>
            </a:r>
            <a:endParaRPr lang="en-US" sz="5600" kern="1200" dirty="0">
              <a:solidFill>
                <a:schemeClr val="tx1"/>
              </a:solidFill>
              <a:latin typeface="+mj-lt"/>
              <a:ea typeface="+mj-ea"/>
              <a:cs typeface="+mj-cs"/>
            </a:endParaRPr>
          </a:p>
        </p:txBody>
      </p:sp>
      <p:pic>
        <p:nvPicPr>
          <p:cNvPr id="7" name="Graphic 6" descr="Smart Phone">
            <a:extLst>
              <a:ext uri="{FF2B5EF4-FFF2-40B4-BE49-F238E27FC236}">
                <a16:creationId xmlns:a16="http://schemas.microsoft.com/office/drawing/2014/main" id="{A679B44D-B2FA-4BE0-98FC-EA221D1AEF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1" y="2743201"/>
            <a:ext cx="1371600" cy="1371600"/>
          </a:xfrm>
          <a:prstGeom prst="rect">
            <a:avLst/>
          </a:prstGeom>
        </p:spPr>
      </p:pic>
      <p:pic>
        <p:nvPicPr>
          <p:cNvPr id="9" name="Graphic 8">
            <a:extLst>
              <a:ext uri="{FF2B5EF4-FFF2-40B4-BE49-F238E27FC236}">
                <a16:creationId xmlns:a16="http://schemas.microsoft.com/office/drawing/2014/main" id="{76C9CDFF-5048-4F92-BE1C-9710CFA229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35971385"/>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507030" y="94637"/>
            <a:ext cx="10905066" cy="628532"/>
          </a:xfrm>
        </p:spPr>
        <p:txBody>
          <a:bodyPr>
            <a:normAutofit/>
          </a:bodyPr>
          <a:lstStyle/>
          <a:p>
            <a:r>
              <a:rPr lang="en-US" sz="3600" b="1" dirty="0">
                <a:latin typeface="+mn-lt"/>
              </a:rPr>
              <a:t>Heroku: App setup based deployment</a:t>
            </a:r>
            <a:endParaRPr lang="en-US" sz="3600" dirty="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60342" y="914400"/>
            <a:ext cx="11188191" cy="5262563"/>
          </a:xfrm>
        </p:spPr>
        <p:txBody>
          <a:bodyPr>
            <a:normAutofit/>
          </a:bodyPr>
          <a:lstStyle/>
          <a:p>
            <a:pPr marL="514350" indent="-514350">
              <a:buFont typeface="+mj-lt"/>
              <a:buAutoNum type="arabicPeriod"/>
            </a:pPr>
            <a:r>
              <a:rPr lang="en-US" sz="2400" b="0" i="0" dirty="0" err="1">
                <a:effectLst/>
                <a:latin typeface="Menlo"/>
              </a:rPr>
              <a:t>heroku</a:t>
            </a:r>
            <a:r>
              <a:rPr lang="en-US" sz="2400" b="0" i="0" dirty="0">
                <a:effectLst/>
                <a:latin typeface="Menlo"/>
              </a:rPr>
              <a:t> </a:t>
            </a:r>
            <a:r>
              <a:rPr lang="en-US" sz="2400" b="0" i="0" dirty="0" err="1">
                <a:effectLst/>
                <a:latin typeface="Menlo"/>
              </a:rPr>
              <a:t>authorizations:create</a:t>
            </a:r>
            <a:endParaRPr lang="en-US" sz="2400" dirty="0">
              <a:latin typeface="Menlo"/>
            </a:endParaRPr>
          </a:p>
          <a:p>
            <a:pPr marL="514350" indent="-514350">
              <a:buFont typeface="+mj-lt"/>
              <a:buAutoNum type="arabicPeriod"/>
            </a:pPr>
            <a:r>
              <a:rPr lang="en-US" sz="2400" dirty="0">
                <a:latin typeface="Menlo"/>
              </a:rPr>
              <a:t>Obtain the generated token</a:t>
            </a:r>
          </a:p>
          <a:p>
            <a:pPr marL="514350" indent="-514350">
              <a:buFont typeface="+mj-lt"/>
              <a:buAutoNum type="arabicPeriod"/>
            </a:pPr>
            <a:r>
              <a:rPr lang="en-US" sz="2400" b="0" i="0" dirty="0">
                <a:effectLst/>
                <a:latin typeface="Menlo"/>
              </a:rPr>
              <a:t>Use the below to create and deploy the app command with the obtained token</a:t>
            </a:r>
          </a:p>
          <a:p>
            <a:pPr marL="0" indent="0">
              <a:buNone/>
            </a:pPr>
            <a:endParaRPr lang="en-US" sz="2400" b="0" i="0" dirty="0">
              <a:effectLst/>
              <a:latin typeface="Menlo"/>
            </a:endParaRPr>
          </a:p>
          <a:p>
            <a:pPr marL="0" indent="0">
              <a:buNone/>
            </a:pPr>
            <a:r>
              <a:rPr lang="en-US" sz="2400" b="0" i="1" dirty="0">
                <a:solidFill>
                  <a:schemeClr val="accent6">
                    <a:lumMod val="50000"/>
                  </a:schemeClr>
                </a:solidFill>
                <a:effectLst/>
                <a:highlight>
                  <a:srgbClr val="00FFFF"/>
                </a:highlight>
                <a:latin typeface="Menlo"/>
              </a:rPr>
              <a:t>curl -</a:t>
            </a:r>
            <a:r>
              <a:rPr lang="en-US" sz="2400" b="0" i="1" dirty="0" err="1">
                <a:solidFill>
                  <a:schemeClr val="accent6">
                    <a:lumMod val="50000"/>
                  </a:schemeClr>
                </a:solidFill>
                <a:effectLst/>
                <a:highlight>
                  <a:srgbClr val="00FFFF"/>
                </a:highlight>
                <a:latin typeface="Menlo"/>
              </a:rPr>
              <a:t>nX</a:t>
            </a:r>
            <a:r>
              <a:rPr lang="en-US" sz="2400" b="0" i="1" dirty="0">
                <a:solidFill>
                  <a:schemeClr val="accent6">
                    <a:lumMod val="50000"/>
                  </a:schemeClr>
                </a:solidFill>
                <a:effectLst/>
                <a:highlight>
                  <a:srgbClr val="00FFFF"/>
                </a:highlight>
                <a:latin typeface="Menlo"/>
              </a:rPr>
              <a:t> POST https://api.heroku.com/app-setups -H "</a:t>
            </a:r>
            <a:r>
              <a:rPr lang="en-US" sz="2400" b="0" i="1" dirty="0" err="1">
                <a:solidFill>
                  <a:schemeClr val="accent6">
                    <a:lumMod val="50000"/>
                  </a:schemeClr>
                </a:solidFill>
                <a:effectLst/>
                <a:highlight>
                  <a:srgbClr val="00FFFF"/>
                </a:highlight>
                <a:latin typeface="Menlo"/>
              </a:rPr>
              <a:t>Content-Type:application</a:t>
            </a:r>
            <a:r>
              <a:rPr lang="en-US" sz="2400" b="0" i="1" dirty="0">
                <a:solidFill>
                  <a:schemeClr val="accent6">
                    <a:lumMod val="50000"/>
                  </a:schemeClr>
                </a:solidFill>
                <a:effectLst/>
                <a:highlight>
                  <a:srgbClr val="00FFFF"/>
                </a:highlight>
                <a:latin typeface="Menlo"/>
              </a:rPr>
              <a:t>/json" -H "</a:t>
            </a:r>
            <a:r>
              <a:rPr lang="en-US" sz="2400" b="0" i="1" dirty="0" err="1">
                <a:solidFill>
                  <a:schemeClr val="accent6">
                    <a:lumMod val="50000"/>
                  </a:schemeClr>
                </a:solidFill>
                <a:effectLst/>
                <a:highlight>
                  <a:srgbClr val="00FFFF"/>
                </a:highlight>
                <a:latin typeface="Menlo"/>
              </a:rPr>
              <a:t>Accept:application</a:t>
            </a:r>
            <a:r>
              <a:rPr lang="en-US" sz="2400" b="0" i="1" dirty="0">
                <a:solidFill>
                  <a:schemeClr val="accent6">
                    <a:lumMod val="50000"/>
                  </a:schemeClr>
                </a:solidFill>
                <a:effectLst/>
                <a:highlight>
                  <a:srgbClr val="00FFFF"/>
                </a:highlight>
                <a:latin typeface="Menlo"/>
              </a:rPr>
              <a:t>/</a:t>
            </a:r>
            <a:r>
              <a:rPr lang="en-US" sz="2400" b="0" i="1" dirty="0" err="1">
                <a:solidFill>
                  <a:schemeClr val="accent6">
                    <a:lumMod val="50000"/>
                  </a:schemeClr>
                </a:solidFill>
                <a:effectLst/>
                <a:highlight>
                  <a:srgbClr val="00FFFF"/>
                </a:highlight>
                <a:latin typeface="Menlo"/>
              </a:rPr>
              <a:t>vnd.heroku+json</a:t>
            </a:r>
            <a:r>
              <a:rPr lang="en-US" sz="2400" b="0" i="1" dirty="0">
                <a:solidFill>
                  <a:schemeClr val="accent6">
                    <a:lumMod val="50000"/>
                  </a:schemeClr>
                </a:solidFill>
                <a:effectLst/>
                <a:highlight>
                  <a:srgbClr val="00FFFF"/>
                </a:highlight>
                <a:latin typeface="Menlo"/>
              </a:rPr>
              <a:t>; version=3" -H "Authorization: Bearer cb758c7d-b61d-4142-a98f-0f97f8378647" -d "{\"</a:t>
            </a:r>
            <a:r>
              <a:rPr lang="en-US" sz="2400" b="0" i="1" dirty="0" err="1">
                <a:solidFill>
                  <a:schemeClr val="accent6">
                    <a:lumMod val="50000"/>
                  </a:schemeClr>
                </a:solidFill>
                <a:effectLst/>
                <a:highlight>
                  <a:srgbClr val="00FFFF"/>
                </a:highlight>
                <a:latin typeface="Menlo"/>
              </a:rPr>
              <a:t>source_blob</a:t>
            </a:r>
            <a:r>
              <a:rPr lang="en-US" sz="2400" b="0" i="1" dirty="0">
                <a:solidFill>
                  <a:schemeClr val="accent6">
                    <a:lumMod val="50000"/>
                  </a:schemeClr>
                </a:solidFill>
                <a:effectLst/>
                <a:highlight>
                  <a:srgbClr val="00FFFF"/>
                </a:highlight>
                <a:latin typeface="Menlo"/>
              </a:rPr>
              <a:t>\": { \"</a:t>
            </a:r>
            <a:r>
              <a:rPr lang="en-US" sz="2400" b="0" i="1" dirty="0" err="1">
                <a:solidFill>
                  <a:schemeClr val="accent6">
                    <a:lumMod val="50000"/>
                  </a:schemeClr>
                </a:solidFill>
                <a:effectLst/>
                <a:highlight>
                  <a:srgbClr val="00FFFF"/>
                </a:highlight>
                <a:latin typeface="Menlo"/>
              </a:rPr>
              <a:t>url</a:t>
            </a:r>
            <a:r>
              <a:rPr lang="en-US" sz="2400" b="0" i="1" dirty="0">
                <a:solidFill>
                  <a:schemeClr val="accent6">
                    <a:lumMod val="50000"/>
                  </a:schemeClr>
                </a:solidFill>
                <a:effectLst/>
                <a:highlight>
                  <a:srgbClr val="00FFFF"/>
                </a:highlight>
                <a:latin typeface="Menlo"/>
              </a:rPr>
              <a:t>\":\"https://github.com/</a:t>
            </a:r>
            <a:r>
              <a:rPr lang="en-US" sz="2400" b="0" i="1" dirty="0" err="1">
                <a:solidFill>
                  <a:schemeClr val="accent6">
                    <a:lumMod val="50000"/>
                  </a:schemeClr>
                </a:solidFill>
                <a:effectLst/>
                <a:highlight>
                  <a:srgbClr val="00FFFF"/>
                </a:highlight>
                <a:latin typeface="Menlo"/>
              </a:rPr>
              <a:t>vireshku</a:t>
            </a:r>
            <a:r>
              <a:rPr lang="en-US" sz="2400" b="0" i="1" dirty="0">
                <a:solidFill>
                  <a:schemeClr val="accent6">
                    <a:lumMod val="50000"/>
                  </a:schemeClr>
                </a:solidFill>
                <a:effectLst/>
                <a:highlight>
                  <a:srgbClr val="00FFFF"/>
                </a:highlight>
                <a:latin typeface="Menlo"/>
              </a:rPr>
              <a:t>/</a:t>
            </a:r>
            <a:r>
              <a:rPr lang="en-US" sz="2400" b="0" i="1" dirty="0" err="1">
                <a:solidFill>
                  <a:schemeClr val="accent6">
                    <a:lumMod val="50000"/>
                  </a:schemeClr>
                </a:solidFill>
                <a:effectLst/>
                <a:highlight>
                  <a:srgbClr val="00FFFF"/>
                </a:highlight>
                <a:latin typeface="Menlo"/>
              </a:rPr>
              <a:t>appsetupapidemo</a:t>
            </a:r>
            <a:r>
              <a:rPr lang="en-US" sz="2400" b="0" i="1" dirty="0">
                <a:solidFill>
                  <a:schemeClr val="accent6">
                    <a:lumMod val="50000"/>
                  </a:schemeClr>
                </a:solidFill>
                <a:effectLst/>
                <a:highlight>
                  <a:srgbClr val="00FFFF"/>
                </a:highlight>
                <a:latin typeface="Menlo"/>
              </a:rPr>
              <a:t>/</a:t>
            </a:r>
            <a:r>
              <a:rPr lang="en-US" sz="2400" b="0" i="1" dirty="0" err="1">
                <a:solidFill>
                  <a:schemeClr val="accent6">
                    <a:lumMod val="50000"/>
                  </a:schemeClr>
                </a:solidFill>
                <a:effectLst/>
                <a:highlight>
                  <a:srgbClr val="00FFFF"/>
                </a:highlight>
                <a:latin typeface="Menlo"/>
              </a:rPr>
              <a:t>tarball</a:t>
            </a:r>
            <a:r>
              <a:rPr lang="en-US" sz="2400" b="0" i="1" dirty="0">
                <a:solidFill>
                  <a:schemeClr val="accent6">
                    <a:lumMod val="50000"/>
                  </a:schemeClr>
                </a:solidFill>
                <a:effectLst/>
                <a:highlight>
                  <a:srgbClr val="00FFFF"/>
                </a:highlight>
                <a:latin typeface="Menlo"/>
              </a:rPr>
              <a:t>/master/\"} }"</a:t>
            </a:r>
          </a:p>
          <a:p>
            <a:pPr marL="0" indent="0">
              <a:buNone/>
            </a:pPr>
            <a:endParaRPr lang="en-US" sz="2400" dirty="0"/>
          </a:p>
          <a:p>
            <a:pPr marL="0" indent="0">
              <a:buNone/>
            </a:pPr>
            <a:r>
              <a:rPr lang="en-US" sz="2400" dirty="0"/>
              <a:t>This will generate id like </a:t>
            </a:r>
          </a:p>
          <a:p>
            <a:pPr marL="0" indent="0">
              <a:buNone/>
            </a:pPr>
            <a:r>
              <a:rPr lang="it-IT" sz="2400" dirty="0">
                <a:highlight>
                  <a:srgbClr val="FFFF00"/>
                </a:highlight>
              </a:rPr>
              <a:t>{"id":"18546850-24c8-49da-ac25-e906e17d5670</a:t>
            </a:r>
            <a:r>
              <a:rPr lang="it-IT" sz="2400" dirty="0"/>
              <a:t>" ,"failure_message":null,"status":"pending","app"</a:t>
            </a:r>
            <a:endParaRPr lang="en-US" sz="24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4077168"/>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321734"/>
            <a:ext cx="10905066" cy="1135737"/>
          </a:xfrm>
        </p:spPr>
        <p:txBody>
          <a:bodyPr>
            <a:normAutofit/>
          </a:bodyPr>
          <a:lstStyle/>
          <a:p>
            <a:r>
              <a:rPr lang="en-US" sz="3600" b="1">
                <a:latin typeface="+mn-lt"/>
              </a:rPr>
              <a:t>Heroku: App setup based deployment</a:t>
            </a:r>
            <a:endParaRPr lang="en-US" sz="360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643467" y="1782981"/>
            <a:ext cx="10905066" cy="4393982"/>
          </a:xfrm>
        </p:spPr>
        <p:txBody>
          <a:bodyPr>
            <a:normAutofit/>
          </a:bodyPr>
          <a:lstStyle/>
          <a:p>
            <a:pPr marL="0" indent="0">
              <a:buNone/>
            </a:pPr>
            <a:r>
              <a:rPr lang="en-US" sz="2400" dirty="0"/>
              <a:t>To check the status of the app setup :</a:t>
            </a:r>
          </a:p>
          <a:p>
            <a:pPr marL="0" indent="0">
              <a:buNone/>
            </a:pPr>
            <a:endParaRPr lang="en-US" sz="2400" dirty="0"/>
          </a:p>
          <a:p>
            <a:pPr marL="0" indent="0">
              <a:buNone/>
            </a:pPr>
            <a:r>
              <a:rPr lang="en-US" sz="2400" i="1" dirty="0">
                <a:solidFill>
                  <a:schemeClr val="accent6">
                    <a:lumMod val="50000"/>
                  </a:schemeClr>
                </a:solidFill>
                <a:highlight>
                  <a:srgbClr val="00FFFF"/>
                </a:highlight>
              </a:rPr>
              <a:t>curl -n https://api.heroku.com/app-setups/18546850-24c8-49da-ac25-e906e17d5670 -H "</a:t>
            </a:r>
            <a:r>
              <a:rPr lang="en-US" sz="2400" i="1" dirty="0" err="1">
                <a:solidFill>
                  <a:schemeClr val="accent6">
                    <a:lumMod val="50000"/>
                  </a:schemeClr>
                </a:solidFill>
                <a:highlight>
                  <a:srgbClr val="00FFFF"/>
                </a:highlight>
              </a:rPr>
              <a:t>Content-Type:application</a:t>
            </a:r>
            <a:r>
              <a:rPr lang="en-US" sz="2400" i="1" dirty="0">
                <a:solidFill>
                  <a:schemeClr val="accent6">
                    <a:lumMod val="50000"/>
                  </a:schemeClr>
                </a:solidFill>
                <a:highlight>
                  <a:srgbClr val="00FFFF"/>
                </a:highlight>
              </a:rPr>
              <a:t>/json" -H "</a:t>
            </a:r>
            <a:r>
              <a:rPr lang="en-US" sz="2400" i="1" dirty="0" err="1">
                <a:solidFill>
                  <a:schemeClr val="accent6">
                    <a:lumMod val="50000"/>
                  </a:schemeClr>
                </a:solidFill>
                <a:highlight>
                  <a:srgbClr val="00FFFF"/>
                </a:highlight>
              </a:rPr>
              <a:t>Accept:application</a:t>
            </a:r>
            <a:r>
              <a:rPr lang="en-US" sz="2400" i="1" dirty="0">
                <a:solidFill>
                  <a:schemeClr val="accent6">
                    <a:lumMod val="50000"/>
                  </a:schemeClr>
                </a:solidFill>
                <a:highlight>
                  <a:srgbClr val="00FFFF"/>
                </a:highlight>
              </a:rPr>
              <a:t>/</a:t>
            </a:r>
            <a:r>
              <a:rPr lang="en-US" sz="2400" i="1" dirty="0" err="1">
                <a:solidFill>
                  <a:schemeClr val="accent6">
                    <a:lumMod val="50000"/>
                  </a:schemeClr>
                </a:solidFill>
                <a:highlight>
                  <a:srgbClr val="00FFFF"/>
                </a:highlight>
              </a:rPr>
              <a:t>vnd.heroku+json</a:t>
            </a:r>
            <a:r>
              <a:rPr lang="en-US" sz="2400" i="1" dirty="0">
                <a:solidFill>
                  <a:schemeClr val="accent6">
                    <a:lumMod val="50000"/>
                  </a:schemeClr>
                </a:solidFill>
                <a:highlight>
                  <a:srgbClr val="00FFFF"/>
                </a:highlight>
              </a:rPr>
              <a:t>; version=3" -H "Authorization: Bearer cb758c7d-b61d-4142-a98f-0f97f8378647</a:t>
            </a:r>
            <a:r>
              <a:rPr lang="en-US" sz="2400" dirty="0">
                <a:solidFill>
                  <a:schemeClr val="accent6">
                    <a:lumMod val="50000"/>
                  </a:schemeClr>
                </a:solidFill>
                <a:highlight>
                  <a:srgbClr val="00FFFF"/>
                </a:highlight>
              </a:rPr>
              <a:t>“</a:t>
            </a:r>
          </a:p>
          <a:p>
            <a:pPr marL="0" indent="0">
              <a:buNone/>
            </a:pPr>
            <a:endParaRPr lang="en-US" sz="2400" dirty="0"/>
          </a:p>
          <a:p>
            <a:pPr marL="0" indent="0">
              <a:buNone/>
            </a:pPr>
            <a:endParaRPr lang="en-US" sz="2400" dirty="0"/>
          </a:p>
          <a:p>
            <a:pPr marL="0" indent="0">
              <a:buNone/>
            </a:pPr>
            <a:r>
              <a:rPr lang="en-US" sz="2400" b="1" dirty="0"/>
              <a:t>From output json:</a:t>
            </a:r>
          </a:p>
          <a:p>
            <a:pPr marL="0" indent="0">
              <a:buNone/>
            </a:pPr>
            <a:r>
              <a:rPr lang="en-US" sz="2400" dirty="0">
                <a:highlight>
                  <a:srgbClr val="FFFF00"/>
                </a:highlight>
              </a:rPr>
              <a:t>"</a:t>
            </a:r>
            <a:r>
              <a:rPr lang="en-US" sz="2400" dirty="0" err="1">
                <a:highlight>
                  <a:srgbClr val="FFFF00"/>
                </a:highlight>
              </a:rPr>
              <a:t>resolved_success_url</a:t>
            </a:r>
            <a:r>
              <a:rPr lang="en-US" sz="2400" dirty="0">
                <a:highlight>
                  <a:srgbClr val="FFFF00"/>
                </a:highlight>
              </a:rPr>
              <a:t>": "https://blooming-oasis-01208.herokuapp.com/"</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0242107"/>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643467" y="321734"/>
            <a:ext cx="10905066" cy="1135737"/>
          </a:xfrm>
        </p:spPr>
        <p:txBody>
          <a:bodyPr>
            <a:normAutofit/>
          </a:bodyPr>
          <a:lstStyle/>
          <a:p>
            <a:r>
              <a:rPr lang="en-US" sz="3600" b="1">
                <a:latin typeface="+mn-lt"/>
              </a:rPr>
              <a:t>Heroku: App setup based deployment</a:t>
            </a:r>
            <a:endParaRPr lang="en-US" sz="3600"/>
          </a:p>
        </p:txBody>
      </p:sp>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327349" y="1457471"/>
            <a:ext cx="11221184" cy="4719492"/>
          </a:xfrm>
        </p:spPr>
        <p:txBody>
          <a:bodyPr>
            <a:noAutofit/>
          </a:bodyPr>
          <a:lstStyle/>
          <a:p>
            <a:pPr marL="0" indent="0">
              <a:buNone/>
            </a:pPr>
            <a:r>
              <a:rPr lang="en-US" sz="2400" dirty="0"/>
              <a:t>To rename the app, using the app id:</a:t>
            </a:r>
          </a:p>
          <a:p>
            <a:pPr marL="0" indent="0">
              <a:buNone/>
            </a:pPr>
            <a:endParaRPr lang="en-US" sz="2400" dirty="0"/>
          </a:p>
          <a:p>
            <a:pPr marL="0" indent="0">
              <a:buNone/>
            </a:pPr>
            <a:r>
              <a:rPr lang="en-US" sz="2400" dirty="0">
                <a:highlight>
                  <a:srgbClr val="FFFF00"/>
                </a:highlight>
              </a:rPr>
              <a:t>"app": {</a:t>
            </a:r>
          </a:p>
          <a:p>
            <a:pPr marL="0" indent="0">
              <a:buNone/>
            </a:pPr>
            <a:r>
              <a:rPr lang="en-US" sz="2400" dirty="0">
                <a:highlight>
                  <a:srgbClr val="FFFF00"/>
                </a:highlight>
              </a:rPr>
              <a:t>	"id": "1657304c-2e76-44ce-8b48-b5cb722e9246",</a:t>
            </a:r>
          </a:p>
          <a:p>
            <a:pPr marL="0" indent="0">
              <a:buNone/>
            </a:pPr>
            <a:endParaRPr lang="en-US" sz="2400" dirty="0"/>
          </a:p>
          <a:p>
            <a:pPr marL="0" indent="0">
              <a:buNone/>
            </a:pPr>
            <a:endParaRPr lang="en-US" sz="2400" dirty="0"/>
          </a:p>
          <a:p>
            <a:pPr marL="0" indent="0">
              <a:buNone/>
            </a:pPr>
            <a:r>
              <a:rPr lang="en-US" sz="2400" i="1" dirty="0">
                <a:solidFill>
                  <a:schemeClr val="accent6">
                    <a:lumMod val="50000"/>
                  </a:schemeClr>
                </a:solidFill>
                <a:highlight>
                  <a:srgbClr val="00FFFF"/>
                </a:highlight>
              </a:rPr>
              <a:t>curl -</a:t>
            </a:r>
            <a:r>
              <a:rPr lang="en-US" sz="2400" i="1" dirty="0" err="1">
                <a:solidFill>
                  <a:schemeClr val="accent6">
                    <a:lumMod val="50000"/>
                  </a:schemeClr>
                </a:solidFill>
                <a:highlight>
                  <a:srgbClr val="00FFFF"/>
                </a:highlight>
              </a:rPr>
              <a:t>nX</a:t>
            </a:r>
            <a:r>
              <a:rPr lang="en-US" sz="2400" i="1" dirty="0">
                <a:solidFill>
                  <a:schemeClr val="accent6">
                    <a:lumMod val="50000"/>
                  </a:schemeClr>
                </a:solidFill>
                <a:highlight>
                  <a:srgbClr val="00FFFF"/>
                </a:highlight>
              </a:rPr>
              <a:t> PATCH https://api.heroku.com/apps/1657304c-2e76-44ce-8b48-b5cb722e9246 -H "Accept: application/</a:t>
            </a:r>
            <a:r>
              <a:rPr lang="en-US" sz="2400" i="1" dirty="0" err="1">
                <a:solidFill>
                  <a:schemeClr val="accent6">
                    <a:lumMod val="50000"/>
                  </a:schemeClr>
                </a:solidFill>
                <a:highlight>
                  <a:srgbClr val="00FFFF"/>
                </a:highlight>
              </a:rPr>
              <a:t>vnd.heroku+json</a:t>
            </a:r>
            <a:r>
              <a:rPr lang="en-US" sz="2400" i="1" dirty="0">
                <a:solidFill>
                  <a:schemeClr val="accent6">
                    <a:lumMod val="50000"/>
                  </a:schemeClr>
                </a:solidFill>
                <a:highlight>
                  <a:srgbClr val="00FFFF"/>
                </a:highlight>
              </a:rPr>
              <a:t>; version=3" -H "Authorization: Bearer cb758c7d-b61d-4142-a98f-0f97f8378647" -H "Content-Type: application/json" -d "{\"name\":\"my-</a:t>
            </a:r>
            <a:r>
              <a:rPr lang="en-US" sz="2400" i="1" dirty="0" err="1">
                <a:solidFill>
                  <a:schemeClr val="accent6">
                    <a:lumMod val="50000"/>
                  </a:schemeClr>
                </a:solidFill>
                <a:highlight>
                  <a:srgbClr val="00FFFF"/>
                </a:highlight>
              </a:rPr>
              <a:t>appset</a:t>
            </a:r>
            <a:r>
              <a:rPr lang="en-US" sz="2400" i="1" dirty="0">
                <a:solidFill>
                  <a:schemeClr val="accent6">
                    <a:lumMod val="50000"/>
                  </a:schemeClr>
                </a:solidFill>
                <a:highlight>
                  <a:srgbClr val="00FFFF"/>
                </a:highlight>
              </a:rPr>
              <a:t>-demo-final\"}"</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73396954"/>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3">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5">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8200" b="1" kern="1200">
                <a:solidFill>
                  <a:schemeClr val="tx1"/>
                </a:solidFill>
                <a:latin typeface="+mj-lt"/>
                <a:ea typeface="+mj-ea"/>
                <a:cs typeface="+mj-cs"/>
              </a:rPr>
              <a:t>Heroku: App performance</a:t>
            </a:r>
            <a:endParaRPr lang="en-US" sz="8200" kern="1200">
              <a:solidFill>
                <a:schemeClr val="tx1"/>
              </a:solidFill>
              <a:latin typeface="+mj-lt"/>
              <a:ea typeface="+mj-ea"/>
              <a:cs typeface="+mj-cs"/>
            </a:endParaRPr>
          </a:p>
        </p:txBody>
      </p:sp>
      <p:pic>
        <p:nvPicPr>
          <p:cNvPr id="7" name="Graphic 6" descr="Theatre">
            <a:extLst>
              <a:ext uri="{FF2B5EF4-FFF2-40B4-BE49-F238E27FC236}">
                <a16:creationId xmlns:a16="http://schemas.microsoft.com/office/drawing/2014/main" id="{DFC41DF6-BAA1-433C-8CBF-008433C438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7599140" y="2209474"/>
            <a:ext cx="2489416" cy="2489416"/>
          </a:xfrm>
          <a:prstGeom prst="rect">
            <a:avLst/>
          </a:prstGeom>
        </p:spPr>
      </p:pic>
    </p:spTree>
    <p:extLst>
      <p:ext uri="{BB962C8B-B14F-4D97-AF65-F5344CB8AC3E}">
        <p14:creationId xmlns:p14="http://schemas.microsoft.com/office/powerpoint/2010/main" val="1285928472"/>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B02A09-AF67-4154-B94A-2E4FE48B6E3B}"/>
              </a:ext>
            </a:extLst>
          </p:cNvPr>
          <p:cNvPicPr>
            <a:picLocks noChangeAspect="1"/>
          </p:cNvPicPr>
          <p:nvPr/>
        </p:nvPicPr>
        <p:blipFill rotWithShape="1">
          <a:blip r:embed="rId2"/>
          <a:srcRect l="27673" r="18981" b="-1"/>
          <a:stretch/>
        </p:blipFill>
        <p:spPr>
          <a:xfrm>
            <a:off x="2" y="1587"/>
            <a:ext cx="3030277"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13" name="Content Placeholder 2">
            <a:extLst>
              <a:ext uri="{FF2B5EF4-FFF2-40B4-BE49-F238E27FC236}">
                <a16:creationId xmlns:a16="http://schemas.microsoft.com/office/drawing/2014/main" id="{A1E0ADF5-B56D-4D81-8337-3186EADE23DA}"/>
              </a:ext>
            </a:extLst>
          </p:cNvPr>
          <p:cNvGraphicFramePr>
            <a:graphicFrameLocks noGrp="1"/>
          </p:cNvGraphicFramePr>
          <p:nvPr>
            <p:ph idx="1"/>
            <p:extLst>
              <p:ext uri="{D42A27DB-BD31-4B8C-83A1-F6EECF244321}">
                <p14:modId xmlns:p14="http://schemas.microsoft.com/office/powerpoint/2010/main" val="1461328084"/>
              </p:ext>
            </p:extLst>
          </p:nvPr>
        </p:nvGraphicFramePr>
        <p:xfrm>
          <a:off x="3434316" y="350874"/>
          <a:ext cx="8516679" cy="62625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101994" y="2064156"/>
            <a:ext cx="2928285" cy="1628775"/>
          </a:xfrm>
        </p:spPr>
        <p:txBody>
          <a:bodyPr anchor="b">
            <a:normAutofit/>
          </a:bodyPr>
          <a:lstStyle/>
          <a:p>
            <a:r>
              <a:rPr lang="en-US" sz="4000" b="1" dirty="0">
                <a:latin typeface="+mn-lt"/>
              </a:rPr>
              <a:t>Heroku: Performance</a:t>
            </a:r>
            <a:endParaRPr lang="en-US" sz="4000" dirty="0"/>
          </a:p>
        </p:txBody>
      </p:sp>
    </p:spTree>
    <p:extLst>
      <p:ext uri="{BB962C8B-B14F-4D97-AF65-F5344CB8AC3E}">
        <p14:creationId xmlns:p14="http://schemas.microsoft.com/office/powerpoint/2010/main" val="1538995556"/>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364053" y="83121"/>
            <a:ext cx="5324477" cy="734644"/>
          </a:xfrm>
        </p:spPr>
        <p:txBody>
          <a:bodyPr anchor="b">
            <a:normAutofit/>
          </a:bodyPr>
          <a:lstStyle/>
          <a:p>
            <a:r>
              <a:rPr lang="en-US" sz="3600" b="1" dirty="0">
                <a:latin typeface="+mn-lt"/>
              </a:rPr>
              <a:t>Heroku: Performance</a:t>
            </a:r>
            <a:endParaRPr lang="en-US" sz="3600" dirty="0"/>
          </a:p>
        </p:txBody>
      </p:sp>
      <p:pic>
        <p:nvPicPr>
          <p:cNvPr id="6" name="Picture 5">
            <a:extLst>
              <a:ext uri="{FF2B5EF4-FFF2-40B4-BE49-F238E27FC236}">
                <a16:creationId xmlns:a16="http://schemas.microsoft.com/office/drawing/2014/main" id="{E6640FF2-9EBA-4CF5-85F4-F0C96D13D855}"/>
              </a:ext>
            </a:extLst>
          </p:cNvPr>
          <p:cNvPicPr>
            <a:picLocks noChangeAspect="1"/>
          </p:cNvPicPr>
          <p:nvPr/>
        </p:nvPicPr>
        <p:blipFill rotWithShape="1">
          <a:blip r:embed="rId2"/>
          <a:srcRect l="14952" r="6734" b="2"/>
          <a:stretch/>
        </p:blipFill>
        <p:spPr>
          <a:xfrm>
            <a:off x="8644270" y="1"/>
            <a:ext cx="3547730"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graphicFrame>
        <p:nvGraphicFramePr>
          <p:cNvPr id="5" name="Content Placeholder 2">
            <a:extLst>
              <a:ext uri="{FF2B5EF4-FFF2-40B4-BE49-F238E27FC236}">
                <a16:creationId xmlns:a16="http://schemas.microsoft.com/office/drawing/2014/main" id="{1CE6C810-E385-4692-A591-CD9856C5338E}"/>
              </a:ext>
            </a:extLst>
          </p:cNvPr>
          <p:cNvGraphicFramePr>
            <a:graphicFrameLocks noGrp="1"/>
          </p:cNvGraphicFramePr>
          <p:nvPr>
            <p:ph idx="1"/>
            <p:extLst>
              <p:ext uri="{D42A27DB-BD31-4B8C-83A1-F6EECF244321}">
                <p14:modId xmlns:p14="http://schemas.microsoft.com/office/powerpoint/2010/main" val="1707772757"/>
              </p:ext>
            </p:extLst>
          </p:nvPr>
        </p:nvGraphicFramePr>
        <p:xfrm>
          <a:off x="481012" y="1019783"/>
          <a:ext cx="8014401" cy="51857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245749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481013" y="74428"/>
            <a:ext cx="5324477" cy="702746"/>
          </a:xfrm>
        </p:spPr>
        <p:txBody>
          <a:bodyPr anchor="b">
            <a:normAutofit/>
          </a:bodyPr>
          <a:lstStyle/>
          <a:p>
            <a:r>
              <a:rPr lang="en-US" sz="3600" b="1" dirty="0">
                <a:latin typeface="+mn-lt"/>
              </a:rPr>
              <a:t>Heroku: Performance</a:t>
            </a:r>
            <a:endParaRPr lang="en-US" sz="3600" dirty="0"/>
          </a:p>
        </p:txBody>
      </p:sp>
      <p:pic>
        <p:nvPicPr>
          <p:cNvPr id="6" name="Picture 5">
            <a:extLst>
              <a:ext uri="{FF2B5EF4-FFF2-40B4-BE49-F238E27FC236}">
                <a16:creationId xmlns:a16="http://schemas.microsoft.com/office/drawing/2014/main" id="{7B4A3AFB-1120-415F-B836-3F1F170143EE}"/>
              </a:ext>
            </a:extLst>
          </p:cNvPr>
          <p:cNvPicPr>
            <a:picLocks noChangeAspect="1"/>
          </p:cNvPicPr>
          <p:nvPr/>
        </p:nvPicPr>
        <p:blipFill rotWithShape="1">
          <a:blip r:embed="rId2"/>
          <a:srcRect l="20634" r="18984"/>
          <a:stretch/>
        </p:blipFill>
        <p:spPr>
          <a:xfrm>
            <a:off x="9005777" y="1"/>
            <a:ext cx="3186223"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graphicFrame>
        <p:nvGraphicFramePr>
          <p:cNvPr id="5" name="Content Placeholder 2">
            <a:extLst>
              <a:ext uri="{FF2B5EF4-FFF2-40B4-BE49-F238E27FC236}">
                <a16:creationId xmlns:a16="http://schemas.microsoft.com/office/drawing/2014/main" id="{1EF7287C-41BF-47E6-87C7-9F595E82A893}"/>
              </a:ext>
            </a:extLst>
          </p:cNvPr>
          <p:cNvGraphicFramePr>
            <a:graphicFrameLocks noGrp="1"/>
          </p:cNvGraphicFramePr>
          <p:nvPr>
            <p:ph idx="1"/>
            <p:extLst>
              <p:ext uri="{D42A27DB-BD31-4B8C-83A1-F6EECF244321}">
                <p14:modId xmlns:p14="http://schemas.microsoft.com/office/powerpoint/2010/main" val="3295941085"/>
              </p:ext>
            </p:extLst>
          </p:nvPr>
        </p:nvGraphicFramePr>
        <p:xfrm>
          <a:off x="481013" y="893134"/>
          <a:ext cx="8418438" cy="5805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25191"/>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8CAE4AE-A9DF-45AF-9A9C-1712BC634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C272060-BC98-4C91-A58F-4DFEC566CF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8BA2DCB9-0DC0-4109-B2A2-56896E35E66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6">
              <a:extLst>
                <a:ext uri="{FF2B5EF4-FFF2-40B4-BE49-F238E27FC236}">
                  <a16:creationId xmlns:a16="http://schemas.microsoft.com/office/drawing/2014/main" id="{64A33555-1142-4AD7-8084-1A99422A11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BC6E4081-1A88-453E-8CCF-B97B0CE20D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8">
              <a:extLst>
                <a:ext uri="{FF2B5EF4-FFF2-40B4-BE49-F238E27FC236}">
                  <a16:creationId xmlns:a16="http://schemas.microsoft.com/office/drawing/2014/main" id="{5B7E0935-6EE8-4C61-AED5-09B9A2A99A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9">
              <a:extLst>
                <a:ext uri="{FF2B5EF4-FFF2-40B4-BE49-F238E27FC236}">
                  <a16:creationId xmlns:a16="http://schemas.microsoft.com/office/drawing/2014/main" id="{EB962BD6-C878-48FF-A75E-DCC7BDA3C33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a:extLst>
                <a:ext uri="{FF2B5EF4-FFF2-40B4-BE49-F238E27FC236}">
                  <a16:creationId xmlns:a16="http://schemas.microsoft.com/office/drawing/2014/main" id="{CABF3786-BDE1-4FE5-9967-F6B6131A2C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a:extLst>
                <a:ext uri="{FF2B5EF4-FFF2-40B4-BE49-F238E27FC236}">
                  <a16:creationId xmlns:a16="http://schemas.microsoft.com/office/drawing/2014/main" id="{4969707A-C75E-4F7F-A5C2-2991C65475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a:extLst>
                <a:ext uri="{FF2B5EF4-FFF2-40B4-BE49-F238E27FC236}">
                  <a16:creationId xmlns:a16="http://schemas.microsoft.com/office/drawing/2014/main" id="{0E293989-8389-48CD-85D3-CAEFD5E9637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a:extLst>
                <a:ext uri="{FF2B5EF4-FFF2-40B4-BE49-F238E27FC236}">
                  <a16:creationId xmlns:a16="http://schemas.microsoft.com/office/drawing/2014/main" id="{8DCF1E8B-9247-45E2-8641-90DA9F7D52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a:extLst>
                <a:ext uri="{FF2B5EF4-FFF2-40B4-BE49-F238E27FC236}">
                  <a16:creationId xmlns:a16="http://schemas.microsoft.com/office/drawing/2014/main" id="{48DF418F-91AD-4E55-AF3B-F28FF45961B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a:extLst>
                <a:ext uri="{FF2B5EF4-FFF2-40B4-BE49-F238E27FC236}">
                  <a16:creationId xmlns:a16="http://schemas.microsoft.com/office/drawing/2014/main" id="{EDBF35BD-D1DA-49B1-AE30-289189DACD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a:extLst>
                <a:ext uri="{FF2B5EF4-FFF2-40B4-BE49-F238E27FC236}">
                  <a16:creationId xmlns:a16="http://schemas.microsoft.com/office/drawing/2014/main" id="{69198BEC-A3B6-4562-AB0F-3E7760026C4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a:extLst>
                <a:ext uri="{FF2B5EF4-FFF2-40B4-BE49-F238E27FC236}">
                  <a16:creationId xmlns:a16="http://schemas.microsoft.com/office/drawing/2014/main" id="{9AB30D45-77AB-4323-83A2-1A637D07D5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a:extLst>
                <a:ext uri="{FF2B5EF4-FFF2-40B4-BE49-F238E27FC236}">
                  <a16:creationId xmlns:a16="http://schemas.microsoft.com/office/drawing/2014/main" id="{D1AD137E-7B63-434C-9D0D-5A64BB49685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9">
              <a:extLst>
                <a:ext uri="{FF2B5EF4-FFF2-40B4-BE49-F238E27FC236}">
                  <a16:creationId xmlns:a16="http://schemas.microsoft.com/office/drawing/2014/main" id="{8B32BE2D-36DC-4BD0-952E-8FE32A70DB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0">
              <a:extLst>
                <a:ext uri="{FF2B5EF4-FFF2-40B4-BE49-F238E27FC236}">
                  <a16:creationId xmlns:a16="http://schemas.microsoft.com/office/drawing/2014/main" id="{930295E0-AD01-4DB0-9829-AD91BED608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1">
              <a:extLst>
                <a:ext uri="{FF2B5EF4-FFF2-40B4-BE49-F238E27FC236}">
                  <a16:creationId xmlns:a16="http://schemas.microsoft.com/office/drawing/2014/main" id="{29807E74-6BFD-4EA7-B3F3-92C0728A7D8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2">
              <a:extLst>
                <a:ext uri="{FF2B5EF4-FFF2-40B4-BE49-F238E27FC236}">
                  <a16:creationId xmlns:a16="http://schemas.microsoft.com/office/drawing/2014/main" id="{C9EDBF49-4B87-4B6F-BEE6-DDC4A63CE6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3">
              <a:extLst>
                <a:ext uri="{FF2B5EF4-FFF2-40B4-BE49-F238E27FC236}">
                  <a16:creationId xmlns:a16="http://schemas.microsoft.com/office/drawing/2014/main" id="{7738C468-1405-4ED9-8392-F93FA995EE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4">
              <a:extLst>
                <a:ext uri="{FF2B5EF4-FFF2-40B4-BE49-F238E27FC236}">
                  <a16:creationId xmlns:a16="http://schemas.microsoft.com/office/drawing/2014/main" id="{F16402CF-F511-450A-8584-8C8A5B7E9D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5">
              <a:extLst>
                <a:ext uri="{FF2B5EF4-FFF2-40B4-BE49-F238E27FC236}">
                  <a16:creationId xmlns:a16="http://schemas.microsoft.com/office/drawing/2014/main" id="{85E5B49A-CFC2-4019-9BA6-528095F788C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2EAC794-E2FF-42CF-A744-22648D9C7CA7}"/>
              </a:ext>
            </a:extLst>
          </p:cNvPr>
          <p:cNvSpPr>
            <a:spLocks noGrp="1"/>
          </p:cNvSpPr>
          <p:nvPr>
            <p:ph type="title"/>
          </p:nvPr>
        </p:nvSpPr>
        <p:spPr>
          <a:xfrm>
            <a:off x="7269686" y="795527"/>
            <a:ext cx="4123738" cy="1433323"/>
          </a:xfrm>
        </p:spPr>
        <p:txBody>
          <a:bodyPr>
            <a:normAutofit/>
          </a:bodyPr>
          <a:lstStyle/>
          <a:p>
            <a:r>
              <a:rPr lang="en-US" sz="3200" b="1">
                <a:latin typeface="+mn-lt"/>
              </a:rPr>
              <a:t>Heroku: Performance</a:t>
            </a:r>
            <a:endParaRPr lang="en-US" sz="3200"/>
          </a:p>
        </p:txBody>
      </p:sp>
      <p:sp>
        <p:nvSpPr>
          <p:cNvPr id="34" name="Rectangle 33">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6CBFD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54A745-E55C-4D56-8695-781FDDE0137E}"/>
              </a:ext>
            </a:extLst>
          </p:cNvPr>
          <p:cNvPicPr>
            <a:picLocks noChangeAspect="1"/>
          </p:cNvPicPr>
          <p:nvPr/>
        </p:nvPicPr>
        <p:blipFill>
          <a:blip r:embed="rId2"/>
          <a:stretch>
            <a:fillRect/>
          </a:stretch>
        </p:blipFill>
        <p:spPr>
          <a:xfrm>
            <a:off x="972115" y="2094116"/>
            <a:ext cx="5641848" cy="2651668"/>
          </a:xfrm>
          <a:prstGeom prst="rect">
            <a:avLst/>
          </a:prstGeom>
          <a:ln w="12700">
            <a:noFill/>
          </a:ln>
        </p:spPr>
      </p:pic>
      <p:sp>
        <p:nvSpPr>
          <p:cNvPr id="3" name="Content Placeholder 2">
            <a:extLst>
              <a:ext uri="{FF2B5EF4-FFF2-40B4-BE49-F238E27FC236}">
                <a16:creationId xmlns:a16="http://schemas.microsoft.com/office/drawing/2014/main" id="{19FEC164-ECB4-4861-BBED-C6F701518B6C}"/>
              </a:ext>
            </a:extLst>
          </p:cNvPr>
          <p:cNvSpPr>
            <a:spLocks noGrp="1"/>
          </p:cNvSpPr>
          <p:nvPr>
            <p:ph idx="1"/>
          </p:nvPr>
        </p:nvSpPr>
        <p:spPr>
          <a:xfrm>
            <a:off x="7293817" y="2338388"/>
            <a:ext cx="4682283" cy="3678237"/>
          </a:xfrm>
        </p:spPr>
        <p:txBody>
          <a:bodyPr anchor="ctr">
            <a:normAutofit/>
          </a:bodyPr>
          <a:lstStyle/>
          <a:p>
            <a:pPr marL="0" indent="0">
              <a:buClr>
                <a:srgbClr val="6CBFD9"/>
              </a:buClr>
              <a:buNone/>
            </a:pPr>
            <a:r>
              <a:rPr lang="en-US" sz="3200" b="1" dirty="0"/>
              <a:t>Example</a:t>
            </a:r>
          </a:p>
          <a:p>
            <a:pPr marL="0" indent="0">
              <a:buClr>
                <a:srgbClr val="6CBFD9"/>
              </a:buClr>
              <a:buNone/>
            </a:pPr>
            <a:r>
              <a:rPr lang="en-US" sz="1800" dirty="0"/>
              <a:t>Consider the example of an RSS reader app. The app provides a form where users can submit the URL of a new RSS feed to read. After a delay, the user is taken to a page where they can view the contents of the feed.</a:t>
            </a:r>
          </a:p>
        </p:txBody>
      </p:sp>
    </p:spTree>
    <p:extLst>
      <p:ext uri="{BB962C8B-B14F-4D97-AF65-F5344CB8AC3E}">
        <p14:creationId xmlns:p14="http://schemas.microsoft.com/office/powerpoint/2010/main" val="3699847089"/>
      </p:ext>
    </p:extLst>
  </p:cSld>
  <p:clrMapOvr>
    <a:masterClrMapping/>
  </p:clrMapOvr>
  <mc:AlternateContent xmlns:mc="http://schemas.openxmlformats.org/markup-compatibility/2006" xmlns:p14="http://schemas.microsoft.com/office/powerpoint/2010/main">
    <mc:Choice Requires="p14">
      <p:transition spd="slow" p14:dur="2000" advTm="5481"/>
    </mc:Choice>
    <mc:Fallback xmlns="">
      <p:transition spd="slow" advTm="548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3526</TotalTime>
  <Words>5091</Words>
  <Application>Microsoft Office PowerPoint</Application>
  <PresentationFormat>Widescreen</PresentationFormat>
  <Paragraphs>687</Paragraphs>
  <Slides>108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108</vt:i4>
      </vt:variant>
    </vt:vector>
  </HeadingPairs>
  <TitlesOfParts>
    <vt:vector size="114" baseType="lpstr">
      <vt:lpstr>Arial</vt:lpstr>
      <vt:lpstr>Calibri</vt:lpstr>
      <vt:lpstr>Calibri Light</vt:lpstr>
      <vt:lpstr>Menlo</vt:lpstr>
      <vt:lpstr>Wingdings</vt:lpstr>
      <vt:lpstr>Office Theme</vt:lpstr>
      <vt:lpstr>Heroku: Training -by SpringPeople</vt:lpstr>
      <vt:lpstr>Heroku: Hands On</vt:lpstr>
      <vt:lpstr>Heroku: Setup </vt:lpstr>
      <vt:lpstr>Heroku: Java IDE and Developement</vt:lpstr>
      <vt:lpstr>Java_Home  Maven_Home</vt:lpstr>
      <vt:lpstr>Develop FirstDemoApp</vt:lpstr>
      <vt:lpstr>Heroku  Hands-On: Development</vt:lpstr>
      <vt:lpstr>Heroku FirstDemoApp: Code Snippets</vt:lpstr>
      <vt:lpstr>Heroku: Run CLI </vt:lpstr>
      <vt:lpstr>Heroku: CLI : Deploy</vt:lpstr>
      <vt:lpstr>Heroku: Logs</vt:lpstr>
      <vt:lpstr>Heroku: Post Deployment</vt:lpstr>
      <vt:lpstr>Break the Procfile</vt:lpstr>
      <vt:lpstr>Heroku: Continuous Integration and Delivery (CI-CD)</vt:lpstr>
      <vt:lpstr>Heroku: CI-CD</vt:lpstr>
      <vt:lpstr>Heroku: CI-CD</vt:lpstr>
      <vt:lpstr>Heroku: CI-CD</vt:lpstr>
      <vt:lpstr>Heroku: CI-CD</vt:lpstr>
      <vt:lpstr>Heroku: Redis</vt:lpstr>
      <vt:lpstr>Heroku: Redis</vt:lpstr>
      <vt:lpstr>Heroku: Redis</vt:lpstr>
      <vt:lpstr>Heroku: Redis</vt:lpstr>
      <vt:lpstr>Heroku: Heroku Redis vs Redis To Go</vt:lpstr>
      <vt:lpstr>Heroku: Database Migration</vt:lpstr>
      <vt:lpstr>Heroku: Database Migration</vt:lpstr>
      <vt:lpstr>Heroku: Database Migration: LiquiBase</vt:lpstr>
      <vt:lpstr>Heroku: Database Migration: Hands-on</vt:lpstr>
      <vt:lpstr>Heroku: Database Migration: Flyway</vt:lpstr>
      <vt:lpstr>Heroku: Database Migration: Flyway</vt:lpstr>
      <vt:lpstr>Heroku:  Sales Force Integration</vt:lpstr>
      <vt:lpstr>Heroku: SalesForce</vt:lpstr>
      <vt:lpstr>Heroku Connect : SalesForce </vt:lpstr>
      <vt:lpstr>Heroku Connect</vt:lpstr>
      <vt:lpstr>Heroku: SalesForce Connet</vt:lpstr>
      <vt:lpstr>Code snippet lib</vt:lpstr>
      <vt:lpstr>Heroku: SalesForce Connet</vt:lpstr>
      <vt:lpstr>PowerPoint Presentation</vt:lpstr>
      <vt:lpstr>Heroku: SalesForce: External Objects</vt:lpstr>
      <vt:lpstr>Heroku External Objects</vt:lpstr>
      <vt:lpstr>Heroku: SalesForce External Objects</vt:lpstr>
      <vt:lpstr>Heroku: SalesForce External Objects</vt:lpstr>
      <vt:lpstr>Heroku: SalesForce External Objects</vt:lpstr>
      <vt:lpstr>Heroku: SalesForce External Objects</vt:lpstr>
      <vt:lpstr>Heroku: SalesForce External Objects</vt:lpstr>
      <vt:lpstr>Heroku: SalesForce</vt:lpstr>
      <vt:lpstr>Heroku: SalesForce</vt:lpstr>
      <vt:lpstr>Heroku: SalesForce</vt:lpstr>
      <vt:lpstr>Heroku: SalesForce</vt:lpstr>
      <vt:lpstr>Heroku: Kafka Integration</vt:lpstr>
      <vt:lpstr>Heroku: Kafka</vt:lpstr>
      <vt:lpstr>Heroku: Kafka</vt:lpstr>
      <vt:lpstr>Heroku: Kafka</vt:lpstr>
      <vt:lpstr>Heroku: Kafka</vt:lpstr>
      <vt:lpstr>Heroku: Kafka Demo</vt:lpstr>
      <vt:lpstr>Heroku: Kafka Integration</vt:lpstr>
      <vt:lpstr>Heroku: Logs</vt:lpstr>
      <vt:lpstr>Heroku: Dashboard : Deployment</vt:lpstr>
      <vt:lpstr>Heroku: Run app locally </vt:lpstr>
      <vt:lpstr>Heroku: Code Example config vars</vt:lpstr>
      <vt:lpstr>Heroku: config vars</vt:lpstr>
      <vt:lpstr>Heroku: Config variables</vt:lpstr>
      <vt:lpstr>Heroku: config vars</vt:lpstr>
      <vt:lpstr>Heroku: config vars and release</vt:lpstr>
      <vt:lpstr>Heroku: config vars</vt:lpstr>
      <vt:lpstr>Heroku: add-ons</vt:lpstr>
      <vt:lpstr>Heroku: Papertrail</vt:lpstr>
      <vt:lpstr>Heroku: addons</vt:lpstr>
      <vt:lpstr>Heroku: Databases</vt:lpstr>
      <vt:lpstr>Heroku: DB</vt:lpstr>
      <vt:lpstr>Heroku: Code Setup for DB Access</vt:lpstr>
      <vt:lpstr>Heroku: Postgress</vt:lpstr>
      <vt:lpstr>Heroku: DB</vt:lpstr>
      <vt:lpstr>Heroku: DB</vt:lpstr>
      <vt:lpstr>Heroku: Deploy the app from the Heroku Dashboard</vt:lpstr>
      <vt:lpstr>Heroku: Dashboard : Deploy</vt:lpstr>
      <vt:lpstr>Heroku: Dashboard : Config Var</vt:lpstr>
      <vt:lpstr>Heroku: Dashboard : Postgres DB</vt:lpstr>
      <vt:lpstr>Heroku: Dashboard : Postgres DB</vt:lpstr>
      <vt:lpstr>Sharing Heroku Postgres between applications</vt:lpstr>
      <vt:lpstr>Heroku: Add the deploy button in github</vt:lpstr>
      <vt:lpstr>Heroku: Deploy Button</vt:lpstr>
      <vt:lpstr>Heroku: GitHub deploy button</vt:lpstr>
      <vt:lpstr>Heroku: Deploy Button</vt:lpstr>
      <vt:lpstr>Heroku: Deploy Button</vt:lpstr>
      <vt:lpstr>Heroku: War Deployment  (using the api with Maven Plug-in)</vt:lpstr>
      <vt:lpstr>Heroku: Deploy Using API</vt:lpstr>
      <vt:lpstr>Heroku: War Deploy</vt:lpstr>
      <vt:lpstr>Heroku: War Deploy</vt:lpstr>
      <vt:lpstr>Heroku: War Deploy</vt:lpstr>
      <vt:lpstr>Heroku: Deploy Using Api</vt:lpstr>
      <vt:lpstr>Heroku: App setup-based deployment</vt:lpstr>
      <vt:lpstr>Heroku: App setup based deployment</vt:lpstr>
      <vt:lpstr>Heroku: App setup based deployment</vt:lpstr>
      <vt:lpstr>Heroku: App setup based deployment</vt:lpstr>
      <vt:lpstr>Heroku: App performance</vt:lpstr>
      <vt:lpstr>Heroku: Performance</vt:lpstr>
      <vt:lpstr>Heroku: Performance</vt:lpstr>
      <vt:lpstr>Heroku: Performance</vt:lpstr>
      <vt:lpstr>Heroku: Performance</vt:lpstr>
      <vt:lpstr>Heroku: Performance</vt:lpstr>
      <vt:lpstr>Heroku: Performance</vt:lpstr>
      <vt:lpstr>Heroku: Performance: Process model</vt:lpstr>
      <vt:lpstr>Heroku: Performance: Implementation</vt:lpstr>
      <vt:lpstr>Heroku: Java: Generating Thread Dumps</vt:lpstr>
      <vt:lpstr>Heroku: Java: Generating Heap Dumps</vt:lpstr>
      <vt:lpstr>Heroku: Eclipse Integration</vt:lpstr>
      <vt:lpstr>Heroku: Eclipse plugin : war deployment</vt:lpstr>
      <vt:lpstr>Heroku: Eclipse plugin : Jar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Heroku: Training -by SpringPeople</dc:title>
  <dc:creator>Viresh Kumar</dc:creator>
  <cp:lastModifiedBy>Viresh Kumar</cp:lastModifiedBy>
  <cp:revision>16</cp:revision>
  <dcterms:created xsi:type="dcterms:W3CDTF">2020-06-25T16:03:37Z</dcterms:created>
  <dcterms:modified xsi:type="dcterms:W3CDTF">2020-07-02T09:59:53Z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2020-06-25T16:04:06Z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6528f2bc-5428-4f4f-b66d-300c335397ea</vt:lpwstr>
  </property>
  <property fmtid="{D5CDD505-2E9C-101B-9397-08002B2CF9AE}" pid="8" name="MSIP_Label_f42aa342-8706-4288-bd11-ebb85995028c_ContentBits">
    <vt:lpwstr>0</vt:lpwstr>
  </property>
</Properties>
</file>